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  <p:sldMasterId id="2147483689" r:id="rId2"/>
  </p:sldMasterIdLst>
  <p:notesMasterIdLst>
    <p:notesMasterId r:id="rId27"/>
  </p:notesMasterIdLst>
  <p:sldIdLst>
    <p:sldId id="2726" r:id="rId3"/>
    <p:sldId id="260" r:id="rId4"/>
    <p:sldId id="256" r:id="rId5"/>
    <p:sldId id="2727" r:id="rId6"/>
    <p:sldId id="258" r:id="rId7"/>
    <p:sldId id="259" r:id="rId8"/>
    <p:sldId id="2718" r:id="rId9"/>
    <p:sldId id="262" r:id="rId10"/>
    <p:sldId id="257" r:id="rId11"/>
    <p:sldId id="2724" r:id="rId12"/>
    <p:sldId id="306" r:id="rId13"/>
    <p:sldId id="2719" r:id="rId14"/>
    <p:sldId id="2729" r:id="rId15"/>
    <p:sldId id="2728" r:id="rId16"/>
    <p:sldId id="307" r:id="rId17"/>
    <p:sldId id="308" r:id="rId18"/>
    <p:sldId id="2720" r:id="rId19"/>
    <p:sldId id="2721" r:id="rId20"/>
    <p:sldId id="2722" r:id="rId21"/>
    <p:sldId id="312" r:id="rId22"/>
    <p:sldId id="2723" r:id="rId23"/>
    <p:sldId id="2725" r:id="rId24"/>
    <p:sldId id="277" r:id="rId25"/>
    <p:sldId id="284" r:id="rId26"/>
  </p:sldIdLst>
  <p:sldSz cx="12192000" cy="6858000"/>
  <p:notesSz cx="6858000" cy="9144000"/>
  <p:embeddedFontLst>
    <p:embeddedFont>
      <p:font typeface="#9Slide05 Garris" pitchFamily="2" charset="0"/>
      <p:regular r:id="rId28"/>
    </p:embeddedFont>
    <p:embeddedFont>
      <p:font typeface="#9Slide07 Cadena" panose="02000503000000020004" pitchFamily="2" charset="0"/>
      <p:bold r:id="rId29"/>
    </p:embeddedFont>
    <p:embeddedFont>
      <p:font typeface="#9Slide07 HoneyCream" pitchFamily="2" charset="0"/>
      <p:regular r:id="rId30"/>
    </p:embeddedFont>
    <p:embeddedFont>
      <p:font typeface="#9Slide07 SVNDessert Menu Scrip" panose="00000500000000000000" pitchFamily="2" charset="0"/>
      <p:regular r:id="rId31"/>
    </p:embeddedFont>
    <p:embeddedFont>
      <p:font typeface="Bahnschrift Condensed" panose="020B0502040204020203" pitchFamily="34" charset="0"/>
      <p:regular r:id="rId32"/>
      <p:bold r:id="rId33"/>
    </p:embeddedFont>
    <p:embeddedFont>
      <p:font typeface="Bahnschrift SemiBold Condensed" panose="020B0502040204020203" pitchFamily="34" charset="0"/>
      <p:bold r:id="rId34"/>
    </p:embeddedFont>
    <p:embeddedFont>
      <p:font typeface="Calibri" panose="020F0502020204030204" pitchFamily="34" charset="0"/>
      <p:regular r:id="rId35"/>
      <p:bold r:id="rId36"/>
      <p:italic r:id="rId37"/>
      <p:boldItalic r:id="rId38"/>
    </p:embeddedFont>
    <p:embeddedFont>
      <p:font typeface="Calibri Light" panose="020F0302020204030204" pitchFamily="34" charset="0"/>
      <p:regular r:id="rId39"/>
      <p:italic r:id="rId40"/>
    </p:embeddedFont>
    <p:embeddedFont>
      <p:font typeface="Cambria" panose="02040503050406030204" pitchFamily="18" charset="0"/>
      <p:regular r:id="rId41"/>
      <p:bold r:id="rId42"/>
      <p:italic r:id="rId43"/>
      <p:boldItalic r:id="rId44"/>
    </p:embeddedFont>
    <p:embeddedFont>
      <p:font typeface="Caveat Brush" pitchFamily="2" charset="0"/>
      <p:regular r:id="rId45"/>
    </p:embeddedFont>
    <p:embeddedFont>
      <p:font typeface="Tahoma" panose="020B0604030504040204" pitchFamily="34" charset="0"/>
      <p:regular r:id="rId46"/>
      <p:bold r:id="rId4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C3740"/>
    <a:srgbClr val="FCB040"/>
    <a:srgbClr val="FEF7A3"/>
    <a:srgbClr val="FBFBFB"/>
    <a:srgbClr val="FCDCEA"/>
    <a:srgbClr val="CEEF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66122" autoAdjust="0"/>
  </p:normalViewPr>
  <p:slideViewPr>
    <p:cSldViewPr snapToGrid="0">
      <p:cViewPr varScale="1">
        <p:scale>
          <a:sx n="71" d="100"/>
          <a:sy n="71" d="100"/>
        </p:scale>
        <p:origin x="5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12.fnt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font" Target="fonts/font7.fntdata"/><Relationship Id="rId42" Type="http://schemas.openxmlformats.org/officeDocument/2006/relationships/font" Target="fonts/font15.fntdata"/><Relationship Id="rId47" Type="http://schemas.openxmlformats.org/officeDocument/2006/relationships/font" Target="fonts/font20.fntdata"/><Relationship Id="rId50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6.fntdata"/><Relationship Id="rId38" Type="http://schemas.openxmlformats.org/officeDocument/2006/relationships/font" Target="fonts/font11.fntdata"/><Relationship Id="rId46" Type="http://schemas.openxmlformats.org/officeDocument/2006/relationships/font" Target="fonts/font19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2.fntdata"/><Relationship Id="rId41" Type="http://schemas.openxmlformats.org/officeDocument/2006/relationships/font" Target="fonts/font1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font" Target="fonts/font13.fntdata"/><Relationship Id="rId45" Type="http://schemas.openxmlformats.org/officeDocument/2006/relationships/font" Target="fonts/font18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49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4.fntdata"/><Relationship Id="rId44" Type="http://schemas.openxmlformats.org/officeDocument/2006/relationships/font" Target="fonts/font17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font" Target="fonts/font16.fntdata"/><Relationship Id="rId48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6F07A0-C4EE-4567-8D70-4655A3A88F5D}" type="datetimeFigureOut">
              <a:rPr lang="en-US" smtClean="0"/>
              <a:t>14/02/2023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8DEC73-7DB0-46F0-B72E-85F5A1FD07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75444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6" name="Google Shape;806;g1141aa6e17f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7" name="Google Shape;807;g1141aa6e17f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5931770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Google Shape;710;g11413d462f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1" name="Google Shape;711;g11413d462f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Dẫn</a:t>
            </a:r>
            <a:r>
              <a:rPr lang="en-US" dirty="0"/>
              <a:t> </a:t>
            </a:r>
            <a:r>
              <a:rPr lang="en-US" dirty="0" err="1"/>
              <a:t>dắt</a:t>
            </a:r>
            <a:r>
              <a:rPr lang="en-US" dirty="0"/>
              <a:t> : Hai </a:t>
            </a:r>
            <a:r>
              <a:rPr lang="en-US" dirty="0" err="1"/>
              <a:t>anh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gấu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1 </a:t>
            </a:r>
            <a:r>
              <a:rPr lang="en-US" dirty="0" err="1"/>
              <a:t>miếng</a:t>
            </a:r>
            <a:r>
              <a:rPr lang="en-US" dirty="0"/>
              <a:t> bánh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vuông</a:t>
            </a:r>
            <a:r>
              <a:rPr lang="en-US" dirty="0"/>
              <a:t> </a:t>
            </a:r>
            <a:r>
              <a:rPr lang="en-US" dirty="0" err="1"/>
              <a:t>cạnh</a:t>
            </a:r>
            <a:r>
              <a:rPr lang="en-US" dirty="0"/>
              <a:t> 8cm. </a:t>
            </a:r>
            <a:r>
              <a:rPr lang="en-US" dirty="0" err="1"/>
              <a:t>Gấu</a:t>
            </a:r>
            <a:r>
              <a:rPr lang="en-US" dirty="0"/>
              <a:t> </a:t>
            </a:r>
            <a:r>
              <a:rPr lang="en-US" dirty="0" err="1"/>
              <a:t>anh</a:t>
            </a:r>
            <a:r>
              <a:rPr lang="en-US" dirty="0"/>
              <a:t> </a:t>
            </a:r>
            <a:r>
              <a:rPr lang="en-US" dirty="0" err="1"/>
              <a:t>muốn</a:t>
            </a:r>
            <a:r>
              <a:rPr lang="en-US" dirty="0"/>
              <a:t> </a:t>
            </a:r>
            <a:r>
              <a:rPr lang="en-US" dirty="0" err="1"/>
              <a:t>tính</a:t>
            </a:r>
            <a:r>
              <a:rPr lang="en-US" dirty="0"/>
              <a:t> DT </a:t>
            </a:r>
            <a:r>
              <a:rPr lang="en-US" dirty="0" err="1"/>
              <a:t>để</a:t>
            </a:r>
            <a:r>
              <a:rPr lang="en-US" dirty="0"/>
              <a:t> chia bánh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. </a:t>
            </a:r>
            <a:r>
              <a:rPr lang="en-US" dirty="0" err="1"/>
              <a:t>Nhưng</a:t>
            </a:r>
            <a:r>
              <a:rPr lang="en-US" dirty="0"/>
              <a:t> </a:t>
            </a:r>
            <a:r>
              <a:rPr lang="en-US" dirty="0" err="1"/>
              <a:t>gấu</a:t>
            </a:r>
            <a:r>
              <a:rPr lang="en-US" dirty="0"/>
              <a:t> </a:t>
            </a:r>
            <a:r>
              <a:rPr lang="en-US" dirty="0" err="1"/>
              <a:t>anh</a:t>
            </a:r>
            <a:r>
              <a:rPr lang="en-US" dirty="0"/>
              <a:t> </a:t>
            </a:r>
            <a:r>
              <a:rPr lang="en-US" dirty="0" err="1"/>
              <a:t>chưa</a:t>
            </a:r>
            <a:r>
              <a:rPr lang="en-US" dirty="0"/>
              <a:t> </a:t>
            </a:r>
            <a:r>
              <a:rPr lang="en-US" dirty="0" err="1"/>
              <a:t>biết</a:t>
            </a:r>
            <a:r>
              <a:rPr lang="en-US" dirty="0"/>
              <a:t> </a:t>
            </a:r>
            <a:r>
              <a:rPr lang="en-US" dirty="0" err="1"/>
              <a:t>làm</a:t>
            </a:r>
            <a:r>
              <a:rPr lang="en-US" dirty="0"/>
              <a:t> </a:t>
            </a:r>
            <a:r>
              <a:rPr lang="en-US" dirty="0" err="1"/>
              <a:t>thế</a:t>
            </a:r>
            <a:r>
              <a:rPr lang="en-US" dirty="0"/>
              <a:t> </a:t>
            </a:r>
            <a:r>
              <a:rPr lang="en-US" dirty="0" err="1"/>
              <a:t>nào</a:t>
            </a:r>
            <a:r>
              <a:rPr lang="en-US" dirty="0"/>
              <a:t>. </a:t>
            </a:r>
            <a:r>
              <a:rPr lang="en-US" dirty="0" err="1"/>
              <a:t>Các</a:t>
            </a:r>
            <a:r>
              <a:rPr lang="en-US" dirty="0"/>
              <a:t> con </a:t>
            </a:r>
            <a:r>
              <a:rPr lang="en-US" dirty="0" err="1"/>
              <a:t>hãy</a:t>
            </a:r>
            <a:r>
              <a:rPr lang="en-US" dirty="0"/>
              <a:t> </a:t>
            </a:r>
            <a:r>
              <a:rPr lang="en-US" dirty="0" err="1"/>
              <a:t>giúp</a:t>
            </a:r>
            <a:r>
              <a:rPr lang="en-US" dirty="0"/>
              <a:t> </a:t>
            </a:r>
            <a:r>
              <a:rPr lang="en-US" dirty="0" err="1"/>
              <a:t>bạn</a:t>
            </a:r>
            <a:r>
              <a:rPr lang="en-US" dirty="0"/>
              <a:t>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3227434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Google Shape;710;g11413d462f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1" name="Google Shape;711;g11413d462f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2502695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Google Shape;710;g11413d462f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1" name="Google Shape;711;g11413d462f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Không</a:t>
            </a:r>
            <a:r>
              <a:rPr lang="en-US" dirty="0"/>
              <a:t> may </a:t>
            </a:r>
            <a:r>
              <a:rPr lang="en-US" dirty="0" err="1"/>
              <a:t>gấu</a:t>
            </a:r>
            <a:r>
              <a:rPr lang="en-US" dirty="0"/>
              <a:t> </a:t>
            </a:r>
            <a:r>
              <a:rPr lang="en-US" dirty="0" err="1"/>
              <a:t>anh</a:t>
            </a:r>
            <a:r>
              <a:rPr lang="en-US" dirty="0"/>
              <a:t> </a:t>
            </a:r>
            <a:r>
              <a:rPr lang="en-US" dirty="0" err="1"/>
              <a:t>cắt</a:t>
            </a:r>
            <a:r>
              <a:rPr lang="en-US" dirty="0"/>
              <a:t> </a:t>
            </a:r>
            <a:r>
              <a:rPr lang="en-US" dirty="0" err="1"/>
              <a:t>rơi</a:t>
            </a:r>
            <a:r>
              <a:rPr lang="en-US" dirty="0"/>
              <a:t> 1 </a:t>
            </a:r>
            <a:r>
              <a:rPr lang="en-US" dirty="0" err="1"/>
              <a:t>miếng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bị</a:t>
            </a:r>
            <a:r>
              <a:rPr lang="en-US" dirty="0"/>
              <a:t> </a:t>
            </a:r>
            <a:r>
              <a:rPr lang="en-US" dirty="0" err="1"/>
              <a:t>quạ</a:t>
            </a:r>
            <a:r>
              <a:rPr lang="en-US" dirty="0"/>
              <a:t> </a:t>
            </a:r>
            <a:r>
              <a:rPr lang="en-US" dirty="0" err="1"/>
              <a:t>tha</a:t>
            </a:r>
            <a:r>
              <a:rPr lang="en-US" dirty="0"/>
              <a:t> </a:t>
            </a:r>
            <a:r>
              <a:rPr lang="en-US" dirty="0" err="1"/>
              <a:t>đi</a:t>
            </a:r>
            <a:r>
              <a:rPr lang="en-US" dirty="0"/>
              <a:t>. </a:t>
            </a:r>
            <a:r>
              <a:rPr lang="en-US" dirty="0" err="1"/>
              <a:t>Miếng</a:t>
            </a:r>
            <a:r>
              <a:rPr lang="en-US" dirty="0"/>
              <a:t> bánh </a:t>
            </a:r>
            <a:r>
              <a:rPr lang="en-US" dirty="0" err="1"/>
              <a:t>rời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vuông</a:t>
            </a:r>
            <a:r>
              <a:rPr lang="en-US" dirty="0"/>
              <a:t>, </a:t>
            </a:r>
            <a:r>
              <a:rPr lang="en-US" dirty="0" err="1"/>
              <a:t>cạnh</a:t>
            </a:r>
            <a:r>
              <a:rPr lang="en-US" dirty="0"/>
              <a:t> 3cm. </a:t>
            </a:r>
            <a:r>
              <a:rPr lang="en-US" dirty="0" err="1"/>
              <a:t>Gấu</a:t>
            </a:r>
            <a:r>
              <a:rPr lang="en-US" dirty="0"/>
              <a:t> </a:t>
            </a:r>
            <a:r>
              <a:rPr lang="en-US" dirty="0" err="1"/>
              <a:t>bối</a:t>
            </a:r>
            <a:r>
              <a:rPr lang="en-US" dirty="0"/>
              <a:t> </a:t>
            </a:r>
            <a:r>
              <a:rPr lang="en-US" dirty="0" err="1"/>
              <a:t>rối</a:t>
            </a:r>
            <a:r>
              <a:rPr lang="en-US" dirty="0"/>
              <a:t> k </a:t>
            </a:r>
            <a:r>
              <a:rPr lang="en-US" dirty="0" err="1"/>
              <a:t>biết</a:t>
            </a:r>
            <a:r>
              <a:rPr lang="en-US" dirty="0"/>
              <a:t> </a:t>
            </a:r>
            <a:r>
              <a:rPr lang="en-US" dirty="0" err="1"/>
              <a:t>làm</a:t>
            </a:r>
            <a:r>
              <a:rPr lang="en-US" dirty="0"/>
              <a:t> </a:t>
            </a:r>
            <a:r>
              <a:rPr lang="en-US" dirty="0" err="1"/>
              <a:t>thế</a:t>
            </a:r>
            <a:r>
              <a:rPr lang="en-US" dirty="0"/>
              <a:t> </a:t>
            </a:r>
            <a:r>
              <a:rPr lang="en-US" dirty="0" err="1"/>
              <a:t>nào</a:t>
            </a:r>
            <a:r>
              <a:rPr lang="en-US" dirty="0"/>
              <a:t>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GVGT: BT </a:t>
            </a:r>
            <a:r>
              <a:rPr lang="en-US" dirty="0" err="1"/>
              <a:t>dựa</a:t>
            </a:r>
            <a:r>
              <a:rPr lang="en-US" dirty="0"/>
              <a:t> </a:t>
            </a:r>
            <a:r>
              <a:rPr lang="en-US" dirty="0" err="1"/>
              <a:t>trên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chuyện</a:t>
            </a:r>
            <a:r>
              <a:rPr lang="en-US" dirty="0"/>
              <a:t> </a:t>
            </a:r>
            <a:r>
              <a:rPr lang="en-US" dirty="0" err="1"/>
              <a:t>ngụ</a:t>
            </a:r>
            <a:r>
              <a:rPr lang="en-US" dirty="0"/>
              <a:t> </a:t>
            </a:r>
            <a:r>
              <a:rPr lang="en-US" dirty="0" err="1"/>
              <a:t>ngôn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hung – ga – </a:t>
            </a:r>
            <a:r>
              <a:rPr lang="en-US" dirty="0" err="1"/>
              <a:t>ri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chuyện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: Hai </a:t>
            </a:r>
            <a:r>
              <a:rPr lang="en-US" dirty="0" err="1"/>
              <a:t>chú</a:t>
            </a:r>
            <a:r>
              <a:rPr lang="en-US" dirty="0"/>
              <a:t> </a:t>
            </a:r>
            <a:r>
              <a:rPr lang="en-US" dirty="0" err="1"/>
              <a:t>gấu</a:t>
            </a:r>
            <a:r>
              <a:rPr lang="en-US" dirty="0"/>
              <a:t> </a:t>
            </a:r>
            <a:r>
              <a:rPr lang="en-US" dirty="0" err="1"/>
              <a:t>tham</a:t>
            </a:r>
            <a:r>
              <a:rPr lang="en-US" dirty="0"/>
              <a:t> </a:t>
            </a:r>
            <a:r>
              <a:rPr lang="en-US" dirty="0" err="1"/>
              <a:t>ăn</a:t>
            </a:r>
            <a:r>
              <a:rPr lang="en-US" dirty="0"/>
              <a:t> .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chuyện</a:t>
            </a:r>
            <a:r>
              <a:rPr lang="en-US" dirty="0"/>
              <a:t> </a:t>
            </a:r>
            <a:r>
              <a:rPr lang="en-US" dirty="0" err="1"/>
              <a:t>kể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2 </a:t>
            </a:r>
            <a:r>
              <a:rPr lang="en-US" dirty="0" err="1"/>
              <a:t>anh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gấu</a:t>
            </a:r>
            <a:r>
              <a:rPr lang="en-US" dirty="0"/>
              <a:t> </a:t>
            </a:r>
            <a:r>
              <a:rPr lang="en-US" dirty="0" err="1"/>
              <a:t>tranh</a:t>
            </a:r>
            <a:r>
              <a:rPr lang="en-US" dirty="0"/>
              <a:t> </a:t>
            </a:r>
            <a:r>
              <a:rPr lang="en-US" dirty="0" err="1"/>
              <a:t>giành</a:t>
            </a:r>
            <a:r>
              <a:rPr lang="en-US" dirty="0"/>
              <a:t> </a:t>
            </a:r>
            <a:r>
              <a:rPr lang="en-US" dirty="0" err="1"/>
              <a:t>nhau</a:t>
            </a:r>
            <a:r>
              <a:rPr lang="en-US" dirty="0"/>
              <a:t> </a:t>
            </a:r>
            <a:r>
              <a:rPr lang="en-US" dirty="0" err="1"/>
              <a:t>miếng</a:t>
            </a:r>
            <a:r>
              <a:rPr lang="en-US" dirty="0"/>
              <a:t> bánh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nhờ</a:t>
            </a:r>
            <a:r>
              <a:rPr lang="en-US" dirty="0"/>
              <a:t> </a:t>
            </a:r>
            <a:r>
              <a:rPr lang="en-US" dirty="0" err="1"/>
              <a:t>cáo</a:t>
            </a:r>
            <a:r>
              <a:rPr lang="en-US" dirty="0"/>
              <a:t> </a:t>
            </a:r>
            <a:r>
              <a:rPr lang="en-US" dirty="0" err="1"/>
              <a:t>phân</a:t>
            </a:r>
            <a:r>
              <a:rPr lang="en-US" dirty="0"/>
              <a:t> </a:t>
            </a:r>
            <a:r>
              <a:rPr lang="en-US" dirty="0" err="1"/>
              <a:t>xử</a:t>
            </a:r>
            <a:r>
              <a:rPr lang="en-US" dirty="0"/>
              <a:t>. </a:t>
            </a:r>
            <a:r>
              <a:rPr lang="en-US" dirty="0" err="1"/>
              <a:t>Cáo</a:t>
            </a:r>
            <a:r>
              <a:rPr lang="en-US" dirty="0"/>
              <a:t> </a:t>
            </a:r>
            <a:r>
              <a:rPr lang="en-US" dirty="0" err="1"/>
              <a:t>lợi</a:t>
            </a:r>
            <a:r>
              <a:rPr lang="en-US" dirty="0"/>
              <a:t> </a:t>
            </a:r>
            <a:r>
              <a:rPr lang="en-US" dirty="0" err="1"/>
              <a:t>dụng</a:t>
            </a:r>
            <a:r>
              <a:rPr lang="en-US" dirty="0"/>
              <a:t> </a:t>
            </a:r>
            <a:r>
              <a:rPr lang="en-US" dirty="0" err="1"/>
              <a:t>cố</a:t>
            </a:r>
            <a:r>
              <a:rPr lang="en-US" dirty="0"/>
              <a:t> </a:t>
            </a:r>
            <a:r>
              <a:rPr lang="en-US" dirty="0" err="1"/>
              <a:t>tình</a:t>
            </a:r>
            <a:r>
              <a:rPr lang="en-US" dirty="0"/>
              <a:t> </a:t>
            </a:r>
            <a:r>
              <a:rPr lang="en-US" dirty="0" err="1"/>
              <a:t>bẻ</a:t>
            </a:r>
            <a:r>
              <a:rPr lang="en-US" dirty="0"/>
              <a:t> </a:t>
            </a:r>
            <a:r>
              <a:rPr lang="en-US" dirty="0" err="1"/>
              <a:t>miếng</a:t>
            </a:r>
            <a:r>
              <a:rPr lang="en-US" dirty="0"/>
              <a:t> to, </a:t>
            </a:r>
            <a:r>
              <a:rPr lang="en-US" dirty="0" err="1"/>
              <a:t>miếng</a:t>
            </a:r>
            <a:r>
              <a:rPr lang="en-US" dirty="0"/>
              <a:t> </a:t>
            </a:r>
            <a:r>
              <a:rPr lang="en-US" dirty="0" err="1"/>
              <a:t>bé</a:t>
            </a:r>
            <a:r>
              <a:rPr lang="en-US" dirty="0"/>
              <a:t> </a:t>
            </a:r>
            <a:r>
              <a:rPr lang="en-US" dirty="0" err="1"/>
              <a:t>chén</a:t>
            </a:r>
            <a:r>
              <a:rPr lang="en-US" dirty="0"/>
              <a:t> no </a:t>
            </a:r>
            <a:r>
              <a:rPr lang="en-US" dirty="0" err="1"/>
              <a:t>nê</a:t>
            </a:r>
            <a:r>
              <a:rPr lang="en-US" dirty="0"/>
              <a:t>. </a:t>
            </a:r>
            <a:r>
              <a:rPr lang="en-US" dirty="0" err="1"/>
              <a:t>Còn</a:t>
            </a:r>
            <a:r>
              <a:rPr lang="en-US" dirty="0"/>
              <a:t> 2 ae </a:t>
            </a:r>
            <a:r>
              <a:rPr lang="en-US" dirty="0" err="1"/>
              <a:t>gấu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miếng</a:t>
            </a:r>
            <a:r>
              <a:rPr lang="en-US" dirty="0"/>
              <a:t> </a:t>
            </a:r>
            <a:r>
              <a:rPr lang="en-US" dirty="0" err="1"/>
              <a:t>bé</a:t>
            </a:r>
            <a:r>
              <a:rPr lang="en-US" dirty="0"/>
              <a:t>.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643970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Google Shape;710;g11413d462f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1" name="Google Shape;711;g11413d462f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TL </a:t>
            </a:r>
            <a:r>
              <a:rPr lang="en-US" dirty="0" err="1"/>
              <a:t>nhóm</a:t>
            </a:r>
            <a:r>
              <a:rPr lang="en-US" dirty="0"/>
              <a:t> 4 </a:t>
            </a:r>
            <a:r>
              <a:rPr lang="en-US" dirty="0" err="1"/>
              <a:t>cắt</a:t>
            </a:r>
            <a:r>
              <a:rPr lang="en-US" dirty="0"/>
              <a:t> </a:t>
            </a:r>
            <a:r>
              <a:rPr lang="en-US" dirty="0" err="1"/>
              <a:t>giấy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ghép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tính</a:t>
            </a:r>
            <a:r>
              <a:rPr lang="en-US" dirty="0"/>
              <a:t> S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8491550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Google Shape;710;g11413d462f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1" name="Google Shape;711;g11413d462f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2940120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3" name="Google Shape;2673;g1141aa6e17f_0_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74" name="Google Shape;2674;g1141aa6e17f_0_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1378182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5" name="Google Shape;3795;g11837281d00_0_36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96" name="Google Shape;3796;g11837281d00_0_36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10139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F2A6EB-9F69-4690-847A-BD7D4AC91AE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35号-经典雅黑" panose="020000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35号-经典雅黑" panose="020000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75991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Google Shape;53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4" name="Google Shape;53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059926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6" name="Google Shape;806;g1141aa6e17f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7" name="Google Shape;807;g1141aa6e17f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692462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Google Shape;710;g11413d462f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1" name="Google Shape;711;g11413d462f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Đọc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trên</a:t>
            </a:r>
            <a:r>
              <a:rPr lang="en-US" dirty="0"/>
              <a:t> </a:t>
            </a:r>
            <a:r>
              <a:rPr lang="en-US" dirty="0" err="1"/>
              <a:t>màn</a:t>
            </a:r>
            <a:r>
              <a:rPr lang="en-US" dirty="0"/>
              <a:t> </a:t>
            </a:r>
            <a:r>
              <a:rPr lang="en-US" dirty="0" err="1"/>
              <a:t>chiếu</a:t>
            </a: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vẽ</a:t>
            </a:r>
            <a:r>
              <a:rPr lang="en-US" dirty="0"/>
              <a:t> </a:t>
            </a:r>
            <a:r>
              <a:rPr lang="en-US" dirty="0" err="1"/>
              <a:t>còn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biết</a:t>
            </a:r>
            <a:r>
              <a:rPr lang="en-US" dirty="0"/>
              <a:t> </a:t>
            </a:r>
            <a:r>
              <a:rPr lang="en-US" dirty="0" err="1"/>
              <a:t>điều</a:t>
            </a:r>
            <a:r>
              <a:rPr lang="en-US" dirty="0"/>
              <a:t> </a:t>
            </a:r>
            <a:r>
              <a:rPr lang="en-US" dirty="0" err="1"/>
              <a:t>gì</a:t>
            </a:r>
            <a:r>
              <a:rPr lang="en-US" dirty="0"/>
              <a:t>?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Vậy</a:t>
            </a:r>
            <a:r>
              <a:rPr lang="en-US" dirty="0"/>
              <a:t> </a:t>
            </a:r>
            <a:r>
              <a:rPr lang="en-US" dirty="0" err="1"/>
              <a:t>làm</a:t>
            </a:r>
            <a:r>
              <a:rPr lang="en-US" dirty="0"/>
              <a:t> </a:t>
            </a:r>
            <a:r>
              <a:rPr lang="en-US" dirty="0" err="1"/>
              <a:t>thé</a:t>
            </a:r>
            <a:r>
              <a:rPr lang="en-US" dirty="0"/>
              <a:t> </a:t>
            </a:r>
            <a:r>
              <a:rPr lang="en-US" dirty="0" err="1"/>
              <a:t>nào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tính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diện</a:t>
            </a:r>
            <a:r>
              <a:rPr lang="en-US" dirty="0"/>
              <a:t> </a:t>
            </a:r>
            <a:r>
              <a:rPr lang="en-US" dirty="0" err="1"/>
              <a:t>tích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vuông</a:t>
            </a:r>
            <a:r>
              <a:rPr lang="en-US" dirty="0"/>
              <a:t> </a:t>
            </a:r>
            <a:r>
              <a:rPr lang="en-US" dirty="0" err="1"/>
              <a:t>abcd</a:t>
            </a:r>
            <a:r>
              <a:rPr lang="en-US" dirty="0"/>
              <a:t>?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299429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Google Shape;710;g11413d462f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1" name="Google Shape;711;g11413d462f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Hai </a:t>
            </a:r>
            <a:r>
              <a:rPr lang="en-US" dirty="0" err="1"/>
              <a:t>bạn</a:t>
            </a:r>
            <a:r>
              <a:rPr lang="en-US" dirty="0"/>
              <a:t> Nam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Rô</a:t>
            </a:r>
            <a:r>
              <a:rPr lang="en-US" dirty="0"/>
              <a:t> </a:t>
            </a:r>
            <a:r>
              <a:rPr lang="en-US" dirty="0" err="1"/>
              <a:t>bốt</a:t>
            </a:r>
            <a:r>
              <a:rPr lang="en-US" dirty="0"/>
              <a:t> </a:t>
            </a:r>
            <a:r>
              <a:rPr lang="en-US" dirty="0" err="1"/>
              <a:t>đang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</a:t>
            </a:r>
            <a:r>
              <a:rPr lang="en-US" dirty="0" err="1"/>
              <a:t>luận</a:t>
            </a:r>
            <a:r>
              <a:rPr lang="en-US" dirty="0"/>
              <a:t> </a:t>
            </a:r>
            <a:r>
              <a:rPr lang="en-US" dirty="0" err="1"/>
              <a:t>gì</a:t>
            </a:r>
            <a:r>
              <a:rPr lang="en-US" dirty="0"/>
              <a:t> </a:t>
            </a:r>
            <a:r>
              <a:rPr lang="en-US" dirty="0" err="1"/>
              <a:t>vậy</a:t>
            </a:r>
            <a:r>
              <a:rPr lang="en-US" dirty="0"/>
              <a:t>?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133160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Kẻ</a:t>
            </a:r>
            <a:r>
              <a:rPr lang="en-US" dirty="0"/>
              <a:t> </a:t>
            </a:r>
            <a:r>
              <a:rPr lang="en-US" dirty="0" err="1"/>
              <a:t>bảng</a:t>
            </a:r>
            <a:r>
              <a:rPr lang="en-US" dirty="0"/>
              <a:t> </a:t>
            </a:r>
            <a:r>
              <a:rPr lang="en-US" dirty="0" err="1"/>
              <a:t>phụ</a:t>
            </a:r>
            <a:r>
              <a:rPr lang="en-US" dirty="0"/>
              <a:t> </a:t>
            </a:r>
            <a:r>
              <a:rPr lang="en-US" dirty="0" err="1"/>
              <a:t>tìm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ô </a:t>
            </a:r>
            <a:r>
              <a:rPr lang="en-US" dirty="0" err="1"/>
              <a:t>vuông</a:t>
            </a:r>
            <a:r>
              <a:rPr lang="en-US" dirty="0"/>
              <a:t> </a:t>
            </a:r>
            <a:r>
              <a:rPr lang="en-US" dirty="0" err="1"/>
              <a:t>theo</a:t>
            </a:r>
            <a:r>
              <a:rPr lang="en-US" dirty="0"/>
              <a:t> </a:t>
            </a:r>
            <a:r>
              <a:rPr lang="en-US" dirty="0" err="1"/>
              <a:t>hàng</a:t>
            </a:r>
            <a:r>
              <a:rPr lang="en-US" dirty="0"/>
              <a:t>, </a:t>
            </a:r>
            <a:r>
              <a:rPr lang="en-US" dirty="0" err="1"/>
              <a:t>cột</a:t>
            </a: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8DEC73-7DB0-46F0-B72E-85F5A1FD07E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64124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6" name="Google Shape;806;g1141aa6e17f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7" name="Google Shape;807;g1141aa6e17f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451100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Google Shape;710;g11413d462f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1" name="Google Shape;711;g11413d462f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434198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emf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481443" y="355785"/>
            <a:ext cx="11495659" cy="6358527"/>
            <a:chOff x="361082" y="266838"/>
            <a:chExt cx="8621744" cy="4768895"/>
          </a:xfrm>
        </p:grpSpPr>
        <p:grpSp>
          <p:nvGrpSpPr>
            <p:cNvPr id="10" name="Google Shape;10;p2"/>
            <p:cNvGrpSpPr/>
            <p:nvPr/>
          </p:nvGrpSpPr>
          <p:grpSpPr>
            <a:xfrm rot="-1203388">
              <a:off x="400540" y="1361090"/>
              <a:ext cx="280073" cy="279635"/>
              <a:chOff x="1527250" y="3032100"/>
              <a:chExt cx="239825" cy="239450"/>
            </a:xfrm>
          </p:grpSpPr>
          <p:sp>
            <p:nvSpPr>
              <p:cNvPr id="11" name="Google Shape;11;p2"/>
              <p:cNvSpPr/>
              <p:nvPr/>
            </p:nvSpPr>
            <p:spPr>
              <a:xfrm>
                <a:off x="1623575" y="3032100"/>
                <a:ext cx="72075" cy="80875"/>
              </a:xfrm>
              <a:custGeom>
                <a:avLst/>
                <a:gdLst/>
                <a:ahLst/>
                <a:cxnLst/>
                <a:rect l="l" t="t" r="r" b="b"/>
                <a:pathLst>
                  <a:path w="2883" h="3235" extrusionOk="0">
                    <a:moveTo>
                      <a:pt x="2038" y="0"/>
                    </a:moveTo>
                    <a:cubicBezTo>
                      <a:pt x="1861" y="0"/>
                      <a:pt x="1664" y="56"/>
                      <a:pt x="1454" y="171"/>
                    </a:cubicBezTo>
                    <a:cubicBezTo>
                      <a:pt x="1078" y="372"/>
                      <a:pt x="727" y="648"/>
                      <a:pt x="477" y="999"/>
                    </a:cubicBezTo>
                    <a:cubicBezTo>
                      <a:pt x="0" y="1675"/>
                      <a:pt x="201" y="2502"/>
                      <a:pt x="1028" y="3004"/>
                    </a:cubicBezTo>
                    <a:cubicBezTo>
                      <a:pt x="1279" y="3156"/>
                      <a:pt x="1489" y="3235"/>
                      <a:pt x="1677" y="3235"/>
                    </a:cubicBezTo>
                    <a:cubicBezTo>
                      <a:pt x="2012" y="3235"/>
                      <a:pt x="2276" y="2983"/>
                      <a:pt x="2582" y="2452"/>
                    </a:cubicBezTo>
                    <a:cubicBezTo>
                      <a:pt x="2782" y="2076"/>
                      <a:pt x="2883" y="1725"/>
                      <a:pt x="2858" y="1450"/>
                    </a:cubicBezTo>
                    <a:cubicBezTo>
                      <a:pt x="2858" y="1174"/>
                      <a:pt x="2858" y="1049"/>
                      <a:pt x="2832" y="923"/>
                    </a:cubicBezTo>
                    <a:cubicBezTo>
                      <a:pt x="2779" y="335"/>
                      <a:pt x="2472" y="0"/>
                      <a:pt x="20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" name="Google Shape;12;p2"/>
              <p:cNvSpPr/>
              <p:nvPr/>
            </p:nvSpPr>
            <p:spPr>
              <a:xfrm>
                <a:off x="1700025" y="3181625"/>
                <a:ext cx="67050" cy="73775"/>
              </a:xfrm>
              <a:custGeom>
                <a:avLst/>
                <a:gdLst/>
                <a:ahLst/>
                <a:cxnLst/>
                <a:rect l="l" t="t" r="r" b="b"/>
                <a:pathLst>
                  <a:path w="2682" h="2951" extrusionOk="0">
                    <a:moveTo>
                      <a:pt x="1431" y="0"/>
                    </a:moveTo>
                    <a:cubicBezTo>
                      <a:pt x="1196" y="0"/>
                      <a:pt x="974" y="113"/>
                      <a:pt x="752" y="256"/>
                    </a:cubicBezTo>
                    <a:cubicBezTo>
                      <a:pt x="276" y="581"/>
                      <a:pt x="0" y="1033"/>
                      <a:pt x="150" y="1634"/>
                    </a:cubicBezTo>
                    <a:cubicBezTo>
                      <a:pt x="301" y="2236"/>
                      <a:pt x="802" y="2612"/>
                      <a:pt x="1303" y="2887"/>
                    </a:cubicBezTo>
                    <a:cubicBezTo>
                      <a:pt x="1391" y="2931"/>
                      <a:pt x="1484" y="2951"/>
                      <a:pt x="1578" y="2951"/>
                    </a:cubicBezTo>
                    <a:cubicBezTo>
                      <a:pt x="1918" y="2951"/>
                      <a:pt x="2274" y="2694"/>
                      <a:pt x="2431" y="2361"/>
                    </a:cubicBezTo>
                    <a:cubicBezTo>
                      <a:pt x="2556" y="2085"/>
                      <a:pt x="2657" y="1810"/>
                      <a:pt x="2607" y="1534"/>
                    </a:cubicBezTo>
                    <a:cubicBezTo>
                      <a:pt x="2682" y="882"/>
                      <a:pt x="2381" y="456"/>
                      <a:pt x="1855" y="130"/>
                    </a:cubicBezTo>
                    <a:cubicBezTo>
                      <a:pt x="1707" y="38"/>
                      <a:pt x="1567" y="0"/>
                      <a:pt x="14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" name="Google Shape;13;p2"/>
              <p:cNvSpPr/>
              <p:nvPr/>
            </p:nvSpPr>
            <p:spPr>
              <a:xfrm>
                <a:off x="1527250" y="3196275"/>
                <a:ext cx="64400" cy="75275"/>
              </a:xfrm>
              <a:custGeom>
                <a:avLst/>
                <a:gdLst/>
                <a:ahLst/>
                <a:cxnLst/>
                <a:rect l="l" t="t" r="r" b="b"/>
                <a:pathLst>
                  <a:path w="2576" h="3011" extrusionOk="0">
                    <a:moveTo>
                      <a:pt x="1357" y="1"/>
                    </a:moveTo>
                    <a:cubicBezTo>
                      <a:pt x="1116" y="1"/>
                      <a:pt x="860" y="113"/>
                      <a:pt x="620" y="296"/>
                    </a:cubicBezTo>
                    <a:cubicBezTo>
                      <a:pt x="345" y="497"/>
                      <a:pt x="119" y="747"/>
                      <a:pt x="19" y="1098"/>
                    </a:cubicBezTo>
                    <a:cubicBezTo>
                      <a:pt x="1" y="2346"/>
                      <a:pt x="427" y="3011"/>
                      <a:pt x="1180" y="3011"/>
                    </a:cubicBezTo>
                    <a:cubicBezTo>
                      <a:pt x="1485" y="3011"/>
                      <a:pt x="1844" y="2901"/>
                      <a:pt x="2249" y="2677"/>
                    </a:cubicBezTo>
                    <a:cubicBezTo>
                      <a:pt x="2525" y="2502"/>
                      <a:pt x="2500" y="2301"/>
                      <a:pt x="2274" y="2101"/>
                    </a:cubicBezTo>
                    <a:lnTo>
                      <a:pt x="2274" y="1725"/>
                    </a:lnTo>
                    <a:cubicBezTo>
                      <a:pt x="2575" y="1123"/>
                      <a:pt x="2299" y="597"/>
                      <a:pt x="1873" y="221"/>
                    </a:cubicBezTo>
                    <a:cubicBezTo>
                      <a:pt x="1720" y="68"/>
                      <a:pt x="1543" y="1"/>
                      <a:pt x="135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4" name="Google Shape;14;p2"/>
            <p:cNvSpPr/>
            <p:nvPr/>
          </p:nvSpPr>
          <p:spPr>
            <a:xfrm rot="4476490">
              <a:off x="1948553" y="4604095"/>
              <a:ext cx="358998" cy="408681"/>
            </a:xfrm>
            <a:custGeom>
              <a:avLst/>
              <a:gdLst/>
              <a:ahLst/>
              <a:cxnLst/>
              <a:rect l="l" t="t" r="r" b="b"/>
              <a:pathLst>
                <a:path w="11099" h="12635" extrusionOk="0">
                  <a:moveTo>
                    <a:pt x="5421" y="7516"/>
                  </a:moveTo>
                  <a:cubicBezTo>
                    <a:pt x="5626" y="7516"/>
                    <a:pt x="5845" y="7540"/>
                    <a:pt x="6076" y="7594"/>
                  </a:cubicBezTo>
                  <a:cubicBezTo>
                    <a:pt x="5865" y="8490"/>
                    <a:pt x="5230" y="9611"/>
                    <a:pt x="4308" y="9611"/>
                  </a:cubicBezTo>
                  <a:cubicBezTo>
                    <a:pt x="4294" y="9611"/>
                    <a:pt x="4280" y="9610"/>
                    <a:pt x="4265" y="9610"/>
                  </a:cubicBezTo>
                  <a:cubicBezTo>
                    <a:pt x="2817" y="9553"/>
                    <a:pt x="3538" y="7516"/>
                    <a:pt x="5421" y="7516"/>
                  </a:cubicBezTo>
                  <a:close/>
                  <a:moveTo>
                    <a:pt x="919" y="1"/>
                  </a:moveTo>
                  <a:cubicBezTo>
                    <a:pt x="578" y="1"/>
                    <a:pt x="349" y="173"/>
                    <a:pt x="260" y="466"/>
                  </a:cubicBezTo>
                  <a:cubicBezTo>
                    <a:pt x="1" y="1304"/>
                    <a:pt x="1080" y="1429"/>
                    <a:pt x="1928" y="1625"/>
                  </a:cubicBezTo>
                  <a:cubicBezTo>
                    <a:pt x="3489" y="1982"/>
                    <a:pt x="4658" y="2928"/>
                    <a:pt x="5657" y="4114"/>
                  </a:cubicBezTo>
                  <a:cubicBezTo>
                    <a:pt x="6130" y="4676"/>
                    <a:pt x="6424" y="5328"/>
                    <a:pt x="6353" y="6139"/>
                  </a:cubicBezTo>
                  <a:cubicBezTo>
                    <a:pt x="5844" y="6148"/>
                    <a:pt x="5398" y="6131"/>
                    <a:pt x="4970" y="6175"/>
                  </a:cubicBezTo>
                  <a:cubicBezTo>
                    <a:pt x="3650" y="6318"/>
                    <a:pt x="2713" y="6996"/>
                    <a:pt x="2213" y="8227"/>
                  </a:cubicBezTo>
                  <a:cubicBezTo>
                    <a:pt x="1614" y="9737"/>
                    <a:pt x="2880" y="10992"/>
                    <a:pt x="4329" y="10992"/>
                  </a:cubicBezTo>
                  <a:cubicBezTo>
                    <a:pt x="4909" y="10992"/>
                    <a:pt x="5519" y="10790"/>
                    <a:pt x="6049" y="10323"/>
                  </a:cubicBezTo>
                  <a:cubicBezTo>
                    <a:pt x="6611" y="9833"/>
                    <a:pt x="6950" y="9208"/>
                    <a:pt x="7254" y="8548"/>
                  </a:cubicBezTo>
                  <a:cubicBezTo>
                    <a:pt x="7396" y="8244"/>
                    <a:pt x="7466" y="8109"/>
                    <a:pt x="7590" y="8109"/>
                  </a:cubicBezTo>
                  <a:cubicBezTo>
                    <a:pt x="7684" y="8109"/>
                    <a:pt x="7809" y="8187"/>
                    <a:pt x="8021" y="8325"/>
                  </a:cubicBezTo>
                  <a:cubicBezTo>
                    <a:pt x="9207" y="9074"/>
                    <a:pt x="9743" y="10127"/>
                    <a:pt x="9528" y="11537"/>
                  </a:cubicBezTo>
                  <a:cubicBezTo>
                    <a:pt x="9421" y="12215"/>
                    <a:pt x="9600" y="12554"/>
                    <a:pt x="10055" y="12625"/>
                  </a:cubicBezTo>
                  <a:cubicBezTo>
                    <a:pt x="10094" y="12631"/>
                    <a:pt x="10132" y="12634"/>
                    <a:pt x="10169" y="12634"/>
                  </a:cubicBezTo>
                  <a:cubicBezTo>
                    <a:pt x="11098" y="12634"/>
                    <a:pt x="11087" y="10723"/>
                    <a:pt x="10795" y="9761"/>
                  </a:cubicBezTo>
                  <a:cubicBezTo>
                    <a:pt x="10394" y="8441"/>
                    <a:pt x="9546" y="7522"/>
                    <a:pt x="8342" y="6907"/>
                  </a:cubicBezTo>
                  <a:cubicBezTo>
                    <a:pt x="7958" y="6710"/>
                    <a:pt x="7762" y="6496"/>
                    <a:pt x="7771" y="6032"/>
                  </a:cubicBezTo>
                  <a:cubicBezTo>
                    <a:pt x="7789" y="5078"/>
                    <a:pt x="7468" y="4213"/>
                    <a:pt x="6888" y="3454"/>
                  </a:cubicBezTo>
                  <a:cubicBezTo>
                    <a:pt x="5434" y="1527"/>
                    <a:pt x="3507" y="394"/>
                    <a:pt x="1125" y="20"/>
                  </a:cubicBezTo>
                  <a:cubicBezTo>
                    <a:pt x="1052" y="7"/>
                    <a:pt x="984" y="1"/>
                    <a:pt x="9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5" name="Google Shape;15;p2"/>
            <p:cNvGrpSpPr/>
            <p:nvPr/>
          </p:nvGrpSpPr>
          <p:grpSpPr>
            <a:xfrm>
              <a:off x="477400" y="383100"/>
              <a:ext cx="484975" cy="642875"/>
              <a:chOff x="477400" y="383100"/>
              <a:chExt cx="484975" cy="642875"/>
            </a:xfrm>
          </p:grpSpPr>
          <p:sp>
            <p:nvSpPr>
              <p:cNvPr id="16" name="Google Shape;16;p2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8" name="Google Shape;18;p2"/>
            <p:cNvGrpSpPr/>
            <p:nvPr/>
          </p:nvGrpSpPr>
          <p:grpSpPr>
            <a:xfrm>
              <a:off x="8331913" y="266838"/>
              <a:ext cx="444875" cy="545100"/>
              <a:chOff x="8331913" y="266838"/>
              <a:chExt cx="444875" cy="545100"/>
            </a:xfrm>
          </p:grpSpPr>
          <p:sp>
            <p:nvSpPr>
              <p:cNvPr id="19" name="Google Shape;19;p2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1" name="Google Shape;21;p2"/>
            <p:cNvSpPr/>
            <p:nvPr/>
          </p:nvSpPr>
          <p:spPr>
            <a:xfrm>
              <a:off x="2662396" y="385100"/>
              <a:ext cx="163077" cy="308592"/>
            </a:xfrm>
            <a:custGeom>
              <a:avLst/>
              <a:gdLst/>
              <a:ahLst/>
              <a:cxnLst/>
              <a:rect l="l" t="t" r="r" b="b"/>
              <a:pathLst>
                <a:path w="4838" h="9155" extrusionOk="0">
                  <a:moveTo>
                    <a:pt x="2132" y="1"/>
                  </a:moveTo>
                  <a:cubicBezTo>
                    <a:pt x="1972" y="1"/>
                    <a:pt x="1824" y="119"/>
                    <a:pt x="1705" y="372"/>
                  </a:cubicBezTo>
                  <a:cubicBezTo>
                    <a:pt x="1529" y="547"/>
                    <a:pt x="1479" y="773"/>
                    <a:pt x="1454" y="973"/>
                  </a:cubicBezTo>
                  <a:cubicBezTo>
                    <a:pt x="953" y="1424"/>
                    <a:pt x="752" y="2026"/>
                    <a:pt x="477" y="2577"/>
                  </a:cubicBezTo>
                  <a:cubicBezTo>
                    <a:pt x="126" y="2778"/>
                    <a:pt x="76" y="3053"/>
                    <a:pt x="101" y="3404"/>
                  </a:cubicBezTo>
                  <a:cubicBezTo>
                    <a:pt x="25" y="3680"/>
                    <a:pt x="0" y="3981"/>
                    <a:pt x="226" y="4206"/>
                  </a:cubicBezTo>
                  <a:cubicBezTo>
                    <a:pt x="451" y="4883"/>
                    <a:pt x="552" y="5635"/>
                    <a:pt x="1028" y="6211"/>
                  </a:cubicBezTo>
                  <a:cubicBezTo>
                    <a:pt x="1078" y="6712"/>
                    <a:pt x="1279" y="7189"/>
                    <a:pt x="1504" y="7640"/>
                  </a:cubicBezTo>
                  <a:cubicBezTo>
                    <a:pt x="1479" y="7690"/>
                    <a:pt x="1479" y="7740"/>
                    <a:pt x="1504" y="7765"/>
                  </a:cubicBezTo>
                  <a:cubicBezTo>
                    <a:pt x="1504" y="7790"/>
                    <a:pt x="1504" y="7790"/>
                    <a:pt x="1504" y="7790"/>
                  </a:cubicBezTo>
                  <a:cubicBezTo>
                    <a:pt x="1504" y="7941"/>
                    <a:pt x="1529" y="8091"/>
                    <a:pt x="1680" y="8191"/>
                  </a:cubicBezTo>
                  <a:cubicBezTo>
                    <a:pt x="1680" y="8266"/>
                    <a:pt x="1705" y="8342"/>
                    <a:pt x="1705" y="8392"/>
                  </a:cubicBezTo>
                  <a:cubicBezTo>
                    <a:pt x="1680" y="8692"/>
                    <a:pt x="1680" y="8968"/>
                    <a:pt x="2081" y="8993"/>
                  </a:cubicBezTo>
                  <a:cubicBezTo>
                    <a:pt x="2149" y="9088"/>
                    <a:pt x="2217" y="9154"/>
                    <a:pt x="2285" y="9154"/>
                  </a:cubicBezTo>
                  <a:cubicBezTo>
                    <a:pt x="2342" y="9154"/>
                    <a:pt x="2399" y="9108"/>
                    <a:pt x="2456" y="8993"/>
                  </a:cubicBezTo>
                  <a:cubicBezTo>
                    <a:pt x="2507" y="8943"/>
                    <a:pt x="2507" y="8893"/>
                    <a:pt x="2507" y="8818"/>
                  </a:cubicBezTo>
                  <a:cubicBezTo>
                    <a:pt x="2682" y="8667"/>
                    <a:pt x="2707" y="8442"/>
                    <a:pt x="2707" y="8216"/>
                  </a:cubicBezTo>
                  <a:cubicBezTo>
                    <a:pt x="3334" y="7139"/>
                    <a:pt x="3659" y="5935"/>
                    <a:pt x="4136" y="4808"/>
                  </a:cubicBezTo>
                  <a:cubicBezTo>
                    <a:pt x="4261" y="4707"/>
                    <a:pt x="4311" y="4582"/>
                    <a:pt x="4311" y="4432"/>
                  </a:cubicBezTo>
                  <a:cubicBezTo>
                    <a:pt x="4411" y="4081"/>
                    <a:pt x="4837" y="3780"/>
                    <a:pt x="4487" y="3379"/>
                  </a:cubicBezTo>
                  <a:cubicBezTo>
                    <a:pt x="4286" y="2753"/>
                    <a:pt x="3885" y="2276"/>
                    <a:pt x="3509" y="1775"/>
                  </a:cubicBezTo>
                  <a:cubicBezTo>
                    <a:pt x="3459" y="1499"/>
                    <a:pt x="3359" y="1299"/>
                    <a:pt x="3133" y="1149"/>
                  </a:cubicBezTo>
                  <a:cubicBezTo>
                    <a:pt x="3108" y="1098"/>
                    <a:pt x="3083" y="1048"/>
                    <a:pt x="3033" y="998"/>
                  </a:cubicBezTo>
                  <a:cubicBezTo>
                    <a:pt x="3008" y="697"/>
                    <a:pt x="2782" y="472"/>
                    <a:pt x="2582" y="271"/>
                  </a:cubicBezTo>
                  <a:cubicBezTo>
                    <a:pt x="2429" y="94"/>
                    <a:pt x="2275" y="1"/>
                    <a:pt x="21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 rot="-829608">
              <a:off x="8580199" y="2608737"/>
              <a:ext cx="358995" cy="408676"/>
            </a:xfrm>
            <a:custGeom>
              <a:avLst/>
              <a:gdLst/>
              <a:ahLst/>
              <a:cxnLst/>
              <a:rect l="l" t="t" r="r" b="b"/>
              <a:pathLst>
                <a:path w="11099" h="12635" extrusionOk="0">
                  <a:moveTo>
                    <a:pt x="5421" y="7516"/>
                  </a:moveTo>
                  <a:cubicBezTo>
                    <a:pt x="5626" y="7516"/>
                    <a:pt x="5845" y="7540"/>
                    <a:pt x="6076" y="7594"/>
                  </a:cubicBezTo>
                  <a:cubicBezTo>
                    <a:pt x="5865" y="8490"/>
                    <a:pt x="5230" y="9611"/>
                    <a:pt x="4308" y="9611"/>
                  </a:cubicBezTo>
                  <a:cubicBezTo>
                    <a:pt x="4294" y="9611"/>
                    <a:pt x="4280" y="9610"/>
                    <a:pt x="4265" y="9610"/>
                  </a:cubicBezTo>
                  <a:cubicBezTo>
                    <a:pt x="2817" y="9553"/>
                    <a:pt x="3538" y="7516"/>
                    <a:pt x="5421" y="7516"/>
                  </a:cubicBezTo>
                  <a:close/>
                  <a:moveTo>
                    <a:pt x="919" y="1"/>
                  </a:moveTo>
                  <a:cubicBezTo>
                    <a:pt x="578" y="1"/>
                    <a:pt x="349" y="173"/>
                    <a:pt x="260" y="466"/>
                  </a:cubicBezTo>
                  <a:cubicBezTo>
                    <a:pt x="1" y="1304"/>
                    <a:pt x="1080" y="1429"/>
                    <a:pt x="1928" y="1625"/>
                  </a:cubicBezTo>
                  <a:cubicBezTo>
                    <a:pt x="3489" y="1982"/>
                    <a:pt x="4658" y="2928"/>
                    <a:pt x="5657" y="4114"/>
                  </a:cubicBezTo>
                  <a:cubicBezTo>
                    <a:pt x="6130" y="4676"/>
                    <a:pt x="6424" y="5328"/>
                    <a:pt x="6353" y="6139"/>
                  </a:cubicBezTo>
                  <a:cubicBezTo>
                    <a:pt x="5844" y="6148"/>
                    <a:pt x="5398" y="6131"/>
                    <a:pt x="4970" y="6175"/>
                  </a:cubicBezTo>
                  <a:cubicBezTo>
                    <a:pt x="3650" y="6318"/>
                    <a:pt x="2713" y="6996"/>
                    <a:pt x="2213" y="8227"/>
                  </a:cubicBezTo>
                  <a:cubicBezTo>
                    <a:pt x="1614" y="9737"/>
                    <a:pt x="2880" y="10992"/>
                    <a:pt x="4329" y="10992"/>
                  </a:cubicBezTo>
                  <a:cubicBezTo>
                    <a:pt x="4909" y="10992"/>
                    <a:pt x="5519" y="10790"/>
                    <a:pt x="6049" y="10323"/>
                  </a:cubicBezTo>
                  <a:cubicBezTo>
                    <a:pt x="6611" y="9833"/>
                    <a:pt x="6950" y="9208"/>
                    <a:pt x="7254" y="8548"/>
                  </a:cubicBezTo>
                  <a:cubicBezTo>
                    <a:pt x="7396" y="8244"/>
                    <a:pt x="7466" y="8109"/>
                    <a:pt x="7590" y="8109"/>
                  </a:cubicBezTo>
                  <a:cubicBezTo>
                    <a:pt x="7684" y="8109"/>
                    <a:pt x="7809" y="8187"/>
                    <a:pt x="8021" y="8325"/>
                  </a:cubicBezTo>
                  <a:cubicBezTo>
                    <a:pt x="9207" y="9074"/>
                    <a:pt x="9743" y="10127"/>
                    <a:pt x="9528" y="11537"/>
                  </a:cubicBezTo>
                  <a:cubicBezTo>
                    <a:pt x="9421" y="12215"/>
                    <a:pt x="9600" y="12554"/>
                    <a:pt x="10055" y="12625"/>
                  </a:cubicBezTo>
                  <a:cubicBezTo>
                    <a:pt x="10094" y="12631"/>
                    <a:pt x="10132" y="12634"/>
                    <a:pt x="10169" y="12634"/>
                  </a:cubicBezTo>
                  <a:cubicBezTo>
                    <a:pt x="11098" y="12634"/>
                    <a:pt x="11087" y="10723"/>
                    <a:pt x="10795" y="9761"/>
                  </a:cubicBezTo>
                  <a:cubicBezTo>
                    <a:pt x="10394" y="8441"/>
                    <a:pt x="9546" y="7522"/>
                    <a:pt x="8342" y="6907"/>
                  </a:cubicBezTo>
                  <a:cubicBezTo>
                    <a:pt x="7958" y="6710"/>
                    <a:pt x="7762" y="6496"/>
                    <a:pt x="7771" y="6032"/>
                  </a:cubicBezTo>
                  <a:cubicBezTo>
                    <a:pt x="7789" y="5078"/>
                    <a:pt x="7468" y="4213"/>
                    <a:pt x="6888" y="3454"/>
                  </a:cubicBezTo>
                  <a:cubicBezTo>
                    <a:pt x="5434" y="1527"/>
                    <a:pt x="3507" y="394"/>
                    <a:pt x="1125" y="20"/>
                  </a:cubicBezTo>
                  <a:cubicBezTo>
                    <a:pt x="1052" y="7"/>
                    <a:pt x="984" y="1"/>
                    <a:pt x="9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3" name="Google Shape;23;p2"/>
          <p:cNvSpPr/>
          <p:nvPr/>
        </p:nvSpPr>
        <p:spPr>
          <a:xfrm>
            <a:off x="0" y="-15434"/>
            <a:ext cx="12192083" cy="6877171"/>
          </a:xfrm>
          <a:custGeom>
            <a:avLst/>
            <a:gdLst/>
            <a:ahLst/>
            <a:cxnLst/>
            <a:rect l="l" t="t" r="r" b="b"/>
            <a:pathLst>
              <a:path w="73796" h="41626" extrusionOk="0">
                <a:moveTo>
                  <a:pt x="60753" y="4015"/>
                </a:moveTo>
                <a:cubicBezTo>
                  <a:pt x="62004" y="4049"/>
                  <a:pt x="63216" y="4123"/>
                  <a:pt x="64501" y="4123"/>
                </a:cubicBezTo>
                <a:cubicBezTo>
                  <a:pt x="64572" y="4123"/>
                  <a:pt x="64642" y="4123"/>
                  <a:pt x="64713" y="4122"/>
                </a:cubicBezTo>
                <a:lnTo>
                  <a:pt x="64713" y="4122"/>
                </a:lnTo>
                <a:cubicBezTo>
                  <a:pt x="64669" y="5469"/>
                  <a:pt x="64660" y="6879"/>
                  <a:pt x="64687" y="8261"/>
                </a:cubicBezTo>
                <a:cubicBezTo>
                  <a:pt x="63654" y="8212"/>
                  <a:pt x="62598" y="8139"/>
                  <a:pt x="61529" y="8139"/>
                </a:cubicBezTo>
                <a:cubicBezTo>
                  <a:pt x="61259" y="8139"/>
                  <a:pt x="60988" y="8144"/>
                  <a:pt x="60717" y="8154"/>
                </a:cubicBezTo>
                <a:cubicBezTo>
                  <a:pt x="60726" y="6789"/>
                  <a:pt x="60735" y="5425"/>
                  <a:pt x="60744" y="4051"/>
                </a:cubicBezTo>
                <a:cubicBezTo>
                  <a:pt x="60735" y="4033"/>
                  <a:pt x="60735" y="4015"/>
                  <a:pt x="60753" y="4015"/>
                </a:cubicBezTo>
                <a:close/>
                <a:moveTo>
                  <a:pt x="70575" y="4113"/>
                </a:moveTo>
                <a:cubicBezTo>
                  <a:pt x="70584" y="5487"/>
                  <a:pt x="70566" y="6852"/>
                  <a:pt x="70566" y="8217"/>
                </a:cubicBezTo>
                <a:cubicBezTo>
                  <a:pt x="69272" y="8262"/>
                  <a:pt x="67919" y="8316"/>
                  <a:pt x="66578" y="8316"/>
                </a:cubicBezTo>
                <a:cubicBezTo>
                  <a:pt x="66060" y="8316"/>
                  <a:pt x="65544" y="8308"/>
                  <a:pt x="65035" y="8288"/>
                </a:cubicBezTo>
                <a:cubicBezTo>
                  <a:pt x="65017" y="6905"/>
                  <a:pt x="65017" y="5469"/>
                  <a:pt x="65079" y="4131"/>
                </a:cubicBezTo>
                <a:cubicBezTo>
                  <a:pt x="65909" y="4151"/>
                  <a:pt x="66757" y="4163"/>
                  <a:pt x="67604" y="4163"/>
                </a:cubicBezTo>
                <a:cubicBezTo>
                  <a:pt x="68607" y="4163"/>
                  <a:pt x="69608" y="4147"/>
                  <a:pt x="70575" y="4113"/>
                </a:cubicBezTo>
                <a:close/>
                <a:moveTo>
                  <a:pt x="58534" y="3970"/>
                </a:moveTo>
                <a:cubicBezTo>
                  <a:pt x="59152" y="3970"/>
                  <a:pt x="59771" y="3981"/>
                  <a:pt x="60387" y="4006"/>
                </a:cubicBezTo>
                <a:cubicBezTo>
                  <a:pt x="60387" y="5398"/>
                  <a:pt x="60369" y="6781"/>
                  <a:pt x="60369" y="8181"/>
                </a:cubicBezTo>
                <a:cubicBezTo>
                  <a:pt x="58879" y="8208"/>
                  <a:pt x="57443" y="8297"/>
                  <a:pt x="55962" y="8333"/>
                </a:cubicBezTo>
                <a:cubicBezTo>
                  <a:pt x="55908" y="6923"/>
                  <a:pt x="55855" y="5505"/>
                  <a:pt x="55864" y="4024"/>
                </a:cubicBezTo>
                <a:cubicBezTo>
                  <a:pt x="56745" y="3992"/>
                  <a:pt x="57639" y="3970"/>
                  <a:pt x="58534" y="3970"/>
                </a:cubicBezTo>
                <a:close/>
                <a:moveTo>
                  <a:pt x="51038" y="4024"/>
                </a:moveTo>
                <a:cubicBezTo>
                  <a:pt x="51914" y="4062"/>
                  <a:pt x="52823" y="4086"/>
                  <a:pt x="53728" y="4086"/>
                </a:cubicBezTo>
                <a:cubicBezTo>
                  <a:pt x="54326" y="4086"/>
                  <a:pt x="54922" y="4076"/>
                  <a:pt x="55507" y="4051"/>
                </a:cubicBezTo>
                <a:lnTo>
                  <a:pt x="55507" y="4051"/>
                </a:lnTo>
                <a:cubicBezTo>
                  <a:pt x="55498" y="5523"/>
                  <a:pt x="55569" y="6914"/>
                  <a:pt x="55605" y="8342"/>
                </a:cubicBezTo>
                <a:cubicBezTo>
                  <a:pt x="54053" y="8360"/>
                  <a:pt x="52545" y="8413"/>
                  <a:pt x="51046" y="8476"/>
                </a:cubicBezTo>
                <a:cubicBezTo>
                  <a:pt x="51091" y="7021"/>
                  <a:pt x="51055" y="5505"/>
                  <a:pt x="51029" y="4060"/>
                </a:cubicBezTo>
                <a:cubicBezTo>
                  <a:pt x="51020" y="4042"/>
                  <a:pt x="51020" y="4033"/>
                  <a:pt x="51038" y="4024"/>
                </a:cubicBezTo>
                <a:close/>
                <a:moveTo>
                  <a:pt x="40618" y="3837"/>
                </a:moveTo>
                <a:lnTo>
                  <a:pt x="40618" y="3837"/>
                </a:lnTo>
                <a:cubicBezTo>
                  <a:pt x="40636" y="5433"/>
                  <a:pt x="40573" y="6941"/>
                  <a:pt x="40564" y="8502"/>
                </a:cubicBezTo>
                <a:cubicBezTo>
                  <a:pt x="40437" y="8498"/>
                  <a:pt x="40309" y="8496"/>
                  <a:pt x="40181" y="8496"/>
                </a:cubicBezTo>
                <a:cubicBezTo>
                  <a:pt x="39468" y="8496"/>
                  <a:pt x="38751" y="8552"/>
                  <a:pt x="38040" y="8583"/>
                </a:cubicBezTo>
                <a:cubicBezTo>
                  <a:pt x="37192" y="8618"/>
                  <a:pt x="36362" y="8609"/>
                  <a:pt x="35551" y="8699"/>
                </a:cubicBezTo>
                <a:lnTo>
                  <a:pt x="35542" y="8663"/>
                </a:lnTo>
                <a:cubicBezTo>
                  <a:pt x="35595" y="7120"/>
                  <a:pt x="35622" y="5505"/>
                  <a:pt x="35568" y="3935"/>
                </a:cubicBezTo>
                <a:cubicBezTo>
                  <a:pt x="37183" y="3837"/>
                  <a:pt x="38941" y="3881"/>
                  <a:pt x="40618" y="3837"/>
                </a:cubicBezTo>
                <a:close/>
                <a:moveTo>
                  <a:pt x="44285" y="3743"/>
                </a:moveTo>
                <a:cubicBezTo>
                  <a:pt x="44599" y="3743"/>
                  <a:pt x="44913" y="3750"/>
                  <a:pt x="45230" y="3765"/>
                </a:cubicBezTo>
                <a:cubicBezTo>
                  <a:pt x="45283" y="5433"/>
                  <a:pt x="45408" y="7004"/>
                  <a:pt x="45426" y="8699"/>
                </a:cubicBezTo>
                <a:cubicBezTo>
                  <a:pt x="43910" y="8654"/>
                  <a:pt x="42420" y="8583"/>
                  <a:pt x="40912" y="8520"/>
                </a:cubicBezTo>
                <a:cubicBezTo>
                  <a:pt x="40939" y="6959"/>
                  <a:pt x="40975" y="5407"/>
                  <a:pt x="40975" y="3828"/>
                </a:cubicBezTo>
                <a:cubicBezTo>
                  <a:pt x="42087" y="3821"/>
                  <a:pt x="43178" y="3743"/>
                  <a:pt x="44285" y="3743"/>
                </a:cubicBezTo>
                <a:close/>
                <a:moveTo>
                  <a:pt x="45596" y="3774"/>
                </a:moveTo>
                <a:cubicBezTo>
                  <a:pt x="47291" y="3854"/>
                  <a:pt x="49021" y="3899"/>
                  <a:pt x="50672" y="4015"/>
                </a:cubicBezTo>
                <a:cubicBezTo>
                  <a:pt x="50699" y="5496"/>
                  <a:pt x="50734" y="7013"/>
                  <a:pt x="50690" y="8502"/>
                </a:cubicBezTo>
                <a:cubicBezTo>
                  <a:pt x="49084" y="8592"/>
                  <a:pt x="47478" y="8699"/>
                  <a:pt x="45783" y="8708"/>
                </a:cubicBezTo>
                <a:cubicBezTo>
                  <a:pt x="45765" y="7030"/>
                  <a:pt x="45640" y="5451"/>
                  <a:pt x="45587" y="3810"/>
                </a:cubicBezTo>
                <a:cubicBezTo>
                  <a:pt x="45587" y="3792"/>
                  <a:pt x="45587" y="3783"/>
                  <a:pt x="45596" y="3774"/>
                </a:cubicBezTo>
                <a:close/>
                <a:moveTo>
                  <a:pt x="7351" y="4274"/>
                </a:moveTo>
                <a:cubicBezTo>
                  <a:pt x="7351" y="4996"/>
                  <a:pt x="7333" y="5665"/>
                  <a:pt x="7307" y="6129"/>
                </a:cubicBezTo>
                <a:cubicBezTo>
                  <a:pt x="7262" y="6923"/>
                  <a:pt x="7164" y="7887"/>
                  <a:pt x="7075" y="8904"/>
                </a:cubicBezTo>
                <a:cubicBezTo>
                  <a:pt x="7066" y="8984"/>
                  <a:pt x="7057" y="9055"/>
                  <a:pt x="7048" y="9136"/>
                </a:cubicBezTo>
                <a:cubicBezTo>
                  <a:pt x="5121" y="9100"/>
                  <a:pt x="3355" y="9064"/>
                  <a:pt x="1927" y="9038"/>
                </a:cubicBezTo>
                <a:cubicBezTo>
                  <a:pt x="1900" y="7280"/>
                  <a:pt x="1874" y="5505"/>
                  <a:pt x="1927" y="4854"/>
                </a:cubicBezTo>
                <a:cubicBezTo>
                  <a:pt x="1936" y="4711"/>
                  <a:pt x="1954" y="4541"/>
                  <a:pt x="1963" y="4345"/>
                </a:cubicBezTo>
                <a:lnTo>
                  <a:pt x="7351" y="4274"/>
                </a:lnTo>
                <a:close/>
                <a:moveTo>
                  <a:pt x="35060" y="3908"/>
                </a:moveTo>
                <a:lnTo>
                  <a:pt x="35060" y="3953"/>
                </a:lnTo>
                <a:lnTo>
                  <a:pt x="35220" y="3953"/>
                </a:lnTo>
                <a:cubicBezTo>
                  <a:pt x="35256" y="5532"/>
                  <a:pt x="35256" y="7146"/>
                  <a:pt x="35176" y="8681"/>
                </a:cubicBezTo>
                <a:cubicBezTo>
                  <a:pt x="34569" y="8797"/>
                  <a:pt x="33071" y="9020"/>
                  <a:pt x="30091" y="9171"/>
                </a:cubicBezTo>
                <a:cubicBezTo>
                  <a:pt x="30100" y="9091"/>
                  <a:pt x="30100" y="9020"/>
                  <a:pt x="30109" y="8939"/>
                </a:cubicBezTo>
                <a:cubicBezTo>
                  <a:pt x="30207" y="7922"/>
                  <a:pt x="30296" y="6950"/>
                  <a:pt x="30350" y="6147"/>
                </a:cubicBezTo>
                <a:cubicBezTo>
                  <a:pt x="30376" y="5621"/>
                  <a:pt x="30394" y="4818"/>
                  <a:pt x="30394" y="3970"/>
                </a:cubicBezTo>
                <a:lnTo>
                  <a:pt x="35060" y="3908"/>
                </a:lnTo>
                <a:close/>
                <a:moveTo>
                  <a:pt x="12445" y="4202"/>
                </a:moveTo>
                <a:cubicBezTo>
                  <a:pt x="12454" y="5309"/>
                  <a:pt x="12454" y="6370"/>
                  <a:pt x="12454" y="7137"/>
                </a:cubicBezTo>
                <a:cubicBezTo>
                  <a:pt x="12454" y="7655"/>
                  <a:pt x="12445" y="8377"/>
                  <a:pt x="12436" y="9225"/>
                </a:cubicBezTo>
                <a:cubicBezTo>
                  <a:pt x="10723" y="9198"/>
                  <a:pt x="9028" y="9171"/>
                  <a:pt x="7431" y="9145"/>
                </a:cubicBezTo>
                <a:cubicBezTo>
                  <a:pt x="7440" y="9073"/>
                  <a:pt x="7449" y="9011"/>
                  <a:pt x="7449" y="8939"/>
                </a:cubicBezTo>
                <a:cubicBezTo>
                  <a:pt x="7547" y="7922"/>
                  <a:pt x="7646" y="6950"/>
                  <a:pt x="7690" y="6147"/>
                </a:cubicBezTo>
                <a:cubicBezTo>
                  <a:pt x="7717" y="5683"/>
                  <a:pt x="7735" y="5005"/>
                  <a:pt x="7735" y="4265"/>
                </a:cubicBezTo>
                <a:lnTo>
                  <a:pt x="12445" y="4202"/>
                </a:lnTo>
                <a:close/>
                <a:moveTo>
                  <a:pt x="18592" y="4122"/>
                </a:moveTo>
                <a:lnTo>
                  <a:pt x="18592" y="4122"/>
                </a:lnTo>
                <a:cubicBezTo>
                  <a:pt x="18583" y="4961"/>
                  <a:pt x="18556" y="5648"/>
                  <a:pt x="18485" y="5933"/>
                </a:cubicBezTo>
                <a:cubicBezTo>
                  <a:pt x="18386" y="6361"/>
                  <a:pt x="18395" y="7628"/>
                  <a:pt x="18467" y="9305"/>
                </a:cubicBezTo>
                <a:cubicBezTo>
                  <a:pt x="16647" y="9287"/>
                  <a:pt x="14729" y="9261"/>
                  <a:pt x="12829" y="9234"/>
                </a:cubicBezTo>
                <a:cubicBezTo>
                  <a:pt x="12829" y="8386"/>
                  <a:pt x="12838" y="7655"/>
                  <a:pt x="12838" y="7137"/>
                </a:cubicBezTo>
                <a:cubicBezTo>
                  <a:pt x="12838" y="6370"/>
                  <a:pt x="12838" y="5300"/>
                  <a:pt x="12829" y="4202"/>
                </a:cubicBezTo>
                <a:lnTo>
                  <a:pt x="18592" y="4122"/>
                </a:lnTo>
                <a:close/>
                <a:moveTo>
                  <a:pt x="30011" y="3970"/>
                </a:moveTo>
                <a:cubicBezTo>
                  <a:pt x="30011" y="4809"/>
                  <a:pt x="29993" y="5603"/>
                  <a:pt x="29966" y="6129"/>
                </a:cubicBezTo>
                <a:cubicBezTo>
                  <a:pt x="29912" y="6923"/>
                  <a:pt x="29823" y="7887"/>
                  <a:pt x="29725" y="8904"/>
                </a:cubicBezTo>
                <a:cubicBezTo>
                  <a:pt x="29716" y="9002"/>
                  <a:pt x="29707" y="9091"/>
                  <a:pt x="29698" y="9189"/>
                </a:cubicBezTo>
                <a:cubicBezTo>
                  <a:pt x="28503" y="9243"/>
                  <a:pt x="27076" y="9287"/>
                  <a:pt x="25389" y="9305"/>
                </a:cubicBezTo>
                <a:cubicBezTo>
                  <a:pt x="25158" y="9305"/>
                  <a:pt x="24917" y="9314"/>
                  <a:pt x="24667" y="9314"/>
                </a:cubicBezTo>
                <a:cubicBezTo>
                  <a:pt x="24667" y="9270"/>
                  <a:pt x="24667" y="9234"/>
                  <a:pt x="24658" y="9189"/>
                </a:cubicBezTo>
                <a:cubicBezTo>
                  <a:pt x="24640" y="7387"/>
                  <a:pt x="24613" y="5523"/>
                  <a:pt x="24658" y="4854"/>
                </a:cubicBezTo>
                <a:cubicBezTo>
                  <a:pt x="24676" y="4640"/>
                  <a:pt x="24703" y="4363"/>
                  <a:pt x="24729" y="4042"/>
                </a:cubicBezTo>
                <a:lnTo>
                  <a:pt x="30011" y="3970"/>
                </a:lnTo>
                <a:close/>
                <a:moveTo>
                  <a:pt x="24346" y="4051"/>
                </a:moveTo>
                <a:lnTo>
                  <a:pt x="24346" y="4051"/>
                </a:lnTo>
                <a:cubicBezTo>
                  <a:pt x="24319" y="4354"/>
                  <a:pt x="24292" y="4622"/>
                  <a:pt x="24274" y="4827"/>
                </a:cubicBezTo>
                <a:cubicBezTo>
                  <a:pt x="24221" y="5514"/>
                  <a:pt x="24248" y="7387"/>
                  <a:pt x="24274" y="9198"/>
                </a:cubicBezTo>
                <a:cubicBezTo>
                  <a:pt x="24274" y="9234"/>
                  <a:pt x="24283" y="9278"/>
                  <a:pt x="24283" y="9314"/>
                </a:cubicBezTo>
                <a:cubicBezTo>
                  <a:pt x="23633" y="9318"/>
                  <a:pt x="22932" y="9320"/>
                  <a:pt x="22192" y="9320"/>
                </a:cubicBezTo>
                <a:cubicBezTo>
                  <a:pt x="21146" y="9320"/>
                  <a:pt x="20021" y="9316"/>
                  <a:pt x="18850" y="9305"/>
                </a:cubicBezTo>
                <a:cubicBezTo>
                  <a:pt x="18788" y="7762"/>
                  <a:pt x="18770" y="6415"/>
                  <a:pt x="18859" y="6022"/>
                </a:cubicBezTo>
                <a:cubicBezTo>
                  <a:pt x="18931" y="5710"/>
                  <a:pt x="18966" y="4987"/>
                  <a:pt x="18975" y="4122"/>
                </a:cubicBezTo>
                <a:lnTo>
                  <a:pt x="24346" y="4051"/>
                </a:lnTo>
                <a:close/>
                <a:moveTo>
                  <a:pt x="70557" y="8574"/>
                </a:moveTo>
                <a:lnTo>
                  <a:pt x="70557" y="8574"/>
                </a:lnTo>
                <a:cubicBezTo>
                  <a:pt x="70566" y="9983"/>
                  <a:pt x="70557" y="11473"/>
                  <a:pt x="70503" y="12874"/>
                </a:cubicBezTo>
                <a:cubicBezTo>
                  <a:pt x="68826" y="13097"/>
                  <a:pt x="67006" y="13186"/>
                  <a:pt x="65142" y="13230"/>
                </a:cubicBezTo>
                <a:cubicBezTo>
                  <a:pt x="65124" y="11687"/>
                  <a:pt x="65052" y="10197"/>
                  <a:pt x="65035" y="8645"/>
                </a:cubicBezTo>
                <a:lnTo>
                  <a:pt x="65035" y="8645"/>
                </a:lnTo>
                <a:cubicBezTo>
                  <a:pt x="65544" y="8665"/>
                  <a:pt x="66060" y="8673"/>
                  <a:pt x="66576" y="8673"/>
                </a:cubicBezTo>
                <a:cubicBezTo>
                  <a:pt x="67914" y="8673"/>
                  <a:pt x="69263" y="8619"/>
                  <a:pt x="70557" y="8574"/>
                </a:cubicBezTo>
                <a:close/>
                <a:moveTo>
                  <a:pt x="61617" y="8494"/>
                </a:moveTo>
                <a:cubicBezTo>
                  <a:pt x="62659" y="8494"/>
                  <a:pt x="63689" y="8558"/>
                  <a:pt x="64687" y="8627"/>
                </a:cubicBezTo>
                <a:cubicBezTo>
                  <a:pt x="64696" y="10188"/>
                  <a:pt x="64767" y="11687"/>
                  <a:pt x="64785" y="13239"/>
                </a:cubicBezTo>
                <a:cubicBezTo>
                  <a:pt x="63429" y="13284"/>
                  <a:pt x="62073" y="13320"/>
                  <a:pt x="60726" y="13382"/>
                </a:cubicBezTo>
                <a:cubicBezTo>
                  <a:pt x="60726" y="11785"/>
                  <a:pt x="60735" y="10126"/>
                  <a:pt x="60717" y="8511"/>
                </a:cubicBezTo>
                <a:cubicBezTo>
                  <a:pt x="61018" y="8499"/>
                  <a:pt x="61318" y="8494"/>
                  <a:pt x="61617" y="8494"/>
                </a:cubicBezTo>
                <a:close/>
                <a:moveTo>
                  <a:pt x="50627" y="8850"/>
                </a:moveTo>
                <a:cubicBezTo>
                  <a:pt x="50699" y="8859"/>
                  <a:pt x="50672" y="8886"/>
                  <a:pt x="50681" y="8957"/>
                </a:cubicBezTo>
                <a:cubicBezTo>
                  <a:pt x="50699" y="9100"/>
                  <a:pt x="50672" y="9305"/>
                  <a:pt x="50672" y="9403"/>
                </a:cubicBezTo>
                <a:cubicBezTo>
                  <a:pt x="50627" y="10777"/>
                  <a:pt x="50583" y="12196"/>
                  <a:pt x="50493" y="13480"/>
                </a:cubicBezTo>
                <a:cubicBezTo>
                  <a:pt x="49890" y="13470"/>
                  <a:pt x="49281" y="13464"/>
                  <a:pt x="48672" y="13464"/>
                </a:cubicBezTo>
                <a:cubicBezTo>
                  <a:pt x="47677" y="13464"/>
                  <a:pt x="46683" y="13481"/>
                  <a:pt x="45721" y="13525"/>
                </a:cubicBezTo>
                <a:cubicBezTo>
                  <a:pt x="45792" y="12080"/>
                  <a:pt x="45801" y="10581"/>
                  <a:pt x="45792" y="9064"/>
                </a:cubicBezTo>
                <a:cubicBezTo>
                  <a:pt x="47041" y="9064"/>
                  <a:pt x="48227" y="8984"/>
                  <a:pt x="49441" y="8922"/>
                </a:cubicBezTo>
                <a:cubicBezTo>
                  <a:pt x="49717" y="8913"/>
                  <a:pt x="50029" y="8895"/>
                  <a:pt x="50333" y="8877"/>
                </a:cubicBezTo>
                <a:cubicBezTo>
                  <a:pt x="50431" y="8868"/>
                  <a:pt x="50574" y="8850"/>
                  <a:pt x="50627" y="8850"/>
                </a:cubicBezTo>
                <a:close/>
                <a:moveTo>
                  <a:pt x="60369" y="8529"/>
                </a:moveTo>
                <a:cubicBezTo>
                  <a:pt x="60378" y="10171"/>
                  <a:pt x="60360" y="11776"/>
                  <a:pt x="60378" y="13391"/>
                </a:cubicBezTo>
                <a:cubicBezTo>
                  <a:pt x="58942" y="13471"/>
                  <a:pt x="57478" y="13525"/>
                  <a:pt x="55989" y="13543"/>
                </a:cubicBezTo>
                <a:cubicBezTo>
                  <a:pt x="56007" y="11928"/>
                  <a:pt x="56042" y="10269"/>
                  <a:pt x="55971" y="8690"/>
                </a:cubicBezTo>
                <a:cubicBezTo>
                  <a:pt x="57452" y="8645"/>
                  <a:pt x="58879" y="8565"/>
                  <a:pt x="60369" y="8529"/>
                </a:cubicBezTo>
                <a:close/>
                <a:moveTo>
                  <a:pt x="55623" y="8699"/>
                </a:moveTo>
                <a:cubicBezTo>
                  <a:pt x="55694" y="10287"/>
                  <a:pt x="55650" y="11928"/>
                  <a:pt x="55632" y="13543"/>
                </a:cubicBezTo>
                <a:cubicBezTo>
                  <a:pt x="55458" y="13544"/>
                  <a:pt x="55285" y="13544"/>
                  <a:pt x="55113" y="13544"/>
                </a:cubicBezTo>
                <a:cubicBezTo>
                  <a:pt x="53672" y="13544"/>
                  <a:pt x="52268" y="13513"/>
                  <a:pt x="50850" y="13489"/>
                </a:cubicBezTo>
                <a:cubicBezTo>
                  <a:pt x="50939" y="11964"/>
                  <a:pt x="51011" y="10420"/>
                  <a:pt x="51046" y="8832"/>
                </a:cubicBezTo>
                <a:cubicBezTo>
                  <a:pt x="52554" y="8770"/>
                  <a:pt x="54071" y="8716"/>
                  <a:pt x="55623" y="8699"/>
                </a:cubicBezTo>
                <a:close/>
                <a:moveTo>
                  <a:pt x="40924" y="8876"/>
                </a:moveTo>
                <a:cubicBezTo>
                  <a:pt x="40926" y="8876"/>
                  <a:pt x="40928" y="8876"/>
                  <a:pt x="40930" y="8877"/>
                </a:cubicBezTo>
                <a:cubicBezTo>
                  <a:pt x="42420" y="8939"/>
                  <a:pt x="43910" y="9011"/>
                  <a:pt x="45426" y="9046"/>
                </a:cubicBezTo>
                <a:cubicBezTo>
                  <a:pt x="45462" y="10563"/>
                  <a:pt x="45426" y="12080"/>
                  <a:pt x="45364" y="13534"/>
                </a:cubicBezTo>
                <a:cubicBezTo>
                  <a:pt x="43865" y="13614"/>
                  <a:pt x="42384" y="13703"/>
                  <a:pt x="40894" y="13792"/>
                </a:cubicBezTo>
                <a:cubicBezTo>
                  <a:pt x="40921" y="12187"/>
                  <a:pt x="40912" y="10501"/>
                  <a:pt x="40912" y="8904"/>
                </a:cubicBezTo>
                <a:cubicBezTo>
                  <a:pt x="40896" y="8904"/>
                  <a:pt x="40909" y="8876"/>
                  <a:pt x="40924" y="8876"/>
                </a:cubicBezTo>
                <a:close/>
                <a:moveTo>
                  <a:pt x="40145" y="8849"/>
                </a:moveTo>
                <a:cubicBezTo>
                  <a:pt x="40282" y="8849"/>
                  <a:pt x="40420" y="8852"/>
                  <a:pt x="40555" y="8859"/>
                </a:cubicBezTo>
                <a:cubicBezTo>
                  <a:pt x="40573" y="10510"/>
                  <a:pt x="40555" y="12169"/>
                  <a:pt x="40537" y="13801"/>
                </a:cubicBezTo>
                <a:cubicBezTo>
                  <a:pt x="38825" y="13891"/>
                  <a:pt x="37094" y="13953"/>
                  <a:pt x="35381" y="14042"/>
                </a:cubicBezTo>
                <a:cubicBezTo>
                  <a:pt x="35479" y="12419"/>
                  <a:pt x="35488" y="10715"/>
                  <a:pt x="35533" y="9046"/>
                </a:cubicBezTo>
                <a:cubicBezTo>
                  <a:pt x="36853" y="8957"/>
                  <a:pt x="38218" y="8931"/>
                  <a:pt x="39583" y="8859"/>
                </a:cubicBezTo>
                <a:cubicBezTo>
                  <a:pt x="39768" y="8854"/>
                  <a:pt x="39957" y="8849"/>
                  <a:pt x="40145" y="8849"/>
                </a:cubicBezTo>
                <a:close/>
                <a:moveTo>
                  <a:pt x="35176" y="9073"/>
                </a:moveTo>
                <a:lnTo>
                  <a:pt x="35176" y="9073"/>
                </a:lnTo>
                <a:cubicBezTo>
                  <a:pt x="35122" y="10724"/>
                  <a:pt x="35131" y="12436"/>
                  <a:pt x="35024" y="14024"/>
                </a:cubicBezTo>
                <a:cubicBezTo>
                  <a:pt x="34293" y="14078"/>
                  <a:pt x="32428" y="14123"/>
                  <a:pt x="29850" y="14149"/>
                </a:cubicBezTo>
                <a:cubicBezTo>
                  <a:pt x="29805" y="13561"/>
                  <a:pt x="29796" y="12963"/>
                  <a:pt x="29832" y="12321"/>
                </a:cubicBezTo>
                <a:cubicBezTo>
                  <a:pt x="29877" y="11473"/>
                  <a:pt x="29957" y="10518"/>
                  <a:pt x="30055" y="9555"/>
                </a:cubicBezTo>
                <a:cubicBezTo>
                  <a:pt x="32990" y="9412"/>
                  <a:pt x="34498" y="9198"/>
                  <a:pt x="35176" y="9073"/>
                </a:cubicBezTo>
                <a:close/>
                <a:moveTo>
                  <a:pt x="29663" y="9573"/>
                </a:moveTo>
                <a:cubicBezTo>
                  <a:pt x="29573" y="10518"/>
                  <a:pt x="29493" y="11464"/>
                  <a:pt x="29449" y="12303"/>
                </a:cubicBezTo>
                <a:cubicBezTo>
                  <a:pt x="29413" y="12954"/>
                  <a:pt x="29422" y="13561"/>
                  <a:pt x="29466" y="14158"/>
                </a:cubicBezTo>
                <a:cubicBezTo>
                  <a:pt x="28030" y="14176"/>
                  <a:pt x="26398" y="14185"/>
                  <a:pt x="24631" y="14194"/>
                </a:cubicBezTo>
                <a:cubicBezTo>
                  <a:pt x="24631" y="13792"/>
                  <a:pt x="24640" y="13462"/>
                  <a:pt x="24658" y="13248"/>
                </a:cubicBezTo>
                <a:cubicBezTo>
                  <a:pt x="24711" y="12767"/>
                  <a:pt x="24694" y="11321"/>
                  <a:pt x="24667" y="9698"/>
                </a:cubicBezTo>
                <a:cubicBezTo>
                  <a:pt x="24917" y="9698"/>
                  <a:pt x="25166" y="9698"/>
                  <a:pt x="25398" y="9689"/>
                </a:cubicBezTo>
                <a:cubicBezTo>
                  <a:pt x="27058" y="9671"/>
                  <a:pt x="28476" y="9626"/>
                  <a:pt x="29663" y="9573"/>
                </a:cubicBezTo>
                <a:close/>
                <a:moveTo>
                  <a:pt x="1927" y="9421"/>
                </a:moveTo>
                <a:cubicBezTo>
                  <a:pt x="3355" y="9448"/>
                  <a:pt x="5103" y="9484"/>
                  <a:pt x="7012" y="9519"/>
                </a:cubicBezTo>
                <a:cubicBezTo>
                  <a:pt x="6923" y="10483"/>
                  <a:pt x="6834" y="11446"/>
                  <a:pt x="6789" y="12303"/>
                </a:cubicBezTo>
                <a:cubicBezTo>
                  <a:pt x="6753" y="12963"/>
                  <a:pt x="6771" y="13587"/>
                  <a:pt x="6807" y="14203"/>
                </a:cubicBezTo>
                <a:cubicBezTo>
                  <a:pt x="5112" y="14194"/>
                  <a:pt x="3462" y="14194"/>
                  <a:pt x="1900" y="14185"/>
                </a:cubicBezTo>
                <a:cubicBezTo>
                  <a:pt x="1900" y="13784"/>
                  <a:pt x="1900" y="13453"/>
                  <a:pt x="1927" y="13248"/>
                </a:cubicBezTo>
                <a:cubicBezTo>
                  <a:pt x="1972" y="12740"/>
                  <a:pt x="1954" y="11152"/>
                  <a:pt x="1927" y="9421"/>
                </a:cubicBezTo>
                <a:close/>
                <a:moveTo>
                  <a:pt x="7396" y="9528"/>
                </a:moveTo>
                <a:cubicBezTo>
                  <a:pt x="9002" y="9555"/>
                  <a:pt x="10705" y="9591"/>
                  <a:pt x="12436" y="9609"/>
                </a:cubicBezTo>
                <a:cubicBezTo>
                  <a:pt x="12436" y="9680"/>
                  <a:pt x="12436" y="9742"/>
                  <a:pt x="12436" y="9805"/>
                </a:cubicBezTo>
                <a:cubicBezTo>
                  <a:pt x="12427" y="11179"/>
                  <a:pt x="12409" y="12775"/>
                  <a:pt x="12409" y="14212"/>
                </a:cubicBezTo>
                <a:cubicBezTo>
                  <a:pt x="10652" y="14212"/>
                  <a:pt x="8903" y="14203"/>
                  <a:pt x="7191" y="14203"/>
                </a:cubicBezTo>
                <a:cubicBezTo>
                  <a:pt x="7155" y="13587"/>
                  <a:pt x="7137" y="12981"/>
                  <a:pt x="7173" y="12321"/>
                </a:cubicBezTo>
                <a:cubicBezTo>
                  <a:pt x="7217" y="11464"/>
                  <a:pt x="7307" y="10501"/>
                  <a:pt x="7396" y="9528"/>
                </a:cubicBezTo>
                <a:close/>
                <a:moveTo>
                  <a:pt x="12820" y="9617"/>
                </a:moveTo>
                <a:cubicBezTo>
                  <a:pt x="14729" y="9644"/>
                  <a:pt x="16656" y="9671"/>
                  <a:pt x="18476" y="9689"/>
                </a:cubicBezTo>
                <a:cubicBezTo>
                  <a:pt x="18529" y="10813"/>
                  <a:pt x="18592" y="12106"/>
                  <a:pt x="18672" y="13436"/>
                </a:cubicBezTo>
                <a:cubicBezTo>
                  <a:pt x="18681" y="13712"/>
                  <a:pt x="18699" y="13971"/>
                  <a:pt x="18708" y="14212"/>
                </a:cubicBezTo>
                <a:lnTo>
                  <a:pt x="12793" y="14212"/>
                </a:lnTo>
                <a:cubicBezTo>
                  <a:pt x="12793" y="12784"/>
                  <a:pt x="12811" y="11179"/>
                  <a:pt x="12820" y="9814"/>
                </a:cubicBezTo>
                <a:cubicBezTo>
                  <a:pt x="12820" y="9742"/>
                  <a:pt x="12820" y="9680"/>
                  <a:pt x="12820" y="9617"/>
                </a:cubicBezTo>
                <a:close/>
                <a:moveTo>
                  <a:pt x="18868" y="9689"/>
                </a:moveTo>
                <a:lnTo>
                  <a:pt x="18868" y="9689"/>
                </a:lnTo>
                <a:cubicBezTo>
                  <a:pt x="20197" y="9698"/>
                  <a:pt x="21473" y="9707"/>
                  <a:pt x="22633" y="9707"/>
                </a:cubicBezTo>
                <a:cubicBezTo>
                  <a:pt x="23213" y="9707"/>
                  <a:pt x="23766" y="9707"/>
                  <a:pt x="24283" y="9698"/>
                </a:cubicBezTo>
                <a:lnTo>
                  <a:pt x="24283" y="9698"/>
                </a:lnTo>
                <a:cubicBezTo>
                  <a:pt x="24310" y="11259"/>
                  <a:pt x="24328" y="12758"/>
                  <a:pt x="24274" y="13213"/>
                </a:cubicBezTo>
                <a:cubicBezTo>
                  <a:pt x="24257" y="13436"/>
                  <a:pt x="24248" y="13784"/>
                  <a:pt x="24248" y="14194"/>
                </a:cubicBezTo>
                <a:cubicBezTo>
                  <a:pt x="22624" y="14203"/>
                  <a:pt x="20893" y="14212"/>
                  <a:pt x="19100" y="14212"/>
                </a:cubicBezTo>
                <a:cubicBezTo>
                  <a:pt x="19082" y="13971"/>
                  <a:pt x="19064" y="13703"/>
                  <a:pt x="19056" y="13418"/>
                </a:cubicBezTo>
                <a:cubicBezTo>
                  <a:pt x="18993" y="12347"/>
                  <a:pt x="18922" y="10973"/>
                  <a:pt x="18868" y="9689"/>
                </a:cubicBezTo>
                <a:close/>
                <a:moveTo>
                  <a:pt x="50841" y="13846"/>
                </a:moveTo>
                <a:cubicBezTo>
                  <a:pt x="52169" y="13868"/>
                  <a:pt x="53522" y="13904"/>
                  <a:pt x="54863" y="13904"/>
                </a:cubicBezTo>
                <a:cubicBezTo>
                  <a:pt x="55117" y="13904"/>
                  <a:pt x="55370" y="13902"/>
                  <a:pt x="55623" y="13900"/>
                </a:cubicBezTo>
                <a:lnTo>
                  <a:pt x="55623" y="13900"/>
                </a:lnTo>
                <a:cubicBezTo>
                  <a:pt x="55605" y="15577"/>
                  <a:pt x="55543" y="17245"/>
                  <a:pt x="55578" y="18940"/>
                </a:cubicBezTo>
                <a:cubicBezTo>
                  <a:pt x="54160" y="18891"/>
                  <a:pt x="52742" y="18850"/>
                  <a:pt x="51283" y="18850"/>
                </a:cubicBezTo>
                <a:cubicBezTo>
                  <a:pt x="51145" y="18850"/>
                  <a:pt x="51007" y="18850"/>
                  <a:pt x="50868" y="18851"/>
                </a:cubicBezTo>
                <a:cubicBezTo>
                  <a:pt x="50743" y="17290"/>
                  <a:pt x="50734" y="15479"/>
                  <a:pt x="50823" y="13873"/>
                </a:cubicBezTo>
                <a:cubicBezTo>
                  <a:pt x="50823" y="13864"/>
                  <a:pt x="50823" y="13846"/>
                  <a:pt x="50841" y="13846"/>
                </a:cubicBezTo>
                <a:close/>
                <a:moveTo>
                  <a:pt x="48577" y="13820"/>
                </a:moveTo>
                <a:cubicBezTo>
                  <a:pt x="49209" y="13820"/>
                  <a:pt x="49844" y="13826"/>
                  <a:pt x="50475" y="13837"/>
                </a:cubicBezTo>
                <a:cubicBezTo>
                  <a:pt x="50377" y="15452"/>
                  <a:pt x="50386" y="17281"/>
                  <a:pt x="50520" y="18851"/>
                </a:cubicBezTo>
                <a:cubicBezTo>
                  <a:pt x="50425" y="18850"/>
                  <a:pt x="50331" y="18850"/>
                  <a:pt x="50236" y="18850"/>
                </a:cubicBezTo>
                <a:cubicBezTo>
                  <a:pt x="48697" y="18850"/>
                  <a:pt x="47217" y="18916"/>
                  <a:pt x="45729" y="18958"/>
                </a:cubicBezTo>
                <a:cubicBezTo>
                  <a:pt x="45676" y="17307"/>
                  <a:pt x="45640" y="15541"/>
                  <a:pt x="45712" y="13873"/>
                </a:cubicBezTo>
                <a:cubicBezTo>
                  <a:pt x="46650" y="13835"/>
                  <a:pt x="47611" y="13820"/>
                  <a:pt x="48577" y="13820"/>
                </a:cubicBezTo>
                <a:close/>
                <a:moveTo>
                  <a:pt x="60378" y="13748"/>
                </a:moveTo>
                <a:cubicBezTo>
                  <a:pt x="60405" y="15603"/>
                  <a:pt x="60565" y="17388"/>
                  <a:pt x="60699" y="19109"/>
                </a:cubicBezTo>
                <a:cubicBezTo>
                  <a:pt x="59084" y="19083"/>
                  <a:pt x="57487" y="19029"/>
                  <a:pt x="55935" y="18940"/>
                </a:cubicBezTo>
                <a:cubicBezTo>
                  <a:pt x="55899" y="17245"/>
                  <a:pt x="55962" y="15577"/>
                  <a:pt x="55971" y="13900"/>
                </a:cubicBezTo>
                <a:cubicBezTo>
                  <a:pt x="57478" y="13882"/>
                  <a:pt x="58924" y="13810"/>
                  <a:pt x="60378" y="13748"/>
                </a:cubicBezTo>
                <a:close/>
                <a:moveTo>
                  <a:pt x="64776" y="13596"/>
                </a:moveTo>
                <a:cubicBezTo>
                  <a:pt x="64812" y="13623"/>
                  <a:pt x="64794" y="13694"/>
                  <a:pt x="64794" y="13748"/>
                </a:cubicBezTo>
                <a:cubicBezTo>
                  <a:pt x="64803" y="15532"/>
                  <a:pt x="64758" y="17388"/>
                  <a:pt x="64776" y="19190"/>
                </a:cubicBezTo>
                <a:cubicBezTo>
                  <a:pt x="63536" y="19163"/>
                  <a:pt x="62323" y="19118"/>
                  <a:pt x="61065" y="19109"/>
                </a:cubicBezTo>
                <a:cubicBezTo>
                  <a:pt x="60904" y="17361"/>
                  <a:pt x="60770" y="15595"/>
                  <a:pt x="60726" y="13730"/>
                </a:cubicBezTo>
                <a:cubicBezTo>
                  <a:pt x="62073" y="13676"/>
                  <a:pt x="63429" y="13641"/>
                  <a:pt x="64776" y="13596"/>
                </a:cubicBezTo>
                <a:close/>
                <a:moveTo>
                  <a:pt x="70458" y="13227"/>
                </a:moveTo>
                <a:cubicBezTo>
                  <a:pt x="70487" y="13227"/>
                  <a:pt x="70494" y="13253"/>
                  <a:pt x="70494" y="13382"/>
                </a:cubicBezTo>
                <a:cubicBezTo>
                  <a:pt x="70494" y="13766"/>
                  <a:pt x="70459" y="14247"/>
                  <a:pt x="70441" y="14604"/>
                </a:cubicBezTo>
                <a:cubicBezTo>
                  <a:pt x="70378" y="15996"/>
                  <a:pt x="70307" y="17441"/>
                  <a:pt x="70289" y="18824"/>
                </a:cubicBezTo>
                <a:cubicBezTo>
                  <a:pt x="69531" y="18949"/>
                  <a:pt x="68701" y="19118"/>
                  <a:pt x="67818" y="19127"/>
                </a:cubicBezTo>
                <a:cubicBezTo>
                  <a:pt x="66944" y="19145"/>
                  <a:pt x="66025" y="19190"/>
                  <a:pt x="65133" y="19199"/>
                </a:cubicBezTo>
                <a:cubicBezTo>
                  <a:pt x="65124" y="17325"/>
                  <a:pt x="65142" y="15461"/>
                  <a:pt x="65151" y="13587"/>
                </a:cubicBezTo>
                <a:cubicBezTo>
                  <a:pt x="66979" y="13561"/>
                  <a:pt x="68746" y="13436"/>
                  <a:pt x="70378" y="13239"/>
                </a:cubicBezTo>
                <a:cubicBezTo>
                  <a:pt x="70415" y="13236"/>
                  <a:pt x="70440" y="13227"/>
                  <a:pt x="70458" y="13227"/>
                </a:cubicBezTo>
                <a:close/>
                <a:moveTo>
                  <a:pt x="45355" y="13900"/>
                </a:moveTo>
                <a:cubicBezTo>
                  <a:pt x="45283" y="15559"/>
                  <a:pt x="45319" y="17334"/>
                  <a:pt x="45382" y="18984"/>
                </a:cubicBezTo>
                <a:cubicBezTo>
                  <a:pt x="43838" y="19047"/>
                  <a:pt x="42339" y="19163"/>
                  <a:pt x="40778" y="19208"/>
                </a:cubicBezTo>
                <a:cubicBezTo>
                  <a:pt x="40707" y="17521"/>
                  <a:pt x="40832" y="15809"/>
                  <a:pt x="40885" y="14149"/>
                </a:cubicBezTo>
                <a:cubicBezTo>
                  <a:pt x="42384" y="14069"/>
                  <a:pt x="43838" y="13953"/>
                  <a:pt x="45355" y="13900"/>
                </a:cubicBezTo>
                <a:close/>
                <a:moveTo>
                  <a:pt x="40529" y="14167"/>
                </a:moveTo>
                <a:cubicBezTo>
                  <a:pt x="40475" y="15826"/>
                  <a:pt x="40350" y="17539"/>
                  <a:pt x="40430" y="19234"/>
                </a:cubicBezTo>
                <a:cubicBezTo>
                  <a:pt x="38718" y="19288"/>
                  <a:pt x="37031" y="19377"/>
                  <a:pt x="35444" y="19564"/>
                </a:cubicBezTo>
                <a:cubicBezTo>
                  <a:pt x="35328" y="17923"/>
                  <a:pt x="35220" y="16112"/>
                  <a:pt x="35354" y="14399"/>
                </a:cubicBezTo>
                <a:cubicBezTo>
                  <a:pt x="37076" y="14319"/>
                  <a:pt x="38789" y="14230"/>
                  <a:pt x="40529" y="14167"/>
                </a:cubicBezTo>
                <a:close/>
                <a:moveTo>
                  <a:pt x="34953" y="14408"/>
                </a:moveTo>
                <a:lnTo>
                  <a:pt x="34953" y="14426"/>
                </a:lnTo>
                <a:lnTo>
                  <a:pt x="34997" y="14426"/>
                </a:lnTo>
                <a:cubicBezTo>
                  <a:pt x="34980" y="14711"/>
                  <a:pt x="34962" y="14997"/>
                  <a:pt x="34953" y="15282"/>
                </a:cubicBezTo>
                <a:lnTo>
                  <a:pt x="34953" y="16504"/>
                </a:lnTo>
                <a:lnTo>
                  <a:pt x="34944" y="16504"/>
                </a:lnTo>
                <a:cubicBezTo>
                  <a:pt x="34953" y="17566"/>
                  <a:pt x="35024" y="18610"/>
                  <a:pt x="35096" y="19609"/>
                </a:cubicBezTo>
                <a:cubicBezTo>
                  <a:pt x="35024" y="19609"/>
                  <a:pt x="34962" y="19618"/>
                  <a:pt x="34899" y="19627"/>
                </a:cubicBezTo>
                <a:lnTo>
                  <a:pt x="34899" y="19636"/>
                </a:lnTo>
                <a:cubicBezTo>
                  <a:pt x="34337" y="19654"/>
                  <a:pt x="32607" y="19689"/>
                  <a:pt x="30171" y="19743"/>
                </a:cubicBezTo>
                <a:cubicBezTo>
                  <a:pt x="30144" y="18949"/>
                  <a:pt x="30118" y="18271"/>
                  <a:pt x="30109" y="17807"/>
                </a:cubicBezTo>
                <a:cubicBezTo>
                  <a:pt x="30100" y="16986"/>
                  <a:pt x="30028" y="16219"/>
                  <a:pt x="29957" y="15470"/>
                </a:cubicBezTo>
                <a:cubicBezTo>
                  <a:pt x="29930" y="15157"/>
                  <a:pt x="29904" y="14845"/>
                  <a:pt x="29877" y="14542"/>
                </a:cubicBezTo>
                <a:cubicBezTo>
                  <a:pt x="32303" y="14506"/>
                  <a:pt x="34105" y="14470"/>
                  <a:pt x="34953" y="14408"/>
                </a:cubicBezTo>
                <a:close/>
                <a:moveTo>
                  <a:pt x="29493" y="14542"/>
                </a:moveTo>
                <a:cubicBezTo>
                  <a:pt x="29511" y="14863"/>
                  <a:pt x="29547" y="15184"/>
                  <a:pt x="29573" y="15505"/>
                </a:cubicBezTo>
                <a:cubicBezTo>
                  <a:pt x="29645" y="16246"/>
                  <a:pt x="29716" y="17004"/>
                  <a:pt x="29725" y="17816"/>
                </a:cubicBezTo>
                <a:cubicBezTo>
                  <a:pt x="29734" y="18280"/>
                  <a:pt x="29761" y="18958"/>
                  <a:pt x="29788" y="19752"/>
                </a:cubicBezTo>
                <a:cubicBezTo>
                  <a:pt x="28262" y="19787"/>
                  <a:pt x="26487" y="19823"/>
                  <a:pt x="24551" y="19868"/>
                </a:cubicBezTo>
                <a:cubicBezTo>
                  <a:pt x="24578" y="19591"/>
                  <a:pt x="24604" y="19368"/>
                  <a:pt x="24631" y="19216"/>
                </a:cubicBezTo>
                <a:cubicBezTo>
                  <a:pt x="24729" y="18583"/>
                  <a:pt x="24694" y="17147"/>
                  <a:pt x="24667" y="15764"/>
                </a:cubicBezTo>
                <a:cubicBezTo>
                  <a:pt x="24658" y="15354"/>
                  <a:pt x="24649" y="14952"/>
                  <a:pt x="24640" y="14586"/>
                </a:cubicBezTo>
                <a:cubicBezTo>
                  <a:pt x="26415" y="14578"/>
                  <a:pt x="28048" y="14560"/>
                  <a:pt x="29493" y="14542"/>
                </a:cubicBezTo>
                <a:close/>
                <a:moveTo>
                  <a:pt x="24257" y="14586"/>
                </a:moveTo>
                <a:cubicBezTo>
                  <a:pt x="24257" y="14952"/>
                  <a:pt x="24274" y="15354"/>
                  <a:pt x="24283" y="15773"/>
                </a:cubicBezTo>
                <a:cubicBezTo>
                  <a:pt x="24310" y="17075"/>
                  <a:pt x="24346" y="18556"/>
                  <a:pt x="24248" y="19163"/>
                </a:cubicBezTo>
                <a:cubicBezTo>
                  <a:pt x="24221" y="19323"/>
                  <a:pt x="24194" y="19573"/>
                  <a:pt x="24167" y="19877"/>
                </a:cubicBezTo>
                <a:cubicBezTo>
                  <a:pt x="22544" y="19921"/>
                  <a:pt x="20813" y="19957"/>
                  <a:pt x="19038" y="20001"/>
                </a:cubicBezTo>
                <a:cubicBezTo>
                  <a:pt x="19118" y="18101"/>
                  <a:pt x="19180" y="16210"/>
                  <a:pt x="19154" y="15452"/>
                </a:cubicBezTo>
                <a:cubicBezTo>
                  <a:pt x="19154" y="15256"/>
                  <a:pt x="19136" y="14961"/>
                  <a:pt x="19118" y="14604"/>
                </a:cubicBezTo>
                <a:cubicBezTo>
                  <a:pt x="20902" y="14595"/>
                  <a:pt x="22633" y="14595"/>
                  <a:pt x="24257" y="14586"/>
                </a:cubicBezTo>
                <a:close/>
                <a:moveTo>
                  <a:pt x="18734" y="14604"/>
                </a:moveTo>
                <a:cubicBezTo>
                  <a:pt x="18752" y="14970"/>
                  <a:pt x="18761" y="15264"/>
                  <a:pt x="18770" y="15470"/>
                </a:cubicBezTo>
                <a:cubicBezTo>
                  <a:pt x="18797" y="16210"/>
                  <a:pt x="18725" y="18110"/>
                  <a:pt x="18654" y="20010"/>
                </a:cubicBezTo>
                <a:cubicBezTo>
                  <a:pt x="16781" y="20064"/>
                  <a:pt x="14863" y="20109"/>
                  <a:pt x="12971" y="20162"/>
                </a:cubicBezTo>
                <a:cubicBezTo>
                  <a:pt x="12918" y="19190"/>
                  <a:pt x="12873" y="18351"/>
                  <a:pt x="12838" y="17905"/>
                </a:cubicBezTo>
                <a:cubicBezTo>
                  <a:pt x="12802" y="17405"/>
                  <a:pt x="12793" y="16130"/>
                  <a:pt x="12793" y="14604"/>
                </a:cubicBezTo>
                <a:close/>
                <a:moveTo>
                  <a:pt x="7226" y="14586"/>
                </a:moveTo>
                <a:lnTo>
                  <a:pt x="7226" y="14586"/>
                </a:lnTo>
                <a:cubicBezTo>
                  <a:pt x="8921" y="14595"/>
                  <a:pt x="10661" y="14595"/>
                  <a:pt x="12409" y="14604"/>
                </a:cubicBezTo>
                <a:cubicBezTo>
                  <a:pt x="12400" y="16139"/>
                  <a:pt x="12418" y="17423"/>
                  <a:pt x="12454" y="17932"/>
                </a:cubicBezTo>
                <a:cubicBezTo>
                  <a:pt x="12490" y="18378"/>
                  <a:pt x="12534" y="19208"/>
                  <a:pt x="12588" y="20171"/>
                </a:cubicBezTo>
                <a:cubicBezTo>
                  <a:pt x="10857" y="20216"/>
                  <a:pt x="9162" y="20269"/>
                  <a:pt x="7538" y="20314"/>
                </a:cubicBezTo>
                <a:cubicBezTo>
                  <a:pt x="7494" y="19288"/>
                  <a:pt x="7467" y="18378"/>
                  <a:pt x="7458" y="17807"/>
                </a:cubicBezTo>
                <a:cubicBezTo>
                  <a:pt x="7440" y="16986"/>
                  <a:pt x="7369" y="16219"/>
                  <a:pt x="7298" y="15470"/>
                </a:cubicBezTo>
                <a:cubicBezTo>
                  <a:pt x="7271" y="15175"/>
                  <a:pt x="7244" y="14881"/>
                  <a:pt x="7226" y="14586"/>
                </a:cubicBezTo>
                <a:close/>
                <a:moveTo>
                  <a:pt x="1900" y="14569"/>
                </a:moveTo>
                <a:lnTo>
                  <a:pt x="1900" y="14569"/>
                </a:lnTo>
                <a:cubicBezTo>
                  <a:pt x="3470" y="14578"/>
                  <a:pt x="5130" y="14586"/>
                  <a:pt x="6834" y="14586"/>
                </a:cubicBezTo>
                <a:cubicBezTo>
                  <a:pt x="6860" y="14890"/>
                  <a:pt x="6887" y="15193"/>
                  <a:pt x="6914" y="15505"/>
                </a:cubicBezTo>
                <a:cubicBezTo>
                  <a:pt x="6985" y="16246"/>
                  <a:pt x="7057" y="17004"/>
                  <a:pt x="7075" y="17816"/>
                </a:cubicBezTo>
                <a:cubicBezTo>
                  <a:pt x="7084" y="18387"/>
                  <a:pt x="7110" y="19297"/>
                  <a:pt x="7155" y="20332"/>
                </a:cubicBezTo>
                <a:cubicBezTo>
                  <a:pt x="5210" y="20385"/>
                  <a:pt x="3381" y="20448"/>
                  <a:pt x="1767" y="20501"/>
                </a:cubicBezTo>
                <a:cubicBezTo>
                  <a:pt x="1811" y="19930"/>
                  <a:pt x="1856" y="19475"/>
                  <a:pt x="1891" y="19216"/>
                </a:cubicBezTo>
                <a:cubicBezTo>
                  <a:pt x="1999" y="18583"/>
                  <a:pt x="1963" y="17147"/>
                  <a:pt x="1927" y="15764"/>
                </a:cubicBezTo>
                <a:cubicBezTo>
                  <a:pt x="1918" y="15345"/>
                  <a:pt x="1909" y="14934"/>
                  <a:pt x="1900" y="14569"/>
                </a:cubicBezTo>
                <a:close/>
                <a:moveTo>
                  <a:pt x="7164" y="20715"/>
                </a:moveTo>
                <a:cubicBezTo>
                  <a:pt x="7173" y="20965"/>
                  <a:pt x="7182" y="21215"/>
                  <a:pt x="7199" y="21473"/>
                </a:cubicBezTo>
                <a:cubicBezTo>
                  <a:pt x="7235" y="22437"/>
                  <a:pt x="7271" y="23463"/>
                  <a:pt x="7307" y="24382"/>
                </a:cubicBezTo>
                <a:cubicBezTo>
                  <a:pt x="5228" y="24292"/>
                  <a:pt x="3274" y="24212"/>
                  <a:pt x="1544" y="24150"/>
                </a:cubicBezTo>
                <a:cubicBezTo>
                  <a:pt x="1606" y="23070"/>
                  <a:pt x="1668" y="21866"/>
                  <a:pt x="1740" y="20885"/>
                </a:cubicBezTo>
                <a:cubicBezTo>
                  <a:pt x="3363" y="20831"/>
                  <a:pt x="5201" y="20769"/>
                  <a:pt x="7164" y="20715"/>
                </a:cubicBezTo>
                <a:close/>
                <a:moveTo>
                  <a:pt x="12606" y="20555"/>
                </a:moveTo>
                <a:cubicBezTo>
                  <a:pt x="12686" y="22009"/>
                  <a:pt x="12775" y="23650"/>
                  <a:pt x="12873" y="24631"/>
                </a:cubicBezTo>
                <a:cubicBezTo>
                  <a:pt x="11107" y="24551"/>
                  <a:pt x="9358" y="24471"/>
                  <a:pt x="7690" y="24400"/>
                </a:cubicBezTo>
                <a:cubicBezTo>
                  <a:pt x="7654" y="23472"/>
                  <a:pt x="7619" y="22437"/>
                  <a:pt x="7583" y="21465"/>
                </a:cubicBezTo>
                <a:cubicBezTo>
                  <a:pt x="7574" y="21206"/>
                  <a:pt x="7556" y="20947"/>
                  <a:pt x="7547" y="20697"/>
                </a:cubicBezTo>
                <a:cubicBezTo>
                  <a:pt x="9180" y="20653"/>
                  <a:pt x="10875" y="20599"/>
                  <a:pt x="12606" y="20555"/>
                </a:cubicBezTo>
                <a:close/>
                <a:moveTo>
                  <a:pt x="18645" y="20403"/>
                </a:moveTo>
                <a:lnTo>
                  <a:pt x="18645" y="20403"/>
                </a:lnTo>
                <a:cubicBezTo>
                  <a:pt x="18636" y="20635"/>
                  <a:pt x="18627" y="20876"/>
                  <a:pt x="18610" y="21108"/>
                </a:cubicBezTo>
                <a:cubicBezTo>
                  <a:pt x="18556" y="22589"/>
                  <a:pt x="18502" y="23989"/>
                  <a:pt x="18485" y="24765"/>
                </a:cubicBezTo>
                <a:cubicBezTo>
                  <a:pt x="18485" y="24810"/>
                  <a:pt x="18485" y="24855"/>
                  <a:pt x="18485" y="24890"/>
                </a:cubicBezTo>
                <a:cubicBezTo>
                  <a:pt x="16763" y="24810"/>
                  <a:pt x="14996" y="24730"/>
                  <a:pt x="13257" y="24649"/>
                </a:cubicBezTo>
                <a:cubicBezTo>
                  <a:pt x="13168" y="23686"/>
                  <a:pt x="13070" y="22027"/>
                  <a:pt x="12989" y="20546"/>
                </a:cubicBezTo>
                <a:cubicBezTo>
                  <a:pt x="14872" y="20492"/>
                  <a:pt x="16781" y="20448"/>
                  <a:pt x="18645" y="20403"/>
                </a:cubicBezTo>
                <a:close/>
                <a:moveTo>
                  <a:pt x="70271" y="19199"/>
                </a:moveTo>
                <a:lnTo>
                  <a:pt x="70271" y="19199"/>
                </a:lnTo>
                <a:cubicBezTo>
                  <a:pt x="70236" y="21010"/>
                  <a:pt x="70218" y="22963"/>
                  <a:pt x="70253" y="24819"/>
                </a:cubicBezTo>
                <a:cubicBezTo>
                  <a:pt x="69988" y="24816"/>
                  <a:pt x="69721" y="24814"/>
                  <a:pt x="69454" y="24814"/>
                </a:cubicBezTo>
                <a:cubicBezTo>
                  <a:pt x="68140" y="24814"/>
                  <a:pt x="66814" y="24850"/>
                  <a:pt x="65561" y="24917"/>
                </a:cubicBezTo>
                <a:cubicBezTo>
                  <a:pt x="65347" y="23204"/>
                  <a:pt x="65142" y="21482"/>
                  <a:pt x="65133" y="19555"/>
                </a:cubicBezTo>
                <a:cubicBezTo>
                  <a:pt x="66462" y="19502"/>
                  <a:pt x="67827" y="19547"/>
                  <a:pt x="69049" y="19377"/>
                </a:cubicBezTo>
                <a:cubicBezTo>
                  <a:pt x="69468" y="19323"/>
                  <a:pt x="69906" y="19252"/>
                  <a:pt x="70271" y="19199"/>
                </a:cubicBezTo>
                <a:close/>
                <a:moveTo>
                  <a:pt x="61100" y="19457"/>
                </a:moveTo>
                <a:cubicBezTo>
                  <a:pt x="62340" y="19475"/>
                  <a:pt x="63545" y="19520"/>
                  <a:pt x="64776" y="19547"/>
                </a:cubicBezTo>
                <a:cubicBezTo>
                  <a:pt x="64776" y="21482"/>
                  <a:pt x="65017" y="23231"/>
                  <a:pt x="65204" y="24944"/>
                </a:cubicBezTo>
                <a:cubicBezTo>
                  <a:pt x="64000" y="24979"/>
                  <a:pt x="62840" y="25069"/>
                  <a:pt x="61654" y="25140"/>
                </a:cubicBezTo>
                <a:cubicBezTo>
                  <a:pt x="61422" y="23302"/>
                  <a:pt x="61216" y="21429"/>
                  <a:pt x="61092" y="19493"/>
                </a:cubicBezTo>
                <a:cubicBezTo>
                  <a:pt x="61092" y="19475"/>
                  <a:pt x="61092" y="19466"/>
                  <a:pt x="61100" y="19457"/>
                </a:cubicBezTo>
                <a:close/>
                <a:moveTo>
                  <a:pt x="24141" y="20269"/>
                </a:moveTo>
                <a:cubicBezTo>
                  <a:pt x="24051" y="21349"/>
                  <a:pt x="23962" y="22910"/>
                  <a:pt x="23891" y="24239"/>
                </a:cubicBezTo>
                <a:cubicBezTo>
                  <a:pt x="23873" y="24560"/>
                  <a:pt x="23855" y="24872"/>
                  <a:pt x="23846" y="25149"/>
                </a:cubicBezTo>
                <a:cubicBezTo>
                  <a:pt x="22258" y="25078"/>
                  <a:pt x="20581" y="24997"/>
                  <a:pt x="18868" y="24908"/>
                </a:cubicBezTo>
                <a:cubicBezTo>
                  <a:pt x="18868" y="24863"/>
                  <a:pt x="18868" y="24819"/>
                  <a:pt x="18877" y="24774"/>
                </a:cubicBezTo>
                <a:cubicBezTo>
                  <a:pt x="18886" y="23998"/>
                  <a:pt x="18940" y="22606"/>
                  <a:pt x="19002" y="21117"/>
                </a:cubicBezTo>
                <a:cubicBezTo>
                  <a:pt x="19011" y="20876"/>
                  <a:pt x="19020" y="20635"/>
                  <a:pt x="19029" y="20385"/>
                </a:cubicBezTo>
                <a:cubicBezTo>
                  <a:pt x="20795" y="20349"/>
                  <a:pt x="22517" y="20305"/>
                  <a:pt x="24141" y="20269"/>
                </a:cubicBezTo>
                <a:close/>
                <a:moveTo>
                  <a:pt x="55953" y="19306"/>
                </a:moveTo>
                <a:cubicBezTo>
                  <a:pt x="57532" y="19368"/>
                  <a:pt x="59102" y="19439"/>
                  <a:pt x="60726" y="19457"/>
                </a:cubicBezTo>
                <a:cubicBezTo>
                  <a:pt x="60868" y="21411"/>
                  <a:pt x="61065" y="23302"/>
                  <a:pt x="61297" y="25158"/>
                </a:cubicBezTo>
                <a:cubicBezTo>
                  <a:pt x="59620" y="25265"/>
                  <a:pt x="57809" y="25265"/>
                  <a:pt x="56051" y="25265"/>
                </a:cubicBezTo>
                <a:cubicBezTo>
                  <a:pt x="56033" y="23267"/>
                  <a:pt x="56015" y="21277"/>
                  <a:pt x="55944" y="19332"/>
                </a:cubicBezTo>
                <a:cubicBezTo>
                  <a:pt x="55944" y="19323"/>
                  <a:pt x="55944" y="19306"/>
                  <a:pt x="55953" y="19306"/>
                </a:cubicBezTo>
                <a:close/>
                <a:moveTo>
                  <a:pt x="50913" y="19199"/>
                </a:moveTo>
                <a:cubicBezTo>
                  <a:pt x="52501" y="19199"/>
                  <a:pt x="54044" y="19243"/>
                  <a:pt x="55587" y="19297"/>
                </a:cubicBezTo>
                <a:cubicBezTo>
                  <a:pt x="55659" y="21250"/>
                  <a:pt x="55676" y="23258"/>
                  <a:pt x="55694" y="25265"/>
                </a:cubicBezTo>
                <a:cubicBezTo>
                  <a:pt x="54178" y="25309"/>
                  <a:pt x="52634" y="25327"/>
                  <a:pt x="51127" y="25390"/>
                </a:cubicBezTo>
                <a:cubicBezTo>
                  <a:pt x="51109" y="23284"/>
                  <a:pt x="51064" y="21197"/>
                  <a:pt x="50904" y="19234"/>
                </a:cubicBezTo>
                <a:cubicBezTo>
                  <a:pt x="50895" y="19216"/>
                  <a:pt x="50895" y="19199"/>
                  <a:pt x="50913" y="19199"/>
                </a:cubicBezTo>
                <a:close/>
                <a:moveTo>
                  <a:pt x="29796" y="20135"/>
                </a:moveTo>
                <a:cubicBezTo>
                  <a:pt x="29814" y="20564"/>
                  <a:pt x="29832" y="21018"/>
                  <a:pt x="29850" y="21473"/>
                </a:cubicBezTo>
                <a:cubicBezTo>
                  <a:pt x="29904" y="22838"/>
                  <a:pt x="29966" y="24319"/>
                  <a:pt x="29993" y="25461"/>
                </a:cubicBezTo>
                <a:cubicBezTo>
                  <a:pt x="28333" y="25372"/>
                  <a:pt x="26371" y="25274"/>
                  <a:pt x="24230" y="25176"/>
                </a:cubicBezTo>
                <a:cubicBezTo>
                  <a:pt x="24239" y="24890"/>
                  <a:pt x="24257" y="24578"/>
                  <a:pt x="24274" y="24257"/>
                </a:cubicBezTo>
                <a:cubicBezTo>
                  <a:pt x="24355" y="22910"/>
                  <a:pt x="24435" y="21331"/>
                  <a:pt x="24524" y="20260"/>
                </a:cubicBezTo>
                <a:cubicBezTo>
                  <a:pt x="26469" y="20207"/>
                  <a:pt x="28262" y="20171"/>
                  <a:pt x="29796" y="20135"/>
                </a:cubicBezTo>
                <a:close/>
                <a:moveTo>
                  <a:pt x="50538" y="19199"/>
                </a:moveTo>
                <a:cubicBezTo>
                  <a:pt x="50716" y="21170"/>
                  <a:pt x="50743" y="23284"/>
                  <a:pt x="50779" y="25408"/>
                </a:cubicBezTo>
                <a:cubicBezTo>
                  <a:pt x="49280" y="25488"/>
                  <a:pt x="47755" y="25541"/>
                  <a:pt x="46238" y="25604"/>
                </a:cubicBezTo>
                <a:cubicBezTo>
                  <a:pt x="46086" y="23499"/>
                  <a:pt x="45854" y="21473"/>
                  <a:pt x="45756" y="19315"/>
                </a:cubicBezTo>
                <a:cubicBezTo>
                  <a:pt x="47335" y="19261"/>
                  <a:pt x="48905" y="19199"/>
                  <a:pt x="50538" y="19199"/>
                </a:cubicBezTo>
                <a:close/>
                <a:moveTo>
                  <a:pt x="35105" y="19966"/>
                </a:moveTo>
                <a:cubicBezTo>
                  <a:pt x="35158" y="21857"/>
                  <a:pt x="35220" y="23793"/>
                  <a:pt x="35212" y="25720"/>
                </a:cubicBezTo>
                <a:cubicBezTo>
                  <a:pt x="34846" y="25702"/>
                  <a:pt x="33044" y="25613"/>
                  <a:pt x="30376" y="25479"/>
                </a:cubicBezTo>
                <a:cubicBezTo>
                  <a:pt x="30350" y="24328"/>
                  <a:pt x="30287" y="22838"/>
                  <a:pt x="30234" y="21465"/>
                </a:cubicBezTo>
                <a:cubicBezTo>
                  <a:pt x="30216" y="21001"/>
                  <a:pt x="30198" y="20555"/>
                  <a:pt x="30189" y="20126"/>
                </a:cubicBezTo>
                <a:cubicBezTo>
                  <a:pt x="33115" y="20064"/>
                  <a:pt x="35015" y="20019"/>
                  <a:pt x="35096" y="20019"/>
                </a:cubicBezTo>
                <a:lnTo>
                  <a:pt x="35096" y="19966"/>
                </a:lnTo>
                <a:close/>
                <a:moveTo>
                  <a:pt x="45399" y="19332"/>
                </a:moveTo>
                <a:cubicBezTo>
                  <a:pt x="45498" y="21491"/>
                  <a:pt x="45738" y="23516"/>
                  <a:pt x="45890" y="25622"/>
                </a:cubicBezTo>
                <a:cubicBezTo>
                  <a:pt x="44347" y="25729"/>
                  <a:pt x="42794" y="25809"/>
                  <a:pt x="41189" y="25845"/>
                </a:cubicBezTo>
                <a:cubicBezTo>
                  <a:pt x="41126" y="23686"/>
                  <a:pt x="40885" y="21696"/>
                  <a:pt x="40805" y="19564"/>
                </a:cubicBezTo>
                <a:cubicBezTo>
                  <a:pt x="42357" y="19520"/>
                  <a:pt x="43856" y="19404"/>
                  <a:pt x="45399" y="19332"/>
                </a:cubicBezTo>
                <a:close/>
                <a:moveTo>
                  <a:pt x="40448" y="19582"/>
                </a:moveTo>
                <a:cubicBezTo>
                  <a:pt x="40537" y="21714"/>
                  <a:pt x="40769" y="23695"/>
                  <a:pt x="40832" y="25854"/>
                </a:cubicBezTo>
                <a:cubicBezTo>
                  <a:pt x="40150" y="25871"/>
                  <a:pt x="39455" y="25884"/>
                  <a:pt x="38763" y="25884"/>
                </a:cubicBezTo>
                <a:cubicBezTo>
                  <a:pt x="37664" y="25884"/>
                  <a:pt x="36576" y="25851"/>
                  <a:pt x="35568" y="25747"/>
                </a:cubicBezTo>
                <a:cubicBezTo>
                  <a:pt x="35568" y="23775"/>
                  <a:pt x="35506" y="21812"/>
                  <a:pt x="35470" y="19921"/>
                </a:cubicBezTo>
                <a:cubicBezTo>
                  <a:pt x="37049" y="19725"/>
                  <a:pt x="38735" y="19645"/>
                  <a:pt x="40448" y="19582"/>
                </a:cubicBezTo>
                <a:close/>
                <a:moveTo>
                  <a:pt x="1526" y="24533"/>
                </a:moveTo>
                <a:cubicBezTo>
                  <a:pt x="3256" y="24596"/>
                  <a:pt x="5228" y="24676"/>
                  <a:pt x="7315" y="24765"/>
                </a:cubicBezTo>
                <a:cubicBezTo>
                  <a:pt x="7351" y="25800"/>
                  <a:pt x="7369" y="26665"/>
                  <a:pt x="7351" y="27112"/>
                </a:cubicBezTo>
                <a:cubicBezTo>
                  <a:pt x="7342" y="27477"/>
                  <a:pt x="7307" y="28173"/>
                  <a:pt x="7253" y="29047"/>
                </a:cubicBezTo>
                <a:cubicBezTo>
                  <a:pt x="5032" y="29021"/>
                  <a:pt x="3007" y="28994"/>
                  <a:pt x="1356" y="28985"/>
                </a:cubicBezTo>
                <a:cubicBezTo>
                  <a:pt x="1365" y="27852"/>
                  <a:pt x="1374" y="26942"/>
                  <a:pt x="1401" y="26541"/>
                </a:cubicBezTo>
                <a:cubicBezTo>
                  <a:pt x="1436" y="26130"/>
                  <a:pt x="1481" y="25399"/>
                  <a:pt x="1526" y="24533"/>
                </a:cubicBezTo>
                <a:close/>
                <a:moveTo>
                  <a:pt x="68997" y="25170"/>
                </a:moveTo>
                <a:cubicBezTo>
                  <a:pt x="69422" y="25170"/>
                  <a:pt x="69848" y="25177"/>
                  <a:pt x="70271" y="25194"/>
                </a:cubicBezTo>
                <a:cubicBezTo>
                  <a:pt x="70298" y="26460"/>
                  <a:pt x="70343" y="27718"/>
                  <a:pt x="70450" y="28914"/>
                </a:cubicBezTo>
                <a:cubicBezTo>
                  <a:pt x="68969" y="28914"/>
                  <a:pt x="67550" y="28985"/>
                  <a:pt x="66150" y="29074"/>
                </a:cubicBezTo>
                <a:cubicBezTo>
                  <a:pt x="65936" y="27834"/>
                  <a:pt x="65757" y="26567"/>
                  <a:pt x="65606" y="25274"/>
                </a:cubicBezTo>
                <a:cubicBezTo>
                  <a:pt x="66700" y="25222"/>
                  <a:pt x="67847" y="25170"/>
                  <a:pt x="68997" y="25170"/>
                </a:cubicBezTo>
                <a:close/>
                <a:moveTo>
                  <a:pt x="7699" y="24783"/>
                </a:moveTo>
                <a:lnTo>
                  <a:pt x="7699" y="24783"/>
                </a:lnTo>
                <a:cubicBezTo>
                  <a:pt x="9376" y="24855"/>
                  <a:pt x="11134" y="24935"/>
                  <a:pt x="12909" y="25015"/>
                </a:cubicBezTo>
                <a:cubicBezTo>
                  <a:pt x="12918" y="25122"/>
                  <a:pt x="12936" y="25211"/>
                  <a:pt x="12945" y="25283"/>
                </a:cubicBezTo>
                <a:cubicBezTo>
                  <a:pt x="13043" y="25889"/>
                  <a:pt x="13007" y="27370"/>
                  <a:pt x="12971" y="28673"/>
                </a:cubicBezTo>
                <a:cubicBezTo>
                  <a:pt x="12971" y="28842"/>
                  <a:pt x="12971" y="29003"/>
                  <a:pt x="12962" y="29154"/>
                </a:cubicBezTo>
                <a:cubicBezTo>
                  <a:pt x="11125" y="29119"/>
                  <a:pt x="9332" y="29083"/>
                  <a:pt x="7637" y="29056"/>
                </a:cubicBezTo>
                <a:cubicBezTo>
                  <a:pt x="7690" y="28182"/>
                  <a:pt x="7726" y="27495"/>
                  <a:pt x="7735" y="27120"/>
                </a:cubicBezTo>
                <a:cubicBezTo>
                  <a:pt x="7753" y="26674"/>
                  <a:pt x="7735" y="25809"/>
                  <a:pt x="7699" y="24783"/>
                </a:cubicBezTo>
                <a:close/>
                <a:moveTo>
                  <a:pt x="65258" y="25283"/>
                </a:moveTo>
                <a:cubicBezTo>
                  <a:pt x="65409" y="26576"/>
                  <a:pt x="65579" y="27852"/>
                  <a:pt x="65793" y="29083"/>
                </a:cubicBezTo>
                <a:cubicBezTo>
                  <a:pt x="64597" y="29137"/>
                  <a:pt x="63384" y="29181"/>
                  <a:pt x="62153" y="29208"/>
                </a:cubicBezTo>
                <a:cubicBezTo>
                  <a:pt x="62010" y="27959"/>
                  <a:pt x="61832" y="26746"/>
                  <a:pt x="61698" y="25488"/>
                </a:cubicBezTo>
                <a:cubicBezTo>
                  <a:pt x="62867" y="25417"/>
                  <a:pt x="64053" y="25345"/>
                  <a:pt x="65231" y="25283"/>
                </a:cubicBezTo>
                <a:close/>
                <a:moveTo>
                  <a:pt x="61323" y="25515"/>
                </a:moveTo>
                <a:cubicBezTo>
                  <a:pt x="61350" y="25533"/>
                  <a:pt x="61350" y="25586"/>
                  <a:pt x="61350" y="25613"/>
                </a:cubicBezTo>
                <a:cubicBezTo>
                  <a:pt x="61511" y="26781"/>
                  <a:pt x="61636" y="28013"/>
                  <a:pt x="61796" y="29208"/>
                </a:cubicBezTo>
                <a:cubicBezTo>
                  <a:pt x="60756" y="29193"/>
                  <a:pt x="59693" y="29175"/>
                  <a:pt x="58636" y="29175"/>
                </a:cubicBezTo>
                <a:cubicBezTo>
                  <a:pt x="57817" y="29175"/>
                  <a:pt x="57001" y="29186"/>
                  <a:pt x="56203" y="29217"/>
                </a:cubicBezTo>
                <a:cubicBezTo>
                  <a:pt x="56131" y="28030"/>
                  <a:pt x="56069" y="26844"/>
                  <a:pt x="56051" y="25613"/>
                </a:cubicBezTo>
                <a:lnTo>
                  <a:pt x="56051" y="25613"/>
                </a:lnTo>
                <a:cubicBezTo>
                  <a:pt x="56379" y="25614"/>
                  <a:pt x="56707" y="25615"/>
                  <a:pt x="57035" y="25615"/>
                </a:cubicBezTo>
                <a:cubicBezTo>
                  <a:pt x="58497" y="25615"/>
                  <a:pt x="59946" y="25595"/>
                  <a:pt x="61323" y="25515"/>
                </a:cubicBezTo>
                <a:close/>
                <a:moveTo>
                  <a:pt x="13301" y="25033"/>
                </a:moveTo>
                <a:cubicBezTo>
                  <a:pt x="15023" y="25113"/>
                  <a:pt x="16763" y="25194"/>
                  <a:pt x="18476" y="25274"/>
                </a:cubicBezTo>
                <a:cubicBezTo>
                  <a:pt x="18449" y="25898"/>
                  <a:pt x="18386" y="26496"/>
                  <a:pt x="18333" y="27076"/>
                </a:cubicBezTo>
                <a:cubicBezTo>
                  <a:pt x="18271" y="27816"/>
                  <a:pt x="18199" y="28530"/>
                  <a:pt x="18190" y="29270"/>
                </a:cubicBezTo>
                <a:cubicBezTo>
                  <a:pt x="16576" y="29235"/>
                  <a:pt x="14952" y="29199"/>
                  <a:pt x="13346" y="29163"/>
                </a:cubicBezTo>
                <a:cubicBezTo>
                  <a:pt x="13355" y="29012"/>
                  <a:pt x="13355" y="28851"/>
                  <a:pt x="13355" y="28682"/>
                </a:cubicBezTo>
                <a:cubicBezTo>
                  <a:pt x="13391" y="27299"/>
                  <a:pt x="13426" y="25863"/>
                  <a:pt x="13328" y="25229"/>
                </a:cubicBezTo>
                <a:cubicBezTo>
                  <a:pt x="13319" y="25167"/>
                  <a:pt x="13310" y="25104"/>
                  <a:pt x="13301" y="25033"/>
                </a:cubicBezTo>
                <a:close/>
                <a:moveTo>
                  <a:pt x="55694" y="25622"/>
                </a:moveTo>
                <a:cubicBezTo>
                  <a:pt x="55712" y="26862"/>
                  <a:pt x="55783" y="28048"/>
                  <a:pt x="55855" y="29235"/>
                </a:cubicBezTo>
                <a:cubicBezTo>
                  <a:pt x="54312" y="29306"/>
                  <a:pt x="52670" y="29270"/>
                  <a:pt x="51127" y="29333"/>
                </a:cubicBezTo>
                <a:cubicBezTo>
                  <a:pt x="51100" y="28155"/>
                  <a:pt x="51145" y="26906"/>
                  <a:pt x="51136" y="25738"/>
                </a:cubicBezTo>
                <a:cubicBezTo>
                  <a:pt x="52643" y="25684"/>
                  <a:pt x="54169" y="25657"/>
                  <a:pt x="55694" y="25622"/>
                </a:cubicBezTo>
                <a:close/>
                <a:moveTo>
                  <a:pt x="18859" y="25301"/>
                </a:moveTo>
                <a:cubicBezTo>
                  <a:pt x="20563" y="25381"/>
                  <a:pt x="22240" y="25461"/>
                  <a:pt x="23819" y="25533"/>
                </a:cubicBezTo>
                <a:cubicBezTo>
                  <a:pt x="23802" y="25943"/>
                  <a:pt x="23775" y="26282"/>
                  <a:pt x="23757" y="26514"/>
                </a:cubicBezTo>
                <a:cubicBezTo>
                  <a:pt x="23721" y="26969"/>
                  <a:pt x="23712" y="28066"/>
                  <a:pt x="23712" y="29404"/>
                </a:cubicBezTo>
                <a:cubicBezTo>
                  <a:pt x="22071" y="29369"/>
                  <a:pt x="20331" y="29324"/>
                  <a:pt x="18574" y="29279"/>
                </a:cubicBezTo>
                <a:cubicBezTo>
                  <a:pt x="18583" y="28548"/>
                  <a:pt x="18654" y="27843"/>
                  <a:pt x="18717" y="27112"/>
                </a:cubicBezTo>
                <a:cubicBezTo>
                  <a:pt x="18770" y="26523"/>
                  <a:pt x="18833" y="25925"/>
                  <a:pt x="18859" y="25301"/>
                </a:cubicBezTo>
                <a:close/>
                <a:moveTo>
                  <a:pt x="50779" y="25764"/>
                </a:moveTo>
                <a:lnTo>
                  <a:pt x="50779" y="25764"/>
                </a:lnTo>
                <a:cubicBezTo>
                  <a:pt x="50806" y="26933"/>
                  <a:pt x="50743" y="28155"/>
                  <a:pt x="50779" y="29333"/>
                </a:cubicBezTo>
                <a:cubicBezTo>
                  <a:pt x="49378" y="29404"/>
                  <a:pt x="47906" y="29404"/>
                  <a:pt x="46443" y="29413"/>
                </a:cubicBezTo>
                <a:cubicBezTo>
                  <a:pt x="46399" y="28262"/>
                  <a:pt x="46327" y="27067"/>
                  <a:pt x="46274" y="25961"/>
                </a:cubicBezTo>
                <a:cubicBezTo>
                  <a:pt x="47772" y="25889"/>
                  <a:pt x="49289" y="25845"/>
                  <a:pt x="50779" y="25764"/>
                </a:cubicBezTo>
                <a:close/>
                <a:moveTo>
                  <a:pt x="45890" y="25979"/>
                </a:moveTo>
                <a:cubicBezTo>
                  <a:pt x="45926" y="26014"/>
                  <a:pt x="45926" y="26095"/>
                  <a:pt x="45926" y="26166"/>
                </a:cubicBezTo>
                <a:cubicBezTo>
                  <a:pt x="45979" y="27227"/>
                  <a:pt x="46051" y="28343"/>
                  <a:pt x="46095" y="29422"/>
                </a:cubicBezTo>
                <a:cubicBezTo>
                  <a:pt x="44604" y="29463"/>
                  <a:pt x="43159" y="29549"/>
                  <a:pt x="41627" y="29549"/>
                </a:cubicBezTo>
                <a:cubicBezTo>
                  <a:pt x="41491" y="29549"/>
                  <a:pt x="41353" y="29548"/>
                  <a:pt x="41215" y="29547"/>
                </a:cubicBezTo>
                <a:cubicBezTo>
                  <a:pt x="41215" y="28423"/>
                  <a:pt x="41224" y="27290"/>
                  <a:pt x="41198" y="26193"/>
                </a:cubicBezTo>
                <a:cubicBezTo>
                  <a:pt x="42803" y="26166"/>
                  <a:pt x="44356" y="26077"/>
                  <a:pt x="45890" y="25979"/>
                </a:cubicBezTo>
                <a:close/>
                <a:moveTo>
                  <a:pt x="24203" y="25559"/>
                </a:moveTo>
                <a:cubicBezTo>
                  <a:pt x="26362" y="25657"/>
                  <a:pt x="28333" y="25756"/>
                  <a:pt x="30002" y="25845"/>
                </a:cubicBezTo>
                <a:cubicBezTo>
                  <a:pt x="30011" y="26389"/>
                  <a:pt x="30020" y="26835"/>
                  <a:pt x="30011" y="27112"/>
                </a:cubicBezTo>
                <a:cubicBezTo>
                  <a:pt x="30002" y="27495"/>
                  <a:pt x="29957" y="28218"/>
                  <a:pt x="29904" y="29146"/>
                </a:cubicBezTo>
                <a:cubicBezTo>
                  <a:pt x="29904" y="29288"/>
                  <a:pt x="29895" y="29431"/>
                  <a:pt x="29886" y="29574"/>
                </a:cubicBezTo>
                <a:cubicBezTo>
                  <a:pt x="28209" y="29520"/>
                  <a:pt x="26228" y="29476"/>
                  <a:pt x="24096" y="29413"/>
                </a:cubicBezTo>
                <a:cubicBezTo>
                  <a:pt x="24096" y="28084"/>
                  <a:pt x="24105" y="26996"/>
                  <a:pt x="24141" y="26541"/>
                </a:cubicBezTo>
                <a:cubicBezTo>
                  <a:pt x="24158" y="26309"/>
                  <a:pt x="24185" y="25970"/>
                  <a:pt x="24203" y="25559"/>
                </a:cubicBezTo>
                <a:close/>
                <a:moveTo>
                  <a:pt x="30385" y="25863"/>
                </a:moveTo>
                <a:lnTo>
                  <a:pt x="30385" y="25863"/>
                </a:lnTo>
                <a:cubicBezTo>
                  <a:pt x="33088" y="25996"/>
                  <a:pt x="34908" y="26095"/>
                  <a:pt x="35203" y="26112"/>
                </a:cubicBezTo>
                <a:cubicBezTo>
                  <a:pt x="35185" y="27299"/>
                  <a:pt x="35131" y="28521"/>
                  <a:pt x="35149" y="29716"/>
                </a:cubicBezTo>
                <a:cubicBezTo>
                  <a:pt x="34667" y="29708"/>
                  <a:pt x="32856" y="29654"/>
                  <a:pt x="30269" y="29583"/>
                </a:cubicBezTo>
                <a:cubicBezTo>
                  <a:pt x="30278" y="29440"/>
                  <a:pt x="30287" y="29297"/>
                  <a:pt x="30287" y="29163"/>
                </a:cubicBezTo>
                <a:cubicBezTo>
                  <a:pt x="30341" y="28236"/>
                  <a:pt x="30385" y="27504"/>
                  <a:pt x="30394" y="27120"/>
                </a:cubicBezTo>
                <a:cubicBezTo>
                  <a:pt x="30403" y="26844"/>
                  <a:pt x="30403" y="26407"/>
                  <a:pt x="30385" y="25863"/>
                </a:cubicBezTo>
                <a:close/>
                <a:moveTo>
                  <a:pt x="35568" y="26103"/>
                </a:moveTo>
                <a:cubicBezTo>
                  <a:pt x="36562" y="26207"/>
                  <a:pt x="37648" y="26237"/>
                  <a:pt x="38742" y="26237"/>
                </a:cubicBezTo>
                <a:cubicBezTo>
                  <a:pt x="39446" y="26237"/>
                  <a:pt x="40153" y="26224"/>
                  <a:pt x="40841" y="26210"/>
                </a:cubicBezTo>
                <a:cubicBezTo>
                  <a:pt x="40868" y="27299"/>
                  <a:pt x="40859" y="28432"/>
                  <a:pt x="40868" y="29556"/>
                </a:cubicBezTo>
                <a:cubicBezTo>
                  <a:pt x="39057" y="29592"/>
                  <a:pt x="37335" y="29716"/>
                  <a:pt x="35506" y="29734"/>
                </a:cubicBezTo>
                <a:cubicBezTo>
                  <a:pt x="35479" y="28521"/>
                  <a:pt x="35542" y="27335"/>
                  <a:pt x="35559" y="26130"/>
                </a:cubicBezTo>
                <a:cubicBezTo>
                  <a:pt x="35559" y="26121"/>
                  <a:pt x="35559" y="26103"/>
                  <a:pt x="35568" y="26103"/>
                </a:cubicBezTo>
                <a:close/>
                <a:moveTo>
                  <a:pt x="1356" y="29369"/>
                </a:moveTo>
                <a:cubicBezTo>
                  <a:pt x="2998" y="29377"/>
                  <a:pt x="5014" y="29404"/>
                  <a:pt x="7235" y="29440"/>
                </a:cubicBezTo>
                <a:cubicBezTo>
                  <a:pt x="7155" y="30948"/>
                  <a:pt x="7075" y="32393"/>
                  <a:pt x="7030" y="33597"/>
                </a:cubicBezTo>
                <a:cubicBezTo>
                  <a:pt x="4746" y="33499"/>
                  <a:pt x="2784" y="33410"/>
                  <a:pt x="1374" y="33329"/>
                </a:cubicBezTo>
                <a:cubicBezTo>
                  <a:pt x="1365" y="32000"/>
                  <a:pt x="1356" y="30582"/>
                  <a:pt x="1356" y="29369"/>
                </a:cubicBezTo>
                <a:close/>
                <a:moveTo>
                  <a:pt x="7619" y="29440"/>
                </a:moveTo>
                <a:cubicBezTo>
                  <a:pt x="9314" y="29476"/>
                  <a:pt x="11116" y="29502"/>
                  <a:pt x="12954" y="29547"/>
                </a:cubicBezTo>
                <a:cubicBezTo>
                  <a:pt x="12945" y="30270"/>
                  <a:pt x="12936" y="30894"/>
                  <a:pt x="12971" y="31233"/>
                </a:cubicBezTo>
                <a:cubicBezTo>
                  <a:pt x="13007" y="31599"/>
                  <a:pt x="13007" y="32643"/>
                  <a:pt x="12989" y="33838"/>
                </a:cubicBezTo>
                <a:cubicBezTo>
                  <a:pt x="11027" y="33767"/>
                  <a:pt x="9135" y="33686"/>
                  <a:pt x="7414" y="33615"/>
                </a:cubicBezTo>
                <a:cubicBezTo>
                  <a:pt x="7467" y="32250"/>
                  <a:pt x="7547" y="30680"/>
                  <a:pt x="7619" y="29440"/>
                </a:cubicBezTo>
                <a:close/>
                <a:moveTo>
                  <a:pt x="13337" y="29556"/>
                </a:moveTo>
                <a:cubicBezTo>
                  <a:pt x="14943" y="29583"/>
                  <a:pt x="16576" y="29618"/>
                  <a:pt x="18190" y="29663"/>
                </a:cubicBezTo>
                <a:cubicBezTo>
                  <a:pt x="18190" y="29859"/>
                  <a:pt x="18199" y="30064"/>
                  <a:pt x="18208" y="30278"/>
                </a:cubicBezTo>
                <a:cubicBezTo>
                  <a:pt x="18262" y="31313"/>
                  <a:pt x="18378" y="32518"/>
                  <a:pt x="18485" y="33677"/>
                </a:cubicBezTo>
                <a:cubicBezTo>
                  <a:pt x="18502" y="33802"/>
                  <a:pt x="18511" y="33927"/>
                  <a:pt x="18520" y="34052"/>
                </a:cubicBezTo>
                <a:cubicBezTo>
                  <a:pt x="16799" y="33981"/>
                  <a:pt x="15068" y="33918"/>
                  <a:pt x="13373" y="33856"/>
                </a:cubicBezTo>
                <a:cubicBezTo>
                  <a:pt x="13391" y="32616"/>
                  <a:pt x="13391" y="31581"/>
                  <a:pt x="13355" y="31197"/>
                </a:cubicBezTo>
                <a:cubicBezTo>
                  <a:pt x="13319" y="30876"/>
                  <a:pt x="13328" y="30261"/>
                  <a:pt x="13337" y="29556"/>
                </a:cubicBezTo>
                <a:close/>
                <a:moveTo>
                  <a:pt x="18574" y="29672"/>
                </a:moveTo>
                <a:lnTo>
                  <a:pt x="18574" y="29672"/>
                </a:lnTo>
                <a:cubicBezTo>
                  <a:pt x="20331" y="29708"/>
                  <a:pt x="22071" y="29752"/>
                  <a:pt x="23712" y="29797"/>
                </a:cubicBezTo>
                <a:cubicBezTo>
                  <a:pt x="23712" y="31197"/>
                  <a:pt x="23721" y="32812"/>
                  <a:pt x="23739" y="34239"/>
                </a:cubicBezTo>
                <a:cubicBezTo>
                  <a:pt x="22178" y="34186"/>
                  <a:pt x="20554" y="34123"/>
                  <a:pt x="18913" y="34061"/>
                </a:cubicBezTo>
                <a:cubicBezTo>
                  <a:pt x="18895" y="33918"/>
                  <a:pt x="18886" y="33784"/>
                  <a:pt x="18868" y="33642"/>
                </a:cubicBezTo>
                <a:cubicBezTo>
                  <a:pt x="18761" y="32482"/>
                  <a:pt x="18645" y="31287"/>
                  <a:pt x="18592" y="30261"/>
                </a:cubicBezTo>
                <a:cubicBezTo>
                  <a:pt x="18583" y="30055"/>
                  <a:pt x="18574" y="29859"/>
                  <a:pt x="18574" y="29672"/>
                </a:cubicBezTo>
                <a:close/>
                <a:moveTo>
                  <a:pt x="24096" y="29806"/>
                </a:moveTo>
                <a:cubicBezTo>
                  <a:pt x="26228" y="29859"/>
                  <a:pt x="28191" y="29913"/>
                  <a:pt x="29859" y="29957"/>
                </a:cubicBezTo>
                <a:cubicBezTo>
                  <a:pt x="29770" y="31643"/>
                  <a:pt x="29689" y="33231"/>
                  <a:pt x="29663" y="34445"/>
                </a:cubicBezTo>
                <a:cubicBezTo>
                  <a:pt x="28021" y="34391"/>
                  <a:pt x="26139" y="34320"/>
                  <a:pt x="24123" y="34248"/>
                </a:cubicBezTo>
                <a:cubicBezTo>
                  <a:pt x="24114" y="32830"/>
                  <a:pt x="24096" y="31206"/>
                  <a:pt x="24096" y="29806"/>
                </a:cubicBezTo>
                <a:close/>
                <a:moveTo>
                  <a:pt x="30251" y="29966"/>
                </a:moveTo>
                <a:cubicBezTo>
                  <a:pt x="32981" y="30038"/>
                  <a:pt x="34846" y="30091"/>
                  <a:pt x="35167" y="30100"/>
                </a:cubicBezTo>
                <a:cubicBezTo>
                  <a:pt x="35220" y="31670"/>
                  <a:pt x="35390" y="33160"/>
                  <a:pt x="35497" y="34641"/>
                </a:cubicBezTo>
                <a:cubicBezTo>
                  <a:pt x="35435" y="34641"/>
                  <a:pt x="35336" y="34641"/>
                  <a:pt x="35203" y="34632"/>
                </a:cubicBezTo>
                <a:cubicBezTo>
                  <a:pt x="35113" y="34623"/>
                  <a:pt x="35033" y="34614"/>
                  <a:pt x="34953" y="34605"/>
                </a:cubicBezTo>
                <a:lnTo>
                  <a:pt x="34953" y="34623"/>
                </a:lnTo>
                <a:cubicBezTo>
                  <a:pt x="34070" y="34596"/>
                  <a:pt x="32321" y="34534"/>
                  <a:pt x="30046" y="34453"/>
                </a:cubicBezTo>
                <a:cubicBezTo>
                  <a:pt x="30082" y="33115"/>
                  <a:pt x="30171" y="31385"/>
                  <a:pt x="30251" y="29966"/>
                </a:cubicBezTo>
                <a:close/>
                <a:moveTo>
                  <a:pt x="70485" y="29270"/>
                </a:moveTo>
                <a:cubicBezTo>
                  <a:pt x="70646" y="31064"/>
                  <a:pt x="70887" y="32848"/>
                  <a:pt x="70985" y="34677"/>
                </a:cubicBezTo>
                <a:cubicBezTo>
                  <a:pt x="69727" y="34739"/>
                  <a:pt x="68532" y="34864"/>
                  <a:pt x="67229" y="34882"/>
                </a:cubicBezTo>
                <a:cubicBezTo>
                  <a:pt x="66917" y="33035"/>
                  <a:pt x="66516" y="31278"/>
                  <a:pt x="66212" y="29422"/>
                </a:cubicBezTo>
                <a:cubicBezTo>
                  <a:pt x="67595" y="29333"/>
                  <a:pt x="69013" y="29270"/>
                  <a:pt x="70485" y="29270"/>
                </a:cubicBezTo>
                <a:close/>
                <a:moveTo>
                  <a:pt x="40876" y="29913"/>
                </a:moveTo>
                <a:cubicBezTo>
                  <a:pt x="40903" y="31661"/>
                  <a:pt x="40939" y="33410"/>
                  <a:pt x="41055" y="35078"/>
                </a:cubicBezTo>
                <a:cubicBezTo>
                  <a:pt x="39253" y="35024"/>
                  <a:pt x="37558" y="34855"/>
                  <a:pt x="35863" y="34694"/>
                </a:cubicBezTo>
                <a:cubicBezTo>
                  <a:pt x="35738" y="33169"/>
                  <a:pt x="35577" y="31679"/>
                  <a:pt x="35515" y="30091"/>
                </a:cubicBezTo>
                <a:cubicBezTo>
                  <a:pt x="37344" y="30073"/>
                  <a:pt x="39065" y="29948"/>
                  <a:pt x="40876" y="29913"/>
                </a:cubicBezTo>
                <a:close/>
                <a:moveTo>
                  <a:pt x="65802" y="29431"/>
                </a:moveTo>
                <a:cubicBezTo>
                  <a:pt x="65864" y="29440"/>
                  <a:pt x="65838" y="29440"/>
                  <a:pt x="65855" y="29485"/>
                </a:cubicBezTo>
                <a:cubicBezTo>
                  <a:pt x="65873" y="29538"/>
                  <a:pt x="65900" y="29690"/>
                  <a:pt x="65909" y="29743"/>
                </a:cubicBezTo>
                <a:cubicBezTo>
                  <a:pt x="66212" y="31483"/>
                  <a:pt x="66578" y="33187"/>
                  <a:pt x="66863" y="34900"/>
                </a:cubicBezTo>
                <a:cubicBezTo>
                  <a:pt x="65445" y="34944"/>
                  <a:pt x="64044" y="35016"/>
                  <a:pt x="62662" y="35087"/>
                </a:cubicBezTo>
                <a:cubicBezTo>
                  <a:pt x="62537" y="33213"/>
                  <a:pt x="62394" y="31349"/>
                  <a:pt x="62189" y="29556"/>
                </a:cubicBezTo>
                <a:cubicBezTo>
                  <a:pt x="63090" y="29556"/>
                  <a:pt x="63982" y="29493"/>
                  <a:pt x="64883" y="29476"/>
                </a:cubicBezTo>
                <a:cubicBezTo>
                  <a:pt x="65177" y="29467"/>
                  <a:pt x="65472" y="29467"/>
                  <a:pt x="65766" y="29449"/>
                </a:cubicBezTo>
                <a:cubicBezTo>
                  <a:pt x="65784" y="29440"/>
                  <a:pt x="65784" y="29431"/>
                  <a:pt x="65802" y="29431"/>
                </a:cubicBezTo>
                <a:close/>
                <a:moveTo>
                  <a:pt x="46104" y="29779"/>
                </a:moveTo>
                <a:cubicBezTo>
                  <a:pt x="46176" y="31581"/>
                  <a:pt x="46309" y="33329"/>
                  <a:pt x="46407" y="35114"/>
                </a:cubicBezTo>
                <a:cubicBezTo>
                  <a:pt x="45340" y="35114"/>
                  <a:pt x="44261" y="35143"/>
                  <a:pt x="43193" y="35143"/>
                </a:cubicBezTo>
                <a:cubicBezTo>
                  <a:pt x="42592" y="35143"/>
                  <a:pt x="41994" y="35134"/>
                  <a:pt x="41403" y="35105"/>
                </a:cubicBezTo>
                <a:cubicBezTo>
                  <a:pt x="41296" y="33419"/>
                  <a:pt x="41260" y="31670"/>
                  <a:pt x="41224" y="29913"/>
                </a:cubicBezTo>
                <a:cubicBezTo>
                  <a:pt x="42893" y="29904"/>
                  <a:pt x="44481" y="29823"/>
                  <a:pt x="46104" y="29779"/>
                </a:cubicBezTo>
                <a:close/>
                <a:moveTo>
                  <a:pt x="50779" y="29690"/>
                </a:moveTo>
                <a:cubicBezTo>
                  <a:pt x="50814" y="31536"/>
                  <a:pt x="50913" y="33329"/>
                  <a:pt x="50975" y="35149"/>
                </a:cubicBezTo>
                <a:cubicBezTo>
                  <a:pt x="50780" y="35151"/>
                  <a:pt x="50586" y="35151"/>
                  <a:pt x="50392" y="35151"/>
                </a:cubicBezTo>
                <a:cubicBezTo>
                  <a:pt x="49167" y="35151"/>
                  <a:pt x="47965" y="35129"/>
                  <a:pt x="46755" y="35114"/>
                </a:cubicBezTo>
                <a:cubicBezTo>
                  <a:pt x="46675" y="33321"/>
                  <a:pt x="46515" y="31554"/>
                  <a:pt x="46470" y="29770"/>
                </a:cubicBezTo>
                <a:lnTo>
                  <a:pt x="46470" y="29770"/>
                </a:lnTo>
                <a:cubicBezTo>
                  <a:pt x="46598" y="29771"/>
                  <a:pt x="46726" y="29771"/>
                  <a:pt x="46853" y="29771"/>
                </a:cubicBezTo>
                <a:cubicBezTo>
                  <a:pt x="48189" y="29771"/>
                  <a:pt x="49484" y="29730"/>
                  <a:pt x="50779" y="29690"/>
                </a:cubicBezTo>
                <a:close/>
                <a:moveTo>
                  <a:pt x="55873" y="29592"/>
                </a:moveTo>
                <a:cubicBezTo>
                  <a:pt x="55998" y="31394"/>
                  <a:pt x="55980" y="33338"/>
                  <a:pt x="56007" y="35247"/>
                </a:cubicBezTo>
                <a:cubicBezTo>
                  <a:pt x="54499" y="35167"/>
                  <a:pt x="52929" y="35149"/>
                  <a:pt x="51332" y="35149"/>
                </a:cubicBezTo>
                <a:cubicBezTo>
                  <a:pt x="51252" y="33347"/>
                  <a:pt x="51180" y="31527"/>
                  <a:pt x="51127" y="29681"/>
                </a:cubicBezTo>
                <a:cubicBezTo>
                  <a:pt x="52679" y="29627"/>
                  <a:pt x="54329" y="29654"/>
                  <a:pt x="55873" y="29592"/>
                </a:cubicBezTo>
                <a:close/>
                <a:moveTo>
                  <a:pt x="58533" y="29526"/>
                </a:moveTo>
                <a:cubicBezTo>
                  <a:pt x="59634" y="29526"/>
                  <a:pt x="60745" y="29545"/>
                  <a:pt x="61841" y="29556"/>
                </a:cubicBezTo>
                <a:cubicBezTo>
                  <a:pt x="62037" y="31367"/>
                  <a:pt x="62180" y="33231"/>
                  <a:pt x="62305" y="35114"/>
                </a:cubicBezTo>
                <a:cubicBezTo>
                  <a:pt x="60518" y="35196"/>
                  <a:pt x="58654" y="35248"/>
                  <a:pt x="56799" y="35248"/>
                </a:cubicBezTo>
                <a:cubicBezTo>
                  <a:pt x="56653" y="35248"/>
                  <a:pt x="56508" y="35248"/>
                  <a:pt x="56363" y="35247"/>
                </a:cubicBezTo>
                <a:cubicBezTo>
                  <a:pt x="56346" y="33329"/>
                  <a:pt x="56337" y="31358"/>
                  <a:pt x="56238" y="29565"/>
                </a:cubicBezTo>
                <a:cubicBezTo>
                  <a:pt x="56993" y="29535"/>
                  <a:pt x="57760" y="29526"/>
                  <a:pt x="58533" y="29526"/>
                </a:cubicBezTo>
                <a:close/>
                <a:moveTo>
                  <a:pt x="71012" y="35024"/>
                </a:moveTo>
                <a:cubicBezTo>
                  <a:pt x="71056" y="35961"/>
                  <a:pt x="71074" y="36925"/>
                  <a:pt x="71101" y="37879"/>
                </a:cubicBezTo>
                <a:cubicBezTo>
                  <a:pt x="69959" y="37959"/>
                  <a:pt x="68853" y="38066"/>
                  <a:pt x="67747" y="38174"/>
                </a:cubicBezTo>
                <a:cubicBezTo>
                  <a:pt x="67577" y="37210"/>
                  <a:pt x="67425" y="36238"/>
                  <a:pt x="67292" y="35239"/>
                </a:cubicBezTo>
                <a:cubicBezTo>
                  <a:pt x="68576" y="35212"/>
                  <a:pt x="69763" y="35087"/>
                  <a:pt x="71012" y="35024"/>
                </a:cubicBezTo>
                <a:close/>
                <a:moveTo>
                  <a:pt x="66917" y="35247"/>
                </a:moveTo>
                <a:cubicBezTo>
                  <a:pt x="66926" y="35247"/>
                  <a:pt x="66926" y="35247"/>
                  <a:pt x="66926" y="35256"/>
                </a:cubicBezTo>
                <a:cubicBezTo>
                  <a:pt x="67078" y="36247"/>
                  <a:pt x="67220" y="37246"/>
                  <a:pt x="67390" y="38218"/>
                </a:cubicBezTo>
                <a:cubicBezTo>
                  <a:pt x="65900" y="38361"/>
                  <a:pt x="64428" y="38530"/>
                  <a:pt x="62947" y="38682"/>
                </a:cubicBezTo>
                <a:cubicBezTo>
                  <a:pt x="62858" y="37612"/>
                  <a:pt x="62751" y="36550"/>
                  <a:pt x="62688" y="35444"/>
                </a:cubicBezTo>
                <a:cubicBezTo>
                  <a:pt x="64080" y="35363"/>
                  <a:pt x="65507" y="35310"/>
                  <a:pt x="66917" y="35247"/>
                </a:cubicBezTo>
                <a:close/>
                <a:moveTo>
                  <a:pt x="62314" y="35462"/>
                </a:moveTo>
                <a:cubicBezTo>
                  <a:pt x="62358" y="35479"/>
                  <a:pt x="62332" y="35533"/>
                  <a:pt x="62340" y="35560"/>
                </a:cubicBezTo>
                <a:cubicBezTo>
                  <a:pt x="62385" y="36050"/>
                  <a:pt x="62403" y="36586"/>
                  <a:pt x="62448" y="37094"/>
                </a:cubicBezTo>
                <a:cubicBezTo>
                  <a:pt x="62501" y="37638"/>
                  <a:pt x="62555" y="38182"/>
                  <a:pt x="62599" y="38709"/>
                </a:cubicBezTo>
                <a:cubicBezTo>
                  <a:pt x="60610" y="38869"/>
                  <a:pt x="58495" y="38905"/>
                  <a:pt x="56426" y="38976"/>
                </a:cubicBezTo>
                <a:cubicBezTo>
                  <a:pt x="56417" y="37843"/>
                  <a:pt x="56399" y="36719"/>
                  <a:pt x="56372" y="35613"/>
                </a:cubicBezTo>
                <a:cubicBezTo>
                  <a:pt x="58388" y="35604"/>
                  <a:pt x="60387" y="35560"/>
                  <a:pt x="62314" y="35462"/>
                </a:cubicBezTo>
                <a:close/>
                <a:moveTo>
                  <a:pt x="51368" y="35506"/>
                </a:moveTo>
                <a:cubicBezTo>
                  <a:pt x="52938" y="35515"/>
                  <a:pt x="54517" y="35515"/>
                  <a:pt x="56015" y="35595"/>
                </a:cubicBezTo>
                <a:cubicBezTo>
                  <a:pt x="56042" y="36719"/>
                  <a:pt x="56060" y="37843"/>
                  <a:pt x="56069" y="38976"/>
                </a:cubicBezTo>
                <a:cubicBezTo>
                  <a:pt x="54561" y="38985"/>
                  <a:pt x="53027" y="38968"/>
                  <a:pt x="51573" y="39039"/>
                </a:cubicBezTo>
                <a:cubicBezTo>
                  <a:pt x="51448" y="37915"/>
                  <a:pt x="51403" y="36719"/>
                  <a:pt x="51350" y="35533"/>
                </a:cubicBezTo>
                <a:cubicBezTo>
                  <a:pt x="51350" y="35515"/>
                  <a:pt x="51350" y="35506"/>
                  <a:pt x="51368" y="35506"/>
                </a:cubicBezTo>
                <a:close/>
                <a:moveTo>
                  <a:pt x="46782" y="35462"/>
                </a:moveTo>
                <a:cubicBezTo>
                  <a:pt x="47987" y="35485"/>
                  <a:pt x="49199" y="35508"/>
                  <a:pt x="50424" y="35508"/>
                </a:cubicBezTo>
                <a:cubicBezTo>
                  <a:pt x="50613" y="35508"/>
                  <a:pt x="50803" y="35507"/>
                  <a:pt x="50993" y="35506"/>
                </a:cubicBezTo>
                <a:cubicBezTo>
                  <a:pt x="51046" y="36711"/>
                  <a:pt x="51100" y="37915"/>
                  <a:pt x="51225" y="39048"/>
                </a:cubicBezTo>
                <a:cubicBezTo>
                  <a:pt x="49780" y="39092"/>
                  <a:pt x="48317" y="39119"/>
                  <a:pt x="46836" y="39128"/>
                </a:cubicBezTo>
                <a:cubicBezTo>
                  <a:pt x="46809" y="37924"/>
                  <a:pt x="46836" y="36666"/>
                  <a:pt x="46773" y="35497"/>
                </a:cubicBezTo>
                <a:cubicBezTo>
                  <a:pt x="46764" y="35479"/>
                  <a:pt x="46764" y="35470"/>
                  <a:pt x="46782" y="35462"/>
                </a:cubicBezTo>
                <a:close/>
                <a:moveTo>
                  <a:pt x="41447" y="35453"/>
                </a:moveTo>
                <a:cubicBezTo>
                  <a:pt x="42027" y="35487"/>
                  <a:pt x="42609" y="35499"/>
                  <a:pt x="43195" y="35499"/>
                </a:cubicBezTo>
                <a:cubicBezTo>
                  <a:pt x="44260" y="35499"/>
                  <a:pt x="45334" y="35462"/>
                  <a:pt x="46416" y="35462"/>
                </a:cubicBezTo>
                <a:cubicBezTo>
                  <a:pt x="46479" y="36648"/>
                  <a:pt x="46452" y="37924"/>
                  <a:pt x="46479" y="39137"/>
                </a:cubicBezTo>
                <a:cubicBezTo>
                  <a:pt x="44864" y="39155"/>
                  <a:pt x="43214" y="39146"/>
                  <a:pt x="41590" y="39155"/>
                </a:cubicBezTo>
                <a:cubicBezTo>
                  <a:pt x="41572" y="37897"/>
                  <a:pt x="41528" y="36666"/>
                  <a:pt x="41438" y="35488"/>
                </a:cubicBezTo>
                <a:cubicBezTo>
                  <a:pt x="41430" y="35470"/>
                  <a:pt x="41430" y="35453"/>
                  <a:pt x="41447" y="35453"/>
                </a:cubicBezTo>
                <a:close/>
                <a:moveTo>
                  <a:pt x="35897" y="35053"/>
                </a:moveTo>
                <a:cubicBezTo>
                  <a:pt x="35898" y="35053"/>
                  <a:pt x="35898" y="35055"/>
                  <a:pt x="35898" y="35060"/>
                </a:cubicBezTo>
                <a:cubicBezTo>
                  <a:pt x="37602" y="35212"/>
                  <a:pt x="39297" y="35372"/>
                  <a:pt x="41082" y="35444"/>
                </a:cubicBezTo>
                <a:cubicBezTo>
                  <a:pt x="41171" y="36648"/>
                  <a:pt x="41224" y="37888"/>
                  <a:pt x="41233" y="39173"/>
                </a:cubicBezTo>
                <a:cubicBezTo>
                  <a:pt x="41086" y="39174"/>
                  <a:pt x="40938" y="39175"/>
                  <a:pt x="40791" y="39175"/>
                </a:cubicBezTo>
                <a:cubicBezTo>
                  <a:pt x="39592" y="39175"/>
                  <a:pt x="38411" y="39130"/>
                  <a:pt x="37224" y="39130"/>
                </a:cubicBezTo>
                <a:cubicBezTo>
                  <a:pt x="36851" y="39130"/>
                  <a:pt x="36478" y="39134"/>
                  <a:pt x="36104" y="39146"/>
                </a:cubicBezTo>
                <a:cubicBezTo>
                  <a:pt x="36068" y="37754"/>
                  <a:pt x="35997" y="36398"/>
                  <a:pt x="35890" y="35078"/>
                </a:cubicBezTo>
                <a:cubicBezTo>
                  <a:pt x="35890" y="35065"/>
                  <a:pt x="35894" y="35053"/>
                  <a:pt x="35897" y="35053"/>
                </a:cubicBezTo>
                <a:close/>
                <a:moveTo>
                  <a:pt x="30037" y="34846"/>
                </a:moveTo>
                <a:cubicBezTo>
                  <a:pt x="33097" y="34944"/>
                  <a:pt x="35203" y="35016"/>
                  <a:pt x="35515" y="35024"/>
                </a:cubicBezTo>
                <a:cubicBezTo>
                  <a:pt x="35524" y="35033"/>
                  <a:pt x="35533" y="35033"/>
                  <a:pt x="35542" y="35042"/>
                </a:cubicBezTo>
                <a:cubicBezTo>
                  <a:pt x="35631" y="36372"/>
                  <a:pt x="35729" y="37745"/>
                  <a:pt x="35738" y="39137"/>
                </a:cubicBezTo>
                <a:lnTo>
                  <a:pt x="34596" y="39182"/>
                </a:lnTo>
                <a:cubicBezTo>
                  <a:pt x="34534" y="39191"/>
                  <a:pt x="32803" y="39235"/>
                  <a:pt x="30207" y="39298"/>
                </a:cubicBezTo>
                <a:cubicBezTo>
                  <a:pt x="30216" y="38075"/>
                  <a:pt x="30198" y="36960"/>
                  <a:pt x="30100" y="36559"/>
                </a:cubicBezTo>
                <a:cubicBezTo>
                  <a:pt x="30037" y="36309"/>
                  <a:pt x="30028" y="35667"/>
                  <a:pt x="30037" y="34846"/>
                </a:cubicBezTo>
                <a:close/>
                <a:moveTo>
                  <a:pt x="24123" y="34632"/>
                </a:moveTo>
                <a:lnTo>
                  <a:pt x="24123" y="34632"/>
                </a:lnTo>
                <a:cubicBezTo>
                  <a:pt x="26139" y="34703"/>
                  <a:pt x="28021" y="34775"/>
                  <a:pt x="29654" y="34828"/>
                </a:cubicBezTo>
                <a:cubicBezTo>
                  <a:pt x="29645" y="35720"/>
                  <a:pt x="29663" y="36363"/>
                  <a:pt x="29725" y="36648"/>
                </a:cubicBezTo>
                <a:cubicBezTo>
                  <a:pt x="29814" y="37023"/>
                  <a:pt x="29832" y="38111"/>
                  <a:pt x="29823" y="39307"/>
                </a:cubicBezTo>
                <a:cubicBezTo>
                  <a:pt x="28182" y="39351"/>
                  <a:pt x="26219" y="39405"/>
                  <a:pt x="24141" y="39449"/>
                </a:cubicBezTo>
                <a:cubicBezTo>
                  <a:pt x="24141" y="38646"/>
                  <a:pt x="24141" y="37888"/>
                  <a:pt x="24141" y="37308"/>
                </a:cubicBezTo>
                <a:cubicBezTo>
                  <a:pt x="24141" y="36675"/>
                  <a:pt x="24132" y="35729"/>
                  <a:pt x="24123" y="34632"/>
                </a:cubicBezTo>
                <a:close/>
                <a:moveTo>
                  <a:pt x="18949" y="34445"/>
                </a:moveTo>
                <a:cubicBezTo>
                  <a:pt x="20581" y="34507"/>
                  <a:pt x="22196" y="34569"/>
                  <a:pt x="23739" y="34623"/>
                </a:cubicBezTo>
                <a:cubicBezTo>
                  <a:pt x="23739" y="34623"/>
                  <a:pt x="23739" y="34632"/>
                  <a:pt x="23739" y="34641"/>
                </a:cubicBezTo>
                <a:cubicBezTo>
                  <a:pt x="23748" y="35729"/>
                  <a:pt x="23757" y="36675"/>
                  <a:pt x="23757" y="37308"/>
                </a:cubicBezTo>
                <a:cubicBezTo>
                  <a:pt x="23757" y="37888"/>
                  <a:pt x="23757" y="38646"/>
                  <a:pt x="23757" y="39458"/>
                </a:cubicBezTo>
                <a:cubicBezTo>
                  <a:pt x="22249" y="39503"/>
                  <a:pt x="20697" y="39538"/>
                  <a:pt x="19154" y="39574"/>
                </a:cubicBezTo>
                <a:cubicBezTo>
                  <a:pt x="19163" y="38405"/>
                  <a:pt x="19154" y="37165"/>
                  <a:pt x="19109" y="36425"/>
                </a:cubicBezTo>
                <a:cubicBezTo>
                  <a:pt x="19073" y="35845"/>
                  <a:pt x="19011" y="35167"/>
                  <a:pt x="18949" y="34445"/>
                </a:cubicBezTo>
                <a:close/>
                <a:moveTo>
                  <a:pt x="13373" y="34239"/>
                </a:moveTo>
                <a:cubicBezTo>
                  <a:pt x="15077" y="34302"/>
                  <a:pt x="16825" y="34373"/>
                  <a:pt x="18565" y="34436"/>
                </a:cubicBezTo>
                <a:cubicBezTo>
                  <a:pt x="18627" y="35167"/>
                  <a:pt x="18690" y="35863"/>
                  <a:pt x="18725" y="36452"/>
                </a:cubicBezTo>
                <a:cubicBezTo>
                  <a:pt x="18770" y="37183"/>
                  <a:pt x="18779" y="38414"/>
                  <a:pt x="18770" y="39583"/>
                </a:cubicBezTo>
                <a:cubicBezTo>
                  <a:pt x="16897" y="39628"/>
                  <a:pt x="15050" y="39672"/>
                  <a:pt x="13364" y="39708"/>
                </a:cubicBezTo>
                <a:cubicBezTo>
                  <a:pt x="13364" y="39672"/>
                  <a:pt x="13355" y="39628"/>
                  <a:pt x="13355" y="39592"/>
                </a:cubicBezTo>
                <a:cubicBezTo>
                  <a:pt x="13301" y="38923"/>
                  <a:pt x="13328" y="37058"/>
                  <a:pt x="13355" y="35256"/>
                </a:cubicBezTo>
                <a:cubicBezTo>
                  <a:pt x="13364" y="34908"/>
                  <a:pt x="13364" y="34569"/>
                  <a:pt x="13373" y="34239"/>
                </a:cubicBezTo>
                <a:close/>
                <a:moveTo>
                  <a:pt x="7405" y="33999"/>
                </a:moveTo>
                <a:lnTo>
                  <a:pt x="7405" y="33999"/>
                </a:lnTo>
                <a:cubicBezTo>
                  <a:pt x="9126" y="34070"/>
                  <a:pt x="11027" y="34150"/>
                  <a:pt x="12989" y="34222"/>
                </a:cubicBezTo>
                <a:cubicBezTo>
                  <a:pt x="12980" y="34561"/>
                  <a:pt x="12980" y="34908"/>
                  <a:pt x="12971" y="35247"/>
                </a:cubicBezTo>
                <a:cubicBezTo>
                  <a:pt x="12945" y="37058"/>
                  <a:pt x="12918" y="38932"/>
                  <a:pt x="12971" y="39619"/>
                </a:cubicBezTo>
                <a:cubicBezTo>
                  <a:pt x="12971" y="39654"/>
                  <a:pt x="12980" y="39690"/>
                  <a:pt x="12980" y="39717"/>
                </a:cubicBezTo>
                <a:cubicBezTo>
                  <a:pt x="10786" y="39770"/>
                  <a:pt x="8886" y="39806"/>
                  <a:pt x="7547" y="39833"/>
                </a:cubicBezTo>
                <a:cubicBezTo>
                  <a:pt x="7565" y="38414"/>
                  <a:pt x="7556" y="37023"/>
                  <a:pt x="7440" y="36559"/>
                </a:cubicBezTo>
                <a:cubicBezTo>
                  <a:pt x="7369" y="36229"/>
                  <a:pt x="7369" y="35230"/>
                  <a:pt x="7405" y="33999"/>
                </a:cubicBezTo>
                <a:close/>
                <a:moveTo>
                  <a:pt x="1383" y="33713"/>
                </a:moveTo>
                <a:lnTo>
                  <a:pt x="1383" y="33713"/>
                </a:lnTo>
                <a:cubicBezTo>
                  <a:pt x="2784" y="33793"/>
                  <a:pt x="4746" y="33883"/>
                  <a:pt x="7021" y="33981"/>
                </a:cubicBezTo>
                <a:cubicBezTo>
                  <a:pt x="6976" y="35301"/>
                  <a:pt x="6985" y="36282"/>
                  <a:pt x="7066" y="36648"/>
                </a:cubicBezTo>
                <a:cubicBezTo>
                  <a:pt x="7173" y="37076"/>
                  <a:pt x="7182" y="38441"/>
                  <a:pt x="7164" y="39833"/>
                </a:cubicBezTo>
                <a:cubicBezTo>
                  <a:pt x="6683" y="39843"/>
                  <a:pt x="6294" y="39848"/>
                  <a:pt x="6018" y="39848"/>
                </a:cubicBezTo>
                <a:cubicBezTo>
                  <a:pt x="5824" y="39848"/>
                  <a:pt x="5685" y="39845"/>
                  <a:pt x="5612" y="39842"/>
                </a:cubicBezTo>
                <a:cubicBezTo>
                  <a:pt x="5112" y="39818"/>
                  <a:pt x="4137" y="39810"/>
                  <a:pt x="3055" y="39810"/>
                </a:cubicBezTo>
                <a:cubicBezTo>
                  <a:pt x="2515" y="39810"/>
                  <a:pt x="1948" y="39812"/>
                  <a:pt x="1401" y="39815"/>
                </a:cubicBezTo>
                <a:cubicBezTo>
                  <a:pt x="1401" y="38869"/>
                  <a:pt x="1410" y="37968"/>
                  <a:pt x="1410" y="37308"/>
                </a:cubicBezTo>
                <a:cubicBezTo>
                  <a:pt x="1401" y="36675"/>
                  <a:pt x="1401" y="35729"/>
                  <a:pt x="1392" y="34632"/>
                </a:cubicBezTo>
                <a:cubicBezTo>
                  <a:pt x="1383" y="34338"/>
                  <a:pt x="1383" y="34034"/>
                  <a:pt x="1383" y="33713"/>
                </a:cubicBezTo>
                <a:close/>
                <a:moveTo>
                  <a:pt x="1999" y="1"/>
                </a:moveTo>
                <a:cubicBezTo>
                  <a:pt x="1909" y="919"/>
                  <a:pt x="1731" y="2730"/>
                  <a:pt x="1615" y="3962"/>
                </a:cubicBezTo>
                <a:lnTo>
                  <a:pt x="0" y="3988"/>
                </a:lnTo>
                <a:lnTo>
                  <a:pt x="0" y="4372"/>
                </a:lnTo>
                <a:lnTo>
                  <a:pt x="1579" y="4345"/>
                </a:lnTo>
                <a:lnTo>
                  <a:pt x="1579" y="4345"/>
                </a:lnTo>
                <a:cubicBezTo>
                  <a:pt x="1561" y="4532"/>
                  <a:pt x="1552" y="4693"/>
                  <a:pt x="1544" y="4827"/>
                </a:cubicBezTo>
                <a:cubicBezTo>
                  <a:pt x="1490" y="5487"/>
                  <a:pt x="1517" y="7271"/>
                  <a:pt x="1535" y="9029"/>
                </a:cubicBezTo>
                <a:cubicBezTo>
                  <a:pt x="973" y="9011"/>
                  <a:pt x="473" y="9002"/>
                  <a:pt x="36" y="8993"/>
                </a:cubicBezTo>
                <a:lnTo>
                  <a:pt x="36" y="9377"/>
                </a:lnTo>
                <a:cubicBezTo>
                  <a:pt x="473" y="9385"/>
                  <a:pt x="982" y="9403"/>
                  <a:pt x="1544" y="9412"/>
                </a:cubicBezTo>
                <a:cubicBezTo>
                  <a:pt x="1570" y="11072"/>
                  <a:pt x="1588" y="12722"/>
                  <a:pt x="1544" y="13213"/>
                </a:cubicBezTo>
                <a:cubicBezTo>
                  <a:pt x="1517" y="13436"/>
                  <a:pt x="1517" y="13775"/>
                  <a:pt x="1517" y="14185"/>
                </a:cubicBezTo>
                <a:cubicBezTo>
                  <a:pt x="1008" y="14176"/>
                  <a:pt x="518" y="14176"/>
                  <a:pt x="36" y="14176"/>
                </a:cubicBezTo>
                <a:lnTo>
                  <a:pt x="36" y="14560"/>
                </a:lnTo>
                <a:cubicBezTo>
                  <a:pt x="518" y="14560"/>
                  <a:pt x="1008" y="14569"/>
                  <a:pt x="1517" y="14569"/>
                </a:cubicBezTo>
                <a:cubicBezTo>
                  <a:pt x="1526" y="14943"/>
                  <a:pt x="1535" y="15354"/>
                  <a:pt x="1544" y="15773"/>
                </a:cubicBezTo>
                <a:cubicBezTo>
                  <a:pt x="1570" y="17075"/>
                  <a:pt x="1606" y="18556"/>
                  <a:pt x="1517" y="19163"/>
                </a:cubicBezTo>
                <a:cubicBezTo>
                  <a:pt x="1472" y="19431"/>
                  <a:pt x="1428" y="19912"/>
                  <a:pt x="1383" y="20519"/>
                </a:cubicBezTo>
                <a:cubicBezTo>
                  <a:pt x="910" y="20537"/>
                  <a:pt x="464" y="20555"/>
                  <a:pt x="36" y="20572"/>
                </a:cubicBezTo>
                <a:lnTo>
                  <a:pt x="36" y="20956"/>
                </a:lnTo>
                <a:cubicBezTo>
                  <a:pt x="455" y="20938"/>
                  <a:pt x="892" y="20920"/>
                  <a:pt x="1356" y="20903"/>
                </a:cubicBezTo>
                <a:lnTo>
                  <a:pt x="1356" y="20903"/>
                </a:lnTo>
                <a:cubicBezTo>
                  <a:pt x="1285" y="21875"/>
                  <a:pt x="1222" y="23070"/>
                  <a:pt x="1160" y="24132"/>
                </a:cubicBezTo>
                <a:cubicBezTo>
                  <a:pt x="776" y="24123"/>
                  <a:pt x="393" y="24105"/>
                  <a:pt x="36" y="24096"/>
                </a:cubicBezTo>
                <a:lnTo>
                  <a:pt x="36" y="24480"/>
                </a:lnTo>
                <a:cubicBezTo>
                  <a:pt x="384" y="24489"/>
                  <a:pt x="758" y="24507"/>
                  <a:pt x="1142" y="24516"/>
                </a:cubicBezTo>
                <a:cubicBezTo>
                  <a:pt x="1097" y="25381"/>
                  <a:pt x="1053" y="26103"/>
                  <a:pt x="1026" y="26514"/>
                </a:cubicBezTo>
                <a:cubicBezTo>
                  <a:pt x="990" y="26924"/>
                  <a:pt x="982" y="27843"/>
                  <a:pt x="973" y="28985"/>
                </a:cubicBezTo>
                <a:lnTo>
                  <a:pt x="36" y="28985"/>
                </a:lnTo>
                <a:lnTo>
                  <a:pt x="36" y="29369"/>
                </a:lnTo>
                <a:lnTo>
                  <a:pt x="973" y="29369"/>
                </a:lnTo>
                <a:cubicBezTo>
                  <a:pt x="973" y="30573"/>
                  <a:pt x="982" y="31982"/>
                  <a:pt x="990" y="33312"/>
                </a:cubicBezTo>
                <a:cubicBezTo>
                  <a:pt x="625" y="33285"/>
                  <a:pt x="304" y="33267"/>
                  <a:pt x="36" y="33249"/>
                </a:cubicBezTo>
                <a:lnTo>
                  <a:pt x="36" y="33633"/>
                </a:lnTo>
                <a:cubicBezTo>
                  <a:pt x="304" y="33651"/>
                  <a:pt x="625" y="33668"/>
                  <a:pt x="999" y="33695"/>
                </a:cubicBezTo>
                <a:cubicBezTo>
                  <a:pt x="999" y="34016"/>
                  <a:pt x="999" y="34338"/>
                  <a:pt x="999" y="34641"/>
                </a:cubicBezTo>
                <a:cubicBezTo>
                  <a:pt x="1008" y="35729"/>
                  <a:pt x="1017" y="36675"/>
                  <a:pt x="1017" y="37308"/>
                </a:cubicBezTo>
                <a:cubicBezTo>
                  <a:pt x="1026" y="37977"/>
                  <a:pt x="1017" y="38869"/>
                  <a:pt x="1017" y="39824"/>
                </a:cubicBezTo>
                <a:lnTo>
                  <a:pt x="36" y="39824"/>
                </a:lnTo>
                <a:lnTo>
                  <a:pt x="36" y="40208"/>
                </a:lnTo>
                <a:lnTo>
                  <a:pt x="1008" y="40208"/>
                </a:lnTo>
                <a:cubicBezTo>
                  <a:pt x="1008" y="40671"/>
                  <a:pt x="1008" y="41144"/>
                  <a:pt x="999" y="41599"/>
                </a:cubicBezTo>
                <a:lnTo>
                  <a:pt x="1383" y="41599"/>
                </a:lnTo>
                <a:cubicBezTo>
                  <a:pt x="1392" y="41144"/>
                  <a:pt x="1392" y="40671"/>
                  <a:pt x="1401" y="40199"/>
                </a:cubicBezTo>
                <a:cubicBezTo>
                  <a:pt x="1948" y="40196"/>
                  <a:pt x="2514" y="40194"/>
                  <a:pt x="3053" y="40194"/>
                </a:cubicBezTo>
                <a:cubicBezTo>
                  <a:pt x="4131" y="40194"/>
                  <a:pt x="5100" y="40202"/>
                  <a:pt x="5594" y="40225"/>
                </a:cubicBezTo>
                <a:cubicBezTo>
                  <a:pt x="5671" y="40229"/>
                  <a:pt x="5812" y="40231"/>
                  <a:pt x="6008" y="40231"/>
                </a:cubicBezTo>
                <a:cubicBezTo>
                  <a:pt x="6285" y="40231"/>
                  <a:pt x="6674" y="40227"/>
                  <a:pt x="7155" y="40216"/>
                </a:cubicBezTo>
                <a:lnTo>
                  <a:pt x="7155" y="40216"/>
                </a:lnTo>
                <a:cubicBezTo>
                  <a:pt x="7155" y="40698"/>
                  <a:pt x="7137" y="41171"/>
                  <a:pt x="7128" y="41599"/>
                </a:cubicBezTo>
                <a:lnTo>
                  <a:pt x="7512" y="41599"/>
                </a:lnTo>
                <a:cubicBezTo>
                  <a:pt x="7521" y="41171"/>
                  <a:pt x="7538" y="40698"/>
                  <a:pt x="7547" y="40216"/>
                </a:cubicBezTo>
                <a:cubicBezTo>
                  <a:pt x="8886" y="40190"/>
                  <a:pt x="10804" y="40154"/>
                  <a:pt x="13016" y="40100"/>
                </a:cubicBezTo>
                <a:cubicBezTo>
                  <a:pt x="13052" y="40520"/>
                  <a:pt x="13096" y="41046"/>
                  <a:pt x="13150" y="41599"/>
                </a:cubicBezTo>
                <a:lnTo>
                  <a:pt x="13533" y="41599"/>
                </a:lnTo>
                <a:cubicBezTo>
                  <a:pt x="13489" y="41046"/>
                  <a:pt x="13435" y="40520"/>
                  <a:pt x="13400" y="40092"/>
                </a:cubicBezTo>
                <a:cubicBezTo>
                  <a:pt x="15077" y="40056"/>
                  <a:pt x="16906" y="40011"/>
                  <a:pt x="18761" y="39967"/>
                </a:cubicBezTo>
                <a:lnTo>
                  <a:pt x="18761" y="39967"/>
                </a:lnTo>
                <a:cubicBezTo>
                  <a:pt x="18761" y="40591"/>
                  <a:pt x="18752" y="41171"/>
                  <a:pt x="18743" y="41626"/>
                </a:cubicBezTo>
                <a:lnTo>
                  <a:pt x="19127" y="41626"/>
                </a:lnTo>
                <a:cubicBezTo>
                  <a:pt x="19136" y="41171"/>
                  <a:pt x="19145" y="40582"/>
                  <a:pt x="19154" y="39958"/>
                </a:cubicBezTo>
                <a:cubicBezTo>
                  <a:pt x="20697" y="39922"/>
                  <a:pt x="22249" y="39886"/>
                  <a:pt x="23748" y="39851"/>
                </a:cubicBezTo>
                <a:lnTo>
                  <a:pt x="23748" y="39851"/>
                </a:lnTo>
                <a:cubicBezTo>
                  <a:pt x="23748" y="40439"/>
                  <a:pt x="23748" y="41046"/>
                  <a:pt x="23739" y="41626"/>
                </a:cubicBezTo>
                <a:lnTo>
                  <a:pt x="24123" y="41626"/>
                </a:lnTo>
                <a:cubicBezTo>
                  <a:pt x="24132" y="41037"/>
                  <a:pt x="24132" y="40431"/>
                  <a:pt x="24132" y="39842"/>
                </a:cubicBezTo>
                <a:cubicBezTo>
                  <a:pt x="26210" y="39788"/>
                  <a:pt x="28173" y="39735"/>
                  <a:pt x="29823" y="39690"/>
                </a:cubicBezTo>
                <a:lnTo>
                  <a:pt x="29823" y="39690"/>
                </a:lnTo>
                <a:cubicBezTo>
                  <a:pt x="29814" y="40350"/>
                  <a:pt x="29796" y="41028"/>
                  <a:pt x="29788" y="41626"/>
                </a:cubicBezTo>
                <a:lnTo>
                  <a:pt x="30171" y="41626"/>
                </a:lnTo>
                <a:cubicBezTo>
                  <a:pt x="30189" y="41028"/>
                  <a:pt x="30198" y="40350"/>
                  <a:pt x="30207" y="39681"/>
                </a:cubicBezTo>
                <a:cubicBezTo>
                  <a:pt x="32651" y="39619"/>
                  <a:pt x="34346" y="39574"/>
                  <a:pt x="34614" y="39565"/>
                </a:cubicBezTo>
                <a:lnTo>
                  <a:pt x="35711" y="39521"/>
                </a:lnTo>
                <a:lnTo>
                  <a:pt x="35756" y="39521"/>
                </a:lnTo>
                <a:cubicBezTo>
                  <a:pt x="35765" y="40199"/>
                  <a:pt x="35783" y="40859"/>
                  <a:pt x="35774" y="41546"/>
                </a:cubicBezTo>
                <a:lnTo>
                  <a:pt x="36139" y="41546"/>
                </a:lnTo>
                <a:cubicBezTo>
                  <a:pt x="36122" y="40877"/>
                  <a:pt x="36130" y="40172"/>
                  <a:pt x="36113" y="39503"/>
                </a:cubicBezTo>
                <a:cubicBezTo>
                  <a:pt x="36511" y="39488"/>
                  <a:pt x="36908" y="39483"/>
                  <a:pt x="37304" y="39483"/>
                </a:cubicBezTo>
                <a:cubicBezTo>
                  <a:pt x="38414" y="39483"/>
                  <a:pt x="39520" y="39525"/>
                  <a:pt x="40651" y="39525"/>
                </a:cubicBezTo>
                <a:cubicBezTo>
                  <a:pt x="40850" y="39525"/>
                  <a:pt x="41050" y="39524"/>
                  <a:pt x="41251" y="39521"/>
                </a:cubicBezTo>
                <a:cubicBezTo>
                  <a:pt x="41260" y="40234"/>
                  <a:pt x="41340" y="40868"/>
                  <a:pt x="41385" y="41546"/>
                </a:cubicBezTo>
                <a:lnTo>
                  <a:pt x="41742" y="41546"/>
                </a:lnTo>
                <a:cubicBezTo>
                  <a:pt x="41679" y="40886"/>
                  <a:pt x="41617" y="40216"/>
                  <a:pt x="41599" y="39512"/>
                </a:cubicBezTo>
                <a:cubicBezTo>
                  <a:pt x="42411" y="39503"/>
                  <a:pt x="43229" y="39503"/>
                  <a:pt x="44047" y="39503"/>
                </a:cubicBezTo>
                <a:cubicBezTo>
                  <a:pt x="44864" y="39503"/>
                  <a:pt x="45680" y="39503"/>
                  <a:pt x="46488" y="39494"/>
                </a:cubicBezTo>
                <a:cubicBezTo>
                  <a:pt x="46515" y="40199"/>
                  <a:pt x="46568" y="40859"/>
                  <a:pt x="46613" y="41546"/>
                </a:cubicBezTo>
                <a:lnTo>
                  <a:pt x="46970" y="41546"/>
                </a:lnTo>
                <a:cubicBezTo>
                  <a:pt x="46925" y="40859"/>
                  <a:pt x="46862" y="40190"/>
                  <a:pt x="46845" y="39485"/>
                </a:cubicBezTo>
                <a:cubicBezTo>
                  <a:pt x="48334" y="39476"/>
                  <a:pt x="49806" y="39440"/>
                  <a:pt x="51261" y="39396"/>
                </a:cubicBezTo>
                <a:cubicBezTo>
                  <a:pt x="51359" y="40109"/>
                  <a:pt x="51448" y="40832"/>
                  <a:pt x="51546" y="41546"/>
                </a:cubicBezTo>
                <a:lnTo>
                  <a:pt x="51894" y="41546"/>
                </a:lnTo>
                <a:cubicBezTo>
                  <a:pt x="51805" y="40823"/>
                  <a:pt x="51716" y="40100"/>
                  <a:pt x="51617" y="39387"/>
                </a:cubicBezTo>
                <a:cubicBezTo>
                  <a:pt x="53054" y="39324"/>
                  <a:pt x="54579" y="39342"/>
                  <a:pt x="56069" y="39324"/>
                </a:cubicBezTo>
                <a:lnTo>
                  <a:pt x="56069" y="39324"/>
                </a:lnTo>
                <a:cubicBezTo>
                  <a:pt x="56069" y="40074"/>
                  <a:pt x="56060" y="40832"/>
                  <a:pt x="56087" y="41546"/>
                </a:cubicBezTo>
                <a:lnTo>
                  <a:pt x="56444" y="41546"/>
                </a:lnTo>
                <a:cubicBezTo>
                  <a:pt x="56417" y="40823"/>
                  <a:pt x="56426" y="40074"/>
                  <a:pt x="56426" y="39324"/>
                </a:cubicBezTo>
                <a:cubicBezTo>
                  <a:pt x="57987" y="39271"/>
                  <a:pt x="59575" y="39244"/>
                  <a:pt x="61127" y="39173"/>
                </a:cubicBezTo>
                <a:cubicBezTo>
                  <a:pt x="61636" y="39146"/>
                  <a:pt x="62135" y="39092"/>
                  <a:pt x="62626" y="39075"/>
                </a:cubicBezTo>
                <a:cubicBezTo>
                  <a:pt x="62679" y="39886"/>
                  <a:pt x="62733" y="40698"/>
                  <a:pt x="62742" y="41546"/>
                </a:cubicBezTo>
                <a:lnTo>
                  <a:pt x="63099" y="41546"/>
                </a:lnTo>
                <a:cubicBezTo>
                  <a:pt x="63090" y="40680"/>
                  <a:pt x="63027" y="39824"/>
                  <a:pt x="62983" y="39039"/>
                </a:cubicBezTo>
                <a:cubicBezTo>
                  <a:pt x="64464" y="38878"/>
                  <a:pt x="65980" y="38700"/>
                  <a:pt x="67452" y="38566"/>
                </a:cubicBezTo>
                <a:cubicBezTo>
                  <a:pt x="67613" y="39601"/>
                  <a:pt x="67836" y="40582"/>
                  <a:pt x="68068" y="41546"/>
                </a:cubicBezTo>
                <a:lnTo>
                  <a:pt x="68434" y="41546"/>
                </a:lnTo>
                <a:cubicBezTo>
                  <a:pt x="68193" y="40573"/>
                  <a:pt x="67970" y="39583"/>
                  <a:pt x="67809" y="38530"/>
                </a:cubicBezTo>
                <a:cubicBezTo>
                  <a:pt x="68880" y="38414"/>
                  <a:pt x="70004" y="38298"/>
                  <a:pt x="71101" y="38245"/>
                </a:cubicBezTo>
                <a:cubicBezTo>
                  <a:pt x="71110" y="39324"/>
                  <a:pt x="71119" y="40466"/>
                  <a:pt x="71101" y="41546"/>
                </a:cubicBezTo>
                <a:lnTo>
                  <a:pt x="71449" y="41546"/>
                </a:lnTo>
                <a:cubicBezTo>
                  <a:pt x="71476" y="40466"/>
                  <a:pt x="71449" y="39280"/>
                  <a:pt x="71458" y="38218"/>
                </a:cubicBezTo>
                <a:cubicBezTo>
                  <a:pt x="72234" y="38182"/>
                  <a:pt x="73010" y="38147"/>
                  <a:pt x="73795" y="38129"/>
                </a:cubicBezTo>
                <a:lnTo>
                  <a:pt x="73795" y="37781"/>
                </a:lnTo>
                <a:cubicBezTo>
                  <a:pt x="73010" y="37790"/>
                  <a:pt x="72207" y="37843"/>
                  <a:pt x="71449" y="37852"/>
                </a:cubicBezTo>
                <a:cubicBezTo>
                  <a:pt x="71431" y="36889"/>
                  <a:pt x="71413" y="35934"/>
                  <a:pt x="71369" y="34998"/>
                </a:cubicBezTo>
                <a:cubicBezTo>
                  <a:pt x="72198" y="34962"/>
                  <a:pt x="73001" y="34908"/>
                  <a:pt x="73795" y="34846"/>
                </a:cubicBezTo>
                <a:lnTo>
                  <a:pt x="73795" y="34489"/>
                </a:lnTo>
                <a:cubicBezTo>
                  <a:pt x="72992" y="34543"/>
                  <a:pt x="72163" y="34623"/>
                  <a:pt x="71351" y="34632"/>
                </a:cubicBezTo>
                <a:cubicBezTo>
                  <a:pt x="71217" y="32803"/>
                  <a:pt x="71012" y="31055"/>
                  <a:pt x="70833" y="29270"/>
                </a:cubicBezTo>
                <a:cubicBezTo>
                  <a:pt x="71375" y="29266"/>
                  <a:pt x="71922" y="29258"/>
                  <a:pt x="72464" y="29258"/>
                </a:cubicBezTo>
                <a:cubicBezTo>
                  <a:pt x="72913" y="29258"/>
                  <a:pt x="73359" y="29263"/>
                  <a:pt x="73795" y="29279"/>
                </a:cubicBezTo>
                <a:lnTo>
                  <a:pt x="73795" y="28922"/>
                </a:lnTo>
                <a:cubicBezTo>
                  <a:pt x="73265" y="28908"/>
                  <a:pt x="72710" y="28901"/>
                  <a:pt x="72155" y="28901"/>
                </a:cubicBezTo>
                <a:cubicBezTo>
                  <a:pt x="71701" y="28901"/>
                  <a:pt x="71248" y="28906"/>
                  <a:pt x="70807" y="28914"/>
                </a:cubicBezTo>
                <a:cubicBezTo>
                  <a:pt x="70699" y="27718"/>
                  <a:pt x="70655" y="26451"/>
                  <a:pt x="70619" y="25176"/>
                </a:cubicBezTo>
                <a:cubicBezTo>
                  <a:pt x="71690" y="25176"/>
                  <a:pt x="72733" y="25158"/>
                  <a:pt x="73795" y="25158"/>
                </a:cubicBezTo>
                <a:lnTo>
                  <a:pt x="73795" y="24801"/>
                </a:lnTo>
                <a:cubicBezTo>
                  <a:pt x="72733" y="24810"/>
                  <a:pt x="71672" y="24819"/>
                  <a:pt x="70610" y="24828"/>
                </a:cubicBezTo>
                <a:cubicBezTo>
                  <a:pt x="70592" y="22936"/>
                  <a:pt x="70566" y="20983"/>
                  <a:pt x="70637" y="19136"/>
                </a:cubicBezTo>
                <a:cubicBezTo>
                  <a:pt x="71401" y="19009"/>
                  <a:pt x="72233" y="18909"/>
                  <a:pt x="73105" y="18909"/>
                </a:cubicBezTo>
                <a:cubicBezTo>
                  <a:pt x="73333" y="18909"/>
                  <a:pt x="73563" y="18916"/>
                  <a:pt x="73795" y="18931"/>
                </a:cubicBezTo>
                <a:lnTo>
                  <a:pt x="73795" y="18574"/>
                </a:lnTo>
                <a:cubicBezTo>
                  <a:pt x="73582" y="18560"/>
                  <a:pt x="73368" y="18554"/>
                  <a:pt x="73157" y="18554"/>
                </a:cubicBezTo>
                <a:cubicBezTo>
                  <a:pt x="72263" y="18554"/>
                  <a:pt x="71394" y="18664"/>
                  <a:pt x="70637" y="18779"/>
                </a:cubicBezTo>
                <a:cubicBezTo>
                  <a:pt x="70673" y="16870"/>
                  <a:pt x="70798" y="15068"/>
                  <a:pt x="70860" y="13204"/>
                </a:cubicBezTo>
                <a:cubicBezTo>
                  <a:pt x="71217" y="13177"/>
                  <a:pt x="71582" y="13168"/>
                  <a:pt x="71952" y="13168"/>
                </a:cubicBezTo>
                <a:cubicBezTo>
                  <a:pt x="72562" y="13168"/>
                  <a:pt x="73184" y="13193"/>
                  <a:pt x="73795" y="13204"/>
                </a:cubicBezTo>
                <a:lnTo>
                  <a:pt x="73795" y="12847"/>
                </a:lnTo>
                <a:cubicBezTo>
                  <a:pt x="73171" y="12841"/>
                  <a:pt x="72521" y="12809"/>
                  <a:pt x="71886" y="12809"/>
                </a:cubicBezTo>
                <a:cubicBezTo>
                  <a:pt x="71540" y="12809"/>
                  <a:pt x="71199" y="12819"/>
                  <a:pt x="70869" y="12847"/>
                </a:cubicBezTo>
                <a:cubicBezTo>
                  <a:pt x="70914" y="11446"/>
                  <a:pt x="70896" y="9974"/>
                  <a:pt x="70931" y="8565"/>
                </a:cubicBezTo>
                <a:cubicBezTo>
                  <a:pt x="71913" y="8556"/>
                  <a:pt x="72832" y="8484"/>
                  <a:pt x="73795" y="8467"/>
                </a:cubicBezTo>
                <a:lnTo>
                  <a:pt x="73795" y="8119"/>
                </a:lnTo>
                <a:cubicBezTo>
                  <a:pt x="72823" y="8137"/>
                  <a:pt x="71904" y="8199"/>
                  <a:pt x="70923" y="8208"/>
                </a:cubicBezTo>
                <a:cubicBezTo>
                  <a:pt x="70931" y="6825"/>
                  <a:pt x="70931" y="5442"/>
                  <a:pt x="70940" y="4086"/>
                </a:cubicBezTo>
                <a:cubicBezTo>
                  <a:pt x="71850" y="4015"/>
                  <a:pt x="72805" y="3979"/>
                  <a:pt x="73795" y="3979"/>
                </a:cubicBezTo>
                <a:lnTo>
                  <a:pt x="73795" y="3623"/>
                </a:lnTo>
                <a:cubicBezTo>
                  <a:pt x="73730" y="3622"/>
                  <a:pt x="73666" y="3622"/>
                  <a:pt x="73601" y="3622"/>
                </a:cubicBezTo>
                <a:cubicBezTo>
                  <a:pt x="72670" y="3622"/>
                  <a:pt x="71765" y="3680"/>
                  <a:pt x="70923" y="3730"/>
                </a:cubicBezTo>
                <a:cubicBezTo>
                  <a:pt x="70896" y="2463"/>
                  <a:pt x="70851" y="1205"/>
                  <a:pt x="70735" y="27"/>
                </a:cubicBezTo>
                <a:lnTo>
                  <a:pt x="70378" y="27"/>
                </a:lnTo>
                <a:cubicBezTo>
                  <a:pt x="70494" y="1205"/>
                  <a:pt x="70557" y="2498"/>
                  <a:pt x="70557" y="3747"/>
                </a:cubicBezTo>
                <a:cubicBezTo>
                  <a:pt x="69601" y="3791"/>
                  <a:pt x="68592" y="3814"/>
                  <a:pt x="67585" y="3814"/>
                </a:cubicBezTo>
                <a:cubicBezTo>
                  <a:pt x="66741" y="3814"/>
                  <a:pt x="65898" y="3798"/>
                  <a:pt x="65088" y="3765"/>
                </a:cubicBezTo>
                <a:cubicBezTo>
                  <a:pt x="65124" y="2490"/>
                  <a:pt x="65240" y="1285"/>
                  <a:pt x="65302" y="27"/>
                </a:cubicBezTo>
                <a:lnTo>
                  <a:pt x="64954" y="27"/>
                </a:lnTo>
                <a:cubicBezTo>
                  <a:pt x="64874" y="1276"/>
                  <a:pt x="64785" y="2507"/>
                  <a:pt x="64722" y="3765"/>
                </a:cubicBezTo>
                <a:cubicBezTo>
                  <a:pt x="64644" y="3766"/>
                  <a:pt x="64565" y="3766"/>
                  <a:pt x="64487" y="3766"/>
                </a:cubicBezTo>
                <a:cubicBezTo>
                  <a:pt x="63208" y="3766"/>
                  <a:pt x="61988" y="3700"/>
                  <a:pt x="60753" y="3649"/>
                </a:cubicBezTo>
                <a:cubicBezTo>
                  <a:pt x="60753" y="2409"/>
                  <a:pt x="60672" y="1250"/>
                  <a:pt x="60637" y="45"/>
                </a:cubicBezTo>
                <a:cubicBezTo>
                  <a:pt x="60628" y="45"/>
                  <a:pt x="60619" y="36"/>
                  <a:pt x="60628" y="27"/>
                </a:cubicBezTo>
                <a:lnTo>
                  <a:pt x="60271" y="27"/>
                </a:lnTo>
                <a:cubicBezTo>
                  <a:pt x="60324" y="1214"/>
                  <a:pt x="60405" y="2427"/>
                  <a:pt x="60387" y="3649"/>
                </a:cubicBezTo>
                <a:cubicBezTo>
                  <a:pt x="59823" y="3626"/>
                  <a:pt x="59255" y="3616"/>
                  <a:pt x="58685" y="3616"/>
                </a:cubicBezTo>
                <a:cubicBezTo>
                  <a:pt x="57740" y="3616"/>
                  <a:pt x="56793" y="3643"/>
                  <a:pt x="55864" y="3676"/>
                </a:cubicBezTo>
                <a:cubicBezTo>
                  <a:pt x="55855" y="2454"/>
                  <a:pt x="55864" y="1241"/>
                  <a:pt x="55873" y="27"/>
                </a:cubicBezTo>
                <a:lnTo>
                  <a:pt x="55516" y="27"/>
                </a:lnTo>
                <a:cubicBezTo>
                  <a:pt x="55498" y="1241"/>
                  <a:pt x="55525" y="2490"/>
                  <a:pt x="55498" y="3694"/>
                </a:cubicBezTo>
                <a:cubicBezTo>
                  <a:pt x="54854" y="3721"/>
                  <a:pt x="54193" y="3735"/>
                  <a:pt x="53531" y="3735"/>
                </a:cubicBezTo>
                <a:cubicBezTo>
                  <a:pt x="52681" y="3735"/>
                  <a:pt x="51829" y="3712"/>
                  <a:pt x="51011" y="3667"/>
                </a:cubicBezTo>
                <a:cubicBezTo>
                  <a:pt x="50975" y="2400"/>
                  <a:pt x="50904" y="1169"/>
                  <a:pt x="50743" y="27"/>
                </a:cubicBezTo>
                <a:lnTo>
                  <a:pt x="50377" y="27"/>
                </a:lnTo>
                <a:cubicBezTo>
                  <a:pt x="50556" y="1160"/>
                  <a:pt x="50609" y="2409"/>
                  <a:pt x="50663" y="3667"/>
                </a:cubicBezTo>
                <a:cubicBezTo>
                  <a:pt x="49012" y="3533"/>
                  <a:pt x="47255" y="3507"/>
                  <a:pt x="45578" y="3417"/>
                </a:cubicBezTo>
                <a:cubicBezTo>
                  <a:pt x="45578" y="2258"/>
                  <a:pt x="45614" y="1142"/>
                  <a:pt x="45658" y="27"/>
                </a:cubicBezTo>
                <a:lnTo>
                  <a:pt x="45301" y="27"/>
                </a:lnTo>
                <a:cubicBezTo>
                  <a:pt x="45257" y="1142"/>
                  <a:pt x="45221" y="2258"/>
                  <a:pt x="45221" y="3417"/>
                </a:cubicBezTo>
                <a:cubicBezTo>
                  <a:pt x="44892" y="3397"/>
                  <a:pt x="44565" y="3389"/>
                  <a:pt x="44238" y="3389"/>
                </a:cubicBezTo>
                <a:cubicBezTo>
                  <a:pt x="43178" y="3389"/>
                  <a:pt x="42127" y="3471"/>
                  <a:pt x="41087" y="3471"/>
                </a:cubicBezTo>
                <a:cubicBezTo>
                  <a:pt x="41046" y="3471"/>
                  <a:pt x="41006" y="3471"/>
                  <a:pt x="40966" y="3471"/>
                </a:cubicBezTo>
                <a:cubicBezTo>
                  <a:pt x="40975" y="2302"/>
                  <a:pt x="41046" y="1196"/>
                  <a:pt x="41064" y="27"/>
                </a:cubicBezTo>
                <a:lnTo>
                  <a:pt x="40716" y="27"/>
                </a:lnTo>
                <a:cubicBezTo>
                  <a:pt x="40680" y="1187"/>
                  <a:pt x="40627" y="2311"/>
                  <a:pt x="40618" y="3489"/>
                </a:cubicBezTo>
                <a:cubicBezTo>
                  <a:pt x="38941" y="3515"/>
                  <a:pt x="37156" y="3498"/>
                  <a:pt x="35559" y="3569"/>
                </a:cubicBezTo>
                <a:cubicBezTo>
                  <a:pt x="35479" y="2374"/>
                  <a:pt x="35568" y="1187"/>
                  <a:pt x="35622" y="27"/>
                </a:cubicBezTo>
                <a:lnTo>
                  <a:pt x="35265" y="27"/>
                </a:lnTo>
                <a:cubicBezTo>
                  <a:pt x="35212" y="1160"/>
                  <a:pt x="35131" y="2347"/>
                  <a:pt x="35203" y="3524"/>
                </a:cubicBezTo>
                <a:lnTo>
                  <a:pt x="30394" y="3587"/>
                </a:lnTo>
                <a:cubicBezTo>
                  <a:pt x="30394" y="1847"/>
                  <a:pt x="30350" y="54"/>
                  <a:pt x="30350" y="27"/>
                </a:cubicBezTo>
                <a:lnTo>
                  <a:pt x="29966" y="36"/>
                </a:lnTo>
                <a:cubicBezTo>
                  <a:pt x="29966" y="63"/>
                  <a:pt x="30011" y="1856"/>
                  <a:pt x="30011" y="3587"/>
                </a:cubicBezTo>
                <a:lnTo>
                  <a:pt x="24765" y="3658"/>
                </a:lnTo>
                <a:cubicBezTo>
                  <a:pt x="24881" y="2436"/>
                  <a:pt x="25042" y="830"/>
                  <a:pt x="25122" y="1"/>
                </a:cubicBezTo>
                <a:lnTo>
                  <a:pt x="24738" y="1"/>
                </a:lnTo>
                <a:cubicBezTo>
                  <a:pt x="24649" y="848"/>
                  <a:pt x="24488" y="2454"/>
                  <a:pt x="24381" y="3667"/>
                </a:cubicBezTo>
                <a:lnTo>
                  <a:pt x="18975" y="3739"/>
                </a:lnTo>
                <a:cubicBezTo>
                  <a:pt x="18975" y="2454"/>
                  <a:pt x="18931" y="964"/>
                  <a:pt x="18904" y="1"/>
                </a:cubicBezTo>
                <a:lnTo>
                  <a:pt x="18520" y="1"/>
                </a:lnTo>
                <a:cubicBezTo>
                  <a:pt x="18547" y="964"/>
                  <a:pt x="18592" y="2472"/>
                  <a:pt x="18592" y="3739"/>
                </a:cubicBezTo>
                <a:lnTo>
                  <a:pt x="12829" y="3819"/>
                </a:lnTo>
                <a:cubicBezTo>
                  <a:pt x="12820" y="2302"/>
                  <a:pt x="12802" y="795"/>
                  <a:pt x="12793" y="1"/>
                </a:cubicBezTo>
                <a:lnTo>
                  <a:pt x="12409" y="1"/>
                </a:lnTo>
                <a:cubicBezTo>
                  <a:pt x="12418" y="795"/>
                  <a:pt x="12436" y="2302"/>
                  <a:pt x="12445" y="3819"/>
                </a:cubicBezTo>
                <a:lnTo>
                  <a:pt x="7735" y="3881"/>
                </a:lnTo>
                <a:cubicBezTo>
                  <a:pt x="7735" y="2061"/>
                  <a:pt x="7690" y="54"/>
                  <a:pt x="7690" y="27"/>
                </a:cubicBezTo>
                <a:lnTo>
                  <a:pt x="7307" y="36"/>
                </a:lnTo>
                <a:cubicBezTo>
                  <a:pt x="7307" y="63"/>
                  <a:pt x="7351" y="2070"/>
                  <a:pt x="7351" y="3890"/>
                </a:cubicBezTo>
                <a:lnTo>
                  <a:pt x="1999" y="3962"/>
                </a:lnTo>
                <a:cubicBezTo>
                  <a:pt x="2114" y="2713"/>
                  <a:pt x="2293" y="902"/>
                  <a:pt x="2391" y="1"/>
                </a:cubicBezTo>
                <a:close/>
              </a:path>
            </a:pathLst>
          </a:custGeom>
          <a:solidFill>
            <a:srgbClr val="95739C">
              <a:alpha val="83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" name="Google Shape;24;p2"/>
          <p:cNvSpPr txBox="1">
            <a:spLocks noGrp="1"/>
          </p:cNvSpPr>
          <p:nvPr>
            <p:ph type="ctrTitle"/>
          </p:nvPr>
        </p:nvSpPr>
        <p:spPr>
          <a:xfrm>
            <a:off x="2722300" y="1108351"/>
            <a:ext cx="6747200" cy="298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9600">
                <a:latin typeface="Caveat Brush"/>
                <a:ea typeface="Caveat Brush"/>
                <a:cs typeface="Caveat Brush"/>
                <a:sym typeface="Caveat Brush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25" name="Google Shape;25;p2"/>
          <p:cNvSpPr txBox="1">
            <a:spLocks noGrp="1"/>
          </p:cNvSpPr>
          <p:nvPr>
            <p:ph type="subTitle" idx="1"/>
          </p:nvPr>
        </p:nvSpPr>
        <p:spPr>
          <a:xfrm>
            <a:off x="3076700" y="5351884"/>
            <a:ext cx="6038400" cy="63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6" name="Google Shape;26;p2"/>
          <p:cNvSpPr txBox="1">
            <a:spLocks noGrp="1"/>
          </p:cNvSpPr>
          <p:nvPr>
            <p:ph type="ctrTitle" idx="2"/>
          </p:nvPr>
        </p:nvSpPr>
        <p:spPr>
          <a:xfrm>
            <a:off x="2722300" y="4089151"/>
            <a:ext cx="6747200" cy="101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9600">
                <a:solidFill>
                  <a:schemeClr val="accent1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948161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1_Big number"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11"/>
          <p:cNvSpPr/>
          <p:nvPr/>
        </p:nvSpPr>
        <p:spPr>
          <a:xfrm>
            <a:off x="0" y="-15434"/>
            <a:ext cx="12192083" cy="6877171"/>
          </a:xfrm>
          <a:custGeom>
            <a:avLst/>
            <a:gdLst/>
            <a:ahLst/>
            <a:cxnLst/>
            <a:rect l="l" t="t" r="r" b="b"/>
            <a:pathLst>
              <a:path w="73796" h="41626" extrusionOk="0">
                <a:moveTo>
                  <a:pt x="60753" y="4015"/>
                </a:moveTo>
                <a:cubicBezTo>
                  <a:pt x="62004" y="4049"/>
                  <a:pt x="63216" y="4123"/>
                  <a:pt x="64501" y="4123"/>
                </a:cubicBezTo>
                <a:cubicBezTo>
                  <a:pt x="64572" y="4123"/>
                  <a:pt x="64642" y="4123"/>
                  <a:pt x="64713" y="4122"/>
                </a:cubicBezTo>
                <a:lnTo>
                  <a:pt x="64713" y="4122"/>
                </a:lnTo>
                <a:cubicBezTo>
                  <a:pt x="64669" y="5469"/>
                  <a:pt x="64660" y="6879"/>
                  <a:pt x="64687" y="8261"/>
                </a:cubicBezTo>
                <a:cubicBezTo>
                  <a:pt x="63654" y="8212"/>
                  <a:pt x="62598" y="8139"/>
                  <a:pt x="61529" y="8139"/>
                </a:cubicBezTo>
                <a:cubicBezTo>
                  <a:pt x="61259" y="8139"/>
                  <a:pt x="60988" y="8144"/>
                  <a:pt x="60717" y="8154"/>
                </a:cubicBezTo>
                <a:cubicBezTo>
                  <a:pt x="60726" y="6789"/>
                  <a:pt x="60735" y="5425"/>
                  <a:pt x="60744" y="4051"/>
                </a:cubicBezTo>
                <a:cubicBezTo>
                  <a:pt x="60735" y="4033"/>
                  <a:pt x="60735" y="4015"/>
                  <a:pt x="60753" y="4015"/>
                </a:cubicBezTo>
                <a:close/>
                <a:moveTo>
                  <a:pt x="70575" y="4113"/>
                </a:moveTo>
                <a:cubicBezTo>
                  <a:pt x="70584" y="5487"/>
                  <a:pt x="70566" y="6852"/>
                  <a:pt x="70566" y="8217"/>
                </a:cubicBezTo>
                <a:cubicBezTo>
                  <a:pt x="69272" y="8262"/>
                  <a:pt x="67919" y="8316"/>
                  <a:pt x="66578" y="8316"/>
                </a:cubicBezTo>
                <a:cubicBezTo>
                  <a:pt x="66060" y="8316"/>
                  <a:pt x="65544" y="8308"/>
                  <a:pt x="65035" y="8288"/>
                </a:cubicBezTo>
                <a:cubicBezTo>
                  <a:pt x="65017" y="6905"/>
                  <a:pt x="65017" y="5469"/>
                  <a:pt x="65079" y="4131"/>
                </a:cubicBezTo>
                <a:cubicBezTo>
                  <a:pt x="65909" y="4151"/>
                  <a:pt x="66757" y="4163"/>
                  <a:pt x="67604" y="4163"/>
                </a:cubicBezTo>
                <a:cubicBezTo>
                  <a:pt x="68607" y="4163"/>
                  <a:pt x="69608" y="4147"/>
                  <a:pt x="70575" y="4113"/>
                </a:cubicBezTo>
                <a:close/>
                <a:moveTo>
                  <a:pt x="58534" y="3970"/>
                </a:moveTo>
                <a:cubicBezTo>
                  <a:pt x="59152" y="3970"/>
                  <a:pt x="59771" y="3981"/>
                  <a:pt x="60387" y="4006"/>
                </a:cubicBezTo>
                <a:cubicBezTo>
                  <a:pt x="60387" y="5398"/>
                  <a:pt x="60369" y="6781"/>
                  <a:pt x="60369" y="8181"/>
                </a:cubicBezTo>
                <a:cubicBezTo>
                  <a:pt x="58879" y="8208"/>
                  <a:pt x="57443" y="8297"/>
                  <a:pt x="55962" y="8333"/>
                </a:cubicBezTo>
                <a:cubicBezTo>
                  <a:pt x="55908" y="6923"/>
                  <a:pt x="55855" y="5505"/>
                  <a:pt x="55864" y="4024"/>
                </a:cubicBezTo>
                <a:cubicBezTo>
                  <a:pt x="56745" y="3992"/>
                  <a:pt x="57639" y="3970"/>
                  <a:pt x="58534" y="3970"/>
                </a:cubicBezTo>
                <a:close/>
                <a:moveTo>
                  <a:pt x="51038" y="4024"/>
                </a:moveTo>
                <a:cubicBezTo>
                  <a:pt x="51914" y="4062"/>
                  <a:pt x="52823" y="4086"/>
                  <a:pt x="53728" y="4086"/>
                </a:cubicBezTo>
                <a:cubicBezTo>
                  <a:pt x="54326" y="4086"/>
                  <a:pt x="54922" y="4076"/>
                  <a:pt x="55507" y="4051"/>
                </a:cubicBezTo>
                <a:lnTo>
                  <a:pt x="55507" y="4051"/>
                </a:lnTo>
                <a:cubicBezTo>
                  <a:pt x="55498" y="5523"/>
                  <a:pt x="55569" y="6914"/>
                  <a:pt x="55605" y="8342"/>
                </a:cubicBezTo>
                <a:cubicBezTo>
                  <a:pt x="54053" y="8360"/>
                  <a:pt x="52545" y="8413"/>
                  <a:pt x="51046" y="8476"/>
                </a:cubicBezTo>
                <a:cubicBezTo>
                  <a:pt x="51091" y="7021"/>
                  <a:pt x="51055" y="5505"/>
                  <a:pt x="51029" y="4060"/>
                </a:cubicBezTo>
                <a:cubicBezTo>
                  <a:pt x="51020" y="4042"/>
                  <a:pt x="51020" y="4033"/>
                  <a:pt x="51038" y="4024"/>
                </a:cubicBezTo>
                <a:close/>
                <a:moveTo>
                  <a:pt x="40618" y="3837"/>
                </a:moveTo>
                <a:lnTo>
                  <a:pt x="40618" y="3837"/>
                </a:lnTo>
                <a:cubicBezTo>
                  <a:pt x="40636" y="5433"/>
                  <a:pt x="40573" y="6941"/>
                  <a:pt x="40564" y="8502"/>
                </a:cubicBezTo>
                <a:cubicBezTo>
                  <a:pt x="40437" y="8498"/>
                  <a:pt x="40309" y="8496"/>
                  <a:pt x="40181" y="8496"/>
                </a:cubicBezTo>
                <a:cubicBezTo>
                  <a:pt x="39468" y="8496"/>
                  <a:pt x="38751" y="8552"/>
                  <a:pt x="38040" y="8583"/>
                </a:cubicBezTo>
                <a:cubicBezTo>
                  <a:pt x="37192" y="8618"/>
                  <a:pt x="36362" y="8609"/>
                  <a:pt x="35551" y="8699"/>
                </a:cubicBezTo>
                <a:lnTo>
                  <a:pt x="35542" y="8663"/>
                </a:lnTo>
                <a:cubicBezTo>
                  <a:pt x="35595" y="7120"/>
                  <a:pt x="35622" y="5505"/>
                  <a:pt x="35568" y="3935"/>
                </a:cubicBezTo>
                <a:cubicBezTo>
                  <a:pt x="37183" y="3837"/>
                  <a:pt x="38941" y="3881"/>
                  <a:pt x="40618" y="3837"/>
                </a:cubicBezTo>
                <a:close/>
                <a:moveTo>
                  <a:pt x="44285" y="3743"/>
                </a:moveTo>
                <a:cubicBezTo>
                  <a:pt x="44599" y="3743"/>
                  <a:pt x="44913" y="3750"/>
                  <a:pt x="45230" y="3765"/>
                </a:cubicBezTo>
                <a:cubicBezTo>
                  <a:pt x="45283" y="5433"/>
                  <a:pt x="45408" y="7004"/>
                  <a:pt x="45426" y="8699"/>
                </a:cubicBezTo>
                <a:cubicBezTo>
                  <a:pt x="43910" y="8654"/>
                  <a:pt x="42420" y="8583"/>
                  <a:pt x="40912" y="8520"/>
                </a:cubicBezTo>
                <a:cubicBezTo>
                  <a:pt x="40939" y="6959"/>
                  <a:pt x="40975" y="5407"/>
                  <a:pt x="40975" y="3828"/>
                </a:cubicBezTo>
                <a:cubicBezTo>
                  <a:pt x="42087" y="3821"/>
                  <a:pt x="43178" y="3743"/>
                  <a:pt x="44285" y="3743"/>
                </a:cubicBezTo>
                <a:close/>
                <a:moveTo>
                  <a:pt x="45596" y="3774"/>
                </a:moveTo>
                <a:cubicBezTo>
                  <a:pt x="47291" y="3854"/>
                  <a:pt x="49021" y="3899"/>
                  <a:pt x="50672" y="4015"/>
                </a:cubicBezTo>
                <a:cubicBezTo>
                  <a:pt x="50699" y="5496"/>
                  <a:pt x="50734" y="7013"/>
                  <a:pt x="50690" y="8502"/>
                </a:cubicBezTo>
                <a:cubicBezTo>
                  <a:pt x="49084" y="8592"/>
                  <a:pt x="47478" y="8699"/>
                  <a:pt x="45783" y="8708"/>
                </a:cubicBezTo>
                <a:cubicBezTo>
                  <a:pt x="45765" y="7030"/>
                  <a:pt x="45640" y="5451"/>
                  <a:pt x="45587" y="3810"/>
                </a:cubicBezTo>
                <a:cubicBezTo>
                  <a:pt x="45587" y="3792"/>
                  <a:pt x="45587" y="3783"/>
                  <a:pt x="45596" y="3774"/>
                </a:cubicBezTo>
                <a:close/>
                <a:moveTo>
                  <a:pt x="7351" y="4274"/>
                </a:moveTo>
                <a:cubicBezTo>
                  <a:pt x="7351" y="4996"/>
                  <a:pt x="7333" y="5665"/>
                  <a:pt x="7307" y="6129"/>
                </a:cubicBezTo>
                <a:cubicBezTo>
                  <a:pt x="7262" y="6923"/>
                  <a:pt x="7164" y="7887"/>
                  <a:pt x="7075" y="8904"/>
                </a:cubicBezTo>
                <a:cubicBezTo>
                  <a:pt x="7066" y="8984"/>
                  <a:pt x="7057" y="9055"/>
                  <a:pt x="7048" y="9136"/>
                </a:cubicBezTo>
                <a:cubicBezTo>
                  <a:pt x="5121" y="9100"/>
                  <a:pt x="3355" y="9064"/>
                  <a:pt x="1927" y="9038"/>
                </a:cubicBezTo>
                <a:cubicBezTo>
                  <a:pt x="1900" y="7280"/>
                  <a:pt x="1874" y="5505"/>
                  <a:pt x="1927" y="4854"/>
                </a:cubicBezTo>
                <a:cubicBezTo>
                  <a:pt x="1936" y="4711"/>
                  <a:pt x="1954" y="4541"/>
                  <a:pt x="1963" y="4345"/>
                </a:cubicBezTo>
                <a:lnTo>
                  <a:pt x="7351" y="4274"/>
                </a:lnTo>
                <a:close/>
                <a:moveTo>
                  <a:pt x="35060" y="3908"/>
                </a:moveTo>
                <a:lnTo>
                  <a:pt x="35060" y="3953"/>
                </a:lnTo>
                <a:lnTo>
                  <a:pt x="35220" y="3953"/>
                </a:lnTo>
                <a:cubicBezTo>
                  <a:pt x="35256" y="5532"/>
                  <a:pt x="35256" y="7146"/>
                  <a:pt x="35176" y="8681"/>
                </a:cubicBezTo>
                <a:cubicBezTo>
                  <a:pt x="34569" y="8797"/>
                  <a:pt x="33071" y="9020"/>
                  <a:pt x="30091" y="9171"/>
                </a:cubicBezTo>
                <a:cubicBezTo>
                  <a:pt x="30100" y="9091"/>
                  <a:pt x="30100" y="9020"/>
                  <a:pt x="30109" y="8939"/>
                </a:cubicBezTo>
                <a:cubicBezTo>
                  <a:pt x="30207" y="7922"/>
                  <a:pt x="30296" y="6950"/>
                  <a:pt x="30350" y="6147"/>
                </a:cubicBezTo>
                <a:cubicBezTo>
                  <a:pt x="30376" y="5621"/>
                  <a:pt x="30394" y="4818"/>
                  <a:pt x="30394" y="3970"/>
                </a:cubicBezTo>
                <a:lnTo>
                  <a:pt x="35060" y="3908"/>
                </a:lnTo>
                <a:close/>
                <a:moveTo>
                  <a:pt x="12445" y="4202"/>
                </a:moveTo>
                <a:cubicBezTo>
                  <a:pt x="12454" y="5309"/>
                  <a:pt x="12454" y="6370"/>
                  <a:pt x="12454" y="7137"/>
                </a:cubicBezTo>
                <a:cubicBezTo>
                  <a:pt x="12454" y="7655"/>
                  <a:pt x="12445" y="8377"/>
                  <a:pt x="12436" y="9225"/>
                </a:cubicBezTo>
                <a:cubicBezTo>
                  <a:pt x="10723" y="9198"/>
                  <a:pt x="9028" y="9171"/>
                  <a:pt x="7431" y="9145"/>
                </a:cubicBezTo>
                <a:cubicBezTo>
                  <a:pt x="7440" y="9073"/>
                  <a:pt x="7449" y="9011"/>
                  <a:pt x="7449" y="8939"/>
                </a:cubicBezTo>
                <a:cubicBezTo>
                  <a:pt x="7547" y="7922"/>
                  <a:pt x="7646" y="6950"/>
                  <a:pt x="7690" y="6147"/>
                </a:cubicBezTo>
                <a:cubicBezTo>
                  <a:pt x="7717" y="5683"/>
                  <a:pt x="7735" y="5005"/>
                  <a:pt x="7735" y="4265"/>
                </a:cubicBezTo>
                <a:lnTo>
                  <a:pt x="12445" y="4202"/>
                </a:lnTo>
                <a:close/>
                <a:moveTo>
                  <a:pt x="18592" y="4122"/>
                </a:moveTo>
                <a:lnTo>
                  <a:pt x="18592" y="4122"/>
                </a:lnTo>
                <a:cubicBezTo>
                  <a:pt x="18583" y="4961"/>
                  <a:pt x="18556" y="5648"/>
                  <a:pt x="18485" y="5933"/>
                </a:cubicBezTo>
                <a:cubicBezTo>
                  <a:pt x="18386" y="6361"/>
                  <a:pt x="18395" y="7628"/>
                  <a:pt x="18467" y="9305"/>
                </a:cubicBezTo>
                <a:cubicBezTo>
                  <a:pt x="16647" y="9287"/>
                  <a:pt x="14729" y="9261"/>
                  <a:pt x="12829" y="9234"/>
                </a:cubicBezTo>
                <a:cubicBezTo>
                  <a:pt x="12829" y="8386"/>
                  <a:pt x="12838" y="7655"/>
                  <a:pt x="12838" y="7137"/>
                </a:cubicBezTo>
                <a:cubicBezTo>
                  <a:pt x="12838" y="6370"/>
                  <a:pt x="12838" y="5300"/>
                  <a:pt x="12829" y="4202"/>
                </a:cubicBezTo>
                <a:lnTo>
                  <a:pt x="18592" y="4122"/>
                </a:lnTo>
                <a:close/>
                <a:moveTo>
                  <a:pt x="30011" y="3970"/>
                </a:moveTo>
                <a:cubicBezTo>
                  <a:pt x="30011" y="4809"/>
                  <a:pt x="29993" y="5603"/>
                  <a:pt x="29966" y="6129"/>
                </a:cubicBezTo>
                <a:cubicBezTo>
                  <a:pt x="29912" y="6923"/>
                  <a:pt x="29823" y="7887"/>
                  <a:pt x="29725" y="8904"/>
                </a:cubicBezTo>
                <a:cubicBezTo>
                  <a:pt x="29716" y="9002"/>
                  <a:pt x="29707" y="9091"/>
                  <a:pt x="29698" y="9189"/>
                </a:cubicBezTo>
                <a:cubicBezTo>
                  <a:pt x="28503" y="9243"/>
                  <a:pt x="27076" y="9287"/>
                  <a:pt x="25389" y="9305"/>
                </a:cubicBezTo>
                <a:cubicBezTo>
                  <a:pt x="25158" y="9305"/>
                  <a:pt x="24917" y="9314"/>
                  <a:pt x="24667" y="9314"/>
                </a:cubicBezTo>
                <a:cubicBezTo>
                  <a:pt x="24667" y="9270"/>
                  <a:pt x="24667" y="9234"/>
                  <a:pt x="24658" y="9189"/>
                </a:cubicBezTo>
                <a:cubicBezTo>
                  <a:pt x="24640" y="7387"/>
                  <a:pt x="24613" y="5523"/>
                  <a:pt x="24658" y="4854"/>
                </a:cubicBezTo>
                <a:cubicBezTo>
                  <a:pt x="24676" y="4640"/>
                  <a:pt x="24703" y="4363"/>
                  <a:pt x="24729" y="4042"/>
                </a:cubicBezTo>
                <a:lnTo>
                  <a:pt x="30011" y="3970"/>
                </a:lnTo>
                <a:close/>
                <a:moveTo>
                  <a:pt x="24346" y="4051"/>
                </a:moveTo>
                <a:lnTo>
                  <a:pt x="24346" y="4051"/>
                </a:lnTo>
                <a:cubicBezTo>
                  <a:pt x="24319" y="4354"/>
                  <a:pt x="24292" y="4622"/>
                  <a:pt x="24274" y="4827"/>
                </a:cubicBezTo>
                <a:cubicBezTo>
                  <a:pt x="24221" y="5514"/>
                  <a:pt x="24248" y="7387"/>
                  <a:pt x="24274" y="9198"/>
                </a:cubicBezTo>
                <a:cubicBezTo>
                  <a:pt x="24274" y="9234"/>
                  <a:pt x="24283" y="9278"/>
                  <a:pt x="24283" y="9314"/>
                </a:cubicBezTo>
                <a:cubicBezTo>
                  <a:pt x="23633" y="9318"/>
                  <a:pt x="22932" y="9320"/>
                  <a:pt x="22192" y="9320"/>
                </a:cubicBezTo>
                <a:cubicBezTo>
                  <a:pt x="21146" y="9320"/>
                  <a:pt x="20021" y="9316"/>
                  <a:pt x="18850" y="9305"/>
                </a:cubicBezTo>
                <a:cubicBezTo>
                  <a:pt x="18788" y="7762"/>
                  <a:pt x="18770" y="6415"/>
                  <a:pt x="18859" y="6022"/>
                </a:cubicBezTo>
                <a:cubicBezTo>
                  <a:pt x="18931" y="5710"/>
                  <a:pt x="18966" y="4987"/>
                  <a:pt x="18975" y="4122"/>
                </a:cubicBezTo>
                <a:lnTo>
                  <a:pt x="24346" y="4051"/>
                </a:lnTo>
                <a:close/>
                <a:moveTo>
                  <a:pt x="70557" y="8574"/>
                </a:moveTo>
                <a:lnTo>
                  <a:pt x="70557" y="8574"/>
                </a:lnTo>
                <a:cubicBezTo>
                  <a:pt x="70566" y="9983"/>
                  <a:pt x="70557" y="11473"/>
                  <a:pt x="70503" y="12874"/>
                </a:cubicBezTo>
                <a:cubicBezTo>
                  <a:pt x="68826" y="13097"/>
                  <a:pt x="67006" y="13186"/>
                  <a:pt x="65142" y="13230"/>
                </a:cubicBezTo>
                <a:cubicBezTo>
                  <a:pt x="65124" y="11687"/>
                  <a:pt x="65052" y="10197"/>
                  <a:pt x="65035" y="8645"/>
                </a:cubicBezTo>
                <a:lnTo>
                  <a:pt x="65035" y="8645"/>
                </a:lnTo>
                <a:cubicBezTo>
                  <a:pt x="65544" y="8665"/>
                  <a:pt x="66060" y="8673"/>
                  <a:pt x="66576" y="8673"/>
                </a:cubicBezTo>
                <a:cubicBezTo>
                  <a:pt x="67914" y="8673"/>
                  <a:pt x="69263" y="8619"/>
                  <a:pt x="70557" y="8574"/>
                </a:cubicBezTo>
                <a:close/>
                <a:moveTo>
                  <a:pt x="61617" y="8494"/>
                </a:moveTo>
                <a:cubicBezTo>
                  <a:pt x="62659" y="8494"/>
                  <a:pt x="63689" y="8558"/>
                  <a:pt x="64687" y="8627"/>
                </a:cubicBezTo>
                <a:cubicBezTo>
                  <a:pt x="64696" y="10188"/>
                  <a:pt x="64767" y="11687"/>
                  <a:pt x="64785" y="13239"/>
                </a:cubicBezTo>
                <a:cubicBezTo>
                  <a:pt x="63429" y="13284"/>
                  <a:pt x="62073" y="13320"/>
                  <a:pt x="60726" y="13382"/>
                </a:cubicBezTo>
                <a:cubicBezTo>
                  <a:pt x="60726" y="11785"/>
                  <a:pt x="60735" y="10126"/>
                  <a:pt x="60717" y="8511"/>
                </a:cubicBezTo>
                <a:cubicBezTo>
                  <a:pt x="61018" y="8499"/>
                  <a:pt x="61318" y="8494"/>
                  <a:pt x="61617" y="8494"/>
                </a:cubicBezTo>
                <a:close/>
                <a:moveTo>
                  <a:pt x="50627" y="8850"/>
                </a:moveTo>
                <a:cubicBezTo>
                  <a:pt x="50699" y="8859"/>
                  <a:pt x="50672" y="8886"/>
                  <a:pt x="50681" y="8957"/>
                </a:cubicBezTo>
                <a:cubicBezTo>
                  <a:pt x="50699" y="9100"/>
                  <a:pt x="50672" y="9305"/>
                  <a:pt x="50672" y="9403"/>
                </a:cubicBezTo>
                <a:cubicBezTo>
                  <a:pt x="50627" y="10777"/>
                  <a:pt x="50583" y="12196"/>
                  <a:pt x="50493" y="13480"/>
                </a:cubicBezTo>
                <a:cubicBezTo>
                  <a:pt x="49890" y="13470"/>
                  <a:pt x="49281" y="13464"/>
                  <a:pt x="48672" y="13464"/>
                </a:cubicBezTo>
                <a:cubicBezTo>
                  <a:pt x="47677" y="13464"/>
                  <a:pt x="46683" y="13481"/>
                  <a:pt x="45721" y="13525"/>
                </a:cubicBezTo>
                <a:cubicBezTo>
                  <a:pt x="45792" y="12080"/>
                  <a:pt x="45801" y="10581"/>
                  <a:pt x="45792" y="9064"/>
                </a:cubicBezTo>
                <a:cubicBezTo>
                  <a:pt x="47041" y="9064"/>
                  <a:pt x="48227" y="8984"/>
                  <a:pt x="49441" y="8922"/>
                </a:cubicBezTo>
                <a:cubicBezTo>
                  <a:pt x="49717" y="8913"/>
                  <a:pt x="50029" y="8895"/>
                  <a:pt x="50333" y="8877"/>
                </a:cubicBezTo>
                <a:cubicBezTo>
                  <a:pt x="50431" y="8868"/>
                  <a:pt x="50574" y="8850"/>
                  <a:pt x="50627" y="8850"/>
                </a:cubicBezTo>
                <a:close/>
                <a:moveTo>
                  <a:pt x="60369" y="8529"/>
                </a:moveTo>
                <a:cubicBezTo>
                  <a:pt x="60378" y="10171"/>
                  <a:pt x="60360" y="11776"/>
                  <a:pt x="60378" y="13391"/>
                </a:cubicBezTo>
                <a:cubicBezTo>
                  <a:pt x="58942" y="13471"/>
                  <a:pt x="57478" y="13525"/>
                  <a:pt x="55989" y="13543"/>
                </a:cubicBezTo>
                <a:cubicBezTo>
                  <a:pt x="56007" y="11928"/>
                  <a:pt x="56042" y="10269"/>
                  <a:pt x="55971" y="8690"/>
                </a:cubicBezTo>
                <a:cubicBezTo>
                  <a:pt x="57452" y="8645"/>
                  <a:pt x="58879" y="8565"/>
                  <a:pt x="60369" y="8529"/>
                </a:cubicBezTo>
                <a:close/>
                <a:moveTo>
                  <a:pt x="55623" y="8699"/>
                </a:moveTo>
                <a:cubicBezTo>
                  <a:pt x="55694" y="10287"/>
                  <a:pt x="55650" y="11928"/>
                  <a:pt x="55632" y="13543"/>
                </a:cubicBezTo>
                <a:cubicBezTo>
                  <a:pt x="55458" y="13544"/>
                  <a:pt x="55285" y="13544"/>
                  <a:pt x="55113" y="13544"/>
                </a:cubicBezTo>
                <a:cubicBezTo>
                  <a:pt x="53672" y="13544"/>
                  <a:pt x="52268" y="13513"/>
                  <a:pt x="50850" y="13489"/>
                </a:cubicBezTo>
                <a:cubicBezTo>
                  <a:pt x="50939" y="11964"/>
                  <a:pt x="51011" y="10420"/>
                  <a:pt x="51046" y="8832"/>
                </a:cubicBezTo>
                <a:cubicBezTo>
                  <a:pt x="52554" y="8770"/>
                  <a:pt x="54071" y="8716"/>
                  <a:pt x="55623" y="8699"/>
                </a:cubicBezTo>
                <a:close/>
                <a:moveTo>
                  <a:pt x="40924" y="8876"/>
                </a:moveTo>
                <a:cubicBezTo>
                  <a:pt x="40926" y="8876"/>
                  <a:pt x="40928" y="8876"/>
                  <a:pt x="40930" y="8877"/>
                </a:cubicBezTo>
                <a:cubicBezTo>
                  <a:pt x="42420" y="8939"/>
                  <a:pt x="43910" y="9011"/>
                  <a:pt x="45426" y="9046"/>
                </a:cubicBezTo>
                <a:cubicBezTo>
                  <a:pt x="45462" y="10563"/>
                  <a:pt x="45426" y="12080"/>
                  <a:pt x="45364" y="13534"/>
                </a:cubicBezTo>
                <a:cubicBezTo>
                  <a:pt x="43865" y="13614"/>
                  <a:pt x="42384" y="13703"/>
                  <a:pt x="40894" y="13792"/>
                </a:cubicBezTo>
                <a:cubicBezTo>
                  <a:pt x="40921" y="12187"/>
                  <a:pt x="40912" y="10501"/>
                  <a:pt x="40912" y="8904"/>
                </a:cubicBezTo>
                <a:cubicBezTo>
                  <a:pt x="40896" y="8904"/>
                  <a:pt x="40909" y="8876"/>
                  <a:pt x="40924" y="8876"/>
                </a:cubicBezTo>
                <a:close/>
                <a:moveTo>
                  <a:pt x="40145" y="8849"/>
                </a:moveTo>
                <a:cubicBezTo>
                  <a:pt x="40282" y="8849"/>
                  <a:pt x="40420" y="8852"/>
                  <a:pt x="40555" y="8859"/>
                </a:cubicBezTo>
                <a:cubicBezTo>
                  <a:pt x="40573" y="10510"/>
                  <a:pt x="40555" y="12169"/>
                  <a:pt x="40537" y="13801"/>
                </a:cubicBezTo>
                <a:cubicBezTo>
                  <a:pt x="38825" y="13891"/>
                  <a:pt x="37094" y="13953"/>
                  <a:pt x="35381" y="14042"/>
                </a:cubicBezTo>
                <a:cubicBezTo>
                  <a:pt x="35479" y="12419"/>
                  <a:pt x="35488" y="10715"/>
                  <a:pt x="35533" y="9046"/>
                </a:cubicBezTo>
                <a:cubicBezTo>
                  <a:pt x="36853" y="8957"/>
                  <a:pt x="38218" y="8931"/>
                  <a:pt x="39583" y="8859"/>
                </a:cubicBezTo>
                <a:cubicBezTo>
                  <a:pt x="39768" y="8854"/>
                  <a:pt x="39957" y="8849"/>
                  <a:pt x="40145" y="8849"/>
                </a:cubicBezTo>
                <a:close/>
                <a:moveTo>
                  <a:pt x="35176" y="9073"/>
                </a:moveTo>
                <a:lnTo>
                  <a:pt x="35176" y="9073"/>
                </a:lnTo>
                <a:cubicBezTo>
                  <a:pt x="35122" y="10724"/>
                  <a:pt x="35131" y="12436"/>
                  <a:pt x="35024" y="14024"/>
                </a:cubicBezTo>
                <a:cubicBezTo>
                  <a:pt x="34293" y="14078"/>
                  <a:pt x="32428" y="14123"/>
                  <a:pt x="29850" y="14149"/>
                </a:cubicBezTo>
                <a:cubicBezTo>
                  <a:pt x="29805" y="13561"/>
                  <a:pt x="29796" y="12963"/>
                  <a:pt x="29832" y="12321"/>
                </a:cubicBezTo>
                <a:cubicBezTo>
                  <a:pt x="29877" y="11473"/>
                  <a:pt x="29957" y="10518"/>
                  <a:pt x="30055" y="9555"/>
                </a:cubicBezTo>
                <a:cubicBezTo>
                  <a:pt x="32990" y="9412"/>
                  <a:pt x="34498" y="9198"/>
                  <a:pt x="35176" y="9073"/>
                </a:cubicBezTo>
                <a:close/>
                <a:moveTo>
                  <a:pt x="29663" y="9573"/>
                </a:moveTo>
                <a:cubicBezTo>
                  <a:pt x="29573" y="10518"/>
                  <a:pt x="29493" y="11464"/>
                  <a:pt x="29449" y="12303"/>
                </a:cubicBezTo>
                <a:cubicBezTo>
                  <a:pt x="29413" y="12954"/>
                  <a:pt x="29422" y="13561"/>
                  <a:pt x="29466" y="14158"/>
                </a:cubicBezTo>
                <a:cubicBezTo>
                  <a:pt x="28030" y="14176"/>
                  <a:pt x="26398" y="14185"/>
                  <a:pt x="24631" y="14194"/>
                </a:cubicBezTo>
                <a:cubicBezTo>
                  <a:pt x="24631" y="13792"/>
                  <a:pt x="24640" y="13462"/>
                  <a:pt x="24658" y="13248"/>
                </a:cubicBezTo>
                <a:cubicBezTo>
                  <a:pt x="24711" y="12767"/>
                  <a:pt x="24694" y="11321"/>
                  <a:pt x="24667" y="9698"/>
                </a:cubicBezTo>
                <a:cubicBezTo>
                  <a:pt x="24917" y="9698"/>
                  <a:pt x="25166" y="9698"/>
                  <a:pt x="25398" y="9689"/>
                </a:cubicBezTo>
                <a:cubicBezTo>
                  <a:pt x="27058" y="9671"/>
                  <a:pt x="28476" y="9626"/>
                  <a:pt x="29663" y="9573"/>
                </a:cubicBezTo>
                <a:close/>
                <a:moveTo>
                  <a:pt x="1927" y="9421"/>
                </a:moveTo>
                <a:cubicBezTo>
                  <a:pt x="3355" y="9448"/>
                  <a:pt x="5103" y="9484"/>
                  <a:pt x="7012" y="9519"/>
                </a:cubicBezTo>
                <a:cubicBezTo>
                  <a:pt x="6923" y="10483"/>
                  <a:pt x="6834" y="11446"/>
                  <a:pt x="6789" y="12303"/>
                </a:cubicBezTo>
                <a:cubicBezTo>
                  <a:pt x="6753" y="12963"/>
                  <a:pt x="6771" y="13587"/>
                  <a:pt x="6807" y="14203"/>
                </a:cubicBezTo>
                <a:cubicBezTo>
                  <a:pt x="5112" y="14194"/>
                  <a:pt x="3462" y="14194"/>
                  <a:pt x="1900" y="14185"/>
                </a:cubicBezTo>
                <a:cubicBezTo>
                  <a:pt x="1900" y="13784"/>
                  <a:pt x="1900" y="13453"/>
                  <a:pt x="1927" y="13248"/>
                </a:cubicBezTo>
                <a:cubicBezTo>
                  <a:pt x="1972" y="12740"/>
                  <a:pt x="1954" y="11152"/>
                  <a:pt x="1927" y="9421"/>
                </a:cubicBezTo>
                <a:close/>
                <a:moveTo>
                  <a:pt x="7396" y="9528"/>
                </a:moveTo>
                <a:cubicBezTo>
                  <a:pt x="9002" y="9555"/>
                  <a:pt x="10705" y="9591"/>
                  <a:pt x="12436" y="9609"/>
                </a:cubicBezTo>
                <a:cubicBezTo>
                  <a:pt x="12436" y="9680"/>
                  <a:pt x="12436" y="9742"/>
                  <a:pt x="12436" y="9805"/>
                </a:cubicBezTo>
                <a:cubicBezTo>
                  <a:pt x="12427" y="11179"/>
                  <a:pt x="12409" y="12775"/>
                  <a:pt x="12409" y="14212"/>
                </a:cubicBezTo>
                <a:cubicBezTo>
                  <a:pt x="10652" y="14212"/>
                  <a:pt x="8903" y="14203"/>
                  <a:pt x="7191" y="14203"/>
                </a:cubicBezTo>
                <a:cubicBezTo>
                  <a:pt x="7155" y="13587"/>
                  <a:pt x="7137" y="12981"/>
                  <a:pt x="7173" y="12321"/>
                </a:cubicBezTo>
                <a:cubicBezTo>
                  <a:pt x="7217" y="11464"/>
                  <a:pt x="7307" y="10501"/>
                  <a:pt x="7396" y="9528"/>
                </a:cubicBezTo>
                <a:close/>
                <a:moveTo>
                  <a:pt x="12820" y="9617"/>
                </a:moveTo>
                <a:cubicBezTo>
                  <a:pt x="14729" y="9644"/>
                  <a:pt x="16656" y="9671"/>
                  <a:pt x="18476" y="9689"/>
                </a:cubicBezTo>
                <a:cubicBezTo>
                  <a:pt x="18529" y="10813"/>
                  <a:pt x="18592" y="12106"/>
                  <a:pt x="18672" y="13436"/>
                </a:cubicBezTo>
                <a:cubicBezTo>
                  <a:pt x="18681" y="13712"/>
                  <a:pt x="18699" y="13971"/>
                  <a:pt x="18708" y="14212"/>
                </a:cubicBezTo>
                <a:lnTo>
                  <a:pt x="12793" y="14212"/>
                </a:lnTo>
                <a:cubicBezTo>
                  <a:pt x="12793" y="12784"/>
                  <a:pt x="12811" y="11179"/>
                  <a:pt x="12820" y="9814"/>
                </a:cubicBezTo>
                <a:cubicBezTo>
                  <a:pt x="12820" y="9742"/>
                  <a:pt x="12820" y="9680"/>
                  <a:pt x="12820" y="9617"/>
                </a:cubicBezTo>
                <a:close/>
                <a:moveTo>
                  <a:pt x="18868" y="9689"/>
                </a:moveTo>
                <a:lnTo>
                  <a:pt x="18868" y="9689"/>
                </a:lnTo>
                <a:cubicBezTo>
                  <a:pt x="20197" y="9698"/>
                  <a:pt x="21473" y="9707"/>
                  <a:pt x="22633" y="9707"/>
                </a:cubicBezTo>
                <a:cubicBezTo>
                  <a:pt x="23213" y="9707"/>
                  <a:pt x="23766" y="9707"/>
                  <a:pt x="24283" y="9698"/>
                </a:cubicBezTo>
                <a:lnTo>
                  <a:pt x="24283" y="9698"/>
                </a:lnTo>
                <a:cubicBezTo>
                  <a:pt x="24310" y="11259"/>
                  <a:pt x="24328" y="12758"/>
                  <a:pt x="24274" y="13213"/>
                </a:cubicBezTo>
                <a:cubicBezTo>
                  <a:pt x="24257" y="13436"/>
                  <a:pt x="24248" y="13784"/>
                  <a:pt x="24248" y="14194"/>
                </a:cubicBezTo>
                <a:cubicBezTo>
                  <a:pt x="22624" y="14203"/>
                  <a:pt x="20893" y="14212"/>
                  <a:pt x="19100" y="14212"/>
                </a:cubicBezTo>
                <a:cubicBezTo>
                  <a:pt x="19082" y="13971"/>
                  <a:pt x="19064" y="13703"/>
                  <a:pt x="19056" y="13418"/>
                </a:cubicBezTo>
                <a:cubicBezTo>
                  <a:pt x="18993" y="12347"/>
                  <a:pt x="18922" y="10973"/>
                  <a:pt x="18868" y="9689"/>
                </a:cubicBezTo>
                <a:close/>
                <a:moveTo>
                  <a:pt x="50841" y="13846"/>
                </a:moveTo>
                <a:cubicBezTo>
                  <a:pt x="52169" y="13868"/>
                  <a:pt x="53522" y="13904"/>
                  <a:pt x="54863" y="13904"/>
                </a:cubicBezTo>
                <a:cubicBezTo>
                  <a:pt x="55117" y="13904"/>
                  <a:pt x="55370" y="13902"/>
                  <a:pt x="55623" y="13900"/>
                </a:cubicBezTo>
                <a:lnTo>
                  <a:pt x="55623" y="13900"/>
                </a:lnTo>
                <a:cubicBezTo>
                  <a:pt x="55605" y="15577"/>
                  <a:pt x="55543" y="17245"/>
                  <a:pt x="55578" y="18940"/>
                </a:cubicBezTo>
                <a:cubicBezTo>
                  <a:pt x="54160" y="18891"/>
                  <a:pt x="52742" y="18850"/>
                  <a:pt x="51283" y="18850"/>
                </a:cubicBezTo>
                <a:cubicBezTo>
                  <a:pt x="51145" y="18850"/>
                  <a:pt x="51007" y="18850"/>
                  <a:pt x="50868" y="18851"/>
                </a:cubicBezTo>
                <a:cubicBezTo>
                  <a:pt x="50743" y="17290"/>
                  <a:pt x="50734" y="15479"/>
                  <a:pt x="50823" y="13873"/>
                </a:cubicBezTo>
                <a:cubicBezTo>
                  <a:pt x="50823" y="13864"/>
                  <a:pt x="50823" y="13846"/>
                  <a:pt x="50841" y="13846"/>
                </a:cubicBezTo>
                <a:close/>
                <a:moveTo>
                  <a:pt x="48577" y="13820"/>
                </a:moveTo>
                <a:cubicBezTo>
                  <a:pt x="49209" y="13820"/>
                  <a:pt x="49844" y="13826"/>
                  <a:pt x="50475" y="13837"/>
                </a:cubicBezTo>
                <a:cubicBezTo>
                  <a:pt x="50377" y="15452"/>
                  <a:pt x="50386" y="17281"/>
                  <a:pt x="50520" y="18851"/>
                </a:cubicBezTo>
                <a:cubicBezTo>
                  <a:pt x="50425" y="18850"/>
                  <a:pt x="50331" y="18850"/>
                  <a:pt x="50236" y="18850"/>
                </a:cubicBezTo>
                <a:cubicBezTo>
                  <a:pt x="48697" y="18850"/>
                  <a:pt x="47217" y="18916"/>
                  <a:pt x="45729" y="18958"/>
                </a:cubicBezTo>
                <a:cubicBezTo>
                  <a:pt x="45676" y="17307"/>
                  <a:pt x="45640" y="15541"/>
                  <a:pt x="45712" y="13873"/>
                </a:cubicBezTo>
                <a:cubicBezTo>
                  <a:pt x="46650" y="13835"/>
                  <a:pt x="47611" y="13820"/>
                  <a:pt x="48577" y="13820"/>
                </a:cubicBezTo>
                <a:close/>
                <a:moveTo>
                  <a:pt x="60378" y="13748"/>
                </a:moveTo>
                <a:cubicBezTo>
                  <a:pt x="60405" y="15603"/>
                  <a:pt x="60565" y="17388"/>
                  <a:pt x="60699" y="19109"/>
                </a:cubicBezTo>
                <a:cubicBezTo>
                  <a:pt x="59084" y="19083"/>
                  <a:pt x="57487" y="19029"/>
                  <a:pt x="55935" y="18940"/>
                </a:cubicBezTo>
                <a:cubicBezTo>
                  <a:pt x="55899" y="17245"/>
                  <a:pt x="55962" y="15577"/>
                  <a:pt x="55971" y="13900"/>
                </a:cubicBezTo>
                <a:cubicBezTo>
                  <a:pt x="57478" y="13882"/>
                  <a:pt x="58924" y="13810"/>
                  <a:pt x="60378" y="13748"/>
                </a:cubicBezTo>
                <a:close/>
                <a:moveTo>
                  <a:pt x="64776" y="13596"/>
                </a:moveTo>
                <a:cubicBezTo>
                  <a:pt x="64812" y="13623"/>
                  <a:pt x="64794" y="13694"/>
                  <a:pt x="64794" y="13748"/>
                </a:cubicBezTo>
                <a:cubicBezTo>
                  <a:pt x="64803" y="15532"/>
                  <a:pt x="64758" y="17388"/>
                  <a:pt x="64776" y="19190"/>
                </a:cubicBezTo>
                <a:cubicBezTo>
                  <a:pt x="63536" y="19163"/>
                  <a:pt x="62323" y="19118"/>
                  <a:pt x="61065" y="19109"/>
                </a:cubicBezTo>
                <a:cubicBezTo>
                  <a:pt x="60904" y="17361"/>
                  <a:pt x="60770" y="15595"/>
                  <a:pt x="60726" y="13730"/>
                </a:cubicBezTo>
                <a:cubicBezTo>
                  <a:pt x="62073" y="13676"/>
                  <a:pt x="63429" y="13641"/>
                  <a:pt x="64776" y="13596"/>
                </a:cubicBezTo>
                <a:close/>
                <a:moveTo>
                  <a:pt x="70458" y="13227"/>
                </a:moveTo>
                <a:cubicBezTo>
                  <a:pt x="70487" y="13227"/>
                  <a:pt x="70494" y="13253"/>
                  <a:pt x="70494" y="13382"/>
                </a:cubicBezTo>
                <a:cubicBezTo>
                  <a:pt x="70494" y="13766"/>
                  <a:pt x="70459" y="14247"/>
                  <a:pt x="70441" y="14604"/>
                </a:cubicBezTo>
                <a:cubicBezTo>
                  <a:pt x="70378" y="15996"/>
                  <a:pt x="70307" y="17441"/>
                  <a:pt x="70289" y="18824"/>
                </a:cubicBezTo>
                <a:cubicBezTo>
                  <a:pt x="69531" y="18949"/>
                  <a:pt x="68701" y="19118"/>
                  <a:pt x="67818" y="19127"/>
                </a:cubicBezTo>
                <a:cubicBezTo>
                  <a:pt x="66944" y="19145"/>
                  <a:pt x="66025" y="19190"/>
                  <a:pt x="65133" y="19199"/>
                </a:cubicBezTo>
                <a:cubicBezTo>
                  <a:pt x="65124" y="17325"/>
                  <a:pt x="65142" y="15461"/>
                  <a:pt x="65151" y="13587"/>
                </a:cubicBezTo>
                <a:cubicBezTo>
                  <a:pt x="66979" y="13561"/>
                  <a:pt x="68746" y="13436"/>
                  <a:pt x="70378" y="13239"/>
                </a:cubicBezTo>
                <a:cubicBezTo>
                  <a:pt x="70415" y="13236"/>
                  <a:pt x="70440" y="13227"/>
                  <a:pt x="70458" y="13227"/>
                </a:cubicBezTo>
                <a:close/>
                <a:moveTo>
                  <a:pt x="45355" y="13900"/>
                </a:moveTo>
                <a:cubicBezTo>
                  <a:pt x="45283" y="15559"/>
                  <a:pt x="45319" y="17334"/>
                  <a:pt x="45382" y="18984"/>
                </a:cubicBezTo>
                <a:cubicBezTo>
                  <a:pt x="43838" y="19047"/>
                  <a:pt x="42339" y="19163"/>
                  <a:pt x="40778" y="19208"/>
                </a:cubicBezTo>
                <a:cubicBezTo>
                  <a:pt x="40707" y="17521"/>
                  <a:pt x="40832" y="15809"/>
                  <a:pt x="40885" y="14149"/>
                </a:cubicBezTo>
                <a:cubicBezTo>
                  <a:pt x="42384" y="14069"/>
                  <a:pt x="43838" y="13953"/>
                  <a:pt x="45355" y="13900"/>
                </a:cubicBezTo>
                <a:close/>
                <a:moveTo>
                  <a:pt x="40529" y="14167"/>
                </a:moveTo>
                <a:cubicBezTo>
                  <a:pt x="40475" y="15826"/>
                  <a:pt x="40350" y="17539"/>
                  <a:pt x="40430" y="19234"/>
                </a:cubicBezTo>
                <a:cubicBezTo>
                  <a:pt x="38718" y="19288"/>
                  <a:pt x="37031" y="19377"/>
                  <a:pt x="35444" y="19564"/>
                </a:cubicBezTo>
                <a:cubicBezTo>
                  <a:pt x="35328" y="17923"/>
                  <a:pt x="35220" y="16112"/>
                  <a:pt x="35354" y="14399"/>
                </a:cubicBezTo>
                <a:cubicBezTo>
                  <a:pt x="37076" y="14319"/>
                  <a:pt x="38789" y="14230"/>
                  <a:pt x="40529" y="14167"/>
                </a:cubicBezTo>
                <a:close/>
                <a:moveTo>
                  <a:pt x="34953" y="14408"/>
                </a:moveTo>
                <a:lnTo>
                  <a:pt x="34953" y="14426"/>
                </a:lnTo>
                <a:lnTo>
                  <a:pt x="34997" y="14426"/>
                </a:lnTo>
                <a:cubicBezTo>
                  <a:pt x="34980" y="14711"/>
                  <a:pt x="34962" y="14997"/>
                  <a:pt x="34953" y="15282"/>
                </a:cubicBezTo>
                <a:lnTo>
                  <a:pt x="34953" y="16504"/>
                </a:lnTo>
                <a:lnTo>
                  <a:pt x="34944" y="16504"/>
                </a:lnTo>
                <a:cubicBezTo>
                  <a:pt x="34953" y="17566"/>
                  <a:pt x="35024" y="18610"/>
                  <a:pt x="35096" y="19609"/>
                </a:cubicBezTo>
                <a:cubicBezTo>
                  <a:pt x="35024" y="19609"/>
                  <a:pt x="34962" y="19618"/>
                  <a:pt x="34899" y="19627"/>
                </a:cubicBezTo>
                <a:lnTo>
                  <a:pt x="34899" y="19636"/>
                </a:lnTo>
                <a:cubicBezTo>
                  <a:pt x="34337" y="19654"/>
                  <a:pt x="32607" y="19689"/>
                  <a:pt x="30171" y="19743"/>
                </a:cubicBezTo>
                <a:cubicBezTo>
                  <a:pt x="30144" y="18949"/>
                  <a:pt x="30118" y="18271"/>
                  <a:pt x="30109" y="17807"/>
                </a:cubicBezTo>
                <a:cubicBezTo>
                  <a:pt x="30100" y="16986"/>
                  <a:pt x="30028" y="16219"/>
                  <a:pt x="29957" y="15470"/>
                </a:cubicBezTo>
                <a:cubicBezTo>
                  <a:pt x="29930" y="15157"/>
                  <a:pt x="29904" y="14845"/>
                  <a:pt x="29877" y="14542"/>
                </a:cubicBezTo>
                <a:cubicBezTo>
                  <a:pt x="32303" y="14506"/>
                  <a:pt x="34105" y="14470"/>
                  <a:pt x="34953" y="14408"/>
                </a:cubicBezTo>
                <a:close/>
                <a:moveTo>
                  <a:pt x="29493" y="14542"/>
                </a:moveTo>
                <a:cubicBezTo>
                  <a:pt x="29511" y="14863"/>
                  <a:pt x="29547" y="15184"/>
                  <a:pt x="29573" y="15505"/>
                </a:cubicBezTo>
                <a:cubicBezTo>
                  <a:pt x="29645" y="16246"/>
                  <a:pt x="29716" y="17004"/>
                  <a:pt x="29725" y="17816"/>
                </a:cubicBezTo>
                <a:cubicBezTo>
                  <a:pt x="29734" y="18280"/>
                  <a:pt x="29761" y="18958"/>
                  <a:pt x="29788" y="19752"/>
                </a:cubicBezTo>
                <a:cubicBezTo>
                  <a:pt x="28262" y="19787"/>
                  <a:pt x="26487" y="19823"/>
                  <a:pt x="24551" y="19868"/>
                </a:cubicBezTo>
                <a:cubicBezTo>
                  <a:pt x="24578" y="19591"/>
                  <a:pt x="24604" y="19368"/>
                  <a:pt x="24631" y="19216"/>
                </a:cubicBezTo>
                <a:cubicBezTo>
                  <a:pt x="24729" y="18583"/>
                  <a:pt x="24694" y="17147"/>
                  <a:pt x="24667" y="15764"/>
                </a:cubicBezTo>
                <a:cubicBezTo>
                  <a:pt x="24658" y="15354"/>
                  <a:pt x="24649" y="14952"/>
                  <a:pt x="24640" y="14586"/>
                </a:cubicBezTo>
                <a:cubicBezTo>
                  <a:pt x="26415" y="14578"/>
                  <a:pt x="28048" y="14560"/>
                  <a:pt x="29493" y="14542"/>
                </a:cubicBezTo>
                <a:close/>
                <a:moveTo>
                  <a:pt x="24257" y="14586"/>
                </a:moveTo>
                <a:cubicBezTo>
                  <a:pt x="24257" y="14952"/>
                  <a:pt x="24274" y="15354"/>
                  <a:pt x="24283" y="15773"/>
                </a:cubicBezTo>
                <a:cubicBezTo>
                  <a:pt x="24310" y="17075"/>
                  <a:pt x="24346" y="18556"/>
                  <a:pt x="24248" y="19163"/>
                </a:cubicBezTo>
                <a:cubicBezTo>
                  <a:pt x="24221" y="19323"/>
                  <a:pt x="24194" y="19573"/>
                  <a:pt x="24167" y="19877"/>
                </a:cubicBezTo>
                <a:cubicBezTo>
                  <a:pt x="22544" y="19921"/>
                  <a:pt x="20813" y="19957"/>
                  <a:pt x="19038" y="20001"/>
                </a:cubicBezTo>
                <a:cubicBezTo>
                  <a:pt x="19118" y="18101"/>
                  <a:pt x="19180" y="16210"/>
                  <a:pt x="19154" y="15452"/>
                </a:cubicBezTo>
                <a:cubicBezTo>
                  <a:pt x="19154" y="15256"/>
                  <a:pt x="19136" y="14961"/>
                  <a:pt x="19118" y="14604"/>
                </a:cubicBezTo>
                <a:cubicBezTo>
                  <a:pt x="20902" y="14595"/>
                  <a:pt x="22633" y="14595"/>
                  <a:pt x="24257" y="14586"/>
                </a:cubicBezTo>
                <a:close/>
                <a:moveTo>
                  <a:pt x="18734" y="14604"/>
                </a:moveTo>
                <a:cubicBezTo>
                  <a:pt x="18752" y="14970"/>
                  <a:pt x="18761" y="15264"/>
                  <a:pt x="18770" y="15470"/>
                </a:cubicBezTo>
                <a:cubicBezTo>
                  <a:pt x="18797" y="16210"/>
                  <a:pt x="18725" y="18110"/>
                  <a:pt x="18654" y="20010"/>
                </a:cubicBezTo>
                <a:cubicBezTo>
                  <a:pt x="16781" y="20064"/>
                  <a:pt x="14863" y="20109"/>
                  <a:pt x="12971" y="20162"/>
                </a:cubicBezTo>
                <a:cubicBezTo>
                  <a:pt x="12918" y="19190"/>
                  <a:pt x="12873" y="18351"/>
                  <a:pt x="12838" y="17905"/>
                </a:cubicBezTo>
                <a:cubicBezTo>
                  <a:pt x="12802" y="17405"/>
                  <a:pt x="12793" y="16130"/>
                  <a:pt x="12793" y="14604"/>
                </a:cubicBezTo>
                <a:close/>
                <a:moveTo>
                  <a:pt x="7226" y="14586"/>
                </a:moveTo>
                <a:lnTo>
                  <a:pt x="7226" y="14586"/>
                </a:lnTo>
                <a:cubicBezTo>
                  <a:pt x="8921" y="14595"/>
                  <a:pt x="10661" y="14595"/>
                  <a:pt x="12409" y="14604"/>
                </a:cubicBezTo>
                <a:cubicBezTo>
                  <a:pt x="12400" y="16139"/>
                  <a:pt x="12418" y="17423"/>
                  <a:pt x="12454" y="17932"/>
                </a:cubicBezTo>
                <a:cubicBezTo>
                  <a:pt x="12490" y="18378"/>
                  <a:pt x="12534" y="19208"/>
                  <a:pt x="12588" y="20171"/>
                </a:cubicBezTo>
                <a:cubicBezTo>
                  <a:pt x="10857" y="20216"/>
                  <a:pt x="9162" y="20269"/>
                  <a:pt x="7538" y="20314"/>
                </a:cubicBezTo>
                <a:cubicBezTo>
                  <a:pt x="7494" y="19288"/>
                  <a:pt x="7467" y="18378"/>
                  <a:pt x="7458" y="17807"/>
                </a:cubicBezTo>
                <a:cubicBezTo>
                  <a:pt x="7440" y="16986"/>
                  <a:pt x="7369" y="16219"/>
                  <a:pt x="7298" y="15470"/>
                </a:cubicBezTo>
                <a:cubicBezTo>
                  <a:pt x="7271" y="15175"/>
                  <a:pt x="7244" y="14881"/>
                  <a:pt x="7226" y="14586"/>
                </a:cubicBezTo>
                <a:close/>
                <a:moveTo>
                  <a:pt x="1900" y="14569"/>
                </a:moveTo>
                <a:lnTo>
                  <a:pt x="1900" y="14569"/>
                </a:lnTo>
                <a:cubicBezTo>
                  <a:pt x="3470" y="14578"/>
                  <a:pt x="5130" y="14586"/>
                  <a:pt x="6834" y="14586"/>
                </a:cubicBezTo>
                <a:cubicBezTo>
                  <a:pt x="6860" y="14890"/>
                  <a:pt x="6887" y="15193"/>
                  <a:pt x="6914" y="15505"/>
                </a:cubicBezTo>
                <a:cubicBezTo>
                  <a:pt x="6985" y="16246"/>
                  <a:pt x="7057" y="17004"/>
                  <a:pt x="7075" y="17816"/>
                </a:cubicBezTo>
                <a:cubicBezTo>
                  <a:pt x="7084" y="18387"/>
                  <a:pt x="7110" y="19297"/>
                  <a:pt x="7155" y="20332"/>
                </a:cubicBezTo>
                <a:cubicBezTo>
                  <a:pt x="5210" y="20385"/>
                  <a:pt x="3381" y="20448"/>
                  <a:pt x="1767" y="20501"/>
                </a:cubicBezTo>
                <a:cubicBezTo>
                  <a:pt x="1811" y="19930"/>
                  <a:pt x="1856" y="19475"/>
                  <a:pt x="1891" y="19216"/>
                </a:cubicBezTo>
                <a:cubicBezTo>
                  <a:pt x="1999" y="18583"/>
                  <a:pt x="1963" y="17147"/>
                  <a:pt x="1927" y="15764"/>
                </a:cubicBezTo>
                <a:cubicBezTo>
                  <a:pt x="1918" y="15345"/>
                  <a:pt x="1909" y="14934"/>
                  <a:pt x="1900" y="14569"/>
                </a:cubicBezTo>
                <a:close/>
                <a:moveTo>
                  <a:pt x="7164" y="20715"/>
                </a:moveTo>
                <a:cubicBezTo>
                  <a:pt x="7173" y="20965"/>
                  <a:pt x="7182" y="21215"/>
                  <a:pt x="7199" y="21473"/>
                </a:cubicBezTo>
                <a:cubicBezTo>
                  <a:pt x="7235" y="22437"/>
                  <a:pt x="7271" y="23463"/>
                  <a:pt x="7307" y="24382"/>
                </a:cubicBezTo>
                <a:cubicBezTo>
                  <a:pt x="5228" y="24292"/>
                  <a:pt x="3274" y="24212"/>
                  <a:pt x="1544" y="24150"/>
                </a:cubicBezTo>
                <a:cubicBezTo>
                  <a:pt x="1606" y="23070"/>
                  <a:pt x="1668" y="21866"/>
                  <a:pt x="1740" y="20885"/>
                </a:cubicBezTo>
                <a:cubicBezTo>
                  <a:pt x="3363" y="20831"/>
                  <a:pt x="5201" y="20769"/>
                  <a:pt x="7164" y="20715"/>
                </a:cubicBezTo>
                <a:close/>
                <a:moveTo>
                  <a:pt x="12606" y="20555"/>
                </a:moveTo>
                <a:cubicBezTo>
                  <a:pt x="12686" y="22009"/>
                  <a:pt x="12775" y="23650"/>
                  <a:pt x="12873" y="24631"/>
                </a:cubicBezTo>
                <a:cubicBezTo>
                  <a:pt x="11107" y="24551"/>
                  <a:pt x="9358" y="24471"/>
                  <a:pt x="7690" y="24400"/>
                </a:cubicBezTo>
                <a:cubicBezTo>
                  <a:pt x="7654" y="23472"/>
                  <a:pt x="7619" y="22437"/>
                  <a:pt x="7583" y="21465"/>
                </a:cubicBezTo>
                <a:cubicBezTo>
                  <a:pt x="7574" y="21206"/>
                  <a:pt x="7556" y="20947"/>
                  <a:pt x="7547" y="20697"/>
                </a:cubicBezTo>
                <a:cubicBezTo>
                  <a:pt x="9180" y="20653"/>
                  <a:pt x="10875" y="20599"/>
                  <a:pt x="12606" y="20555"/>
                </a:cubicBezTo>
                <a:close/>
                <a:moveTo>
                  <a:pt x="18645" y="20403"/>
                </a:moveTo>
                <a:lnTo>
                  <a:pt x="18645" y="20403"/>
                </a:lnTo>
                <a:cubicBezTo>
                  <a:pt x="18636" y="20635"/>
                  <a:pt x="18627" y="20876"/>
                  <a:pt x="18610" y="21108"/>
                </a:cubicBezTo>
                <a:cubicBezTo>
                  <a:pt x="18556" y="22589"/>
                  <a:pt x="18502" y="23989"/>
                  <a:pt x="18485" y="24765"/>
                </a:cubicBezTo>
                <a:cubicBezTo>
                  <a:pt x="18485" y="24810"/>
                  <a:pt x="18485" y="24855"/>
                  <a:pt x="18485" y="24890"/>
                </a:cubicBezTo>
                <a:cubicBezTo>
                  <a:pt x="16763" y="24810"/>
                  <a:pt x="14996" y="24730"/>
                  <a:pt x="13257" y="24649"/>
                </a:cubicBezTo>
                <a:cubicBezTo>
                  <a:pt x="13168" y="23686"/>
                  <a:pt x="13070" y="22027"/>
                  <a:pt x="12989" y="20546"/>
                </a:cubicBezTo>
                <a:cubicBezTo>
                  <a:pt x="14872" y="20492"/>
                  <a:pt x="16781" y="20448"/>
                  <a:pt x="18645" y="20403"/>
                </a:cubicBezTo>
                <a:close/>
                <a:moveTo>
                  <a:pt x="70271" y="19199"/>
                </a:moveTo>
                <a:lnTo>
                  <a:pt x="70271" y="19199"/>
                </a:lnTo>
                <a:cubicBezTo>
                  <a:pt x="70236" y="21010"/>
                  <a:pt x="70218" y="22963"/>
                  <a:pt x="70253" y="24819"/>
                </a:cubicBezTo>
                <a:cubicBezTo>
                  <a:pt x="69988" y="24816"/>
                  <a:pt x="69721" y="24814"/>
                  <a:pt x="69454" y="24814"/>
                </a:cubicBezTo>
                <a:cubicBezTo>
                  <a:pt x="68140" y="24814"/>
                  <a:pt x="66814" y="24850"/>
                  <a:pt x="65561" y="24917"/>
                </a:cubicBezTo>
                <a:cubicBezTo>
                  <a:pt x="65347" y="23204"/>
                  <a:pt x="65142" y="21482"/>
                  <a:pt x="65133" y="19555"/>
                </a:cubicBezTo>
                <a:cubicBezTo>
                  <a:pt x="66462" y="19502"/>
                  <a:pt x="67827" y="19547"/>
                  <a:pt x="69049" y="19377"/>
                </a:cubicBezTo>
                <a:cubicBezTo>
                  <a:pt x="69468" y="19323"/>
                  <a:pt x="69906" y="19252"/>
                  <a:pt x="70271" y="19199"/>
                </a:cubicBezTo>
                <a:close/>
                <a:moveTo>
                  <a:pt x="61100" y="19457"/>
                </a:moveTo>
                <a:cubicBezTo>
                  <a:pt x="62340" y="19475"/>
                  <a:pt x="63545" y="19520"/>
                  <a:pt x="64776" y="19547"/>
                </a:cubicBezTo>
                <a:cubicBezTo>
                  <a:pt x="64776" y="21482"/>
                  <a:pt x="65017" y="23231"/>
                  <a:pt x="65204" y="24944"/>
                </a:cubicBezTo>
                <a:cubicBezTo>
                  <a:pt x="64000" y="24979"/>
                  <a:pt x="62840" y="25069"/>
                  <a:pt x="61654" y="25140"/>
                </a:cubicBezTo>
                <a:cubicBezTo>
                  <a:pt x="61422" y="23302"/>
                  <a:pt x="61216" y="21429"/>
                  <a:pt x="61092" y="19493"/>
                </a:cubicBezTo>
                <a:cubicBezTo>
                  <a:pt x="61092" y="19475"/>
                  <a:pt x="61092" y="19466"/>
                  <a:pt x="61100" y="19457"/>
                </a:cubicBezTo>
                <a:close/>
                <a:moveTo>
                  <a:pt x="24141" y="20269"/>
                </a:moveTo>
                <a:cubicBezTo>
                  <a:pt x="24051" y="21349"/>
                  <a:pt x="23962" y="22910"/>
                  <a:pt x="23891" y="24239"/>
                </a:cubicBezTo>
                <a:cubicBezTo>
                  <a:pt x="23873" y="24560"/>
                  <a:pt x="23855" y="24872"/>
                  <a:pt x="23846" y="25149"/>
                </a:cubicBezTo>
                <a:cubicBezTo>
                  <a:pt x="22258" y="25078"/>
                  <a:pt x="20581" y="24997"/>
                  <a:pt x="18868" y="24908"/>
                </a:cubicBezTo>
                <a:cubicBezTo>
                  <a:pt x="18868" y="24863"/>
                  <a:pt x="18868" y="24819"/>
                  <a:pt x="18877" y="24774"/>
                </a:cubicBezTo>
                <a:cubicBezTo>
                  <a:pt x="18886" y="23998"/>
                  <a:pt x="18940" y="22606"/>
                  <a:pt x="19002" y="21117"/>
                </a:cubicBezTo>
                <a:cubicBezTo>
                  <a:pt x="19011" y="20876"/>
                  <a:pt x="19020" y="20635"/>
                  <a:pt x="19029" y="20385"/>
                </a:cubicBezTo>
                <a:cubicBezTo>
                  <a:pt x="20795" y="20349"/>
                  <a:pt x="22517" y="20305"/>
                  <a:pt x="24141" y="20269"/>
                </a:cubicBezTo>
                <a:close/>
                <a:moveTo>
                  <a:pt x="55953" y="19306"/>
                </a:moveTo>
                <a:cubicBezTo>
                  <a:pt x="57532" y="19368"/>
                  <a:pt x="59102" y="19439"/>
                  <a:pt x="60726" y="19457"/>
                </a:cubicBezTo>
                <a:cubicBezTo>
                  <a:pt x="60868" y="21411"/>
                  <a:pt x="61065" y="23302"/>
                  <a:pt x="61297" y="25158"/>
                </a:cubicBezTo>
                <a:cubicBezTo>
                  <a:pt x="59620" y="25265"/>
                  <a:pt x="57809" y="25265"/>
                  <a:pt x="56051" y="25265"/>
                </a:cubicBezTo>
                <a:cubicBezTo>
                  <a:pt x="56033" y="23267"/>
                  <a:pt x="56015" y="21277"/>
                  <a:pt x="55944" y="19332"/>
                </a:cubicBezTo>
                <a:cubicBezTo>
                  <a:pt x="55944" y="19323"/>
                  <a:pt x="55944" y="19306"/>
                  <a:pt x="55953" y="19306"/>
                </a:cubicBezTo>
                <a:close/>
                <a:moveTo>
                  <a:pt x="50913" y="19199"/>
                </a:moveTo>
                <a:cubicBezTo>
                  <a:pt x="52501" y="19199"/>
                  <a:pt x="54044" y="19243"/>
                  <a:pt x="55587" y="19297"/>
                </a:cubicBezTo>
                <a:cubicBezTo>
                  <a:pt x="55659" y="21250"/>
                  <a:pt x="55676" y="23258"/>
                  <a:pt x="55694" y="25265"/>
                </a:cubicBezTo>
                <a:cubicBezTo>
                  <a:pt x="54178" y="25309"/>
                  <a:pt x="52634" y="25327"/>
                  <a:pt x="51127" y="25390"/>
                </a:cubicBezTo>
                <a:cubicBezTo>
                  <a:pt x="51109" y="23284"/>
                  <a:pt x="51064" y="21197"/>
                  <a:pt x="50904" y="19234"/>
                </a:cubicBezTo>
                <a:cubicBezTo>
                  <a:pt x="50895" y="19216"/>
                  <a:pt x="50895" y="19199"/>
                  <a:pt x="50913" y="19199"/>
                </a:cubicBezTo>
                <a:close/>
                <a:moveTo>
                  <a:pt x="29796" y="20135"/>
                </a:moveTo>
                <a:cubicBezTo>
                  <a:pt x="29814" y="20564"/>
                  <a:pt x="29832" y="21018"/>
                  <a:pt x="29850" y="21473"/>
                </a:cubicBezTo>
                <a:cubicBezTo>
                  <a:pt x="29904" y="22838"/>
                  <a:pt x="29966" y="24319"/>
                  <a:pt x="29993" y="25461"/>
                </a:cubicBezTo>
                <a:cubicBezTo>
                  <a:pt x="28333" y="25372"/>
                  <a:pt x="26371" y="25274"/>
                  <a:pt x="24230" y="25176"/>
                </a:cubicBezTo>
                <a:cubicBezTo>
                  <a:pt x="24239" y="24890"/>
                  <a:pt x="24257" y="24578"/>
                  <a:pt x="24274" y="24257"/>
                </a:cubicBezTo>
                <a:cubicBezTo>
                  <a:pt x="24355" y="22910"/>
                  <a:pt x="24435" y="21331"/>
                  <a:pt x="24524" y="20260"/>
                </a:cubicBezTo>
                <a:cubicBezTo>
                  <a:pt x="26469" y="20207"/>
                  <a:pt x="28262" y="20171"/>
                  <a:pt x="29796" y="20135"/>
                </a:cubicBezTo>
                <a:close/>
                <a:moveTo>
                  <a:pt x="50538" y="19199"/>
                </a:moveTo>
                <a:cubicBezTo>
                  <a:pt x="50716" y="21170"/>
                  <a:pt x="50743" y="23284"/>
                  <a:pt x="50779" y="25408"/>
                </a:cubicBezTo>
                <a:cubicBezTo>
                  <a:pt x="49280" y="25488"/>
                  <a:pt x="47755" y="25541"/>
                  <a:pt x="46238" y="25604"/>
                </a:cubicBezTo>
                <a:cubicBezTo>
                  <a:pt x="46086" y="23499"/>
                  <a:pt x="45854" y="21473"/>
                  <a:pt x="45756" y="19315"/>
                </a:cubicBezTo>
                <a:cubicBezTo>
                  <a:pt x="47335" y="19261"/>
                  <a:pt x="48905" y="19199"/>
                  <a:pt x="50538" y="19199"/>
                </a:cubicBezTo>
                <a:close/>
                <a:moveTo>
                  <a:pt x="35105" y="19966"/>
                </a:moveTo>
                <a:cubicBezTo>
                  <a:pt x="35158" y="21857"/>
                  <a:pt x="35220" y="23793"/>
                  <a:pt x="35212" y="25720"/>
                </a:cubicBezTo>
                <a:cubicBezTo>
                  <a:pt x="34846" y="25702"/>
                  <a:pt x="33044" y="25613"/>
                  <a:pt x="30376" y="25479"/>
                </a:cubicBezTo>
                <a:cubicBezTo>
                  <a:pt x="30350" y="24328"/>
                  <a:pt x="30287" y="22838"/>
                  <a:pt x="30234" y="21465"/>
                </a:cubicBezTo>
                <a:cubicBezTo>
                  <a:pt x="30216" y="21001"/>
                  <a:pt x="30198" y="20555"/>
                  <a:pt x="30189" y="20126"/>
                </a:cubicBezTo>
                <a:cubicBezTo>
                  <a:pt x="33115" y="20064"/>
                  <a:pt x="35015" y="20019"/>
                  <a:pt x="35096" y="20019"/>
                </a:cubicBezTo>
                <a:lnTo>
                  <a:pt x="35096" y="19966"/>
                </a:lnTo>
                <a:close/>
                <a:moveTo>
                  <a:pt x="45399" y="19332"/>
                </a:moveTo>
                <a:cubicBezTo>
                  <a:pt x="45498" y="21491"/>
                  <a:pt x="45738" y="23516"/>
                  <a:pt x="45890" y="25622"/>
                </a:cubicBezTo>
                <a:cubicBezTo>
                  <a:pt x="44347" y="25729"/>
                  <a:pt x="42794" y="25809"/>
                  <a:pt x="41189" y="25845"/>
                </a:cubicBezTo>
                <a:cubicBezTo>
                  <a:pt x="41126" y="23686"/>
                  <a:pt x="40885" y="21696"/>
                  <a:pt x="40805" y="19564"/>
                </a:cubicBezTo>
                <a:cubicBezTo>
                  <a:pt x="42357" y="19520"/>
                  <a:pt x="43856" y="19404"/>
                  <a:pt x="45399" y="19332"/>
                </a:cubicBezTo>
                <a:close/>
                <a:moveTo>
                  <a:pt x="40448" y="19582"/>
                </a:moveTo>
                <a:cubicBezTo>
                  <a:pt x="40537" y="21714"/>
                  <a:pt x="40769" y="23695"/>
                  <a:pt x="40832" y="25854"/>
                </a:cubicBezTo>
                <a:cubicBezTo>
                  <a:pt x="40150" y="25871"/>
                  <a:pt x="39455" y="25884"/>
                  <a:pt x="38763" y="25884"/>
                </a:cubicBezTo>
                <a:cubicBezTo>
                  <a:pt x="37664" y="25884"/>
                  <a:pt x="36576" y="25851"/>
                  <a:pt x="35568" y="25747"/>
                </a:cubicBezTo>
                <a:cubicBezTo>
                  <a:pt x="35568" y="23775"/>
                  <a:pt x="35506" y="21812"/>
                  <a:pt x="35470" y="19921"/>
                </a:cubicBezTo>
                <a:cubicBezTo>
                  <a:pt x="37049" y="19725"/>
                  <a:pt x="38735" y="19645"/>
                  <a:pt x="40448" y="19582"/>
                </a:cubicBezTo>
                <a:close/>
                <a:moveTo>
                  <a:pt x="1526" y="24533"/>
                </a:moveTo>
                <a:cubicBezTo>
                  <a:pt x="3256" y="24596"/>
                  <a:pt x="5228" y="24676"/>
                  <a:pt x="7315" y="24765"/>
                </a:cubicBezTo>
                <a:cubicBezTo>
                  <a:pt x="7351" y="25800"/>
                  <a:pt x="7369" y="26665"/>
                  <a:pt x="7351" y="27112"/>
                </a:cubicBezTo>
                <a:cubicBezTo>
                  <a:pt x="7342" y="27477"/>
                  <a:pt x="7307" y="28173"/>
                  <a:pt x="7253" y="29047"/>
                </a:cubicBezTo>
                <a:cubicBezTo>
                  <a:pt x="5032" y="29021"/>
                  <a:pt x="3007" y="28994"/>
                  <a:pt x="1356" y="28985"/>
                </a:cubicBezTo>
                <a:cubicBezTo>
                  <a:pt x="1365" y="27852"/>
                  <a:pt x="1374" y="26942"/>
                  <a:pt x="1401" y="26541"/>
                </a:cubicBezTo>
                <a:cubicBezTo>
                  <a:pt x="1436" y="26130"/>
                  <a:pt x="1481" y="25399"/>
                  <a:pt x="1526" y="24533"/>
                </a:cubicBezTo>
                <a:close/>
                <a:moveTo>
                  <a:pt x="68997" y="25170"/>
                </a:moveTo>
                <a:cubicBezTo>
                  <a:pt x="69422" y="25170"/>
                  <a:pt x="69848" y="25177"/>
                  <a:pt x="70271" y="25194"/>
                </a:cubicBezTo>
                <a:cubicBezTo>
                  <a:pt x="70298" y="26460"/>
                  <a:pt x="70343" y="27718"/>
                  <a:pt x="70450" y="28914"/>
                </a:cubicBezTo>
                <a:cubicBezTo>
                  <a:pt x="68969" y="28914"/>
                  <a:pt x="67550" y="28985"/>
                  <a:pt x="66150" y="29074"/>
                </a:cubicBezTo>
                <a:cubicBezTo>
                  <a:pt x="65936" y="27834"/>
                  <a:pt x="65757" y="26567"/>
                  <a:pt x="65606" y="25274"/>
                </a:cubicBezTo>
                <a:cubicBezTo>
                  <a:pt x="66700" y="25222"/>
                  <a:pt x="67847" y="25170"/>
                  <a:pt x="68997" y="25170"/>
                </a:cubicBezTo>
                <a:close/>
                <a:moveTo>
                  <a:pt x="7699" y="24783"/>
                </a:moveTo>
                <a:lnTo>
                  <a:pt x="7699" y="24783"/>
                </a:lnTo>
                <a:cubicBezTo>
                  <a:pt x="9376" y="24855"/>
                  <a:pt x="11134" y="24935"/>
                  <a:pt x="12909" y="25015"/>
                </a:cubicBezTo>
                <a:cubicBezTo>
                  <a:pt x="12918" y="25122"/>
                  <a:pt x="12936" y="25211"/>
                  <a:pt x="12945" y="25283"/>
                </a:cubicBezTo>
                <a:cubicBezTo>
                  <a:pt x="13043" y="25889"/>
                  <a:pt x="13007" y="27370"/>
                  <a:pt x="12971" y="28673"/>
                </a:cubicBezTo>
                <a:cubicBezTo>
                  <a:pt x="12971" y="28842"/>
                  <a:pt x="12971" y="29003"/>
                  <a:pt x="12962" y="29154"/>
                </a:cubicBezTo>
                <a:cubicBezTo>
                  <a:pt x="11125" y="29119"/>
                  <a:pt x="9332" y="29083"/>
                  <a:pt x="7637" y="29056"/>
                </a:cubicBezTo>
                <a:cubicBezTo>
                  <a:pt x="7690" y="28182"/>
                  <a:pt x="7726" y="27495"/>
                  <a:pt x="7735" y="27120"/>
                </a:cubicBezTo>
                <a:cubicBezTo>
                  <a:pt x="7753" y="26674"/>
                  <a:pt x="7735" y="25809"/>
                  <a:pt x="7699" y="24783"/>
                </a:cubicBezTo>
                <a:close/>
                <a:moveTo>
                  <a:pt x="65258" y="25283"/>
                </a:moveTo>
                <a:cubicBezTo>
                  <a:pt x="65409" y="26576"/>
                  <a:pt x="65579" y="27852"/>
                  <a:pt x="65793" y="29083"/>
                </a:cubicBezTo>
                <a:cubicBezTo>
                  <a:pt x="64597" y="29137"/>
                  <a:pt x="63384" y="29181"/>
                  <a:pt x="62153" y="29208"/>
                </a:cubicBezTo>
                <a:cubicBezTo>
                  <a:pt x="62010" y="27959"/>
                  <a:pt x="61832" y="26746"/>
                  <a:pt x="61698" y="25488"/>
                </a:cubicBezTo>
                <a:cubicBezTo>
                  <a:pt x="62867" y="25417"/>
                  <a:pt x="64053" y="25345"/>
                  <a:pt x="65231" y="25283"/>
                </a:cubicBezTo>
                <a:close/>
                <a:moveTo>
                  <a:pt x="61323" y="25515"/>
                </a:moveTo>
                <a:cubicBezTo>
                  <a:pt x="61350" y="25533"/>
                  <a:pt x="61350" y="25586"/>
                  <a:pt x="61350" y="25613"/>
                </a:cubicBezTo>
                <a:cubicBezTo>
                  <a:pt x="61511" y="26781"/>
                  <a:pt x="61636" y="28013"/>
                  <a:pt x="61796" y="29208"/>
                </a:cubicBezTo>
                <a:cubicBezTo>
                  <a:pt x="60756" y="29193"/>
                  <a:pt x="59693" y="29175"/>
                  <a:pt x="58636" y="29175"/>
                </a:cubicBezTo>
                <a:cubicBezTo>
                  <a:pt x="57817" y="29175"/>
                  <a:pt x="57001" y="29186"/>
                  <a:pt x="56203" y="29217"/>
                </a:cubicBezTo>
                <a:cubicBezTo>
                  <a:pt x="56131" y="28030"/>
                  <a:pt x="56069" y="26844"/>
                  <a:pt x="56051" y="25613"/>
                </a:cubicBezTo>
                <a:lnTo>
                  <a:pt x="56051" y="25613"/>
                </a:lnTo>
                <a:cubicBezTo>
                  <a:pt x="56379" y="25614"/>
                  <a:pt x="56707" y="25615"/>
                  <a:pt x="57035" y="25615"/>
                </a:cubicBezTo>
                <a:cubicBezTo>
                  <a:pt x="58497" y="25615"/>
                  <a:pt x="59946" y="25595"/>
                  <a:pt x="61323" y="25515"/>
                </a:cubicBezTo>
                <a:close/>
                <a:moveTo>
                  <a:pt x="13301" y="25033"/>
                </a:moveTo>
                <a:cubicBezTo>
                  <a:pt x="15023" y="25113"/>
                  <a:pt x="16763" y="25194"/>
                  <a:pt x="18476" y="25274"/>
                </a:cubicBezTo>
                <a:cubicBezTo>
                  <a:pt x="18449" y="25898"/>
                  <a:pt x="18386" y="26496"/>
                  <a:pt x="18333" y="27076"/>
                </a:cubicBezTo>
                <a:cubicBezTo>
                  <a:pt x="18271" y="27816"/>
                  <a:pt x="18199" y="28530"/>
                  <a:pt x="18190" y="29270"/>
                </a:cubicBezTo>
                <a:cubicBezTo>
                  <a:pt x="16576" y="29235"/>
                  <a:pt x="14952" y="29199"/>
                  <a:pt x="13346" y="29163"/>
                </a:cubicBezTo>
                <a:cubicBezTo>
                  <a:pt x="13355" y="29012"/>
                  <a:pt x="13355" y="28851"/>
                  <a:pt x="13355" y="28682"/>
                </a:cubicBezTo>
                <a:cubicBezTo>
                  <a:pt x="13391" y="27299"/>
                  <a:pt x="13426" y="25863"/>
                  <a:pt x="13328" y="25229"/>
                </a:cubicBezTo>
                <a:cubicBezTo>
                  <a:pt x="13319" y="25167"/>
                  <a:pt x="13310" y="25104"/>
                  <a:pt x="13301" y="25033"/>
                </a:cubicBezTo>
                <a:close/>
                <a:moveTo>
                  <a:pt x="55694" y="25622"/>
                </a:moveTo>
                <a:cubicBezTo>
                  <a:pt x="55712" y="26862"/>
                  <a:pt x="55783" y="28048"/>
                  <a:pt x="55855" y="29235"/>
                </a:cubicBezTo>
                <a:cubicBezTo>
                  <a:pt x="54312" y="29306"/>
                  <a:pt x="52670" y="29270"/>
                  <a:pt x="51127" y="29333"/>
                </a:cubicBezTo>
                <a:cubicBezTo>
                  <a:pt x="51100" y="28155"/>
                  <a:pt x="51145" y="26906"/>
                  <a:pt x="51136" y="25738"/>
                </a:cubicBezTo>
                <a:cubicBezTo>
                  <a:pt x="52643" y="25684"/>
                  <a:pt x="54169" y="25657"/>
                  <a:pt x="55694" y="25622"/>
                </a:cubicBezTo>
                <a:close/>
                <a:moveTo>
                  <a:pt x="18859" y="25301"/>
                </a:moveTo>
                <a:cubicBezTo>
                  <a:pt x="20563" y="25381"/>
                  <a:pt x="22240" y="25461"/>
                  <a:pt x="23819" y="25533"/>
                </a:cubicBezTo>
                <a:cubicBezTo>
                  <a:pt x="23802" y="25943"/>
                  <a:pt x="23775" y="26282"/>
                  <a:pt x="23757" y="26514"/>
                </a:cubicBezTo>
                <a:cubicBezTo>
                  <a:pt x="23721" y="26969"/>
                  <a:pt x="23712" y="28066"/>
                  <a:pt x="23712" y="29404"/>
                </a:cubicBezTo>
                <a:cubicBezTo>
                  <a:pt x="22071" y="29369"/>
                  <a:pt x="20331" y="29324"/>
                  <a:pt x="18574" y="29279"/>
                </a:cubicBezTo>
                <a:cubicBezTo>
                  <a:pt x="18583" y="28548"/>
                  <a:pt x="18654" y="27843"/>
                  <a:pt x="18717" y="27112"/>
                </a:cubicBezTo>
                <a:cubicBezTo>
                  <a:pt x="18770" y="26523"/>
                  <a:pt x="18833" y="25925"/>
                  <a:pt x="18859" y="25301"/>
                </a:cubicBezTo>
                <a:close/>
                <a:moveTo>
                  <a:pt x="50779" y="25764"/>
                </a:moveTo>
                <a:lnTo>
                  <a:pt x="50779" y="25764"/>
                </a:lnTo>
                <a:cubicBezTo>
                  <a:pt x="50806" y="26933"/>
                  <a:pt x="50743" y="28155"/>
                  <a:pt x="50779" y="29333"/>
                </a:cubicBezTo>
                <a:cubicBezTo>
                  <a:pt x="49378" y="29404"/>
                  <a:pt x="47906" y="29404"/>
                  <a:pt x="46443" y="29413"/>
                </a:cubicBezTo>
                <a:cubicBezTo>
                  <a:pt x="46399" y="28262"/>
                  <a:pt x="46327" y="27067"/>
                  <a:pt x="46274" y="25961"/>
                </a:cubicBezTo>
                <a:cubicBezTo>
                  <a:pt x="47772" y="25889"/>
                  <a:pt x="49289" y="25845"/>
                  <a:pt x="50779" y="25764"/>
                </a:cubicBezTo>
                <a:close/>
                <a:moveTo>
                  <a:pt x="45890" y="25979"/>
                </a:moveTo>
                <a:cubicBezTo>
                  <a:pt x="45926" y="26014"/>
                  <a:pt x="45926" y="26095"/>
                  <a:pt x="45926" y="26166"/>
                </a:cubicBezTo>
                <a:cubicBezTo>
                  <a:pt x="45979" y="27227"/>
                  <a:pt x="46051" y="28343"/>
                  <a:pt x="46095" y="29422"/>
                </a:cubicBezTo>
                <a:cubicBezTo>
                  <a:pt x="44604" y="29463"/>
                  <a:pt x="43159" y="29549"/>
                  <a:pt x="41627" y="29549"/>
                </a:cubicBezTo>
                <a:cubicBezTo>
                  <a:pt x="41491" y="29549"/>
                  <a:pt x="41353" y="29548"/>
                  <a:pt x="41215" y="29547"/>
                </a:cubicBezTo>
                <a:cubicBezTo>
                  <a:pt x="41215" y="28423"/>
                  <a:pt x="41224" y="27290"/>
                  <a:pt x="41198" y="26193"/>
                </a:cubicBezTo>
                <a:cubicBezTo>
                  <a:pt x="42803" y="26166"/>
                  <a:pt x="44356" y="26077"/>
                  <a:pt x="45890" y="25979"/>
                </a:cubicBezTo>
                <a:close/>
                <a:moveTo>
                  <a:pt x="24203" y="25559"/>
                </a:moveTo>
                <a:cubicBezTo>
                  <a:pt x="26362" y="25657"/>
                  <a:pt x="28333" y="25756"/>
                  <a:pt x="30002" y="25845"/>
                </a:cubicBezTo>
                <a:cubicBezTo>
                  <a:pt x="30011" y="26389"/>
                  <a:pt x="30020" y="26835"/>
                  <a:pt x="30011" y="27112"/>
                </a:cubicBezTo>
                <a:cubicBezTo>
                  <a:pt x="30002" y="27495"/>
                  <a:pt x="29957" y="28218"/>
                  <a:pt x="29904" y="29146"/>
                </a:cubicBezTo>
                <a:cubicBezTo>
                  <a:pt x="29904" y="29288"/>
                  <a:pt x="29895" y="29431"/>
                  <a:pt x="29886" y="29574"/>
                </a:cubicBezTo>
                <a:cubicBezTo>
                  <a:pt x="28209" y="29520"/>
                  <a:pt x="26228" y="29476"/>
                  <a:pt x="24096" y="29413"/>
                </a:cubicBezTo>
                <a:cubicBezTo>
                  <a:pt x="24096" y="28084"/>
                  <a:pt x="24105" y="26996"/>
                  <a:pt x="24141" y="26541"/>
                </a:cubicBezTo>
                <a:cubicBezTo>
                  <a:pt x="24158" y="26309"/>
                  <a:pt x="24185" y="25970"/>
                  <a:pt x="24203" y="25559"/>
                </a:cubicBezTo>
                <a:close/>
                <a:moveTo>
                  <a:pt x="30385" y="25863"/>
                </a:moveTo>
                <a:lnTo>
                  <a:pt x="30385" y="25863"/>
                </a:lnTo>
                <a:cubicBezTo>
                  <a:pt x="33088" y="25996"/>
                  <a:pt x="34908" y="26095"/>
                  <a:pt x="35203" y="26112"/>
                </a:cubicBezTo>
                <a:cubicBezTo>
                  <a:pt x="35185" y="27299"/>
                  <a:pt x="35131" y="28521"/>
                  <a:pt x="35149" y="29716"/>
                </a:cubicBezTo>
                <a:cubicBezTo>
                  <a:pt x="34667" y="29708"/>
                  <a:pt x="32856" y="29654"/>
                  <a:pt x="30269" y="29583"/>
                </a:cubicBezTo>
                <a:cubicBezTo>
                  <a:pt x="30278" y="29440"/>
                  <a:pt x="30287" y="29297"/>
                  <a:pt x="30287" y="29163"/>
                </a:cubicBezTo>
                <a:cubicBezTo>
                  <a:pt x="30341" y="28236"/>
                  <a:pt x="30385" y="27504"/>
                  <a:pt x="30394" y="27120"/>
                </a:cubicBezTo>
                <a:cubicBezTo>
                  <a:pt x="30403" y="26844"/>
                  <a:pt x="30403" y="26407"/>
                  <a:pt x="30385" y="25863"/>
                </a:cubicBezTo>
                <a:close/>
                <a:moveTo>
                  <a:pt x="35568" y="26103"/>
                </a:moveTo>
                <a:cubicBezTo>
                  <a:pt x="36562" y="26207"/>
                  <a:pt x="37648" y="26237"/>
                  <a:pt x="38742" y="26237"/>
                </a:cubicBezTo>
                <a:cubicBezTo>
                  <a:pt x="39446" y="26237"/>
                  <a:pt x="40153" y="26224"/>
                  <a:pt x="40841" y="26210"/>
                </a:cubicBezTo>
                <a:cubicBezTo>
                  <a:pt x="40868" y="27299"/>
                  <a:pt x="40859" y="28432"/>
                  <a:pt x="40868" y="29556"/>
                </a:cubicBezTo>
                <a:cubicBezTo>
                  <a:pt x="39057" y="29592"/>
                  <a:pt x="37335" y="29716"/>
                  <a:pt x="35506" y="29734"/>
                </a:cubicBezTo>
                <a:cubicBezTo>
                  <a:pt x="35479" y="28521"/>
                  <a:pt x="35542" y="27335"/>
                  <a:pt x="35559" y="26130"/>
                </a:cubicBezTo>
                <a:cubicBezTo>
                  <a:pt x="35559" y="26121"/>
                  <a:pt x="35559" y="26103"/>
                  <a:pt x="35568" y="26103"/>
                </a:cubicBezTo>
                <a:close/>
                <a:moveTo>
                  <a:pt x="1356" y="29369"/>
                </a:moveTo>
                <a:cubicBezTo>
                  <a:pt x="2998" y="29377"/>
                  <a:pt x="5014" y="29404"/>
                  <a:pt x="7235" y="29440"/>
                </a:cubicBezTo>
                <a:cubicBezTo>
                  <a:pt x="7155" y="30948"/>
                  <a:pt x="7075" y="32393"/>
                  <a:pt x="7030" y="33597"/>
                </a:cubicBezTo>
                <a:cubicBezTo>
                  <a:pt x="4746" y="33499"/>
                  <a:pt x="2784" y="33410"/>
                  <a:pt x="1374" y="33329"/>
                </a:cubicBezTo>
                <a:cubicBezTo>
                  <a:pt x="1365" y="32000"/>
                  <a:pt x="1356" y="30582"/>
                  <a:pt x="1356" y="29369"/>
                </a:cubicBezTo>
                <a:close/>
                <a:moveTo>
                  <a:pt x="7619" y="29440"/>
                </a:moveTo>
                <a:cubicBezTo>
                  <a:pt x="9314" y="29476"/>
                  <a:pt x="11116" y="29502"/>
                  <a:pt x="12954" y="29547"/>
                </a:cubicBezTo>
                <a:cubicBezTo>
                  <a:pt x="12945" y="30270"/>
                  <a:pt x="12936" y="30894"/>
                  <a:pt x="12971" y="31233"/>
                </a:cubicBezTo>
                <a:cubicBezTo>
                  <a:pt x="13007" y="31599"/>
                  <a:pt x="13007" y="32643"/>
                  <a:pt x="12989" y="33838"/>
                </a:cubicBezTo>
                <a:cubicBezTo>
                  <a:pt x="11027" y="33767"/>
                  <a:pt x="9135" y="33686"/>
                  <a:pt x="7414" y="33615"/>
                </a:cubicBezTo>
                <a:cubicBezTo>
                  <a:pt x="7467" y="32250"/>
                  <a:pt x="7547" y="30680"/>
                  <a:pt x="7619" y="29440"/>
                </a:cubicBezTo>
                <a:close/>
                <a:moveTo>
                  <a:pt x="13337" y="29556"/>
                </a:moveTo>
                <a:cubicBezTo>
                  <a:pt x="14943" y="29583"/>
                  <a:pt x="16576" y="29618"/>
                  <a:pt x="18190" y="29663"/>
                </a:cubicBezTo>
                <a:cubicBezTo>
                  <a:pt x="18190" y="29859"/>
                  <a:pt x="18199" y="30064"/>
                  <a:pt x="18208" y="30278"/>
                </a:cubicBezTo>
                <a:cubicBezTo>
                  <a:pt x="18262" y="31313"/>
                  <a:pt x="18378" y="32518"/>
                  <a:pt x="18485" y="33677"/>
                </a:cubicBezTo>
                <a:cubicBezTo>
                  <a:pt x="18502" y="33802"/>
                  <a:pt x="18511" y="33927"/>
                  <a:pt x="18520" y="34052"/>
                </a:cubicBezTo>
                <a:cubicBezTo>
                  <a:pt x="16799" y="33981"/>
                  <a:pt x="15068" y="33918"/>
                  <a:pt x="13373" y="33856"/>
                </a:cubicBezTo>
                <a:cubicBezTo>
                  <a:pt x="13391" y="32616"/>
                  <a:pt x="13391" y="31581"/>
                  <a:pt x="13355" y="31197"/>
                </a:cubicBezTo>
                <a:cubicBezTo>
                  <a:pt x="13319" y="30876"/>
                  <a:pt x="13328" y="30261"/>
                  <a:pt x="13337" y="29556"/>
                </a:cubicBezTo>
                <a:close/>
                <a:moveTo>
                  <a:pt x="18574" y="29672"/>
                </a:moveTo>
                <a:lnTo>
                  <a:pt x="18574" y="29672"/>
                </a:lnTo>
                <a:cubicBezTo>
                  <a:pt x="20331" y="29708"/>
                  <a:pt x="22071" y="29752"/>
                  <a:pt x="23712" y="29797"/>
                </a:cubicBezTo>
                <a:cubicBezTo>
                  <a:pt x="23712" y="31197"/>
                  <a:pt x="23721" y="32812"/>
                  <a:pt x="23739" y="34239"/>
                </a:cubicBezTo>
                <a:cubicBezTo>
                  <a:pt x="22178" y="34186"/>
                  <a:pt x="20554" y="34123"/>
                  <a:pt x="18913" y="34061"/>
                </a:cubicBezTo>
                <a:cubicBezTo>
                  <a:pt x="18895" y="33918"/>
                  <a:pt x="18886" y="33784"/>
                  <a:pt x="18868" y="33642"/>
                </a:cubicBezTo>
                <a:cubicBezTo>
                  <a:pt x="18761" y="32482"/>
                  <a:pt x="18645" y="31287"/>
                  <a:pt x="18592" y="30261"/>
                </a:cubicBezTo>
                <a:cubicBezTo>
                  <a:pt x="18583" y="30055"/>
                  <a:pt x="18574" y="29859"/>
                  <a:pt x="18574" y="29672"/>
                </a:cubicBezTo>
                <a:close/>
                <a:moveTo>
                  <a:pt x="24096" y="29806"/>
                </a:moveTo>
                <a:cubicBezTo>
                  <a:pt x="26228" y="29859"/>
                  <a:pt x="28191" y="29913"/>
                  <a:pt x="29859" y="29957"/>
                </a:cubicBezTo>
                <a:cubicBezTo>
                  <a:pt x="29770" y="31643"/>
                  <a:pt x="29689" y="33231"/>
                  <a:pt x="29663" y="34445"/>
                </a:cubicBezTo>
                <a:cubicBezTo>
                  <a:pt x="28021" y="34391"/>
                  <a:pt x="26139" y="34320"/>
                  <a:pt x="24123" y="34248"/>
                </a:cubicBezTo>
                <a:cubicBezTo>
                  <a:pt x="24114" y="32830"/>
                  <a:pt x="24096" y="31206"/>
                  <a:pt x="24096" y="29806"/>
                </a:cubicBezTo>
                <a:close/>
                <a:moveTo>
                  <a:pt x="30251" y="29966"/>
                </a:moveTo>
                <a:cubicBezTo>
                  <a:pt x="32981" y="30038"/>
                  <a:pt x="34846" y="30091"/>
                  <a:pt x="35167" y="30100"/>
                </a:cubicBezTo>
                <a:cubicBezTo>
                  <a:pt x="35220" y="31670"/>
                  <a:pt x="35390" y="33160"/>
                  <a:pt x="35497" y="34641"/>
                </a:cubicBezTo>
                <a:cubicBezTo>
                  <a:pt x="35435" y="34641"/>
                  <a:pt x="35336" y="34641"/>
                  <a:pt x="35203" y="34632"/>
                </a:cubicBezTo>
                <a:cubicBezTo>
                  <a:pt x="35113" y="34623"/>
                  <a:pt x="35033" y="34614"/>
                  <a:pt x="34953" y="34605"/>
                </a:cubicBezTo>
                <a:lnTo>
                  <a:pt x="34953" y="34623"/>
                </a:lnTo>
                <a:cubicBezTo>
                  <a:pt x="34070" y="34596"/>
                  <a:pt x="32321" y="34534"/>
                  <a:pt x="30046" y="34453"/>
                </a:cubicBezTo>
                <a:cubicBezTo>
                  <a:pt x="30082" y="33115"/>
                  <a:pt x="30171" y="31385"/>
                  <a:pt x="30251" y="29966"/>
                </a:cubicBezTo>
                <a:close/>
                <a:moveTo>
                  <a:pt x="70485" y="29270"/>
                </a:moveTo>
                <a:cubicBezTo>
                  <a:pt x="70646" y="31064"/>
                  <a:pt x="70887" y="32848"/>
                  <a:pt x="70985" y="34677"/>
                </a:cubicBezTo>
                <a:cubicBezTo>
                  <a:pt x="69727" y="34739"/>
                  <a:pt x="68532" y="34864"/>
                  <a:pt x="67229" y="34882"/>
                </a:cubicBezTo>
                <a:cubicBezTo>
                  <a:pt x="66917" y="33035"/>
                  <a:pt x="66516" y="31278"/>
                  <a:pt x="66212" y="29422"/>
                </a:cubicBezTo>
                <a:cubicBezTo>
                  <a:pt x="67595" y="29333"/>
                  <a:pt x="69013" y="29270"/>
                  <a:pt x="70485" y="29270"/>
                </a:cubicBezTo>
                <a:close/>
                <a:moveTo>
                  <a:pt x="40876" y="29913"/>
                </a:moveTo>
                <a:cubicBezTo>
                  <a:pt x="40903" y="31661"/>
                  <a:pt x="40939" y="33410"/>
                  <a:pt x="41055" y="35078"/>
                </a:cubicBezTo>
                <a:cubicBezTo>
                  <a:pt x="39253" y="35024"/>
                  <a:pt x="37558" y="34855"/>
                  <a:pt x="35863" y="34694"/>
                </a:cubicBezTo>
                <a:cubicBezTo>
                  <a:pt x="35738" y="33169"/>
                  <a:pt x="35577" y="31679"/>
                  <a:pt x="35515" y="30091"/>
                </a:cubicBezTo>
                <a:cubicBezTo>
                  <a:pt x="37344" y="30073"/>
                  <a:pt x="39065" y="29948"/>
                  <a:pt x="40876" y="29913"/>
                </a:cubicBezTo>
                <a:close/>
                <a:moveTo>
                  <a:pt x="65802" y="29431"/>
                </a:moveTo>
                <a:cubicBezTo>
                  <a:pt x="65864" y="29440"/>
                  <a:pt x="65838" y="29440"/>
                  <a:pt x="65855" y="29485"/>
                </a:cubicBezTo>
                <a:cubicBezTo>
                  <a:pt x="65873" y="29538"/>
                  <a:pt x="65900" y="29690"/>
                  <a:pt x="65909" y="29743"/>
                </a:cubicBezTo>
                <a:cubicBezTo>
                  <a:pt x="66212" y="31483"/>
                  <a:pt x="66578" y="33187"/>
                  <a:pt x="66863" y="34900"/>
                </a:cubicBezTo>
                <a:cubicBezTo>
                  <a:pt x="65445" y="34944"/>
                  <a:pt x="64044" y="35016"/>
                  <a:pt x="62662" y="35087"/>
                </a:cubicBezTo>
                <a:cubicBezTo>
                  <a:pt x="62537" y="33213"/>
                  <a:pt x="62394" y="31349"/>
                  <a:pt x="62189" y="29556"/>
                </a:cubicBezTo>
                <a:cubicBezTo>
                  <a:pt x="63090" y="29556"/>
                  <a:pt x="63982" y="29493"/>
                  <a:pt x="64883" y="29476"/>
                </a:cubicBezTo>
                <a:cubicBezTo>
                  <a:pt x="65177" y="29467"/>
                  <a:pt x="65472" y="29467"/>
                  <a:pt x="65766" y="29449"/>
                </a:cubicBezTo>
                <a:cubicBezTo>
                  <a:pt x="65784" y="29440"/>
                  <a:pt x="65784" y="29431"/>
                  <a:pt x="65802" y="29431"/>
                </a:cubicBezTo>
                <a:close/>
                <a:moveTo>
                  <a:pt x="46104" y="29779"/>
                </a:moveTo>
                <a:cubicBezTo>
                  <a:pt x="46176" y="31581"/>
                  <a:pt x="46309" y="33329"/>
                  <a:pt x="46407" y="35114"/>
                </a:cubicBezTo>
                <a:cubicBezTo>
                  <a:pt x="45340" y="35114"/>
                  <a:pt x="44261" y="35143"/>
                  <a:pt x="43193" y="35143"/>
                </a:cubicBezTo>
                <a:cubicBezTo>
                  <a:pt x="42592" y="35143"/>
                  <a:pt x="41994" y="35134"/>
                  <a:pt x="41403" y="35105"/>
                </a:cubicBezTo>
                <a:cubicBezTo>
                  <a:pt x="41296" y="33419"/>
                  <a:pt x="41260" y="31670"/>
                  <a:pt x="41224" y="29913"/>
                </a:cubicBezTo>
                <a:cubicBezTo>
                  <a:pt x="42893" y="29904"/>
                  <a:pt x="44481" y="29823"/>
                  <a:pt x="46104" y="29779"/>
                </a:cubicBezTo>
                <a:close/>
                <a:moveTo>
                  <a:pt x="50779" y="29690"/>
                </a:moveTo>
                <a:cubicBezTo>
                  <a:pt x="50814" y="31536"/>
                  <a:pt x="50913" y="33329"/>
                  <a:pt x="50975" y="35149"/>
                </a:cubicBezTo>
                <a:cubicBezTo>
                  <a:pt x="50780" y="35151"/>
                  <a:pt x="50586" y="35151"/>
                  <a:pt x="50392" y="35151"/>
                </a:cubicBezTo>
                <a:cubicBezTo>
                  <a:pt x="49167" y="35151"/>
                  <a:pt x="47965" y="35129"/>
                  <a:pt x="46755" y="35114"/>
                </a:cubicBezTo>
                <a:cubicBezTo>
                  <a:pt x="46675" y="33321"/>
                  <a:pt x="46515" y="31554"/>
                  <a:pt x="46470" y="29770"/>
                </a:cubicBezTo>
                <a:lnTo>
                  <a:pt x="46470" y="29770"/>
                </a:lnTo>
                <a:cubicBezTo>
                  <a:pt x="46598" y="29771"/>
                  <a:pt x="46726" y="29771"/>
                  <a:pt x="46853" y="29771"/>
                </a:cubicBezTo>
                <a:cubicBezTo>
                  <a:pt x="48189" y="29771"/>
                  <a:pt x="49484" y="29730"/>
                  <a:pt x="50779" y="29690"/>
                </a:cubicBezTo>
                <a:close/>
                <a:moveTo>
                  <a:pt x="55873" y="29592"/>
                </a:moveTo>
                <a:cubicBezTo>
                  <a:pt x="55998" y="31394"/>
                  <a:pt x="55980" y="33338"/>
                  <a:pt x="56007" y="35247"/>
                </a:cubicBezTo>
                <a:cubicBezTo>
                  <a:pt x="54499" y="35167"/>
                  <a:pt x="52929" y="35149"/>
                  <a:pt x="51332" y="35149"/>
                </a:cubicBezTo>
                <a:cubicBezTo>
                  <a:pt x="51252" y="33347"/>
                  <a:pt x="51180" y="31527"/>
                  <a:pt x="51127" y="29681"/>
                </a:cubicBezTo>
                <a:cubicBezTo>
                  <a:pt x="52679" y="29627"/>
                  <a:pt x="54329" y="29654"/>
                  <a:pt x="55873" y="29592"/>
                </a:cubicBezTo>
                <a:close/>
                <a:moveTo>
                  <a:pt x="58533" y="29526"/>
                </a:moveTo>
                <a:cubicBezTo>
                  <a:pt x="59634" y="29526"/>
                  <a:pt x="60745" y="29545"/>
                  <a:pt x="61841" y="29556"/>
                </a:cubicBezTo>
                <a:cubicBezTo>
                  <a:pt x="62037" y="31367"/>
                  <a:pt x="62180" y="33231"/>
                  <a:pt x="62305" y="35114"/>
                </a:cubicBezTo>
                <a:cubicBezTo>
                  <a:pt x="60518" y="35196"/>
                  <a:pt x="58654" y="35248"/>
                  <a:pt x="56799" y="35248"/>
                </a:cubicBezTo>
                <a:cubicBezTo>
                  <a:pt x="56653" y="35248"/>
                  <a:pt x="56508" y="35248"/>
                  <a:pt x="56363" y="35247"/>
                </a:cubicBezTo>
                <a:cubicBezTo>
                  <a:pt x="56346" y="33329"/>
                  <a:pt x="56337" y="31358"/>
                  <a:pt x="56238" y="29565"/>
                </a:cubicBezTo>
                <a:cubicBezTo>
                  <a:pt x="56993" y="29535"/>
                  <a:pt x="57760" y="29526"/>
                  <a:pt x="58533" y="29526"/>
                </a:cubicBezTo>
                <a:close/>
                <a:moveTo>
                  <a:pt x="71012" y="35024"/>
                </a:moveTo>
                <a:cubicBezTo>
                  <a:pt x="71056" y="35961"/>
                  <a:pt x="71074" y="36925"/>
                  <a:pt x="71101" y="37879"/>
                </a:cubicBezTo>
                <a:cubicBezTo>
                  <a:pt x="69959" y="37959"/>
                  <a:pt x="68853" y="38066"/>
                  <a:pt x="67747" y="38174"/>
                </a:cubicBezTo>
                <a:cubicBezTo>
                  <a:pt x="67577" y="37210"/>
                  <a:pt x="67425" y="36238"/>
                  <a:pt x="67292" y="35239"/>
                </a:cubicBezTo>
                <a:cubicBezTo>
                  <a:pt x="68576" y="35212"/>
                  <a:pt x="69763" y="35087"/>
                  <a:pt x="71012" y="35024"/>
                </a:cubicBezTo>
                <a:close/>
                <a:moveTo>
                  <a:pt x="66917" y="35247"/>
                </a:moveTo>
                <a:cubicBezTo>
                  <a:pt x="66926" y="35247"/>
                  <a:pt x="66926" y="35247"/>
                  <a:pt x="66926" y="35256"/>
                </a:cubicBezTo>
                <a:cubicBezTo>
                  <a:pt x="67078" y="36247"/>
                  <a:pt x="67220" y="37246"/>
                  <a:pt x="67390" y="38218"/>
                </a:cubicBezTo>
                <a:cubicBezTo>
                  <a:pt x="65900" y="38361"/>
                  <a:pt x="64428" y="38530"/>
                  <a:pt x="62947" y="38682"/>
                </a:cubicBezTo>
                <a:cubicBezTo>
                  <a:pt x="62858" y="37612"/>
                  <a:pt x="62751" y="36550"/>
                  <a:pt x="62688" y="35444"/>
                </a:cubicBezTo>
                <a:cubicBezTo>
                  <a:pt x="64080" y="35363"/>
                  <a:pt x="65507" y="35310"/>
                  <a:pt x="66917" y="35247"/>
                </a:cubicBezTo>
                <a:close/>
                <a:moveTo>
                  <a:pt x="62314" y="35462"/>
                </a:moveTo>
                <a:cubicBezTo>
                  <a:pt x="62358" y="35479"/>
                  <a:pt x="62332" y="35533"/>
                  <a:pt x="62340" y="35560"/>
                </a:cubicBezTo>
                <a:cubicBezTo>
                  <a:pt x="62385" y="36050"/>
                  <a:pt x="62403" y="36586"/>
                  <a:pt x="62448" y="37094"/>
                </a:cubicBezTo>
                <a:cubicBezTo>
                  <a:pt x="62501" y="37638"/>
                  <a:pt x="62555" y="38182"/>
                  <a:pt x="62599" y="38709"/>
                </a:cubicBezTo>
                <a:cubicBezTo>
                  <a:pt x="60610" y="38869"/>
                  <a:pt x="58495" y="38905"/>
                  <a:pt x="56426" y="38976"/>
                </a:cubicBezTo>
                <a:cubicBezTo>
                  <a:pt x="56417" y="37843"/>
                  <a:pt x="56399" y="36719"/>
                  <a:pt x="56372" y="35613"/>
                </a:cubicBezTo>
                <a:cubicBezTo>
                  <a:pt x="58388" y="35604"/>
                  <a:pt x="60387" y="35560"/>
                  <a:pt x="62314" y="35462"/>
                </a:cubicBezTo>
                <a:close/>
                <a:moveTo>
                  <a:pt x="51368" y="35506"/>
                </a:moveTo>
                <a:cubicBezTo>
                  <a:pt x="52938" y="35515"/>
                  <a:pt x="54517" y="35515"/>
                  <a:pt x="56015" y="35595"/>
                </a:cubicBezTo>
                <a:cubicBezTo>
                  <a:pt x="56042" y="36719"/>
                  <a:pt x="56060" y="37843"/>
                  <a:pt x="56069" y="38976"/>
                </a:cubicBezTo>
                <a:cubicBezTo>
                  <a:pt x="54561" y="38985"/>
                  <a:pt x="53027" y="38968"/>
                  <a:pt x="51573" y="39039"/>
                </a:cubicBezTo>
                <a:cubicBezTo>
                  <a:pt x="51448" y="37915"/>
                  <a:pt x="51403" y="36719"/>
                  <a:pt x="51350" y="35533"/>
                </a:cubicBezTo>
                <a:cubicBezTo>
                  <a:pt x="51350" y="35515"/>
                  <a:pt x="51350" y="35506"/>
                  <a:pt x="51368" y="35506"/>
                </a:cubicBezTo>
                <a:close/>
                <a:moveTo>
                  <a:pt x="46782" y="35462"/>
                </a:moveTo>
                <a:cubicBezTo>
                  <a:pt x="47987" y="35485"/>
                  <a:pt x="49199" y="35508"/>
                  <a:pt x="50424" y="35508"/>
                </a:cubicBezTo>
                <a:cubicBezTo>
                  <a:pt x="50613" y="35508"/>
                  <a:pt x="50803" y="35507"/>
                  <a:pt x="50993" y="35506"/>
                </a:cubicBezTo>
                <a:cubicBezTo>
                  <a:pt x="51046" y="36711"/>
                  <a:pt x="51100" y="37915"/>
                  <a:pt x="51225" y="39048"/>
                </a:cubicBezTo>
                <a:cubicBezTo>
                  <a:pt x="49780" y="39092"/>
                  <a:pt x="48317" y="39119"/>
                  <a:pt x="46836" y="39128"/>
                </a:cubicBezTo>
                <a:cubicBezTo>
                  <a:pt x="46809" y="37924"/>
                  <a:pt x="46836" y="36666"/>
                  <a:pt x="46773" y="35497"/>
                </a:cubicBezTo>
                <a:cubicBezTo>
                  <a:pt x="46764" y="35479"/>
                  <a:pt x="46764" y="35470"/>
                  <a:pt x="46782" y="35462"/>
                </a:cubicBezTo>
                <a:close/>
                <a:moveTo>
                  <a:pt x="41447" y="35453"/>
                </a:moveTo>
                <a:cubicBezTo>
                  <a:pt x="42027" y="35487"/>
                  <a:pt x="42609" y="35499"/>
                  <a:pt x="43195" y="35499"/>
                </a:cubicBezTo>
                <a:cubicBezTo>
                  <a:pt x="44260" y="35499"/>
                  <a:pt x="45334" y="35462"/>
                  <a:pt x="46416" y="35462"/>
                </a:cubicBezTo>
                <a:cubicBezTo>
                  <a:pt x="46479" y="36648"/>
                  <a:pt x="46452" y="37924"/>
                  <a:pt x="46479" y="39137"/>
                </a:cubicBezTo>
                <a:cubicBezTo>
                  <a:pt x="44864" y="39155"/>
                  <a:pt x="43214" y="39146"/>
                  <a:pt x="41590" y="39155"/>
                </a:cubicBezTo>
                <a:cubicBezTo>
                  <a:pt x="41572" y="37897"/>
                  <a:pt x="41528" y="36666"/>
                  <a:pt x="41438" y="35488"/>
                </a:cubicBezTo>
                <a:cubicBezTo>
                  <a:pt x="41430" y="35470"/>
                  <a:pt x="41430" y="35453"/>
                  <a:pt x="41447" y="35453"/>
                </a:cubicBezTo>
                <a:close/>
                <a:moveTo>
                  <a:pt x="35897" y="35053"/>
                </a:moveTo>
                <a:cubicBezTo>
                  <a:pt x="35898" y="35053"/>
                  <a:pt x="35898" y="35055"/>
                  <a:pt x="35898" y="35060"/>
                </a:cubicBezTo>
                <a:cubicBezTo>
                  <a:pt x="37602" y="35212"/>
                  <a:pt x="39297" y="35372"/>
                  <a:pt x="41082" y="35444"/>
                </a:cubicBezTo>
                <a:cubicBezTo>
                  <a:pt x="41171" y="36648"/>
                  <a:pt x="41224" y="37888"/>
                  <a:pt x="41233" y="39173"/>
                </a:cubicBezTo>
                <a:cubicBezTo>
                  <a:pt x="41086" y="39174"/>
                  <a:pt x="40938" y="39175"/>
                  <a:pt x="40791" y="39175"/>
                </a:cubicBezTo>
                <a:cubicBezTo>
                  <a:pt x="39592" y="39175"/>
                  <a:pt x="38411" y="39130"/>
                  <a:pt x="37224" y="39130"/>
                </a:cubicBezTo>
                <a:cubicBezTo>
                  <a:pt x="36851" y="39130"/>
                  <a:pt x="36478" y="39134"/>
                  <a:pt x="36104" y="39146"/>
                </a:cubicBezTo>
                <a:cubicBezTo>
                  <a:pt x="36068" y="37754"/>
                  <a:pt x="35997" y="36398"/>
                  <a:pt x="35890" y="35078"/>
                </a:cubicBezTo>
                <a:cubicBezTo>
                  <a:pt x="35890" y="35065"/>
                  <a:pt x="35894" y="35053"/>
                  <a:pt x="35897" y="35053"/>
                </a:cubicBezTo>
                <a:close/>
                <a:moveTo>
                  <a:pt x="30037" y="34846"/>
                </a:moveTo>
                <a:cubicBezTo>
                  <a:pt x="33097" y="34944"/>
                  <a:pt x="35203" y="35016"/>
                  <a:pt x="35515" y="35024"/>
                </a:cubicBezTo>
                <a:cubicBezTo>
                  <a:pt x="35524" y="35033"/>
                  <a:pt x="35533" y="35033"/>
                  <a:pt x="35542" y="35042"/>
                </a:cubicBezTo>
                <a:cubicBezTo>
                  <a:pt x="35631" y="36372"/>
                  <a:pt x="35729" y="37745"/>
                  <a:pt x="35738" y="39137"/>
                </a:cubicBezTo>
                <a:lnTo>
                  <a:pt x="34596" y="39182"/>
                </a:lnTo>
                <a:cubicBezTo>
                  <a:pt x="34534" y="39191"/>
                  <a:pt x="32803" y="39235"/>
                  <a:pt x="30207" y="39298"/>
                </a:cubicBezTo>
                <a:cubicBezTo>
                  <a:pt x="30216" y="38075"/>
                  <a:pt x="30198" y="36960"/>
                  <a:pt x="30100" y="36559"/>
                </a:cubicBezTo>
                <a:cubicBezTo>
                  <a:pt x="30037" y="36309"/>
                  <a:pt x="30028" y="35667"/>
                  <a:pt x="30037" y="34846"/>
                </a:cubicBezTo>
                <a:close/>
                <a:moveTo>
                  <a:pt x="24123" y="34632"/>
                </a:moveTo>
                <a:lnTo>
                  <a:pt x="24123" y="34632"/>
                </a:lnTo>
                <a:cubicBezTo>
                  <a:pt x="26139" y="34703"/>
                  <a:pt x="28021" y="34775"/>
                  <a:pt x="29654" y="34828"/>
                </a:cubicBezTo>
                <a:cubicBezTo>
                  <a:pt x="29645" y="35720"/>
                  <a:pt x="29663" y="36363"/>
                  <a:pt x="29725" y="36648"/>
                </a:cubicBezTo>
                <a:cubicBezTo>
                  <a:pt x="29814" y="37023"/>
                  <a:pt x="29832" y="38111"/>
                  <a:pt x="29823" y="39307"/>
                </a:cubicBezTo>
                <a:cubicBezTo>
                  <a:pt x="28182" y="39351"/>
                  <a:pt x="26219" y="39405"/>
                  <a:pt x="24141" y="39449"/>
                </a:cubicBezTo>
                <a:cubicBezTo>
                  <a:pt x="24141" y="38646"/>
                  <a:pt x="24141" y="37888"/>
                  <a:pt x="24141" y="37308"/>
                </a:cubicBezTo>
                <a:cubicBezTo>
                  <a:pt x="24141" y="36675"/>
                  <a:pt x="24132" y="35729"/>
                  <a:pt x="24123" y="34632"/>
                </a:cubicBezTo>
                <a:close/>
                <a:moveTo>
                  <a:pt x="18949" y="34445"/>
                </a:moveTo>
                <a:cubicBezTo>
                  <a:pt x="20581" y="34507"/>
                  <a:pt x="22196" y="34569"/>
                  <a:pt x="23739" y="34623"/>
                </a:cubicBezTo>
                <a:cubicBezTo>
                  <a:pt x="23739" y="34623"/>
                  <a:pt x="23739" y="34632"/>
                  <a:pt x="23739" y="34641"/>
                </a:cubicBezTo>
                <a:cubicBezTo>
                  <a:pt x="23748" y="35729"/>
                  <a:pt x="23757" y="36675"/>
                  <a:pt x="23757" y="37308"/>
                </a:cubicBezTo>
                <a:cubicBezTo>
                  <a:pt x="23757" y="37888"/>
                  <a:pt x="23757" y="38646"/>
                  <a:pt x="23757" y="39458"/>
                </a:cubicBezTo>
                <a:cubicBezTo>
                  <a:pt x="22249" y="39503"/>
                  <a:pt x="20697" y="39538"/>
                  <a:pt x="19154" y="39574"/>
                </a:cubicBezTo>
                <a:cubicBezTo>
                  <a:pt x="19163" y="38405"/>
                  <a:pt x="19154" y="37165"/>
                  <a:pt x="19109" y="36425"/>
                </a:cubicBezTo>
                <a:cubicBezTo>
                  <a:pt x="19073" y="35845"/>
                  <a:pt x="19011" y="35167"/>
                  <a:pt x="18949" y="34445"/>
                </a:cubicBezTo>
                <a:close/>
                <a:moveTo>
                  <a:pt x="13373" y="34239"/>
                </a:moveTo>
                <a:cubicBezTo>
                  <a:pt x="15077" y="34302"/>
                  <a:pt x="16825" y="34373"/>
                  <a:pt x="18565" y="34436"/>
                </a:cubicBezTo>
                <a:cubicBezTo>
                  <a:pt x="18627" y="35167"/>
                  <a:pt x="18690" y="35863"/>
                  <a:pt x="18725" y="36452"/>
                </a:cubicBezTo>
                <a:cubicBezTo>
                  <a:pt x="18770" y="37183"/>
                  <a:pt x="18779" y="38414"/>
                  <a:pt x="18770" y="39583"/>
                </a:cubicBezTo>
                <a:cubicBezTo>
                  <a:pt x="16897" y="39628"/>
                  <a:pt x="15050" y="39672"/>
                  <a:pt x="13364" y="39708"/>
                </a:cubicBezTo>
                <a:cubicBezTo>
                  <a:pt x="13364" y="39672"/>
                  <a:pt x="13355" y="39628"/>
                  <a:pt x="13355" y="39592"/>
                </a:cubicBezTo>
                <a:cubicBezTo>
                  <a:pt x="13301" y="38923"/>
                  <a:pt x="13328" y="37058"/>
                  <a:pt x="13355" y="35256"/>
                </a:cubicBezTo>
                <a:cubicBezTo>
                  <a:pt x="13364" y="34908"/>
                  <a:pt x="13364" y="34569"/>
                  <a:pt x="13373" y="34239"/>
                </a:cubicBezTo>
                <a:close/>
                <a:moveTo>
                  <a:pt x="7405" y="33999"/>
                </a:moveTo>
                <a:lnTo>
                  <a:pt x="7405" y="33999"/>
                </a:lnTo>
                <a:cubicBezTo>
                  <a:pt x="9126" y="34070"/>
                  <a:pt x="11027" y="34150"/>
                  <a:pt x="12989" y="34222"/>
                </a:cubicBezTo>
                <a:cubicBezTo>
                  <a:pt x="12980" y="34561"/>
                  <a:pt x="12980" y="34908"/>
                  <a:pt x="12971" y="35247"/>
                </a:cubicBezTo>
                <a:cubicBezTo>
                  <a:pt x="12945" y="37058"/>
                  <a:pt x="12918" y="38932"/>
                  <a:pt x="12971" y="39619"/>
                </a:cubicBezTo>
                <a:cubicBezTo>
                  <a:pt x="12971" y="39654"/>
                  <a:pt x="12980" y="39690"/>
                  <a:pt x="12980" y="39717"/>
                </a:cubicBezTo>
                <a:cubicBezTo>
                  <a:pt x="10786" y="39770"/>
                  <a:pt x="8886" y="39806"/>
                  <a:pt x="7547" y="39833"/>
                </a:cubicBezTo>
                <a:cubicBezTo>
                  <a:pt x="7565" y="38414"/>
                  <a:pt x="7556" y="37023"/>
                  <a:pt x="7440" y="36559"/>
                </a:cubicBezTo>
                <a:cubicBezTo>
                  <a:pt x="7369" y="36229"/>
                  <a:pt x="7369" y="35230"/>
                  <a:pt x="7405" y="33999"/>
                </a:cubicBezTo>
                <a:close/>
                <a:moveTo>
                  <a:pt x="1383" y="33713"/>
                </a:moveTo>
                <a:lnTo>
                  <a:pt x="1383" y="33713"/>
                </a:lnTo>
                <a:cubicBezTo>
                  <a:pt x="2784" y="33793"/>
                  <a:pt x="4746" y="33883"/>
                  <a:pt x="7021" y="33981"/>
                </a:cubicBezTo>
                <a:cubicBezTo>
                  <a:pt x="6976" y="35301"/>
                  <a:pt x="6985" y="36282"/>
                  <a:pt x="7066" y="36648"/>
                </a:cubicBezTo>
                <a:cubicBezTo>
                  <a:pt x="7173" y="37076"/>
                  <a:pt x="7182" y="38441"/>
                  <a:pt x="7164" y="39833"/>
                </a:cubicBezTo>
                <a:cubicBezTo>
                  <a:pt x="6683" y="39843"/>
                  <a:pt x="6294" y="39848"/>
                  <a:pt x="6018" y="39848"/>
                </a:cubicBezTo>
                <a:cubicBezTo>
                  <a:pt x="5824" y="39848"/>
                  <a:pt x="5685" y="39845"/>
                  <a:pt x="5612" y="39842"/>
                </a:cubicBezTo>
                <a:cubicBezTo>
                  <a:pt x="5112" y="39818"/>
                  <a:pt x="4137" y="39810"/>
                  <a:pt x="3055" y="39810"/>
                </a:cubicBezTo>
                <a:cubicBezTo>
                  <a:pt x="2515" y="39810"/>
                  <a:pt x="1948" y="39812"/>
                  <a:pt x="1401" y="39815"/>
                </a:cubicBezTo>
                <a:cubicBezTo>
                  <a:pt x="1401" y="38869"/>
                  <a:pt x="1410" y="37968"/>
                  <a:pt x="1410" y="37308"/>
                </a:cubicBezTo>
                <a:cubicBezTo>
                  <a:pt x="1401" y="36675"/>
                  <a:pt x="1401" y="35729"/>
                  <a:pt x="1392" y="34632"/>
                </a:cubicBezTo>
                <a:cubicBezTo>
                  <a:pt x="1383" y="34338"/>
                  <a:pt x="1383" y="34034"/>
                  <a:pt x="1383" y="33713"/>
                </a:cubicBezTo>
                <a:close/>
                <a:moveTo>
                  <a:pt x="1999" y="1"/>
                </a:moveTo>
                <a:cubicBezTo>
                  <a:pt x="1909" y="919"/>
                  <a:pt x="1731" y="2730"/>
                  <a:pt x="1615" y="3962"/>
                </a:cubicBezTo>
                <a:lnTo>
                  <a:pt x="0" y="3988"/>
                </a:lnTo>
                <a:lnTo>
                  <a:pt x="0" y="4372"/>
                </a:lnTo>
                <a:lnTo>
                  <a:pt x="1579" y="4345"/>
                </a:lnTo>
                <a:lnTo>
                  <a:pt x="1579" y="4345"/>
                </a:lnTo>
                <a:cubicBezTo>
                  <a:pt x="1561" y="4532"/>
                  <a:pt x="1552" y="4693"/>
                  <a:pt x="1544" y="4827"/>
                </a:cubicBezTo>
                <a:cubicBezTo>
                  <a:pt x="1490" y="5487"/>
                  <a:pt x="1517" y="7271"/>
                  <a:pt x="1535" y="9029"/>
                </a:cubicBezTo>
                <a:cubicBezTo>
                  <a:pt x="973" y="9011"/>
                  <a:pt x="473" y="9002"/>
                  <a:pt x="36" y="8993"/>
                </a:cubicBezTo>
                <a:lnTo>
                  <a:pt x="36" y="9377"/>
                </a:lnTo>
                <a:cubicBezTo>
                  <a:pt x="473" y="9385"/>
                  <a:pt x="982" y="9403"/>
                  <a:pt x="1544" y="9412"/>
                </a:cubicBezTo>
                <a:cubicBezTo>
                  <a:pt x="1570" y="11072"/>
                  <a:pt x="1588" y="12722"/>
                  <a:pt x="1544" y="13213"/>
                </a:cubicBezTo>
                <a:cubicBezTo>
                  <a:pt x="1517" y="13436"/>
                  <a:pt x="1517" y="13775"/>
                  <a:pt x="1517" y="14185"/>
                </a:cubicBezTo>
                <a:cubicBezTo>
                  <a:pt x="1008" y="14176"/>
                  <a:pt x="518" y="14176"/>
                  <a:pt x="36" y="14176"/>
                </a:cubicBezTo>
                <a:lnTo>
                  <a:pt x="36" y="14560"/>
                </a:lnTo>
                <a:cubicBezTo>
                  <a:pt x="518" y="14560"/>
                  <a:pt x="1008" y="14569"/>
                  <a:pt x="1517" y="14569"/>
                </a:cubicBezTo>
                <a:cubicBezTo>
                  <a:pt x="1526" y="14943"/>
                  <a:pt x="1535" y="15354"/>
                  <a:pt x="1544" y="15773"/>
                </a:cubicBezTo>
                <a:cubicBezTo>
                  <a:pt x="1570" y="17075"/>
                  <a:pt x="1606" y="18556"/>
                  <a:pt x="1517" y="19163"/>
                </a:cubicBezTo>
                <a:cubicBezTo>
                  <a:pt x="1472" y="19431"/>
                  <a:pt x="1428" y="19912"/>
                  <a:pt x="1383" y="20519"/>
                </a:cubicBezTo>
                <a:cubicBezTo>
                  <a:pt x="910" y="20537"/>
                  <a:pt x="464" y="20555"/>
                  <a:pt x="36" y="20572"/>
                </a:cubicBezTo>
                <a:lnTo>
                  <a:pt x="36" y="20956"/>
                </a:lnTo>
                <a:cubicBezTo>
                  <a:pt x="455" y="20938"/>
                  <a:pt x="892" y="20920"/>
                  <a:pt x="1356" y="20903"/>
                </a:cubicBezTo>
                <a:lnTo>
                  <a:pt x="1356" y="20903"/>
                </a:lnTo>
                <a:cubicBezTo>
                  <a:pt x="1285" y="21875"/>
                  <a:pt x="1222" y="23070"/>
                  <a:pt x="1160" y="24132"/>
                </a:cubicBezTo>
                <a:cubicBezTo>
                  <a:pt x="776" y="24123"/>
                  <a:pt x="393" y="24105"/>
                  <a:pt x="36" y="24096"/>
                </a:cubicBezTo>
                <a:lnTo>
                  <a:pt x="36" y="24480"/>
                </a:lnTo>
                <a:cubicBezTo>
                  <a:pt x="384" y="24489"/>
                  <a:pt x="758" y="24507"/>
                  <a:pt x="1142" y="24516"/>
                </a:cubicBezTo>
                <a:cubicBezTo>
                  <a:pt x="1097" y="25381"/>
                  <a:pt x="1053" y="26103"/>
                  <a:pt x="1026" y="26514"/>
                </a:cubicBezTo>
                <a:cubicBezTo>
                  <a:pt x="990" y="26924"/>
                  <a:pt x="982" y="27843"/>
                  <a:pt x="973" y="28985"/>
                </a:cubicBezTo>
                <a:lnTo>
                  <a:pt x="36" y="28985"/>
                </a:lnTo>
                <a:lnTo>
                  <a:pt x="36" y="29369"/>
                </a:lnTo>
                <a:lnTo>
                  <a:pt x="973" y="29369"/>
                </a:lnTo>
                <a:cubicBezTo>
                  <a:pt x="973" y="30573"/>
                  <a:pt x="982" y="31982"/>
                  <a:pt x="990" y="33312"/>
                </a:cubicBezTo>
                <a:cubicBezTo>
                  <a:pt x="625" y="33285"/>
                  <a:pt x="304" y="33267"/>
                  <a:pt x="36" y="33249"/>
                </a:cubicBezTo>
                <a:lnTo>
                  <a:pt x="36" y="33633"/>
                </a:lnTo>
                <a:cubicBezTo>
                  <a:pt x="304" y="33651"/>
                  <a:pt x="625" y="33668"/>
                  <a:pt x="999" y="33695"/>
                </a:cubicBezTo>
                <a:cubicBezTo>
                  <a:pt x="999" y="34016"/>
                  <a:pt x="999" y="34338"/>
                  <a:pt x="999" y="34641"/>
                </a:cubicBezTo>
                <a:cubicBezTo>
                  <a:pt x="1008" y="35729"/>
                  <a:pt x="1017" y="36675"/>
                  <a:pt x="1017" y="37308"/>
                </a:cubicBezTo>
                <a:cubicBezTo>
                  <a:pt x="1026" y="37977"/>
                  <a:pt x="1017" y="38869"/>
                  <a:pt x="1017" y="39824"/>
                </a:cubicBezTo>
                <a:lnTo>
                  <a:pt x="36" y="39824"/>
                </a:lnTo>
                <a:lnTo>
                  <a:pt x="36" y="40208"/>
                </a:lnTo>
                <a:lnTo>
                  <a:pt x="1008" y="40208"/>
                </a:lnTo>
                <a:cubicBezTo>
                  <a:pt x="1008" y="40671"/>
                  <a:pt x="1008" y="41144"/>
                  <a:pt x="999" y="41599"/>
                </a:cubicBezTo>
                <a:lnTo>
                  <a:pt x="1383" y="41599"/>
                </a:lnTo>
                <a:cubicBezTo>
                  <a:pt x="1392" y="41144"/>
                  <a:pt x="1392" y="40671"/>
                  <a:pt x="1401" y="40199"/>
                </a:cubicBezTo>
                <a:cubicBezTo>
                  <a:pt x="1948" y="40196"/>
                  <a:pt x="2514" y="40194"/>
                  <a:pt x="3053" y="40194"/>
                </a:cubicBezTo>
                <a:cubicBezTo>
                  <a:pt x="4131" y="40194"/>
                  <a:pt x="5100" y="40202"/>
                  <a:pt x="5594" y="40225"/>
                </a:cubicBezTo>
                <a:cubicBezTo>
                  <a:pt x="5671" y="40229"/>
                  <a:pt x="5812" y="40231"/>
                  <a:pt x="6008" y="40231"/>
                </a:cubicBezTo>
                <a:cubicBezTo>
                  <a:pt x="6285" y="40231"/>
                  <a:pt x="6674" y="40227"/>
                  <a:pt x="7155" y="40216"/>
                </a:cubicBezTo>
                <a:lnTo>
                  <a:pt x="7155" y="40216"/>
                </a:lnTo>
                <a:cubicBezTo>
                  <a:pt x="7155" y="40698"/>
                  <a:pt x="7137" y="41171"/>
                  <a:pt x="7128" y="41599"/>
                </a:cubicBezTo>
                <a:lnTo>
                  <a:pt x="7512" y="41599"/>
                </a:lnTo>
                <a:cubicBezTo>
                  <a:pt x="7521" y="41171"/>
                  <a:pt x="7538" y="40698"/>
                  <a:pt x="7547" y="40216"/>
                </a:cubicBezTo>
                <a:cubicBezTo>
                  <a:pt x="8886" y="40190"/>
                  <a:pt x="10804" y="40154"/>
                  <a:pt x="13016" y="40100"/>
                </a:cubicBezTo>
                <a:cubicBezTo>
                  <a:pt x="13052" y="40520"/>
                  <a:pt x="13096" y="41046"/>
                  <a:pt x="13150" y="41599"/>
                </a:cubicBezTo>
                <a:lnTo>
                  <a:pt x="13533" y="41599"/>
                </a:lnTo>
                <a:cubicBezTo>
                  <a:pt x="13489" y="41046"/>
                  <a:pt x="13435" y="40520"/>
                  <a:pt x="13400" y="40092"/>
                </a:cubicBezTo>
                <a:cubicBezTo>
                  <a:pt x="15077" y="40056"/>
                  <a:pt x="16906" y="40011"/>
                  <a:pt x="18761" y="39967"/>
                </a:cubicBezTo>
                <a:lnTo>
                  <a:pt x="18761" y="39967"/>
                </a:lnTo>
                <a:cubicBezTo>
                  <a:pt x="18761" y="40591"/>
                  <a:pt x="18752" y="41171"/>
                  <a:pt x="18743" y="41626"/>
                </a:cubicBezTo>
                <a:lnTo>
                  <a:pt x="19127" y="41626"/>
                </a:lnTo>
                <a:cubicBezTo>
                  <a:pt x="19136" y="41171"/>
                  <a:pt x="19145" y="40582"/>
                  <a:pt x="19154" y="39958"/>
                </a:cubicBezTo>
                <a:cubicBezTo>
                  <a:pt x="20697" y="39922"/>
                  <a:pt x="22249" y="39886"/>
                  <a:pt x="23748" y="39851"/>
                </a:cubicBezTo>
                <a:lnTo>
                  <a:pt x="23748" y="39851"/>
                </a:lnTo>
                <a:cubicBezTo>
                  <a:pt x="23748" y="40439"/>
                  <a:pt x="23748" y="41046"/>
                  <a:pt x="23739" y="41626"/>
                </a:cubicBezTo>
                <a:lnTo>
                  <a:pt x="24123" y="41626"/>
                </a:lnTo>
                <a:cubicBezTo>
                  <a:pt x="24132" y="41037"/>
                  <a:pt x="24132" y="40431"/>
                  <a:pt x="24132" y="39842"/>
                </a:cubicBezTo>
                <a:cubicBezTo>
                  <a:pt x="26210" y="39788"/>
                  <a:pt x="28173" y="39735"/>
                  <a:pt x="29823" y="39690"/>
                </a:cubicBezTo>
                <a:lnTo>
                  <a:pt x="29823" y="39690"/>
                </a:lnTo>
                <a:cubicBezTo>
                  <a:pt x="29814" y="40350"/>
                  <a:pt x="29796" y="41028"/>
                  <a:pt x="29788" y="41626"/>
                </a:cubicBezTo>
                <a:lnTo>
                  <a:pt x="30171" y="41626"/>
                </a:lnTo>
                <a:cubicBezTo>
                  <a:pt x="30189" y="41028"/>
                  <a:pt x="30198" y="40350"/>
                  <a:pt x="30207" y="39681"/>
                </a:cubicBezTo>
                <a:cubicBezTo>
                  <a:pt x="32651" y="39619"/>
                  <a:pt x="34346" y="39574"/>
                  <a:pt x="34614" y="39565"/>
                </a:cubicBezTo>
                <a:lnTo>
                  <a:pt x="35711" y="39521"/>
                </a:lnTo>
                <a:lnTo>
                  <a:pt x="35756" y="39521"/>
                </a:lnTo>
                <a:cubicBezTo>
                  <a:pt x="35765" y="40199"/>
                  <a:pt x="35783" y="40859"/>
                  <a:pt x="35774" y="41546"/>
                </a:cubicBezTo>
                <a:lnTo>
                  <a:pt x="36139" y="41546"/>
                </a:lnTo>
                <a:cubicBezTo>
                  <a:pt x="36122" y="40877"/>
                  <a:pt x="36130" y="40172"/>
                  <a:pt x="36113" y="39503"/>
                </a:cubicBezTo>
                <a:cubicBezTo>
                  <a:pt x="36511" y="39488"/>
                  <a:pt x="36908" y="39483"/>
                  <a:pt x="37304" y="39483"/>
                </a:cubicBezTo>
                <a:cubicBezTo>
                  <a:pt x="38414" y="39483"/>
                  <a:pt x="39520" y="39525"/>
                  <a:pt x="40651" y="39525"/>
                </a:cubicBezTo>
                <a:cubicBezTo>
                  <a:pt x="40850" y="39525"/>
                  <a:pt x="41050" y="39524"/>
                  <a:pt x="41251" y="39521"/>
                </a:cubicBezTo>
                <a:cubicBezTo>
                  <a:pt x="41260" y="40234"/>
                  <a:pt x="41340" y="40868"/>
                  <a:pt x="41385" y="41546"/>
                </a:cubicBezTo>
                <a:lnTo>
                  <a:pt x="41742" y="41546"/>
                </a:lnTo>
                <a:cubicBezTo>
                  <a:pt x="41679" y="40886"/>
                  <a:pt x="41617" y="40216"/>
                  <a:pt x="41599" y="39512"/>
                </a:cubicBezTo>
                <a:cubicBezTo>
                  <a:pt x="42411" y="39503"/>
                  <a:pt x="43229" y="39503"/>
                  <a:pt x="44047" y="39503"/>
                </a:cubicBezTo>
                <a:cubicBezTo>
                  <a:pt x="44864" y="39503"/>
                  <a:pt x="45680" y="39503"/>
                  <a:pt x="46488" y="39494"/>
                </a:cubicBezTo>
                <a:cubicBezTo>
                  <a:pt x="46515" y="40199"/>
                  <a:pt x="46568" y="40859"/>
                  <a:pt x="46613" y="41546"/>
                </a:cubicBezTo>
                <a:lnTo>
                  <a:pt x="46970" y="41546"/>
                </a:lnTo>
                <a:cubicBezTo>
                  <a:pt x="46925" y="40859"/>
                  <a:pt x="46862" y="40190"/>
                  <a:pt x="46845" y="39485"/>
                </a:cubicBezTo>
                <a:cubicBezTo>
                  <a:pt x="48334" y="39476"/>
                  <a:pt x="49806" y="39440"/>
                  <a:pt x="51261" y="39396"/>
                </a:cubicBezTo>
                <a:cubicBezTo>
                  <a:pt x="51359" y="40109"/>
                  <a:pt x="51448" y="40832"/>
                  <a:pt x="51546" y="41546"/>
                </a:cubicBezTo>
                <a:lnTo>
                  <a:pt x="51894" y="41546"/>
                </a:lnTo>
                <a:cubicBezTo>
                  <a:pt x="51805" y="40823"/>
                  <a:pt x="51716" y="40100"/>
                  <a:pt x="51617" y="39387"/>
                </a:cubicBezTo>
                <a:cubicBezTo>
                  <a:pt x="53054" y="39324"/>
                  <a:pt x="54579" y="39342"/>
                  <a:pt x="56069" y="39324"/>
                </a:cubicBezTo>
                <a:lnTo>
                  <a:pt x="56069" y="39324"/>
                </a:lnTo>
                <a:cubicBezTo>
                  <a:pt x="56069" y="40074"/>
                  <a:pt x="56060" y="40832"/>
                  <a:pt x="56087" y="41546"/>
                </a:cubicBezTo>
                <a:lnTo>
                  <a:pt x="56444" y="41546"/>
                </a:lnTo>
                <a:cubicBezTo>
                  <a:pt x="56417" y="40823"/>
                  <a:pt x="56426" y="40074"/>
                  <a:pt x="56426" y="39324"/>
                </a:cubicBezTo>
                <a:cubicBezTo>
                  <a:pt x="57987" y="39271"/>
                  <a:pt x="59575" y="39244"/>
                  <a:pt x="61127" y="39173"/>
                </a:cubicBezTo>
                <a:cubicBezTo>
                  <a:pt x="61636" y="39146"/>
                  <a:pt x="62135" y="39092"/>
                  <a:pt x="62626" y="39075"/>
                </a:cubicBezTo>
                <a:cubicBezTo>
                  <a:pt x="62679" y="39886"/>
                  <a:pt x="62733" y="40698"/>
                  <a:pt x="62742" y="41546"/>
                </a:cubicBezTo>
                <a:lnTo>
                  <a:pt x="63099" y="41546"/>
                </a:lnTo>
                <a:cubicBezTo>
                  <a:pt x="63090" y="40680"/>
                  <a:pt x="63027" y="39824"/>
                  <a:pt x="62983" y="39039"/>
                </a:cubicBezTo>
                <a:cubicBezTo>
                  <a:pt x="64464" y="38878"/>
                  <a:pt x="65980" y="38700"/>
                  <a:pt x="67452" y="38566"/>
                </a:cubicBezTo>
                <a:cubicBezTo>
                  <a:pt x="67613" y="39601"/>
                  <a:pt x="67836" y="40582"/>
                  <a:pt x="68068" y="41546"/>
                </a:cubicBezTo>
                <a:lnTo>
                  <a:pt x="68434" y="41546"/>
                </a:lnTo>
                <a:cubicBezTo>
                  <a:pt x="68193" y="40573"/>
                  <a:pt x="67970" y="39583"/>
                  <a:pt x="67809" y="38530"/>
                </a:cubicBezTo>
                <a:cubicBezTo>
                  <a:pt x="68880" y="38414"/>
                  <a:pt x="70004" y="38298"/>
                  <a:pt x="71101" y="38245"/>
                </a:cubicBezTo>
                <a:cubicBezTo>
                  <a:pt x="71110" y="39324"/>
                  <a:pt x="71119" y="40466"/>
                  <a:pt x="71101" y="41546"/>
                </a:cubicBezTo>
                <a:lnTo>
                  <a:pt x="71449" y="41546"/>
                </a:lnTo>
                <a:cubicBezTo>
                  <a:pt x="71476" y="40466"/>
                  <a:pt x="71449" y="39280"/>
                  <a:pt x="71458" y="38218"/>
                </a:cubicBezTo>
                <a:cubicBezTo>
                  <a:pt x="72234" y="38182"/>
                  <a:pt x="73010" y="38147"/>
                  <a:pt x="73795" y="38129"/>
                </a:cubicBezTo>
                <a:lnTo>
                  <a:pt x="73795" y="37781"/>
                </a:lnTo>
                <a:cubicBezTo>
                  <a:pt x="73010" y="37790"/>
                  <a:pt x="72207" y="37843"/>
                  <a:pt x="71449" y="37852"/>
                </a:cubicBezTo>
                <a:cubicBezTo>
                  <a:pt x="71431" y="36889"/>
                  <a:pt x="71413" y="35934"/>
                  <a:pt x="71369" y="34998"/>
                </a:cubicBezTo>
                <a:cubicBezTo>
                  <a:pt x="72198" y="34962"/>
                  <a:pt x="73001" y="34908"/>
                  <a:pt x="73795" y="34846"/>
                </a:cubicBezTo>
                <a:lnTo>
                  <a:pt x="73795" y="34489"/>
                </a:lnTo>
                <a:cubicBezTo>
                  <a:pt x="72992" y="34543"/>
                  <a:pt x="72163" y="34623"/>
                  <a:pt x="71351" y="34632"/>
                </a:cubicBezTo>
                <a:cubicBezTo>
                  <a:pt x="71217" y="32803"/>
                  <a:pt x="71012" y="31055"/>
                  <a:pt x="70833" y="29270"/>
                </a:cubicBezTo>
                <a:cubicBezTo>
                  <a:pt x="71375" y="29266"/>
                  <a:pt x="71922" y="29258"/>
                  <a:pt x="72464" y="29258"/>
                </a:cubicBezTo>
                <a:cubicBezTo>
                  <a:pt x="72913" y="29258"/>
                  <a:pt x="73359" y="29263"/>
                  <a:pt x="73795" y="29279"/>
                </a:cubicBezTo>
                <a:lnTo>
                  <a:pt x="73795" y="28922"/>
                </a:lnTo>
                <a:cubicBezTo>
                  <a:pt x="73265" y="28908"/>
                  <a:pt x="72710" y="28901"/>
                  <a:pt x="72155" y="28901"/>
                </a:cubicBezTo>
                <a:cubicBezTo>
                  <a:pt x="71701" y="28901"/>
                  <a:pt x="71248" y="28906"/>
                  <a:pt x="70807" y="28914"/>
                </a:cubicBezTo>
                <a:cubicBezTo>
                  <a:pt x="70699" y="27718"/>
                  <a:pt x="70655" y="26451"/>
                  <a:pt x="70619" y="25176"/>
                </a:cubicBezTo>
                <a:cubicBezTo>
                  <a:pt x="71690" y="25176"/>
                  <a:pt x="72733" y="25158"/>
                  <a:pt x="73795" y="25158"/>
                </a:cubicBezTo>
                <a:lnTo>
                  <a:pt x="73795" y="24801"/>
                </a:lnTo>
                <a:cubicBezTo>
                  <a:pt x="72733" y="24810"/>
                  <a:pt x="71672" y="24819"/>
                  <a:pt x="70610" y="24828"/>
                </a:cubicBezTo>
                <a:cubicBezTo>
                  <a:pt x="70592" y="22936"/>
                  <a:pt x="70566" y="20983"/>
                  <a:pt x="70637" y="19136"/>
                </a:cubicBezTo>
                <a:cubicBezTo>
                  <a:pt x="71401" y="19009"/>
                  <a:pt x="72233" y="18909"/>
                  <a:pt x="73105" y="18909"/>
                </a:cubicBezTo>
                <a:cubicBezTo>
                  <a:pt x="73333" y="18909"/>
                  <a:pt x="73563" y="18916"/>
                  <a:pt x="73795" y="18931"/>
                </a:cubicBezTo>
                <a:lnTo>
                  <a:pt x="73795" y="18574"/>
                </a:lnTo>
                <a:cubicBezTo>
                  <a:pt x="73582" y="18560"/>
                  <a:pt x="73368" y="18554"/>
                  <a:pt x="73157" y="18554"/>
                </a:cubicBezTo>
                <a:cubicBezTo>
                  <a:pt x="72263" y="18554"/>
                  <a:pt x="71394" y="18664"/>
                  <a:pt x="70637" y="18779"/>
                </a:cubicBezTo>
                <a:cubicBezTo>
                  <a:pt x="70673" y="16870"/>
                  <a:pt x="70798" y="15068"/>
                  <a:pt x="70860" y="13204"/>
                </a:cubicBezTo>
                <a:cubicBezTo>
                  <a:pt x="71217" y="13177"/>
                  <a:pt x="71582" y="13168"/>
                  <a:pt x="71952" y="13168"/>
                </a:cubicBezTo>
                <a:cubicBezTo>
                  <a:pt x="72562" y="13168"/>
                  <a:pt x="73184" y="13193"/>
                  <a:pt x="73795" y="13204"/>
                </a:cubicBezTo>
                <a:lnTo>
                  <a:pt x="73795" y="12847"/>
                </a:lnTo>
                <a:cubicBezTo>
                  <a:pt x="73171" y="12841"/>
                  <a:pt x="72521" y="12809"/>
                  <a:pt x="71886" y="12809"/>
                </a:cubicBezTo>
                <a:cubicBezTo>
                  <a:pt x="71540" y="12809"/>
                  <a:pt x="71199" y="12819"/>
                  <a:pt x="70869" y="12847"/>
                </a:cubicBezTo>
                <a:cubicBezTo>
                  <a:pt x="70914" y="11446"/>
                  <a:pt x="70896" y="9974"/>
                  <a:pt x="70931" y="8565"/>
                </a:cubicBezTo>
                <a:cubicBezTo>
                  <a:pt x="71913" y="8556"/>
                  <a:pt x="72832" y="8484"/>
                  <a:pt x="73795" y="8467"/>
                </a:cubicBezTo>
                <a:lnTo>
                  <a:pt x="73795" y="8119"/>
                </a:lnTo>
                <a:cubicBezTo>
                  <a:pt x="72823" y="8137"/>
                  <a:pt x="71904" y="8199"/>
                  <a:pt x="70923" y="8208"/>
                </a:cubicBezTo>
                <a:cubicBezTo>
                  <a:pt x="70931" y="6825"/>
                  <a:pt x="70931" y="5442"/>
                  <a:pt x="70940" y="4086"/>
                </a:cubicBezTo>
                <a:cubicBezTo>
                  <a:pt x="71850" y="4015"/>
                  <a:pt x="72805" y="3979"/>
                  <a:pt x="73795" y="3979"/>
                </a:cubicBezTo>
                <a:lnTo>
                  <a:pt x="73795" y="3623"/>
                </a:lnTo>
                <a:cubicBezTo>
                  <a:pt x="73730" y="3622"/>
                  <a:pt x="73666" y="3622"/>
                  <a:pt x="73601" y="3622"/>
                </a:cubicBezTo>
                <a:cubicBezTo>
                  <a:pt x="72670" y="3622"/>
                  <a:pt x="71765" y="3680"/>
                  <a:pt x="70923" y="3730"/>
                </a:cubicBezTo>
                <a:cubicBezTo>
                  <a:pt x="70896" y="2463"/>
                  <a:pt x="70851" y="1205"/>
                  <a:pt x="70735" y="27"/>
                </a:cubicBezTo>
                <a:lnTo>
                  <a:pt x="70378" y="27"/>
                </a:lnTo>
                <a:cubicBezTo>
                  <a:pt x="70494" y="1205"/>
                  <a:pt x="70557" y="2498"/>
                  <a:pt x="70557" y="3747"/>
                </a:cubicBezTo>
                <a:cubicBezTo>
                  <a:pt x="69601" y="3791"/>
                  <a:pt x="68592" y="3814"/>
                  <a:pt x="67585" y="3814"/>
                </a:cubicBezTo>
                <a:cubicBezTo>
                  <a:pt x="66741" y="3814"/>
                  <a:pt x="65898" y="3798"/>
                  <a:pt x="65088" y="3765"/>
                </a:cubicBezTo>
                <a:cubicBezTo>
                  <a:pt x="65124" y="2490"/>
                  <a:pt x="65240" y="1285"/>
                  <a:pt x="65302" y="27"/>
                </a:cubicBezTo>
                <a:lnTo>
                  <a:pt x="64954" y="27"/>
                </a:lnTo>
                <a:cubicBezTo>
                  <a:pt x="64874" y="1276"/>
                  <a:pt x="64785" y="2507"/>
                  <a:pt x="64722" y="3765"/>
                </a:cubicBezTo>
                <a:cubicBezTo>
                  <a:pt x="64644" y="3766"/>
                  <a:pt x="64565" y="3766"/>
                  <a:pt x="64487" y="3766"/>
                </a:cubicBezTo>
                <a:cubicBezTo>
                  <a:pt x="63208" y="3766"/>
                  <a:pt x="61988" y="3700"/>
                  <a:pt x="60753" y="3649"/>
                </a:cubicBezTo>
                <a:cubicBezTo>
                  <a:pt x="60753" y="2409"/>
                  <a:pt x="60672" y="1250"/>
                  <a:pt x="60637" y="45"/>
                </a:cubicBezTo>
                <a:cubicBezTo>
                  <a:pt x="60628" y="45"/>
                  <a:pt x="60619" y="36"/>
                  <a:pt x="60628" y="27"/>
                </a:cubicBezTo>
                <a:lnTo>
                  <a:pt x="60271" y="27"/>
                </a:lnTo>
                <a:cubicBezTo>
                  <a:pt x="60324" y="1214"/>
                  <a:pt x="60405" y="2427"/>
                  <a:pt x="60387" y="3649"/>
                </a:cubicBezTo>
                <a:cubicBezTo>
                  <a:pt x="59823" y="3626"/>
                  <a:pt x="59255" y="3616"/>
                  <a:pt x="58685" y="3616"/>
                </a:cubicBezTo>
                <a:cubicBezTo>
                  <a:pt x="57740" y="3616"/>
                  <a:pt x="56793" y="3643"/>
                  <a:pt x="55864" y="3676"/>
                </a:cubicBezTo>
                <a:cubicBezTo>
                  <a:pt x="55855" y="2454"/>
                  <a:pt x="55864" y="1241"/>
                  <a:pt x="55873" y="27"/>
                </a:cubicBezTo>
                <a:lnTo>
                  <a:pt x="55516" y="27"/>
                </a:lnTo>
                <a:cubicBezTo>
                  <a:pt x="55498" y="1241"/>
                  <a:pt x="55525" y="2490"/>
                  <a:pt x="55498" y="3694"/>
                </a:cubicBezTo>
                <a:cubicBezTo>
                  <a:pt x="54854" y="3721"/>
                  <a:pt x="54193" y="3735"/>
                  <a:pt x="53531" y="3735"/>
                </a:cubicBezTo>
                <a:cubicBezTo>
                  <a:pt x="52681" y="3735"/>
                  <a:pt x="51829" y="3712"/>
                  <a:pt x="51011" y="3667"/>
                </a:cubicBezTo>
                <a:cubicBezTo>
                  <a:pt x="50975" y="2400"/>
                  <a:pt x="50904" y="1169"/>
                  <a:pt x="50743" y="27"/>
                </a:cubicBezTo>
                <a:lnTo>
                  <a:pt x="50377" y="27"/>
                </a:lnTo>
                <a:cubicBezTo>
                  <a:pt x="50556" y="1160"/>
                  <a:pt x="50609" y="2409"/>
                  <a:pt x="50663" y="3667"/>
                </a:cubicBezTo>
                <a:cubicBezTo>
                  <a:pt x="49012" y="3533"/>
                  <a:pt x="47255" y="3507"/>
                  <a:pt x="45578" y="3417"/>
                </a:cubicBezTo>
                <a:cubicBezTo>
                  <a:pt x="45578" y="2258"/>
                  <a:pt x="45614" y="1142"/>
                  <a:pt x="45658" y="27"/>
                </a:cubicBezTo>
                <a:lnTo>
                  <a:pt x="45301" y="27"/>
                </a:lnTo>
                <a:cubicBezTo>
                  <a:pt x="45257" y="1142"/>
                  <a:pt x="45221" y="2258"/>
                  <a:pt x="45221" y="3417"/>
                </a:cubicBezTo>
                <a:cubicBezTo>
                  <a:pt x="44892" y="3397"/>
                  <a:pt x="44565" y="3389"/>
                  <a:pt x="44238" y="3389"/>
                </a:cubicBezTo>
                <a:cubicBezTo>
                  <a:pt x="43178" y="3389"/>
                  <a:pt x="42127" y="3471"/>
                  <a:pt x="41087" y="3471"/>
                </a:cubicBezTo>
                <a:cubicBezTo>
                  <a:pt x="41046" y="3471"/>
                  <a:pt x="41006" y="3471"/>
                  <a:pt x="40966" y="3471"/>
                </a:cubicBezTo>
                <a:cubicBezTo>
                  <a:pt x="40975" y="2302"/>
                  <a:pt x="41046" y="1196"/>
                  <a:pt x="41064" y="27"/>
                </a:cubicBezTo>
                <a:lnTo>
                  <a:pt x="40716" y="27"/>
                </a:lnTo>
                <a:cubicBezTo>
                  <a:pt x="40680" y="1187"/>
                  <a:pt x="40627" y="2311"/>
                  <a:pt x="40618" y="3489"/>
                </a:cubicBezTo>
                <a:cubicBezTo>
                  <a:pt x="38941" y="3515"/>
                  <a:pt x="37156" y="3498"/>
                  <a:pt x="35559" y="3569"/>
                </a:cubicBezTo>
                <a:cubicBezTo>
                  <a:pt x="35479" y="2374"/>
                  <a:pt x="35568" y="1187"/>
                  <a:pt x="35622" y="27"/>
                </a:cubicBezTo>
                <a:lnTo>
                  <a:pt x="35265" y="27"/>
                </a:lnTo>
                <a:cubicBezTo>
                  <a:pt x="35212" y="1160"/>
                  <a:pt x="35131" y="2347"/>
                  <a:pt x="35203" y="3524"/>
                </a:cubicBezTo>
                <a:lnTo>
                  <a:pt x="30394" y="3587"/>
                </a:lnTo>
                <a:cubicBezTo>
                  <a:pt x="30394" y="1847"/>
                  <a:pt x="30350" y="54"/>
                  <a:pt x="30350" y="27"/>
                </a:cubicBezTo>
                <a:lnTo>
                  <a:pt x="29966" y="36"/>
                </a:lnTo>
                <a:cubicBezTo>
                  <a:pt x="29966" y="63"/>
                  <a:pt x="30011" y="1856"/>
                  <a:pt x="30011" y="3587"/>
                </a:cubicBezTo>
                <a:lnTo>
                  <a:pt x="24765" y="3658"/>
                </a:lnTo>
                <a:cubicBezTo>
                  <a:pt x="24881" y="2436"/>
                  <a:pt x="25042" y="830"/>
                  <a:pt x="25122" y="1"/>
                </a:cubicBezTo>
                <a:lnTo>
                  <a:pt x="24738" y="1"/>
                </a:lnTo>
                <a:cubicBezTo>
                  <a:pt x="24649" y="848"/>
                  <a:pt x="24488" y="2454"/>
                  <a:pt x="24381" y="3667"/>
                </a:cubicBezTo>
                <a:lnTo>
                  <a:pt x="18975" y="3739"/>
                </a:lnTo>
                <a:cubicBezTo>
                  <a:pt x="18975" y="2454"/>
                  <a:pt x="18931" y="964"/>
                  <a:pt x="18904" y="1"/>
                </a:cubicBezTo>
                <a:lnTo>
                  <a:pt x="18520" y="1"/>
                </a:lnTo>
                <a:cubicBezTo>
                  <a:pt x="18547" y="964"/>
                  <a:pt x="18592" y="2472"/>
                  <a:pt x="18592" y="3739"/>
                </a:cubicBezTo>
                <a:lnTo>
                  <a:pt x="12829" y="3819"/>
                </a:lnTo>
                <a:cubicBezTo>
                  <a:pt x="12820" y="2302"/>
                  <a:pt x="12802" y="795"/>
                  <a:pt x="12793" y="1"/>
                </a:cubicBezTo>
                <a:lnTo>
                  <a:pt x="12409" y="1"/>
                </a:lnTo>
                <a:cubicBezTo>
                  <a:pt x="12418" y="795"/>
                  <a:pt x="12436" y="2302"/>
                  <a:pt x="12445" y="3819"/>
                </a:cubicBezTo>
                <a:lnTo>
                  <a:pt x="7735" y="3881"/>
                </a:lnTo>
                <a:cubicBezTo>
                  <a:pt x="7735" y="2061"/>
                  <a:pt x="7690" y="54"/>
                  <a:pt x="7690" y="27"/>
                </a:cubicBezTo>
                <a:lnTo>
                  <a:pt x="7307" y="36"/>
                </a:lnTo>
                <a:cubicBezTo>
                  <a:pt x="7307" y="63"/>
                  <a:pt x="7351" y="2070"/>
                  <a:pt x="7351" y="3890"/>
                </a:cubicBezTo>
                <a:lnTo>
                  <a:pt x="1999" y="3962"/>
                </a:lnTo>
                <a:cubicBezTo>
                  <a:pt x="2114" y="2713"/>
                  <a:pt x="2293" y="902"/>
                  <a:pt x="2391" y="1"/>
                </a:cubicBezTo>
                <a:close/>
              </a:path>
            </a:pathLst>
          </a:custGeom>
          <a:solidFill>
            <a:srgbClr val="95739C">
              <a:alpha val="107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1" name="Google Shape;181;p11"/>
          <p:cNvSpPr txBox="1">
            <a:spLocks noGrp="1"/>
          </p:cNvSpPr>
          <p:nvPr>
            <p:ph type="title" hasCustomPrompt="1"/>
          </p:nvPr>
        </p:nvSpPr>
        <p:spPr>
          <a:xfrm>
            <a:off x="1712000" y="1697400"/>
            <a:ext cx="8768000" cy="280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9866">
                <a:solidFill>
                  <a:schemeClr val="accen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182" name="Google Shape;182;p11"/>
          <p:cNvSpPr txBox="1">
            <a:spLocks noGrp="1"/>
          </p:cNvSpPr>
          <p:nvPr>
            <p:ph type="subTitle" idx="1"/>
          </p:nvPr>
        </p:nvSpPr>
        <p:spPr>
          <a:xfrm>
            <a:off x="1712000" y="4497800"/>
            <a:ext cx="8768000" cy="66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grpSp>
        <p:nvGrpSpPr>
          <p:cNvPr id="183" name="Google Shape;183;p11"/>
          <p:cNvGrpSpPr/>
          <p:nvPr/>
        </p:nvGrpSpPr>
        <p:grpSpPr>
          <a:xfrm>
            <a:off x="445795" y="390287"/>
            <a:ext cx="10994699" cy="6075440"/>
            <a:chOff x="334346" y="292715"/>
            <a:chExt cx="8246024" cy="4556580"/>
          </a:xfrm>
        </p:grpSpPr>
        <p:grpSp>
          <p:nvGrpSpPr>
            <p:cNvPr id="184" name="Google Shape;184;p11"/>
            <p:cNvGrpSpPr/>
            <p:nvPr/>
          </p:nvGrpSpPr>
          <p:grpSpPr>
            <a:xfrm rot="-1987557">
              <a:off x="470599" y="4073328"/>
              <a:ext cx="484992" cy="642897"/>
              <a:chOff x="477400" y="383100"/>
              <a:chExt cx="484975" cy="642875"/>
            </a:xfrm>
          </p:grpSpPr>
          <p:sp>
            <p:nvSpPr>
              <p:cNvPr id="185" name="Google Shape;185;p11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6" name="Google Shape;186;p11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87" name="Google Shape;187;p11"/>
            <p:cNvGrpSpPr/>
            <p:nvPr/>
          </p:nvGrpSpPr>
          <p:grpSpPr>
            <a:xfrm rot="1324746">
              <a:off x="8049340" y="356342"/>
              <a:ext cx="444891" cy="545120"/>
              <a:chOff x="8331913" y="266838"/>
              <a:chExt cx="444875" cy="545100"/>
            </a:xfrm>
          </p:grpSpPr>
          <p:sp>
            <p:nvSpPr>
              <p:cNvPr id="188" name="Google Shape;188;p11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9" name="Google Shape;189;p11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90" name="Google Shape;190;p11"/>
            <p:cNvSpPr/>
            <p:nvPr/>
          </p:nvSpPr>
          <p:spPr>
            <a:xfrm>
              <a:off x="2438925" y="4515188"/>
              <a:ext cx="221825" cy="219775"/>
            </a:xfrm>
            <a:custGeom>
              <a:avLst/>
              <a:gdLst/>
              <a:ahLst/>
              <a:cxnLst/>
              <a:rect l="l" t="t" r="r" b="b"/>
              <a:pathLst>
                <a:path w="8873" h="8791" extrusionOk="0">
                  <a:moveTo>
                    <a:pt x="5657" y="0"/>
                  </a:moveTo>
                  <a:cubicBezTo>
                    <a:pt x="5541" y="0"/>
                    <a:pt x="5462" y="101"/>
                    <a:pt x="5414" y="307"/>
                  </a:cubicBezTo>
                  <a:cubicBezTo>
                    <a:pt x="5263" y="809"/>
                    <a:pt x="4913" y="1160"/>
                    <a:pt x="4712" y="1611"/>
                  </a:cubicBezTo>
                  <a:cubicBezTo>
                    <a:pt x="4628" y="1793"/>
                    <a:pt x="4520" y="1874"/>
                    <a:pt x="4397" y="1874"/>
                  </a:cubicBezTo>
                  <a:cubicBezTo>
                    <a:pt x="4301" y="1874"/>
                    <a:pt x="4196" y="1824"/>
                    <a:pt x="4085" y="1736"/>
                  </a:cubicBezTo>
                  <a:cubicBezTo>
                    <a:pt x="3935" y="1661"/>
                    <a:pt x="3835" y="1535"/>
                    <a:pt x="3709" y="1435"/>
                  </a:cubicBezTo>
                  <a:cubicBezTo>
                    <a:pt x="3735" y="1134"/>
                    <a:pt x="3584" y="909"/>
                    <a:pt x="3359" y="759"/>
                  </a:cubicBezTo>
                  <a:cubicBezTo>
                    <a:pt x="3195" y="636"/>
                    <a:pt x="2861" y="572"/>
                    <a:pt x="2550" y="572"/>
                  </a:cubicBezTo>
                  <a:cubicBezTo>
                    <a:pt x="2289" y="572"/>
                    <a:pt x="2044" y="617"/>
                    <a:pt x="1930" y="708"/>
                  </a:cubicBezTo>
                  <a:cubicBezTo>
                    <a:pt x="1629" y="959"/>
                    <a:pt x="1679" y="1410"/>
                    <a:pt x="1980" y="1987"/>
                  </a:cubicBezTo>
                  <a:cubicBezTo>
                    <a:pt x="2231" y="2438"/>
                    <a:pt x="2607" y="2789"/>
                    <a:pt x="3058" y="3139"/>
                  </a:cubicBezTo>
                  <a:cubicBezTo>
                    <a:pt x="2682" y="3390"/>
                    <a:pt x="2356" y="3566"/>
                    <a:pt x="2105" y="3816"/>
                  </a:cubicBezTo>
                  <a:cubicBezTo>
                    <a:pt x="1529" y="4368"/>
                    <a:pt x="777" y="4693"/>
                    <a:pt x="301" y="5320"/>
                  </a:cubicBezTo>
                  <a:cubicBezTo>
                    <a:pt x="0" y="5721"/>
                    <a:pt x="0" y="6147"/>
                    <a:pt x="351" y="6498"/>
                  </a:cubicBezTo>
                  <a:cubicBezTo>
                    <a:pt x="535" y="6710"/>
                    <a:pt x="750" y="6802"/>
                    <a:pt x="979" y="6802"/>
                  </a:cubicBezTo>
                  <a:cubicBezTo>
                    <a:pt x="1157" y="6802"/>
                    <a:pt x="1343" y="6747"/>
                    <a:pt x="1529" y="6648"/>
                  </a:cubicBezTo>
                  <a:cubicBezTo>
                    <a:pt x="1905" y="6448"/>
                    <a:pt x="2281" y="6222"/>
                    <a:pt x="2657" y="6022"/>
                  </a:cubicBezTo>
                  <a:cubicBezTo>
                    <a:pt x="2802" y="5957"/>
                    <a:pt x="2948" y="5851"/>
                    <a:pt x="3107" y="5851"/>
                  </a:cubicBezTo>
                  <a:cubicBezTo>
                    <a:pt x="3194" y="5851"/>
                    <a:pt x="3286" y="5883"/>
                    <a:pt x="3384" y="5972"/>
                  </a:cubicBezTo>
                  <a:cubicBezTo>
                    <a:pt x="3609" y="6197"/>
                    <a:pt x="3785" y="6423"/>
                    <a:pt x="3634" y="6749"/>
                  </a:cubicBezTo>
                  <a:cubicBezTo>
                    <a:pt x="3409" y="7250"/>
                    <a:pt x="3760" y="7726"/>
                    <a:pt x="3785" y="8202"/>
                  </a:cubicBezTo>
                  <a:cubicBezTo>
                    <a:pt x="3785" y="8516"/>
                    <a:pt x="4327" y="8790"/>
                    <a:pt x="4710" y="8790"/>
                  </a:cubicBezTo>
                  <a:cubicBezTo>
                    <a:pt x="4755" y="8790"/>
                    <a:pt x="4798" y="8786"/>
                    <a:pt x="4837" y="8779"/>
                  </a:cubicBezTo>
                  <a:cubicBezTo>
                    <a:pt x="5238" y="8703"/>
                    <a:pt x="5263" y="8378"/>
                    <a:pt x="5339" y="8052"/>
                  </a:cubicBezTo>
                  <a:cubicBezTo>
                    <a:pt x="5489" y="7150"/>
                    <a:pt x="5564" y="6272"/>
                    <a:pt x="5514" y="5370"/>
                  </a:cubicBezTo>
                  <a:cubicBezTo>
                    <a:pt x="5642" y="4820"/>
                    <a:pt x="5744" y="4619"/>
                    <a:pt x="6044" y="4619"/>
                  </a:cubicBezTo>
                  <a:cubicBezTo>
                    <a:pt x="6154" y="4619"/>
                    <a:pt x="6291" y="4646"/>
                    <a:pt x="6466" y="4693"/>
                  </a:cubicBezTo>
                  <a:cubicBezTo>
                    <a:pt x="6918" y="4819"/>
                    <a:pt x="7344" y="4969"/>
                    <a:pt x="7795" y="5094"/>
                  </a:cubicBezTo>
                  <a:cubicBezTo>
                    <a:pt x="7891" y="5122"/>
                    <a:pt x="7986" y="5136"/>
                    <a:pt x="8076" y="5136"/>
                  </a:cubicBezTo>
                  <a:cubicBezTo>
                    <a:pt x="8315" y="5136"/>
                    <a:pt x="8527" y="5037"/>
                    <a:pt x="8672" y="4819"/>
                  </a:cubicBezTo>
                  <a:cubicBezTo>
                    <a:pt x="8872" y="4493"/>
                    <a:pt x="8572" y="4267"/>
                    <a:pt x="8446" y="4017"/>
                  </a:cubicBezTo>
                  <a:cubicBezTo>
                    <a:pt x="8296" y="3766"/>
                    <a:pt x="8045" y="3666"/>
                    <a:pt x="7770" y="3616"/>
                  </a:cubicBezTo>
                  <a:cubicBezTo>
                    <a:pt x="7519" y="3566"/>
                    <a:pt x="7268" y="3515"/>
                    <a:pt x="6993" y="3440"/>
                  </a:cubicBezTo>
                  <a:cubicBezTo>
                    <a:pt x="5715" y="3064"/>
                    <a:pt x="5715" y="3064"/>
                    <a:pt x="6366" y="1886"/>
                  </a:cubicBezTo>
                  <a:cubicBezTo>
                    <a:pt x="6717" y="1285"/>
                    <a:pt x="6742" y="784"/>
                    <a:pt x="6166" y="332"/>
                  </a:cubicBezTo>
                  <a:cubicBezTo>
                    <a:pt x="5946" y="113"/>
                    <a:pt x="5780" y="0"/>
                    <a:pt x="56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1" name="Google Shape;191;p11"/>
            <p:cNvSpPr/>
            <p:nvPr/>
          </p:nvSpPr>
          <p:spPr>
            <a:xfrm rot="-1983784">
              <a:off x="3202375" y="385095"/>
              <a:ext cx="163081" cy="308600"/>
            </a:xfrm>
            <a:custGeom>
              <a:avLst/>
              <a:gdLst/>
              <a:ahLst/>
              <a:cxnLst/>
              <a:rect l="l" t="t" r="r" b="b"/>
              <a:pathLst>
                <a:path w="4838" h="9155" extrusionOk="0">
                  <a:moveTo>
                    <a:pt x="2132" y="1"/>
                  </a:moveTo>
                  <a:cubicBezTo>
                    <a:pt x="1972" y="1"/>
                    <a:pt x="1824" y="119"/>
                    <a:pt x="1705" y="372"/>
                  </a:cubicBezTo>
                  <a:cubicBezTo>
                    <a:pt x="1529" y="547"/>
                    <a:pt x="1479" y="773"/>
                    <a:pt x="1454" y="973"/>
                  </a:cubicBezTo>
                  <a:cubicBezTo>
                    <a:pt x="953" y="1424"/>
                    <a:pt x="752" y="2026"/>
                    <a:pt x="477" y="2577"/>
                  </a:cubicBezTo>
                  <a:cubicBezTo>
                    <a:pt x="126" y="2778"/>
                    <a:pt x="76" y="3053"/>
                    <a:pt x="101" y="3404"/>
                  </a:cubicBezTo>
                  <a:cubicBezTo>
                    <a:pt x="25" y="3680"/>
                    <a:pt x="0" y="3981"/>
                    <a:pt x="226" y="4206"/>
                  </a:cubicBezTo>
                  <a:cubicBezTo>
                    <a:pt x="451" y="4883"/>
                    <a:pt x="552" y="5635"/>
                    <a:pt x="1028" y="6211"/>
                  </a:cubicBezTo>
                  <a:cubicBezTo>
                    <a:pt x="1078" y="6712"/>
                    <a:pt x="1279" y="7189"/>
                    <a:pt x="1504" y="7640"/>
                  </a:cubicBezTo>
                  <a:cubicBezTo>
                    <a:pt x="1479" y="7690"/>
                    <a:pt x="1479" y="7740"/>
                    <a:pt x="1504" y="7765"/>
                  </a:cubicBezTo>
                  <a:cubicBezTo>
                    <a:pt x="1504" y="7790"/>
                    <a:pt x="1504" y="7790"/>
                    <a:pt x="1504" y="7790"/>
                  </a:cubicBezTo>
                  <a:cubicBezTo>
                    <a:pt x="1504" y="7941"/>
                    <a:pt x="1529" y="8091"/>
                    <a:pt x="1680" y="8191"/>
                  </a:cubicBezTo>
                  <a:cubicBezTo>
                    <a:pt x="1680" y="8266"/>
                    <a:pt x="1705" y="8342"/>
                    <a:pt x="1705" y="8392"/>
                  </a:cubicBezTo>
                  <a:cubicBezTo>
                    <a:pt x="1680" y="8692"/>
                    <a:pt x="1680" y="8968"/>
                    <a:pt x="2081" y="8993"/>
                  </a:cubicBezTo>
                  <a:cubicBezTo>
                    <a:pt x="2149" y="9088"/>
                    <a:pt x="2217" y="9154"/>
                    <a:pt x="2285" y="9154"/>
                  </a:cubicBezTo>
                  <a:cubicBezTo>
                    <a:pt x="2342" y="9154"/>
                    <a:pt x="2399" y="9108"/>
                    <a:pt x="2456" y="8993"/>
                  </a:cubicBezTo>
                  <a:cubicBezTo>
                    <a:pt x="2507" y="8943"/>
                    <a:pt x="2507" y="8893"/>
                    <a:pt x="2507" y="8818"/>
                  </a:cubicBezTo>
                  <a:cubicBezTo>
                    <a:pt x="2682" y="8667"/>
                    <a:pt x="2707" y="8442"/>
                    <a:pt x="2707" y="8216"/>
                  </a:cubicBezTo>
                  <a:cubicBezTo>
                    <a:pt x="3334" y="7139"/>
                    <a:pt x="3659" y="5935"/>
                    <a:pt x="4136" y="4808"/>
                  </a:cubicBezTo>
                  <a:cubicBezTo>
                    <a:pt x="4261" y="4707"/>
                    <a:pt x="4311" y="4582"/>
                    <a:pt x="4311" y="4432"/>
                  </a:cubicBezTo>
                  <a:cubicBezTo>
                    <a:pt x="4411" y="4081"/>
                    <a:pt x="4837" y="3780"/>
                    <a:pt x="4487" y="3379"/>
                  </a:cubicBezTo>
                  <a:cubicBezTo>
                    <a:pt x="4286" y="2753"/>
                    <a:pt x="3885" y="2276"/>
                    <a:pt x="3509" y="1775"/>
                  </a:cubicBezTo>
                  <a:cubicBezTo>
                    <a:pt x="3459" y="1499"/>
                    <a:pt x="3359" y="1299"/>
                    <a:pt x="3133" y="1149"/>
                  </a:cubicBezTo>
                  <a:cubicBezTo>
                    <a:pt x="3108" y="1098"/>
                    <a:pt x="3083" y="1048"/>
                    <a:pt x="3033" y="998"/>
                  </a:cubicBezTo>
                  <a:cubicBezTo>
                    <a:pt x="3008" y="697"/>
                    <a:pt x="2782" y="472"/>
                    <a:pt x="2582" y="271"/>
                  </a:cubicBezTo>
                  <a:cubicBezTo>
                    <a:pt x="2429" y="94"/>
                    <a:pt x="2275" y="1"/>
                    <a:pt x="21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2" name="Google Shape;192;p11"/>
            <p:cNvSpPr/>
            <p:nvPr/>
          </p:nvSpPr>
          <p:spPr>
            <a:xfrm rot="-5532891">
              <a:off x="5848116" y="275637"/>
              <a:ext cx="358988" cy="408669"/>
            </a:xfrm>
            <a:custGeom>
              <a:avLst/>
              <a:gdLst/>
              <a:ahLst/>
              <a:cxnLst/>
              <a:rect l="l" t="t" r="r" b="b"/>
              <a:pathLst>
                <a:path w="11099" h="12635" extrusionOk="0">
                  <a:moveTo>
                    <a:pt x="5421" y="7516"/>
                  </a:moveTo>
                  <a:cubicBezTo>
                    <a:pt x="5626" y="7516"/>
                    <a:pt x="5845" y="7540"/>
                    <a:pt x="6076" y="7594"/>
                  </a:cubicBezTo>
                  <a:cubicBezTo>
                    <a:pt x="5865" y="8490"/>
                    <a:pt x="5230" y="9611"/>
                    <a:pt x="4308" y="9611"/>
                  </a:cubicBezTo>
                  <a:cubicBezTo>
                    <a:pt x="4294" y="9611"/>
                    <a:pt x="4280" y="9610"/>
                    <a:pt x="4265" y="9610"/>
                  </a:cubicBezTo>
                  <a:cubicBezTo>
                    <a:pt x="2817" y="9553"/>
                    <a:pt x="3538" y="7516"/>
                    <a:pt x="5421" y="7516"/>
                  </a:cubicBezTo>
                  <a:close/>
                  <a:moveTo>
                    <a:pt x="919" y="1"/>
                  </a:moveTo>
                  <a:cubicBezTo>
                    <a:pt x="578" y="1"/>
                    <a:pt x="349" y="173"/>
                    <a:pt x="260" y="466"/>
                  </a:cubicBezTo>
                  <a:cubicBezTo>
                    <a:pt x="1" y="1304"/>
                    <a:pt x="1080" y="1429"/>
                    <a:pt x="1928" y="1625"/>
                  </a:cubicBezTo>
                  <a:cubicBezTo>
                    <a:pt x="3489" y="1982"/>
                    <a:pt x="4658" y="2928"/>
                    <a:pt x="5657" y="4114"/>
                  </a:cubicBezTo>
                  <a:cubicBezTo>
                    <a:pt x="6130" y="4676"/>
                    <a:pt x="6424" y="5328"/>
                    <a:pt x="6353" y="6139"/>
                  </a:cubicBezTo>
                  <a:cubicBezTo>
                    <a:pt x="5844" y="6148"/>
                    <a:pt x="5398" y="6131"/>
                    <a:pt x="4970" y="6175"/>
                  </a:cubicBezTo>
                  <a:cubicBezTo>
                    <a:pt x="3650" y="6318"/>
                    <a:pt x="2713" y="6996"/>
                    <a:pt x="2213" y="8227"/>
                  </a:cubicBezTo>
                  <a:cubicBezTo>
                    <a:pt x="1614" y="9737"/>
                    <a:pt x="2880" y="10992"/>
                    <a:pt x="4329" y="10992"/>
                  </a:cubicBezTo>
                  <a:cubicBezTo>
                    <a:pt x="4909" y="10992"/>
                    <a:pt x="5519" y="10790"/>
                    <a:pt x="6049" y="10323"/>
                  </a:cubicBezTo>
                  <a:cubicBezTo>
                    <a:pt x="6611" y="9833"/>
                    <a:pt x="6950" y="9208"/>
                    <a:pt x="7254" y="8548"/>
                  </a:cubicBezTo>
                  <a:cubicBezTo>
                    <a:pt x="7396" y="8244"/>
                    <a:pt x="7466" y="8109"/>
                    <a:pt x="7590" y="8109"/>
                  </a:cubicBezTo>
                  <a:cubicBezTo>
                    <a:pt x="7684" y="8109"/>
                    <a:pt x="7809" y="8187"/>
                    <a:pt x="8021" y="8325"/>
                  </a:cubicBezTo>
                  <a:cubicBezTo>
                    <a:pt x="9207" y="9074"/>
                    <a:pt x="9743" y="10127"/>
                    <a:pt x="9528" y="11537"/>
                  </a:cubicBezTo>
                  <a:cubicBezTo>
                    <a:pt x="9421" y="12215"/>
                    <a:pt x="9600" y="12554"/>
                    <a:pt x="10055" y="12625"/>
                  </a:cubicBezTo>
                  <a:cubicBezTo>
                    <a:pt x="10094" y="12631"/>
                    <a:pt x="10132" y="12634"/>
                    <a:pt x="10169" y="12634"/>
                  </a:cubicBezTo>
                  <a:cubicBezTo>
                    <a:pt x="11098" y="12634"/>
                    <a:pt x="11087" y="10723"/>
                    <a:pt x="10795" y="9761"/>
                  </a:cubicBezTo>
                  <a:cubicBezTo>
                    <a:pt x="10394" y="8441"/>
                    <a:pt x="9546" y="7522"/>
                    <a:pt x="8342" y="6907"/>
                  </a:cubicBezTo>
                  <a:cubicBezTo>
                    <a:pt x="7958" y="6710"/>
                    <a:pt x="7762" y="6496"/>
                    <a:pt x="7771" y="6032"/>
                  </a:cubicBezTo>
                  <a:cubicBezTo>
                    <a:pt x="7789" y="5078"/>
                    <a:pt x="7468" y="4213"/>
                    <a:pt x="6888" y="3454"/>
                  </a:cubicBezTo>
                  <a:cubicBezTo>
                    <a:pt x="5434" y="1527"/>
                    <a:pt x="3507" y="394"/>
                    <a:pt x="1125" y="20"/>
                  </a:cubicBezTo>
                  <a:cubicBezTo>
                    <a:pt x="1052" y="7"/>
                    <a:pt x="984" y="1"/>
                    <a:pt x="9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93" name="Google Shape;193;p11"/>
            <p:cNvGrpSpPr/>
            <p:nvPr/>
          </p:nvGrpSpPr>
          <p:grpSpPr>
            <a:xfrm rot="-6152559">
              <a:off x="5931815" y="4542433"/>
              <a:ext cx="280060" cy="279622"/>
              <a:chOff x="1527250" y="3032100"/>
              <a:chExt cx="239825" cy="239450"/>
            </a:xfrm>
          </p:grpSpPr>
          <p:sp>
            <p:nvSpPr>
              <p:cNvPr id="194" name="Google Shape;194;p11"/>
              <p:cNvSpPr/>
              <p:nvPr/>
            </p:nvSpPr>
            <p:spPr>
              <a:xfrm>
                <a:off x="1623575" y="3032100"/>
                <a:ext cx="72075" cy="80875"/>
              </a:xfrm>
              <a:custGeom>
                <a:avLst/>
                <a:gdLst/>
                <a:ahLst/>
                <a:cxnLst/>
                <a:rect l="l" t="t" r="r" b="b"/>
                <a:pathLst>
                  <a:path w="2883" h="3235" extrusionOk="0">
                    <a:moveTo>
                      <a:pt x="2038" y="0"/>
                    </a:moveTo>
                    <a:cubicBezTo>
                      <a:pt x="1861" y="0"/>
                      <a:pt x="1664" y="56"/>
                      <a:pt x="1454" y="171"/>
                    </a:cubicBezTo>
                    <a:cubicBezTo>
                      <a:pt x="1078" y="372"/>
                      <a:pt x="727" y="648"/>
                      <a:pt x="477" y="999"/>
                    </a:cubicBezTo>
                    <a:cubicBezTo>
                      <a:pt x="0" y="1675"/>
                      <a:pt x="201" y="2502"/>
                      <a:pt x="1028" y="3004"/>
                    </a:cubicBezTo>
                    <a:cubicBezTo>
                      <a:pt x="1279" y="3156"/>
                      <a:pt x="1489" y="3235"/>
                      <a:pt x="1677" y="3235"/>
                    </a:cubicBezTo>
                    <a:cubicBezTo>
                      <a:pt x="2012" y="3235"/>
                      <a:pt x="2276" y="2983"/>
                      <a:pt x="2582" y="2452"/>
                    </a:cubicBezTo>
                    <a:cubicBezTo>
                      <a:pt x="2782" y="2076"/>
                      <a:pt x="2883" y="1725"/>
                      <a:pt x="2858" y="1450"/>
                    </a:cubicBezTo>
                    <a:cubicBezTo>
                      <a:pt x="2858" y="1174"/>
                      <a:pt x="2858" y="1049"/>
                      <a:pt x="2832" y="923"/>
                    </a:cubicBezTo>
                    <a:cubicBezTo>
                      <a:pt x="2779" y="335"/>
                      <a:pt x="2472" y="0"/>
                      <a:pt x="20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5" name="Google Shape;195;p11"/>
              <p:cNvSpPr/>
              <p:nvPr/>
            </p:nvSpPr>
            <p:spPr>
              <a:xfrm>
                <a:off x="1700025" y="3181625"/>
                <a:ext cx="67050" cy="73775"/>
              </a:xfrm>
              <a:custGeom>
                <a:avLst/>
                <a:gdLst/>
                <a:ahLst/>
                <a:cxnLst/>
                <a:rect l="l" t="t" r="r" b="b"/>
                <a:pathLst>
                  <a:path w="2682" h="2951" extrusionOk="0">
                    <a:moveTo>
                      <a:pt x="1431" y="0"/>
                    </a:moveTo>
                    <a:cubicBezTo>
                      <a:pt x="1196" y="0"/>
                      <a:pt x="974" y="113"/>
                      <a:pt x="752" y="256"/>
                    </a:cubicBezTo>
                    <a:cubicBezTo>
                      <a:pt x="276" y="581"/>
                      <a:pt x="0" y="1033"/>
                      <a:pt x="150" y="1634"/>
                    </a:cubicBezTo>
                    <a:cubicBezTo>
                      <a:pt x="301" y="2236"/>
                      <a:pt x="802" y="2612"/>
                      <a:pt x="1303" y="2887"/>
                    </a:cubicBezTo>
                    <a:cubicBezTo>
                      <a:pt x="1391" y="2931"/>
                      <a:pt x="1484" y="2951"/>
                      <a:pt x="1578" y="2951"/>
                    </a:cubicBezTo>
                    <a:cubicBezTo>
                      <a:pt x="1918" y="2951"/>
                      <a:pt x="2274" y="2694"/>
                      <a:pt x="2431" y="2361"/>
                    </a:cubicBezTo>
                    <a:cubicBezTo>
                      <a:pt x="2556" y="2085"/>
                      <a:pt x="2657" y="1810"/>
                      <a:pt x="2607" y="1534"/>
                    </a:cubicBezTo>
                    <a:cubicBezTo>
                      <a:pt x="2682" y="882"/>
                      <a:pt x="2381" y="456"/>
                      <a:pt x="1855" y="130"/>
                    </a:cubicBezTo>
                    <a:cubicBezTo>
                      <a:pt x="1707" y="38"/>
                      <a:pt x="1567" y="0"/>
                      <a:pt x="14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6" name="Google Shape;196;p11"/>
              <p:cNvSpPr/>
              <p:nvPr/>
            </p:nvSpPr>
            <p:spPr>
              <a:xfrm>
                <a:off x="1527250" y="3196275"/>
                <a:ext cx="64400" cy="75275"/>
              </a:xfrm>
              <a:custGeom>
                <a:avLst/>
                <a:gdLst/>
                <a:ahLst/>
                <a:cxnLst/>
                <a:rect l="l" t="t" r="r" b="b"/>
                <a:pathLst>
                  <a:path w="2576" h="3011" extrusionOk="0">
                    <a:moveTo>
                      <a:pt x="1357" y="1"/>
                    </a:moveTo>
                    <a:cubicBezTo>
                      <a:pt x="1116" y="1"/>
                      <a:pt x="860" y="113"/>
                      <a:pt x="620" y="296"/>
                    </a:cubicBezTo>
                    <a:cubicBezTo>
                      <a:pt x="345" y="497"/>
                      <a:pt x="119" y="747"/>
                      <a:pt x="19" y="1098"/>
                    </a:cubicBezTo>
                    <a:cubicBezTo>
                      <a:pt x="1" y="2346"/>
                      <a:pt x="427" y="3011"/>
                      <a:pt x="1180" y="3011"/>
                    </a:cubicBezTo>
                    <a:cubicBezTo>
                      <a:pt x="1485" y="3011"/>
                      <a:pt x="1844" y="2901"/>
                      <a:pt x="2249" y="2677"/>
                    </a:cubicBezTo>
                    <a:cubicBezTo>
                      <a:pt x="2525" y="2502"/>
                      <a:pt x="2500" y="2301"/>
                      <a:pt x="2274" y="2101"/>
                    </a:cubicBezTo>
                    <a:lnTo>
                      <a:pt x="2274" y="1725"/>
                    </a:lnTo>
                    <a:cubicBezTo>
                      <a:pt x="2575" y="1123"/>
                      <a:pt x="2299" y="597"/>
                      <a:pt x="1873" y="221"/>
                    </a:cubicBezTo>
                    <a:cubicBezTo>
                      <a:pt x="1720" y="68"/>
                      <a:pt x="1543" y="1"/>
                      <a:pt x="135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4294141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473303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13"/>
          <p:cNvSpPr/>
          <p:nvPr/>
        </p:nvSpPr>
        <p:spPr>
          <a:xfrm>
            <a:off x="0" y="-15434"/>
            <a:ext cx="12192083" cy="6877171"/>
          </a:xfrm>
          <a:custGeom>
            <a:avLst/>
            <a:gdLst/>
            <a:ahLst/>
            <a:cxnLst/>
            <a:rect l="l" t="t" r="r" b="b"/>
            <a:pathLst>
              <a:path w="73796" h="41626" extrusionOk="0">
                <a:moveTo>
                  <a:pt x="60753" y="4015"/>
                </a:moveTo>
                <a:cubicBezTo>
                  <a:pt x="62004" y="4049"/>
                  <a:pt x="63216" y="4123"/>
                  <a:pt x="64501" y="4123"/>
                </a:cubicBezTo>
                <a:cubicBezTo>
                  <a:pt x="64572" y="4123"/>
                  <a:pt x="64642" y="4123"/>
                  <a:pt x="64713" y="4122"/>
                </a:cubicBezTo>
                <a:lnTo>
                  <a:pt x="64713" y="4122"/>
                </a:lnTo>
                <a:cubicBezTo>
                  <a:pt x="64669" y="5469"/>
                  <a:pt x="64660" y="6879"/>
                  <a:pt x="64687" y="8261"/>
                </a:cubicBezTo>
                <a:cubicBezTo>
                  <a:pt x="63654" y="8212"/>
                  <a:pt x="62598" y="8139"/>
                  <a:pt x="61529" y="8139"/>
                </a:cubicBezTo>
                <a:cubicBezTo>
                  <a:pt x="61259" y="8139"/>
                  <a:pt x="60988" y="8144"/>
                  <a:pt x="60717" y="8154"/>
                </a:cubicBezTo>
                <a:cubicBezTo>
                  <a:pt x="60726" y="6789"/>
                  <a:pt x="60735" y="5425"/>
                  <a:pt x="60744" y="4051"/>
                </a:cubicBezTo>
                <a:cubicBezTo>
                  <a:pt x="60735" y="4033"/>
                  <a:pt x="60735" y="4015"/>
                  <a:pt x="60753" y="4015"/>
                </a:cubicBezTo>
                <a:close/>
                <a:moveTo>
                  <a:pt x="70575" y="4113"/>
                </a:moveTo>
                <a:cubicBezTo>
                  <a:pt x="70584" y="5487"/>
                  <a:pt x="70566" y="6852"/>
                  <a:pt x="70566" y="8217"/>
                </a:cubicBezTo>
                <a:cubicBezTo>
                  <a:pt x="69272" y="8262"/>
                  <a:pt x="67919" y="8316"/>
                  <a:pt x="66578" y="8316"/>
                </a:cubicBezTo>
                <a:cubicBezTo>
                  <a:pt x="66060" y="8316"/>
                  <a:pt x="65544" y="8308"/>
                  <a:pt x="65035" y="8288"/>
                </a:cubicBezTo>
                <a:cubicBezTo>
                  <a:pt x="65017" y="6905"/>
                  <a:pt x="65017" y="5469"/>
                  <a:pt x="65079" y="4131"/>
                </a:cubicBezTo>
                <a:cubicBezTo>
                  <a:pt x="65909" y="4151"/>
                  <a:pt x="66757" y="4163"/>
                  <a:pt x="67604" y="4163"/>
                </a:cubicBezTo>
                <a:cubicBezTo>
                  <a:pt x="68607" y="4163"/>
                  <a:pt x="69608" y="4147"/>
                  <a:pt x="70575" y="4113"/>
                </a:cubicBezTo>
                <a:close/>
                <a:moveTo>
                  <a:pt x="58534" y="3970"/>
                </a:moveTo>
                <a:cubicBezTo>
                  <a:pt x="59152" y="3970"/>
                  <a:pt x="59771" y="3981"/>
                  <a:pt x="60387" y="4006"/>
                </a:cubicBezTo>
                <a:cubicBezTo>
                  <a:pt x="60387" y="5398"/>
                  <a:pt x="60369" y="6781"/>
                  <a:pt x="60369" y="8181"/>
                </a:cubicBezTo>
                <a:cubicBezTo>
                  <a:pt x="58879" y="8208"/>
                  <a:pt x="57443" y="8297"/>
                  <a:pt x="55962" y="8333"/>
                </a:cubicBezTo>
                <a:cubicBezTo>
                  <a:pt x="55908" y="6923"/>
                  <a:pt x="55855" y="5505"/>
                  <a:pt x="55864" y="4024"/>
                </a:cubicBezTo>
                <a:cubicBezTo>
                  <a:pt x="56745" y="3992"/>
                  <a:pt x="57639" y="3970"/>
                  <a:pt x="58534" y="3970"/>
                </a:cubicBezTo>
                <a:close/>
                <a:moveTo>
                  <a:pt x="51038" y="4024"/>
                </a:moveTo>
                <a:cubicBezTo>
                  <a:pt x="51914" y="4062"/>
                  <a:pt x="52823" y="4086"/>
                  <a:pt x="53728" y="4086"/>
                </a:cubicBezTo>
                <a:cubicBezTo>
                  <a:pt x="54326" y="4086"/>
                  <a:pt x="54922" y="4076"/>
                  <a:pt x="55507" y="4051"/>
                </a:cubicBezTo>
                <a:lnTo>
                  <a:pt x="55507" y="4051"/>
                </a:lnTo>
                <a:cubicBezTo>
                  <a:pt x="55498" y="5523"/>
                  <a:pt x="55569" y="6914"/>
                  <a:pt x="55605" y="8342"/>
                </a:cubicBezTo>
                <a:cubicBezTo>
                  <a:pt x="54053" y="8360"/>
                  <a:pt x="52545" y="8413"/>
                  <a:pt x="51046" y="8476"/>
                </a:cubicBezTo>
                <a:cubicBezTo>
                  <a:pt x="51091" y="7021"/>
                  <a:pt x="51055" y="5505"/>
                  <a:pt x="51029" y="4060"/>
                </a:cubicBezTo>
                <a:cubicBezTo>
                  <a:pt x="51020" y="4042"/>
                  <a:pt x="51020" y="4033"/>
                  <a:pt x="51038" y="4024"/>
                </a:cubicBezTo>
                <a:close/>
                <a:moveTo>
                  <a:pt x="40618" y="3837"/>
                </a:moveTo>
                <a:lnTo>
                  <a:pt x="40618" y="3837"/>
                </a:lnTo>
                <a:cubicBezTo>
                  <a:pt x="40636" y="5433"/>
                  <a:pt x="40573" y="6941"/>
                  <a:pt x="40564" y="8502"/>
                </a:cubicBezTo>
                <a:cubicBezTo>
                  <a:pt x="40437" y="8498"/>
                  <a:pt x="40309" y="8496"/>
                  <a:pt x="40181" y="8496"/>
                </a:cubicBezTo>
                <a:cubicBezTo>
                  <a:pt x="39468" y="8496"/>
                  <a:pt x="38751" y="8552"/>
                  <a:pt x="38040" y="8583"/>
                </a:cubicBezTo>
                <a:cubicBezTo>
                  <a:pt x="37192" y="8618"/>
                  <a:pt x="36362" y="8609"/>
                  <a:pt x="35551" y="8699"/>
                </a:cubicBezTo>
                <a:lnTo>
                  <a:pt x="35542" y="8663"/>
                </a:lnTo>
                <a:cubicBezTo>
                  <a:pt x="35595" y="7120"/>
                  <a:pt x="35622" y="5505"/>
                  <a:pt x="35568" y="3935"/>
                </a:cubicBezTo>
                <a:cubicBezTo>
                  <a:pt x="37183" y="3837"/>
                  <a:pt x="38941" y="3881"/>
                  <a:pt x="40618" y="3837"/>
                </a:cubicBezTo>
                <a:close/>
                <a:moveTo>
                  <a:pt x="44285" y="3743"/>
                </a:moveTo>
                <a:cubicBezTo>
                  <a:pt x="44599" y="3743"/>
                  <a:pt x="44913" y="3750"/>
                  <a:pt x="45230" y="3765"/>
                </a:cubicBezTo>
                <a:cubicBezTo>
                  <a:pt x="45283" y="5433"/>
                  <a:pt x="45408" y="7004"/>
                  <a:pt x="45426" y="8699"/>
                </a:cubicBezTo>
                <a:cubicBezTo>
                  <a:pt x="43910" y="8654"/>
                  <a:pt x="42420" y="8583"/>
                  <a:pt x="40912" y="8520"/>
                </a:cubicBezTo>
                <a:cubicBezTo>
                  <a:pt x="40939" y="6959"/>
                  <a:pt x="40975" y="5407"/>
                  <a:pt x="40975" y="3828"/>
                </a:cubicBezTo>
                <a:cubicBezTo>
                  <a:pt x="42087" y="3821"/>
                  <a:pt x="43178" y="3743"/>
                  <a:pt x="44285" y="3743"/>
                </a:cubicBezTo>
                <a:close/>
                <a:moveTo>
                  <a:pt x="45596" y="3774"/>
                </a:moveTo>
                <a:cubicBezTo>
                  <a:pt x="47291" y="3854"/>
                  <a:pt x="49021" y="3899"/>
                  <a:pt x="50672" y="4015"/>
                </a:cubicBezTo>
                <a:cubicBezTo>
                  <a:pt x="50699" y="5496"/>
                  <a:pt x="50734" y="7013"/>
                  <a:pt x="50690" y="8502"/>
                </a:cubicBezTo>
                <a:cubicBezTo>
                  <a:pt x="49084" y="8592"/>
                  <a:pt x="47478" y="8699"/>
                  <a:pt x="45783" y="8708"/>
                </a:cubicBezTo>
                <a:cubicBezTo>
                  <a:pt x="45765" y="7030"/>
                  <a:pt x="45640" y="5451"/>
                  <a:pt x="45587" y="3810"/>
                </a:cubicBezTo>
                <a:cubicBezTo>
                  <a:pt x="45587" y="3792"/>
                  <a:pt x="45587" y="3783"/>
                  <a:pt x="45596" y="3774"/>
                </a:cubicBezTo>
                <a:close/>
                <a:moveTo>
                  <a:pt x="7351" y="4274"/>
                </a:moveTo>
                <a:cubicBezTo>
                  <a:pt x="7351" y="4996"/>
                  <a:pt x="7333" y="5665"/>
                  <a:pt x="7307" y="6129"/>
                </a:cubicBezTo>
                <a:cubicBezTo>
                  <a:pt x="7262" y="6923"/>
                  <a:pt x="7164" y="7887"/>
                  <a:pt x="7075" y="8904"/>
                </a:cubicBezTo>
                <a:cubicBezTo>
                  <a:pt x="7066" y="8984"/>
                  <a:pt x="7057" y="9055"/>
                  <a:pt x="7048" y="9136"/>
                </a:cubicBezTo>
                <a:cubicBezTo>
                  <a:pt x="5121" y="9100"/>
                  <a:pt x="3355" y="9064"/>
                  <a:pt x="1927" y="9038"/>
                </a:cubicBezTo>
                <a:cubicBezTo>
                  <a:pt x="1900" y="7280"/>
                  <a:pt x="1874" y="5505"/>
                  <a:pt x="1927" y="4854"/>
                </a:cubicBezTo>
                <a:cubicBezTo>
                  <a:pt x="1936" y="4711"/>
                  <a:pt x="1954" y="4541"/>
                  <a:pt x="1963" y="4345"/>
                </a:cubicBezTo>
                <a:lnTo>
                  <a:pt x="7351" y="4274"/>
                </a:lnTo>
                <a:close/>
                <a:moveTo>
                  <a:pt x="35060" y="3908"/>
                </a:moveTo>
                <a:lnTo>
                  <a:pt x="35060" y="3953"/>
                </a:lnTo>
                <a:lnTo>
                  <a:pt x="35220" y="3953"/>
                </a:lnTo>
                <a:cubicBezTo>
                  <a:pt x="35256" y="5532"/>
                  <a:pt x="35256" y="7146"/>
                  <a:pt x="35176" y="8681"/>
                </a:cubicBezTo>
                <a:cubicBezTo>
                  <a:pt x="34569" y="8797"/>
                  <a:pt x="33071" y="9020"/>
                  <a:pt x="30091" y="9171"/>
                </a:cubicBezTo>
                <a:cubicBezTo>
                  <a:pt x="30100" y="9091"/>
                  <a:pt x="30100" y="9020"/>
                  <a:pt x="30109" y="8939"/>
                </a:cubicBezTo>
                <a:cubicBezTo>
                  <a:pt x="30207" y="7922"/>
                  <a:pt x="30296" y="6950"/>
                  <a:pt x="30350" y="6147"/>
                </a:cubicBezTo>
                <a:cubicBezTo>
                  <a:pt x="30376" y="5621"/>
                  <a:pt x="30394" y="4818"/>
                  <a:pt x="30394" y="3970"/>
                </a:cubicBezTo>
                <a:lnTo>
                  <a:pt x="35060" y="3908"/>
                </a:lnTo>
                <a:close/>
                <a:moveTo>
                  <a:pt x="12445" y="4202"/>
                </a:moveTo>
                <a:cubicBezTo>
                  <a:pt x="12454" y="5309"/>
                  <a:pt x="12454" y="6370"/>
                  <a:pt x="12454" y="7137"/>
                </a:cubicBezTo>
                <a:cubicBezTo>
                  <a:pt x="12454" y="7655"/>
                  <a:pt x="12445" y="8377"/>
                  <a:pt x="12436" y="9225"/>
                </a:cubicBezTo>
                <a:cubicBezTo>
                  <a:pt x="10723" y="9198"/>
                  <a:pt x="9028" y="9171"/>
                  <a:pt x="7431" y="9145"/>
                </a:cubicBezTo>
                <a:cubicBezTo>
                  <a:pt x="7440" y="9073"/>
                  <a:pt x="7449" y="9011"/>
                  <a:pt x="7449" y="8939"/>
                </a:cubicBezTo>
                <a:cubicBezTo>
                  <a:pt x="7547" y="7922"/>
                  <a:pt x="7646" y="6950"/>
                  <a:pt x="7690" y="6147"/>
                </a:cubicBezTo>
                <a:cubicBezTo>
                  <a:pt x="7717" y="5683"/>
                  <a:pt x="7735" y="5005"/>
                  <a:pt x="7735" y="4265"/>
                </a:cubicBezTo>
                <a:lnTo>
                  <a:pt x="12445" y="4202"/>
                </a:lnTo>
                <a:close/>
                <a:moveTo>
                  <a:pt x="18592" y="4122"/>
                </a:moveTo>
                <a:lnTo>
                  <a:pt x="18592" y="4122"/>
                </a:lnTo>
                <a:cubicBezTo>
                  <a:pt x="18583" y="4961"/>
                  <a:pt x="18556" y="5648"/>
                  <a:pt x="18485" y="5933"/>
                </a:cubicBezTo>
                <a:cubicBezTo>
                  <a:pt x="18386" y="6361"/>
                  <a:pt x="18395" y="7628"/>
                  <a:pt x="18467" y="9305"/>
                </a:cubicBezTo>
                <a:cubicBezTo>
                  <a:pt x="16647" y="9287"/>
                  <a:pt x="14729" y="9261"/>
                  <a:pt x="12829" y="9234"/>
                </a:cubicBezTo>
                <a:cubicBezTo>
                  <a:pt x="12829" y="8386"/>
                  <a:pt x="12838" y="7655"/>
                  <a:pt x="12838" y="7137"/>
                </a:cubicBezTo>
                <a:cubicBezTo>
                  <a:pt x="12838" y="6370"/>
                  <a:pt x="12838" y="5300"/>
                  <a:pt x="12829" y="4202"/>
                </a:cubicBezTo>
                <a:lnTo>
                  <a:pt x="18592" y="4122"/>
                </a:lnTo>
                <a:close/>
                <a:moveTo>
                  <a:pt x="30011" y="3970"/>
                </a:moveTo>
                <a:cubicBezTo>
                  <a:pt x="30011" y="4809"/>
                  <a:pt x="29993" y="5603"/>
                  <a:pt x="29966" y="6129"/>
                </a:cubicBezTo>
                <a:cubicBezTo>
                  <a:pt x="29912" y="6923"/>
                  <a:pt x="29823" y="7887"/>
                  <a:pt x="29725" y="8904"/>
                </a:cubicBezTo>
                <a:cubicBezTo>
                  <a:pt x="29716" y="9002"/>
                  <a:pt x="29707" y="9091"/>
                  <a:pt x="29698" y="9189"/>
                </a:cubicBezTo>
                <a:cubicBezTo>
                  <a:pt x="28503" y="9243"/>
                  <a:pt x="27076" y="9287"/>
                  <a:pt x="25389" y="9305"/>
                </a:cubicBezTo>
                <a:cubicBezTo>
                  <a:pt x="25158" y="9305"/>
                  <a:pt x="24917" y="9314"/>
                  <a:pt x="24667" y="9314"/>
                </a:cubicBezTo>
                <a:cubicBezTo>
                  <a:pt x="24667" y="9270"/>
                  <a:pt x="24667" y="9234"/>
                  <a:pt x="24658" y="9189"/>
                </a:cubicBezTo>
                <a:cubicBezTo>
                  <a:pt x="24640" y="7387"/>
                  <a:pt x="24613" y="5523"/>
                  <a:pt x="24658" y="4854"/>
                </a:cubicBezTo>
                <a:cubicBezTo>
                  <a:pt x="24676" y="4640"/>
                  <a:pt x="24703" y="4363"/>
                  <a:pt x="24729" y="4042"/>
                </a:cubicBezTo>
                <a:lnTo>
                  <a:pt x="30011" y="3970"/>
                </a:lnTo>
                <a:close/>
                <a:moveTo>
                  <a:pt x="24346" y="4051"/>
                </a:moveTo>
                <a:lnTo>
                  <a:pt x="24346" y="4051"/>
                </a:lnTo>
                <a:cubicBezTo>
                  <a:pt x="24319" y="4354"/>
                  <a:pt x="24292" y="4622"/>
                  <a:pt x="24274" y="4827"/>
                </a:cubicBezTo>
                <a:cubicBezTo>
                  <a:pt x="24221" y="5514"/>
                  <a:pt x="24248" y="7387"/>
                  <a:pt x="24274" y="9198"/>
                </a:cubicBezTo>
                <a:cubicBezTo>
                  <a:pt x="24274" y="9234"/>
                  <a:pt x="24283" y="9278"/>
                  <a:pt x="24283" y="9314"/>
                </a:cubicBezTo>
                <a:cubicBezTo>
                  <a:pt x="23633" y="9318"/>
                  <a:pt x="22932" y="9320"/>
                  <a:pt x="22192" y="9320"/>
                </a:cubicBezTo>
                <a:cubicBezTo>
                  <a:pt x="21146" y="9320"/>
                  <a:pt x="20021" y="9316"/>
                  <a:pt x="18850" y="9305"/>
                </a:cubicBezTo>
                <a:cubicBezTo>
                  <a:pt x="18788" y="7762"/>
                  <a:pt x="18770" y="6415"/>
                  <a:pt x="18859" y="6022"/>
                </a:cubicBezTo>
                <a:cubicBezTo>
                  <a:pt x="18931" y="5710"/>
                  <a:pt x="18966" y="4987"/>
                  <a:pt x="18975" y="4122"/>
                </a:cubicBezTo>
                <a:lnTo>
                  <a:pt x="24346" y="4051"/>
                </a:lnTo>
                <a:close/>
                <a:moveTo>
                  <a:pt x="70557" y="8574"/>
                </a:moveTo>
                <a:lnTo>
                  <a:pt x="70557" y="8574"/>
                </a:lnTo>
                <a:cubicBezTo>
                  <a:pt x="70566" y="9983"/>
                  <a:pt x="70557" y="11473"/>
                  <a:pt x="70503" y="12874"/>
                </a:cubicBezTo>
                <a:cubicBezTo>
                  <a:pt x="68826" y="13097"/>
                  <a:pt x="67006" y="13186"/>
                  <a:pt x="65142" y="13230"/>
                </a:cubicBezTo>
                <a:cubicBezTo>
                  <a:pt x="65124" y="11687"/>
                  <a:pt x="65052" y="10197"/>
                  <a:pt x="65035" y="8645"/>
                </a:cubicBezTo>
                <a:lnTo>
                  <a:pt x="65035" y="8645"/>
                </a:lnTo>
                <a:cubicBezTo>
                  <a:pt x="65544" y="8665"/>
                  <a:pt x="66060" y="8673"/>
                  <a:pt x="66576" y="8673"/>
                </a:cubicBezTo>
                <a:cubicBezTo>
                  <a:pt x="67914" y="8673"/>
                  <a:pt x="69263" y="8619"/>
                  <a:pt x="70557" y="8574"/>
                </a:cubicBezTo>
                <a:close/>
                <a:moveTo>
                  <a:pt x="61617" y="8494"/>
                </a:moveTo>
                <a:cubicBezTo>
                  <a:pt x="62659" y="8494"/>
                  <a:pt x="63689" y="8558"/>
                  <a:pt x="64687" y="8627"/>
                </a:cubicBezTo>
                <a:cubicBezTo>
                  <a:pt x="64696" y="10188"/>
                  <a:pt x="64767" y="11687"/>
                  <a:pt x="64785" y="13239"/>
                </a:cubicBezTo>
                <a:cubicBezTo>
                  <a:pt x="63429" y="13284"/>
                  <a:pt x="62073" y="13320"/>
                  <a:pt x="60726" y="13382"/>
                </a:cubicBezTo>
                <a:cubicBezTo>
                  <a:pt x="60726" y="11785"/>
                  <a:pt x="60735" y="10126"/>
                  <a:pt x="60717" y="8511"/>
                </a:cubicBezTo>
                <a:cubicBezTo>
                  <a:pt x="61018" y="8499"/>
                  <a:pt x="61318" y="8494"/>
                  <a:pt x="61617" y="8494"/>
                </a:cubicBezTo>
                <a:close/>
                <a:moveTo>
                  <a:pt x="50627" y="8850"/>
                </a:moveTo>
                <a:cubicBezTo>
                  <a:pt x="50699" y="8859"/>
                  <a:pt x="50672" y="8886"/>
                  <a:pt x="50681" y="8957"/>
                </a:cubicBezTo>
                <a:cubicBezTo>
                  <a:pt x="50699" y="9100"/>
                  <a:pt x="50672" y="9305"/>
                  <a:pt x="50672" y="9403"/>
                </a:cubicBezTo>
                <a:cubicBezTo>
                  <a:pt x="50627" y="10777"/>
                  <a:pt x="50583" y="12196"/>
                  <a:pt x="50493" y="13480"/>
                </a:cubicBezTo>
                <a:cubicBezTo>
                  <a:pt x="49890" y="13470"/>
                  <a:pt x="49281" y="13464"/>
                  <a:pt x="48672" y="13464"/>
                </a:cubicBezTo>
                <a:cubicBezTo>
                  <a:pt x="47677" y="13464"/>
                  <a:pt x="46683" y="13481"/>
                  <a:pt x="45721" y="13525"/>
                </a:cubicBezTo>
                <a:cubicBezTo>
                  <a:pt x="45792" y="12080"/>
                  <a:pt x="45801" y="10581"/>
                  <a:pt x="45792" y="9064"/>
                </a:cubicBezTo>
                <a:cubicBezTo>
                  <a:pt x="47041" y="9064"/>
                  <a:pt x="48227" y="8984"/>
                  <a:pt x="49441" y="8922"/>
                </a:cubicBezTo>
                <a:cubicBezTo>
                  <a:pt x="49717" y="8913"/>
                  <a:pt x="50029" y="8895"/>
                  <a:pt x="50333" y="8877"/>
                </a:cubicBezTo>
                <a:cubicBezTo>
                  <a:pt x="50431" y="8868"/>
                  <a:pt x="50574" y="8850"/>
                  <a:pt x="50627" y="8850"/>
                </a:cubicBezTo>
                <a:close/>
                <a:moveTo>
                  <a:pt x="60369" y="8529"/>
                </a:moveTo>
                <a:cubicBezTo>
                  <a:pt x="60378" y="10171"/>
                  <a:pt x="60360" y="11776"/>
                  <a:pt x="60378" y="13391"/>
                </a:cubicBezTo>
                <a:cubicBezTo>
                  <a:pt x="58942" y="13471"/>
                  <a:pt x="57478" y="13525"/>
                  <a:pt x="55989" y="13543"/>
                </a:cubicBezTo>
                <a:cubicBezTo>
                  <a:pt x="56007" y="11928"/>
                  <a:pt x="56042" y="10269"/>
                  <a:pt x="55971" y="8690"/>
                </a:cubicBezTo>
                <a:cubicBezTo>
                  <a:pt x="57452" y="8645"/>
                  <a:pt x="58879" y="8565"/>
                  <a:pt x="60369" y="8529"/>
                </a:cubicBezTo>
                <a:close/>
                <a:moveTo>
                  <a:pt x="55623" y="8699"/>
                </a:moveTo>
                <a:cubicBezTo>
                  <a:pt x="55694" y="10287"/>
                  <a:pt x="55650" y="11928"/>
                  <a:pt x="55632" y="13543"/>
                </a:cubicBezTo>
                <a:cubicBezTo>
                  <a:pt x="55458" y="13544"/>
                  <a:pt x="55285" y="13544"/>
                  <a:pt x="55113" y="13544"/>
                </a:cubicBezTo>
                <a:cubicBezTo>
                  <a:pt x="53672" y="13544"/>
                  <a:pt x="52268" y="13513"/>
                  <a:pt x="50850" y="13489"/>
                </a:cubicBezTo>
                <a:cubicBezTo>
                  <a:pt x="50939" y="11964"/>
                  <a:pt x="51011" y="10420"/>
                  <a:pt x="51046" y="8832"/>
                </a:cubicBezTo>
                <a:cubicBezTo>
                  <a:pt x="52554" y="8770"/>
                  <a:pt x="54071" y="8716"/>
                  <a:pt x="55623" y="8699"/>
                </a:cubicBezTo>
                <a:close/>
                <a:moveTo>
                  <a:pt x="40924" y="8876"/>
                </a:moveTo>
                <a:cubicBezTo>
                  <a:pt x="40926" y="8876"/>
                  <a:pt x="40928" y="8876"/>
                  <a:pt x="40930" y="8877"/>
                </a:cubicBezTo>
                <a:cubicBezTo>
                  <a:pt x="42420" y="8939"/>
                  <a:pt x="43910" y="9011"/>
                  <a:pt x="45426" y="9046"/>
                </a:cubicBezTo>
                <a:cubicBezTo>
                  <a:pt x="45462" y="10563"/>
                  <a:pt x="45426" y="12080"/>
                  <a:pt x="45364" y="13534"/>
                </a:cubicBezTo>
                <a:cubicBezTo>
                  <a:pt x="43865" y="13614"/>
                  <a:pt x="42384" y="13703"/>
                  <a:pt x="40894" y="13792"/>
                </a:cubicBezTo>
                <a:cubicBezTo>
                  <a:pt x="40921" y="12187"/>
                  <a:pt x="40912" y="10501"/>
                  <a:pt x="40912" y="8904"/>
                </a:cubicBezTo>
                <a:cubicBezTo>
                  <a:pt x="40896" y="8904"/>
                  <a:pt x="40909" y="8876"/>
                  <a:pt x="40924" y="8876"/>
                </a:cubicBezTo>
                <a:close/>
                <a:moveTo>
                  <a:pt x="40145" y="8849"/>
                </a:moveTo>
                <a:cubicBezTo>
                  <a:pt x="40282" y="8849"/>
                  <a:pt x="40420" y="8852"/>
                  <a:pt x="40555" y="8859"/>
                </a:cubicBezTo>
                <a:cubicBezTo>
                  <a:pt x="40573" y="10510"/>
                  <a:pt x="40555" y="12169"/>
                  <a:pt x="40537" y="13801"/>
                </a:cubicBezTo>
                <a:cubicBezTo>
                  <a:pt x="38825" y="13891"/>
                  <a:pt x="37094" y="13953"/>
                  <a:pt x="35381" y="14042"/>
                </a:cubicBezTo>
                <a:cubicBezTo>
                  <a:pt x="35479" y="12419"/>
                  <a:pt x="35488" y="10715"/>
                  <a:pt x="35533" y="9046"/>
                </a:cubicBezTo>
                <a:cubicBezTo>
                  <a:pt x="36853" y="8957"/>
                  <a:pt x="38218" y="8931"/>
                  <a:pt x="39583" y="8859"/>
                </a:cubicBezTo>
                <a:cubicBezTo>
                  <a:pt x="39768" y="8854"/>
                  <a:pt x="39957" y="8849"/>
                  <a:pt x="40145" y="8849"/>
                </a:cubicBezTo>
                <a:close/>
                <a:moveTo>
                  <a:pt x="35176" y="9073"/>
                </a:moveTo>
                <a:lnTo>
                  <a:pt x="35176" y="9073"/>
                </a:lnTo>
                <a:cubicBezTo>
                  <a:pt x="35122" y="10724"/>
                  <a:pt x="35131" y="12436"/>
                  <a:pt x="35024" y="14024"/>
                </a:cubicBezTo>
                <a:cubicBezTo>
                  <a:pt x="34293" y="14078"/>
                  <a:pt x="32428" y="14123"/>
                  <a:pt x="29850" y="14149"/>
                </a:cubicBezTo>
                <a:cubicBezTo>
                  <a:pt x="29805" y="13561"/>
                  <a:pt x="29796" y="12963"/>
                  <a:pt x="29832" y="12321"/>
                </a:cubicBezTo>
                <a:cubicBezTo>
                  <a:pt x="29877" y="11473"/>
                  <a:pt x="29957" y="10518"/>
                  <a:pt x="30055" y="9555"/>
                </a:cubicBezTo>
                <a:cubicBezTo>
                  <a:pt x="32990" y="9412"/>
                  <a:pt x="34498" y="9198"/>
                  <a:pt x="35176" y="9073"/>
                </a:cubicBezTo>
                <a:close/>
                <a:moveTo>
                  <a:pt x="29663" y="9573"/>
                </a:moveTo>
                <a:cubicBezTo>
                  <a:pt x="29573" y="10518"/>
                  <a:pt x="29493" y="11464"/>
                  <a:pt x="29449" y="12303"/>
                </a:cubicBezTo>
                <a:cubicBezTo>
                  <a:pt x="29413" y="12954"/>
                  <a:pt x="29422" y="13561"/>
                  <a:pt x="29466" y="14158"/>
                </a:cubicBezTo>
                <a:cubicBezTo>
                  <a:pt x="28030" y="14176"/>
                  <a:pt x="26398" y="14185"/>
                  <a:pt x="24631" y="14194"/>
                </a:cubicBezTo>
                <a:cubicBezTo>
                  <a:pt x="24631" y="13792"/>
                  <a:pt x="24640" y="13462"/>
                  <a:pt x="24658" y="13248"/>
                </a:cubicBezTo>
                <a:cubicBezTo>
                  <a:pt x="24711" y="12767"/>
                  <a:pt x="24694" y="11321"/>
                  <a:pt x="24667" y="9698"/>
                </a:cubicBezTo>
                <a:cubicBezTo>
                  <a:pt x="24917" y="9698"/>
                  <a:pt x="25166" y="9698"/>
                  <a:pt x="25398" y="9689"/>
                </a:cubicBezTo>
                <a:cubicBezTo>
                  <a:pt x="27058" y="9671"/>
                  <a:pt x="28476" y="9626"/>
                  <a:pt x="29663" y="9573"/>
                </a:cubicBezTo>
                <a:close/>
                <a:moveTo>
                  <a:pt x="1927" y="9421"/>
                </a:moveTo>
                <a:cubicBezTo>
                  <a:pt x="3355" y="9448"/>
                  <a:pt x="5103" y="9484"/>
                  <a:pt x="7012" y="9519"/>
                </a:cubicBezTo>
                <a:cubicBezTo>
                  <a:pt x="6923" y="10483"/>
                  <a:pt x="6834" y="11446"/>
                  <a:pt x="6789" y="12303"/>
                </a:cubicBezTo>
                <a:cubicBezTo>
                  <a:pt x="6753" y="12963"/>
                  <a:pt x="6771" y="13587"/>
                  <a:pt x="6807" y="14203"/>
                </a:cubicBezTo>
                <a:cubicBezTo>
                  <a:pt x="5112" y="14194"/>
                  <a:pt x="3462" y="14194"/>
                  <a:pt x="1900" y="14185"/>
                </a:cubicBezTo>
                <a:cubicBezTo>
                  <a:pt x="1900" y="13784"/>
                  <a:pt x="1900" y="13453"/>
                  <a:pt x="1927" y="13248"/>
                </a:cubicBezTo>
                <a:cubicBezTo>
                  <a:pt x="1972" y="12740"/>
                  <a:pt x="1954" y="11152"/>
                  <a:pt x="1927" y="9421"/>
                </a:cubicBezTo>
                <a:close/>
                <a:moveTo>
                  <a:pt x="7396" y="9528"/>
                </a:moveTo>
                <a:cubicBezTo>
                  <a:pt x="9002" y="9555"/>
                  <a:pt x="10705" y="9591"/>
                  <a:pt x="12436" y="9609"/>
                </a:cubicBezTo>
                <a:cubicBezTo>
                  <a:pt x="12436" y="9680"/>
                  <a:pt x="12436" y="9742"/>
                  <a:pt x="12436" y="9805"/>
                </a:cubicBezTo>
                <a:cubicBezTo>
                  <a:pt x="12427" y="11179"/>
                  <a:pt x="12409" y="12775"/>
                  <a:pt x="12409" y="14212"/>
                </a:cubicBezTo>
                <a:cubicBezTo>
                  <a:pt x="10652" y="14212"/>
                  <a:pt x="8903" y="14203"/>
                  <a:pt x="7191" y="14203"/>
                </a:cubicBezTo>
                <a:cubicBezTo>
                  <a:pt x="7155" y="13587"/>
                  <a:pt x="7137" y="12981"/>
                  <a:pt x="7173" y="12321"/>
                </a:cubicBezTo>
                <a:cubicBezTo>
                  <a:pt x="7217" y="11464"/>
                  <a:pt x="7307" y="10501"/>
                  <a:pt x="7396" y="9528"/>
                </a:cubicBezTo>
                <a:close/>
                <a:moveTo>
                  <a:pt x="12820" y="9617"/>
                </a:moveTo>
                <a:cubicBezTo>
                  <a:pt x="14729" y="9644"/>
                  <a:pt x="16656" y="9671"/>
                  <a:pt x="18476" y="9689"/>
                </a:cubicBezTo>
                <a:cubicBezTo>
                  <a:pt x="18529" y="10813"/>
                  <a:pt x="18592" y="12106"/>
                  <a:pt x="18672" y="13436"/>
                </a:cubicBezTo>
                <a:cubicBezTo>
                  <a:pt x="18681" y="13712"/>
                  <a:pt x="18699" y="13971"/>
                  <a:pt x="18708" y="14212"/>
                </a:cubicBezTo>
                <a:lnTo>
                  <a:pt x="12793" y="14212"/>
                </a:lnTo>
                <a:cubicBezTo>
                  <a:pt x="12793" y="12784"/>
                  <a:pt x="12811" y="11179"/>
                  <a:pt x="12820" y="9814"/>
                </a:cubicBezTo>
                <a:cubicBezTo>
                  <a:pt x="12820" y="9742"/>
                  <a:pt x="12820" y="9680"/>
                  <a:pt x="12820" y="9617"/>
                </a:cubicBezTo>
                <a:close/>
                <a:moveTo>
                  <a:pt x="18868" y="9689"/>
                </a:moveTo>
                <a:lnTo>
                  <a:pt x="18868" y="9689"/>
                </a:lnTo>
                <a:cubicBezTo>
                  <a:pt x="20197" y="9698"/>
                  <a:pt x="21473" y="9707"/>
                  <a:pt x="22633" y="9707"/>
                </a:cubicBezTo>
                <a:cubicBezTo>
                  <a:pt x="23213" y="9707"/>
                  <a:pt x="23766" y="9707"/>
                  <a:pt x="24283" y="9698"/>
                </a:cubicBezTo>
                <a:lnTo>
                  <a:pt x="24283" y="9698"/>
                </a:lnTo>
                <a:cubicBezTo>
                  <a:pt x="24310" y="11259"/>
                  <a:pt x="24328" y="12758"/>
                  <a:pt x="24274" y="13213"/>
                </a:cubicBezTo>
                <a:cubicBezTo>
                  <a:pt x="24257" y="13436"/>
                  <a:pt x="24248" y="13784"/>
                  <a:pt x="24248" y="14194"/>
                </a:cubicBezTo>
                <a:cubicBezTo>
                  <a:pt x="22624" y="14203"/>
                  <a:pt x="20893" y="14212"/>
                  <a:pt x="19100" y="14212"/>
                </a:cubicBezTo>
                <a:cubicBezTo>
                  <a:pt x="19082" y="13971"/>
                  <a:pt x="19064" y="13703"/>
                  <a:pt x="19056" y="13418"/>
                </a:cubicBezTo>
                <a:cubicBezTo>
                  <a:pt x="18993" y="12347"/>
                  <a:pt x="18922" y="10973"/>
                  <a:pt x="18868" y="9689"/>
                </a:cubicBezTo>
                <a:close/>
                <a:moveTo>
                  <a:pt x="50841" y="13846"/>
                </a:moveTo>
                <a:cubicBezTo>
                  <a:pt x="52169" y="13868"/>
                  <a:pt x="53522" y="13904"/>
                  <a:pt x="54863" y="13904"/>
                </a:cubicBezTo>
                <a:cubicBezTo>
                  <a:pt x="55117" y="13904"/>
                  <a:pt x="55370" y="13902"/>
                  <a:pt x="55623" y="13900"/>
                </a:cubicBezTo>
                <a:lnTo>
                  <a:pt x="55623" y="13900"/>
                </a:lnTo>
                <a:cubicBezTo>
                  <a:pt x="55605" y="15577"/>
                  <a:pt x="55543" y="17245"/>
                  <a:pt x="55578" y="18940"/>
                </a:cubicBezTo>
                <a:cubicBezTo>
                  <a:pt x="54160" y="18891"/>
                  <a:pt x="52742" y="18850"/>
                  <a:pt x="51283" y="18850"/>
                </a:cubicBezTo>
                <a:cubicBezTo>
                  <a:pt x="51145" y="18850"/>
                  <a:pt x="51007" y="18850"/>
                  <a:pt x="50868" y="18851"/>
                </a:cubicBezTo>
                <a:cubicBezTo>
                  <a:pt x="50743" y="17290"/>
                  <a:pt x="50734" y="15479"/>
                  <a:pt x="50823" y="13873"/>
                </a:cubicBezTo>
                <a:cubicBezTo>
                  <a:pt x="50823" y="13864"/>
                  <a:pt x="50823" y="13846"/>
                  <a:pt x="50841" y="13846"/>
                </a:cubicBezTo>
                <a:close/>
                <a:moveTo>
                  <a:pt x="48577" y="13820"/>
                </a:moveTo>
                <a:cubicBezTo>
                  <a:pt x="49209" y="13820"/>
                  <a:pt x="49844" y="13826"/>
                  <a:pt x="50475" y="13837"/>
                </a:cubicBezTo>
                <a:cubicBezTo>
                  <a:pt x="50377" y="15452"/>
                  <a:pt x="50386" y="17281"/>
                  <a:pt x="50520" y="18851"/>
                </a:cubicBezTo>
                <a:cubicBezTo>
                  <a:pt x="50425" y="18850"/>
                  <a:pt x="50331" y="18850"/>
                  <a:pt x="50236" y="18850"/>
                </a:cubicBezTo>
                <a:cubicBezTo>
                  <a:pt x="48697" y="18850"/>
                  <a:pt x="47217" y="18916"/>
                  <a:pt x="45729" y="18958"/>
                </a:cubicBezTo>
                <a:cubicBezTo>
                  <a:pt x="45676" y="17307"/>
                  <a:pt x="45640" y="15541"/>
                  <a:pt x="45712" y="13873"/>
                </a:cubicBezTo>
                <a:cubicBezTo>
                  <a:pt x="46650" y="13835"/>
                  <a:pt x="47611" y="13820"/>
                  <a:pt x="48577" y="13820"/>
                </a:cubicBezTo>
                <a:close/>
                <a:moveTo>
                  <a:pt x="60378" y="13748"/>
                </a:moveTo>
                <a:cubicBezTo>
                  <a:pt x="60405" y="15603"/>
                  <a:pt x="60565" y="17388"/>
                  <a:pt x="60699" y="19109"/>
                </a:cubicBezTo>
                <a:cubicBezTo>
                  <a:pt x="59084" y="19083"/>
                  <a:pt x="57487" y="19029"/>
                  <a:pt x="55935" y="18940"/>
                </a:cubicBezTo>
                <a:cubicBezTo>
                  <a:pt x="55899" y="17245"/>
                  <a:pt x="55962" y="15577"/>
                  <a:pt x="55971" y="13900"/>
                </a:cubicBezTo>
                <a:cubicBezTo>
                  <a:pt x="57478" y="13882"/>
                  <a:pt x="58924" y="13810"/>
                  <a:pt x="60378" y="13748"/>
                </a:cubicBezTo>
                <a:close/>
                <a:moveTo>
                  <a:pt x="64776" y="13596"/>
                </a:moveTo>
                <a:cubicBezTo>
                  <a:pt x="64812" y="13623"/>
                  <a:pt x="64794" y="13694"/>
                  <a:pt x="64794" y="13748"/>
                </a:cubicBezTo>
                <a:cubicBezTo>
                  <a:pt x="64803" y="15532"/>
                  <a:pt x="64758" y="17388"/>
                  <a:pt x="64776" y="19190"/>
                </a:cubicBezTo>
                <a:cubicBezTo>
                  <a:pt x="63536" y="19163"/>
                  <a:pt x="62323" y="19118"/>
                  <a:pt x="61065" y="19109"/>
                </a:cubicBezTo>
                <a:cubicBezTo>
                  <a:pt x="60904" y="17361"/>
                  <a:pt x="60770" y="15595"/>
                  <a:pt x="60726" y="13730"/>
                </a:cubicBezTo>
                <a:cubicBezTo>
                  <a:pt x="62073" y="13676"/>
                  <a:pt x="63429" y="13641"/>
                  <a:pt x="64776" y="13596"/>
                </a:cubicBezTo>
                <a:close/>
                <a:moveTo>
                  <a:pt x="70458" y="13227"/>
                </a:moveTo>
                <a:cubicBezTo>
                  <a:pt x="70487" y="13227"/>
                  <a:pt x="70494" y="13253"/>
                  <a:pt x="70494" y="13382"/>
                </a:cubicBezTo>
                <a:cubicBezTo>
                  <a:pt x="70494" y="13766"/>
                  <a:pt x="70459" y="14247"/>
                  <a:pt x="70441" y="14604"/>
                </a:cubicBezTo>
                <a:cubicBezTo>
                  <a:pt x="70378" y="15996"/>
                  <a:pt x="70307" y="17441"/>
                  <a:pt x="70289" y="18824"/>
                </a:cubicBezTo>
                <a:cubicBezTo>
                  <a:pt x="69531" y="18949"/>
                  <a:pt x="68701" y="19118"/>
                  <a:pt x="67818" y="19127"/>
                </a:cubicBezTo>
                <a:cubicBezTo>
                  <a:pt x="66944" y="19145"/>
                  <a:pt x="66025" y="19190"/>
                  <a:pt x="65133" y="19199"/>
                </a:cubicBezTo>
                <a:cubicBezTo>
                  <a:pt x="65124" y="17325"/>
                  <a:pt x="65142" y="15461"/>
                  <a:pt x="65151" y="13587"/>
                </a:cubicBezTo>
                <a:cubicBezTo>
                  <a:pt x="66979" y="13561"/>
                  <a:pt x="68746" y="13436"/>
                  <a:pt x="70378" y="13239"/>
                </a:cubicBezTo>
                <a:cubicBezTo>
                  <a:pt x="70415" y="13236"/>
                  <a:pt x="70440" y="13227"/>
                  <a:pt x="70458" y="13227"/>
                </a:cubicBezTo>
                <a:close/>
                <a:moveTo>
                  <a:pt x="45355" y="13900"/>
                </a:moveTo>
                <a:cubicBezTo>
                  <a:pt x="45283" y="15559"/>
                  <a:pt x="45319" y="17334"/>
                  <a:pt x="45382" y="18984"/>
                </a:cubicBezTo>
                <a:cubicBezTo>
                  <a:pt x="43838" y="19047"/>
                  <a:pt x="42339" y="19163"/>
                  <a:pt x="40778" y="19208"/>
                </a:cubicBezTo>
                <a:cubicBezTo>
                  <a:pt x="40707" y="17521"/>
                  <a:pt x="40832" y="15809"/>
                  <a:pt x="40885" y="14149"/>
                </a:cubicBezTo>
                <a:cubicBezTo>
                  <a:pt x="42384" y="14069"/>
                  <a:pt x="43838" y="13953"/>
                  <a:pt x="45355" y="13900"/>
                </a:cubicBezTo>
                <a:close/>
                <a:moveTo>
                  <a:pt x="40529" y="14167"/>
                </a:moveTo>
                <a:cubicBezTo>
                  <a:pt x="40475" y="15826"/>
                  <a:pt x="40350" y="17539"/>
                  <a:pt x="40430" y="19234"/>
                </a:cubicBezTo>
                <a:cubicBezTo>
                  <a:pt x="38718" y="19288"/>
                  <a:pt x="37031" y="19377"/>
                  <a:pt x="35444" y="19564"/>
                </a:cubicBezTo>
                <a:cubicBezTo>
                  <a:pt x="35328" y="17923"/>
                  <a:pt x="35220" y="16112"/>
                  <a:pt x="35354" y="14399"/>
                </a:cubicBezTo>
                <a:cubicBezTo>
                  <a:pt x="37076" y="14319"/>
                  <a:pt x="38789" y="14230"/>
                  <a:pt x="40529" y="14167"/>
                </a:cubicBezTo>
                <a:close/>
                <a:moveTo>
                  <a:pt x="34953" y="14408"/>
                </a:moveTo>
                <a:lnTo>
                  <a:pt x="34953" y="14426"/>
                </a:lnTo>
                <a:lnTo>
                  <a:pt x="34997" y="14426"/>
                </a:lnTo>
                <a:cubicBezTo>
                  <a:pt x="34980" y="14711"/>
                  <a:pt x="34962" y="14997"/>
                  <a:pt x="34953" y="15282"/>
                </a:cubicBezTo>
                <a:lnTo>
                  <a:pt x="34953" y="16504"/>
                </a:lnTo>
                <a:lnTo>
                  <a:pt x="34944" y="16504"/>
                </a:lnTo>
                <a:cubicBezTo>
                  <a:pt x="34953" y="17566"/>
                  <a:pt x="35024" y="18610"/>
                  <a:pt x="35096" y="19609"/>
                </a:cubicBezTo>
                <a:cubicBezTo>
                  <a:pt x="35024" y="19609"/>
                  <a:pt x="34962" y="19618"/>
                  <a:pt x="34899" y="19627"/>
                </a:cubicBezTo>
                <a:lnTo>
                  <a:pt x="34899" y="19636"/>
                </a:lnTo>
                <a:cubicBezTo>
                  <a:pt x="34337" y="19654"/>
                  <a:pt x="32607" y="19689"/>
                  <a:pt x="30171" y="19743"/>
                </a:cubicBezTo>
                <a:cubicBezTo>
                  <a:pt x="30144" y="18949"/>
                  <a:pt x="30118" y="18271"/>
                  <a:pt x="30109" y="17807"/>
                </a:cubicBezTo>
                <a:cubicBezTo>
                  <a:pt x="30100" y="16986"/>
                  <a:pt x="30028" y="16219"/>
                  <a:pt x="29957" y="15470"/>
                </a:cubicBezTo>
                <a:cubicBezTo>
                  <a:pt x="29930" y="15157"/>
                  <a:pt x="29904" y="14845"/>
                  <a:pt x="29877" y="14542"/>
                </a:cubicBezTo>
                <a:cubicBezTo>
                  <a:pt x="32303" y="14506"/>
                  <a:pt x="34105" y="14470"/>
                  <a:pt x="34953" y="14408"/>
                </a:cubicBezTo>
                <a:close/>
                <a:moveTo>
                  <a:pt x="29493" y="14542"/>
                </a:moveTo>
                <a:cubicBezTo>
                  <a:pt x="29511" y="14863"/>
                  <a:pt x="29547" y="15184"/>
                  <a:pt x="29573" y="15505"/>
                </a:cubicBezTo>
                <a:cubicBezTo>
                  <a:pt x="29645" y="16246"/>
                  <a:pt x="29716" y="17004"/>
                  <a:pt x="29725" y="17816"/>
                </a:cubicBezTo>
                <a:cubicBezTo>
                  <a:pt x="29734" y="18280"/>
                  <a:pt x="29761" y="18958"/>
                  <a:pt x="29788" y="19752"/>
                </a:cubicBezTo>
                <a:cubicBezTo>
                  <a:pt x="28262" y="19787"/>
                  <a:pt x="26487" y="19823"/>
                  <a:pt x="24551" y="19868"/>
                </a:cubicBezTo>
                <a:cubicBezTo>
                  <a:pt x="24578" y="19591"/>
                  <a:pt x="24604" y="19368"/>
                  <a:pt x="24631" y="19216"/>
                </a:cubicBezTo>
                <a:cubicBezTo>
                  <a:pt x="24729" y="18583"/>
                  <a:pt x="24694" y="17147"/>
                  <a:pt x="24667" y="15764"/>
                </a:cubicBezTo>
                <a:cubicBezTo>
                  <a:pt x="24658" y="15354"/>
                  <a:pt x="24649" y="14952"/>
                  <a:pt x="24640" y="14586"/>
                </a:cubicBezTo>
                <a:cubicBezTo>
                  <a:pt x="26415" y="14578"/>
                  <a:pt x="28048" y="14560"/>
                  <a:pt x="29493" y="14542"/>
                </a:cubicBezTo>
                <a:close/>
                <a:moveTo>
                  <a:pt x="24257" y="14586"/>
                </a:moveTo>
                <a:cubicBezTo>
                  <a:pt x="24257" y="14952"/>
                  <a:pt x="24274" y="15354"/>
                  <a:pt x="24283" y="15773"/>
                </a:cubicBezTo>
                <a:cubicBezTo>
                  <a:pt x="24310" y="17075"/>
                  <a:pt x="24346" y="18556"/>
                  <a:pt x="24248" y="19163"/>
                </a:cubicBezTo>
                <a:cubicBezTo>
                  <a:pt x="24221" y="19323"/>
                  <a:pt x="24194" y="19573"/>
                  <a:pt x="24167" y="19877"/>
                </a:cubicBezTo>
                <a:cubicBezTo>
                  <a:pt x="22544" y="19921"/>
                  <a:pt x="20813" y="19957"/>
                  <a:pt x="19038" y="20001"/>
                </a:cubicBezTo>
                <a:cubicBezTo>
                  <a:pt x="19118" y="18101"/>
                  <a:pt x="19180" y="16210"/>
                  <a:pt x="19154" y="15452"/>
                </a:cubicBezTo>
                <a:cubicBezTo>
                  <a:pt x="19154" y="15256"/>
                  <a:pt x="19136" y="14961"/>
                  <a:pt x="19118" y="14604"/>
                </a:cubicBezTo>
                <a:cubicBezTo>
                  <a:pt x="20902" y="14595"/>
                  <a:pt x="22633" y="14595"/>
                  <a:pt x="24257" y="14586"/>
                </a:cubicBezTo>
                <a:close/>
                <a:moveTo>
                  <a:pt x="18734" y="14604"/>
                </a:moveTo>
                <a:cubicBezTo>
                  <a:pt x="18752" y="14970"/>
                  <a:pt x="18761" y="15264"/>
                  <a:pt x="18770" y="15470"/>
                </a:cubicBezTo>
                <a:cubicBezTo>
                  <a:pt x="18797" y="16210"/>
                  <a:pt x="18725" y="18110"/>
                  <a:pt x="18654" y="20010"/>
                </a:cubicBezTo>
                <a:cubicBezTo>
                  <a:pt x="16781" y="20064"/>
                  <a:pt x="14863" y="20109"/>
                  <a:pt x="12971" y="20162"/>
                </a:cubicBezTo>
                <a:cubicBezTo>
                  <a:pt x="12918" y="19190"/>
                  <a:pt x="12873" y="18351"/>
                  <a:pt x="12838" y="17905"/>
                </a:cubicBezTo>
                <a:cubicBezTo>
                  <a:pt x="12802" y="17405"/>
                  <a:pt x="12793" y="16130"/>
                  <a:pt x="12793" y="14604"/>
                </a:cubicBezTo>
                <a:close/>
                <a:moveTo>
                  <a:pt x="7226" y="14586"/>
                </a:moveTo>
                <a:lnTo>
                  <a:pt x="7226" y="14586"/>
                </a:lnTo>
                <a:cubicBezTo>
                  <a:pt x="8921" y="14595"/>
                  <a:pt x="10661" y="14595"/>
                  <a:pt x="12409" y="14604"/>
                </a:cubicBezTo>
                <a:cubicBezTo>
                  <a:pt x="12400" y="16139"/>
                  <a:pt x="12418" y="17423"/>
                  <a:pt x="12454" y="17932"/>
                </a:cubicBezTo>
                <a:cubicBezTo>
                  <a:pt x="12490" y="18378"/>
                  <a:pt x="12534" y="19208"/>
                  <a:pt x="12588" y="20171"/>
                </a:cubicBezTo>
                <a:cubicBezTo>
                  <a:pt x="10857" y="20216"/>
                  <a:pt x="9162" y="20269"/>
                  <a:pt x="7538" y="20314"/>
                </a:cubicBezTo>
                <a:cubicBezTo>
                  <a:pt x="7494" y="19288"/>
                  <a:pt x="7467" y="18378"/>
                  <a:pt x="7458" y="17807"/>
                </a:cubicBezTo>
                <a:cubicBezTo>
                  <a:pt x="7440" y="16986"/>
                  <a:pt x="7369" y="16219"/>
                  <a:pt x="7298" y="15470"/>
                </a:cubicBezTo>
                <a:cubicBezTo>
                  <a:pt x="7271" y="15175"/>
                  <a:pt x="7244" y="14881"/>
                  <a:pt x="7226" y="14586"/>
                </a:cubicBezTo>
                <a:close/>
                <a:moveTo>
                  <a:pt x="1900" y="14569"/>
                </a:moveTo>
                <a:lnTo>
                  <a:pt x="1900" y="14569"/>
                </a:lnTo>
                <a:cubicBezTo>
                  <a:pt x="3470" y="14578"/>
                  <a:pt x="5130" y="14586"/>
                  <a:pt x="6834" y="14586"/>
                </a:cubicBezTo>
                <a:cubicBezTo>
                  <a:pt x="6860" y="14890"/>
                  <a:pt x="6887" y="15193"/>
                  <a:pt x="6914" y="15505"/>
                </a:cubicBezTo>
                <a:cubicBezTo>
                  <a:pt x="6985" y="16246"/>
                  <a:pt x="7057" y="17004"/>
                  <a:pt x="7075" y="17816"/>
                </a:cubicBezTo>
                <a:cubicBezTo>
                  <a:pt x="7084" y="18387"/>
                  <a:pt x="7110" y="19297"/>
                  <a:pt x="7155" y="20332"/>
                </a:cubicBezTo>
                <a:cubicBezTo>
                  <a:pt x="5210" y="20385"/>
                  <a:pt x="3381" y="20448"/>
                  <a:pt x="1767" y="20501"/>
                </a:cubicBezTo>
                <a:cubicBezTo>
                  <a:pt x="1811" y="19930"/>
                  <a:pt x="1856" y="19475"/>
                  <a:pt x="1891" y="19216"/>
                </a:cubicBezTo>
                <a:cubicBezTo>
                  <a:pt x="1999" y="18583"/>
                  <a:pt x="1963" y="17147"/>
                  <a:pt x="1927" y="15764"/>
                </a:cubicBezTo>
                <a:cubicBezTo>
                  <a:pt x="1918" y="15345"/>
                  <a:pt x="1909" y="14934"/>
                  <a:pt x="1900" y="14569"/>
                </a:cubicBezTo>
                <a:close/>
                <a:moveTo>
                  <a:pt x="7164" y="20715"/>
                </a:moveTo>
                <a:cubicBezTo>
                  <a:pt x="7173" y="20965"/>
                  <a:pt x="7182" y="21215"/>
                  <a:pt x="7199" y="21473"/>
                </a:cubicBezTo>
                <a:cubicBezTo>
                  <a:pt x="7235" y="22437"/>
                  <a:pt x="7271" y="23463"/>
                  <a:pt x="7307" y="24382"/>
                </a:cubicBezTo>
                <a:cubicBezTo>
                  <a:pt x="5228" y="24292"/>
                  <a:pt x="3274" y="24212"/>
                  <a:pt x="1544" y="24150"/>
                </a:cubicBezTo>
                <a:cubicBezTo>
                  <a:pt x="1606" y="23070"/>
                  <a:pt x="1668" y="21866"/>
                  <a:pt x="1740" y="20885"/>
                </a:cubicBezTo>
                <a:cubicBezTo>
                  <a:pt x="3363" y="20831"/>
                  <a:pt x="5201" y="20769"/>
                  <a:pt x="7164" y="20715"/>
                </a:cubicBezTo>
                <a:close/>
                <a:moveTo>
                  <a:pt x="12606" y="20555"/>
                </a:moveTo>
                <a:cubicBezTo>
                  <a:pt x="12686" y="22009"/>
                  <a:pt x="12775" y="23650"/>
                  <a:pt x="12873" y="24631"/>
                </a:cubicBezTo>
                <a:cubicBezTo>
                  <a:pt x="11107" y="24551"/>
                  <a:pt x="9358" y="24471"/>
                  <a:pt x="7690" y="24400"/>
                </a:cubicBezTo>
                <a:cubicBezTo>
                  <a:pt x="7654" y="23472"/>
                  <a:pt x="7619" y="22437"/>
                  <a:pt x="7583" y="21465"/>
                </a:cubicBezTo>
                <a:cubicBezTo>
                  <a:pt x="7574" y="21206"/>
                  <a:pt x="7556" y="20947"/>
                  <a:pt x="7547" y="20697"/>
                </a:cubicBezTo>
                <a:cubicBezTo>
                  <a:pt x="9180" y="20653"/>
                  <a:pt x="10875" y="20599"/>
                  <a:pt x="12606" y="20555"/>
                </a:cubicBezTo>
                <a:close/>
                <a:moveTo>
                  <a:pt x="18645" y="20403"/>
                </a:moveTo>
                <a:lnTo>
                  <a:pt x="18645" y="20403"/>
                </a:lnTo>
                <a:cubicBezTo>
                  <a:pt x="18636" y="20635"/>
                  <a:pt x="18627" y="20876"/>
                  <a:pt x="18610" y="21108"/>
                </a:cubicBezTo>
                <a:cubicBezTo>
                  <a:pt x="18556" y="22589"/>
                  <a:pt x="18502" y="23989"/>
                  <a:pt x="18485" y="24765"/>
                </a:cubicBezTo>
                <a:cubicBezTo>
                  <a:pt x="18485" y="24810"/>
                  <a:pt x="18485" y="24855"/>
                  <a:pt x="18485" y="24890"/>
                </a:cubicBezTo>
                <a:cubicBezTo>
                  <a:pt x="16763" y="24810"/>
                  <a:pt x="14996" y="24730"/>
                  <a:pt x="13257" y="24649"/>
                </a:cubicBezTo>
                <a:cubicBezTo>
                  <a:pt x="13168" y="23686"/>
                  <a:pt x="13070" y="22027"/>
                  <a:pt x="12989" y="20546"/>
                </a:cubicBezTo>
                <a:cubicBezTo>
                  <a:pt x="14872" y="20492"/>
                  <a:pt x="16781" y="20448"/>
                  <a:pt x="18645" y="20403"/>
                </a:cubicBezTo>
                <a:close/>
                <a:moveTo>
                  <a:pt x="70271" y="19199"/>
                </a:moveTo>
                <a:lnTo>
                  <a:pt x="70271" y="19199"/>
                </a:lnTo>
                <a:cubicBezTo>
                  <a:pt x="70236" y="21010"/>
                  <a:pt x="70218" y="22963"/>
                  <a:pt x="70253" y="24819"/>
                </a:cubicBezTo>
                <a:cubicBezTo>
                  <a:pt x="69988" y="24816"/>
                  <a:pt x="69721" y="24814"/>
                  <a:pt x="69454" y="24814"/>
                </a:cubicBezTo>
                <a:cubicBezTo>
                  <a:pt x="68140" y="24814"/>
                  <a:pt x="66814" y="24850"/>
                  <a:pt x="65561" y="24917"/>
                </a:cubicBezTo>
                <a:cubicBezTo>
                  <a:pt x="65347" y="23204"/>
                  <a:pt x="65142" y="21482"/>
                  <a:pt x="65133" y="19555"/>
                </a:cubicBezTo>
                <a:cubicBezTo>
                  <a:pt x="66462" y="19502"/>
                  <a:pt x="67827" y="19547"/>
                  <a:pt x="69049" y="19377"/>
                </a:cubicBezTo>
                <a:cubicBezTo>
                  <a:pt x="69468" y="19323"/>
                  <a:pt x="69906" y="19252"/>
                  <a:pt x="70271" y="19199"/>
                </a:cubicBezTo>
                <a:close/>
                <a:moveTo>
                  <a:pt x="61100" y="19457"/>
                </a:moveTo>
                <a:cubicBezTo>
                  <a:pt x="62340" y="19475"/>
                  <a:pt x="63545" y="19520"/>
                  <a:pt x="64776" y="19547"/>
                </a:cubicBezTo>
                <a:cubicBezTo>
                  <a:pt x="64776" y="21482"/>
                  <a:pt x="65017" y="23231"/>
                  <a:pt x="65204" y="24944"/>
                </a:cubicBezTo>
                <a:cubicBezTo>
                  <a:pt x="64000" y="24979"/>
                  <a:pt x="62840" y="25069"/>
                  <a:pt x="61654" y="25140"/>
                </a:cubicBezTo>
                <a:cubicBezTo>
                  <a:pt x="61422" y="23302"/>
                  <a:pt x="61216" y="21429"/>
                  <a:pt x="61092" y="19493"/>
                </a:cubicBezTo>
                <a:cubicBezTo>
                  <a:pt x="61092" y="19475"/>
                  <a:pt x="61092" y="19466"/>
                  <a:pt x="61100" y="19457"/>
                </a:cubicBezTo>
                <a:close/>
                <a:moveTo>
                  <a:pt x="24141" y="20269"/>
                </a:moveTo>
                <a:cubicBezTo>
                  <a:pt x="24051" y="21349"/>
                  <a:pt x="23962" y="22910"/>
                  <a:pt x="23891" y="24239"/>
                </a:cubicBezTo>
                <a:cubicBezTo>
                  <a:pt x="23873" y="24560"/>
                  <a:pt x="23855" y="24872"/>
                  <a:pt x="23846" y="25149"/>
                </a:cubicBezTo>
                <a:cubicBezTo>
                  <a:pt x="22258" y="25078"/>
                  <a:pt x="20581" y="24997"/>
                  <a:pt x="18868" y="24908"/>
                </a:cubicBezTo>
                <a:cubicBezTo>
                  <a:pt x="18868" y="24863"/>
                  <a:pt x="18868" y="24819"/>
                  <a:pt x="18877" y="24774"/>
                </a:cubicBezTo>
                <a:cubicBezTo>
                  <a:pt x="18886" y="23998"/>
                  <a:pt x="18940" y="22606"/>
                  <a:pt x="19002" y="21117"/>
                </a:cubicBezTo>
                <a:cubicBezTo>
                  <a:pt x="19011" y="20876"/>
                  <a:pt x="19020" y="20635"/>
                  <a:pt x="19029" y="20385"/>
                </a:cubicBezTo>
                <a:cubicBezTo>
                  <a:pt x="20795" y="20349"/>
                  <a:pt x="22517" y="20305"/>
                  <a:pt x="24141" y="20269"/>
                </a:cubicBezTo>
                <a:close/>
                <a:moveTo>
                  <a:pt x="55953" y="19306"/>
                </a:moveTo>
                <a:cubicBezTo>
                  <a:pt x="57532" y="19368"/>
                  <a:pt x="59102" y="19439"/>
                  <a:pt x="60726" y="19457"/>
                </a:cubicBezTo>
                <a:cubicBezTo>
                  <a:pt x="60868" y="21411"/>
                  <a:pt x="61065" y="23302"/>
                  <a:pt x="61297" y="25158"/>
                </a:cubicBezTo>
                <a:cubicBezTo>
                  <a:pt x="59620" y="25265"/>
                  <a:pt x="57809" y="25265"/>
                  <a:pt x="56051" y="25265"/>
                </a:cubicBezTo>
                <a:cubicBezTo>
                  <a:pt x="56033" y="23267"/>
                  <a:pt x="56015" y="21277"/>
                  <a:pt x="55944" y="19332"/>
                </a:cubicBezTo>
                <a:cubicBezTo>
                  <a:pt x="55944" y="19323"/>
                  <a:pt x="55944" y="19306"/>
                  <a:pt x="55953" y="19306"/>
                </a:cubicBezTo>
                <a:close/>
                <a:moveTo>
                  <a:pt x="50913" y="19199"/>
                </a:moveTo>
                <a:cubicBezTo>
                  <a:pt x="52501" y="19199"/>
                  <a:pt x="54044" y="19243"/>
                  <a:pt x="55587" y="19297"/>
                </a:cubicBezTo>
                <a:cubicBezTo>
                  <a:pt x="55659" y="21250"/>
                  <a:pt x="55676" y="23258"/>
                  <a:pt x="55694" y="25265"/>
                </a:cubicBezTo>
                <a:cubicBezTo>
                  <a:pt x="54178" y="25309"/>
                  <a:pt x="52634" y="25327"/>
                  <a:pt x="51127" y="25390"/>
                </a:cubicBezTo>
                <a:cubicBezTo>
                  <a:pt x="51109" y="23284"/>
                  <a:pt x="51064" y="21197"/>
                  <a:pt x="50904" y="19234"/>
                </a:cubicBezTo>
                <a:cubicBezTo>
                  <a:pt x="50895" y="19216"/>
                  <a:pt x="50895" y="19199"/>
                  <a:pt x="50913" y="19199"/>
                </a:cubicBezTo>
                <a:close/>
                <a:moveTo>
                  <a:pt x="29796" y="20135"/>
                </a:moveTo>
                <a:cubicBezTo>
                  <a:pt x="29814" y="20564"/>
                  <a:pt x="29832" y="21018"/>
                  <a:pt x="29850" y="21473"/>
                </a:cubicBezTo>
                <a:cubicBezTo>
                  <a:pt x="29904" y="22838"/>
                  <a:pt x="29966" y="24319"/>
                  <a:pt x="29993" y="25461"/>
                </a:cubicBezTo>
                <a:cubicBezTo>
                  <a:pt x="28333" y="25372"/>
                  <a:pt x="26371" y="25274"/>
                  <a:pt x="24230" y="25176"/>
                </a:cubicBezTo>
                <a:cubicBezTo>
                  <a:pt x="24239" y="24890"/>
                  <a:pt x="24257" y="24578"/>
                  <a:pt x="24274" y="24257"/>
                </a:cubicBezTo>
                <a:cubicBezTo>
                  <a:pt x="24355" y="22910"/>
                  <a:pt x="24435" y="21331"/>
                  <a:pt x="24524" y="20260"/>
                </a:cubicBezTo>
                <a:cubicBezTo>
                  <a:pt x="26469" y="20207"/>
                  <a:pt x="28262" y="20171"/>
                  <a:pt x="29796" y="20135"/>
                </a:cubicBezTo>
                <a:close/>
                <a:moveTo>
                  <a:pt x="50538" y="19199"/>
                </a:moveTo>
                <a:cubicBezTo>
                  <a:pt x="50716" y="21170"/>
                  <a:pt x="50743" y="23284"/>
                  <a:pt x="50779" y="25408"/>
                </a:cubicBezTo>
                <a:cubicBezTo>
                  <a:pt x="49280" y="25488"/>
                  <a:pt x="47755" y="25541"/>
                  <a:pt x="46238" y="25604"/>
                </a:cubicBezTo>
                <a:cubicBezTo>
                  <a:pt x="46086" y="23499"/>
                  <a:pt x="45854" y="21473"/>
                  <a:pt x="45756" y="19315"/>
                </a:cubicBezTo>
                <a:cubicBezTo>
                  <a:pt x="47335" y="19261"/>
                  <a:pt x="48905" y="19199"/>
                  <a:pt x="50538" y="19199"/>
                </a:cubicBezTo>
                <a:close/>
                <a:moveTo>
                  <a:pt x="35105" y="19966"/>
                </a:moveTo>
                <a:cubicBezTo>
                  <a:pt x="35158" y="21857"/>
                  <a:pt x="35220" y="23793"/>
                  <a:pt x="35212" y="25720"/>
                </a:cubicBezTo>
                <a:cubicBezTo>
                  <a:pt x="34846" y="25702"/>
                  <a:pt x="33044" y="25613"/>
                  <a:pt x="30376" y="25479"/>
                </a:cubicBezTo>
                <a:cubicBezTo>
                  <a:pt x="30350" y="24328"/>
                  <a:pt x="30287" y="22838"/>
                  <a:pt x="30234" y="21465"/>
                </a:cubicBezTo>
                <a:cubicBezTo>
                  <a:pt x="30216" y="21001"/>
                  <a:pt x="30198" y="20555"/>
                  <a:pt x="30189" y="20126"/>
                </a:cubicBezTo>
                <a:cubicBezTo>
                  <a:pt x="33115" y="20064"/>
                  <a:pt x="35015" y="20019"/>
                  <a:pt x="35096" y="20019"/>
                </a:cubicBezTo>
                <a:lnTo>
                  <a:pt x="35096" y="19966"/>
                </a:lnTo>
                <a:close/>
                <a:moveTo>
                  <a:pt x="45399" y="19332"/>
                </a:moveTo>
                <a:cubicBezTo>
                  <a:pt x="45498" y="21491"/>
                  <a:pt x="45738" y="23516"/>
                  <a:pt x="45890" y="25622"/>
                </a:cubicBezTo>
                <a:cubicBezTo>
                  <a:pt x="44347" y="25729"/>
                  <a:pt x="42794" y="25809"/>
                  <a:pt x="41189" y="25845"/>
                </a:cubicBezTo>
                <a:cubicBezTo>
                  <a:pt x="41126" y="23686"/>
                  <a:pt x="40885" y="21696"/>
                  <a:pt x="40805" y="19564"/>
                </a:cubicBezTo>
                <a:cubicBezTo>
                  <a:pt x="42357" y="19520"/>
                  <a:pt x="43856" y="19404"/>
                  <a:pt x="45399" y="19332"/>
                </a:cubicBezTo>
                <a:close/>
                <a:moveTo>
                  <a:pt x="40448" y="19582"/>
                </a:moveTo>
                <a:cubicBezTo>
                  <a:pt x="40537" y="21714"/>
                  <a:pt x="40769" y="23695"/>
                  <a:pt x="40832" y="25854"/>
                </a:cubicBezTo>
                <a:cubicBezTo>
                  <a:pt x="40150" y="25871"/>
                  <a:pt x="39455" y="25884"/>
                  <a:pt x="38763" y="25884"/>
                </a:cubicBezTo>
                <a:cubicBezTo>
                  <a:pt x="37664" y="25884"/>
                  <a:pt x="36576" y="25851"/>
                  <a:pt x="35568" y="25747"/>
                </a:cubicBezTo>
                <a:cubicBezTo>
                  <a:pt x="35568" y="23775"/>
                  <a:pt x="35506" y="21812"/>
                  <a:pt x="35470" y="19921"/>
                </a:cubicBezTo>
                <a:cubicBezTo>
                  <a:pt x="37049" y="19725"/>
                  <a:pt x="38735" y="19645"/>
                  <a:pt x="40448" y="19582"/>
                </a:cubicBezTo>
                <a:close/>
                <a:moveTo>
                  <a:pt x="1526" y="24533"/>
                </a:moveTo>
                <a:cubicBezTo>
                  <a:pt x="3256" y="24596"/>
                  <a:pt x="5228" y="24676"/>
                  <a:pt x="7315" y="24765"/>
                </a:cubicBezTo>
                <a:cubicBezTo>
                  <a:pt x="7351" y="25800"/>
                  <a:pt x="7369" y="26665"/>
                  <a:pt x="7351" y="27112"/>
                </a:cubicBezTo>
                <a:cubicBezTo>
                  <a:pt x="7342" y="27477"/>
                  <a:pt x="7307" y="28173"/>
                  <a:pt x="7253" y="29047"/>
                </a:cubicBezTo>
                <a:cubicBezTo>
                  <a:pt x="5032" y="29021"/>
                  <a:pt x="3007" y="28994"/>
                  <a:pt x="1356" y="28985"/>
                </a:cubicBezTo>
                <a:cubicBezTo>
                  <a:pt x="1365" y="27852"/>
                  <a:pt x="1374" y="26942"/>
                  <a:pt x="1401" y="26541"/>
                </a:cubicBezTo>
                <a:cubicBezTo>
                  <a:pt x="1436" y="26130"/>
                  <a:pt x="1481" y="25399"/>
                  <a:pt x="1526" y="24533"/>
                </a:cubicBezTo>
                <a:close/>
                <a:moveTo>
                  <a:pt x="68997" y="25170"/>
                </a:moveTo>
                <a:cubicBezTo>
                  <a:pt x="69422" y="25170"/>
                  <a:pt x="69848" y="25177"/>
                  <a:pt x="70271" y="25194"/>
                </a:cubicBezTo>
                <a:cubicBezTo>
                  <a:pt x="70298" y="26460"/>
                  <a:pt x="70343" y="27718"/>
                  <a:pt x="70450" y="28914"/>
                </a:cubicBezTo>
                <a:cubicBezTo>
                  <a:pt x="68969" y="28914"/>
                  <a:pt x="67550" y="28985"/>
                  <a:pt x="66150" y="29074"/>
                </a:cubicBezTo>
                <a:cubicBezTo>
                  <a:pt x="65936" y="27834"/>
                  <a:pt x="65757" y="26567"/>
                  <a:pt x="65606" y="25274"/>
                </a:cubicBezTo>
                <a:cubicBezTo>
                  <a:pt x="66700" y="25222"/>
                  <a:pt x="67847" y="25170"/>
                  <a:pt x="68997" y="25170"/>
                </a:cubicBezTo>
                <a:close/>
                <a:moveTo>
                  <a:pt x="7699" y="24783"/>
                </a:moveTo>
                <a:lnTo>
                  <a:pt x="7699" y="24783"/>
                </a:lnTo>
                <a:cubicBezTo>
                  <a:pt x="9376" y="24855"/>
                  <a:pt x="11134" y="24935"/>
                  <a:pt x="12909" y="25015"/>
                </a:cubicBezTo>
                <a:cubicBezTo>
                  <a:pt x="12918" y="25122"/>
                  <a:pt x="12936" y="25211"/>
                  <a:pt x="12945" y="25283"/>
                </a:cubicBezTo>
                <a:cubicBezTo>
                  <a:pt x="13043" y="25889"/>
                  <a:pt x="13007" y="27370"/>
                  <a:pt x="12971" y="28673"/>
                </a:cubicBezTo>
                <a:cubicBezTo>
                  <a:pt x="12971" y="28842"/>
                  <a:pt x="12971" y="29003"/>
                  <a:pt x="12962" y="29154"/>
                </a:cubicBezTo>
                <a:cubicBezTo>
                  <a:pt x="11125" y="29119"/>
                  <a:pt x="9332" y="29083"/>
                  <a:pt x="7637" y="29056"/>
                </a:cubicBezTo>
                <a:cubicBezTo>
                  <a:pt x="7690" y="28182"/>
                  <a:pt x="7726" y="27495"/>
                  <a:pt x="7735" y="27120"/>
                </a:cubicBezTo>
                <a:cubicBezTo>
                  <a:pt x="7753" y="26674"/>
                  <a:pt x="7735" y="25809"/>
                  <a:pt x="7699" y="24783"/>
                </a:cubicBezTo>
                <a:close/>
                <a:moveTo>
                  <a:pt x="65258" y="25283"/>
                </a:moveTo>
                <a:cubicBezTo>
                  <a:pt x="65409" y="26576"/>
                  <a:pt x="65579" y="27852"/>
                  <a:pt x="65793" y="29083"/>
                </a:cubicBezTo>
                <a:cubicBezTo>
                  <a:pt x="64597" y="29137"/>
                  <a:pt x="63384" y="29181"/>
                  <a:pt x="62153" y="29208"/>
                </a:cubicBezTo>
                <a:cubicBezTo>
                  <a:pt x="62010" y="27959"/>
                  <a:pt x="61832" y="26746"/>
                  <a:pt x="61698" y="25488"/>
                </a:cubicBezTo>
                <a:cubicBezTo>
                  <a:pt x="62867" y="25417"/>
                  <a:pt x="64053" y="25345"/>
                  <a:pt x="65231" y="25283"/>
                </a:cubicBezTo>
                <a:close/>
                <a:moveTo>
                  <a:pt x="61323" y="25515"/>
                </a:moveTo>
                <a:cubicBezTo>
                  <a:pt x="61350" y="25533"/>
                  <a:pt x="61350" y="25586"/>
                  <a:pt x="61350" y="25613"/>
                </a:cubicBezTo>
                <a:cubicBezTo>
                  <a:pt x="61511" y="26781"/>
                  <a:pt x="61636" y="28013"/>
                  <a:pt x="61796" y="29208"/>
                </a:cubicBezTo>
                <a:cubicBezTo>
                  <a:pt x="60756" y="29193"/>
                  <a:pt x="59693" y="29175"/>
                  <a:pt x="58636" y="29175"/>
                </a:cubicBezTo>
                <a:cubicBezTo>
                  <a:pt x="57817" y="29175"/>
                  <a:pt x="57001" y="29186"/>
                  <a:pt x="56203" y="29217"/>
                </a:cubicBezTo>
                <a:cubicBezTo>
                  <a:pt x="56131" y="28030"/>
                  <a:pt x="56069" y="26844"/>
                  <a:pt x="56051" y="25613"/>
                </a:cubicBezTo>
                <a:lnTo>
                  <a:pt x="56051" y="25613"/>
                </a:lnTo>
                <a:cubicBezTo>
                  <a:pt x="56379" y="25614"/>
                  <a:pt x="56707" y="25615"/>
                  <a:pt x="57035" y="25615"/>
                </a:cubicBezTo>
                <a:cubicBezTo>
                  <a:pt x="58497" y="25615"/>
                  <a:pt x="59946" y="25595"/>
                  <a:pt x="61323" y="25515"/>
                </a:cubicBezTo>
                <a:close/>
                <a:moveTo>
                  <a:pt x="13301" y="25033"/>
                </a:moveTo>
                <a:cubicBezTo>
                  <a:pt x="15023" y="25113"/>
                  <a:pt x="16763" y="25194"/>
                  <a:pt x="18476" y="25274"/>
                </a:cubicBezTo>
                <a:cubicBezTo>
                  <a:pt x="18449" y="25898"/>
                  <a:pt x="18386" y="26496"/>
                  <a:pt x="18333" y="27076"/>
                </a:cubicBezTo>
                <a:cubicBezTo>
                  <a:pt x="18271" y="27816"/>
                  <a:pt x="18199" y="28530"/>
                  <a:pt x="18190" y="29270"/>
                </a:cubicBezTo>
                <a:cubicBezTo>
                  <a:pt x="16576" y="29235"/>
                  <a:pt x="14952" y="29199"/>
                  <a:pt x="13346" y="29163"/>
                </a:cubicBezTo>
                <a:cubicBezTo>
                  <a:pt x="13355" y="29012"/>
                  <a:pt x="13355" y="28851"/>
                  <a:pt x="13355" y="28682"/>
                </a:cubicBezTo>
                <a:cubicBezTo>
                  <a:pt x="13391" y="27299"/>
                  <a:pt x="13426" y="25863"/>
                  <a:pt x="13328" y="25229"/>
                </a:cubicBezTo>
                <a:cubicBezTo>
                  <a:pt x="13319" y="25167"/>
                  <a:pt x="13310" y="25104"/>
                  <a:pt x="13301" y="25033"/>
                </a:cubicBezTo>
                <a:close/>
                <a:moveTo>
                  <a:pt x="55694" y="25622"/>
                </a:moveTo>
                <a:cubicBezTo>
                  <a:pt x="55712" y="26862"/>
                  <a:pt x="55783" y="28048"/>
                  <a:pt x="55855" y="29235"/>
                </a:cubicBezTo>
                <a:cubicBezTo>
                  <a:pt x="54312" y="29306"/>
                  <a:pt x="52670" y="29270"/>
                  <a:pt x="51127" y="29333"/>
                </a:cubicBezTo>
                <a:cubicBezTo>
                  <a:pt x="51100" y="28155"/>
                  <a:pt x="51145" y="26906"/>
                  <a:pt x="51136" y="25738"/>
                </a:cubicBezTo>
                <a:cubicBezTo>
                  <a:pt x="52643" y="25684"/>
                  <a:pt x="54169" y="25657"/>
                  <a:pt x="55694" y="25622"/>
                </a:cubicBezTo>
                <a:close/>
                <a:moveTo>
                  <a:pt x="18859" y="25301"/>
                </a:moveTo>
                <a:cubicBezTo>
                  <a:pt x="20563" y="25381"/>
                  <a:pt x="22240" y="25461"/>
                  <a:pt x="23819" y="25533"/>
                </a:cubicBezTo>
                <a:cubicBezTo>
                  <a:pt x="23802" y="25943"/>
                  <a:pt x="23775" y="26282"/>
                  <a:pt x="23757" y="26514"/>
                </a:cubicBezTo>
                <a:cubicBezTo>
                  <a:pt x="23721" y="26969"/>
                  <a:pt x="23712" y="28066"/>
                  <a:pt x="23712" y="29404"/>
                </a:cubicBezTo>
                <a:cubicBezTo>
                  <a:pt x="22071" y="29369"/>
                  <a:pt x="20331" y="29324"/>
                  <a:pt x="18574" y="29279"/>
                </a:cubicBezTo>
                <a:cubicBezTo>
                  <a:pt x="18583" y="28548"/>
                  <a:pt x="18654" y="27843"/>
                  <a:pt x="18717" y="27112"/>
                </a:cubicBezTo>
                <a:cubicBezTo>
                  <a:pt x="18770" y="26523"/>
                  <a:pt x="18833" y="25925"/>
                  <a:pt x="18859" y="25301"/>
                </a:cubicBezTo>
                <a:close/>
                <a:moveTo>
                  <a:pt x="50779" y="25764"/>
                </a:moveTo>
                <a:lnTo>
                  <a:pt x="50779" y="25764"/>
                </a:lnTo>
                <a:cubicBezTo>
                  <a:pt x="50806" y="26933"/>
                  <a:pt x="50743" y="28155"/>
                  <a:pt x="50779" y="29333"/>
                </a:cubicBezTo>
                <a:cubicBezTo>
                  <a:pt x="49378" y="29404"/>
                  <a:pt x="47906" y="29404"/>
                  <a:pt x="46443" y="29413"/>
                </a:cubicBezTo>
                <a:cubicBezTo>
                  <a:pt x="46399" y="28262"/>
                  <a:pt x="46327" y="27067"/>
                  <a:pt x="46274" y="25961"/>
                </a:cubicBezTo>
                <a:cubicBezTo>
                  <a:pt x="47772" y="25889"/>
                  <a:pt x="49289" y="25845"/>
                  <a:pt x="50779" y="25764"/>
                </a:cubicBezTo>
                <a:close/>
                <a:moveTo>
                  <a:pt x="45890" y="25979"/>
                </a:moveTo>
                <a:cubicBezTo>
                  <a:pt x="45926" y="26014"/>
                  <a:pt x="45926" y="26095"/>
                  <a:pt x="45926" y="26166"/>
                </a:cubicBezTo>
                <a:cubicBezTo>
                  <a:pt x="45979" y="27227"/>
                  <a:pt x="46051" y="28343"/>
                  <a:pt x="46095" y="29422"/>
                </a:cubicBezTo>
                <a:cubicBezTo>
                  <a:pt x="44604" y="29463"/>
                  <a:pt x="43159" y="29549"/>
                  <a:pt x="41627" y="29549"/>
                </a:cubicBezTo>
                <a:cubicBezTo>
                  <a:pt x="41491" y="29549"/>
                  <a:pt x="41353" y="29548"/>
                  <a:pt x="41215" y="29547"/>
                </a:cubicBezTo>
                <a:cubicBezTo>
                  <a:pt x="41215" y="28423"/>
                  <a:pt x="41224" y="27290"/>
                  <a:pt x="41198" y="26193"/>
                </a:cubicBezTo>
                <a:cubicBezTo>
                  <a:pt x="42803" y="26166"/>
                  <a:pt x="44356" y="26077"/>
                  <a:pt x="45890" y="25979"/>
                </a:cubicBezTo>
                <a:close/>
                <a:moveTo>
                  <a:pt x="24203" y="25559"/>
                </a:moveTo>
                <a:cubicBezTo>
                  <a:pt x="26362" y="25657"/>
                  <a:pt x="28333" y="25756"/>
                  <a:pt x="30002" y="25845"/>
                </a:cubicBezTo>
                <a:cubicBezTo>
                  <a:pt x="30011" y="26389"/>
                  <a:pt x="30020" y="26835"/>
                  <a:pt x="30011" y="27112"/>
                </a:cubicBezTo>
                <a:cubicBezTo>
                  <a:pt x="30002" y="27495"/>
                  <a:pt x="29957" y="28218"/>
                  <a:pt x="29904" y="29146"/>
                </a:cubicBezTo>
                <a:cubicBezTo>
                  <a:pt x="29904" y="29288"/>
                  <a:pt x="29895" y="29431"/>
                  <a:pt x="29886" y="29574"/>
                </a:cubicBezTo>
                <a:cubicBezTo>
                  <a:pt x="28209" y="29520"/>
                  <a:pt x="26228" y="29476"/>
                  <a:pt x="24096" y="29413"/>
                </a:cubicBezTo>
                <a:cubicBezTo>
                  <a:pt x="24096" y="28084"/>
                  <a:pt x="24105" y="26996"/>
                  <a:pt x="24141" y="26541"/>
                </a:cubicBezTo>
                <a:cubicBezTo>
                  <a:pt x="24158" y="26309"/>
                  <a:pt x="24185" y="25970"/>
                  <a:pt x="24203" y="25559"/>
                </a:cubicBezTo>
                <a:close/>
                <a:moveTo>
                  <a:pt x="30385" y="25863"/>
                </a:moveTo>
                <a:lnTo>
                  <a:pt x="30385" y="25863"/>
                </a:lnTo>
                <a:cubicBezTo>
                  <a:pt x="33088" y="25996"/>
                  <a:pt x="34908" y="26095"/>
                  <a:pt x="35203" y="26112"/>
                </a:cubicBezTo>
                <a:cubicBezTo>
                  <a:pt x="35185" y="27299"/>
                  <a:pt x="35131" y="28521"/>
                  <a:pt x="35149" y="29716"/>
                </a:cubicBezTo>
                <a:cubicBezTo>
                  <a:pt x="34667" y="29708"/>
                  <a:pt x="32856" y="29654"/>
                  <a:pt x="30269" y="29583"/>
                </a:cubicBezTo>
                <a:cubicBezTo>
                  <a:pt x="30278" y="29440"/>
                  <a:pt x="30287" y="29297"/>
                  <a:pt x="30287" y="29163"/>
                </a:cubicBezTo>
                <a:cubicBezTo>
                  <a:pt x="30341" y="28236"/>
                  <a:pt x="30385" y="27504"/>
                  <a:pt x="30394" y="27120"/>
                </a:cubicBezTo>
                <a:cubicBezTo>
                  <a:pt x="30403" y="26844"/>
                  <a:pt x="30403" y="26407"/>
                  <a:pt x="30385" y="25863"/>
                </a:cubicBezTo>
                <a:close/>
                <a:moveTo>
                  <a:pt x="35568" y="26103"/>
                </a:moveTo>
                <a:cubicBezTo>
                  <a:pt x="36562" y="26207"/>
                  <a:pt x="37648" y="26237"/>
                  <a:pt x="38742" y="26237"/>
                </a:cubicBezTo>
                <a:cubicBezTo>
                  <a:pt x="39446" y="26237"/>
                  <a:pt x="40153" y="26224"/>
                  <a:pt x="40841" y="26210"/>
                </a:cubicBezTo>
                <a:cubicBezTo>
                  <a:pt x="40868" y="27299"/>
                  <a:pt x="40859" y="28432"/>
                  <a:pt x="40868" y="29556"/>
                </a:cubicBezTo>
                <a:cubicBezTo>
                  <a:pt x="39057" y="29592"/>
                  <a:pt x="37335" y="29716"/>
                  <a:pt x="35506" y="29734"/>
                </a:cubicBezTo>
                <a:cubicBezTo>
                  <a:pt x="35479" y="28521"/>
                  <a:pt x="35542" y="27335"/>
                  <a:pt x="35559" y="26130"/>
                </a:cubicBezTo>
                <a:cubicBezTo>
                  <a:pt x="35559" y="26121"/>
                  <a:pt x="35559" y="26103"/>
                  <a:pt x="35568" y="26103"/>
                </a:cubicBezTo>
                <a:close/>
                <a:moveTo>
                  <a:pt x="1356" y="29369"/>
                </a:moveTo>
                <a:cubicBezTo>
                  <a:pt x="2998" y="29377"/>
                  <a:pt x="5014" y="29404"/>
                  <a:pt x="7235" y="29440"/>
                </a:cubicBezTo>
                <a:cubicBezTo>
                  <a:pt x="7155" y="30948"/>
                  <a:pt x="7075" y="32393"/>
                  <a:pt x="7030" y="33597"/>
                </a:cubicBezTo>
                <a:cubicBezTo>
                  <a:pt x="4746" y="33499"/>
                  <a:pt x="2784" y="33410"/>
                  <a:pt x="1374" y="33329"/>
                </a:cubicBezTo>
                <a:cubicBezTo>
                  <a:pt x="1365" y="32000"/>
                  <a:pt x="1356" y="30582"/>
                  <a:pt x="1356" y="29369"/>
                </a:cubicBezTo>
                <a:close/>
                <a:moveTo>
                  <a:pt x="7619" y="29440"/>
                </a:moveTo>
                <a:cubicBezTo>
                  <a:pt x="9314" y="29476"/>
                  <a:pt x="11116" y="29502"/>
                  <a:pt x="12954" y="29547"/>
                </a:cubicBezTo>
                <a:cubicBezTo>
                  <a:pt x="12945" y="30270"/>
                  <a:pt x="12936" y="30894"/>
                  <a:pt x="12971" y="31233"/>
                </a:cubicBezTo>
                <a:cubicBezTo>
                  <a:pt x="13007" y="31599"/>
                  <a:pt x="13007" y="32643"/>
                  <a:pt x="12989" y="33838"/>
                </a:cubicBezTo>
                <a:cubicBezTo>
                  <a:pt x="11027" y="33767"/>
                  <a:pt x="9135" y="33686"/>
                  <a:pt x="7414" y="33615"/>
                </a:cubicBezTo>
                <a:cubicBezTo>
                  <a:pt x="7467" y="32250"/>
                  <a:pt x="7547" y="30680"/>
                  <a:pt x="7619" y="29440"/>
                </a:cubicBezTo>
                <a:close/>
                <a:moveTo>
                  <a:pt x="13337" y="29556"/>
                </a:moveTo>
                <a:cubicBezTo>
                  <a:pt x="14943" y="29583"/>
                  <a:pt x="16576" y="29618"/>
                  <a:pt x="18190" y="29663"/>
                </a:cubicBezTo>
                <a:cubicBezTo>
                  <a:pt x="18190" y="29859"/>
                  <a:pt x="18199" y="30064"/>
                  <a:pt x="18208" y="30278"/>
                </a:cubicBezTo>
                <a:cubicBezTo>
                  <a:pt x="18262" y="31313"/>
                  <a:pt x="18378" y="32518"/>
                  <a:pt x="18485" y="33677"/>
                </a:cubicBezTo>
                <a:cubicBezTo>
                  <a:pt x="18502" y="33802"/>
                  <a:pt x="18511" y="33927"/>
                  <a:pt x="18520" y="34052"/>
                </a:cubicBezTo>
                <a:cubicBezTo>
                  <a:pt x="16799" y="33981"/>
                  <a:pt x="15068" y="33918"/>
                  <a:pt x="13373" y="33856"/>
                </a:cubicBezTo>
                <a:cubicBezTo>
                  <a:pt x="13391" y="32616"/>
                  <a:pt x="13391" y="31581"/>
                  <a:pt x="13355" y="31197"/>
                </a:cubicBezTo>
                <a:cubicBezTo>
                  <a:pt x="13319" y="30876"/>
                  <a:pt x="13328" y="30261"/>
                  <a:pt x="13337" y="29556"/>
                </a:cubicBezTo>
                <a:close/>
                <a:moveTo>
                  <a:pt x="18574" y="29672"/>
                </a:moveTo>
                <a:lnTo>
                  <a:pt x="18574" y="29672"/>
                </a:lnTo>
                <a:cubicBezTo>
                  <a:pt x="20331" y="29708"/>
                  <a:pt x="22071" y="29752"/>
                  <a:pt x="23712" y="29797"/>
                </a:cubicBezTo>
                <a:cubicBezTo>
                  <a:pt x="23712" y="31197"/>
                  <a:pt x="23721" y="32812"/>
                  <a:pt x="23739" y="34239"/>
                </a:cubicBezTo>
                <a:cubicBezTo>
                  <a:pt x="22178" y="34186"/>
                  <a:pt x="20554" y="34123"/>
                  <a:pt x="18913" y="34061"/>
                </a:cubicBezTo>
                <a:cubicBezTo>
                  <a:pt x="18895" y="33918"/>
                  <a:pt x="18886" y="33784"/>
                  <a:pt x="18868" y="33642"/>
                </a:cubicBezTo>
                <a:cubicBezTo>
                  <a:pt x="18761" y="32482"/>
                  <a:pt x="18645" y="31287"/>
                  <a:pt x="18592" y="30261"/>
                </a:cubicBezTo>
                <a:cubicBezTo>
                  <a:pt x="18583" y="30055"/>
                  <a:pt x="18574" y="29859"/>
                  <a:pt x="18574" y="29672"/>
                </a:cubicBezTo>
                <a:close/>
                <a:moveTo>
                  <a:pt x="24096" y="29806"/>
                </a:moveTo>
                <a:cubicBezTo>
                  <a:pt x="26228" y="29859"/>
                  <a:pt x="28191" y="29913"/>
                  <a:pt x="29859" y="29957"/>
                </a:cubicBezTo>
                <a:cubicBezTo>
                  <a:pt x="29770" y="31643"/>
                  <a:pt x="29689" y="33231"/>
                  <a:pt x="29663" y="34445"/>
                </a:cubicBezTo>
                <a:cubicBezTo>
                  <a:pt x="28021" y="34391"/>
                  <a:pt x="26139" y="34320"/>
                  <a:pt x="24123" y="34248"/>
                </a:cubicBezTo>
                <a:cubicBezTo>
                  <a:pt x="24114" y="32830"/>
                  <a:pt x="24096" y="31206"/>
                  <a:pt x="24096" y="29806"/>
                </a:cubicBezTo>
                <a:close/>
                <a:moveTo>
                  <a:pt x="30251" y="29966"/>
                </a:moveTo>
                <a:cubicBezTo>
                  <a:pt x="32981" y="30038"/>
                  <a:pt x="34846" y="30091"/>
                  <a:pt x="35167" y="30100"/>
                </a:cubicBezTo>
                <a:cubicBezTo>
                  <a:pt x="35220" y="31670"/>
                  <a:pt x="35390" y="33160"/>
                  <a:pt x="35497" y="34641"/>
                </a:cubicBezTo>
                <a:cubicBezTo>
                  <a:pt x="35435" y="34641"/>
                  <a:pt x="35336" y="34641"/>
                  <a:pt x="35203" y="34632"/>
                </a:cubicBezTo>
                <a:cubicBezTo>
                  <a:pt x="35113" y="34623"/>
                  <a:pt x="35033" y="34614"/>
                  <a:pt x="34953" y="34605"/>
                </a:cubicBezTo>
                <a:lnTo>
                  <a:pt x="34953" y="34623"/>
                </a:lnTo>
                <a:cubicBezTo>
                  <a:pt x="34070" y="34596"/>
                  <a:pt x="32321" y="34534"/>
                  <a:pt x="30046" y="34453"/>
                </a:cubicBezTo>
                <a:cubicBezTo>
                  <a:pt x="30082" y="33115"/>
                  <a:pt x="30171" y="31385"/>
                  <a:pt x="30251" y="29966"/>
                </a:cubicBezTo>
                <a:close/>
                <a:moveTo>
                  <a:pt x="70485" y="29270"/>
                </a:moveTo>
                <a:cubicBezTo>
                  <a:pt x="70646" y="31064"/>
                  <a:pt x="70887" y="32848"/>
                  <a:pt x="70985" y="34677"/>
                </a:cubicBezTo>
                <a:cubicBezTo>
                  <a:pt x="69727" y="34739"/>
                  <a:pt x="68532" y="34864"/>
                  <a:pt x="67229" y="34882"/>
                </a:cubicBezTo>
                <a:cubicBezTo>
                  <a:pt x="66917" y="33035"/>
                  <a:pt x="66516" y="31278"/>
                  <a:pt x="66212" y="29422"/>
                </a:cubicBezTo>
                <a:cubicBezTo>
                  <a:pt x="67595" y="29333"/>
                  <a:pt x="69013" y="29270"/>
                  <a:pt x="70485" y="29270"/>
                </a:cubicBezTo>
                <a:close/>
                <a:moveTo>
                  <a:pt x="40876" y="29913"/>
                </a:moveTo>
                <a:cubicBezTo>
                  <a:pt x="40903" y="31661"/>
                  <a:pt x="40939" y="33410"/>
                  <a:pt x="41055" y="35078"/>
                </a:cubicBezTo>
                <a:cubicBezTo>
                  <a:pt x="39253" y="35024"/>
                  <a:pt x="37558" y="34855"/>
                  <a:pt x="35863" y="34694"/>
                </a:cubicBezTo>
                <a:cubicBezTo>
                  <a:pt x="35738" y="33169"/>
                  <a:pt x="35577" y="31679"/>
                  <a:pt x="35515" y="30091"/>
                </a:cubicBezTo>
                <a:cubicBezTo>
                  <a:pt x="37344" y="30073"/>
                  <a:pt x="39065" y="29948"/>
                  <a:pt x="40876" y="29913"/>
                </a:cubicBezTo>
                <a:close/>
                <a:moveTo>
                  <a:pt x="65802" y="29431"/>
                </a:moveTo>
                <a:cubicBezTo>
                  <a:pt x="65864" y="29440"/>
                  <a:pt x="65838" y="29440"/>
                  <a:pt x="65855" y="29485"/>
                </a:cubicBezTo>
                <a:cubicBezTo>
                  <a:pt x="65873" y="29538"/>
                  <a:pt x="65900" y="29690"/>
                  <a:pt x="65909" y="29743"/>
                </a:cubicBezTo>
                <a:cubicBezTo>
                  <a:pt x="66212" y="31483"/>
                  <a:pt x="66578" y="33187"/>
                  <a:pt x="66863" y="34900"/>
                </a:cubicBezTo>
                <a:cubicBezTo>
                  <a:pt x="65445" y="34944"/>
                  <a:pt x="64044" y="35016"/>
                  <a:pt x="62662" y="35087"/>
                </a:cubicBezTo>
                <a:cubicBezTo>
                  <a:pt x="62537" y="33213"/>
                  <a:pt x="62394" y="31349"/>
                  <a:pt x="62189" y="29556"/>
                </a:cubicBezTo>
                <a:cubicBezTo>
                  <a:pt x="63090" y="29556"/>
                  <a:pt x="63982" y="29493"/>
                  <a:pt x="64883" y="29476"/>
                </a:cubicBezTo>
                <a:cubicBezTo>
                  <a:pt x="65177" y="29467"/>
                  <a:pt x="65472" y="29467"/>
                  <a:pt x="65766" y="29449"/>
                </a:cubicBezTo>
                <a:cubicBezTo>
                  <a:pt x="65784" y="29440"/>
                  <a:pt x="65784" y="29431"/>
                  <a:pt x="65802" y="29431"/>
                </a:cubicBezTo>
                <a:close/>
                <a:moveTo>
                  <a:pt x="46104" y="29779"/>
                </a:moveTo>
                <a:cubicBezTo>
                  <a:pt x="46176" y="31581"/>
                  <a:pt x="46309" y="33329"/>
                  <a:pt x="46407" y="35114"/>
                </a:cubicBezTo>
                <a:cubicBezTo>
                  <a:pt x="45340" y="35114"/>
                  <a:pt x="44261" y="35143"/>
                  <a:pt x="43193" y="35143"/>
                </a:cubicBezTo>
                <a:cubicBezTo>
                  <a:pt x="42592" y="35143"/>
                  <a:pt x="41994" y="35134"/>
                  <a:pt x="41403" y="35105"/>
                </a:cubicBezTo>
                <a:cubicBezTo>
                  <a:pt x="41296" y="33419"/>
                  <a:pt x="41260" y="31670"/>
                  <a:pt x="41224" y="29913"/>
                </a:cubicBezTo>
                <a:cubicBezTo>
                  <a:pt x="42893" y="29904"/>
                  <a:pt x="44481" y="29823"/>
                  <a:pt x="46104" y="29779"/>
                </a:cubicBezTo>
                <a:close/>
                <a:moveTo>
                  <a:pt x="50779" y="29690"/>
                </a:moveTo>
                <a:cubicBezTo>
                  <a:pt x="50814" y="31536"/>
                  <a:pt x="50913" y="33329"/>
                  <a:pt x="50975" y="35149"/>
                </a:cubicBezTo>
                <a:cubicBezTo>
                  <a:pt x="50780" y="35151"/>
                  <a:pt x="50586" y="35151"/>
                  <a:pt x="50392" y="35151"/>
                </a:cubicBezTo>
                <a:cubicBezTo>
                  <a:pt x="49167" y="35151"/>
                  <a:pt x="47965" y="35129"/>
                  <a:pt x="46755" y="35114"/>
                </a:cubicBezTo>
                <a:cubicBezTo>
                  <a:pt x="46675" y="33321"/>
                  <a:pt x="46515" y="31554"/>
                  <a:pt x="46470" y="29770"/>
                </a:cubicBezTo>
                <a:lnTo>
                  <a:pt x="46470" y="29770"/>
                </a:lnTo>
                <a:cubicBezTo>
                  <a:pt x="46598" y="29771"/>
                  <a:pt x="46726" y="29771"/>
                  <a:pt x="46853" y="29771"/>
                </a:cubicBezTo>
                <a:cubicBezTo>
                  <a:pt x="48189" y="29771"/>
                  <a:pt x="49484" y="29730"/>
                  <a:pt x="50779" y="29690"/>
                </a:cubicBezTo>
                <a:close/>
                <a:moveTo>
                  <a:pt x="55873" y="29592"/>
                </a:moveTo>
                <a:cubicBezTo>
                  <a:pt x="55998" y="31394"/>
                  <a:pt x="55980" y="33338"/>
                  <a:pt x="56007" y="35247"/>
                </a:cubicBezTo>
                <a:cubicBezTo>
                  <a:pt x="54499" y="35167"/>
                  <a:pt x="52929" y="35149"/>
                  <a:pt x="51332" y="35149"/>
                </a:cubicBezTo>
                <a:cubicBezTo>
                  <a:pt x="51252" y="33347"/>
                  <a:pt x="51180" y="31527"/>
                  <a:pt x="51127" y="29681"/>
                </a:cubicBezTo>
                <a:cubicBezTo>
                  <a:pt x="52679" y="29627"/>
                  <a:pt x="54329" y="29654"/>
                  <a:pt x="55873" y="29592"/>
                </a:cubicBezTo>
                <a:close/>
                <a:moveTo>
                  <a:pt x="58533" y="29526"/>
                </a:moveTo>
                <a:cubicBezTo>
                  <a:pt x="59634" y="29526"/>
                  <a:pt x="60745" y="29545"/>
                  <a:pt x="61841" y="29556"/>
                </a:cubicBezTo>
                <a:cubicBezTo>
                  <a:pt x="62037" y="31367"/>
                  <a:pt x="62180" y="33231"/>
                  <a:pt x="62305" y="35114"/>
                </a:cubicBezTo>
                <a:cubicBezTo>
                  <a:pt x="60518" y="35196"/>
                  <a:pt x="58654" y="35248"/>
                  <a:pt x="56799" y="35248"/>
                </a:cubicBezTo>
                <a:cubicBezTo>
                  <a:pt x="56653" y="35248"/>
                  <a:pt x="56508" y="35248"/>
                  <a:pt x="56363" y="35247"/>
                </a:cubicBezTo>
                <a:cubicBezTo>
                  <a:pt x="56346" y="33329"/>
                  <a:pt x="56337" y="31358"/>
                  <a:pt x="56238" y="29565"/>
                </a:cubicBezTo>
                <a:cubicBezTo>
                  <a:pt x="56993" y="29535"/>
                  <a:pt x="57760" y="29526"/>
                  <a:pt x="58533" y="29526"/>
                </a:cubicBezTo>
                <a:close/>
                <a:moveTo>
                  <a:pt x="71012" y="35024"/>
                </a:moveTo>
                <a:cubicBezTo>
                  <a:pt x="71056" y="35961"/>
                  <a:pt x="71074" y="36925"/>
                  <a:pt x="71101" y="37879"/>
                </a:cubicBezTo>
                <a:cubicBezTo>
                  <a:pt x="69959" y="37959"/>
                  <a:pt x="68853" y="38066"/>
                  <a:pt x="67747" y="38174"/>
                </a:cubicBezTo>
                <a:cubicBezTo>
                  <a:pt x="67577" y="37210"/>
                  <a:pt x="67425" y="36238"/>
                  <a:pt x="67292" y="35239"/>
                </a:cubicBezTo>
                <a:cubicBezTo>
                  <a:pt x="68576" y="35212"/>
                  <a:pt x="69763" y="35087"/>
                  <a:pt x="71012" y="35024"/>
                </a:cubicBezTo>
                <a:close/>
                <a:moveTo>
                  <a:pt x="66917" y="35247"/>
                </a:moveTo>
                <a:cubicBezTo>
                  <a:pt x="66926" y="35247"/>
                  <a:pt x="66926" y="35247"/>
                  <a:pt x="66926" y="35256"/>
                </a:cubicBezTo>
                <a:cubicBezTo>
                  <a:pt x="67078" y="36247"/>
                  <a:pt x="67220" y="37246"/>
                  <a:pt x="67390" y="38218"/>
                </a:cubicBezTo>
                <a:cubicBezTo>
                  <a:pt x="65900" y="38361"/>
                  <a:pt x="64428" y="38530"/>
                  <a:pt x="62947" y="38682"/>
                </a:cubicBezTo>
                <a:cubicBezTo>
                  <a:pt x="62858" y="37612"/>
                  <a:pt x="62751" y="36550"/>
                  <a:pt x="62688" y="35444"/>
                </a:cubicBezTo>
                <a:cubicBezTo>
                  <a:pt x="64080" y="35363"/>
                  <a:pt x="65507" y="35310"/>
                  <a:pt x="66917" y="35247"/>
                </a:cubicBezTo>
                <a:close/>
                <a:moveTo>
                  <a:pt x="62314" y="35462"/>
                </a:moveTo>
                <a:cubicBezTo>
                  <a:pt x="62358" y="35479"/>
                  <a:pt x="62332" y="35533"/>
                  <a:pt x="62340" y="35560"/>
                </a:cubicBezTo>
                <a:cubicBezTo>
                  <a:pt x="62385" y="36050"/>
                  <a:pt x="62403" y="36586"/>
                  <a:pt x="62448" y="37094"/>
                </a:cubicBezTo>
                <a:cubicBezTo>
                  <a:pt x="62501" y="37638"/>
                  <a:pt x="62555" y="38182"/>
                  <a:pt x="62599" y="38709"/>
                </a:cubicBezTo>
                <a:cubicBezTo>
                  <a:pt x="60610" y="38869"/>
                  <a:pt x="58495" y="38905"/>
                  <a:pt x="56426" y="38976"/>
                </a:cubicBezTo>
                <a:cubicBezTo>
                  <a:pt x="56417" y="37843"/>
                  <a:pt x="56399" y="36719"/>
                  <a:pt x="56372" y="35613"/>
                </a:cubicBezTo>
                <a:cubicBezTo>
                  <a:pt x="58388" y="35604"/>
                  <a:pt x="60387" y="35560"/>
                  <a:pt x="62314" y="35462"/>
                </a:cubicBezTo>
                <a:close/>
                <a:moveTo>
                  <a:pt x="51368" y="35506"/>
                </a:moveTo>
                <a:cubicBezTo>
                  <a:pt x="52938" y="35515"/>
                  <a:pt x="54517" y="35515"/>
                  <a:pt x="56015" y="35595"/>
                </a:cubicBezTo>
                <a:cubicBezTo>
                  <a:pt x="56042" y="36719"/>
                  <a:pt x="56060" y="37843"/>
                  <a:pt x="56069" y="38976"/>
                </a:cubicBezTo>
                <a:cubicBezTo>
                  <a:pt x="54561" y="38985"/>
                  <a:pt x="53027" y="38968"/>
                  <a:pt x="51573" y="39039"/>
                </a:cubicBezTo>
                <a:cubicBezTo>
                  <a:pt x="51448" y="37915"/>
                  <a:pt x="51403" y="36719"/>
                  <a:pt x="51350" y="35533"/>
                </a:cubicBezTo>
                <a:cubicBezTo>
                  <a:pt x="51350" y="35515"/>
                  <a:pt x="51350" y="35506"/>
                  <a:pt x="51368" y="35506"/>
                </a:cubicBezTo>
                <a:close/>
                <a:moveTo>
                  <a:pt x="46782" y="35462"/>
                </a:moveTo>
                <a:cubicBezTo>
                  <a:pt x="47987" y="35485"/>
                  <a:pt x="49199" y="35508"/>
                  <a:pt x="50424" y="35508"/>
                </a:cubicBezTo>
                <a:cubicBezTo>
                  <a:pt x="50613" y="35508"/>
                  <a:pt x="50803" y="35507"/>
                  <a:pt x="50993" y="35506"/>
                </a:cubicBezTo>
                <a:cubicBezTo>
                  <a:pt x="51046" y="36711"/>
                  <a:pt x="51100" y="37915"/>
                  <a:pt x="51225" y="39048"/>
                </a:cubicBezTo>
                <a:cubicBezTo>
                  <a:pt x="49780" y="39092"/>
                  <a:pt x="48317" y="39119"/>
                  <a:pt x="46836" y="39128"/>
                </a:cubicBezTo>
                <a:cubicBezTo>
                  <a:pt x="46809" y="37924"/>
                  <a:pt x="46836" y="36666"/>
                  <a:pt x="46773" y="35497"/>
                </a:cubicBezTo>
                <a:cubicBezTo>
                  <a:pt x="46764" y="35479"/>
                  <a:pt x="46764" y="35470"/>
                  <a:pt x="46782" y="35462"/>
                </a:cubicBezTo>
                <a:close/>
                <a:moveTo>
                  <a:pt x="41447" y="35453"/>
                </a:moveTo>
                <a:cubicBezTo>
                  <a:pt x="42027" y="35487"/>
                  <a:pt x="42609" y="35499"/>
                  <a:pt x="43195" y="35499"/>
                </a:cubicBezTo>
                <a:cubicBezTo>
                  <a:pt x="44260" y="35499"/>
                  <a:pt x="45334" y="35462"/>
                  <a:pt x="46416" y="35462"/>
                </a:cubicBezTo>
                <a:cubicBezTo>
                  <a:pt x="46479" y="36648"/>
                  <a:pt x="46452" y="37924"/>
                  <a:pt x="46479" y="39137"/>
                </a:cubicBezTo>
                <a:cubicBezTo>
                  <a:pt x="44864" y="39155"/>
                  <a:pt x="43214" y="39146"/>
                  <a:pt x="41590" y="39155"/>
                </a:cubicBezTo>
                <a:cubicBezTo>
                  <a:pt x="41572" y="37897"/>
                  <a:pt x="41528" y="36666"/>
                  <a:pt x="41438" y="35488"/>
                </a:cubicBezTo>
                <a:cubicBezTo>
                  <a:pt x="41430" y="35470"/>
                  <a:pt x="41430" y="35453"/>
                  <a:pt x="41447" y="35453"/>
                </a:cubicBezTo>
                <a:close/>
                <a:moveTo>
                  <a:pt x="35897" y="35053"/>
                </a:moveTo>
                <a:cubicBezTo>
                  <a:pt x="35898" y="35053"/>
                  <a:pt x="35898" y="35055"/>
                  <a:pt x="35898" y="35060"/>
                </a:cubicBezTo>
                <a:cubicBezTo>
                  <a:pt x="37602" y="35212"/>
                  <a:pt x="39297" y="35372"/>
                  <a:pt x="41082" y="35444"/>
                </a:cubicBezTo>
                <a:cubicBezTo>
                  <a:pt x="41171" y="36648"/>
                  <a:pt x="41224" y="37888"/>
                  <a:pt x="41233" y="39173"/>
                </a:cubicBezTo>
                <a:cubicBezTo>
                  <a:pt x="41086" y="39174"/>
                  <a:pt x="40938" y="39175"/>
                  <a:pt x="40791" y="39175"/>
                </a:cubicBezTo>
                <a:cubicBezTo>
                  <a:pt x="39592" y="39175"/>
                  <a:pt x="38411" y="39130"/>
                  <a:pt x="37224" y="39130"/>
                </a:cubicBezTo>
                <a:cubicBezTo>
                  <a:pt x="36851" y="39130"/>
                  <a:pt x="36478" y="39134"/>
                  <a:pt x="36104" y="39146"/>
                </a:cubicBezTo>
                <a:cubicBezTo>
                  <a:pt x="36068" y="37754"/>
                  <a:pt x="35997" y="36398"/>
                  <a:pt x="35890" y="35078"/>
                </a:cubicBezTo>
                <a:cubicBezTo>
                  <a:pt x="35890" y="35065"/>
                  <a:pt x="35894" y="35053"/>
                  <a:pt x="35897" y="35053"/>
                </a:cubicBezTo>
                <a:close/>
                <a:moveTo>
                  <a:pt x="30037" y="34846"/>
                </a:moveTo>
                <a:cubicBezTo>
                  <a:pt x="33097" y="34944"/>
                  <a:pt x="35203" y="35016"/>
                  <a:pt x="35515" y="35024"/>
                </a:cubicBezTo>
                <a:cubicBezTo>
                  <a:pt x="35524" y="35033"/>
                  <a:pt x="35533" y="35033"/>
                  <a:pt x="35542" y="35042"/>
                </a:cubicBezTo>
                <a:cubicBezTo>
                  <a:pt x="35631" y="36372"/>
                  <a:pt x="35729" y="37745"/>
                  <a:pt x="35738" y="39137"/>
                </a:cubicBezTo>
                <a:lnTo>
                  <a:pt x="34596" y="39182"/>
                </a:lnTo>
                <a:cubicBezTo>
                  <a:pt x="34534" y="39191"/>
                  <a:pt x="32803" y="39235"/>
                  <a:pt x="30207" y="39298"/>
                </a:cubicBezTo>
                <a:cubicBezTo>
                  <a:pt x="30216" y="38075"/>
                  <a:pt x="30198" y="36960"/>
                  <a:pt x="30100" y="36559"/>
                </a:cubicBezTo>
                <a:cubicBezTo>
                  <a:pt x="30037" y="36309"/>
                  <a:pt x="30028" y="35667"/>
                  <a:pt x="30037" y="34846"/>
                </a:cubicBezTo>
                <a:close/>
                <a:moveTo>
                  <a:pt x="24123" y="34632"/>
                </a:moveTo>
                <a:lnTo>
                  <a:pt x="24123" y="34632"/>
                </a:lnTo>
                <a:cubicBezTo>
                  <a:pt x="26139" y="34703"/>
                  <a:pt x="28021" y="34775"/>
                  <a:pt x="29654" y="34828"/>
                </a:cubicBezTo>
                <a:cubicBezTo>
                  <a:pt x="29645" y="35720"/>
                  <a:pt x="29663" y="36363"/>
                  <a:pt x="29725" y="36648"/>
                </a:cubicBezTo>
                <a:cubicBezTo>
                  <a:pt x="29814" y="37023"/>
                  <a:pt x="29832" y="38111"/>
                  <a:pt x="29823" y="39307"/>
                </a:cubicBezTo>
                <a:cubicBezTo>
                  <a:pt x="28182" y="39351"/>
                  <a:pt x="26219" y="39405"/>
                  <a:pt x="24141" y="39449"/>
                </a:cubicBezTo>
                <a:cubicBezTo>
                  <a:pt x="24141" y="38646"/>
                  <a:pt x="24141" y="37888"/>
                  <a:pt x="24141" y="37308"/>
                </a:cubicBezTo>
                <a:cubicBezTo>
                  <a:pt x="24141" y="36675"/>
                  <a:pt x="24132" y="35729"/>
                  <a:pt x="24123" y="34632"/>
                </a:cubicBezTo>
                <a:close/>
                <a:moveTo>
                  <a:pt x="18949" y="34445"/>
                </a:moveTo>
                <a:cubicBezTo>
                  <a:pt x="20581" y="34507"/>
                  <a:pt x="22196" y="34569"/>
                  <a:pt x="23739" y="34623"/>
                </a:cubicBezTo>
                <a:cubicBezTo>
                  <a:pt x="23739" y="34623"/>
                  <a:pt x="23739" y="34632"/>
                  <a:pt x="23739" y="34641"/>
                </a:cubicBezTo>
                <a:cubicBezTo>
                  <a:pt x="23748" y="35729"/>
                  <a:pt x="23757" y="36675"/>
                  <a:pt x="23757" y="37308"/>
                </a:cubicBezTo>
                <a:cubicBezTo>
                  <a:pt x="23757" y="37888"/>
                  <a:pt x="23757" y="38646"/>
                  <a:pt x="23757" y="39458"/>
                </a:cubicBezTo>
                <a:cubicBezTo>
                  <a:pt x="22249" y="39503"/>
                  <a:pt x="20697" y="39538"/>
                  <a:pt x="19154" y="39574"/>
                </a:cubicBezTo>
                <a:cubicBezTo>
                  <a:pt x="19163" y="38405"/>
                  <a:pt x="19154" y="37165"/>
                  <a:pt x="19109" y="36425"/>
                </a:cubicBezTo>
                <a:cubicBezTo>
                  <a:pt x="19073" y="35845"/>
                  <a:pt x="19011" y="35167"/>
                  <a:pt x="18949" y="34445"/>
                </a:cubicBezTo>
                <a:close/>
                <a:moveTo>
                  <a:pt x="13373" y="34239"/>
                </a:moveTo>
                <a:cubicBezTo>
                  <a:pt x="15077" y="34302"/>
                  <a:pt x="16825" y="34373"/>
                  <a:pt x="18565" y="34436"/>
                </a:cubicBezTo>
                <a:cubicBezTo>
                  <a:pt x="18627" y="35167"/>
                  <a:pt x="18690" y="35863"/>
                  <a:pt x="18725" y="36452"/>
                </a:cubicBezTo>
                <a:cubicBezTo>
                  <a:pt x="18770" y="37183"/>
                  <a:pt x="18779" y="38414"/>
                  <a:pt x="18770" y="39583"/>
                </a:cubicBezTo>
                <a:cubicBezTo>
                  <a:pt x="16897" y="39628"/>
                  <a:pt x="15050" y="39672"/>
                  <a:pt x="13364" y="39708"/>
                </a:cubicBezTo>
                <a:cubicBezTo>
                  <a:pt x="13364" y="39672"/>
                  <a:pt x="13355" y="39628"/>
                  <a:pt x="13355" y="39592"/>
                </a:cubicBezTo>
                <a:cubicBezTo>
                  <a:pt x="13301" y="38923"/>
                  <a:pt x="13328" y="37058"/>
                  <a:pt x="13355" y="35256"/>
                </a:cubicBezTo>
                <a:cubicBezTo>
                  <a:pt x="13364" y="34908"/>
                  <a:pt x="13364" y="34569"/>
                  <a:pt x="13373" y="34239"/>
                </a:cubicBezTo>
                <a:close/>
                <a:moveTo>
                  <a:pt x="7405" y="33999"/>
                </a:moveTo>
                <a:lnTo>
                  <a:pt x="7405" y="33999"/>
                </a:lnTo>
                <a:cubicBezTo>
                  <a:pt x="9126" y="34070"/>
                  <a:pt x="11027" y="34150"/>
                  <a:pt x="12989" y="34222"/>
                </a:cubicBezTo>
                <a:cubicBezTo>
                  <a:pt x="12980" y="34561"/>
                  <a:pt x="12980" y="34908"/>
                  <a:pt x="12971" y="35247"/>
                </a:cubicBezTo>
                <a:cubicBezTo>
                  <a:pt x="12945" y="37058"/>
                  <a:pt x="12918" y="38932"/>
                  <a:pt x="12971" y="39619"/>
                </a:cubicBezTo>
                <a:cubicBezTo>
                  <a:pt x="12971" y="39654"/>
                  <a:pt x="12980" y="39690"/>
                  <a:pt x="12980" y="39717"/>
                </a:cubicBezTo>
                <a:cubicBezTo>
                  <a:pt x="10786" y="39770"/>
                  <a:pt x="8886" y="39806"/>
                  <a:pt x="7547" y="39833"/>
                </a:cubicBezTo>
                <a:cubicBezTo>
                  <a:pt x="7565" y="38414"/>
                  <a:pt x="7556" y="37023"/>
                  <a:pt x="7440" y="36559"/>
                </a:cubicBezTo>
                <a:cubicBezTo>
                  <a:pt x="7369" y="36229"/>
                  <a:pt x="7369" y="35230"/>
                  <a:pt x="7405" y="33999"/>
                </a:cubicBezTo>
                <a:close/>
                <a:moveTo>
                  <a:pt x="1383" y="33713"/>
                </a:moveTo>
                <a:lnTo>
                  <a:pt x="1383" y="33713"/>
                </a:lnTo>
                <a:cubicBezTo>
                  <a:pt x="2784" y="33793"/>
                  <a:pt x="4746" y="33883"/>
                  <a:pt x="7021" y="33981"/>
                </a:cubicBezTo>
                <a:cubicBezTo>
                  <a:pt x="6976" y="35301"/>
                  <a:pt x="6985" y="36282"/>
                  <a:pt x="7066" y="36648"/>
                </a:cubicBezTo>
                <a:cubicBezTo>
                  <a:pt x="7173" y="37076"/>
                  <a:pt x="7182" y="38441"/>
                  <a:pt x="7164" y="39833"/>
                </a:cubicBezTo>
                <a:cubicBezTo>
                  <a:pt x="6683" y="39843"/>
                  <a:pt x="6294" y="39848"/>
                  <a:pt x="6018" y="39848"/>
                </a:cubicBezTo>
                <a:cubicBezTo>
                  <a:pt x="5824" y="39848"/>
                  <a:pt x="5685" y="39845"/>
                  <a:pt x="5612" y="39842"/>
                </a:cubicBezTo>
                <a:cubicBezTo>
                  <a:pt x="5112" y="39818"/>
                  <a:pt x="4137" y="39810"/>
                  <a:pt x="3055" y="39810"/>
                </a:cubicBezTo>
                <a:cubicBezTo>
                  <a:pt x="2515" y="39810"/>
                  <a:pt x="1948" y="39812"/>
                  <a:pt x="1401" y="39815"/>
                </a:cubicBezTo>
                <a:cubicBezTo>
                  <a:pt x="1401" y="38869"/>
                  <a:pt x="1410" y="37968"/>
                  <a:pt x="1410" y="37308"/>
                </a:cubicBezTo>
                <a:cubicBezTo>
                  <a:pt x="1401" y="36675"/>
                  <a:pt x="1401" y="35729"/>
                  <a:pt x="1392" y="34632"/>
                </a:cubicBezTo>
                <a:cubicBezTo>
                  <a:pt x="1383" y="34338"/>
                  <a:pt x="1383" y="34034"/>
                  <a:pt x="1383" y="33713"/>
                </a:cubicBezTo>
                <a:close/>
                <a:moveTo>
                  <a:pt x="1999" y="1"/>
                </a:moveTo>
                <a:cubicBezTo>
                  <a:pt x="1909" y="919"/>
                  <a:pt x="1731" y="2730"/>
                  <a:pt x="1615" y="3962"/>
                </a:cubicBezTo>
                <a:lnTo>
                  <a:pt x="0" y="3988"/>
                </a:lnTo>
                <a:lnTo>
                  <a:pt x="0" y="4372"/>
                </a:lnTo>
                <a:lnTo>
                  <a:pt x="1579" y="4345"/>
                </a:lnTo>
                <a:lnTo>
                  <a:pt x="1579" y="4345"/>
                </a:lnTo>
                <a:cubicBezTo>
                  <a:pt x="1561" y="4532"/>
                  <a:pt x="1552" y="4693"/>
                  <a:pt x="1544" y="4827"/>
                </a:cubicBezTo>
                <a:cubicBezTo>
                  <a:pt x="1490" y="5487"/>
                  <a:pt x="1517" y="7271"/>
                  <a:pt x="1535" y="9029"/>
                </a:cubicBezTo>
                <a:cubicBezTo>
                  <a:pt x="973" y="9011"/>
                  <a:pt x="473" y="9002"/>
                  <a:pt x="36" y="8993"/>
                </a:cubicBezTo>
                <a:lnTo>
                  <a:pt x="36" y="9377"/>
                </a:lnTo>
                <a:cubicBezTo>
                  <a:pt x="473" y="9385"/>
                  <a:pt x="982" y="9403"/>
                  <a:pt x="1544" y="9412"/>
                </a:cubicBezTo>
                <a:cubicBezTo>
                  <a:pt x="1570" y="11072"/>
                  <a:pt x="1588" y="12722"/>
                  <a:pt x="1544" y="13213"/>
                </a:cubicBezTo>
                <a:cubicBezTo>
                  <a:pt x="1517" y="13436"/>
                  <a:pt x="1517" y="13775"/>
                  <a:pt x="1517" y="14185"/>
                </a:cubicBezTo>
                <a:cubicBezTo>
                  <a:pt x="1008" y="14176"/>
                  <a:pt x="518" y="14176"/>
                  <a:pt x="36" y="14176"/>
                </a:cubicBezTo>
                <a:lnTo>
                  <a:pt x="36" y="14560"/>
                </a:lnTo>
                <a:cubicBezTo>
                  <a:pt x="518" y="14560"/>
                  <a:pt x="1008" y="14569"/>
                  <a:pt x="1517" y="14569"/>
                </a:cubicBezTo>
                <a:cubicBezTo>
                  <a:pt x="1526" y="14943"/>
                  <a:pt x="1535" y="15354"/>
                  <a:pt x="1544" y="15773"/>
                </a:cubicBezTo>
                <a:cubicBezTo>
                  <a:pt x="1570" y="17075"/>
                  <a:pt x="1606" y="18556"/>
                  <a:pt x="1517" y="19163"/>
                </a:cubicBezTo>
                <a:cubicBezTo>
                  <a:pt x="1472" y="19431"/>
                  <a:pt x="1428" y="19912"/>
                  <a:pt x="1383" y="20519"/>
                </a:cubicBezTo>
                <a:cubicBezTo>
                  <a:pt x="910" y="20537"/>
                  <a:pt x="464" y="20555"/>
                  <a:pt x="36" y="20572"/>
                </a:cubicBezTo>
                <a:lnTo>
                  <a:pt x="36" y="20956"/>
                </a:lnTo>
                <a:cubicBezTo>
                  <a:pt x="455" y="20938"/>
                  <a:pt x="892" y="20920"/>
                  <a:pt x="1356" y="20903"/>
                </a:cubicBezTo>
                <a:lnTo>
                  <a:pt x="1356" y="20903"/>
                </a:lnTo>
                <a:cubicBezTo>
                  <a:pt x="1285" y="21875"/>
                  <a:pt x="1222" y="23070"/>
                  <a:pt x="1160" y="24132"/>
                </a:cubicBezTo>
                <a:cubicBezTo>
                  <a:pt x="776" y="24123"/>
                  <a:pt x="393" y="24105"/>
                  <a:pt x="36" y="24096"/>
                </a:cubicBezTo>
                <a:lnTo>
                  <a:pt x="36" y="24480"/>
                </a:lnTo>
                <a:cubicBezTo>
                  <a:pt x="384" y="24489"/>
                  <a:pt x="758" y="24507"/>
                  <a:pt x="1142" y="24516"/>
                </a:cubicBezTo>
                <a:cubicBezTo>
                  <a:pt x="1097" y="25381"/>
                  <a:pt x="1053" y="26103"/>
                  <a:pt x="1026" y="26514"/>
                </a:cubicBezTo>
                <a:cubicBezTo>
                  <a:pt x="990" y="26924"/>
                  <a:pt x="982" y="27843"/>
                  <a:pt x="973" y="28985"/>
                </a:cubicBezTo>
                <a:lnTo>
                  <a:pt x="36" y="28985"/>
                </a:lnTo>
                <a:lnTo>
                  <a:pt x="36" y="29369"/>
                </a:lnTo>
                <a:lnTo>
                  <a:pt x="973" y="29369"/>
                </a:lnTo>
                <a:cubicBezTo>
                  <a:pt x="973" y="30573"/>
                  <a:pt x="982" y="31982"/>
                  <a:pt x="990" y="33312"/>
                </a:cubicBezTo>
                <a:cubicBezTo>
                  <a:pt x="625" y="33285"/>
                  <a:pt x="304" y="33267"/>
                  <a:pt x="36" y="33249"/>
                </a:cubicBezTo>
                <a:lnTo>
                  <a:pt x="36" y="33633"/>
                </a:lnTo>
                <a:cubicBezTo>
                  <a:pt x="304" y="33651"/>
                  <a:pt x="625" y="33668"/>
                  <a:pt x="999" y="33695"/>
                </a:cubicBezTo>
                <a:cubicBezTo>
                  <a:pt x="999" y="34016"/>
                  <a:pt x="999" y="34338"/>
                  <a:pt x="999" y="34641"/>
                </a:cubicBezTo>
                <a:cubicBezTo>
                  <a:pt x="1008" y="35729"/>
                  <a:pt x="1017" y="36675"/>
                  <a:pt x="1017" y="37308"/>
                </a:cubicBezTo>
                <a:cubicBezTo>
                  <a:pt x="1026" y="37977"/>
                  <a:pt x="1017" y="38869"/>
                  <a:pt x="1017" y="39824"/>
                </a:cubicBezTo>
                <a:lnTo>
                  <a:pt x="36" y="39824"/>
                </a:lnTo>
                <a:lnTo>
                  <a:pt x="36" y="40208"/>
                </a:lnTo>
                <a:lnTo>
                  <a:pt x="1008" y="40208"/>
                </a:lnTo>
                <a:cubicBezTo>
                  <a:pt x="1008" y="40671"/>
                  <a:pt x="1008" y="41144"/>
                  <a:pt x="999" y="41599"/>
                </a:cubicBezTo>
                <a:lnTo>
                  <a:pt x="1383" y="41599"/>
                </a:lnTo>
                <a:cubicBezTo>
                  <a:pt x="1392" y="41144"/>
                  <a:pt x="1392" y="40671"/>
                  <a:pt x="1401" y="40199"/>
                </a:cubicBezTo>
                <a:cubicBezTo>
                  <a:pt x="1948" y="40196"/>
                  <a:pt x="2514" y="40194"/>
                  <a:pt x="3053" y="40194"/>
                </a:cubicBezTo>
                <a:cubicBezTo>
                  <a:pt x="4131" y="40194"/>
                  <a:pt x="5100" y="40202"/>
                  <a:pt x="5594" y="40225"/>
                </a:cubicBezTo>
                <a:cubicBezTo>
                  <a:pt x="5671" y="40229"/>
                  <a:pt x="5812" y="40231"/>
                  <a:pt x="6008" y="40231"/>
                </a:cubicBezTo>
                <a:cubicBezTo>
                  <a:pt x="6285" y="40231"/>
                  <a:pt x="6674" y="40227"/>
                  <a:pt x="7155" y="40216"/>
                </a:cubicBezTo>
                <a:lnTo>
                  <a:pt x="7155" y="40216"/>
                </a:lnTo>
                <a:cubicBezTo>
                  <a:pt x="7155" y="40698"/>
                  <a:pt x="7137" y="41171"/>
                  <a:pt x="7128" y="41599"/>
                </a:cubicBezTo>
                <a:lnTo>
                  <a:pt x="7512" y="41599"/>
                </a:lnTo>
                <a:cubicBezTo>
                  <a:pt x="7521" y="41171"/>
                  <a:pt x="7538" y="40698"/>
                  <a:pt x="7547" y="40216"/>
                </a:cubicBezTo>
                <a:cubicBezTo>
                  <a:pt x="8886" y="40190"/>
                  <a:pt x="10804" y="40154"/>
                  <a:pt x="13016" y="40100"/>
                </a:cubicBezTo>
                <a:cubicBezTo>
                  <a:pt x="13052" y="40520"/>
                  <a:pt x="13096" y="41046"/>
                  <a:pt x="13150" y="41599"/>
                </a:cubicBezTo>
                <a:lnTo>
                  <a:pt x="13533" y="41599"/>
                </a:lnTo>
                <a:cubicBezTo>
                  <a:pt x="13489" y="41046"/>
                  <a:pt x="13435" y="40520"/>
                  <a:pt x="13400" y="40092"/>
                </a:cubicBezTo>
                <a:cubicBezTo>
                  <a:pt x="15077" y="40056"/>
                  <a:pt x="16906" y="40011"/>
                  <a:pt x="18761" y="39967"/>
                </a:cubicBezTo>
                <a:lnTo>
                  <a:pt x="18761" y="39967"/>
                </a:lnTo>
                <a:cubicBezTo>
                  <a:pt x="18761" y="40591"/>
                  <a:pt x="18752" y="41171"/>
                  <a:pt x="18743" y="41626"/>
                </a:cubicBezTo>
                <a:lnTo>
                  <a:pt x="19127" y="41626"/>
                </a:lnTo>
                <a:cubicBezTo>
                  <a:pt x="19136" y="41171"/>
                  <a:pt x="19145" y="40582"/>
                  <a:pt x="19154" y="39958"/>
                </a:cubicBezTo>
                <a:cubicBezTo>
                  <a:pt x="20697" y="39922"/>
                  <a:pt x="22249" y="39886"/>
                  <a:pt x="23748" y="39851"/>
                </a:cubicBezTo>
                <a:lnTo>
                  <a:pt x="23748" y="39851"/>
                </a:lnTo>
                <a:cubicBezTo>
                  <a:pt x="23748" y="40439"/>
                  <a:pt x="23748" y="41046"/>
                  <a:pt x="23739" y="41626"/>
                </a:cubicBezTo>
                <a:lnTo>
                  <a:pt x="24123" y="41626"/>
                </a:lnTo>
                <a:cubicBezTo>
                  <a:pt x="24132" y="41037"/>
                  <a:pt x="24132" y="40431"/>
                  <a:pt x="24132" y="39842"/>
                </a:cubicBezTo>
                <a:cubicBezTo>
                  <a:pt x="26210" y="39788"/>
                  <a:pt x="28173" y="39735"/>
                  <a:pt x="29823" y="39690"/>
                </a:cubicBezTo>
                <a:lnTo>
                  <a:pt x="29823" y="39690"/>
                </a:lnTo>
                <a:cubicBezTo>
                  <a:pt x="29814" y="40350"/>
                  <a:pt x="29796" y="41028"/>
                  <a:pt x="29788" y="41626"/>
                </a:cubicBezTo>
                <a:lnTo>
                  <a:pt x="30171" y="41626"/>
                </a:lnTo>
                <a:cubicBezTo>
                  <a:pt x="30189" y="41028"/>
                  <a:pt x="30198" y="40350"/>
                  <a:pt x="30207" y="39681"/>
                </a:cubicBezTo>
                <a:cubicBezTo>
                  <a:pt x="32651" y="39619"/>
                  <a:pt x="34346" y="39574"/>
                  <a:pt x="34614" y="39565"/>
                </a:cubicBezTo>
                <a:lnTo>
                  <a:pt x="35711" y="39521"/>
                </a:lnTo>
                <a:lnTo>
                  <a:pt x="35756" y="39521"/>
                </a:lnTo>
                <a:cubicBezTo>
                  <a:pt x="35765" y="40199"/>
                  <a:pt x="35783" y="40859"/>
                  <a:pt x="35774" y="41546"/>
                </a:cubicBezTo>
                <a:lnTo>
                  <a:pt x="36139" y="41546"/>
                </a:lnTo>
                <a:cubicBezTo>
                  <a:pt x="36122" y="40877"/>
                  <a:pt x="36130" y="40172"/>
                  <a:pt x="36113" y="39503"/>
                </a:cubicBezTo>
                <a:cubicBezTo>
                  <a:pt x="36511" y="39488"/>
                  <a:pt x="36908" y="39483"/>
                  <a:pt x="37304" y="39483"/>
                </a:cubicBezTo>
                <a:cubicBezTo>
                  <a:pt x="38414" y="39483"/>
                  <a:pt x="39520" y="39525"/>
                  <a:pt x="40651" y="39525"/>
                </a:cubicBezTo>
                <a:cubicBezTo>
                  <a:pt x="40850" y="39525"/>
                  <a:pt x="41050" y="39524"/>
                  <a:pt x="41251" y="39521"/>
                </a:cubicBezTo>
                <a:cubicBezTo>
                  <a:pt x="41260" y="40234"/>
                  <a:pt x="41340" y="40868"/>
                  <a:pt x="41385" y="41546"/>
                </a:cubicBezTo>
                <a:lnTo>
                  <a:pt x="41742" y="41546"/>
                </a:lnTo>
                <a:cubicBezTo>
                  <a:pt x="41679" y="40886"/>
                  <a:pt x="41617" y="40216"/>
                  <a:pt x="41599" y="39512"/>
                </a:cubicBezTo>
                <a:cubicBezTo>
                  <a:pt x="42411" y="39503"/>
                  <a:pt x="43229" y="39503"/>
                  <a:pt x="44047" y="39503"/>
                </a:cubicBezTo>
                <a:cubicBezTo>
                  <a:pt x="44864" y="39503"/>
                  <a:pt x="45680" y="39503"/>
                  <a:pt x="46488" y="39494"/>
                </a:cubicBezTo>
                <a:cubicBezTo>
                  <a:pt x="46515" y="40199"/>
                  <a:pt x="46568" y="40859"/>
                  <a:pt x="46613" y="41546"/>
                </a:cubicBezTo>
                <a:lnTo>
                  <a:pt x="46970" y="41546"/>
                </a:lnTo>
                <a:cubicBezTo>
                  <a:pt x="46925" y="40859"/>
                  <a:pt x="46862" y="40190"/>
                  <a:pt x="46845" y="39485"/>
                </a:cubicBezTo>
                <a:cubicBezTo>
                  <a:pt x="48334" y="39476"/>
                  <a:pt x="49806" y="39440"/>
                  <a:pt x="51261" y="39396"/>
                </a:cubicBezTo>
                <a:cubicBezTo>
                  <a:pt x="51359" y="40109"/>
                  <a:pt x="51448" y="40832"/>
                  <a:pt x="51546" y="41546"/>
                </a:cubicBezTo>
                <a:lnTo>
                  <a:pt x="51894" y="41546"/>
                </a:lnTo>
                <a:cubicBezTo>
                  <a:pt x="51805" y="40823"/>
                  <a:pt x="51716" y="40100"/>
                  <a:pt x="51617" y="39387"/>
                </a:cubicBezTo>
                <a:cubicBezTo>
                  <a:pt x="53054" y="39324"/>
                  <a:pt x="54579" y="39342"/>
                  <a:pt x="56069" y="39324"/>
                </a:cubicBezTo>
                <a:lnTo>
                  <a:pt x="56069" y="39324"/>
                </a:lnTo>
                <a:cubicBezTo>
                  <a:pt x="56069" y="40074"/>
                  <a:pt x="56060" y="40832"/>
                  <a:pt x="56087" y="41546"/>
                </a:cubicBezTo>
                <a:lnTo>
                  <a:pt x="56444" y="41546"/>
                </a:lnTo>
                <a:cubicBezTo>
                  <a:pt x="56417" y="40823"/>
                  <a:pt x="56426" y="40074"/>
                  <a:pt x="56426" y="39324"/>
                </a:cubicBezTo>
                <a:cubicBezTo>
                  <a:pt x="57987" y="39271"/>
                  <a:pt x="59575" y="39244"/>
                  <a:pt x="61127" y="39173"/>
                </a:cubicBezTo>
                <a:cubicBezTo>
                  <a:pt x="61636" y="39146"/>
                  <a:pt x="62135" y="39092"/>
                  <a:pt x="62626" y="39075"/>
                </a:cubicBezTo>
                <a:cubicBezTo>
                  <a:pt x="62679" y="39886"/>
                  <a:pt x="62733" y="40698"/>
                  <a:pt x="62742" y="41546"/>
                </a:cubicBezTo>
                <a:lnTo>
                  <a:pt x="63099" y="41546"/>
                </a:lnTo>
                <a:cubicBezTo>
                  <a:pt x="63090" y="40680"/>
                  <a:pt x="63027" y="39824"/>
                  <a:pt x="62983" y="39039"/>
                </a:cubicBezTo>
                <a:cubicBezTo>
                  <a:pt x="64464" y="38878"/>
                  <a:pt x="65980" y="38700"/>
                  <a:pt x="67452" y="38566"/>
                </a:cubicBezTo>
                <a:cubicBezTo>
                  <a:pt x="67613" y="39601"/>
                  <a:pt x="67836" y="40582"/>
                  <a:pt x="68068" y="41546"/>
                </a:cubicBezTo>
                <a:lnTo>
                  <a:pt x="68434" y="41546"/>
                </a:lnTo>
                <a:cubicBezTo>
                  <a:pt x="68193" y="40573"/>
                  <a:pt x="67970" y="39583"/>
                  <a:pt x="67809" y="38530"/>
                </a:cubicBezTo>
                <a:cubicBezTo>
                  <a:pt x="68880" y="38414"/>
                  <a:pt x="70004" y="38298"/>
                  <a:pt x="71101" y="38245"/>
                </a:cubicBezTo>
                <a:cubicBezTo>
                  <a:pt x="71110" y="39324"/>
                  <a:pt x="71119" y="40466"/>
                  <a:pt x="71101" y="41546"/>
                </a:cubicBezTo>
                <a:lnTo>
                  <a:pt x="71449" y="41546"/>
                </a:lnTo>
                <a:cubicBezTo>
                  <a:pt x="71476" y="40466"/>
                  <a:pt x="71449" y="39280"/>
                  <a:pt x="71458" y="38218"/>
                </a:cubicBezTo>
                <a:cubicBezTo>
                  <a:pt x="72234" y="38182"/>
                  <a:pt x="73010" y="38147"/>
                  <a:pt x="73795" y="38129"/>
                </a:cubicBezTo>
                <a:lnTo>
                  <a:pt x="73795" y="37781"/>
                </a:lnTo>
                <a:cubicBezTo>
                  <a:pt x="73010" y="37790"/>
                  <a:pt x="72207" y="37843"/>
                  <a:pt x="71449" y="37852"/>
                </a:cubicBezTo>
                <a:cubicBezTo>
                  <a:pt x="71431" y="36889"/>
                  <a:pt x="71413" y="35934"/>
                  <a:pt x="71369" y="34998"/>
                </a:cubicBezTo>
                <a:cubicBezTo>
                  <a:pt x="72198" y="34962"/>
                  <a:pt x="73001" y="34908"/>
                  <a:pt x="73795" y="34846"/>
                </a:cubicBezTo>
                <a:lnTo>
                  <a:pt x="73795" y="34489"/>
                </a:lnTo>
                <a:cubicBezTo>
                  <a:pt x="72992" y="34543"/>
                  <a:pt x="72163" y="34623"/>
                  <a:pt x="71351" y="34632"/>
                </a:cubicBezTo>
                <a:cubicBezTo>
                  <a:pt x="71217" y="32803"/>
                  <a:pt x="71012" y="31055"/>
                  <a:pt x="70833" y="29270"/>
                </a:cubicBezTo>
                <a:cubicBezTo>
                  <a:pt x="71375" y="29266"/>
                  <a:pt x="71922" y="29258"/>
                  <a:pt x="72464" y="29258"/>
                </a:cubicBezTo>
                <a:cubicBezTo>
                  <a:pt x="72913" y="29258"/>
                  <a:pt x="73359" y="29263"/>
                  <a:pt x="73795" y="29279"/>
                </a:cubicBezTo>
                <a:lnTo>
                  <a:pt x="73795" y="28922"/>
                </a:lnTo>
                <a:cubicBezTo>
                  <a:pt x="73265" y="28908"/>
                  <a:pt x="72710" y="28901"/>
                  <a:pt x="72155" y="28901"/>
                </a:cubicBezTo>
                <a:cubicBezTo>
                  <a:pt x="71701" y="28901"/>
                  <a:pt x="71248" y="28906"/>
                  <a:pt x="70807" y="28914"/>
                </a:cubicBezTo>
                <a:cubicBezTo>
                  <a:pt x="70699" y="27718"/>
                  <a:pt x="70655" y="26451"/>
                  <a:pt x="70619" y="25176"/>
                </a:cubicBezTo>
                <a:cubicBezTo>
                  <a:pt x="71690" y="25176"/>
                  <a:pt x="72733" y="25158"/>
                  <a:pt x="73795" y="25158"/>
                </a:cubicBezTo>
                <a:lnTo>
                  <a:pt x="73795" y="24801"/>
                </a:lnTo>
                <a:cubicBezTo>
                  <a:pt x="72733" y="24810"/>
                  <a:pt x="71672" y="24819"/>
                  <a:pt x="70610" y="24828"/>
                </a:cubicBezTo>
                <a:cubicBezTo>
                  <a:pt x="70592" y="22936"/>
                  <a:pt x="70566" y="20983"/>
                  <a:pt x="70637" y="19136"/>
                </a:cubicBezTo>
                <a:cubicBezTo>
                  <a:pt x="71401" y="19009"/>
                  <a:pt x="72233" y="18909"/>
                  <a:pt x="73105" y="18909"/>
                </a:cubicBezTo>
                <a:cubicBezTo>
                  <a:pt x="73333" y="18909"/>
                  <a:pt x="73563" y="18916"/>
                  <a:pt x="73795" y="18931"/>
                </a:cubicBezTo>
                <a:lnTo>
                  <a:pt x="73795" y="18574"/>
                </a:lnTo>
                <a:cubicBezTo>
                  <a:pt x="73582" y="18560"/>
                  <a:pt x="73368" y="18554"/>
                  <a:pt x="73157" y="18554"/>
                </a:cubicBezTo>
                <a:cubicBezTo>
                  <a:pt x="72263" y="18554"/>
                  <a:pt x="71394" y="18664"/>
                  <a:pt x="70637" y="18779"/>
                </a:cubicBezTo>
                <a:cubicBezTo>
                  <a:pt x="70673" y="16870"/>
                  <a:pt x="70798" y="15068"/>
                  <a:pt x="70860" y="13204"/>
                </a:cubicBezTo>
                <a:cubicBezTo>
                  <a:pt x="71217" y="13177"/>
                  <a:pt x="71582" y="13168"/>
                  <a:pt x="71952" y="13168"/>
                </a:cubicBezTo>
                <a:cubicBezTo>
                  <a:pt x="72562" y="13168"/>
                  <a:pt x="73184" y="13193"/>
                  <a:pt x="73795" y="13204"/>
                </a:cubicBezTo>
                <a:lnTo>
                  <a:pt x="73795" y="12847"/>
                </a:lnTo>
                <a:cubicBezTo>
                  <a:pt x="73171" y="12841"/>
                  <a:pt x="72521" y="12809"/>
                  <a:pt x="71886" y="12809"/>
                </a:cubicBezTo>
                <a:cubicBezTo>
                  <a:pt x="71540" y="12809"/>
                  <a:pt x="71199" y="12819"/>
                  <a:pt x="70869" y="12847"/>
                </a:cubicBezTo>
                <a:cubicBezTo>
                  <a:pt x="70914" y="11446"/>
                  <a:pt x="70896" y="9974"/>
                  <a:pt x="70931" y="8565"/>
                </a:cubicBezTo>
                <a:cubicBezTo>
                  <a:pt x="71913" y="8556"/>
                  <a:pt x="72832" y="8484"/>
                  <a:pt x="73795" y="8467"/>
                </a:cubicBezTo>
                <a:lnTo>
                  <a:pt x="73795" y="8119"/>
                </a:lnTo>
                <a:cubicBezTo>
                  <a:pt x="72823" y="8137"/>
                  <a:pt x="71904" y="8199"/>
                  <a:pt x="70923" y="8208"/>
                </a:cubicBezTo>
                <a:cubicBezTo>
                  <a:pt x="70931" y="6825"/>
                  <a:pt x="70931" y="5442"/>
                  <a:pt x="70940" y="4086"/>
                </a:cubicBezTo>
                <a:cubicBezTo>
                  <a:pt x="71850" y="4015"/>
                  <a:pt x="72805" y="3979"/>
                  <a:pt x="73795" y="3979"/>
                </a:cubicBezTo>
                <a:lnTo>
                  <a:pt x="73795" y="3623"/>
                </a:lnTo>
                <a:cubicBezTo>
                  <a:pt x="73730" y="3622"/>
                  <a:pt x="73666" y="3622"/>
                  <a:pt x="73601" y="3622"/>
                </a:cubicBezTo>
                <a:cubicBezTo>
                  <a:pt x="72670" y="3622"/>
                  <a:pt x="71765" y="3680"/>
                  <a:pt x="70923" y="3730"/>
                </a:cubicBezTo>
                <a:cubicBezTo>
                  <a:pt x="70896" y="2463"/>
                  <a:pt x="70851" y="1205"/>
                  <a:pt x="70735" y="27"/>
                </a:cubicBezTo>
                <a:lnTo>
                  <a:pt x="70378" y="27"/>
                </a:lnTo>
                <a:cubicBezTo>
                  <a:pt x="70494" y="1205"/>
                  <a:pt x="70557" y="2498"/>
                  <a:pt x="70557" y="3747"/>
                </a:cubicBezTo>
                <a:cubicBezTo>
                  <a:pt x="69601" y="3791"/>
                  <a:pt x="68592" y="3814"/>
                  <a:pt x="67585" y="3814"/>
                </a:cubicBezTo>
                <a:cubicBezTo>
                  <a:pt x="66741" y="3814"/>
                  <a:pt x="65898" y="3798"/>
                  <a:pt x="65088" y="3765"/>
                </a:cubicBezTo>
                <a:cubicBezTo>
                  <a:pt x="65124" y="2490"/>
                  <a:pt x="65240" y="1285"/>
                  <a:pt x="65302" y="27"/>
                </a:cubicBezTo>
                <a:lnTo>
                  <a:pt x="64954" y="27"/>
                </a:lnTo>
                <a:cubicBezTo>
                  <a:pt x="64874" y="1276"/>
                  <a:pt x="64785" y="2507"/>
                  <a:pt x="64722" y="3765"/>
                </a:cubicBezTo>
                <a:cubicBezTo>
                  <a:pt x="64644" y="3766"/>
                  <a:pt x="64565" y="3766"/>
                  <a:pt x="64487" y="3766"/>
                </a:cubicBezTo>
                <a:cubicBezTo>
                  <a:pt x="63208" y="3766"/>
                  <a:pt x="61988" y="3700"/>
                  <a:pt x="60753" y="3649"/>
                </a:cubicBezTo>
                <a:cubicBezTo>
                  <a:pt x="60753" y="2409"/>
                  <a:pt x="60672" y="1250"/>
                  <a:pt x="60637" y="45"/>
                </a:cubicBezTo>
                <a:cubicBezTo>
                  <a:pt x="60628" y="45"/>
                  <a:pt x="60619" y="36"/>
                  <a:pt x="60628" y="27"/>
                </a:cubicBezTo>
                <a:lnTo>
                  <a:pt x="60271" y="27"/>
                </a:lnTo>
                <a:cubicBezTo>
                  <a:pt x="60324" y="1214"/>
                  <a:pt x="60405" y="2427"/>
                  <a:pt x="60387" y="3649"/>
                </a:cubicBezTo>
                <a:cubicBezTo>
                  <a:pt x="59823" y="3626"/>
                  <a:pt x="59255" y="3616"/>
                  <a:pt x="58685" y="3616"/>
                </a:cubicBezTo>
                <a:cubicBezTo>
                  <a:pt x="57740" y="3616"/>
                  <a:pt x="56793" y="3643"/>
                  <a:pt x="55864" y="3676"/>
                </a:cubicBezTo>
                <a:cubicBezTo>
                  <a:pt x="55855" y="2454"/>
                  <a:pt x="55864" y="1241"/>
                  <a:pt x="55873" y="27"/>
                </a:cubicBezTo>
                <a:lnTo>
                  <a:pt x="55516" y="27"/>
                </a:lnTo>
                <a:cubicBezTo>
                  <a:pt x="55498" y="1241"/>
                  <a:pt x="55525" y="2490"/>
                  <a:pt x="55498" y="3694"/>
                </a:cubicBezTo>
                <a:cubicBezTo>
                  <a:pt x="54854" y="3721"/>
                  <a:pt x="54193" y="3735"/>
                  <a:pt x="53531" y="3735"/>
                </a:cubicBezTo>
                <a:cubicBezTo>
                  <a:pt x="52681" y="3735"/>
                  <a:pt x="51829" y="3712"/>
                  <a:pt x="51011" y="3667"/>
                </a:cubicBezTo>
                <a:cubicBezTo>
                  <a:pt x="50975" y="2400"/>
                  <a:pt x="50904" y="1169"/>
                  <a:pt x="50743" y="27"/>
                </a:cubicBezTo>
                <a:lnTo>
                  <a:pt x="50377" y="27"/>
                </a:lnTo>
                <a:cubicBezTo>
                  <a:pt x="50556" y="1160"/>
                  <a:pt x="50609" y="2409"/>
                  <a:pt x="50663" y="3667"/>
                </a:cubicBezTo>
                <a:cubicBezTo>
                  <a:pt x="49012" y="3533"/>
                  <a:pt x="47255" y="3507"/>
                  <a:pt x="45578" y="3417"/>
                </a:cubicBezTo>
                <a:cubicBezTo>
                  <a:pt x="45578" y="2258"/>
                  <a:pt x="45614" y="1142"/>
                  <a:pt x="45658" y="27"/>
                </a:cubicBezTo>
                <a:lnTo>
                  <a:pt x="45301" y="27"/>
                </a:lnTo>
                <a:cubicBezTo>
                  <a:pt x="45257" y="1142"/>
                  <a:pt x="45221" y="2258"/>
                  <a:pt x="45221" y="3417"/>
                </a:cubicBezTo>
                <a:cubicBezTo>
                  <a:pt x="44892" y="3397"/>
                  <a:pt x="44565" y="3389"/>
                  <a:pt x="44238" y="3389"/>
                </a:cubicBezTo>
                <a:cubicBezTo>
                  <a:pt x="43178" y="3389"/>
                  <a:pt x="42127" y="3471"/>
                  <a:pt x="41087" y="3471"/>
                </a:cubicBezTo>
                <a:cubicBezTo>
                  <a:pt x="41046" y="3471"/>
                  <a:pt x="41006" y="3471"/>
                  <a:pt x="40966" y="3471"/>
                </a:cubicBezTo>
                <a:cubicBezTo>
                  <a:pt x="40975" y="2302"/>
                  <a:pt x="41046" y="1196"/>
                  <a:pt x="41064" y="27"/>
                </a:cubicBezTo>
                <a:lnTo>
                  <a:pt x="40716" y="27"/>
                </a:lnTo>
                <a:cubicBezTo>
                  <a:pt x="40680" y="1187"/>
                  <a:pt x="40627" y="2311"/>
                  <a:pt x="40618" y="3489"/>
                </a:cubicBezTo>
                <a:cubicBezTo>
                  <a:pt x="38941" y="3515"/>
                  <a:pt x="37156" y="3498"/>
                  <a:pt x="35559" y="3569"/>
                </a:cubicBezTo>
                <a:cubicBezTo>
                  <a:pt x="35479" y="2374"/>
                  <a:pt x="35568" y="1187"/>
                  <a:pt x="35622" y="27"/>
                </a:cubicBezTo>
                <a:lnTo>
                  <a:pt x="35265" y="27"/>
                </a:lnTo>
                <a:cubicBezTo>
                  <a:pt x="35212" y="1160"/>
                  <a:pt x="35131" y="2347"/>
                  <a:pt x="35203" y="3524"/>
                </a:cubicBezTo>
                <a:lnTo>
                  <a:pt x="30394" y="3587"/>
                </a:lnTo>
                <a:cubicBezTo>
                  <a:pt x="30394" y="1847"/>
                  <a:pt x="30350" y="54"/>
                  <a:pt x="30350" y="27"/>
                </a:cubicBezTo>
                <a:lnTo>
                  <a:pt x="29966" y="36"/>
                </a:lnTo>
                <a:cubicBezTo>
                  <a:pt x="29966" y="63"/>
                  <a:pt x="30011" y="1856"/>
                  <a:pt x="30011" y="3587"/>
                </a:cubicBezTo>
                <a:lnTo>
                  <a:pt x="24765" y="3658"/>
                </a:lnTo>
                <a:cubicBezTo>
                  <a:pt x="24881" y="2436"/>
                  <a:pt x="25042" y="830"/>
                  <a:pt x="25122" y="1"/>
                </a:cubicBezTo>
                <a:lnTo>
                  <a:pt x="24738" y="1"/>
                </a:lnTo>
                <a:cubicBezTo>
                  <a:pt x="24649" y="848"/>
                  <a:pt x="24488" y="2454"/>
                  <a:pt x="24381" y="3667"/>
                </a:cubicBezTo>
                <a:lnTo>
                  <a:pt x="18975" y="3739"/>
                </a:lnTo>
                <a:cubicBezTo>
                  <a:pt x="18975" y="2454"/>
                  <a:pt x="18931" y="964"/>
                  <a:pt x="18904" y="1"/>
                </a:cubicBezTo>
                <a:lnTo>
                  <a:pt x="18520" y="1"/>
                </a:lnTo>
                <a:cubicBezTo>
                  <a:pt x="18547" y="964"/>
                  <a:pt x="18592" y="2472"/>
                  <a:pt x="18592" y="3739"/>
                </a:cubicBezTo>
                <a:lnTo>
                  <a:pt x="12829" y="3819"/>
                </a:lnTo>
                <a:cubicBezTo>
                  <a:pt x="12820" y="2302"/>
                  <a:pt x="12802" y="795"/>
                  <a:pt x="12793" y="1"/>
                </a:cubicBezTo>
                <a:lnTo>
                  <a:pt x="12409" y="1"/>
                </a:lnTo>
                <a:cubicBezTo>
                  <a:pt x="12418" y="795"/>
                  <a:pt x="12436" y="2302"/>
                  <a:pt x="12445" y="3819"/>
                </a:cubicBezTo>
                <a:lnTo>
                  <a:pt x="7735" y="3881"/>
                </a:lnTo>
                <a:cubicBezTo>
                  <a:pt x="7735" y="2061"/>
                  <a:pt x="7690" y="54"/>
                  <a:pt x="7690" y="27"/>
                </a:cubicBezTo>
                <a:lnTo>
                  <a:pt x="7307" y="36"/>
                </a:lnTo>
                <a:cubicBezTo>
                  <a:pt x="7307" y="63"/>
                  <a:pt x="7351" y="2070"/>
                  <a:pt x="7351" y="3890"/>
                </a:cubicBezTo>
                <a:lnTo>
                  <a:pt x="1999" y="3962"/>
                </a:lnTo>
                <a:cubicBezTo>
                  <a:pt x="2114" y="2713"/>
                  <a:pt x="2293" y="902"/>
                  <a:pt x="2391" y="1"/>
                </a:cubicBezTo>
                <a:close/>
              </a:path>
            </a:pathLst>
          </a:custGeom>
          <a:solidFill>
            <a:srgbClr val="95739C">
              <a:alpha val="107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0" name="Google Shape;200;p13"/>
          <p:cNvSpPr txBox="1">
            <a:spLocks noGrp="1"/>
          </p:cNvSpPr>
          <p:nvPr>
            <p:ph type="title"/>
          </p:nvPr>
        </p:nvSpPr>
        <p:spPr>
          <a:xfrm>
            <a:off x="960000" y="2464000"/>
            <a:ext cx="2819600" cy="5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01" name="Google Shape;201;p13"/>
          <p:cNvSpPr txBox="1">
            <a:spLocks noGrp="1"/>
          </p:cNvSpPr>
          <p:nvPr>
            <p:ph type="title" idx="2" hasCustomPrompt="1"/>
          </p:nvPr>
        </p:nvSpPr>
        <p:spPr>
          <a:xfrm>
            <a:off x="1773733" y="1871300"/>
            <a:ext cx="1192000" cy="47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02" name="Google Shape;202;p13"/>
          <p:cNvSpPr txBox="1">
            <a:spLocks noGrp="1"/>
          </p:cNvSpPr>
          <p:nvPr>
            <p:ph type="subTitle" idx="1"/>
          </p:nvPr>
        </p:nvSpPr>
        <p:spPr>
          <a:xfrm>
            <a:off x="960000" y="3027300"/>
            <a:ext cx="2819600" cy="7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03" name="Google Shape;203;p13"/>
          <p:cNvSpPr txBox="1">
            <a:spLocks noGrp="1"/>
          </p:cNvSpPr>
          <p:nvPr>
            <p:ph type="title" idx="3"/>
          </p:nvPr>
        </p:nvSpPr>
        <p:spPr>
          <a:xfrm>
            <a:off x="4686200" y="2464000"/>
            <a:ext cx="2819600" cy="5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04" name="Google Shape;204;p13"/>
          <p:cNvSpPr txBox="1">
            <a:spLocks noGrp="1"/>
          </p:cNvSpPr>
          <p:nvPr>
            <p:ph type="title" idx="4" hasCustomPrompt="1"/>
          </p:nvPr>
        </p:nvSpPr>
        <p:spPr>
          <a:xfrm>
            <a:off x="5500000" y="1871300"/>
            <a:ext cx="1192000" cy="47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05" name="Google Shape;205;p13"/>
          <p:cNvSpPr txBox="1">
            <a:spLocks noGrp="1"/>
          </p:cNvSpPr>
          <p:nvPr>
            <p:ph type="subTitle" idx="5"/>
          </p:nvPr>
        </p:nvSpPr>
        <p:spPr>
          <a:xfrm>
            <a:off x="4686200" y="3027300"/>
            <a:ext cx="2819600" cy="7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06" name="Google Shape;206;p13"/>
          <p:cNvSpPr txBox="1">
            <a:spLocks noGrp="1"/>
          </p:cNvSpPr>
          <p:nvPr>
            <p:ph type="title" idx="6"/>
          </p:nvPr>
        </p:nvSpPr>
        <p:spPr>
          <a:xfrm>
            <a:off x="8412467" y="2464000"/>
            <a:ext cx="2819600" cy="5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07" name="Google Shape;207;p13"/>
          <p:cNvSpPr txBox="1">
            <a:spLocks noGrp="1"/>
          </p:cNvSpPr>
          <p:nvPr>
            <p:ph type="title" idx="7" hasCustomPrompt="1"/>
          </p:nvPr>
        </p:nvSpPr>
        <p:spPr>
          <a:xfrm>
            <a:off x="9226267" y="1871300"/>
            <a:ext cx="1192000" cy="47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08" name="Google Shape;208;p13"/>
          <p:cNvSpPr txBox="1">
            <a:spLocks noGrp="1"/>
          </p:cNvSpPr>
          <p:nvPr>
            <p:ph type="subTitle" idx="8"/>
          </p:nvPr>
        </p:nvSpPr>
        <p:spPr>
          <a:xfrm>
            <a:off x="8412467" y="3027300"/>
            <a:ext cx="2819600" cy="7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09" name="Google Shape;209;p13"/>
          <p:cNvSpPr txBox="1">
            <a:spLocks noGrp="1"/>
          </p:cNvSpPr>
          <p:nvPr>
            <p:ph type="title" idx="9"/>
          </p:nvPr>
        </p:nvSpPr>
        <p:spPr>
          <a:xfrm>
            <a:off x="960000" y="4726733"/>
            <a:ext cx="2819600" cy="5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10" name="Google Shape;210;p13"/>
          <p:cNvSpPr txBox="1">
            <a:spLocks noGrp="1"/>
          </p:cNvSpPr>
          <p:nvPr>
            <p:ph type="title" idx="13" hasCustomPrompt="1"/>
          </p:nvPr>
        </p:nvSpPr>
        <p:spPr>
          <a:xfrm>
            <a:off x="1773733" y="4134233"/>
            <a:ext cx="1192000" cy="47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4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t>xx%</a:t>
            </a:r>
          </a:p>
        </p:txBody>
      </p:sp>
      <p:sp>
        <p:nvSpPr>
          <p:cNvPr id="211" name="Google Shape;211;p13"/>
          <p:cNvSpPr txBox="1">
            <a:spLocks noGrp="1"/>
          </p:cNvSpPr>
          <p:nvPr>
            <p:ph type="subTitle" idx="14"/>
          </p:nvPr>
        </p:nvSpPr>
        <p:spPr>
          <a:xfrm>
            <a:off x="960000" y="5289967"/>
            <a:ext cx="2819600" cy="7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12" name="Google Shape;212;p13"/>
          <p:cNvSpPr txBox="1">
            <a:spLocks noGrp="1"/>
          </p:cNvSpPr>
          <p:nvPr>
            <p:ph type="title" idx="15"/>
          </p:nvPr>
        </p:nvSpPr>
        <p:spPr>
          <a:xfrm>
            <a:off x="4686200" y="4726733"/>
            <a:ext cx="2819600" cy="5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13" name="Google Shape;213;p13"/>
          <p:cNvSpPr txBox="1">
            <a:spLocks noGrp="1"/>
          </p:cNvSpPr>
          <p:nvPr>
            <p:ph type="title" idx="16" hasCustomPrompt="1"/>
          </p:nvPr>
        </p:nvSpPr>
        <p:spPr>
          <a:xfrm>
            <a:off x="5500000" y="4134233"/>
            <a:ext cx="1192000" cy="47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4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t>xx%</a:t>
            </a:r>
          </a:p>
        </p:txBody>
      </p:sp>
      <p:sp>
        <p:nvSpPr>
          <p:cNvPr id="214" name="Google Shape;214;p13"/>
          <p:cNvSpPr txBox="1">
            <a:spLocks noGrp="1"/>
          </p:cNvSpPr>
          <p:nvPr>
            <p:ph type="subTitle" idx="17"/>
          </p:nvPr>
        </p:nvSpPr>
        <p:spPr>
          <a:xfrm>
            <a:off x="4686200" y="5289967"/>
            <a:ext cx="2819600" cy="7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15" name="Google Shape;215;p13"/>
          <p:cNvSpPr txBox="1">
            <a:spLocks noGrp="1"/>
          </p:cNvSpPr>
          <p:nvPr>
            <p:ph type="title" idx="18"/>
          </p:nvPr>
        </p:nvSpPr>
        <p:spPr>
          <a:xfrm>
            <a:off x="8412467" y="4726733"/>
            <a:ext cx="2819600" cy="5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16" name="Google Shape;216;p13"/>
          <p:cNvSpPr txBox="1">
            <a:spLocks noGrp="1"/>
          </p:cNvSpPr>
          <p:nvPr>
            <p:ph type="title" idx="19" hasCustomPrompt="1"/>
          </p:nvPr>
        </p:nvSpPr>
        <p:spPr>
          <a:xfrm>
            <a:off x="9226267" y="4134233"/>
            <a:ext cx="1192000" cy="47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4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t>xx%</a:t>
            </a:r>
          </a:p>
        </p:txBody>
      </p:sp>
      <p:sp>
        <p:nvSpPr>
          <p:cNvPr id="217" name="Google Shape;217;p13"/>
          <p:cNvSpPr txBox="1">
            <a:spLocks noGrp="1"/>
          </p:cNvSpPr>
          <p:nvPr>
            <p:ph type="subTitle" idx="20"/>
          </p:nvPr>
        </p:nvSpPr>
        <p:spPr>
          <a:xfrm>
            <a:off x="8412467" y="5289967"/>
            <a:ext cx="2819600" cy="7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18" name="Google Shape;218;p13"/>
          <p:cNvSpPr txBox="1">
            <a:spLocks noGrp="1"/>
          </p:cNvSpPr>
          <p:nvPr>
            <p:ph type="title" idx="21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219" name="Google Shape;219;p13"/>
          <p:cNvGrpSpPr/>
          <p:nvPr/>
        </p:nvGrpSpPr>
        <p:grpSpPr>
          <a:xfrm>
            <a:off x="429434" y="345633"/>
            <a:ext cx="11537036" cy="6231491"/>
            <a:chOff x="322075" y="259225"/>
            <a:chExt cx="8652777" cy="4673618"/>
          </a:xfrm>
        </p:grpSpPr>
        <p:grpSp>
          <p:nvGrpSpPr>
            <p:cNvPr id="220" name="Google Shape;220;p13"/>
            <p:cNvGrpSpPr/>
            <p:nvPr/>
          </p:nvGrpSpPr>
          <p:grpSpPr>
            <a:xfrm rot="265293">
              <a:off x="477363" y="383131"/>
              <a:ext cx="485012" cy="642924"/>
              <a:chOff x="477400" y="383100"/>
              <a:chExt cx="484975" cy="642875"/>
            </a:xfrm>
          </p:grpSpPr>
          <p:sp>
            <p:nvSpPr>
              <p:cNvPr id="221" name="Google Shape;221;p13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2" name="Google Shape;222;p13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23" name="Google Shape;223;p13"/>
            <p:cNvGrpSpPr/>
            <p:nvPr/>
          </p:nvGrpSpPr>
          <p:grpSpPr>
            <a:xfrm rot="124479">
              <a:off x="8331734" y="267098"/>
              <a:ext cx="444855" cy="545076"/>
              <a:chOff x="8331913" y="266838"/>
              <a:chExt cx="444875" cy="545100"/>
            </a:xfrm>
          </p:grpSpPr>
          <p:sp>
            <p:nvSpPr>
              <p:cNvPr id="224" name="Google Shape;224;p13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5" name="Google Shape;225;p13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26" name="Google Shape;226;p13"/>
            <p:cNvGrpSpPr/>
            <p:nvPr/>
          </p:nvGrpSpPr>
          <p:grpSpPr>
            <a:xfrm>
              <a:off x="322075" y="4511074"/>
              <a:ext cx="191796" cy="304277"/>
              <a:chOff x="7707175" y="1074324"/>
              <a:chExt cx="191796" cy="304277"/>
            </a:xfrm>
          </p:grpSpPr>
          <p:sp>
            <p:nvSpPr>
              <p:cNvPr id="227" name="Google Shape;227;p13"/>
              <p:cNvSpPr/>
              <p:nvPr/>
            </p:nvSpPr>
            <p:spPr>
              <a:xfrm>
                <a:off x="7773074" y="1247243"/>
                <a:ext cx="125898" cy="131358"/>
              </a:xfrm>
              <a:custGeom>
                <a:avLst/>
                <a:gdLst/>
                <a:ahLst/>
                <a:cxnLst/>
                <a:rect l="l" t="t" r="r" b="b"/>
                <a:pathLst>
                  <a:path w="3735" h="3897" extrusionOk="0">
                    <a:moveTo>
                      <a:pt x="1765" y="0"/>
                    </a:moveTo>
                    <a:cubicBezTo>
                      <a:pt x="1753" y="0"/>
                      <a:pt x="1741" y="0"/>
                      <a:pt x="1729" y="1"/>
                    </a:cubicBezTo>
                    <a:cubicBezTo>
                      <a:pt x="1579" y="1"/>
                      <a:pt x="1404" y="51"/>
                      <a:pt x="1253" y="126"/>
                    </a:cubicBezTo>
                    <a:cubicBezTo>
                      <a:pt x="451" y="577"/>
                      <a:pt x="0" y="2031"/>
                      <a:pt x="351" y="2908"/>
                    </a:cubicBezTo>
                    <a:cubicBezTo>
                      <a:pt x="501" y="3184"/>
                      <a:pt x="752" y="3334"/>
                      <a:pt x="927" y="3560"/>
                    </a:cubicBezTo>
                    <a:cubicBezTo>
                      <a:pt x="1304" y="3783"/>
                      <a:pt x="1647" y="3896"/>
                      <a:pt x="1971" y="3896"/>
                    </a:cubicBezTo>
                    <a:cubicBezTo>
                      <a:pt x="2336" y="3896"/>
                      <a:pt x="2675" y="3752"/>
                      <a:pt x="3008" y="3460"/>
                    </a:cubicBezTo>
                    <a:cubicBezTo>
                      <a:pt x="3509" y="3034"/>
                      <a:pt x="3734" y="2081"/>
                      <a:pt x="3509" y="1430"/>
                    </a:cubicBezTo>
                    <a:cubicBezTo>
                      <a:pt x="3238" y="667"/>
                      <a:pt x="2412" y="0"/>
                      <a:pt x="176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8" name="Google Shape;228;p13"/>
              <p:cNvSpPr/>
              <p:nvPr/>
            </p:nvSpPr>
            <p:spPr>
              <a:xfrm>
                <a:off x="7707175" y="1074324"/>
                <a:ext cx="75201" cy="65527"/>
              </a:xfrm>
              <a:custGeom>
                <a:avLst/>
                <a:gdLst/>
                <a:ahLst/>
                <a:cxnLst/>
                <a:rect l="l" t="t" r="r" b="b"/>
                <a:pathLst>
                  <a:path w="2231" h="1944" extrusionOk="0">
                    <a:moveTo>
                      <a:pt x="786" y="0"/>
                    </a:moveTo>
                    <a:cubicBezTo>
                      <a:pt x="663" y="0"/>
                      <a:pt x="565" y="70"/>
                      <a:pt x="526" y="244"/>
                    </a:cubicBezTo>
                    <a:cubicBezTo>
                      <a:pt x="351" y="294"/>
                      <a:pt x="276" y="419"/>
                      <a:pt x="276" y="620"/>
                    </a:cubicBezTo>
                    <a:cubicBezTo>
                      <a:pt x="75" y="770"/>
                      <a:pt x="0" y="970"/>
                      <a:pt x="100" y="1221"/>
                    </a:cubicBezTo>
                    <a:cubicBezTo>
                      <a:pt x="123" y="1723"/>
                      <a:pt x="395" y="1851"/>
                      <a:pt x="784" y="1851"/>
                    </a:cubicBezTo>
                    <a:cubicBezTo>
                      <a:pt x="823" y="1851"/>
                      <a:pt x="862" y="1850"/>
                      <a:pt x="902" y="1848"/>
                    </a:cubicBezTo>
                    <a:cubicBezTo>
                      <a:pt x="1106" y="1907"/>
                      <a:pt x="1252" y="1943"/>
                      <a:pt x="1366" y="1943"/>
                    </a:cubicBezTo>
                    <a:cubicBezTo>
                      <a:pt x="1592" y="1943"/>
                      <a:pt x="1697" y="1803"/>
                      <a:pt x="1880" y="1422"/>
                    </a:cubicBezTo>
                    <a:lnTo>
                      <a:pt x="1905" y="1221"/>
                    </a:lnTo>
                    <a:cubicBezTo>
                      <a:pt x="2231" y="569"/>
                      <a:pt x="2231" y="569"/>
                      <a:pt x="1504" y="68"/>
                    </a:cubicBezTo>
                    <a:cubicBezTo>
                      <a:pt x="1454" y="43"/>
                      <a:pt x="1379" y="43"/>
                      <a:pt x="1303" y="43"/>
                    </a:cubicBezTo>
                    <a:cubicBezTo>
                      <a:pt x="1178" y="43"/>
                      <a:pt x="1053" y="18"/>
                      <a:pt x="902" y="18"/>
                    </a:cubicBezTo>
                    <a:cubicBezTo>
                      <a:pt x="862" y="7"/>
                      <a:pt x="823" y="0"/>
                      <a:pt x="7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29" name="Google Shape;229;p13"/>
            <p:cNvSpPr/>
            <p:nvPr/>
          </p:nvSpPr>
          <p:spPr>
            <a:xfrm rot="2930519">
              <a:off x="8523371" y="4458875"/>
              <a:ext cx="358998" cy="408680"/>
            </a:xfrm>
            <a:custGeom>
              <a:avLst/>
              <a:gdLst/>
              <a:ahLst/>
              <a:cxnLst/>
              <a:rect l="l" t="t" r="r" b="b"/>
              <a:pathLst>
                <a:path w="11099" h="12635" extrusionOk="0">
                  <a:moveTo>
                    <a:pt x="5421" y="7516"/>
                  </a:moveTo>
                  <a:cubicBezTo>
                    <a:pt x="5626" y="7516"/>
                    <a:pt x="5845" y="7540"/>
                    <a:pt x="6076" y="7594"/>
                  </a:cubicBezTo>
                  <a:cubicBezTo>
                    <a:pt x="5865" y="8490"/>
                    <a:pt x="5230" y="9611"/>
                    <a:pt x="4308" y="9611"/>
                  </a:cubicBezTo>
                  <a:cubicBezTo>
                    <a:pt x="4294" y="9611"/>
                    <a:pt x="4280" y="9610"/>
                    <a:pt x="4265" y="9610"/>
                  </a:cubicBezTo>
                  <a:cubicBezTo>
                    <a:pt x="2817" y="9553"/>
                    <a:pt x="3538" y="7516"/>
                    <a:pt x="5421" y="7516"/>
                  </a:cubicBezTo>
                  <a:close/>
                  <a:moveTo>
                    <a:pt x="919" y="1"/>
                  </a:moveTo>
                  <a:cubicBezTo>
                    <a:pt x="578" y="1"/>
                    <a:pt x="349" y="173"/>
                    <a:pt x="260" y="466"/>
                  </a:cubicBezTo>
                  <a:cubicBezTo>
                    <a:pt x="1" y="1304"/>
                    <a:pt x="1080" y="1429"/>
                    <a:pt x="1928" y="1625"/>
                  </a:cubicBezTo>
                  <a:cubicBezTo>
                    <a:pt x="3489" y="1982"/>
                    <a:pt x="4658" y="2928"/>
                    <a:pt x="5657" y="4114"/>
                  </a:cubicBezTo>
                  <a:cubicBezTo>
                    <a:pt x="6130" y="4676"/>
                    <a:pt x="6424" y="5328"/>
                    <a:pt x="6353" y="6139"/>
                  </a:cubicBezTo>
                  <a:cubicBezTo>
                    <a:pt x="5844" y="6148"/>
                    <a:pt x="5398" y="6131"/>
                    <a:pt x="4970" y="6175"/>
                  </a:cubicBezTo>
                  <a:cubicBezTo>
                    <a:pt x="3650" y="6318"/>
                    <a:pt x="2713" y="6996"/>
                    <a:pt x="2213" y="8227"/>
                  </a:cubicBezTo>
                  <a:cubicBezTo>
                    <a:pt x="1614" y="9737"/>
                    <a:pt x="2880" y="10992"/>
                    <a:pt x="4329" y="10992"/>
                  </a:cubicBezTo>
                  <a:cubicBezTo>
                    <a:pt x="4909" y="10992"/>
                    <a:pt x="5519" y="10790"/>
                    <a:pt x="6049" y="10323"/>
                  </a:cubicBezTo>
                  <a:cubicBezTo>
                    <a:pt x="6611" y="9833"/>
                    <a:pt x="6950" y="9208"/>
                    <a:pt x="7254" y="8548"/>
                  </a:cubicBezTo>
                  <a:cubicBezTo>
                    <a:pt x="7396" y="8244"/>
                    <a:pt x="7466" y="8109"/>
                    <a:pt x="7590" y="8109"/>
                  </a:cubicBezTo>
                  <a:cubicBezTo>
                    <a:pt x="7684" y="8109"/>
                    <a:pt x="7809" y="8187"/>
                    <a:pt x="8021" y="8325"/>
                  </a:cubicBezTo>
                  <a:cubicBezTo>
                    <a:pt x="9207" y="9074"/>
                    <a:pt x="9743" y="10127"/>
                    <a:pt x="9528" y="11537"/>
                  </a:cubicBezTo>
                  <a:cubicBezTo>
                    <a:pt x="9421" y="12215"/>
                    <a:pt x="9600" y="12554"/>
                    <a:pt x="10055" y="12625"/>
                  </a:cubicBezTo>
                  <a:cubicBezTo>
                    <a:pt x="10094" y="12631"/>
                    <a:pt x="10132" y="12634"/>
                    <a:pt x="10169" y="12634"/>
                  </a:cubicBezTo>
                  <a:cubicBezTo>
                    <a:pt x="11098" y="12634"/>
                    <a:pt x="11087" y="10723"/>
                    <a:pt x="10795" y="9761"/>
                  </a:cubicBezTo>
                  <a:cubicBezTo>
                    <a:pt x="10394" y="8441"/>
                    <a:pt x="9546" y="7522"/>
                    <a:pt x="8342" y="6907"/>
                  </a:cubicBezTo>
                  <a:cubicBezTo>
                    <a:pt x="7958" y="6710"/>
                    <a:pt x="7762" y="6496"/>
                    <a:pt x="7771" y="6032"/>
                  </a:cubicBezTo>
                  <a:cubicBezTo>
                    <a:pt x="7789" y="5078"/>
                    <a:pt x="7468" y="4213"/>
                    <a:pt x="6888" y="3454"/>
                  </a:cubicBezTo>
                  <a:cubicBezTo>
                    <a:pt x="5434" y="1527"/>
                    <a:pt x="3507" y="394"/>
                    <a:pt x="1125" y="20"/>
                  </a:cubicBezTo>
                  <a:cubicBezTo>
                    <a:pt x="1052" y="7"/>
                    <a:pt x="984" y="1"/>
                    <a:pt x="9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674344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1_Table of contents"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13"/>
          <p:cNvSpPr/>
          <p:nvPr/>
        </p:nvSpPr>
        <p:spPr>
          <a:xfrm>
            <a:off x="0" y="-15434"/>
            <a:ext cx="12192083" cy="6877171"/>
          </a:xfrm>
          <a:custGeom>
            <a:avLst/>
            <a:gdLst/>
            <a:ahLst/>
            <a:cxnLst/>
            <a:rect l="l" t="t" r="r" b="b"/>
            <a:pathLst>
              <a:path w="73796" h="41626" extrusionOk="0">
                <a:moveTo>
                  <a:pt x="60753" y="4015"/>
                </a:moveTo>
                <a:cubicBezTo>
                  <a:pt x="62004" y="4049"/>
                  <a:pt x="63216" y="4123"/>
                  <a:pt x="64501" y="4123"/>
                </a:cubicBezTo>
                <a:cubicBezTo>
                  <a:pt x="64572" y="4123"/>
                  <a:pt x="64642" y="4123"/>
                  <a:pt x="64713" y="4122"/>
                </a:cubicBezTo>
                <a:lnTo>
                  <a:pt x="64713" y="4122"/>
                </a:lnTo>
                <a:cubicBezTo>
                  <a:pt x="64669" y="5469"/>
                  <a:pt x="64660" y="6879"/>
                  <a:pt x="64687" y="8261"/>
                </a:cubicBezTo>
                <a:cubicBezTo>
                  <a:pt x="63654" y="8212"/>
                  <a:pt x="62598" y="8139"/>
                  <a:pt x="61529" y="8139"/>
                </a:cubicBezTo>
                <a:cubicBezTo>
                  <a:pt x="61259" y="8139"/>
                  <a:pt x="60988" y="8144"/>
                  <a:pt x="60717" y="8154"/>
                </a:cubicBezTo>
                <a:cubicBezTo>
                  <a:pt x="60726" y="6789"/>
                  <a:pt x="60735" y="5425"/>
                  <a:pt x="60744" y="4051"/>
                </a:cubicBezTo>
                <a:cubicBezTo>
                  <a:pt x="60735" y="4033"/>
                  <a:pt x="60735" y="4015"/>
                  <a:pt x="60753" y="4015"/>
                </a:cubicBezTo>
                <a:close/>
                <a:moveTo>
                  <a:pt x="70575" y="4113"/>
                </a:moveTo>
                <a:cubicBezTo>
                  <a:pt x="70584" y="5487"/>
                  <a:pt x="70566" y="6852"/>
                  <a:pt x="70566" y="8217"/>
                </a:cubicBezTo>
                <a:cubicBezTo>
                  <a:pt x="69272" y="8262"/>
                  <a:pt x="67919" y="8316"/>
                  <a:pt x="66578" y="8316"/>
                </a:cubicBezTo>
                <a:cubicBezTo>
                  <a:pt x="66060" y="8316"/>
                  <a:pt x="65544" y="8308"/>
                  <a:pt x="65035" y="8288"/>
                </a:cubicBezTo>
                <a:cubicBezTo>
                  <a:pt x="65017" y="6905"/>
                  <a:pt x="65017" y="5469"/>
                  <a:pt x="65079" y="4131"/>
                </a:cubicBezTo>
                <a:cubicBezTo>
                  <a:pt x="65909" y="4151"/>
                  <a:pt x="66757" y="4163"/>
                  <a:pt x="67604" y="4163"/>
                </a:cubicBezTo>
                <a:cubicBezTo>
                  <a:pt x="68607" y="4163"/>
                  <a:pt x="69608" y="4147"/>
                  <a:pt x="70575" y="4113"/>
                </a:cubicBezTo>
                <a:close/>
                <a:moveTo>
                  <a:pt x="58534" y="3970"/>
                </a:moveTo>
                <a:cubicBezTo>
                  <a:pt x="59152" y="3970"/>
                  <a:pt x="59771" y="3981"/>
                  <a:pt x="60387" y="4006"/>
                </a:cubicBezTo>
                <a:cubicBezTo>
                  <a:pt x="60387" y="5398"/>
                  <a:pt x="60369" y="6781"/>
                  <a:pt x="60369" y="8181"/>
                </a:cubicBezTo>
                <a:cubicBezTo>
                  <a:pt x="58879" y="8208"/>
                  <a:pt x="57443" y="8297"/>
                  <a:pt x="55962" y="8333"/>
                </a:cubicBezTo>
                <a:cubicBezTo>
                  <a:pt x="55908" y="6923"/>
                  <a:pt x="55855" y="5505"/>
                  <a:pt x="55864" y="4024"/>
                </a:cubicBezTo>
                <a:cubicBezTo>
                  <a:pt x="56745" y="3992"/>
                  <a:pt x="57639" y="3970"/>
                  <a:pt x="58534" y="3970"/>
                </a:cubicBezTo>
                <a:close/>
                <a:moveTo>
                  <a:pt x="51038" y="4024"/>
                </a:moveTo>
                <a:cubicBezTo>
                  <a:pt x="51914" y="4062"/>
                  <a:pt x="52823" y="4086"/>
                  <a:pt x="53728" y="4086"/>
                </a:cubicBezTo>
                <a:cubicBezTo>
                  <a:pt x="54326" y="4086"/>
                  <a:pt x="54922" y="4076"/>
                  <a:pt x="55507" y="4051"/>
                </a:cubicBezTo>
                <a:lnTo>
                  <a:pt x="55507" y="4051"/>
                </a:lnTo>
                <a:cubicBezTo>
                  <a:pt x="55498" y="5523"/>
                  <a:pt x="55569" y="6914"/>
                  <a:pt x="55605" y="8342"/>
                </a:cubicBezTo>
                <a:cubicBezTo>
                  <a:pt x="54053" y="8360"/>
                  <a:pt x="52545" y="8413"/>
                  <a:pt x="51046" y="8476"/>
                </a:cubicBezTo>
                <a:cubicBezTo>
                  <a:pt x="51091" y="7021"/>
                  <a:pt x="51055" y="5505"/>
                  <a:pt x="51029" y="4060"/>
                </a:cubicBezTo>
                <a:cubicBezTo>
                  <a:pt x="51020" y="4042"/>
                  <a:pt x="51020" y="4033"/>
                  <a:pt x="51038" y="4024"/>
                </a:cubicBezTo>
                <a:close/>
                <a:moveTo>
                  <a:pt x="40618" y="3837"/>
                </a:moveTo>
                <a:lnTo>
                  <a:pt x="40618" y="3837"/>
                </a:lnTo>
                <a:cubicBezTo>
                  <a:pt x="40636" y="5433"/>
                  <a:pt x="40573" y="6941"/>
                  <a:pt x="40564" y="8502"/>
                </a:cubicBezTo>
                <a:cubicBezTo>
                  <a:pt x="40437" y="8498"/>
                  <a:pt x="40309" y="8496"/>
                  <a:pt x="40181" y="8496"/>
                </a:cubicBezTo>
                <a:cubicBezTo>
                  <a:pt x="39468" y="8496"/>
                  <a:pt x="38751" y="8552"/>
                  <a:pt x="38040" y="8583"/>
                </a:cubicBezTo>
                <a:cubicBezTo>
                  <a:pt x="37192" y="8618"/>
                  <a:pt x="36362" y="8609"/>
                  <a:pt x="35551" y="8699"/>
                </a:cubicBezTo>
                <a:lnTo>
                  <a:pt x="35542" y="8663"/>
                </a:lnTo>
                <a:cubicBezTo>
                  <a:pt x="35595" y="7120"/>
                  <a:pt x="35622" y="5505"/>
                  <a:pt x="35568" y="3935"/>
                </a:cubicBezTo>
                <a:cubicBezTo>
                  <a:pt x="37183" y="3837"/>
                  <a:pt x="38941" y="3881"/>
                  <a:pt x="40618" y="3837"/>
                </a:cubicBezTo>
                <a:close/>
                <a:moveTo>
                  <a:pt x="44285" y="3743"/>
                </a:moveTo>
                <a:cubicBezTo>
                  <a:pt x="44599" y="3743"/>
                  <a:pt x="44913" y="3750"/>
                  <a:pt x="45230" y="3765"/>
                </a:cubicBezTo>
                <a:cubicBezTo>
                  <a:pt x="45283" y="5433"/>
                  <a:pt x="45408" y="7004"/>
                  <a:pt x="45426" y="8699"/>
                </a:cubicBezTo>
                <a:cubicBezTo>
                  <a:pt x="43910" y="8654"/>
                  <a:pt x="42420" y="8583"/>
                  <a:pt x="40912" y="8520"/>
                </a:cubicBezTo>
                <a:cubicBezTo>
                  <a:pt x="40939" y="6959"/>
                  <a:pt x="40975" y="5407"/>
                  <a:pt x="40975" y="3828"/>
                </a:cubicBezTo>
                <a:cubicBezTo>
                  <a:pt x="42087" y="3821"/>
                  <a:pt x="43178" y="3743"/>
                  <a:pt x="44285" y="3743"/>
                </a:cubicBezTo>
                <a:close/>
                <a:moveTo>
                  <a:pt x="45596" y="3774"/>
                </a:moveTo>
                <a:cubicBezTo>
                  <a:pt x="47291" y="3854"/>
                  <a:pt x="49021" y="3899"/>
                  <a:pt x="50672" y="4015"/>
                </a:cubicBezTo>
                <a:cubicBezTo>
                  <a:pt x="50699" y="5496"/>
                  <a:pt x="50734" y="7013"/>
                  <a:pt x="50690" y="8502"/>
                </a:cubicBezTo>
                <a:cubicBezTo>
                  <a:pt x="49084" y="8592"/>
                  <a:pt x="47478" y="8699"/>
                  <a:pt x="45783" y="8708"/>
                </a:cubicBezTo>
                <a:cubicBezTo>
                  <a:pt x="45765" y="7030"/>
                  <a:pt x="45640" y="5451"/>
                  <a:pt x="45587" y="3810"/>
                </a:cubicBezTo>
                <a:cubicBezTo>
                  <a:pt x="45587" y="3792"/>
                  <a:pt x="45587" y="3783"/>
                  <a:pt x="45596" y="3774"/>
                </a:cubicBezTo>
                <a:close/>
                <a:moveTo>
                  <a:pt x="7351" y="4274"/>
                </a:moveTo>
                <a:cubicBezTo>
                  <a:pt x="7351" y="4996"/>
                  <a:pt x="7333" y="5665"/>
                  <a:pt x="7307" y="6129"/>
                </a:cubicBezTo>
                <a:cubicBezTo>
                  <a:pt x="7262" y="6923"/>
                  <a:pt x="7164" y="7887"/>
                  <a:pt x="7075" y="8904"/>
                </a:cubicBezTo>
                <a:cubicBezTo>
                  <a:pt x="7066" y="8984"/>
                  <a:pt x="7057" y="9055"/>
                  <a:pt x="7048" y="9136"/>
                </a:cubicBezTo>
                <a:cubicBezTo>
                  <a:pt x="5121" y="9100"/>
                  <a:pt x="3355" y="9064"/>
                  <a:pt x="1927" y="9038"/>
                </a:cubicBezTo>
                <a:cubicBezTo>
                  <a:pt x="1900" y="7280"/>
                  <a:pt x="1874" y="5505"/>
                  <a:pt x="1927" y="4854"/>
                </a:cubicBezTo>
                <a:cubicBezTo>
                  <a:pt x="1936" y="4711"/>
                  <a:pt x="1954" y="4541"/>
                  <a:pt x="1963" y="4345"/>
                </a:cubicBezTo>
                <a:lnTo>
                  <a:pt x="7351" y="4274"/>
                </a:lnTo>
                <a:close/>
                <a:moveTo>
                  <a:pt x="35060" y="3908"/>
                </a:moveTo>
                <a:lnTo>
                  <a:pt x="35060" y="3953"/>
                </a:lnTo>
                <a:lnTo>
                  <a:pt x="35220" y="3953"/>
                </a:lnTo>
                <a:cubicBezTo>
                  <a:pt x="35256" y="5532"/>
                  <a:pt x="35256" y="7146"/>
                  <a:pt x="35176" y="8681"/>
                </a:cubicBezTo>
                <a:cubicBezTo>
                  <a:pt x="34569" y="8797"/>
                  <a:pt x="33071" y="9020"/>
                  <a:pt x="30091" y="9171"/>
                </a:cubicBezTo>
                <a:cubicBezTo>
                  <a:pt x="30100" y="9091"/>
                  <a:pt x="30100" y="9020"/>
                  <a:pt x="30109" y="8939"/>
                </a:cubicBezTo>
                <a:cubicBezTo>
                  <a:pt x="30207" y="7922"/>
                  <a:pt x="30296" y="6950"/>
                  <a:pt x="30350" y="6147"/>
                </a:cubicBezTo>
                <a:cubicBezTo>
                  <a:pt x="30376" y="5621"/>
                  <a:pt x="30394" y="4818"/>
                  <a:pt x="30394" y="3970"/>
                </a:cubicBezTo>
                <a:lnTo>
                  <a:pt x="35060" y="3908"/>
                </a:lnTo>
                <a:close/>
                <a:moveTo>
                  <a:pt x="12445" y="4202"/>
                </a:moveTo>
                <a:cubicBezTo>
                  <a:pt x="12454" y="5309"/>
                  <a:pt x="12454" y="6370"/>
                  <a:pt x="12454" y="7137"/>
                </a:cubicBezTo>
                <a:cubicBezTo>
                  <a:pt x="12454" y="7655"/>
                  <a:pt x="12445" y="8377"/>
                  <a:pt x="12436" y="9225"/>
                </a:cubicBezTo>
                <a:cubicBezTo>
                  <a:pt x="10723" y="9198"/>
                  <a:pt x="9028" y="9171"/>
                  <a:pt x="7431" y="9145"/>
                </a:cubicBezTo>
                <a:cubicBezTo>
                  <a:pt x="7440" y="9073"/>
                  <a:pt x="7449" y="9011"/>
                  <a:pt x="7449" y="8939"/>
                </a:cubicBezTo>
                <a:cubicBezTo>
                  <a:pt x="7547" y="7922"/>
                  <a:pt x="7646" y="6950"/>
                  <a:pt x="7690" y="6147"/>
                </a:cubicBezTo>
                <a:cubicBezTo>
                  <a:pt x="7717" y="5683"/>
                  <a:pt x="7735" y="5005"/>
                  <a:pt x="7735" y="4265"/>
                </a:cubicBezTo>
                <a:lnTo>
                  <a:pt x="12445" y="4202"/>
                </a:lnTo>
                <a:close/>
                <a:moveTo>
                  <a:pt x="18592" y="4122"/>
                </a:moveTo>
                <a:lnTo>
                  <a:pt x="18592" y="4122"/>
                </a:lnTo>
                <a:cubicBezTo>
                  <a:pt x="18583" y="4961"/>
                  <a:pt x="18556" y="5648"/>
                  <a:pt x="18485" y="5933"/>
                </a:cubicBezTo>
                <a:cubicBezTo>
                  <a:pt x="18386" y="6361"/>
                  <a:pt x="18395" y="7628"/>
                  <a:pt x="18467" y="9305"/>
                </a:cubicBezTo>
                <a:cubicBezTo>
                  <a:pt x="16647" y="9287"/>
                  <a:pt x="14729" y="9261"/>
                  <a:pt x="12829" y="9234"/>
                </a:cubicBezTo>
                <a:cubicBezTo>
                  <a:pt x="12829" y="8386"/>
                  <a:pt x="12838" y="7655"/>
                  <a:pt x="12838" y="7137"/>
                </a:cubicBezTo>
                <a:cubicBezTo>
                  <a:pt x="12838" y="6370"/>
                  <a:pt x="12838" y="5300"/>
                  <a:pt x="12829" y="4202"/>
                </a:cubicBezTo>
                <a:lnTo>
                  <a:pt x="18592" y="4122"/>
                </a:lnTo>
                <a:close/>
                <a:moveTo>
                  <a:pt x="30011" y="3970"/>
                </a:moveTo>
                <a:cubicBezTo>
                  <a:pt x="30011" y="4809"/>
                  <a:pt x="29993" y="5603"/>
                  <a:pt x="29966" y="6129"/>
                </a:cubicBezTo>
                <a:cubicBezTo>
                  <a:pt x="29912" y="6923"/>
                  <a:pt x="29823" y="7887"/>
                  <a:pt x="29725" y="8904"/>
                </a:cubicBezTo>
                <a:cubicBezTo>
                  <a:pt x="29716" y="9002"/>
                  <a:pt x="29707" y="9091"/>
                  <a:pt x="29698" y="9189"/>
                </a:cubicBezTo>
                <a:cubicBezTo>
                  <a:pt x="28503" y="9243"/>
                  <a:pt x="27076" y="9287"/>
                  <a:pt x="25389" y="9305"/>
                </a:cubicBezTo>
                <a:cubicBezTo>
                  <a:pt x="25158" y="9305"/>
                  <a:pt x="24917" y="9314"/>
                  <a:pt x="24667" y="9314"/>
                </a:cubicBezTo>
                <a:cubicBezTo>
                  <a:pt x="24667" y="9270"/>
                  <a:pt x="24667" y="9234"/>
                  <a:pt x="24658" y="9189"/>
                </a:cubicBezTo>
                <a:cubicBezTo>
                  <a:pt x="24640" y="7387"/>
                  <a:pt x="24613" y="5523"/>
                  <a:pt x="24658" y="4854"/>
                </a:cubicBezTo>
                <a:cubicBezTo>
                  <a:pt x="24676" y="4640"/>
                  <a:pt x="24703" y="4363"/>
                  <a:pt x="24729" y="4042"/>
                </a:cubicBezTo>
                <a:lnTo>
                  <a:pt x="30011" y="3970"/>
                </a:lnTo>
                <a:close/>
                <a:moveTo>
                  <a:pt x="24346" y="4051"/>
                </a:moveTo>
                <a:lnTo>
                  <a:pt x="24346" y="4051"/>
                </a:lnTo>
                <a:cubicBezTo>
                  <a:pt x="24319" y="4354"/>
                  <a:pt x="24292" y="4622"/>
                  <a:pt x="24274" y="4827"/>
                </a:cubicBezTo>
                <a:cubicBezTo>
                  <a:pt x="24221" y="5514"/>
                  <a:pt x="24248" y="7387"/>
                  <a:pt x="24274" y="9198"/>
                </a:cubicBezTo>
                <a:cubicBezTo>
                  <a:pt x="24274" y="9234"/>
                  <a:pt x="24283" y="9278"/>
                  <a:pt x="24283" y="9314"/>
                </a:cubicBezTo>
                <a:cubicBezTo>
                  <a:pt x="23633" y="9318"/>
                  <a:pt x="22932" y="9320"/>
                  <a:pt x="22192" y="9320"/>
                </a:cubicBezTo>
                <a:cubicBezTo>
                  <a:pt x="21146" y="9320"/>
                  <a:pt x="20021" y="9316"/>
                  <a:pt x="18850" y="9305"/>
                </a:cubicBezTo>
                <a:cubicBezTo>
                  <a:pt x="18788" y="7762"/>
                  <a:pt x="18770" y="6415"/>
                  <a:pt x="18859" y="6022"/>
                </a:cubicBezTo>
                <a:cubicBezTo>
                  <a:pt x="18931" y="5710"/>
                  <a:pt x="18966" y="4987"/>
                  <a:pt x="18975" y="4122"/>
                </a:cubicBezTo>
                <a:lnTo>
                  <a:pt x="24346" y="4051"/>
                </a:lnTo>
                <a:close/>
                <a:moveTo>
                  <a:pt x="70557" y="8574"/>
                </a:moveTo>
                <a:lnTo>
                  <a:pt x="70557" y="8574"/>
                </a:lnTo>
                <a:cubicBezTo>
                  <a:pt x="70566" y="9983"/>
                  <a:pt x="70557" y="11473"/>
                  <a:pt x="70503" y="12874"/>
                </a:cubicBezTo>
                <a:cubicBezTo>
                  <a:pt x="68826" y="13097"/>
                  <a:pt x="67006" y="13186"/>
                  <a:pt x="65142" y="13230"/>
                </a:cubicBezTo>
                <a:cubicBezTo>
                  <a:pt x="65124" y="11687"/>
                  <a:pt x="65052" y="10197"/>
                  <a:pt x="65035" y="8645"/>
                </a:cubicBezTo>
                <a:lnTo>
                  <a:pt x="65035" y="8645"/>
                </a:lnTo>
                <a:cubicBezTo>
                  <a:pt x="65544" y="8665"/>
                  <a:pt x="66060" y="8673"/>
                  <a:pt x="66576" y="8673"/>
                </a:cubicBezTo>
                <a:cubicBezTo>
                  <a:pt x="67914" y="8673"/>
                  <a:pt x="69263" y="8619"/>
                  <a:pt x="70557" y="8574"/>
                </a:cubicBezTo>
                <a:close/>
                <a:moveTo>
                  <a:pt x="61617" y="8494"/>
                </a:moveTo>
                <a:cubicBezTo>
                  <a:pt x="62659" y="8494"/>
                  <a:pt x="63689" y="8558"/>
                  <a:pt x="64687" y="8627"/>
                </a:cubicBezTo>
                <a:cubicBezTo>
                  <a:pt x="64696" y="10188"/>
                  <a:pt x="64767" y="11687"/>
                  <a:pt x="64785" y="13239"/>
                </a:cubicBezTo>
                <a:cubicBezTo>
                  <a:pt x="63429" y="13284"/>
                  <a:pt x="62073" y="13320"/>
                  <a:pt x="60726" y="13382"/>
                </a:cubicBezTo>
                <a:cubicBezTo>
                  <a:pt x="60726" y="11785"/>
                  <a:pt x="60735" y="10126"/>
                  <a:pt x="60717" y="8511"/>
                </a:cubicBezTo>
                <a:cubicBezTo>
                  <a:pt x="61018" y="8499"/>
                  <a:pt x="61318" y="8494"/>
                  <a:pt x="61617" y="8494"/>
                </a:cubicBezTo>
                <a:close/>
                <a:moveTo>
                  <a:pt x="50627" y="8850"/>
                </a:moveTo>
                <a:cubicBezTo>
                  <a:pt x="50699" y="8859"/>
                  <a:pt x="50672" y="8886"/>
                  <a:pt x="50681" y="8957"/>
                </a:cubicBezTo>
                <a:cubicBezTo>
                  <a:pt x="50699" y="9100"/>
                  <a:pt x="50672" y="9305"/>
                  <a:pt x="50672" y="9403"/>
                </a:cubicBezTo>
                <a:cubicBezTo>
                  <a:pt x="50627" y="10777"/>
                  <a:pt x="50583" y="12196"/>
                  <a:pt x="50493" y="13480"/>
                </a:cubicBezTo>
                <a:cubicBezTo>
                  <a:pt x="49890" y="13470"/>
                  <a:pt x="49281" y="13464"/>
                  <a:pt x="48672" y="13464"/>
                </a:cubicBezTo>
                <a:cubicBezTo>
                  <a:pt x="47677" y="13464"/>
                  <a:pt x="46683" y="13481"/>
                  <a:pt x="45721" y="13525"/>
                </a:cubicBezTo>
                <a:cubicBezTo>
                  <a:pt x="45792" y="12080"/>
                  <a:pt x="45801" y="10581"/>
                  <a:pt x="45792" y="9064"/>
                </a:cubicBezTo>
                <a:cubicBezTo>
                  <a:pt x="47041" y="9064"/>
                  <a:pt x="48227" y="8984"/>
                  <a:pt x="49441" y="8922"/>
                </a:cubicBezTo>
                <a:cubicBezTo>
                  <a:pt x="49717" y="8913"/>
                  <a:pt x="50029" y="8895"/>
                  <a:pt x="50333" y="8877"/>
                </a:cubicBezTo>
                <a:cubicBezTo>
                  <a:pt x="50431" y="8868"/>
                  <a:pt x="50574" y="8850"/>
                  <a:pt x="50627" y="8850"/>
                </a:cubicBezTo>
                <a:close/>
                <a:moveTo>
                  <a:pt x="60369" y="8529"/>
                </a:moveTo>
                <a:cubicBezTo>
                  <a:pt x="60378" y="10171"/>
                  <a:pt x="60360" y="11776"/>
                  <a:pt x="60378" y="13391"/>
                </a:cubicBezTo>
                <a:cubicBezTo>
                  <a:pt x="58942" y="13471"/>
                  <a:pt x="57478" y="13525"/>
                  <a:pt x="55989" y="13543"/>
                </a:cubicBezTo>
                <a:cubicBezTo>
                  <a:pt x="56007" y="11928"/>
                  <a:pt x="56042" y="10269"/>
                  <a:pt x="55971" y="8690"/>
                </a:cubicBezTo>
                <a:cubicBezTo>
                  <a:pt x="57452" y="8645"/>
                  <a:pt x="58879" y="8565"/>
                  <a:pt x="60369" y="8529"/>
                </a:cubicBezTo>
                <a:close/>
                <a:moveTo>
                  <a:pt x="55623" y="8699"/>
                </a:moveTo>
                <a:cubicBezTo>
                  <a:pt x="55694" y="10287"/>
                  <a:pt x="55650" y="11928"/>
                  <a:pt x="55632" y="13543"/>
                </a:cubicBezTo>
                <a:cubicBezTo>
                  <a:pt x="55458" y="13544"/>
                  <a:pt x="55285" y="13544"/>
                  <a:pt x="55113" y="13544"/>
                </a:cubicBezTo>
                <a:cubicBezTo>
                  <a:pt x="53672" y="13544"/>
                  <a:pt x="52268" y="13513"/>
                  <a:pt x="50850" y="13489"/>
                </a:cubicBezTo>
                <a:cubicBezTo>
                  <a:pt x="50939" y="11964"/>
                  <a:pt x="51011" y="10420"/>
                  <a:pt x="51046" y="8832"/>
                </a:cubicBezTo>
                <a:cubicBezTo>
                  <a:pt x="52554" y="8770"/>
                  <a:pt x="54071" y="8716"/>
                  <a:pt x="55623" y="8699"/>
                </a:cubicBezTo>
                <a:close/>
                <a:moveTo>
                  <a:pt x="40924" y="8876"/>
                </a:moveTo>
                <a:cubicBezTo>
                  <a:pt x="40926" y="8876"/>
                  <a:pt x="40928" y="8876"/>
                  <a:pt x="40930" y="8877"/>
                </a:cubicBezTo>
                <a:cubicBezTo>
                  <a:pt x="42420" y="8939"/>
                  <a:pt x="43910" y="9011"/>
                  <a:pt x="45426" y="9046"/>
                </a:cubicBezTo>
                <a:cubicBezTo>
                  <a:pt x="45462" y="10563"/>
                  <a:pt x="45426" y="12080"/>
                  <a:pt x="45364" y="13534"/>
                </a:cubicBezTo>
                <a:cubicBezTo>
                  <a:pt x="43865" y="13614"/>
                  <a:pt x="42384" y="13703"/>
                  <a:pt x="40894" y="13792"/>
                </a:cubicBezTo>
                <a:cubicBezTo>
                  <a:pt x="40921" y="12187"/>
                  <a:pt x="40912" y="10501"/>
                  <a:pt x="40912" y="8904"/>
                </a:cubicBezTo>
                <a:cubicBezTo>
                  <a:pt x="40896" y="8904"/>
                  <a:pt x="40909" y="8876"/>
                  <a:pt x="40924" y="8876"/>
                </a:cubicBezTo>
                <a:close/>
                <a:moveTo>
                  <a:pt x="40145" y="8849"/>
                </a:moveTo>
                <a:cubicBezTo>
                  <a:pt x="40282" y="8849"/>
                  <a:pt x="40420" y="8852"/>
                  <a:pt x="40555" y="8859"/>
                </a:cubicBezTo>
                <a:cubicBezTo>
                  <a:pt x="40573" y="10510"/>
                  <a:pt x="40555" y="12169"/>
                  <a:pt x="40537" y="13801"/>
                </a:cubicBezTo>
                <a:cubicBezTo>
                  <a:pt x="38825" y="13891"/>
                  <a:pt x="37094" y="13953"/>
                  <a:pt x="35381" y="14042"/>
                </a:cubicBezTo>
                <a:cubicBezTo>
                  <a:pt x="35479" y="12419"/>
                  <a:pt x="35488" y="10715"/>
                  <a:pt x="35533" y="9046"/>
                </a:cubicBezTo>
                <a:cubicBezTo>
                  <a:pt x="36853" y="8957"/>
                  <a:pt x="38218" y="8931"/>
                  <a:pt x="39583" y="8859"/>
                </a:cubicBezTo>
                <a:cubicBezTo>
                  <a:pt x="39768" y="8854"/>
                  <a:pt x="39957" y="8849"/>
                  <a:pt x="40145" y="8849"/>
                </a:cubicBezTo>
                <a:close/>
                <a:moveTo>
                  <a:pt x="35176" y="9073"/>
                </a:moveTo>
                <a:lnTo>
                  <a:pt x="35176" y="9073"/>
                </a:lnTo>
                <a:cubicBezTo>
                  <a:pt x="35122" y="10724"/>
                  <a:pt x="35131" y="12436"/>
                  <a:pt x="35024" y="14024"/>
                </a:cubicBezTo>
                <a:cubicBezTo>
                  <a:pt x="34293" y="14078"/>
                  <a:pt x="32428" y="14123"/>
                  <a:pt x="29850" y="14149"/>
                </a:cubicBezTo>
                <a:cubicBezTo>
                  <a:pt x="29805" y="13561"/>
                  <a:pt x="29796" y="12963"/>
                  <a:pt x="29832" y="12321"/>
                </a:cubicBezTo>
                <a:cubicBezTo>
                  <a:pt x="29877" y="11473"/>
                  <a:pt x="29957" y="10518"/>
                  <a:pt x="30055" y="9555"/>
                </a:cubicBezTo>
                <a:cubicBezTo>
                  <a:pt x="32990" y="9412"/>
                  <a:pt x="34498" y="9198"/>
                  <a:pt x="35176" y="9073"/>
                </a:cubicBezTo>
                <a:close/>
                <a:moveTo>
                  <a:pt x="29663" y="9573"/>
                </a:moveTo>
                <a:cubicBezTo>
                  <a:pt x="29573" y="10518"/>
                  <a:pt x="29493" y="11464"/>
                  <a:pt x="29449" y="12303"/>
                </a:cubicBezTo>
                <a:cubicBezTo>
                  <a:pt x="29413" y="12954"/>
                  <a:pt x="29422" y="13561"/>
                  <a:pt x="29466" y="14158"/>
                </a:cubicBezTo>
                <a:cubicBezTo>
                  <a:pt x="28030" y="14176"/>
                  <a:pt x="26398" y="14185"/>
                  <a:pt x="24631" y="14194"/>
                </a:cubicBezTo>
                <a:cubicBezTo>
                  <a:pt x="24631" y="13792"/>
                  <a:pt x="24640" y="13462"/>
                  <a:pt x="24658" y="13248"/>
                </a:cubicBezTo>
                <a:cubicBezTo>
                  <a:pt x="24711" y="12767"/>
                  <a:pt x="24694" y="11321"/>
                  <a:pt x="24667" y="9698"/>
                </a:cubicBezTo>
                <a:cubicBezTo>
                  <a:pt x="24917" y="9698"/>
                  <a:pt x="25166" y="9698"/>
                  <a:pt x="25398" y="9689"/>
                </a:cubicBezTo>
                <a:cubicBezTo>
                  <a:pt x="27058" y="9671"/>
                  <a:pt x="28476" y="9626"/>
                  <a:pt x="29663" y="9573"/>
                </a:cubicBezTo>
                <a:close/>
                <a:moveTo>
                  <a:pt x="1927" y="9421"/>
                </a:moveTo>
                <a:cubicBezTo>
                  <a:pt x="3355" y="9448"/>
                  <a:pt x="5103" y="9484"/>
                  <a:pt x="7012" y="9519"/>
                </a:cubicBezTo>
                <a:cubicBezTo>
                  <a:pt x="6923" y="10483"/>
                  <a:pt x="6834" y="11446"/>
                  <a:pt x="6789" y="12303"/>
                </a:cubicBezTo>
                <a:cubicBezTo>
                  <a:pt x="6753" y="12963"/>
                  <a:pt x="6771" y="13587"/>
                  <a:pt x="6807" y="14203"/>
                </a:cubicBezTo>
                <a:cubicBezTo>
                  <a:pt x="5112" y="14194"/>
                  <a:pt x="3462" y="14194"/>
                  <a:pt x="1900" y="14185"/>
                </a:cubicBezTo>
                <a:cubicBezTo>
                  <a:pt x="1900" y="13784"/>
                  <a:pt x="1900" y="13453"/>
                  <a:pt x="1927" y="13248"/>
                </a:cubicBezTo>
                <a:cubicBezTo>
                  <a:pt x="1972" y="12740"/>
                  <a:pt x="1954" y="11152"/>
                  <a:pt x="1927" y="9421"/>
                </a:cubicBezTo>
                <a:close/>
                <a:moveTo>
                  <a:pt x="7396" y="9528"/>
                </a:moveTo>
                <a:cubicBezTo>
                  <a:pt x="9002" y="9555"/>
                  <a:pt x="10705" y="9591"/>
                  <a:pt x="12436" y="9609"/>
                </a:cubicBezTo>
                <a:cubicBezTo>
                  <a:pt x="12436" y="9680"/>
                  <a:pt x="12436" y="9742"/>
                  <a:pt x="12436" y="9805"/>
                </a:cubicBezTo>
                <a:cubicBezTo>
                  <a:pt x="12427" y="11179"/>
                  <a:pt x="12409" y="12775"/>
                  <a:pt x="12409" y="14212"/>
                </a:cubicBezTo>
                <a:cubicBezTo>
                  <a:pt x="10652" y="14212"/>
                  <a:pt x="8903" y="14203"/>
                  <a:pt x="7191" y="14203"/>
                </a:cubicBezTo>
                <a:cubicBezTo>
                  <a:pt x="7155" y="13587"/>
                  <a:pt x="7137" y="12981"/>
                  <a:pt x="7173" y="12321"/>
                </a:cubicBezTo>
                <a:cubicBezTo>
                  <a:pt x="7217" y="11464"/>
                  <a:pt x="7307" y="10501"/>
                  <a:pt x="7396" y="9528"/>
                </a:cubicBezTo>
                <a:close/>
                <a:moveTo>
                  <a:pt x="12820" y="9617"/>
                </a:moveTo>
                <a:cubicBezTo>
                  <a:pt x="14729" y="9644"/>
                  <a:pt x="16656" y="9671"/>
                  <a:pt x="18476" y="9689"/>
                </a:cubicBezTo>
                <a:cubicBezTo>
                  <a:pt x="18529" y="10813"/>
                  <a:pt x="18592" y="12106"/>
                  <a:pt x="18672" y="13436"/>
                </a:cubicBezTo>
                <a:cubicBezTo>
                  <a:pt x="18681" y="13712"/>
                  <a:pt x="18699" y="13971"/>
                  <a:pt x="18708" y="14212"/>
                </a:cubicBezTo>
                <a:lnTo>
                  <a:pt x="12793" y="14212"/>
                </a:lnTo>
                <a:cubicBezTo>
                  <a:pt x="12793" y="12784"/>
                  <a:pt x="12811" y="11179"/>
                  <a:pt x="12820" y="9814"/>
                </a:cubicBezTo>
                <a:cubicBezTo>
                  <a:pt x="12820" y="9742"/>
                  <a:pt x="12820" y="9680"/>
                  <a:pt x="12820" y="9617"/>
                </a:cubicBezTo>
                <a:close/>
                <a:moveTo>
                  <a:pt x="18868" y="9689"/>
                </a:moveTo>
                <a:lnTo>
                  <a:pt x="18868" y="9689"/>
                </a:lnTo>
                <a:cubicBezTo>
                  <a:pt x="20197" y="9698"/>
                  <a:pt x="21473" y="9707"/>
                  <a:pt x="22633" y="9707"/>
                </a:cubicBezTo>
                <a:cubicBezTo>
                  <a:pt x="23213" y="9707"/>
                  <a:pt x="23766" y="9707"/>
                  <a:pt x="24283" y="9698"/>
                </a:cubicBezTo>
                <a:lnTo>
                  <a:pt x="24283" y="9698"/>
                </a:lnTo>
                <a:cubicBezTo>
                  <a:pt x="24310" y="11259"/>
                  <a:pt x="24328" y="12758"/>
                  <a:pt x="24274" y="13213"/>
                </a:cubicBezTo>
                <a:cubicBezTo>
                  <a:pt x="24257" y="13436"/>
                  <a:pt x="24248" y="13784"/>
                  <a:pt x="24248" y="14194"/>
                </a:cubicBezTo>
                <a:cubicBezTo>
                  <a:pt x="22624" y="14203"/>
                  <a:pt x="20893" y="14212"/>
                  <a:pt x="19100" y="14212"/>
                </a:cubicBezTo>
                <a:cubicBezTo>
                  <a:pt x="19082" y="13971"/>
                  <a:pt x="19064" y="13703"/>
                  <a:pt x="19056" y="13418"/>
                </a:cubicBezTo>
                <a:cubicBezTo>
                  <a:pt x="18993" y="12347"/>
                  <a:pt x="18922" y="10973"/>
                  <a:pt x="18868" y="9689"/>
                </a:cubicBezTo>
                <a:close/>
                <a:moveTo>
                  <a:pt x="50841" y="13846"/>
                </a:moveTo>
                <a:cubicBezTo>
                  <a:pt x="52169" y="13868"/>
                  <a:pt x="53522" y="13904"/>
                  <a:pt x="54863" y="13904"/>
                </a:cubicBezTo>
                <a:cubicBezTo>
                  <a:pt x="55117" y="13904"/>
                  <a:pt x="55370" y="13902"/>
                  <a:pt x="55623" y="13900"/>
                </a:cubicBezTo>
                <a:lnTo>
                  <a:pt x="55623" y="13900"/>
                </a:lnTo>
                <a:cubicBezTo>
                  <a:pt x="55605" y="15577"/>
                  <a:pt x="55543" y="17245"/>
                  <a:pt x="55578" y="18940"/>
                </a:cubicBezTo>
                <a:cubicBezTo>
                  <a:pt x="54160" y="18891"/>
                  <a:pt x="52742" y="18850"/>
                  <a:pt x="51283" y="18850"/>
                </a:cubicBezTo>
                <a:cubicBezTo>
                  <a:pt x="51145" y="18850"/>
                  <a:pt x="51007" y="18850"/>
                  <a:pt x="50868" y="18851"/>
                </a:cubicBezTo>
                <a:cubicBezTo>
                  <a:pt x="50743" y="17290"/>
                  <a:pt x="50734" y="15479"/>
                  <a:pt x="50823" y="13873"/>
                </a:cubicBezTo>
                <a:cubicBezTo>
                  <a:pt x="50823" y="13864"/>
                  <a:pt x="50823" y="13846"/>
                  <a:pt x="50841" y="13846"/>
                </a:cubicBezTo>
                <a:close/>
                <a:moveTo>
                  <a:pt x="48577" y="13820"/>
                </a:moveTo>
                <a:cubicBezTo>
                  <a:pt x="49209" y="13820"/>
                  <a:pt x="49844" y="13826"/>
                  <a:pt x="50475" y="13837"/>
                </a:cubicBezTo>
                <a:cubicBezTo>
                  <a:pt x="50377" y="15452"/>
                  <a:pt x="50386" y="17281"/>
                  <a:pt x="50520" y="18851"/>
                </a:cubicBezTo>
                <a:cubicBezTo>
                  <a:pt x="50425" y="18850"/>
                  <a:pt x="50331" y="18850"/>
                  <a:pt x="50236" y="18850"/>
                </a:cubicBezTo>
                <a:cubicBezTo>
                  <a:pt x="48697" y="18850"/>
                  <a:pt x="47217" y="18916"/>
                  <a:pt x="45729" y="18958"/>
                </a:cubicBezTo>
                <a:cubicBezTo>
                  <a:pt x="45676" y="17307"/>
                  <a:pt x="45640" y="15541"/>
                  <a:pt x="45712" y="13873"/>
                </a:cubicBezTo>
                <a:cubicBezTo>
                  <a:pt x="46650" y="13835"/>
                  <a:pt x="47611" y="13820"/>
                  <a:pt x="48577" y="13820"/>
                </a:cubicBezTo>
                <a:close/>
                <a:moveTo>
                  <a:pt x="60378" y="13748"/>
                </a:moveTo>
                <a:cubicBezTo>
                  <a:pt x="60405" y="15603"/>
                  <a:pt x="60565" y="17388"/>
                  <a:pt x="60699" y="19109"/>
                </a:cubicBezTo>
                <a:cubicBezTo>
                  <a:pt x="59084" y="19083"/>
                  <a:pt x="57487" y="19029"/>
                  <a:pt x="55935" y="18940"/>
                </a:cubicBezTo>
                <a:cubicBezTo>
                  <a:pt x="55899" y="17245"/>
                  <a:pt x="55962" y="15577"/>
                  <a:pt x="55971" y="13900"/>
                </a:cubicBezTo>
                <a:cubicBezTo>
                  <a:pt x="57478" y="13882"/>
                  <a:pt x="58924" y="13810"/>
                  <a:pt x="60378" y="13748"/>
                </a:cubicBezTo>
                <a:close/>
                <a:moveTo>
                  <a:pt x="64776" y="13596"/>
                </a:moveTo>
                <a:cubicBezTo>
                  <a:pt x="64812" y="13623"/>
                  <a:pt x="64794" y="13694"/>
                  <a:pt x="64794" y="13748"/>
                </a:cubicBezTo>
                <a:cubicBezTo>
                  <a:pt x="64803" y="15532"/>
                  <a:pt x="64758" y="17388"/>
                  <a:pt x="64776" y="19190"/>
                </a:cubicBezTo>
                <a:cubicBezTo>
                  <a:pt x="63536" y="19163"/>
                  <a:pt x="62323" y="19118"/>
                  <a:pt x="61065" y="19109"/>
                </a:cubicBezTo>
                <a:cubicBezTo>
                  <a:pt x="60904" y="17361"/>
                  <a:pt x="60770" y="15595"/>
                  <a:pt x="60726" y="13730"/>
                </a:cubicBezTo>
                <a:cubicBezTo>
                  <a:pt x="62073" y="13676"/>
                  <a:pt x="63429" y="13641"/>
                  <a:pt x="64776" y="13596"/>
                </a:cubicBezTo>
                <a:close/>
                <a:moveTo>
                  <a:pt x="70458" y="13227"/>
                </a:moveTo>
                <a:cubicBezTo>
                  <a:pt x="70487" y="13227"/>
                  <a:pt x="70494" y="13253"/>
                  <a:pt x="70494" y="13382"/>
                </a:cubicBezTo>
                <a:cubicBezTo>
                  <a:pt x="70494" y="13766"/>
                  <a:pt x="70459" y="14247"/>
                  <a:pt x="70441" y="14604"/>
                </a:cubicBezTo>
                <a:cubicBezTo>
                  <a:pt x="70378" y="15996"/>
                  <a:pt x="70307" y="17441"/>
                  <a:pt x="70289" y="18824"/>
                </a:cubicBezTo>
                <a:cubicBezTo>
                  <a:pt x="69531" y="18949"/>
                  <a:pt x="68701" y="19118"/>
                  <a:pt x="67818" y="19127"/>
                </a:cubicBezTo>
                <a:cubicBezTo>
                  <a:pt x="66944" y="19145"/>
                  <a:pt x="66025" y="19190"/>
                  <a:pt x="65133" y="19199"/>
                </a:cubicBezTo>
                <a:cubicBezTo>
                  <a:pt x="65124" y="17325"/>
                  <a:pt x="65142" y="15461"/>
                  <a:pt x="65151" y="13587"/>
                </a:cubicBezTo>
                <a:cubicBezTo>
                  <a:pt x="66979" y="13561"/>
                  <a:pt x="68746" y="13436"/>
                  <a:pt x="70378" y="13239"/>
                </a:cubicBezTo>
                <a:cubicBezTo>
                  <a:pt x="70415" y="13236"/>
                  <a:pt x="70440" y="13227"/>
                  <a:pt x="70458" y="13227"/>
                </a:cubicBezTo>
                <a:close/>
                <a:moveTo>
                  <a:pt x="45355" y="13900"/>
                </a:moveTo>
                <a:cubicBezTo>
                  <a:pt x="45283" y="15559"/>
                  <a:pt x="45319" y="17334"/>
                  <a:pt x="45382" y="18984"/>
                </a:cubicBezTo>
                <a:cubicBezTo>
                  <a:pt x="43838" y="19047"/>
                  <a:pt x="42339" y="19163"/>
                  <a:pt x="40778" y="19208"/>
                </a:cubicBezTo>
                <a:cubicBezTo>
                  <a:pt x="40707" y="17521"/>
                  <a:pt x="40832" y="15809"/>
                  <a:pt x="40885" y="14149"/>
                </a:cubicBezTo>
                <a:cubicBezTo>
                  <a:pt x="42384" y="14069"/>
                  <a:pt x="43838" y="13953"/>
                  <a:pt x="45355" y="13900"/>
                </a:cubicBezTo>
                <a:close/>
                <a:moveTo>
                  <a:pt x="40529" y="14167"/>
                </a:moveTo>
                <a:cubicBezTo>
                  <a:pt x="40475" y="15826"/>
                  <a:pt x="40350" y="17539"/>
                  <a:pt x="40430" y="19234"/>
                </a:cubicBezTo>
                <a:cubicBezTo>
                  <a:pt x="38718" y="19288"/>
                  <a:pt x="37031" y="19377"/>
                  <a:pt x="35444" y="19564"/>
                </a:cubicBezTo>
                <a:cubicBezTo>
                  <a:pt x="35328" y="17923"/>
                  <a:pt x="35220" y="16112"/>
                  <a:pt x="35354" y="14399"/>
                </a:cubicBezTo>
                <a:cubicBezTo>
                  <a:pt x="37076" y="14319"/>
                  <a:pt x="38789" y="14230"/>
                  <a:pt x="40529" y="14167"/>
                </a:cubicBezTo>
                <a:close/>
                <a:moveTo>
                  <a:pt x="34953" y="14408"/>
                </a:moveTo>
                <a:lnTo>
                  <a:pt x="34953" y="14426"/>
                </a:lnTo>
                <a:lnTo>
                  <a:pt x="34997" y="14426"/>
                </a:lnTo>
                <a:cubicBezTo>
                  <a:pt x="34980" y="14711"/>
                  <a:pt x="34962" y="14997"/>
                  <a:pt x="34953" y="15282"/>
                </a:cubicBezTo>
                <a:lnTo>
                  <a:pt x="34953" y="16504"/>
                </a:lnTo>
                <a:lnTo>
                  <a:pt x="34944" y="16504"/>
                </a:lnTo>
                <a:cubicBezTo>
                  <a:pt x="34953" y="17566"/>
                  <a:pt x="35024" y="18610"/>
                  <a:pt x="35096" y="19609"/>
                </a:cubicBezTo>
                <a:cubicBezTo>
                  <a:pt x="35024" y="19609"/>
                  <a:pt x="34962" y="19618"/>
                  <a:pt x="34899" y="19627"/>
                </a:cubicBezTo>
                <a:lnTo>
                  <a:pt x="34899" y="19636"/>
                </a:lnTo>
                <a:cubicBezTo>
                  <a:pt x="34337" y="19654"/>
                  <a:pt x="32607" y="19689"/>
                  <a:pt x="30171" y="19743"/>
                </a:cubicBezTo>
                <a:cubicBezTo>
                  <a:pt x="30144" y="18949"/>
                  <a:pt x="30118" y="18271"/>
                  <a:pt x="30109" y="17807"/>
                </a:cubicBezTo>
                <a:cubicBezTo>
                  <a:pt x="30100" y="16986"/>
                  <a:pt x="30028" y="16219"/>
                  <a:pt x="29957" y="15470"/>
                </a:cubicBezTo>
                <a:cubicBezTo>
                  <a:pt x="29930" y="15157"/>
                  <a:pt x="29904" y="14845"/>
                  <a:pt x="29877" y="14542"/>
                </a:cubicBezTo>
                <a:cubicBezTo>
                  <a:pt x="32303" y="14506"/>
                  <a:pt x="34105" y="14470"/>
                  <a:pt x="34953" y="14408"/>
                </a:cubicBezTo>
                <a:close/>
                <a:moveTo>
                  <a:pt x="29493" y="14542"/>
                </a:moveTo>
                <a:cubicBezTo>
                  <a:pt x="29511" y="14863"/>
                  <a:pt x="29547" y="15184"/>
                  <a:pt x="29573" y="15505"/>
                </a:cubicBezTo>
                <a:cubicBezTo>
                  <a:pt x="29645" y="16246"/>
                  <a:pt x="29716" y="17004"/>
                  <a:pt x="29725" y="17816"/>
                </a:cubicBezTo>
                <a:cubicBezTo>
                  <a:pt x="29734" y="18280"/>
                  <a:pt x="29761" y="18958"/>
                  <a:pt x="29788" y="19752"/>
                </a:cubicBezTo>
                <a:cubicBezTo>
                  <a:pt x="28262" y="19787"/>
                  <a:pt x="26487" y="19823"/>
                  <a:pt x="24551" y="19868"/>
                </a:cubicBezTo>
                <a:cubicBezTo>
                  <a:pt x="24578" y="19591"/>
                  <a:pt x="24604" y="19368"/>
                  <a:pt x="24631" y="19216"/>
                </a:cubicBezTo>
                <a:cubicBezTo>
                  <a:pt x="24729" y="18583"/>
                  <a:pt x="24694" y="17147"/>
                  <a:pt x="24667" y="15764"/>
                </a:cubicBezTo>
                <a:cubicBezTo>
                  <a:pt x="24658" y="15354"/>
                  <a:pt x="24649" y="14952"/>
                  <a:pt x="24640" y="14586"/>
                </a:cubicBezTo>
                <a:cubicBezTo>
                  <a:pt x="26415" y="14578"/>
                  <a:pt x="28048" y="14560"/>
                  <a:pt x="29493" y="14542"/>
                </a:cubicBezTo>
                <a:close/>
                <a:moveTo>
                  <a:pt x="24257" y="14586"/>
                </a:moveTo>
                <a:cubicBezTo>
                  <a:pt x="24257" y="14952"/>
                  <a:pt x="24274" y="15354"/>
                  <a:pt x="24283" y="15773"/>
                </a:cubicBezTo>
                <a:cubicBezTo>
                  <a:pt x="24310" y="17075"/>
                  <a:pt x="24346" y="18556"/>
                  <a:pt x="24248" y="19163"/>
                </a:cubicBezTo>
                <a:cubicBezTo>
                  <a:pt x="24221" y="19323"/>
                  <a:pt x="24194" y="19573"/>
                  <a:pt x="24167" y="19877"/>
                </a:cubicBezTo>
                <a:cubicBezTo>
                  <a:pt x="22544" y="19921"/>
                  <a:pt x="20813" y="19957"/>
                  <a:pt x="19038" y="20001"/>
                </a:cubicBezTo>
                <a:cubicBezTo>
                  <a:pt x="19118" y="18101"/>
                  <a:pt x="19180" y="16210"/>
                  <a:pt x="19154" y="15452"/>
                </a:cubicBezTo>
                <a:cubicBezTo>
                  <a:pt x="19154" y="15256"/>
                  <a:pt x="19136" y="14961"/>
                  <a:pt x="19118" y="14604"/>
                </a:cubicBezTo>
                <a:cubicBezTo>
                  <a:pt x="20902" y="14595"/>
                  <a:pt x="22633" y="14595"/>
                  <a:pt x="24257" y="14586"/>
                </a:cubicBezTo>
                <a:close/>
                <a:moveTo>
                  <a:pt x="18734" y="14604"/>
                </a:moveTo>
                <a:cubicBezTo>
                  <a:pt x="18752" y="14970"/>
                  <a:pt x="18761" y="15264"/>
                  <a:pt x="18770" y="15470"/>
                </a:cubicBezTo>
                <a:cubicBezTo>
                  <a:pt x="18797" y="16210"/>
                  <a:pt x="18725" y="18110"/>
                  <a:pt x="18654" y="20010"/>
                </a:cubicBezTo>
                <a:cubicBezTo>
                  <a:pt x="16781" y="20064"/>
                  <a:pt x="14863" y="20109"/>
                  <a:pt x="12971" y="20162"/>
                </a:cubicBezTo>
                <a:cubicBezTo>
                  <a:pt x="12918" y="19190"/>
                  <a:pt x="12873" y="18351"/>
                  <a:pt x="12838" y="17905"/>
                </a:cubicBezTo>
                <a:cubicBezTo>
                  <a:pt x="12802" y="17405"/>
                  <a:pt x="12793" y="16130"/>
                  <a:pt x="12793" y="14604"/>
                </a:cubicBezTo>
                <a:close/>
                <a:moveTo>
                  <a:pt x="7226" y="14586"/>
                </a:moveTo>
                <a:lnTo>
                  <a:pt x="7226" y="14586"/>
                </a:lnTo>
                <a:cubicBezTo>
                  <a:pt x="8921" y="14595"/>
                  <a:pt x="10661" y="14595"/>
                  <a:pt x="12409" y="14604"/>
                </a:cubicBezTo>
                <a:cubicBezTo>
                  <a:pt x="12400" y="16139"/>
                  <a:pt x="12418" y="17423"/>
                  <a:pt x="12454" y="17932"/>
                </a:cubicBezTo>
                <a:cubicBezTo>
                  <a:pt x="12490" y="18378"/>
                  <a:pt x="12534" y="19208"/>
                  <a:pt x="12588" y="20171"/>
                </a:cubicBezTo>
                <a:cubicBezTo>
                  <a:pt x="10857" y="20216"/>
                  <a:pt x="9162" y="20269"/>
                  <a:pt x="7538" y="20314"/>
                </a:cubicBezTo>
                <a:cubicBezTo>
                  <a:pt x="7494" y="19288"/>
                  <a:pt x="7467" y="18378"/>
                  <a:pt x="7458" y="17807"/>
                </a:cubicBezTo>
                <a:cubicBezTo>
                  <a:pt x="7440" y="16986"/>
                  <a:pt x="7369" y="16219"/>
                  <a:pt x="7298" y="15470"/>
                </a:cubicBezTo>
                <a:cubicBezTo>
                  <a:pt x="7271" y="15175"/>
                  <a:pt x="7244" y="14881"/>
                  <a:pt x="7226" y="14586"/>
                </a:cubicBezTo>
                <a:close/>
                <a:moveTo>
                  <a:pt x="1900" y="14569"/>
                </a:moveTo>
                <a:lnTo>
                  <a:pt x="1900" y="14569"/>
                </a:lnTo>
                <a:cubicBezTo>
                  <a:pt x="3470" y="14578"/>
                  <a:pt x="5130" y="14586"/>
                  <a:pt x="6834" y="14586"/>
                </a:cubicBezTo>
                <a:cubicBezTo>
                  <a:pt x="6860" y="14890"/>
                  <a:pt x="6887" y="15193"/>
                  <a:pt x="6914" y="15505"/>
                </a:cubicBezTo>
                <a:cubicBezTo>
                  <a:pt x="6985" y="16246"/>
                  <a:pt x="7057" y="17004"/>
                  <a:pt x="7075" y="17816"/>
                </a:cubicBezTo>
                <a:cubicBezTo>
                  <a:pt x="7084" y="18387"/>
                  <a:pt x="7110" y="19297"/>
                  <a:pt x="7155" y="20332"/>
                </a:cubicBezTo>
                <a:cubicBezTo>
                  <a:pt x="5210" y="20385"/>
                  <a:pt x="3381" y="20448"/>
                  <a:pt x="1767" y="20501"/>
                </a:cubicBezTo>
                <a:cubicBezTo>
                  <a:pt x="1811" y="19930"/>
                  <a:pt x="1856" y="19475"/>
                  <a:pt x="1891" y="19216"/>
                </a:cubicBezTo>
                <a:cubicBezTo>
                  <a:pt x="1999" y="18583"/>
                  <a:pt x="1963" y="17147"/>
                  <a:pt x="1927" y="15764"/>
                </a:cubicBezTo>
                <a:cubicBezTo>
                  <a:pt x="1918" y="15345"/>
                  <a:pt x="1909" y="14934"/>
                  <a:pt x="1900" y="14569"/>
                </a:cubicBezTo>
                <a:close/>
                <a:moveTo>
                  <a:pt x="7164" y="20715"/>
                </a:moveTo>
                <a:cubicBezTo>
                  <a:pt x="7173" y="20965"/>
                  <a:pt x="7182" y="21215"/>
                  <a:pt x="7199" y="21473"/>
                </a:cubicBezTo>
                <a:cubicBezTo>
                  <a:pt x="7235" y="22437"/>
                  <a:pt x="7271" y="23463"/>
                  <a:pt x="7307" y="24382"/>
                </a:cubicBezTo>
                <a:cubicBezTo>
                  <a:pt x="5228" y="24292"/>
                  <a:pt x="3274" y="24212"/>
                  <a:pt x="1544" y="24150"/>
                </a:cubicBezTo>
                <a:cubicBezTo>
                  <a:pt x="1606" y="23070"/>
                  <a:pt x="1668" y="21866"/>
                  <a:pt x="1740" y="20885"/>
                </a:cubicBezTo>
                <a:cubicBezTo>
                  <a:pt x="3363" y="20831"/>
                  <a:pt x="5201" y="20769"/>
                  <a:pt x="7164" y="20715"/>
                </a:cubicBezTo>
                <a:close/>
                <a:moveTo>
                  <a:pt x="12606" y="20555"/>
                </a:moveTo>
                <a:cubicBezTo>
                  <a:pt x="12686" y="22009"/>
                  <a:pt x="12775" y="23650"/>
                  <a:pt x="12873" y="24631"/>
                </a:cubicBezTo>
                <a:cubicBezTo>
                  <a:pt x="11107" y="24551"/>
                  <a:pt x="9358" y="24471"/>
                  <a:pt x="7690" y="24400"/>
                </a:cubicBezTo>
                <a:cubicBezTo>
                  <a:pt x="7654" y="23472"/>
                  <a:pt x="7619" y="22437"/>
                  <a:pt x="7583" y="21465"/>
                </a:cubicBezTo>
                <a:cubicBezTo>
                  <a:pt x="7574" y="21206"/>
                  <a:pt x="7556" y="20947"/>
                  <a:pt x="7547" y="20697"/>
                </a:cubicBezTo>
                <a:cubicBezTo>
                  <a:pt x="9180" y="20653"/>
                  <a:pt x="10875" y="20599"/>
                  <a:pt x="12606" y="20555"/>
                </a:cubicBezTo>
                <a:close/>
                <a:moveTo>
                  <a:pt x="18645" y="20403"/>
                </a:moveTo>
                <a:lnTo>
                  <a:pt x="18645" y="20403"/>
                </a:lnTo>
                <a:cubicBezTo>
                  <a:pt x="18636" y="20635"/>
                  <a:pt x="18627" y="20876"/>
                  <a:pt x="18610" y="21108"/>
                </a:cubicBezTo>
                <a:cubicBezTo>
                  <a:pt x="18556" y="22589"/>
                  <a:pt x="18502" y="23989"/>
                  <a:pt x="18485" y="24765"/>
                </a:cubicBezTo>
                <a:cubicBezTo>
                  <a:pt x="18485" y="24810"/>
                  <a:pt x="18485" y="24855"/>
                  <a:pt x="18485" y="24890"/>
                </a:cubicBezTo>
                <a:cubicBezTo>
                  <a:pt x="16763" y="24810"/>
                  <a:pt x="14996" y="24730"/>
                  <a:pt x="13257" y="24649"/>
                </a:cubicBezTo>
                <a:cubicBezTo>
                  <a:pt x="13168" y="23686"/>
                  <a:pt x="13070" y="22027"/>
                  <a:pt x="12989" y="20546"/>
                </a:cubicBezTo>
                <a:cubicBezTo>
                  <a:pt x="14872" y="20492"/>
                  <a:pt x="16781" y="20448"/>
                  <a:pt x="18645" y="20403"/>
                </a:cubicBezTo>
                <a:close/>
                <a:moveTo>
                  <a:pt x="70271" y="19199"/>
                </a:moveTo>
                <a:lnTo>
                  <a:pt x="70271" y="19199"/>
                </a:lnTo>
                <a:cubicBezTo>
                  <a:pt x="70236" y="21010"/>
                  <a:pt x="70218" y="22963"/>
                  <a:pt x="70253" y="24819"/>
                </a:cubicBezTo>
                <a:cubicBezTo>
                  <a:pt x="69988" y="24816"/>
                  <a:pt x="69721" y="24814"/>
                  <a:pt x="69454" y="24814"/>
                </a:cubicBezTo>
                <a:cubicBezTo>
                  <a:pt x="68140" y="24814"/>
                  <a:pt x="66814" y="24850"/>
                  <a:pt x="65561" y="24917"/>
                </a:cubicBezTo>
                <a:cubicBezTo>
                  <a:pt x="65347" y="23204"/>
                  <a:pt x="65142" y="21482"/>
                  <a:pt x="65133" y="19555"/>
                </a:cubicBezTo>
                <a:cubicBezTo>
                  <a:pt x="66462" y="19502"/>
                  <a:pt x="67827" y="19547"/>
                  <a:pt x="69049" y="19377"/>
                </a:cubicBezTo>
                <a:cubicBezTo>
                  <a:pt x="69468" y="19323"/>
                  <a:pt x="69906" y="19252"/>
                  <a:pt x="70271" y="19199"/>
                </a:cubicBezTo>
                <a:close/>
                <a:moveTo>
                  <a:pt x="61100" y="19457"/>
                </a:moveTo>
                <a:cubicBezTo>
                  <a:pt x="62340" y="19475"/>
                  <a:pt x="63545" y="19520"/>
                  <a:pt x="64776" y="19547"/>
                </a:cubicBezTo>
                <a:cubicBezTo>
                  <a:pt x="64776" y="21482"/>
                  <a:pt x="65017" y="23231"/>
                  <a:pt x="65204" y="24944"/>
                </a:cubicBezTo>
                <a:cubicBezTo>
                  <a:pt x="64000" y="24979"/>
                  <a:pt x="62840" y="25069"/>
                  <a:pt x="61654" y="25140"/>
                </a:cubicBezTo>
                <a:cubicBezTo>
                  <a:pt x="61422" y="23302"/>
                  <a:pt x="61216" y="21429"/>
                  <a:pt x="61092" y="19493"/>
                </a:cubicBezTo>
                <a:cubicBezTo>
                  <a:pt x="61092" y="19475"/>
                  <a:pt x="61092" y="19466"/>
                  <a:pt x="61100" y="19457"/>
                </a:cubicBezTo>
                <a:close/>
                <a:moveTo>
                  <a:pt x="24141" y="20269"/>
                </a:moveTo>
                <a:cubicBezTo>
                  <a:pt x="24051" y="21349"/>
                  <a:pt x="23962" y="22910"/>
                  <a:pt x="23891" y="24239"/>
                </a:cubicBezTo>
                <a:cubicBezTo>
                  <a:pt x="23873" y="24560"/>
                  <a:pt x="23855" y="24872"/>
                  <a:pt x="23846" y="25149"/>
                </a:cubicBezTo>
                <a:cubicBezTo>
                  <a:pt x="22258" y="25078"/>
                  <a:pt x="20581" y="24997"/>
                  <a:pt x="18868" y="24908"/>
                </a:cubicBezTo>
                <a:cubicBezTo>
                  <a:pt x="18868" y="24863"/>
                  <a:pt x="18868" y="24819"/>
                  <a:pt x="18877" y="24774"/>
                </a:cubicBezTo>
                <a:cubicBezTo>
                  <a:pt x="18886" y="23998"/>
                  <a:pt x="18940" y="22606"/>
                  <a:pt x="19002" y="21117"/>
                </a:cubicBezTo>
                <a:cubicBezTo>
                  <a:pt x="19011" y="20876"/>
                  <a:pt x="19020" y="20635"/>
                  <a:pt x="19029" y="20385"/>
                </a:cubicBezTo>
                <a:cubicBezTo>
                  <a:pt x="20795" y="20349"/>
                  <a:pt x="22517" y="20305"/>
                  <a:pt x="24141" y="20269"/>
                </a:cubicBezTo>
                <a:close/>
                <a:moveTo>
                  <a:pt x="55953" y="19306"/>
                </a:moveTo>
                <a:cubicBezTo>
                  <a:pt x="57532" y="19368"/>
                  <a:pt x="59102" y="19439"/>
                  <a:pt x="60726" y="19457"/>
                </a:cubicBezTo>
                <a:cubicBezTo>
                  <a:pt x="60868" y="21411"/>
                  <a:pt x="61065" y="23302"/>
                  <a:pt x="61297" y="25158"/>
                </a:cubicBezTo>
                <a:cubicBezTo>
                  <a:pt x="59620" y="25265"/>
                  <a:pt x="57809" y="25265"/>
                  <a:pt x="56051" y="25265"/>
                </a:cubicBezTo>
                <a:cubicBezTo>
                  <a:pt x="56033" y="23267"/>
                  <a:pt x="56015" y="21277"/>
                  <a:pt x="55944" y="19332"/>
                </a:cubicBezTo>
                <a:cubicBezTo>
                  <a:pt x="55944" y="19323"/>
                  <a:pt x="55944" y="19306"/>
                  <a:pt x="55953" y="19306"/>
                </a:cubicBezTo>
                <a:close/>
                <a:moveTo>
                  <a:pt x="50913" y="19199"/>
                </a:moveTo>
                <a:cubicBezTo>
                  <a:pt x="52501" y="19199"/>
                  <a:pt x="54044" y="19243"/>
                  <a:pt x="55587" y="19297"/>
                </a:cubicBezTo>
                <a:cubicBezTo>
                  <a:pt x="55659" y="21250"/>
                  <a:pt x="55676" y="23258"/>
                  <a:pt x="55694" y="25265"/>
                </a:cubicBezTo>
                <a:cubicBezTo>
                  <a:pt x="54178" y="25309"/>
                  <a:pt x="52634" y="25327"/>
                  <a:pt x="51127" y="25390"/>
                </a:cubicBezTo>
                <a:cubicBezTo>
                  <a:pt x="51109" y="23284"/>
                  <a:pt x="51064" y="21197"/>
                  <a:pt x="50904" y="19234"/>
                </a:cubicBezTo>
                <a:cubicBezTo>
                  <a:pt x="50895" y="19216"/>
                  <a:pt x="50895" y="19199"/>
                  <a:pt x="50913" y="19199"/>
                </a:cubicBezTo>
                <a:close/>
                <a:moveTo>
                  <a:pt x="29796" y="20135"/>
                </a:moveTo>
                <a:cubicBezTo>
                  <a:pt x="29814" y="20564"/>
                  <a:pt x="29832" y="21018"/>
                  <a:pt x="29850" y="21473"/>
                </a:cubicBezTo>
                <a:cubicBezTo>
                  <a:pt x="29904" y="22838"/>
                  <a:pt x="29966" y="24319"/>
                  <a:pt x="29993" y="25461"/>
                </a:cubicBezTo>
                <a:cubicBezTo>
                  <a:pt x="28333" y="25372"/>
                  <a:pt x="26371" y="25274"/>
                  <a:pt x="24230" y="25176"/>
                </a:cubicBezTo>
                <a:cubicBezTo>
                  <a:pt x="24239" y="24890"/>
                  <a:pt x="24257" y="24578"/>
                  <a:pt x="24274" y="24257"/>
                </a:cubicBezTo>
                <a:cubicBezTo>
                  <a:pt x="24355" y="22910"/>
                  <a:pt x="24435" y="21331"/>
                  <a:pt x="24524" y="20260"/>
                </a:cubicBezTo>
                <a:cubicBezTo>
                  <a:pt x="26469" y="20207"/>
                  <a:pt x="28262" y="20171"/>
                  <a:pt x="29796" y="20135"/>
                </a:cubicBezTo>
                <a:close/>
                <a:moveTo>
                  <a:pt x="50538" y="19199"/>
                </a:moveTo>
                <a:cubicBezTo>
                  <a:pt x="50716" y="21170"/>
                  <a:pt x="50743" y="23284"/>
                  <a:pt x="50779" y="25408"/>
                </a:cubicBezTo>
                <a:cubicBezTo>
                  <a:pt x="49280" y="25488"/>
                  <a:pt x="47755" y="25541"/>
                  <a:pt x="46238" y="25604"/>
                </a:cubicBezTo>
                <a:cubicBezTo>
                  <a:pt x="46086" y="23499"/>
                  <a:pt x="45854" y="21473"/>
                  <a:pt x="45756" y="19315"/>
                </a:cubicBezTo>
                <a:cubicBezTo>
                  <a:pt x="47335" y="19261"/>
                  <a:pt x="48905" y="19199"/>
                  <a:pt x="50538" y="19199"/>
                </a:cubicBezTo>
                <a:close/>
                <a:moveTo>
                  <a:pt x="35105" y="19966"/>
                </a:moveTo>
                <a:cubicBezTo>
                  <a:pt x="35158" y="21857"/>
                  <a:pt x="35220" y="23793"/>
                  <a:pt x="35212" y="25720"/>
                </a:cubicBezTo>
                <a:cubicBezTo>
                  <a:pt x="34846" y="25702"/>
                  <a:pt x="33044" y="25613"/>
                  <a:pt x="30376" y="25479"/>
                </a:cubicBezTo>
                <a:cubicBezTo>
                  <a:pt x="30350" y="24328"/>
                  <a:pt x="30287" y="22838"/>
                  <a:pt x="30234" y="21465"/>
                </a:cubicBezTo>
                <a:cubicBezTo>
                  <a:pt x="30216" y="21001"/>
                  <a:pt x="30198" y="20555"/>
                  <a:pt x="30189" y="20126"/>
                </a:cubicBezTo>
                <a:cubicBezTo>
                  <a:pt x="33115" y="20064"/>
                  <a:pt x="35015" y="20019"/>
                  <a:pt x="35096" y="20019"/>
                </a:cubicBezTo>
                <a:lnTo>
                  <a:pt x="35096" y="19966"/>
                </a:lnTo>
                <a:close/>
                <a:moveTo>
                  <a:pt x="45399" y="19332"/>
                </a:moveTo>
                <a:cubicBezTo>
                  <a:pt x="45498" y="21491"/>
                  <a:pt x="45738" y="23516"/>
                  <a:pt x="45890" y="25622"/>
                </a:cubicBezTo>
                <a:cubicBezTo>
                  <a:pt x="44347" y="25729"/>
                  <a:pt x="42794" y="25809"/>
                  <a:pt x="41189" y="25845"/>
                </a:cubicBezTo>
                <a:cubicBezTo>
                  <a:pt x="41126" y="23686"/>
                  <a:pt x="40885" y="21696"/>
                  <a:pt x="40805" y="19564"/>
                </a:cubicBezTo>
                <a:cubicBezTo>
                  <a:pt x="42357" y="19520"/>
                  <a:pt x="43856" y="19404"/>
                  <a:pt x="45399" y="19332"/>
                </a:cubicBezTo>
                <a:close/>
                <a:moveTo>
                  <a:pt x="40448" y="19582"/>
                </a:moveTo>
                <a:cubicBezTo>
                  <a:pt x="40537" y="21714"/>
                  <a:pt x="40769" y="23695"/>
                  <a:pt x="40832" y="25854"/>
                </a:cubicBezTo>
                <a:cubicBezTo>
                  <a:pt x="40150" y="25871"/>
                  <a:pt x="39455" y="25884"/>
                  <a:pt x="38763" y="25884"/>
                </a:cubicBezTo>
                <a:cubicBezTo>
                  <a:pt x="37664" y="25884"/>
                  <a:pt x="36576" y="25851"/>
                  <a:pt x="35568" y="25747"/>
                </a:cubicBezTo>
                <a:cubicBezTo>
                  <a:pt x="35568" y="23775"/>
                  <a:pt x="35506" y="21812"/>
                  <a:pt x="35470" y="19921"/>
                </a:cubicBezTo>
                <a:cubicBezTo>
                  <a:pt x="37049" y="19725"/>
                  <a:pt x="38735" y="19645"/>
                  <a:pt x="40448" y="19582"/>
                </a:cubicBezTo>
                <a:close/>
                <a:moveTo>
                  <a:pt x="1526" y="24533"/>
                </a:moveTo>
                <a:cubicBezTo>
                  <a:pt x="3256" y="24596"/>
                  <a:pt x="5228" y="24676"/>
                  <a:pt x="7315" y="24765"/>
                </a:cubicBezTo>
                <a:cubicBezTo>
                  <a:pt x="7351" y="25800"/>
                  <a:pt x="7369" y="26665"/>
                  <a:pt x="7351" y="27112"/>
                </a:cubicBezTo>
                <a:cubicBezTo>
                  <a:pt x="7342" y="27477"/>
                  <a:pt x="7307" y="28173"/>
                  <a:pt x="7253" y="29047"/>
                </a:cubicBezTo>
                <a:cubicBezTo>
                  <a:pt x="5032" y="29021"/>
                  <a:pt x="3007" y="28994"/>
                  <a:pt x="1356" y="28985"/>
                </a:cubicBezTo>
                <a:cubicBezTo>
                  <a:pt x="1365" y="27852"/>
                  <a:pt x="1374" y="26942"/>
                  <a:pt x="1401" y="26541"/>
                </a:cubicBezTo>
                <a:cubicBezTo>
                  <a:pt x="1436" y="26130"/>
                  <a:pt x="1481" y="25399"/>
                  <a:pt x="1526" y="24533"/>
                </a:cubicBezTo>
                <a:close/>
                <a:moveTo>
                  <a:pt x="68997" y="25170"/>
                </a:moveTo>
                <a:cubicBezTo>
                  <a:pt x="69422" y="25170"/>
                  <a:pt x="69848" y="25177"/>
                  <a:pt x="70271" y="25194"/>
                </a:cubicBezTo>
                <a:cubicBezTo>
                  <a:pt x="70298" y="26460"/>
                  <a:pt x="70343" y="27718"/>
                  <a:pt x="70450" y="28914"/>
                </a:cubicBezTo>
                <a:cubicBezTo>
                  <a:pt x="68969" y="28914"/>
                  <a:pt x="67550" y="28985"/>
                  <a:pt x="66150" y="29074"/>
                </a:cubicBezTo>
                <a:cubicBezTo>
                  <a:pt x="65936" y="27834"/>
                  <a:pt x="65757" y="26567"/>
                  <a:pt x="65606" y="25274"/>
                </a:cubicBezTo>
                <a:cubicBezTo>
                  <a:pt x="66700" y="25222"/>
                  <a:pt x="67847" y="25170"/>
                  <a:pt x="68997" y="25170"/>
                </a:cubicBezTo>
                <a:close/>
                <a:moveTo>
                  <a:pt x="7699" y="24783"/>
                </a:moveTo>
                <a:lnTo>
                  <a:pt x="7699" y="24783"/>
                </a:lnTo>
                <a:cubicBezTo>
                  <a:pt x="9376" y="24855"/>
                  <a:pt x="11134" y="24935"/>
                  <a:pt x="12909" y="25015"/>
                </a:cubicBezTo>
                <a:cubicBezTo>
                  <a:pt x="12918" y="25122"/>
                  <a:pt x="12936" y="25211"/>
                  <a:pt x="12945" y="25283"/>
                </a:cubicBezTo>
                <a:cubicBezTo>
                  <a:pt x="13043" y="25889"/>
                  <a:pt x="13007" y="27370"/>
                  <a:pt x="12971" y="28673"/>
                </a:cubicBezTo>
                <a:cubicBezTo>
                  <a:pt x="12971" y="28842"/>
                  <a:pt x="12971" y="29003"/>
                  <a:pt x="12962" y="29154"/>
                </a:cubicBezTo>
                <a:cubicBezTo>
                  <a:pt x="11125" y="29119"/>
                  <a:pt x="9332" y="29083"/>
                  <a:pt x="7637" y="29056"/>
                </a:cubicBezTo>
                <a:cubicBezTo>
                  <a:pt x="7690" y="28182"/>
                  <a:pt x="7726" y="27495"/>
                  <a:pt x="7735" y="27120"/>
                </a:cubicBezTo>
                <a:cubicBezTo>
                  <a:pt x="7753" y="26674"/>
                  <a:pt x="7735" y="25809"/>
                  <a:pt x="7699" y="24783"/>
                </a:cubicBezTo>
                <a:close/>
                <a:moveTo>
                  <a:pt x="65258" y="25283"/>
                </a:moveTo>
                <a:cubicBezTo>
                  <a:pt x="65409" y="26576"/>
                  <a:pt x="65579" y="27852"/>
                  <a:pt x="65793" y="29083"/>
                </a:cubicBezTo>
                <a:cubicBezTo>
                  <a:pt x="64597" y="29137"/>
                  <a:pt x="63384" y="29181"/>
                  <a:pt x="62153" y="29208"/>
                </a:cubicBezTo>
                <a:cubicBezTo>
                  <a:pt x="62010" y="27959"/>
                  <a:pt x="61832" y="26746"/>
                  <a:pt x="61698" y="25488"/>
                </a:cubicBezTo>
                <a:cubicBezTo>
                  <a:pt x="62867" y="25417"/>
                  <a:pt x="64053" y="25345"/>
                  <a:pt x="65231" y="25283"/>
                </a:cubicBezTo>
                <a:close/>
                <a:moveTo>
                  <a:pt x="61323" y="25515"/>
                </a:moveTo>
                <a:cubicBezTo>
                  <a:pt x="61350" y="25533"/>
                  <a:pt x="61350" y="25586"/>
                  <a:pt x="61350" y="25613"/>
                </a:cubicBezTo>
                <a:cubicBezTo>
                  <a:pt x="61511" y="26781"/>
                  <a:pt x="61636" y="28013"/>
                  <a:pt x="61796" y="29208"/>
                </a:cubicBezTo>
                <a:cubicBezTo>
                  <a:pt x="60756" y="29193"/>
                  <a:pt x="59693" y="29175"/>
                  <a:pt x="58636" y="29175"/>
                </a:cubicBezTo>
                <a:cubicBezTo>
                  <a:pt x="57817" y="29175"/>
                  <a:pt x="57001" y="29186"/>
                  <a:pt x="56203" y="29217"/>
                </a:cubicBezTo>
                <a:cubicBezTo>
                  <a:pt x="56131" y="28030"/>
                  <a:pt x="56069" y="26844"/>
                  <a:pt x="56051" y="25613"/>
                </a:cubicBezTo>
                <a:lnTo>
                  <a:pt x="56051" y="25613"/>
                </a:lnTo>
                <a:cubicBezTo>
                  <a:pt x="56379" y="25614"/>
                  <a:pt x="56707" y="25615"/>
                  <a:pt x="57035" y="25615"/>
                </a:cubicBezTo>
                <a:cubicBezTo>
                  <a:pt x="58497" y="25615"/>
                  <a:pt x="59946" y="25595"/>
                  <a:pt x="61323" y="25515"/>
                </a:cubicBezTo>
                <a:close/>
                <a:moveTo>
                  <a:pt x="13301" y="25033"/>
                </a:moveTo>
                <a:cubicBezTo>
                  <a:pt x="15023" y="25113"/>
                  <a:pt x="16763" y="25194"/>
                  <a:pt x="18476" y="25274"/>
                </a:cubicBezTo>
                <a:cubicBezTo>
                  <a:pt x="18449" y="25898"/>
                  <a:pt x="18386" y="26496"/>
                  <a:pt x="18333" y="27076"/>
                </a:cubicBezTo>
                <a:cubicBezTo>
                  <a:pt x="18271" y="27816"/>
                  <a:pt x="18199" y="28530"/>
                  <a:pt x="18190" y="29270"/>
                </a:cubicBezTo>
                <a:cubicBezTo>
                  <a:pt x="16576" y="29235"/>
                  <a:pt x="14952" y="29199"/>
                  <a:pt x="13346" y="29163"/>
                </a:cubicBezTo>
                <a:cubicBezTo>
                  <a:pt x="13355" y="29012"/>
                  <a:pt x="13355" y="28851"/>
                  <a:pt x="13355" y="28682"/>
                </a:cubicBezTo>
                <a:cubicBezTo>
                  <a:pt x="13391" y="27299"/>
                  <a:pt x="13426" y="25863"/>
                  <a:pt x="13328" y="25229"/>
                </a:cubicBezTo>
                <a:cubicBezTo>
                  <a:pt x="13319" y="25167"/>
                  <a:pt x="13310" y="25104"/>
                  <a:pt x="13301" y="25033"/>
                </a:cubicBezTo>
                <a:close/>
                <a:moveTo>
                  <a:pt x="55694" y="25622"/>
                </a:moveTo>
                <a:cubicBezTo>
                  <a:pt x="55712" y="26862"/>
                  <a:pt x="55783" y="28048"/>
                  <a:pt x="55855" y="29235"/>
                </a:cubicBezTo>
                <a:cubicBezTo>
                  <a:pt x="54312" y="29306"/>
                  <a:pt x="52670" y="29270"/>
                  <a:pt x="51127" y="29333"/>
                </a:cubicBezTo>
                <a:cubicBezTo>
                  <a:pt x="51100" y="28155"/>
                  <a:pt x="51145" y="26906"/>
                  <a:pt x="51136" y="25738"/>
                </a:cubicBezTo>
                <a:cubicBezTo>
                  <a:pt x="52643" y="25684"/>
                  <a:pt x="54169" y="25657"/>
                  <a:pt x="55694" y="25622"/>
                </a:cubicBezTo>
                <a:close/>
                <a:moveTo>
                  <a:pt x="18859" y="25301"/>
                </a:moveTo>
                <a:cubicBezTo>
                  <a:pt x="20563" y="25381"/>
                  <a:pt x="22240" y="25461"/>
                  <a:pt x="23819" y="25533"/>
                </a:cubicBezTo>
                <a:cubicBezTo>
                  <a:pt x="23802" y="25943"/>
                  <a:pt x="23775" y="26282"/>
                  <a:pt x="23757" y="26514"/>
                </a:cubicBezTo>
                <a:cubicBezTo>
                  <a:pt x="23721" y="26969"/>
                  <a:pt x="23712" y="28066"/>
                  <a:pt x="23712" y="29404"/>
                </a:cubicBezTo>
                <a:cubicBezTo>
                  <a:pt x="22071" y="29369"/>
                  <a:pt x="20331" y="29324"/>
                  <a:pt x="18574" y="29279"/>
                </a:cubicBezTo>
                <a:cubicBezTo>
                  <a:pt x="18583" y="28548"/>
                  <a:pt x="18654" y="27843"/>
                  <a:pt x="18717" y="27112"/>
                </a:cubicBezTo>
                <a:cubicBezTo>
                  <a:pt x="18770" y="26523"/>
                  <a:pt x="18833" y="25925"/>
                  <a:pt x="18859" y="25301"/>
                </a:cubicBezTo>
                <a:close/>
                <a:moveTo>
                  <a:pt x="50779" y="25764"/>
                </a:moveTo>
                <a:lnTo>
                  <a:pt x="50779" y="25764"/>
                </a:lnTo>
                <a:cubicBezTo>
                  <a:pt x="50806" y="26933"/>
                  <a:pt x="50743" y="28155"/>
                  <a:pt x="50779" y="29333"/>
                </a:cubicBezTo>
                <a:cubicBezTo>
                  <a:pt x="49378" y="29404"/>
                  <a:pt x="47906" y="29404"/>
                  <a:pt x="46443" y="29413"/>
                </a:cubicBezTo>
                <a:cubicBezTo>
                  <a:pt x="46399" y="28262"/>
                  <a:pt x="46327" y="27067"/>
                  <a:pt x="46274" y="25961"/>
                </a:cubicBezTo>
                <a:cubicBezTo>
                  <a:pt x="47772" y="25889"/>
                  <a:pt x="49289" y="25845"/>
                  <a:pt x="50779" y="25764"/>
                </a:cubicBezTo>
                <a:close/>
                <a:moveTo>
                  <a:pt x="45890" y="25979"/>
                </a:moveTo>
                <a:cubicBezTo>
                  <a:pt x="45926" y="26014"/>
                  <a:pt x="45926" y="26095"/>
                  <a:pt x="45926" y="26166"/>
                </a:cubicBezTo>
                <a:cubicBezTo>
                  <a:pt x="45979" y="27227"/>
                  <a:pt x="46051" y="28343"/>
                  <a:pt x="46095" y="29422"/>
                </a:cubicBezTo>
                <a:cubicBezTo>
                  <a:pt x="44604" y="29463"/>
                  <a:pt x="43159" y="29549"/>
                  <a:pt x="41627" y="29549"/>
                </a:cubicBezTo>
                <a:cubicBezTo>
                  <a:pt x="41491" y="29549"/>
                  <a:pt x="41353" y="29548"/>
                  <a:pt x="41215" y="29547"/>
                </a:cubicBezTo>
                <a:cubicBezTo>
                  <a:pt x="41215" y="28423"/>
                  <a:pt x="41224" y="27290"/>
                  <a:pt x="41198" y="26193"/>
                </a:cubicBezTo>
                <a:cubicBezTo>
                  <a:pt x="42803" y="26166"/>
                  <a:pt x="44356" y="26077"/>
                  <a:pt x="45890" y="25979"/>
                </a:cubicBezTo>
                <a:close/>
                <a:moveTo>
                  <a:pt x="24203" y="25559"/>
                </a:moveTo>
                <a:cubicBezTo>
                  <a:pt x="26362" y="25657"/>
                  <a:pt x="28333" y="25756"/>
                  <a:pt x="30002" y="25845"/>
                </a:cubicBezTo>
                <a:cubicBezTo>
                  <a:pt x="30011" y="26389"/>
                  <a:pt x="30020" y="26835"/>
                  <a:pt x="30011" y="27112"/>
                </a:cubicBezTo>
                <a:cubicBezTo>
                  <a:pt x="30002" y="27495"/>
                  <a:pt x="29957" y="28218"/>
                  <a:pt x="29904" y="29146"/>
                </a:cubicBezTo>
                <a:cubicBezTo>
                  <a:pt x="29904" y="29288"/>
                  <a:pt x="29895" y="29431"/>
                  <a:pt x="29886" y="29574"/>
                </a:cubicBezTo>
                <a:cubicBezTo>
                  <a:pt x="28209" y="29520"/>
                  <a:pt x="26228" y="29476"/>
                  <a:pt x="24096" y="29413"/>
                </a:cubicBezTo>
                <a:cubicBezTo>
                  <a:pt x="24096" y="28084"/>
                  <a:pt x="24105" y="26996"/>
                  <a:pt x="24141" y="26541"/>
                </a:cubicBezTo>
                <a:cubicBezTo>
                  <a:pt x="24158" y="26309"/>
                  <a:pt x="24185" y="25970"/>
                  <a:pt x="24203" y="25559"/>
                </a:cubicBezTo>
                <a:close/>
                <a:moveTo>
                  <a:pt x="30385" y="25863"/>
                </a:moveTo>
                <a:lnTo>
                  <a:pt x="30385" y="25863"/>
                </a:lnTo>
                <a:cubicBezTo>
                  <a:pt x="33088" y="25996"/>
                  <a:pt x="34908" y="26095"/>
                  <a:pt x="35203" y="26112"/>
                </a:cubicBezTo>
                <a:cubicBezTo>
                  <a:pt x="35185" y="27299"/>
                  <a:pt x="35131" y="28521"/>
                  <a:pt x="35149" y="29716"/>
                </a:cubicBezTo>
                <a:cubicBezTo>
                  <a:pt x="34667" y="29708"/>
                  <a:pt x="32856" y="29654"/>
                  <a:pt x="30269" y="29583"/>
                </a:cubicBezTo>
                <a:cubicBezTo>
                  <a:pt x="30278" y="29440"/>
                  <a:pt x="30287" y="29297"/>
                  <a:pt x="30287" y="29163"/>
                </a:cubicBezTo>
                <a:cubicBezTo>
                  <a:pt x="30341" y="28236"/>
                  <a:pt x="30385" y="27504"/>
                  <a:pt x="30394" y="27120"/>
                </a:cubicBezTo>
                <a:cubicBezTo>
                  <a:pt x="30403" y="26844"/>
                  <a:pt x="30403" y="26407"/>
                  <a:pt x="30385" y="25863"/>
                </a:cubicBezTo>
                <a:close/>
                <a:moveTo>
                  <a:pt x="35568" y="26103"/>
                </a:moveTo>
                <a:cubicBezTo>
                  <a:pt x="36562" y="26207"/>
                  <a:pt x="37648" y="26237"/>
                  <a:pt x="38742" y="26237"/>
                </a:cubicBezTo>
                <a:cubicBezTo>
                  <a:pt x="39446" y="26237"/>
                  <a:pt x="40153" y="26224"/>
                  <a:pt x="40841" y="26210"/>
                </a:cubicBezTo>
                <a:cubicBezTo>
                  <a:pt x="40868" y="27299"/>
                  <a:pt x="40859" y="28432"/>
                  <a:pt x="40868" y="29556"/>
                </a:cubicBezTo>
                <a:cubicBezTo>
                  <a:pt x="39057" y="29592"/>
                  <a:pt x="37335" y="29716"/>
                  <a:pt x="35506" y="29734"/>
                </a:cubicBezTo>
                <a:cubicBezTo>
                  <a:pt x="35479" y="28521"/>
                  <a:pt x="35542" y="27335"/>
                  <a:pt x="35559" y="26130"/>
                </a:cubicBezTo>
                <a:cubicBezTo>
                  <a:pt x="35559" y="26121"/>
                  <a:pt x="35559" y="26103"/>
                  <a:pt x="35568" y="26103"/>
                </a:cubicBezTo>
                <a:close/>
                <a:moveTo>
                  <a:pt x="1356" y="29369"/>
                </a:moveTo>
                <a:cubicBezTo>
                  <a:pt x="2998" y="29377"/>
                  <a:pt x="5014" y="29404"/>
                  <a:pt x="7235" y="29440"/>
                </a:cubicBezTo>
                <a:cubicBezTo>
                  <a:pt x="7155" y="30948"/>
                  <a:pt x="7075" y="32393"/>
                  <a:pt x="7030" y="33597"/>
                </a:cubicBezTo>
                <a:cubicBezTo>
                  <a:pt x="4746" y="33499"/>
                  <a:pt x="2784" y="33410"/>
                  <a:pt x="1374" y="33329"/>
                </a:cubicBezTo>
                <a:cubicBezTo>
                  <a:pt x="1365" y="32000"/>
                  <a:pt x="1356" y="30582"/>
                  <a:pt x="1356" y="29369"/>
                </a:cubicBezTo>
                <a:close/>
                <a:moveTo>
                  <a:pt x="7619" y="29440"/>
                </a:moveTo>
                <a:cubicBezTo>
                  <a:pt x="9314" y="29476"/>
                  <a:pt x="11116" y="29502"/>
                  <a:pt x="12954" y="29547"/>
                </a:cubicBezTo>
                <a:cubicBezTo>
                  <a:pt x="12945" y="30270"/>
                  <a:pt x="12936" y="30894"/>
                  <a:pt x="12971" y="31233"/>
                </a:cubicBezTo>
                <a:cubicBezTo>
                  <a:pt x="13007" y="31599"/>
                  <a:pt x="13007" y="32643"/>
                  <a:pt x="12989" y="33838"/>
                </a:cubicBezTo>
                <a:cubicBezTo>
                  <a:pt x="11027" y="33767"/>
                  <a:pt x="9135" y="33686"/>
                  <a:pt x="7414" y="33615"/>
                </a:cubicBezTo>
                <a:cubicBezTo>
                  <a:pt x="7467" y="32250"/>
                  <a:pt x="7547" y="30680"/>
                  <a:pt x="7619" y="29440"/>
                </a:cubicBezTo>
                <a:close/>
                <a:moveTo>
                  <a:pt x="13337" y="29556"/>
                </a:moveTo>
                <a:cubicBezTo>
                  <a:pt x="14943" y="29583"/>
                  <a:pt x="16576" y="29618"/>
                  <a:pt x="18190" y="29663"/>
                </a:cubicBezTo>
                <a:cubicBezTo>
                  <a:pt x="18190" y="29859"/>
                  <a:pt x="18199" y="30064"/>
                  <a:pt x="18208" y="30278"/>
                </a:cubicBezTo>
                <a:cubicBezTo>
                  <a:pt x="18262" y="31313"/>
                  <a:pt x="18378" y="32518"/>
                  <a:pt x="18485" y="33677"/>
                </a:cubicBezTo>
                <a:cubicBezTo>
                  <a:pt x="18502" y="33802"/>
                  <a:pt x="18511" y="33927"/>
                  <a:pt x="18520" y="34052"/>
                </a:cubicBezTo>
                <a:cubicBezTo>
                  <a:pt x="16799" y="33981"/>
                  <a:pt x="15068" y="33918"/>
                  <a:pt x="13373" y="33856"/>
                </a:cubicBezTo>
                <a:cubicBezTo>
                  <a:pt x="13391" y="32616"/>
                  <a:pt x="13391" y="31581"/>
                  <a:pt x="13355" y="31197"/>
                </a:cubicBezTo>
                <a:cubicBezTo>
                  <a:pt x="13319" y="30876"/>
                  <a:pt x="13328" y="30261"/>
                  <a:pt x="13337" y="29556"/>
                </a:cubicBezTo>
                <a:close/>
                <a:moveTo>
                  <a:pt x="18574" y="29672"/>
                </a:moveTo>
                <a:lnTo>
                  <a:pt x="18574" y="29672"/>
                </a:lnTo>
                <a:cubicBezTo>
                  <a:pt x="20331" y="29708"/>
                  <a:pt x="22071" y="29752"/>
                  <a:pt x="23712" y="29797"/>
                </a:cubicBezTo>
                <a:cubicBezTo>
                  <a:pt x="23712" y="31197"/>
                  <a:pt x="23721" y="32812"/>
                  <a:pt x="23739" y="34239"/>
                </a:cubicBezTo>
                <a:cubicBezTo>
                  <a:pt x="22178" y="34186"/>
                  <a:pt x="20554" y="34123"/>
                  <a:pt x="18913" y="34061"/>
                </a:cubicBezTo>
                <a:cubicBezTo>
                  <a:pt x="18895" y="33918"/>
                  <a:pt x="18886" y="33784"/>
                  <a:pt x="18868" y="33642"/>
                </a:cubicBezTo>
                <a:cubicBezTo>
                  <a:pt x="18761" y="32482"/>
                  <a:pt x="18645" y="31287"/>
                  <a:pt x="18592" y="30261"/>
                </a:cubicBezTo>
                <a:cubicBezTo>
                  <a:pt x="18583" y="30055"/>
                  <a:pt x="18574" y="29859"/>
                  <a:pt x="18574" y="29672"/>
                </a:cubicBezTo>
                <a:close/>
                <a:moveTo>
                  <a:pt x="24096" y="29806"/>
                </a:moveTo>
                <a:cubicBezTo>
                  <a:pt x="26228" y="29859"/>
                  <a:pt x="28191" y="29913"/>
                  <a:pt x="29859" y="29957"/>
                </a:cubicBezTo>
                <a:cubicBezTo>
                  <a:pt x="29770" y="31643"/>
                  <a:pt x="29689" y="33231"/>
                  <a:pt x="29663" y="34445"/>
                </a:cubicBezTo>
                <a:cubicBezTo>
                  <a:pt x="28021" y="34391"/>
                  <a:pt x="26139" y="34320"/>
                  <a:pt x="24123" y="34248"/>
                </a:cubicBezTo>
                <a:cubicBezTo>
                  <a:pt x="24114" y="32830"/>
                  <a:pt x="24096" y="31206"/>
                  <a:pt x="24096" y="29806"/>
                </a:cubicBezTo>
                <a:close/>
                <a:moveTo>
                  <a:pt x="30251" y="29966"/>
                </a:moveTo>
                <a:cubicBezTo>
                  <a:pt x="32981" y="30038"/>
                  <a:pt x="34846" y="30091"/>
                  <a:pt x="35167" y="30100"/>
                </a:cubicBezTo>
                <a:cubicBezTo>
                  <a:pt x="35220" y="31670"/>
                  <a:pt x="35390" y="33160"/>
                  <a:pt x="35497" y="34641"/>
                </a:cubicBezTo>
                <a:cubicBezTo>
                  <a:pt x="35435" y="34641"/>
                  <a:pt x="35336" y="34641"/>
                  <a:pt x="35203" y="34632"/>
                </a:cubicBezTo>
                <a:cubicBezTo>
                  <a:pt x="35113" y="34623"/>
                  <a:pt x="35033" y="34614"/>
                  <a:pt x="34953" y="34605"/>
                </a:cubicBezTo>
                <a:lnTo>
                  <a:pt x="34953" y="34623"/>
                </a:lnTo>
                <a:cubicBezTo>
                  <a:pt x="34070" y="34596"/>
                  <a:pt x="32321" y="34534"/>
                  <a:pt x="30046" y="34453"/>
                </a:cubicBezTo>
                <a:cubicBezTo>
                  <a:pt x="30082" y="33115"/>
                  <a:pt x="30171" y="31385"/>
                  <a:pt x="30251" y="29966"/>
                </a:cubicBezTo>
                <a:close/>
                <a:moveTo>
                  <a:pt x="70485" y="29270"/>
                </a:moveTo>
                <a:cubicBezTo>
                  <a:pt x="70646" y="31064"/>
                  <a:pt x="70887" y="32848"/>
                  <a:pt x="70985" y="34677"/>
                </a:cubicBezTo>
                <a:cubicBezTo>
                  <a:pt x="69727" y="34739"/>
                  <a:pt x="68532" y="34864"/>
                  <a:pt x="67229" y="34882"/>
                </a:cubicBezTo>
                <a:cubicBezTo>
                  <a:pt x="66917" y="33035"/>
                  <a:pt x="66516" y="31278"/>
                  <a:pt x="66212" y="29422"/>
                </a:cubicBezTo>
                <a:cubicBezTo>
                  <a:pt x="67595" y="29333"/>
                  <a:pt x="69013" y="29270"/>
                  <a:pt x="70485" y="29270"/>
                </a:cubicBezTo>
                <a:close/>
                <a:moveTo>
                  <a:pt x="40876" y="29913"/>
                </a:moveTo>
                <a:cubicBezTo>
                  <a:pt x="40903" y="31661"/>
                  <a:pt x="40939" y="33410"/>
                  <a:pt x="41055" y="35078"/>
                </a:cubicBezTo>
                <a:cubicBezTo>
                  <a:pt x="39253" y="35024"/>
                  <a:pt x="37558" y="34855"/>
                  <a:pt x="35863" y="34694"/>
                </a:cubicBezTo>
                <a:cubicBezTo>
                  <a:pt x="35738" y="33169"/>
                  <a:pt x="35577" y="31679"/>
                  <a:pt x="35515" y="30091"/>
                </a:cubicBezTo>
                <a:cubicBezTo>
                  <a:pt x="37344" y="30073"/>
                  <a:pt x="39065" y="29948"/>
                  <a:pt x="40876" y="29913"/>
                </a:cubicBezTo>
                <a:close/>
                <a:moveTo>
                  <a:pt x="65802" y="29431"/>
                </a:moveTo>
                <a:cubicBezTo>
                  <a:pt x="65864" y="29440"/>
                  <a:pt x="65838" y="29440"/>
                  <a:pt x="65855" y="29485"/>
                </a:cubicBezTo>
                <a:cubicBezTo>
                  <a:pt x="65873" y="29538"/>
                  <a:pt x="65900" y="29690"/>
                  <a:pt x="65909" y="29743"/>
                </a:cubicBezTo>
                <a:cubicBezTo>
                  <a:pt x="66212" y="31483"/>
                  <a:pt x="66578" y="33187"/>
                  <a:pt x="66863" y="34900"/>
                </a:cubicBezTo>
                <a:cubicBezTo>
                  <a:pt x="65445" y="34944"/>
                  <a:pt x="64044" y="35016"/>
                  <a:pt x="62662" y="35087"/>
                </a:cubicBezTo>
                <a:cubicBezTo>
                  <a:pt x="62537" y="33213"/>
                  <a:pt x="62394" y="31349"/>
                  <a:pt x="62189" y="29556"/>
                </a:cubicBezTo>
                <a:cubicBezTo>
                  <a:pt x="63090" y="29556"/>
                  <a:pt x="63982" y="29493"/>
                  <a:pt x="64883" y="29476"/>
                </a:cubicBezTo>
                <a:cubicBezTo>
                  <a:pt x="65177" y="29467"/>
                  <a:pt x="65472" y="29467"/>
                  <a:pt x="65766" y="29449"/>
                </a:cubicBezTo>
                <a:cubicBezTo>
                  <a:pt x="65784" y="29440"/>
                  <a:pt x="65784" y="29431"/>
                  <a:pt x="65802" y="29431"/>
                </a:cubicBezTo>
                <a:close/>
                <a:moveTo>
                  <a:pt x="46104" y="29779"/>
                </a:moveTo>
                <a:cubicBezTo>
                  <a:pt x="46176" y="31581"/>
                  <a:pt x="46309" y="33329"/>
                  <a:pt x="46407" y="35114"/>
                </a:cubicBezTo>
                <a:cubicBezTo>
                  <a:pt x="45340" y="35114"/>
                  <a:pt x="44261" y="35143"/>
                  <a:pt x="43193" y="35143"/>
                </a:cubicBezTo>
                <a:cubicBezTo>
                  <a:pt x="42592" y="35143"/>
                  <a:pt x="41994" y="35134"/>
                  <a:pt x="41403" y="35105"/>
                </a:cubicBezTo>
                <a:cubicBezTo>
                  <a:pt x="41296" y="33419"/>
                  <a:pt x="41260" y="31670"/>
                  <a:pt x="41224" y="29913"/>
                </a:cubicBezTo>
                <a:cubicBezTo>
                  <a:pt x="42893" y="29904"/>
                  <a:pt x="44481" y="29823"/>
                  <a:pt x="46104" y="29779"/>
                </a:cubicBezTo>
                <a:close/>
                <a:moveTo>
                  <a:pt x="50779" y="29690"/>
                </a:moveTo>
                <a:cubicBezTo>
                  <a:pt x="50814" y="31536"/>
                  <a:pt x="50913" y="33329"/>
                  <a:pt x="50975" y="35149"/>
                </a:cubicBezTo>
                <a:cubicBezTo>
                  <a:pt x="50780" y="35151"/>
                  <a:pt x="50586" y="35151"/>
                  <a:pt x="50392" y="35151"/>
                </a:cubicBezTo>
                <a:cubicBezTo>
                  <a:pt x="49167" y="35151"/>
                  <a:pt x="47965" y="35129"/>
                  <a:pt x="46755" y="35114"/>
                </a:cubicBezTo>
                <a:cubicBezTo>
                  <a:pt x="46675" y="33321"/>
                  <a:pt x="46515" y="31554"/>
                  <a:pt x="46470" y="29770"/>
                </a:cubicBezTo>
                <a:lnTo>
                  <a:pt x="46470" y="29770"/>
                </a:lnTo>
                <a:cubicBezTo>
                  <a:pt x="46598" y="29771"/>
                  <a:pt x="46726" y="29771"/>
                  <a:pt x="46853" y="29771"/>
                </a:cubicBezTo>
                <a:cubicBezTo>
                  <a:pt x="48189" y="29771"/>
                  <a:pt x="49484" y="29730"/>
                  <a:pt x="50779" y="29690"/>
                </a:cubicBezTo>
                <a:close/>
                <a:moveTo>
                  <a:pt x="55873" y="29592"/>
                </a:moveTo>
                <a:cubicBezTo>
                  <a:pt x="55998" y="31394"/>
                  <a:pt x="55980" y="33338"/>
                  <a:pt x="56007" y="35247"/>
                </a:cubicBezTo>
                <a:cubicBezTo>
                  <a:pt x="54499" y="35167"/>
                  <a:pt x="52929" y="35149"/>
                  <a:pt x="51332" y="35149"/>
                </a:cubicBezTo>
                <a:cubicBezTo>
                  <a:pt x="51252" y="33347"/>
                  <a:pt x="51180" y="31527"/>
                  <a:pt x="51127" y="29681"/>
                </a:cubicBezTo>
                <a:cubicBezTo>
                  <a:pt x="52679" y="29627"/>
                  <a:pt x="54329" y="29654"/>
                  <a:pt x="55873" y="29592"/>
                </a:cubicBezTo>
                <a:close/>
                <a:moveTo>
                  <a:pt x="58533" y="29526"/>
                </a:moveTo>
                <a:cubicBezTo>
                  <a:pt x="59634" y="29526"/>
                  <a:pt x="60745" y="29545"/>
                  <a:pt x="61841" y="29556"/>
                </a:cubicBezTo>
                <a:cubicBezTo>
                  <a:pt x="62037" y="31367"/>
                  <a:pt x="62180" y="33231"/>
                  <a:pt x="62305" y="35114"/>
                </a:cubicBezTo>
                <a:cubicBezTo>
                  <a:pt x="60518" y="35196"/>
                  <a:pt x="58654" y="35248"/>
                  <a:pt x="56799" y="35248"/>
                </a:cubicBezTo>
                <a:cubicBezTo>
                  <a:pt x="56653" y="35248"/>
                  <a:pt x="56508" y="35248"/>
                  <a:pt x="56363" y="35247"/>
                </a:cubicBezTo>
                <a:cubicBezTo>
                  <a:pt x="56346" y="33329"/>
                  <a:pt x="56337" y="31358"/>
                  <a:pt x="56238" y="29565"/>
                </a:cubicBezTo>
                <a:cubicBezTo>
                  <a:pt x="56993" y="29535"/>
                  <a:pt x="57760" y="29526"/>
                  <a:pt x="58533" y="29526"/>
                </a:cubicBezTo>
                <a:close/>
                <a:moveTo>
                  <a:pt x="71012" y="35024"/>
                </a:moveTo>
                <a:cubicBezTo>
                  <a:pt x="71056" y="35961"/>
                  <a:pt x="71074" y="36925"/>
                  <a:pt x="71101" y="37879"/>
                </a:cubicBezTo>
                <a:cubicBezTo>
                  <a:pt x="69959" y="37959"/>
                  <a:pt x="68853" y="38066"/>
                  <a:pt x="67747" y="38174"/>
                </a:cubicBezTo>
                <a:cubicBezTo>
                  <a:pt x="67577" y="37210"/>
                  <a:pt x="67425" y="36238"/>
                  <a:pt x="67292" y="35239"/>
                </a:cubicBezTo>
                <a:cubicBezTo>
                  <a:pt x="68576" y="35212"/>
                  <a:pt x="69763" y="35087"/>
                  <a:pt x="71012" y="35024"/>
                </a:cubicBezTo>
                <a:close/>
                <a:moveTo>
                  <a:pt x="66917" y="35247"/>
                </a:moveTo>
                <a:cubicBezTo>
                  <a:pt x="66926" y="35247"/>
                  <a:pt x="66926" y="35247"/>
                  <a:pt x="66926" y="35256"/>
                </a:cubicBezTo>
                <a:cubicBezTo>
                  <a:pt x="67078" y="36247"/>
                  <a:pt x="67220" y="37246"/>
                  <a:pt x="67390" y="38218"/>
                </a:cubicBezTo>
                <a:cubicBezTo>
                  <a:pt x="65900" y="38361"/>
                  <a:pt x="64428" y="38530"/>
                  <a:pt x="62947" y="38682"/>
                </a:cubicBezTo>
                <a:cubicBezTo>
                  <a:pt x="62858" y="37612"/>
                  <a:pt x="62751" y="36550"/>
                  <a:pt x="62688" y="35444"/>
                </a:cubicBezTo>
                <a:cubicBezTo>
                  <a:pt x="64080" y="35363"/>
                  <a:pt x="65507" y="35310"/>
                  <a:pt x="66917" y="35247"/>
                </a:cubicBezTo>
                <a:close/>
                <a:moveTo>
                  <a:pt x="62314" y="35462"/>
                </a:moveTo>
                <a:cubicBezTo>
                  <a:pt x="62358" y="35479"/>
                  <a:pt x="62332" y="35533"/>
                  <a:pt x="62340" y="35560"/>
                </a:cubicBezTo>
                <a:cubicBezTo>
                  <a:pt x="62385" y="36050"/>
                  <a:pt x="62403" y="36586"/>
                  <a:pt x="62448" y="37094"/>
                </a:cubicBezTo>
                <a:cubicBezTo>
                  <a:pt x="62501" y="37638"/>
                  <a:pt x="62555" y="38182"/>
                  <a:pt x="62599" y="38709"/>
                </a:cubicBezTo>
                <a:cubicBezTo>
                  <a:pt x="60610" y="38869"/>
                  <a:pt x="58495" y="38905"/>
                  <a:pt x="56426" y="38976"/>
                </a:cubicBezTo>
                <a:cubicBezTo>
                  <a:pt x="56417" y="37843"/>
                  <a:pt x="56399" y="36719"/>
                  <a:pt x="56372" y="35613"/>
                </a:cubicBezTo>
                <a:cubicBezTo>
                  <a:pt x="58388" y="35604"/>
                  <a:pt x="60387" y="35560"/>
                  <a:pt x="62314" y="35462"/>
                </a:cubicBezTo>
                <a:close/>
                <a:moveTo>
                  <a:pt x="51368" y="35506"/>
                </a:moveTo>
                <a:cubicBezTo>
                  <a:pt x="52938" y="35515"/>
                  <a:pt x="54517" y="35515"/>
                  <a:pt x="56015" y="35595"/>
                </a:cubicBezTo>
                <a:cubicBezTo>
                  <a:pt x="56042" y="36719"/>
                  <a:pt x="56060" y="37843"/>
                  <a:pt x="56069" y="38976"/>
                </a:cubicBezTo>
                <a:cubicBezTo>
                  <a:pt x="54561" y="38985"/>
                  <a:pt x="53027" y="38968"/>
                  <a:pt x="51573" y="39039"/>
                </a:cubicBezTo>
                <a:cubicBezTo>
                  <a:pt x="51448" y="37915"/>
                  <a:pt x="51403" y="36719"/>
                  <a:pt x="51350" y="35533"/>
                </a:cubicBezTo>
                <a:cubicBezTo>
                  <a:pt x="51350" y="35515"/>
                  <a:pt x="51350" y="35506"/>
                  <a:pt x="51368" y="35506"/>
                </a:cubicBezTo>
                <a:close/>
                <a:moveTo>
                  <a:pt x="46782" y="35462"/>
                </a:moveTo>
                <a:cubicBezTo>
                  <a:pt x="47987" y="35485"/>
                  <a:pt x="49199" y="35508"/>
                  <a:pt x="50424" y="35508"/>
                </a:cubicBezTo>
                <a:cubicBezTo>
                  <a:pt x="50613" y="35508"/>
                  <a:pt x="50803" y="35507"/>
                  <a:pt x="50993" y="35506"/>
                </a:cubicBezTo>
                <a:cubicBezTo>
                  <a:pt x="51046" y="36711"/>
                  <a:pt x="51100" y="37915"/>
                  <a:pt x="51225" y="39048"/>
                </a:cubicBezTo>
                <a:cubicBezTo>
                  <a:pt x="49780" y="39092"/>
                  <a:pt x="48317" y="39119"/>
                  <a:pt x="46836" y="39128"/>
                </a:cubicBezTo>
                <a:cubicBezTo>
                  <a:pt x="46809" y="37924"/>
                  <a:pt x="46836" y="36666"/>
                  <a:pt x="46773" y="35497"/>
                </a:cubicBezTo>
                <a:cubicBezTo>
                  <a:pt x="46764" y="35479"/>
                  <a:pt x="46764" y="35470"/>
                  <a:pt x="46782" y="35462"/>
                </a:cubicBezTo>
                <a:close/>
                <a:moveTo>
                  <a:pt x="41447" y="35453"/>
                </a:moveTo>
                <a:cubicBezTo>
                  <a:pt x="42027" y="35487"/>
                  <a:pt x="42609" y="35499"/>
                  <a:pt x="43195" y="35499"/>
                </a:cubicBezTo>
                <a:cubicBezTo>
                  <a:pt x="44260" y="35499"/>
                  <a:pt x="45334" y="35462"/>
                  <a:pt x="46416" y="35462"/>
                </a:cubicBezTo>
                <a:cubicBezTo>
                  <a:pt x="46479" y="36648"/>
                  <a:pt x="46452" y="37924"/>
                  <a:pt x="46479" y="39137"/>
                </a:cubicBezTo>
                <a:cubicBezTo>
                  <a:pt x="44864" y="39155"/>
                  <a:pt x="43214" y="39146"/>
                  <a:pt x="41590" y="39155"/>
                </a:cubicBezTo>
                <a:cubicBezTo>
                  <a:pt x="41572" y="37897"/>
                  <a:pt x="41528" y="36666"/>
                  <a:pt x="41438" y="35488"/>
                </a:cubicBezTo>
                <a:cubicBezTo>
                  <a:pt x="41430" y="35470"/>
                  <a:pt x="41430" y="35453"/>
                  <a:pt x="41447" y="35453"/>
                </a:cubicBezTo>
                <a:close/>
                <a:moveTo>
                  <a:pt x="35897" y="35053"/>
                </a:moveTo>
                <a:cubicBezTo>
                  <a:pt x="35898" y="35053"/>
                  <a:pt x="35898" y="35055"/>
                  <a:pt x="35898" y="35060"/>
                </a:cubicBezTo>
                <a:cubicBezTo>
                  <a:pt x="37602" y="35212"/>
                  <a:pt x="39297" y="35372"/>
                  <a:pt x="41082" y="35444"/>
                </a:cubicBezTo>
                <a:cubicBezTo>
                  <a:pt x="41171" y="36648"/>
                  <a:pt x="41224" y="37888"/>
                  <a:pt x="41233" y="39173"/>
                </a:cubicBezTo>
                <a:cubicBezTo>
                  <a:pt x="41086" y="39174"/>
                  <a:pt x="40938" y="39175"/>
                  <a:pt x="40791" y="39175"/>
                </a:cubicBezTo>
                <a:cubicBezTo>
                  <a:pt x="39592" y="39175"/>
                  <a:pt x="38411" y="39130"/>
                  <a:pt x="37224" y="39130"/>
                </a:cubicBezTo>
                <a:cubicBezTo>
                  <a:pt x="36851" y="39130"/>
                  <a:pt x="36478" y="39134"/>
                  <a:pt x="36104" y="39146"/>
                </a:cubicBezTo>
                <a:cubicBezTo>
                  <a:pt x="36068" y="37754"/>
                  <a:pt x="35997" y="36398"/>
                  <a:pt x="35890" y="35078"/>
                </a:cubicBezTo>
                <a:cubicBezTo>
                  <a:pt x="35890" y="35065"/>
                  <a:pt x="35894" y="35053"/>
                  <a:pt x="35897" y="35053"/>
                </a:cubicBezTo>
                <a:close/>
                <a:moveTo>
                  <a:pt x="30037" y="34846"/>
                </a:moveTo>
                <a:cubicBezTo>
                  <a:pt x="33097" y="34944"/>
                  <a:pt x="35203" y="35016"/>
                  <a:pt x="35515" y="35024"/>
                </a:cubicBezTo>
                <a:cubicBezTo>
                  <a:pt x="35524" y="35033"/>
                  <a:pt x="35533" y="35033"/>
                  <a:pt x="35542" y="35042"/>
                </a:cubicBezTo>
                <a:cubicBezTo>
                  <a:pt x="35631" y="36372"/>
                  <a:pt x="35729" y="37745"/>
                  <a:pt x="35738" y="39137"/>
                </a:cubicBezTo>
                <a:lnTo>
                  <a:pt x="34596" y="39182"/>
                </a:lnTo>
                <a:cubicBezTo>
                  <a:pt x="34534" y="39191"/>
                  <a:pt x="32803" y="39235"/>
                  <a:pt x="30207" y="39298"/>
                </a:cubicBezTo>
                <a:cubicBezTo>
                  <a:pt x="30216" y="38075"/>
                  <a:pt x="30198" y="36960"/>
                  <a:pt x="30100" y="36559"/>
                </a:cubicBezTo>
                <a:cubicBezTo>
                  <a:pt x="30037" y="36309"/>
                  <a:pt x="30028" y="35667"/>
                  <a:pt x="30037" y="34846"/>
                </a:cubicBezTo>
                <a:close/>
                <a:moveTo>
                  <a:pt x="24123" y="34632"/>
                </a:moveTo>
                <a:lnTo>
                  <a:pt x="24123" y="34632"/>
                </a:lnTo>
                <a:cubicBezTo>
                  <a:pt x="26139" y="34703"/>
                  <a:pt x="28021" y="34775"/>
                  <a:pt x="29654" y="34828"/>
                </a:cubicBezTo>
                <a:cubicBezTo>
                  <a:pt x="29645" y="35720"/>
                  <a:pt x="29663" y="36363"/>
                  <a:pt x="29725" y="36648"/>
                </a:cubicBezTo>
                <a:cubicBezTo>
                  <a:pt x="29814" y="37023"/>
                  <a:pt x="29832" y="38111"/>
                  <a:pt x="29823" y="39307"/>
                </a:cubicBezTo>
                <a:cubicBezTo>
                  <a:pt x="28182" y="39351"/>
                  <a:pt x="26219" y="39405"/>
                  <a:pt x="24141" y="39449"/>
                </a:cubicBezTo>
                <a:cubicBezTo>
                  <a:pt x="24141" y="38646"/>
                  <a:pt x="24141" y="37888"/>
                  <a:pt x="24141" y="37308"/>
                </a:cubicBezTo>
                <a:cubicBezTo>
                  <a:pt x="24141" y="36675"/>
                  <a:pt x="24132" y="35729"/>
                  <a:pt x="24123" y="34632"/>
                </a:cubicBezTo>
                <a:close/>
                <a:moveTo>
                  <a:pt x="18949" y="34445"/>
                </a:moveTo>
                <a:cubicBezTo>
                  <a:pt x="20581" y="34507"/>
                  <a:pt x="22196" y="34569"/>
                  <a:pt x="23739" y="34623"/>
                </a:cubicBezTo>
                <a:cubicBezTo>
                  <a:pt x="23739" y="34623"/>
                  <a:pt x="23739" y="34632"/>
                  <a:pt x="23739" y="34641"/>
                </a:cubicBezTo>
                <a:cubicBezTo>
                  <a:pt x="23748" y="35729"/>
                  <a:pt x="23757" y="36675"/>
                  <a:pt x="23757" y="37308"/>
                </a:cubicBezTo>
                <a:cubicBezTo>
                  <a:pt x="23757" y="37888"/>
                  <a:pt x="23757" y="38646"/>
                  <a:pt x="23757" y="39458"/>
                </a:cubicBezTo>
                <a:cubicBezTo>
                  <a:pt x="22249" y="39503"/>
                  <a:pt x="20697" y="39538"/>
                  <a:pt x="19154" y="39574"/>
                </a:cubicBezTo>
                <a:cubicBezTo>
                  <a:pt x="19163" y="38405"/>
                  <a:pt x="19154" y="37165"/>
                  <a:pt x="19109" y="36425"/>
                </a:cubicBezTo>
                <a:cubicBezTo>
                  <a:pt x="19073" y="35845"/>
                  <a:pt x="19011" y="35167"/>
                  <a:pt x="18949" y="34445"/>
                </a:cubicBezTo>
                <a:close/>
                <a:moveTo>
                  <a:pt x="13373" y="34239"/>
                </a:moveTo>
                <a:cubicBezTo>
                  <a:pt x="15077" y="34302"/>
                  <a:pt x="16825" y="34373"/>
                  <a:pt x="18565" y="34436"/>
                </a:cubicBezTo>
                <a:cubicBezTo>
                  <a:pt x="18627" y="35167"/>
                  <a:pt x="18690" y="35863"/>
                  <a:pt x="18725" y="36452"/>
                </a:cubicBezTo>
                <a:cubicBezTo>
                  <a:pt x="18770" y="37183"/>
                  <a:pt x="18779" y="38414"/>
                  <a:pt x="18770" y="39583"/>
                </a:cubicBezTo>
                <a:cubicBezTo>
                  <a:pt x="16897" y="39628"/>
                  <a:pt x="15050" y="39672"/>
                  <a:pt x="13364" y="39708"/>
                </a:cubicBezTo>
                <a:cubicBezTo>
                  <a:pt x="13364" y="39672"/>
                  <a:pt x="13355" y="39628"/>
                  <a:pt x="13355" y="39592"/>
                </a:cubicBezTo>
                <a:cubicBezTo>
                  <a:pt x="13301" y="38923"/>
                  <a:pt x="13328" y="37058"/>
                  <a:pt x="13355" y="35256"/>
                </a:cubicBezTo>
                <a:cubicBezTo>
                  <a:pt x="13364" y="34908"/>
                  <a:pt x="13364" y="34569"/>
                  <a:pt x="13373" y="34239"/>
                </a:cubicBezTo>
                <a:close/>
                <a:moveTo>
                  <a:pt x="7405" y="33999"/>
                </a:moveTo>
                <a:lnTo>
                  <a:pt x="7405" y="33999"/>
                </a:lnTo>
                <a:cubicBezTo>
                  <a:pt x="9126" y="34070"/>
                  <a:pt x="11027" y="34150"/>
                  <a:pt x="12989" y="34222"/>
                </a:cubicBezTo>
                <a:cubicBezTo>
                  <a:pt x="12980" y="34561"/>
                  <a:pt x="12980" y="34908"/>
                  <a:pt x="12971" y="35247"/>
                </a:cubicBezTo>
                <a:cubicBezTo>
                  <a:pt x="12945" y="37058"/>
                  <a:pt x="12918" y="38932"/>
                  <a:pt x="12971" y="39619"/>
                </a:cubicBezTo>
                <a:cubicBezTo>
                  <a:pt x="12971" y="39654"/>
                  <a:pt x="12980" y="39690"/>
                  <a:pt x="12980" y="39717"/>
                </a:cubicBezTo>
                <a:cubicBezTo>
                  <a:pt x="10786" y="39770"/>
                  <a:pt x="8886" y="39806"/>
                  <a:pt x="7547" y="39833"/>
                </a:cubicBezTo>
                <a:cubicBezTo>
                  <a:pt x="7565" y="38414"/>
                  <a:pt x="7556" y="37023"/>
                  <a:pt x="7440" y="36559"/>
                </a:cubicBezTo>
                <a:cubicBezTo>
                  <a:pt x="7369" y="36229"/>
                  <a:pt x="7369" y="35230"/>
                  <a:pt x="7405" y="33999"/>
                </a:cubicBezTo>
                <a:close/>
                <a:moveTo>
                  <a:pt x="1383" y="33713"/>
                </a:moveTo>
                <a:lnTo>
                  <a:pt x="1383" y="33713"/>
                </a:lnTo>
                <a:cubicBezTo>
                  <a:pt x="2784" y="33793"/>
                  <a:pt x="4746" y="33883"/>
                  <a:pt x="7021" y="33981"/>
                </a:cubicBezTo>
                <a:cubicBezTo>
                  <a:pt x="6976" y="35301"/>
                  <a:pt x="6985" y="36282"/>
                  <a:pt x="7066" y="36648"/>
                </a:cubicBezTo>
                <a:cubicBezTo>
                  <a:pt x="7173" y="37076"/>
                  <a:pt x="7182" y="38441"/>
                  <a:pt x="7164" y="39833"/>
                </a:cubicBezTo>
                <a:cubicBezTo>
                  <a:pt x="6683" y="39843"/>
                  <a:pt x="6294" y="39848"/>
                  <a:pt x="6018" y="39848"/>
                </a:cubicBezTo>
                <a:cubicBezTo>
                  <a:pt x="5824" y="39848"/>
                  <a:pt x="5685" y="39845"/>
                  <a:pt x="5612" y="39842"/>
                </a:cubicBezTo>
                <a:cubicBezTo>
                  <a:pt x="5112" y="39818"/>
                  <a:pt x="4137" y="39810"/>
                  <a:pt x="3055" y="39810"/>
                </a:cubicBezTo>
                <a:cubicBezTo>
                  <a:pt x="2515" y="39810"/>
                  <a:pt x="1948" y="39812"/>
                  <a:pt x="1401" y="39815"/>
                </a:cubicBezTo>
                <a:cubicBezTo>
                  <a:pt x="1401" y="38869"/>
                  <a:pt x="1410" y="37968"/>
                  <a:pt x="1410" y="37308"/>
                </a:cubicBezTo>
                <a:cubicBezTo>
                  <a:pt x="1401" y="36675"/>
                  <a:pt x="1401" y="35729"/>
                  <a:pt x="1392" y="34632"/>
                </a:cubicBezTo>
                <a:cubicBezTo>
                  <a:pt x="1383" y="34338"/>
                  <a:pt x="1383" y="34034"/>
                  <a:pt x="1383" y="33713"/>
                </a:cubicBezTo>
                <a:close/>
                <a:moveTo>
                  <a:pt x="1999" y="1"/>
                </a:moveTo>
                <a:cubicBezTo>
                  <a:pt x="1909" y="919"/>
                  <a:pt x="1731" y="2730"/>
                  <a:pt x="1615" y="3962"/>
                </a:cubicBezTo>
                <a:lnTo>
                  <a:pt x="0" y="3988"/>
                </a:lnTo>
                <a:lnTo>
                  <a:pt x="0" y="4372"/>
                </a:lnTo>
                <a:lnTo>
                  <a:pt x="1579" y="4345"/>
                </a:lnTo>
                <a:lnTo>
                  <a:pt x="1579" y="4345"/>
                </a:lnTo>
                <a:cubicBezTo>
                  <a:pt x="1561" y="4532"/>
                  <a:pt x="1552" y="4693"/>
                  <a:pt x="1544" y="4827"/>
                </a:cubicBezTo>
                <a:cubicBezTo>
                  <a:pt x="1490" y="5487"/>
                  <a:pt x="1517" y="7271"/>
                  <a:pt x="1535" y="9029"/>
                </a:cubicBezTo>
                <a:cubicBezTo>
                  <a:pt x="973" y="9011"/>
                  <a:pt x="473" y="9002"/>
                  <a:pt x="36" y="8993"/>
                </a:cubicBezTo>
                <a:lnTo>
                  <a:pt x="36" y="9377"/>
                </a:lnTo>
                <a:cubicBezTo>
                  <a:pt x="473" y="9385"/>
                  <a:pt x="982" y="9403"/>
                  <a:pt x="1544" y="9412"/>
                </a:cubicBezTo>
                <a:cubicBezTo>
                  <a:pt x="1570" y="11072"/>
                  <a:pt x="1588" y="12722"/>
                  <a:pt x="1544" y="13213"/>
                </a:cubicBezTo>
                <a:cubicBezTo>
                  <a:pt x="1517" y="13436"/>
                  <a:pt x="1517" y="13775"/>
                  <a:pt x="1517" y="14185"/>
                </a:cubicBezTo>
                <a:cubicBezTo>
                  <a:pt x="1008" y="14176"/>
                  <a:pt x="518" y="14176"/>
                  <a:pt x="36" y="14176"/>
                </a:cubicBezTo>
                <a:lnTo>
                  <a:pt x="36" y="14560"/>
                </a:lnTo>
                <a:cubicBezTo>
                  <a:pt x="518" y="14560"/>
                  <a:pt x="1008" y="14569"/>
                  <a:pt x="1517" y="14569"/>
                </a:cubicBezTo>
                <a:cubicBezTo>
                  <a:pt x="1526" y="14943"/>
                  <a:pt x="1535" y="15354"/>
                  <a:pt x="1544" y="15773"/>
                </a:cubicBezTo>
                <a:cubicBezTo>
                  <a:pt x="1570" y="17075"/>
                  <a:pt x="1606" y="18556"/>
                  <a:pt x="1517" y="19163"/>
                </a:cubicBezTo>
                <a:cubicBezTo>
                  <a:pt x="1472" y="19431"/>
                  <a:pt x="1428" y="19912"/>
                  <a:pt x="1383" y="20519"/>
                </a:cubicBezTo>
                <a:cubicBezTo>
                  <a:pt x="910" y="20537"/>
                  <a:pt x="464" y="20555"/>
                  <a:pt x="36" y="20572"/>
                </a:cubicBezTo>
                <a:lnTo>
                  <a:pt x="36" y="20956"/>
                </a:lnTo>
                <a:cubicBezTo>
                  <a:pt x="455" y="20938"/>
                  <a:pt x="892" y="20920"/>
                  <a:pt x="1356" y="20903"/>
                </a:cubicBezTo>
                <a:lnTo>
                  <a:pt x="1356" y="20903"/>
                </a:lnTo>
                <a:cubicBezTo>
                  <a:pt x="1285" y="21875"/>
                  <a:pt x="1222" y="23070"/>
                  <a:pt x="1160" y="24132"/>
                </a:cubicBezTo>
                <a:cubicBezTo>
                  <a:pt x="776" y="24123"/>
                  <a:pt x="393" y="24105"/>
                  <a:pt x="36" y="24096"/>
                </a:cubicBezTo>
                <a:lnTo>
                  <a:pt x="36" y="24480"/>
                </a:lnTo>
                <a:cubicBezTo>
                  <a:pt x="384" y="24489"/>
                  <a:pt x="758" y="24507"/>
                  <a:pt x="1142" y="24516"/>
                </a:cubicBezTo>
                <a:cubicBezTo>
                  <a:pt x="1097" y="25381"/>
                  <a:pt x="1053" y="26103"/>
                  <a:pt x="1026" y="26514"/>
                </a:cubicBezTo>
                <a:cubicBezTo>
                  <a:pt x="990" y="26924"/>
                  <a:pt x="982" y="27843"/>
                  <a:pt x="973" y="28985"/>
                </a:cubicBezTo>
                <a:lnTo>
                  <a:pt x="36" y="28985"/>
                </a:lnTo>
                <a:lnTo>
                  <a:pt x="36" y="29369"/>
                </a:lnTo>
                <a:lnTo>
                  <a:pt x="973" y="29369"/>
                </a:lnTo>
                <a:cubicBezTo>
                  <a:pt x="973" y="30573"/>
                  <a:pt x="982" y="31982"/>
                  <a:pt x="990" y="33312"/>
                </a:cubicBezTo>
                <a:cubicBezTo>
                  <a:pt x="625" y="33285"/>
                  <a:pt x="304" y="33267"/>
                  <a:pt x="36" y="33249"/>
                </a:cubicBezTo>
                <a:lnTo>
                  <a:pt x="36" y="33633"/>
                </a:lnTo>
                <a:cubicBezTo>
                  <a:pt x="304" y="33651"/>
                  <a:pt x="625" y="33668"/>
                  <a:pt x="999" y="33695"/>
                </a:cubicBezTo>
                <a:cubicBezTo>
                  <a:pt x="999" y="34016"/>
                  <a:pt x="999" y="34338"/>
                  <a:pt x="999" y="34641"/>
                </a:cubicBezTo>
                <a:cubicBezTo>
                  <a:pt x="1008" y="35729"/>
                  <a:pt x="1017" y="36675"/>
                  <a:pt x="1017" y="37308"/>
                </a:cubicBezTo>
                <a:cubicBezTo>
                  <a:pt x="1026" y="37977"/>
                  <a:pt x="1017" y="38869"/>
                  <a:pt x="1017" y="39824"/>
                </a:cubicBezTo>
                <a:lnTo>
                  <a:pt x="36" y="39824"/>
                </a:lnTo>
                <a:lnTo>
                  <a:pt x="36" y="40208"/>
                </a:lnTo>
                <a:lnTo>
                  <a:pt x="1008" y="40208"/>
                </a:lnTo>
                <a:cubicBezTo>
                  <a:pt x="1008" y="40671"/>
                  <a:pt x="1008" y="41144"/>
                  <a:pt x="999" y="41599"/>
                </a:cubicBezTo>
                <a:lnTo>
                  <a:pt x="1383" y="41599"/>
                </a:lnTo>
                <a:cubicBezTo>
                  <a:pt x="1392" y="41144"/>
                  <a:pt x="1392" y="40671"/>
                  <a:pt x="1401" y="40199"/>
                </a:cubicBezTo>
                <a:cubicBezTo>
                  <a:pt x="1948" y="40196"/>
                  <a:pt x="2514" y="40194"/>
                  <a:pt x="3053" y="40194"/>
                </a:cubicBezTo>
                <a:cubicBezTo>
                  <a:pt x="4131" y="40194"/>
                  <a:pt x="5100" y="40202"/>
                  <a:pt x="5594" y="40225"/>
                </a:cubicBezTo>
                <a:cubicBezTo>
                  <a:pt x="5671" y="40229"/>
                  <a:pt x="5812" y="40231"/>
                  <a:pt x="6008" y="40231"/>
                </a:cubicBezTo>
                <a:cubicBezTo>
                  <a:pt x="6285" y="40231"/>
                  <a:pt x="6674" y="40227"/>
                  <a:pt x="7155" y="40216"/>
                </a:cubicBezTo>
                <a:lnTo>
                  <a:pt x="7155" y="40216"/>
                </a:lnTo>
                <a:cubicBezTo>
                  <a:pt x="7155" y="40698"/>
                  <a:pt x="7137" y="41171"/>
                  <a:pt x="7128" y="41599"/>
                </a:cubicBezTo>
                <a:lnTo>
                  <a:pt x="7512" y="41599"/>
                </a:lnTo>
                <a:cubicBezTo>
                  <a:pt x="7521" y="41171"/>
                  <a:pt x="7538" y="40698"/>
                  <a:pt x="7547" y="40216"/>
                </a:cubicBezTo>
                <a:cubicBezTo>
                  <a:pt x="8886" y="40190"/>
                  <a:pt x="10804" y="40154"/>
                  <a:pt x="13016" y="40100"/>
                </a:cubicBezTo>
                <a:cubicBezTo>
                  <a:pt x="13052" y="40520"/>
                  <a:pt x="13096" y="41046"/>
                  <a:pt x="13150" y="41599"/>
                </a:cubicBezTo>
                <a:lnTo>
                  <a:pt x="13533" y="41599"/>
                </a:lnTo>
                <a:cubicBezTo>
                  <a:pt x="13489" y="41046"/>
                  <a:pt x="13435" y="40520"/>
                  <a:pt x="13400" y="40092"/>
                </a:cubicBezTo>
                <a:cubicBezTo>
                  <a:pt x="15077" y="40056"/>
                  <a:pt x="16906" y="40011"/>
                  <a:pt x="18761" y="39967"/>
                </a:cubicBezTo>
                <a:lnTo>
                  <a:pt x="18761" y="39967"/>
                </a:lnTo>
                <a:cubicBezTo>
                  <a:pt x="18761" y="40591"/>
                  <a:pt x="18752" y="41171"/>
                  <a:pt x="18743" y="41626"/>
                </a:cubicBezTo>
                <a:lnTo>
                  <a:pt x="19127" y="41626"/>
                </a:lnTo>
                <a:cubicBezTo>
                  <a:pt x="19136" y="41171"/>
                  <a:pt x="19145" y="40582"/>
                  <a:pt x="19154" y="39958"/>
                </a:cubicBezTo>
                <a:cubicBezTo>
                  <a:pt x="20697" y="39922"/>
                  <a:pt x="22249" y="39886"/>
                  <a:pt x="23748" y="39851"/>
                </a:cubicBezTo>
                <a:lnTo>
                  <a:pt x="23748" y="39851"/>
                </a:lnTo>
                <a:cubicBezTo>
                  <a:pt x="23748" y="40439"/>
                  <a:pt x="23748" y="41046"/>
                  <a:pt x="23739" y="41626"/>
                </a:cubicBezTo>
                <a:lnTo>
                  <a:pt x="24123" y="41626"/>
                </a:lnTo>
                <a:cubicBezTo>
                  <a:pt x="24132" y="41037"/>
                  <a:pt x="24132" y="40431"/>
                  <a:pt x="24132" y="39842"/>
                </a:cubicBezTo>
                <a:cubicBezTo>
                  <a:pt x="26210" y="39788"/>
                  <a:pt x="28173" y="39735"/>
                  <a:pt x="29823" y="39690"/>
                </a:cubicBezTo>
                <a:lnTo>
                  <a:pt x="29823" y="39690"/>
                </a:lnTo>
                <a:cubicBezTo>
                  <a:pt x="29814" y="40350"/>
                  <a:pt x="29796" y="41028"/>
                  <a:pt x="29788" y="41626"/>
                </a:cubicBezTo>
                <a:lnTo>
                  <a:pt x="30171" y="41626"/>
                </a:lnTo>
                <a:cubicBezTo>
                  <a:pt x="30189" y="41028"/>
                  <a:pt x="30198" y="40350"/>
                  <a:pt x="30207" y="39681"/>
                </a:cubicBezTo>
                <a:cubicBezTo>
                  <a:pt x="32651" y="39619"/>
                  <a:pt x="34346" y="39574"/>
                  <a:pt x="34614" y="39565"/>
                </a:cubicBezTo>
                <a:lnTo>
                  <a:pt x="35711" y="39521"/>
                </a:lnTo>
                <a:lnTo>
                  <a:pt x="35756" y="39521"/>
                </a:lnTo>
                <a:cubicBezTo>
                  <a:pt x="35765" y="40199"/>
                  <a:pt x="35783" y="40859"/>
                  <a:pt x="35774" y="41546"/>
                </a:cubicBezTo>
                <a:lnTo>
                  <a:pt x="36139" y="41546"/>
                </a:lnTo>
                <a:cubicBezTo>
                  <a:pt x="36122" y="40877"/>
                  <a:pt x="36130" y="40172"/>
                  <a:pt x="36113" y="39503"/>
                </a:cubicBezTo>
                <a:cubicBezTo>
                  <a:pt x="36511" y="39488"/>
                  <a:pt x="36908" y="39483"/>
                  <a:pt x="37304" y="39483"/>
                </a:cubicBezTo>
                <a:cubicBezTo>
                  <a:pt x="38414" y="39483"/>
                  <a:pt x="39520" y="39525"/>
                  <a:pt x="40651" y="39525"/>
                </a:cubicBezTo>
                <a:cubicBezTo>
                  <a:pt x="40850" y="39525"/>
                  <a:pt x="41050" y="39524"/>
                  <a:pt x="41251" y="39521"/>
                </a:cubicBezTo>
                <a:cubicBezTo>
                  <a:pt x="41260" y="40234"/>
                  <a:pt x="41340" y="40868"/>
                  <a:pt x="41385" y="41546"/>
                </a:cubicBezTo>
                <a:lnTo>
                  <a:pt x="41742" y="41546"/>
                </a:lnTo>
                <a:cubicBezTo>
                  <a:pt x="41679" y="40886"/>
                  <a:pt x="41617" y="40216"/>
                  <a:pt x="41599" y="39512"/>
                </a:cubicBezTo>
                <a:cubicBezTo>
                  <a:pt x="42411" y="39503"/>
                  <a:pt x="43229" y="39503"/>
                  <a:pt x="44047" y="39503"/>
                </a:cubicBezTo>
                <a:cubicBezTo>
                  <a:pt x="44864" y="39503"/>
                  <a:pt x="45680" y="39503"/>
                  <a:pt x="46488" y="39494"/>
                </a:cubicBezTo>
                <a:cubicBezTo>
                  <a:pt x="46515" y="40199"/>
                  <a:pt x="46568" y="40859"/>
                  <a:pt x="46613" y="41546"/>
                </a:cubicBezTo>
                <a:lnTo>
                  <a:pt x="46970" y="41546"/>
                </a:lnTo>
                <a:cubicBezTo>
                  <a:pt x="46925" y="40859"/>
                  <a:pt x="46862" y="40190"/>
                  <a:pt x="46845" y="39485"/>
                </a:cubicBezTo>
                <a:cubicBezTo>
                  <a:pt x="48334" y="39476"/>
                  <a:pt x="49806" y="39440"/>
                  <a:pt x="51261" y="39396"/>
                </a:cubicBezTo>
                <a:cubicBezTo>
                  <a:pt x="51359" y="40109"/>
                  <a:pt x="51448" y="40832"/>
                  <a:pt x="51546" y="41546"/>
                </a:cubicBezTo>
                <a:lnTo>
                  <a:pt x="51894" y="41546"/>
                </a:lnTo>
                <a:cubicBezTo>
                  <a:pt x="51805" y="40823"/>
                  <a:pt x="51716" y="40100"/>
                  <a:pt x="51617" y="39387"/>
                </a:cubicBezTo>
                <a:cubicBezTo>
                  <a:pt x="53054" y="39324"/>
                  <a:pt x="54579" y="39342"/>
                  <a:pt x="56069" y="39324"/>
                </a:cubicBezTo>
                <a:lnTo>
                  <a:pt x="56069" y="39324"/>
                </a:lnTo>
                <a:cubicBezTo>
                  <a:pt x="56069" y="40074"/>
                  <a:pt x="56060" y="40832"/>
                  <a:pt x="56087" y="41546"/>
                </a:cubicBezTo>
                <a:lnTo>
                  <a:pt x="56444" y="41546"/>
                </a:lnTo>
                <a:cubicBezTo>
                  <a:pt x="56417" y="40823"/>
                  <a:pt x="56426" y="40074"/>
                  <a:pt x="56426" y="39324"/>
                </a:cubicBezTo>
                <a:cubicBezTo>
                  <a:pt x="57987" y="39271"/>
                  <a:pt x="59575" y="39244"/>
                  <a:pt x="61127" y="39173"/>
                </a:cubicBezTo>
                <a:cubicBezTo>
                  <a:pt x="61636" y="39146"/>
                  <a:pt x="62135" y="39092"/>
                  <a:pt x="62626" y="39075"/>
                </a:cubicBezTo>
                <a:cubicBezTo>
                  <a:pt x="62679" y="39886"/>
                  <a:pt x="62733" y="40698"/>
                  <a:pt x="62742" y="41546"/>
                </a:cubicBezTo>
                <a:lnTo>
                  <a:pt x="63099" y="41546"/>
                </a:lnTo>
                <a:cubicBezTo>
                  <a:pt x="63090" y="40680"/>
                  <a:pt x="63027" y="39824"/>
                  <a:pt x="62983" y="39039"/>
                </a:cubicBezTo>
                <a:cubicBezTo>
                  <a:pt x="64464" y="38878"/>
                  <a:pt x="65980" y="38700"/>
                  <a:pt x="67452" y="38566"/>
                </a:cubicBezTo>
                <a:cubicBezTo>
                  <a:pt x="67613" y="39601"/>
                  <a:pt x="67836" y="40582"/>
                  <a:pt x="68068" y="41546"/>
                </a:cubicBezTo>
                <a:lnTo>
                  <a:pt x="68434" y="41546"/>
                </a:lnTo>
                <a:cubicBezTo>
                  <a:pt x="68193" y="40573"/>
                  <a:pt x="67970" y="39583"/>
                  <a:pt x="67809" y="38530"/>
                </a:cubicBezTo>
                <a:cubicBezTo>
                  <a:pt x="68880" y="38414"/>
                  <a:pt x="70004" y="38298"/>
                  <a:pt x="71101" y="38245"/>
                </a:cubicBezTo>
                <a:cubicBezTo>
                  <a:pt x="71110" y="39324"/>
                  <a:pt x="71119" y="40466"/>
                  <a:pt x="71101" y="41546"/>
                </a:cubicBezTo>
                <a:lnTo>
                  <a:pt x="71449" y="41546"/>
                </a:lnTo>
                <a:cubicBezTo>
                  <a:pt x="71476" y="40466"/>
                  <a:pt x="71449" y="39280"/>
                  <a:pt x="71458" y="38218"/>
                </a:cubicBezTo>
                <a:cubicBezTo>
                  <a:pt x="72234" y="38182"/>
                  <a:pt x="73010" y="38147"/>
                  <a:pt x="73795" y="38129"/>
                </a:cubicBezTo>
                <a:lnTo>
                  <a:pt x="73795" y="37781"/>
                </a:lnTo>
                <a:cubicBezTo>
                  <a:pt x="73010" y="37790"/>
                  <a:pt x="72207" y="37843"/>
                  <a:pt x="71449" y="37852"/>
                </a:cubicBezTo>
                <a:cubicBezTo>
                  <a:pt x="71431" y="36889"/>
                  <a:pt x="71413" y="35934"/>
                  <a:pt x="71369" y="34998"/>
                </a:cubicBezTo>
                <a:cubicBezTo>
                  <a:pt x="72198" y="34962"/>
                  <a:pt x="73001" y="34908"/>
                  <a:pt x="73795" y="34846"/>
                </a:cubicBezTo>
                <a:lnTo>
                  <a:pt x="73795" y="34489"/>
                </a:lnTo>
                <a:cubicBezTo>
                  <a:pt x="72992" y="34543"/>
                  <a:pt x="72163" y="34623"/>
                  <a:pt x="71351" y="34632"/>
                </a:cubicBezTo>
                <a:cubicBezTo>
                  <a:pt x="71217" y="32803"/>
                  <a:pt x="71012" y="31055"/>
                  <a:pt x="70833" y="29270"/>
                </a:cubicBezTo>
                <a:cubicBezTo>
                  <a:pt x="71375" y="29266"/>
                  <a:pt x="71922" y="29258"/>
                  <a:pt x="72464" y="29258"/>
                </a:cubicBezTo>
                <a:cubicBezTo>
                  <a:pt x="72913" y="29258"/>
                  <a:pt x="73359" y="29263"/>
                  <a:pt x="73795" y="29279"/>
                </a:cubicBezTo>
                <a:lnTo>
                  <a:pt x="73795" y="28922"/>
                </a:lnTo>
                <a:cubicBezTo>
                  <a:pt x="73265" y="28908"/>
                  <a:pt x="72710" y="28901"/>
                  <a:pt x="72155" y="28901"/>
                </a:cubicBezTo>
                <a:cubicBezTo>
                  <a:pt x="71701" y="28901"/>
                  <a:pt x="71248" y="28906"/>
                  <a:pt x="70807" y="28914"/>
                </a:cubicBezTo>
                <a:cubicBezTo>
                  <a:pt x="70699" y="27718"/>
                  <a:pt x="70655" y="26451"/>
                  <a:pt x="70619" y="25176"/>
                </a:cubicBezTo>
                <a:cubicBezTo>
                  <a:pt x="71690" y="25176"/>
                  <a:pt x="72733" y="25158"/>
                  <a:pt x="73795" y="25158"/>
                </a:cubicBezTo>
                <a:lnTo>
                  <a:pt x="73795" y="24801"/>
                </a:lnTo>
                <a:cubicBezTo>
                  <a:pt x="72733" y="24810"/>
                  <a:pt x="71672" y="24819"/>
                  <a:pt x="70610" y="24828"/>
                </a:cubicBezTo>
                <a:cubicBezTo>
                  <a:pt x="70592" y="22936"/>
                  <a:pt x="70566" y="20983"/>
                  <a:pt x="70637" y="19136"/>
                </a:cubicBezTo>
                <a:cubicBezTo>
                  <a:pt x="71401" y="19009"/>
                  <a:pt x="72233" y="18909"/>
                  <a:pt x="73105" y="18909"/>
                </a:cubicBezTo>
                <a:cubicBezTo>
                  <a:pt x="73333" y="18909"/>
                  <a:pt x="73563" y="18916"/>
                  <a:pt x="73795" y="18931"/>
                </a:cubicBezTo>
                <a:lnTo>
                  <a:pt x="73795" y="18574"/>
                </a:lnTo>
                <a:cubicBezTo>
                  <a:pt x="73582" y="18560"/>
                  <a:pt x="73368" y="18554"/>
                  <a:pt x="73157" y="18554"/>
                </a:cubicBezTo>
                <a:cubicBezTo>
                  <a:pt x="72263" y="18554"/>
                  <a:pt x="71394" y="18664"/>
                  <a:pt x="70637" y="18779"/>
                </a:cubicBezTo>
                <a:cubicBezTo>
                  <a:pt x="70673" y="16870"/>
                  <a:pt x="70798" y="15068"/>
                  <a:pt x="70860" y="13204"/>
                </a:cubicBezTo>
                <a:cubicBezTo>
                  <a:pt x="71217" y="13177"/>
                  <a:pt x="71582" y="13168"/>
                  <a:pt x="71952" y="13168"/>
                </a:cubicBezTo>
                <a:cubicBezTo>
                  <a:pt x="72562" y="13168"/>
                  <a:pt x="73184" y="13193"/>
                  <a:pt x="73795" y="13204"/>
                </a:cubicBezTo>
                <a:lnTo>
                  <a:pt x="73795" y="12847"/>
                </a:lnTo>
                <a:cubicBezTo>
                  <a:pt x="73171" y="12841"/>
                  <a:pt x="72521" y="12809"/>
                  <a:pt x="71886" y="12809"/>
                </a:cubicBezTo>
                <a:cubicBezTo>
                  <a:pt x="71540" y="12809"/>
                  <a:pt x="71199" y="12819"/>
                  <a:pt x="70869" y="12847"/>
                </a:cubicBezTo>
                <a:cubicBezTo>
                  <a:pt x="70914" y="11446"/>
                  <a:pt x="70896" y="9974"/>
                  <a:pt x="70931" y="8565"/>
                </a:cubicBezTo>
                <a:cubicBezTo>
                  <a:pt x="71913" y="8556"/>
                  <a:pt x="72832" y="8484"/>
                  <a:pt x="73795" y="8467"/>
                </a:cubicBezTo>
                <a:lnTo>
                  <a:pt x="73795" y="8119"/>
                </a:lnTo>
                <a:cubicBezTo>
                  <a:pt x="72823" y="8137"/>
                  <a:pt x="71904" y="8199"/>
                  <a:pt x="70923" y="8208"/>
                </a:cubicBezTo>
                <a:cubicBezTo>
                  <a:pt x="70931" y="6825"/>
                  <a:pt x="70931" y="5442"/>
                  <a:pt x="70940" y="4086"/>
                </a:cubicBezTo>
                <a:cubicBezTo>
                  <a:pt x="71850" y="4015"/>
                  <a:pt x="72805" y="3979"/>
                  <a:pt x="73795" y="3979"/>
                </a:cubicBezTo>
                <a:lnTo>
                  <a:pt x="73795" y="3623"/>
                </a:lnTo>
                <a:cubicBezTo>
                  <a:pt x="73730" y="3622"/>
                  <a:pt x="73666" y="3622"/>
                  <a:pt x="73601" y="3622"/>
                </a:cubicBezTo>
                <a:cubicBezTo>
                  <a:pt x="72670" y="3622"/>
                  <a:pt x="71765" y="3680"/>
                  <a:pt x="70923" y="3730"/>
                </a:cubicBezTo>
                <a:cubicBezTo>
                  <a:pt x="70896" y="2463"/>
                  <a:pt x="70851" y="1205"/>
                  <a:pt x="70735" y="27"/>
                </a:cubicBezTo>
                <a:lnTo>
                  <a:pt x="70378" y="27"/>
                </a:lnTo>
                <a:cubicBezTo>
                  <a:pt x="70494" y="1205"/>
                  <a:pt x="70557" y="2498"/>
                  <a:pt x="70557" y="3747"/>
                </a:cubicBezTo>
                <a:cubicBezTo>
                  <a:pt x="69601" y="3791"/>
                  <a:pt x="68592" y="3814"/>
                  <a:pt x="67585" y="3814"/>
                </a:cubicBezTo>
                <a:cubicBezTo>
                  <a:pt x="66741" y="3814"/>
                  <a:pt x="65898" y="3798"/>
                  <a:pt x="65088" y="3765"/>
                </a:cubicBezTo>
                <a:cubicBezTo>
                  <a:pt x="65124" y="2490"/>
                  <a:pt x="65240" y="1285"/>
                  <a:pt x="65302" y="27"/>
                </a:cubicBezTo>
                <a:lnTo>
                  <a:pt x="64954" y="27"/>
                </a:lnTo>
                <a:cubicBezTo>
                  <a:pt x="64874" y="1276"/>
                  <a:pt x="64785" y="2507"/>
                  <a:pt x="64722" y="3765"/>
                </a:cubicBezTo>
                <a:cubicBezTo>
                  <a:pt x="64644" y="3766"/>
                  <a:pt x="64565" y="3766"/>
                  <a:pt x="64487" y="3766"/>
                </a:cubicBezTo>
                <a:cubicBezTo>
                  <a:pt x="63208" y="3766"/>
                  <a:pt x="61988" y="3700"/>
                  <a:pt x="60753" y="3649"/>
                </a:cubicBezTo>
                <a:cubicBezTo>
                  <a:pt x="60753" y="2409"/>
                  <a:pt x="60672" y="1250"/>
                  <a:pt x="60637" y="45"/>
                </a:cubicBezTo>
                <a:cubicBezTo>
                  <a:pt x="60628" y="45"/>
                  <a:pt x="60619" y="36"/>
                  <a:pt x="60628" y="27"/>
                </a:cubicBezTo>
                <a:lnTo>
                  <a:pt x="60271" y="27"/>
                </a:lnTo>
                <a:cubicBezTo>
                  <a:pt x="60324" y="1214"/>
                  <a:pt x="60405" y="2427"/>
                  <a:pt x="60387" y="3649"/>
                </a:cubicBezTo>
                <a:cubicBezTo>
                  <a:pt x="59823" y="3626"/>
                  <a:pt x="59255" y="3616"/>
                  <a:pt x="58685" y="3616"/>
                </a:cubicBezTo>
                <a:cubicBezTo>
                  <a:pt x="57740" y="3616"/>
                  <a:pt x="56793" y="3643"/>
                  <a:pt x="55864" y="3676"/>
                </a:cubicBezTo>
                <a:cubicBezTo>
                  <a:pt x="55855" y="2454"/>
                  <a:pt x="55864" y="1241"/>
                  <a:pt x="55873" y="27"/>
                </a:cubicBezTo>
                <a:lnTo>
                  <a:pt x="55516" y="27"/>
                </a:lnTo>
                <a:cubicBezTo>
                  <a:pt x="55498" y="1241"/>
                  <a:pt x="55525" y="2490"/>
                  <a:pt x="55498" y="3694"/>
                </a:cubicBezTo>
                <a:cubicBezTo>
                  <a:pt x="54854" y="3721"/>
                  <a:pt x="54193" y="3735"/>
                  <a:pt x="53531" y="3735"/>
                </a:cubicBezTo>
                <a:cubicBezTo>
                  <a:pt x="52681" y="3735"/>
                  <a:pt x="51829" y="3712"/>
                  <a:pt x="51011" y="3667"/>
                </a:cubicBezTo>
                <a:cubicBezTo>
                  <a:pt x="50975" y="2400"/>
                  <a:pt x="50904" y="1169"/>
                  <a:pt x="50743" y="27"/>
                </a:cubicBezTo>
                <a:lnTo>
                  <a:pt x="50377" y="27"/>
                </a:lnTo>
                <a:cubicBezTo>
                  <a:pt x="50556" y="1160"/>
                  <a:pt x="50609" y="2409"/>
                  <a:pt x="50663" y="3667"/>
                </a:cubicBezTo>
                <a:cubicBezTo>
                  <a:pt x="49012" y="3533"/>
                  <a:pt x="47255" y="3507"/>
                  <a:pt x="45578" y="3417"/>
                </a:cubicBezTo>
                <a:cubicBezTo>
                  <a:pt x="45578" y="2258"/>
                  <a:pt x="45614" y="1142"/>
                  <a:pt x="45658" y="27"/>
                </a:cubicBezTo>
                <a:lnTo>
                  <a:pt x="45301" y="27"/>
                </a:lnTo>
                <a:cubicBezTo>
                  <a:pt x="45257" y="1142"/>
                  <a:pt x="45221" y="2258"/>
                  <a:pt x="45221" y="3417"/>
                </a:cubicBezTo>
                <a:cubicBezTo>
                  <a:pt x="44892" y="3397"/>
                  <a:pt x="44565" y="3389"/>
                  <a:pt x="44238" y="3389"/>
                </a:cubicBezTo>
                <a:cubicBezTo>
                  <a:pt x="43178" y="3389"/>
                  <a:pt x="42127" y="3471"/>
                  <a:pt x="41087" y="3471"/>
                </a:cubicBezTo>
                <a:cubicBezTo>
                  <a:pt x="41046" y="3471"/>
                  <a:pt x="41006" y="3471"/>
                  <a:pt x="40966" y="3471"/>
                </a:cubicBezTo>
                <a:cubicBezTo>
                  <a:pt x="40975" y="2302"/>
                  <a:pt x="41046" y="1196"/>
                  <a:pt x="41064" y="27"/>
                </a:cubicBezTo>
                <a:lnTo>
                  <a:pt x="40716" y="27"/>
                </a:lnTo>
                <a:cubicBezTo>
                  <a:pt x="40680" y="1187"/>
                  <a:pt x="40627" y="2311"/>
                  <a:pt x="40618" y="3489"/>
                </a:cubicBezTo>
                <a:cubicBezTo>
                  <a:pt x="38941" y="3515"/>
                  <a:pt x="37156" y="3498"/>
                  <a:pt x="35559" y="3569"/>
                </a:cubicBezTo>
                <a:cubicBezTo>
                  <a:pt x="35479" y="2374"/>
                  <a:pt x="35568" y="1187"/>
                  <a:pt x="35622" y="27"/>
                </a:cubicBezTo>
                <a:lnTo>
                  <a:pt x="35265" y="27"/>
                </a:lnTo>
                <a:cubicBezTo>
                  <a:pt x="35212" y="1160"/>
                  <a:pt x="35131" y="2347"/>
                  <a:pt x="35203" y="3524"/>
                </a:cubicBezTo>
                <a:lnTo>
                  <a:pt x="30394" y="3587"/>
                </a:lnTo>
                <a:cubicBezTo>
                  <a:pt x="30394" y="1847"/>
                  <a:pt x="30350" y="54"/>
                  <a:pt x="30350" y="27"/>
                </a:cubicBezTo>
                <a:lnTo>
                  <a:pt x="29966" y="36"/>
                </a:lnTo>
                <a:cubicBezTo>
                  <a:pt x="29966" y="63"/>
                  <a:pt x="30011" y="1856"/>
                  <a:pt x="30011" y="3587"/>
                </a:cubicBezTo>
                <a:lnTo>
                  <a:pt x="24765" y="3658"/>
                </a:lnTo>
                <a:cubicBezTo>
                  <a:pt x="24881" y="2436"/>
                  <a:pt x="25042" y="830"/>
                  <a:pt x="25122" y="1"/>
                </a:cubicBezTo>
                <a:lnTo>
                  <a:pt x="24738" y="1"/>
                </a:lnTo>
                <a:cubicBezTo>
                  <a:pt x="24649" y="848"/>
                  <a:pt x="24488" y="2454"/>
                  <a:pt x="24381" y="3667"/>
                </a:cubicBezTo>
                <a:lnTo>
                  <a:pt x="18975" y="3739"/>
                </a:lnTo>
                <a:cubicBezTo>
                  <a:pt x="18975" y="2454"/>
                  <a:pt x="18931" y="964"/>
                  <a:pt x="18904" y="1"/>
                </a:cubicBezTo>
                <a:lnTo>
                  <a:pt x="18520" y="1"/>
                </a:lnTo>
                <a:cubicBezTo>
                  <a:pt x="18547" y="964"/>
                  <a:pt x="18592" y="2472"/>
                  <a:pt x="18592" y="3739"/>
                </a:cubicBezTo>
                <a:lnTo>
                  <a:pt x="12829" y="3819"/>
                </a:lnTo>
                <a:cubicBezTo>
                  <a:pt x="12820" y="2302"/>
                  <a:pt x="12802" y="795"/>
                  <a:pt x="12793" y="1"/>
                </a:cubicBezTo>
                <a:lnTo>
                  <a:pt x="12409" y="1"/>
                </a:lnTo>
                <a:cubicBezTo>
                  <a:pt x="12418" y="795"/>
                  <a:pt x="12436" y="2302"/>
                  <a:pt x="12445" y="3819"/>
                </a:cubicBezTo>
                <a:lnTo>
                  <a:pt x="7735" y="3881"/>
                </a:lnTo>
                <a:cubicBezTo>
                  <a:pt x="7735" y="2061"/>
                  <a:pt x="7690" y="54"/>
                  <a:pt x="7690" y="27"/>
                </a:cubicBezTo>
                <a:lnTo>
                  <a:pt x="7307" y="36"/>
                </a:lnTo>
                <a:cubicBezTo>
                  <a:pt x="7307" y="63"/>
                  <a:pt x="7351" y="2070"/>
                  <a:pt x="7351" y="3890"/>
                </a:cubicBezTo>
                <a:lnTo>
                  <a:pt x="1999" y="3962"/>
                </a:lnTo>
                <a:cubicBezTo>
                  <a:pt x="2114" y="2713"/>
                  <a:pt x="2293" y="902"/>
                  <a:pt x="2391" y="1"/>
                </a:cubicBezTo>
                <a:close/>
              </a:path>
            </a:pathLst>
          </a:custGeom>
          <a:solidFill>
            <a:srgbClr val="95739C">
              <a:alpha val="107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0" name="Google Shape;200;p13"/>
          <p:cNvSpPr txBox="1">
            <a:spLocks noGrp="1"/>
          </p:cNvSpPr>
          <p:nvPr>
            <p:ph type="title"/>
          </p:nvPr>
        </p:nvSpPr>
        <p:spPr>
          <a:xfrm>
            <a:off x="960000" y="2464000"/>
            <a:ext cx="2819600" cy="5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01" name="Google Shape;201;p13"/>
          <p:cNvSpPr txBox="1">
            <a:spLocks noGrp="1"/>
          </p:cNvSpPr>
          <p:nvPr>
            <p:ph type="title" idx="2" hasCustomPrompt="1"/>
          </p:nvPr>
        </p:nvSpPr>
        <p:spPr>
          <a:xfrm>
            <a:off x="1773733" y="1871300"/>
            <a:ext cx="1192000" cy="47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02" name="Google Shape;202;p13"/>
          <p:cNvSpPr txBox="1">
            <a:spLocks noGrp="1"/>
          </p:cNvSpPr>
          <p:nvPr>
            <p:ph type="subTitle" idx="1"/>
          </p:nvPr>
        </p:nvSpPr>
        <p:spPr>
          <a:xfrm>
            <a:off x="960000" y="3027300"/>
            <a:ext cx="2819600" cy="7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03" name="Google Shape;203;p13"/>
          <p:cNvSpPr txBox="1">
            <a:spLocks noGrp="1"/>
          </p:cNvSpPr>
          <p:nvPr>
            <p:ph type="title" idx="3"/>
          </p:nvPr>
        </p:nvSpPr>
        <p:spPr>
          <a:xfrm>
            <a:off x="4686200" y="2464000"/>
            <a:ext cx="2819600" cy="5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04" name="Google Shape;204;p13"/>
          <p:cNvSpPr txBox="1">
            <a:spLocks noGrp="1"/>
          </p:cNvSpPr>
          <p:nvPr>
            <p:ph type="title" idx="4" hasCustomPrompt="1"/>
          </p:nvPr>
        </p:nvSpPr>
        <p:spPr>
          <a:xfrm>
            <a:off x="5500000" y="1871300"/>
            <a:ext cx="1192000" cy="47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05" name="Google Shape;205;p13"/>
          <p:cNvSpPr txBox="1">
            <a:spLocks noGrp="1"/>
          </p:cNvSpPr>
          <p:nvPr>
            <p:ph type="subTitle" idx="5"/>
          </p:nvPr>
        </p:nvSpPr>
        <p:spPr>
          <a:xfrm>
            <a:off x="4686200" y="3027300"/>
            <a:ext cx="2819600" cy="7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06" name="Google Shape;206;p13"/>
          <p:cNvSpPr txBox="1">
            <a:spLocks noGrp="1"/>
          </p:cNvSpPr>
          <p:nvPr>
            <p:ph type="title" idx="6"/>
          </p:nvPr>
        </p:nvSpPr>
        <p:spPr>
          <a:xfrm>
            <a:off x="8412467" y="2464000"/>
            <a:ext cx="2819600" cy="5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07" name="Google Shape;207;p13"/>
          <p:cNvSpPr txBox="1">
            <a:spLocks noGrp="1"/>
          </p:cNvSpPr>
          <p:nvPr>
            <p:ph type="title" idx="7" hasCustomPrompt="1"/>
          </p:nvPr>
        </p:nvSpPr>
        <p:spPr>
          <a:xfrm>
            <a:off x="9226267" y="1871300"/>
            <a:ext cx="1192000" cy="47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08" name="Google Shape;208;p13"/>
          <p:cNvSpPr txBox="1">
            <a:spLocks noGrp="1"/>
          </p:cNvSpPr>
          <p:nvPr>
            <p:ph type="subTitle" idx="8"/>
          </p:nvPr>
        </p:nvSpPr>
        <p:spPr>
          <a:xfrm>
            <a:off x="8412467" y="3027300"/>
            <a:ext cx="2819600" cy="7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09" name="Google Shape;209;p13"/>
          <p:cNvSpPr txBox="1">
            <a:spLocks noGrp="1"/>
          </p:cNvSpPr>
          <p:nvPr>
            <p:ph type="title" idx="9"/>
          </p:nvPr>
        </p:nvSpPr>
        <p:spPr>
          <a:xfrm>
            <a:off x="960000" y="4726733"/>
            <a:ext cx="2819600" cy="5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10" name="Google Shape;210;p13"/>
          <p:cNvSpPr txBox="1">
            <a:spLocks noGrp="1"/>
          </p:cNvSpPr>
          <p:nvPr>
            <p:ph type="title" idx="13" hasCustomPrompt="1"/>
          </p:nvPr>
        </p:nvSpPr>
        <p:spPr>
          <a:xfrm>
            <a:off x="1773733" y="4134233"/>
            <a:ext cx="1192000" cy="47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4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t>xx%</a:t>
            </a:r>
          </a:p>
        </p:txBody>
      </p:sp>
      <p:sp>
        <p:nvSpPr>
          <p:cNvPr id="211" name="Google Shape;211;p13"/>
          <p:cNvSpPr txBox="1">
            <a:spLocks noGrp="1"/>
          </p:cNvSpPr>
          <p:nvPr>
            <p:ph type="subTitle" idx="14"/>
          </p:nvPr>
        </p:nvSpPr>
        <p:spPr>
          <a:xfrm>
            <a:off x="960000" y="5289967"/>
            <a:ext cx="2819600" cy="7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12" name="Google Shape;212;p13"/>
          <p:cNvSpPr txBox="1">
            <a:spLocks noGrp="1"/>
          </p:cNvSpPr>
          <p:nvPr>
            <p:ph type="title" idx="15"/>
          </p:nvPr>
        </p:nvSpPr>
        <p:spPr>
          <a:xfrm>
            <a:off x="4686200" y="4726733"/>
            <a:ext cx="2819600" cy="5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13" name="Google Shape;213;p13"/>
          <p:cNvSpPr txBox="1">
            <a:spLocks noGrp="1"/>
          </p:cNvSpPr>
          <p:nvPr>
            <p:ph type="title" idx="16" hasCustomPrompt="1"/>
          </p:nvPr>
        </p:nvSpPr>
        <p:spPr>
          <a:xfrm>
            <a:off x="5500000" y="4134233"/>
            <a:ext cx="1192000" cy="47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4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t>xx%</a:t>
            </a:r>
          </a:p>
        </p:txBody>
      </p:sp>
      <p:sp>
        <p:nvSpPr>
          <p:cNvPr id="214" name="Google Shape;214;p13"/>
          <p:cNvSpPr txBox="1">
            <a:spLocks noGrp="1"/>
          </p:cNvSpPr>
          <p:nvPr>
            <p:ph type="subTitle" idx="17"/>
          </p:nvPr>
        </p:nvSpPr>
        <p:spPr>
          <a:xfrm>
            <a:off x="4686200" y="5289967"/>
            <a:ext cx="2819600" cy="7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15" name="Google Shape;215;p13"/>
          <p:cNvSpPr txBox="1">
            <a:spLocks noGrp="1"/>
          </p:cNvSpPr>
          <p:nvPr>
            <p:ph type="title" idx="18"/>
          </p:nvPr>
        </p:nvSpPr>
        <p:spPr>
          <a:xfrm>
            <a:off x="8412467" y="4726733"/>
            <a:ext cx="2819600" cy="5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16" name="Google Shape;216;p13"/>
          <p:cNvSpPr txBox="1">
            <a:spLocks noGrp="1"/>
          </p:cNvSpPr>
          <p:nvPr>
            <p:ph type="title" idx="19" hasCustomPrompt="1"/>
          </p:nvPr>
        </p:nvSpPr>
        <p:spPr>
          <a:xfrm>
            <a:off x="9226267" y="4134233"/>
            <a:ext cx="1192000" cy="47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4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t>xx%</a:t>
            </a:r>
          </a:p>
        </p:txBody>
      </p:sp>
      <p:sp>
        <p:nvSpPr>
          <p:cNvPr id="217" name="Google Shape;217;p13"/>
          <p:cNvSpPr txBox="1">
            <a:spLocks noGrp="1"/>
          </p:cNvSpPr>
          <p:nvPr>
            <p:ph type="subTitle" idx="20"/>
          </p:nvPr>
        </p:nvSpPr>
        <p:spPr>
          <a:xfrm>
            <a:off x="8412467" y="5289967"/>
            <a:ext cx="2819600" cy="7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18" name="Google Shape;218;p13"/>
          <p:cNvSpPr txBox="1">
            <a:spLocks noGrp="1"/>
          </p:cNvSpPr>
          <p:nvPr>
            <p:ph type="title" idx="21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219" name="Google Shape;219;p13"/>
          <p:cNvGrpSpPr/>
          <p:nvPr/>
        </p:nvGrpSpPr>
        <p:grpSpPr>
          <a:xfrm>
            <a:off x="429434" y="345633"/>
            <a:ext cx="11537036" cy="6231491"/>
            <a:chOff x="322075" y="259225"/>
            <a:chExt cx="8652777" cy="4673618"/>
          </a:xfrm>
        </p:grpSpPr>
        <p:grpSp>
          <p:nvGrpSpPr>
            <p:cNvPr id="220" name="Google Shape;220;p13"/>
            <p:cNvGrpSpPr/>
            <p:nvPr/>
          </p:nvGrpSpPr>
          <p:grpSpPr>
            <a:xfrm rot="265293">
              <a:off x="477363" y="383131"/>
              <a:ext cx="485012" cy="642924"/>
              <a:chOff x="477400" y="383100"/>
              <a:chExt cx="484975" cy="642875"/>
            </a:xfrm>
          </p:grpSpPr>
          <p:sp>
            <p:nvSpPr>
              <p:cNvPr id="221" name="Google Shape;221;p13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2" name="Google Shape;222;p13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23" name="Google Shape;223;p13"/>
            <p:cNvGrpSpPr/>
            <p:nvPr/>
          </p:nvGrpSpPr>
          <p:grpSpPr>
            <a:xfrm rot="124479">
              <a:off x="8331734" y="267098"/>
              <a:ext cx="444855" cy="545076"/>
              <a:chOff x="8331913" y="266838"/>
              <a:chExt cx="444875" cy="545100"/>
            </a:xfrm>
          </p:grpSpPr>
          <p:sp>
            <p:nvSpPr>
              <p:cNvPr id="224" name="Google Shape;224;p13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5" name="Google Shape;225;p13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26" name="Google Shape;226;p13"/>
            <p:cNvGrpSpPr/>
            <p:nvPr/>
          </p:nvGrpSpPr>
          <p:grpSpPr>
            <a:xfrm>
              <a:off x="322075" y="4511074"/>
              <a:ext cx="191796" cy="304277"/>
              <a:chOff x="7707175" y="1074324"/>
              <a:chExt cx="191796" cy="304277"/>
            </a:xfrm>
          </p:grpSpPr>
          <p:sp>
            <p:nvSpPr>
              <p:cNvPr id="227" name="Google Shape;227;p13"/>
              <p:cNvSpPr/>
              <p:nvPr/>
            </p:nvSpPr>
            <p:spPr>
              <a:xfrm>
                <a:off x="7773074" y="1247243"/>
                <a:ext cx="125898" cy="131358"/>
              </a:xfrm>
              <a:custGeom>
                <a:avLst/>
                <a:gdLst/>
                <a:ahLst/>
                <a:cxnLst/>
                <a:rect l="l" t="t" r="r" b="b"/>
                <a:pathLst>
                  <a:path w="3735" h="3897" extrusionOk="0">
                    <a:moveTo>
                      <a:pt x="1765" y="0"/>
                    </a:moveTo>
                    <a:cubicBezTo>
                      <a:pt x="1753" y="0"/>
                      <a:pt x="1741" y="0"/>
                      <a:pt x="1729" y="1"/>
                    </a:cubicBezTo>
                    <a:cubicBezTo>
                      <a:pt x="1579" y="1"/>
                      <a:pt x="1404" y="51"/>
                      <a:pt x="1253" y="126"/>
                    </a:cubicBezTo>
                    <a:cubicBezTo>
                      <a:pt x="451" y="577"/>
                      <a:pt x="0" y="2031"/>
                      <a:pt x="351" y="2908"/>
                    </a:cubicBezTo>
                    <a:cubicBezTo>
                      <a:pt x="501" y="3184"/>
                      <a:pt x="752" y="3334"/>
                      <a:pt x="927" y="3560"/>
                    </a:cubicBezTo>
                    <a:cubicBezTo>
                      <a:pt x="1304" y="3783"/>
                      <a:pt x="1647" y="3896"/>
                      <a:pt x="1971" y="3896"/>
                    </a:cubicBezTo>
                    <a:cubicBezTo>
                      <a:pt x="2336" y="3896"/>
                      <a:pt x="2675" y="3752"/>
                      <a:pt x="3008" y="3460"/>
                    </a:cubicBezTo>
                    <a:cubicBezTo>
                      <a:pt x="3509" y="3034"/>
                      <a:pt x="3734" y="2081"/>
                      <a:pt x="3509" y="1430"/>
                    </a:cubicBezTo>
                    <a:cubicBezTo>
                      <a:pt x="3238" y="667"/>
                      <a:pt x="2412" y="0"/>
                      <a:pt x="176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8" name="Google Shape;228;p13"/>
              <p:cNvSpPr/>
              <p:nvPr/>
            </p:nvSpPr>
            <p:spPr>
              <a:xfrm>
                <a:off x="7707175" y="1074324"/>
                <a:ext cx="75201" cy="65527"/>
              </a:xfrm>
              <a:custGeom>
                <a:avLst/>
                <a:gdLst/>
                <a:ahLst/>
                <a:cxnLst/>
                <a:rect l="l" t="t" r="r" b="b"/>
                <a:pathLst>
                  <a:path w="2231" h="1944" extrusionOk="0">
                    <a:moveTo>
                      <a:pt x="786" y="0"/>
                    </a:moveTo>
                    <a:cubicBezTo>
                      <a:pt x="663" y="0"/>
                      <a:pt x="565" y="70"/>
                      <a:pt x="526" y="244"/>
                    </a:cubicBezTo>
                    <a:cubicBezTo>
                      <a:pt x="351" y="294"/>
                      <a:pt x="276" y="419"/>
                      <a:pt x="276" y="620"/>
                    </a:cubicBezTo>
                    <a:cubicBezTo>
                      <a:pt x="75" y="770"/>
                      <a:pt x="0" y="970"/>
                      <a:pt x="100" y="1221"/>
                    </a:cubicBezTo>
                    <a:cubicBezTo>
                      <a:pt x="123" y="1723"/>
                      <a:pt x="395" y="1851"/>
                      <a:pt x="784" y="1851"/>
                    </a:cubicBezTo>
                    <a:cubicBezTo>
                      <a:pt x="823" y="1851"/>
                      <a:pt x="862" y="1850"/>
                      <a:pt x="902" y="1848"/>
                    </a:cubicBezTo>
                    <a:cubicBezTo>
                      <a:pt x="1106" y="1907"/>
                      <a:pt x="1252" y="1943"/>
                      <a:pt x="1366" y="1943"/>
                    </a:cubicBezTo>
                    <a:cubicBezTo>
                      <a:pt x="1592" y="1943"/>
                      <a:pt x="1697" y="1803"/>
                      <a:pt x="1880" y="1422"/>
                    </a:cubicBezTo>
                    <a:lnTo>
                      <a:pt x="1905" y="1221"/>
                    </a:lnTo>
                    <a:cubicBezTo>
                      <a:pt x="2231" y="569"/>
                      <a:pt x="2231" y="569"/>
                      <a:pt x="1504" y="68"/>
                    </a:cubicBezTo>
                    <a:cubicBezTo>
                      <a:pt x="1454" y="43"/>
                      <a:pt x="1379" y="43"/>
                      <a:pt x="1303" y="43"/>
                    </a:cubicBezTo>
                    <a:cubicBezTo>
                      <a:pt x="1178" y="43"/>
                      <a:pt x="1053" y="18"/>
                      <a:pt x="902" y="18"/>
                    </a:cubicBezTo>
                    <a:cubicBezTo>
                      <a:pt x="862" y="7"/>
                      <a:pt x="823" y="0"/>
                      <a:pt x="7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29" name="Google Shape;229;p13"/>
            <p:cNvSpPr/>
            <p:nvPr/>
          </p:nvSpPr>
          <p:spPr>
            <a:xfrm rot="2930519">
              <a:off x="8523371" y="4458875"/>
              <a:ext cx="358998" cy="408680"/>
            </a:xfrm>
            <a:custGeom>
              <a:avLst/>
              <a:gdLst/>
              <a:ahLst/>
              <a:cxnLst/>
              <a:rect l="l" t="t" r="r" b="b"/>
              <a:pathLst>
                <a:path w="11099" h="12635" extrusionOk="0">
                  <a:moveTo>
                    <a:pt x="5421" y="7516"/>
                  </a:moveTo>
                  <a:cubicBezTo>
                    <a:pt x="5626" y="7516"/>
                    <a:pt x="5845" y="7540"/>
                    <a:pt x="6076" y="7594"/>
                  </a:cubicBezTo>
                  <a:cubicBezTo>
                    <a:pt x="5865" y="8490"/>
                    <a:pt x="5230" y="9611"/>
                    <a:pt x="4308" y="9611"/>
                  </a:cubicBezTo>
                  <a:cubicBezTo>
                    <a:pt x="4294" y="9611"/>
                    <a:pt x="4280" y="9610"/>
                    <a:pt x="4265" y="9610"/>
                  </a:cubicBezTo>
                  <a:cubicBezTo>
                    <a:pt x="2817" y="9553"/>
                    <a:pt x="3538" y="7516"/>
                    <a:pt x="5421" y="7516"/>
                  </a:cubicBezTo>
                  <a:close/>
                  <a:moveTo>
                    <a:pt x="919" y="1"/>
                  </a:moveTo>
                  <a:cubicBezTo>
                    <a:pt x="578" y="1"/>
                    <a:pt x="349" y="173"/>
                    <a:pt x="260" y="466"/>
                  </a:cubicBezTo>
                  <a:cubicBezTo>
                    <a:pt x="1" y="1304"/>
                    <a:pt x="1080" y="1429"/>
                    <a:pt x="1928" y="1625"/>
                  </a:cubicBezTo>
                  <a:cubicBezTo>
                    <a:pt x="3489" y="1982"/>
                    <a:pt x="4658" y="2928"/>
                    <a:pt x="5657" y="4114"/>
                  </a:cubicBezTo>
                  <a:cubicBezTo>
                    <a:pt x="6130" y="4676"/>
                    <a:pt x="6424" y="5328"/>
                    <a:pt x="6353" y="6139"/>
                  </a:cubicBezTo>
                  <a:cubicBezTo>
                    <a:pt x="5844" y="6148"/>
                    <a:pt x="5398" y="6131"/>
                    <a:pt x="4970" y="6175"/>
                  </a:cubicBezTo>
                  <a:cubicBezTo>
                    <a:pt x="3650" y="6318"/>
                    <a:pt x="2713" y="6996"/>
                    <a:pt x="2213" y="8227"/>
                  </a:cubicBezTo>
                  <a:cubicBezTo>
                    <a:pt x="1614" y="9737"/>
                    <a:pt x="2880" y="10992"/>
                    <a:pt x="4329" y="10992"/>
                  </a:cubicBezTo>
                  <a:cubicBezTo>
                    <a:pt x="4909" y="10992"/>
                    <a:pt x="5519" y="10790"/>
                    <a:pt x="6049" y="10323"/>
                  </a:cubicBezTo>
                  <a:cubicBezTo>
                    <a:pt x="6611" y="9833"/>
                    <a:pt x="6950" y="9208"/>
                    <a:pt x="7254" y="8548"/>
                  </a:cubicBezTo>
                  <a:cubicBezTo>
                    <a:pt x="7396" y="8244"/>
                    <a:pt x="7466" y="8109"/>
                    <a:pt x="7590" y="8109"/>
                  </a:cubicBezTo>
                  <a:cubicBezTo>
                    <a:pt x="7684" y="8109"/>
                    <a:pt x="7809" y="8187"/>
                    <a:pt x="8021" y="8325"/>
                  </a:cubicBezTo>
                  <a:cubicBezTo>
                    <a:pt x="9207" y="9074"/>
                    <a:pt x="9743" y="10127"/>
                    <a:pt x="9528" y="11537"/>
                  </a:cubicBezTo>
                  <a:cubicBezTo>
                    <a:pt x="9421" y="12215"/>
                    <a:pt x="9600" y="12554"/>
                    <a:pt x="10055" y="12625"/>
                  </a:cubicBezTo>
                  <a:cubicBezTo>
                    <a:pt x="10094" y="12631"/>
                    <a:pt x="10132" y="12634"/>
                    <a:pt x="10169" y="12634"/>
                  </a:cubicBezTo>
                  <a:cubicBezTo>
                    <a:pt x="11098" y="12634"/>
                    <a:pt x="11087" y="10723"/>
                    <a:pt x="10795" y="9761"/>
                  </a:cubicBezTo>
                  <a:cubicBezTo>
                    <a:pt x="10394" y="8441"/>
                    <a:pt x="9546" y="7522"/>
                    <a:pt x="8342" y="6907"/>
                  </a:cubicBezTo>
                  <a:cubicBezTo>
                    <a:pt x="7958" y="6710"/>
                    <a:pt x="7762" y="6496"/>
                    <a:pt x="7771" y="6032"/>
                  </a:cubicBezTo>
                  <a:cubicBezTo>
                    <a:pt x="7789" y="5078"/>
                    <a:pt x="7468" y="4213"/>
                    <a:pt x="6888" y="3454"/>
                  </a:cubicBezTo>
                  <a:cubicBezTo>
                    <a:pt x="5434" y="1527"/>
                    <a:pt x="3507" y="394"/>
                    <a:pt x="1125" y="20"/>
                  </a:cubicBezTo>
                  <a:cubicBezTo>
                    <a:pt x="1052" y="7"/>
                    <a:pt x="984" y="1"/>
                    <a:pt x="9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770095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1_Table of contents"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13"/>
          <p:cNvSpPr/>
          <p:nvPr/>
        </p:nvSpPr>
        <p:spPr>
          <a:xfrm>
            <a:off x="0" y="-15434"/>
            <a:ext cx="12192083" cy="6877171"/>
          </a:xfrm>
          <a:custGeom>
            <a:avLst/>
            <a:gdLst/>
            <a:ahLst/>
            <a:cxnLst/>
            <a:rect l="l" t="t" r="r" b="b"/>
            <a:pathLst>
              <a:path w="73796" h="41626" extrusionOk="0">
                <a:moveTo>
                  <a:pt x="60753" y="4015"/>
                </a:moveTo>
                <a:cubicBezTo>
                  <a:pt x="62004" y="4049"/>
                  <a:pt x="63216" y="4123"/>
                  <a:pt x="64501" y="4123"/>
                </a:cubicBezTo>
                <a:cubicBezTo>
                  <a:pt x="64572" y="4123"/>
                  <a:pt x="64642" y="4123"/>
                  <a:pt x="64713" y="4122"/>
                </a:cubicBezTo>
                <a:lnTo>
                  <a:pt x="64713" y="4122"/>
                </a:lnTo>
                <a:cubicBezTo>
                  <a:pt x="64669" y="5469"/>
                  <a:pt x="64660" y="6879"/>
                  <a:pt x="64687" y="8261"/>
                </a:cubicBezTo>
                <a:cubicBezTo>
                  <a:pt x="63654" y="8212"/>
                  <a:pt x="62598" y="8139"/>
                  <a:pt x="61529" y="8139"/>
                </a:cubicBezTo>
                <a:cubicBezTo>
                  <a:pt x="61259" y="8139"/>
                  <a:pt x="60988" y="8144"/>
                  <a:pt x="60717" y="8154"/>
                </a:cubicBezTo>
                <a:cubicBezTo>
                  <a:pt x="60726" y="6789"/>
                  <a:pt x="60735" y="5425"/>
                  <a:pt x="60744" y="4051"/>
                </a:cubicBezTo>
                <a:cubicBezTo>
                  <a:pt x="60735" y="4033"/>
                  <a:pt x="60735" y="4015"/>
                  <a:pt x="60753" y="4015"/>
                </a:cubicBezTo>
                <a:close/>
                <a:moveTo>
                  <a:pt x="70575" y="4113"/>
                </a:moveTo>
                <a:cubicBezTo>
                  <a:pt x="70584" y="5487"/>
                  <a:pt x="70566" y="6852"/>
                  <a:pt x="70566" y="8217"/>
                </a:cubicBezTo>
                <a:cubicBezTo>
                  <a:pt x="69272" y="8262"/>
                  <a:pt x="67919" y="8316"/>
                  <a:pt x="66578" y="8316"/>
                </a:cubicBezTo>
                <a:cubicBezTo>
                  <a:pt x="66060" y="8316"/>
                  <a:pt x="65544" y="8308"/>
                  <a:pt x="65035" y="8288"/>
                </a:cubicBezTo>
                <a:cubicBezTo>
                  <a:pt x="65017" y="6905"/>
                  <a:pt x="65017" y="5469"/>
                  <a:pt x="65079" y="4131"/>
                </a:cubicBezTo>
                <a:cubicBezTo>
                  <a:pt x="65909" y="4151"/>
                  <a:pt x="66757" y="4163"/>
                  <a:pt x="67604" y="4163"/>
                </a:cubicBezTo>
                <a:cubicBezTo>
                  <a:pt x="68607" y="4163"/>
                  <a:pt x="69608" y="4147"/>
                  <a:pt x="70575" y="4113"/>
                </a:cubicBezTo>
                <a:close/>
                <a:moveTo>
                  <a:pt x="58534" y="3970"/>
                </a:moveTo>
                <a:cubicBezTo>
                  <a:pt x="59152" y="3970"/>
                  <a:pt x="59771" y="3981"/>
                  <a:pt x="60387" y="4006"/>
                </a:cubicBezTo>
                <a:cubicBezTo>
                  <a:pt x="60387" y="5398"/>
                  <a:pt x="60369" y="6781"/>
                  <a:pt x="60369" y="8181"/>
                </a:cubicBezTo>
                <a:cubicBezTo>
                  <a:pt x="58879" y="8208"/>
                  <a:pt x="57443" y="8297"/>
                  <a:pt x="55962" y="8333"/>
                </a:cubicBezTo>
                <a:cubicBezTo>
                  <a:pt x="55908" y="6923"/>
                  <a:pt x="55855" y="5505"/>
                  <a:pt x="55864" y="4024"/>
                </a:cubicBezTo>
                <a:cubicBezTo>
                  <a:pt x="56745" y="3992"/>
                  <a:pt x="57639" y="3970"/>
                  <a:pt x="58534" y="3970"/>
                </a:cubicBezTo>
                <a:close/>
                <a:moveTo>
                  <a:pt x="51038" y="4024"/>
                </a:moveTo>
                <a:cubicBezTo>
                  <a:pt x="51914" y="4062"/>
                  <a:pt x="52823" y="4086"/>
                  <a:pt x="53728" y="4086"/>
                </a:cubicBezTo>
                <a:cubicBezTo>
                  <a:pt x="54326" y="4086"/>
                  <a:pt x="54922" y="4076"/>
                  <a:pt x="55507" y="4051"/>
                </a:cubicBezTo>
                <a:lnTo>
                  <a:pt x="55507" y="4051"/>
                </a:lnTo>
                <a:cubicBezTo>
                  <a:pt x="55498" y="5523"/>
                  <a:pt x="55569" y="6914"/>
                  <a:pt x="55605" y="8342"/>
                </a:cubicBezTo>
                <a:cubicBezTo>
                  <a:pt x="54053" y="8360"/>
                  <a:pt x="52545" y="8413"/>
                  <a:pt x="51046" y="8476"/>
                </a:cubicBezTo>
                <a:cubicBezTo>
                  <a:pt x="51091" y="7021"/>
                  <a:pt x="51055" y="5505"/>
                  <a:pt x="51029" y="4060"/>
                </a:cubicBezTo>
                <a:cubicBezTo>
                  <a:pt x="51020" y="4042"/>
                  <a:pt x="51020" y="4033"/>
                  <a:pt x="51038" y="4024"/>
                </a:cubicBezTo>
                <a:close/>
                <a:moveTo>
                  <a:pt x="40618" y="3837"/>
                </a:moveTo>
                <a:lnTo>
                  <a:pt x="40618" y="3837"/>
                </a:lnTo>
                <a:cubicBezTo>
                  <a:pt x="40636" y="5433"/>
                  <a:pt x="40573" y="6941"/>
                  <a:pt x="40564" y="8502"/>
                </a:cubicBezTo>
                <a:cubicBezTo>
                  <a:pt x="40437" y="8498"/>
                  <a:pt x="40309" y="8496"/>
                  <a:pt x="40181" y="8496"/>
                </a:cubicBezTo>
                <a:cubicBezTo>
                  <a:pt x="39468" y="8496"/>
                  <a:pt x="38751" y="8552"/>
                  <a:pt x="38040" y="8583"/>
                </a:cubicBezTo>
                <a:cubicBezTo>
                  <a:pt x="37192" y="8618"/>
                  <a:pt x="36362" y="8609"/>
                  <a:pt x="35551" y="8699"/>
                </a:cubicBezTo>
                <a:lnTo>
                  <a:pt x="35542" y="8663"/>
                </a:lnTo>
                <a:cubicBezTo>
                  <a:pt x="35595" y="7120"/>
                  <a:pt x="35622" y="5505"/>
                  <a:pt x="35568" y="3935"/>
                </a:cubicBezTo>
                <a:cubicBezTo>
                  <a:pt x="37183" y="3837"/>
                  <a:pt x="38941" y="3881"/>
                  <a:pt x="40618" y="3837"/>
                </a:cubicBezTo>
                <a:close/>
                <a:moveTo>
                  <a:pt x="44285" y="3743"/>
                </a:moveTo>
                <a:cubicBezTo>
                  <a:pt x="44599" y="3743"/>
                  <a:pt x="44913" y="3750"/>
                  <a:pt x="45230" y="3765"/>
                </a:cubicBezTo>
                <a:cubicBezTo>
                  <a:pt x="45283" y="5433"/>
                  <a:pt x="45408" y="7004"/>
                  <a:pt x="45426" y="8699"/>
                </a:cubicBezTo>
                <a:cubicBezTo>
                  <a:pt x="43910" y="8654"/>
                  <a:pt x="42420" y="8583"/>
                  <a:pt x="40912" y="8520"/>
                </a:cubicBezTo>
                <a:cubicBezTo>
                  <a:pt x="40939" y="6959"/>
                  <a:pt x="40975" y="5407"/>
                  <a:pt x="40975" y="3828"/>
                </a:cubicBezTo>
                <a:cubicBezTo>
                  <a:pt x="42087" y="3821"/>
                  <a:pt x="43178" y="3743"/>
                  <a:pt x="44285" y="3743"/>
                </a:cubicBezTo>
                <a:close/>
                <a:moveTo>
                  <a:pt x="45596" y="3774"/>
                </a:moveTo>
                <a:cubicBezTo>
                  <a:pt x="47291" y="3854"/>
                  <a:pt x="49021" y="3899"/>
                  <a:pt x="50672" y="4015"/>
                </a:cubicBezTo>
                <a:cubicBezTo>
                  <a:pt x="50699" y="5496"/>
                  <a:pt x="50734" y="7013"/>
                  <a:pt x="50690" y="8502"/>
                </a:cubicBezTo>
                <a:cubicBezTo>
                  <a:pt x="49084" y="8592"/>
                  <a:pt x="47478" y="8699"/>
                  <a:pt x="45783" y="8708"/>
                </a:cubicBezTo>
                <a:cubicBezTo>
                  <a:pt x="45765" y="7030"/>
                  <a:pt x="45640" y="5451"/>
                  <a:pt x="45587" y="3810"/>
                </a:cubicBezTo>
                <a:cubicBezTo>
                  <a:pt x="45587" y="3792"/>
                  <a:pt x="45587" y="3783"/>
                  <a:pt x="45596" y="3774"/>
                </a:cubicBezTo>
                <a:close/>
                <a:moveTo>
                  <a:pt x="7351" y="4274"/>
                </a:moveTo>
                <a:cubicBezTo>
                  <a:pt x="7351" y="4996"/>
                  <a:pt x="7333" y="5665"/>
                  <a:pt x="7307" y="6129"/>
                </a:cubicBezTo>
                <a:cubicBezTo>
                  <a:pt x="7262" y="6923"/>
                  <a:pt x="7164" y="7887"/>
                  <a:pt x="7075" y="8904"/>
                </a:cubicBezTo>
                <a:cubicBezTo>
                  <a:pt x="7066" y="8984"/>
                  <a:pt x="7057" y="9055"/>
                  <a:pt x="7048" y="9136"/>
                </a:cubicBezTo>
                <a:cubicBezTo>
                  <a:pt x="5121" y="9100"/>
                  <a:pt x="3355" y="9064"/>
                  <a:pt x="1927" y="9038"/>
                </a:cubicBezTo>
                <a:cubicBezTo>
                  <a:pt x="1900" y="7280"/>
                  <a:pt x="1874" y="5505"/>
                  <a:pt x="1927" y="4854"/>
                </a:cubicBezTo>
                <a:cubicBezTo>
                  <a:pt x="1936" y="4711"/>
                  <a:pt x="1954" y="4541"/>
                  <a:pt x="1963" y="4345"/>
                </a:cubicBezTo>
                <a:lnTo>
                  <a:pt x="7351" y="4274"/>
                </a:lnTo>
                <a:close/>
                <a:moveTo>
                  <a:pt x="35060" y="3908"/>
                </a:moveTo>
                <a:lnTo>
                  <a:pt x="35060" y="3953"/>
                </a:lnTo>
                <a:lnTo>
                  <a:pt x="35220" y="3953"/>
                </a:lnTo>
                <a:cubicBezTo>
                  <a:pt x="35256" y="5532"/>
                  <a:pt x="35256" y="7146"/>
                  <a:pt x="35176" y="8681"/>
                </a:cubicBezTo>
                <a:cubicBezTo>
                  <a:pt x="34569" y="8797"/>
                  <a:pt x="33071" y="9020"/>
                  <a:pt x="30091" y="9171"/>
                </a:cubicBezTo>
                <a:cubicBezTo>
                  <a:pt x="30100" y="9091"/>
                  <a:pt x="30100" y="9020"/>
                  <a:pt x="30109" y="8939"/>
                </a:cubicBezTo>
                <a:cubicBezTo>
                  <a:pt x="30207" y="7922"/>
                  <a:pt x="30296" y="6950"/>
                  <a:pt x="30350" y="6147"/>
                </a:cubicBezTo>
                <a:cubicBezTo>
                  <a:pt x="30376" y="5621"/>
                  <a:pt x="30394" y="4818"/>
                  <a:pt x="30394" y="3970"/>
                </a:cubicBezTo>
                <a:lnTo>
                  <a:pt x="35060" y="3908"/>
                </a:lnTo>
                <a:close/>
                <a:moveTo>
                  <a:pt x="12445" y="4202"/>
                </a:moveTo>
                <a:cubicBezTo>
                  <a:pt x="12454" y="5309"/>
                  <a:pt x="12454" y="6370"/>
                  <a:pt x="12454" y="7137"/>
                </a:cubicBezTo>
                <a:cubicBezTo>
                  <a:pt x="12454" y="7655"/>
                  <a:pt x="12445" y="8377"/>
                  <a:pt x="12436" y="9225"/>
                </a:cubicBezTo>
                <a:cubicBezTo>
                  <a:pt x="10723" y="9198"/>
                  <a:pt x="9028" y="9171"/>
                  <a:pt x="7431" y="9145"/>
                </a:cubicBezTo>
                <a:cubicBezTo>
                  <a:pt x="7440" y="9073"/>
                  <a:pt x="7449" y="9011"/>
                  <a:pt x="7449" y="8939"/>
                </a:cubicBezTo>
                <a:cubicBezTo>
                  <a:pt x="7547" y="7922"/>
                  <a:pt x="7646" y="6950"/>
                  <a:pt x="7690" y="6147"/>
                </a:cubicBezTo>
                <a:cubicBezTo>
                  <a:pt x="7717" y="5683"/>
                  <a:pt x="7735" y="5005"/>
                  <a:pt x="7735" y="4265"/>
                </a:cubicBezTo>
                <a:lnTo>
                  <a:pt x="12445" y="4202"/>
                </a:lnTo>
                <a:close/>
                <a:moveTo>
                  <a:pt x="18592" y="4122"/>
                </a:moveTo>
                <a:lnTo>
                  <a:pt x="18592" y="4122"/>
                </a:lnTo>
                <a:cubicBezTo>
                  <a:pt x="18583" y="4961"/>
                  <a:pt x="18556" y="5648"/>
                  <a:pt x="18485" y="5933"/>
                </a:cubicBezTo>
                <a:cubicBezTo>
                  <a:pt x="18386" y="6361"/>
                  <a:pt x="18395" y="7628"/>
                  <a:pt x="18467" y="9305"/>
                </a:cubicBezTo>
                <a:cubicBezTo>
                  <a:pt x="16647" y="9287"/>
                  <a:pt x="14729" y="9261"/>
                  <a:pt x="12829" y="9234"/>
                </a:cubicBezTo>
                <a:cubicBezTo>
                  <a:pt x="12829" y="8386"/>
                  <a:pt x="12838" y="7655"/>
                  <a:pt x="12838" y="7137"/>
                </a:cubicBezTo>
                <a:cubicBezTo>
                  <a:pt x="12838" y="6370"/>
                  <a:pt x="12838" y="5300"/>
                  <a:pt x="12829" y="4202"/>
                </a:cubicBezTo>
                <a:lnTo>
                  <a:pt x="18592" y="4122"/>
                </a:lnTo>
                <a:close/>
                <a:moveTo>
                  <a:pt x="30011" y="3970"/>
                </a:moveTo>
                <a:cubicBezTo>
                  <a:pt x="30011" y="4809"/>
                  <a:pt x="29993" y="5603"/>
                  <a:pt x="29966" y="6129"/>
                </a:cubicBezTo>
                <a:cubicBezTo>
                  <a:pt x="29912" y="6923"/>
                  <a:pt x="29823" y="7887"/>
                  <a:pt x="29725" y="8904"/>
                </a:cubicBezTo>
                <a:cubicBezTo>
                  <a:pt x="29716" y="9002"/>
                  <a:pt x="29707" y="9091"/>
                  <a:pt x="29698" y="9189"/>
                </a:cubicBezTo>
                <a:cubicBezTo>
                  <a:pt x="28503" y="9243"/>
                  <a:pt x="27076" y="9287"/>
                  <a:pt x="25389" y="9305"/>
                </a:cubicBezTo>
                <a:cubicBezTo>
                  <a:pt x="25158" y="9305"/>
                  <a:pt x="24917" y="9314"/>
                  <a:pt x="24667" y="9314"/>
                </a:cubicBezTo>
                <a:cubicBezTo>
                  <a:pt x="24667" y="9270"/>
                  <a:pt x="24667" y="9234"/>
                  <a:pt x="24658" y="9189"/>
                </a:cubicBezTo>
                <a:cubicBezTo>
                  <a:pt x="24640" y="7387"/>
                  <a:pt x="24613" y="5523"/>
                  <a:pt x="24658" y="4854"/>
                </a:cubicBezTo>
                <a:cubicBezTo>
                  <a:pt x="24676" y="4640"/>
                  <a:pt x="24703" y="4363"/>
                  <a:pt x="24729" y="4042"/>
                </a:cubicBezTo>
                <a:lnTo>
                  <a:pt x="30011" y="3970"/>
                </a:lnTo>
                <a:close/>
                <a:moveTo>
                  <a:pt x="24346" y="4051"/>
                </a:moveTo>
                <a:lnTo>
                  <a:pt x="24346" y="4051"/>
                </a:lnTo>
                <a:cubicBezTo>
                  <a:pt x="24319" y="4354"/>
                  <a:pt x="24292" y="4622"/>
                  <a:pt x="24274" y="4827"/>
                </a:cubicBezTo>
                <a:cubicBezTo>
                  <a:pt x="24221" y="5514"/>
                  <a:pt x="24248" y="7387"/>
                  <a:pt x="24274" y="9198"/>
                </a:cubicBezTo>
                <a:cubicBezTo>
                  <a:pt x="24274" y="9234"/>
                  <a:pt x="24283" y="9278"/>
                  <a:pt x="24283" y="9314"/>
                </a:cubicBezTo>
                <a:cubicBezTo>
                  <a:pt x="23633" y="9318"/>
                  <a:pt x="22932" y="9320"/>
                  <a:pt x="22192" y="9320"/>
                </a:cubicBezTo>
                <a:cubicBezTo>
                  <a:pt x="21146" y="9320"/>
                  <a:pt x="20021" y="9316"/>
                  <a:pt x="18850" y="9305"/>
                </a:cubicBezTo>
                <a:cubicBezTo>
                  <a:pt x="18788" y="7762"/>
                  <a:pt x="18770" y="6415"/>
                  <a:pt x="18859" y="6022"/>
                </a:cubicBezTo>
                <a:cubicBezTo>
                  <a:pt x="18931" y="5710"/>
                  <a:pt x="18966" y="4987"/>
                  <a:pt x="18975" y="4122"/>
                </a:cubicBezTo>
                <a:lnTo>
                  <a:pt x="24346" y="4051"/>
                </a:lnTo>
                <a:close/>
                <a:moveTo>
                  <a:pt x="70557" y="8574"/>
                </a:moveTo>
                <a:lnTo>
                  <a:pt x="70557" y="8574"/>
                </a:lnTo>
                <a:cubicBezTo>
                  <a:pt x="70566" y="9983"/>
                  <a:pt x="70557" y="11473"/>
                  <a:pt x="70503" y="12874"/>
                </a:cubicBezTo>
                <a:cubicBezTo>
                  <a:pt x="68826" y="13097"/>
                  <a:pt x="67006" y="13186"/>
                  <a:pt x="65142" y="13230"/>
                </a:cubicBezTo>
                <a:cubicBezTo>
                  <a:pt x="65124" y="11687"/>
                  <a:pt x="65052" y="10197"/>
                  <a:pt x="65035" y="8645"/>
                </a:cubicBezTo>
                <a:lnTo>
                  <a:pt x="65035" y="8645"/>
                </a:lnTo>
                <a:cubicBezTo>
                  <a:pt x="65544" y="8665"/>
                  <a:pt x="66060" y="8673"/>
                  <a:pt x="66576" y="8673"/>
                </a:cubicBezTo>
                <a:cubicBezTo>
                  <a:pt x="67914" y="8673"/>
                  <a:pt x="69263" y="8619"/>
                  <a:pt x="70557" y="8574"/>
                </a:cubicBezTo>
                <a:close/>
                <a:moveTo>
                  <a:pt x="61617" y="8494"/>
                </a:moveTo>
                <a:cubicBezTo>
                  <a:pt x="62659" y="8494"/>
                  <a:pt x="63689" y="8558"/>
                  <a:pt x="64687" y="8627"/>
                </a:cubicBezTo>
                <a:cubicBezTo>
                  <a:pt x="64696" y="10188"/>
                  <a:pt x="64767" y="11687"/>
                  <a:pt x="64785" y="13239"/>
                </a:cubicBezTo>
                <a:cubicBezTo>
                  <a:pt x="63429" y="13284"/>
                  <a:pt x="62073" y="13320"/>
                  <a:pt x="60726" y="13382"/>
                </a:cubicBezTo>
                <a:cubicBezTo>
                  <a:pt x="60726" y="11785"/>
                  <a:pt x="60735" y="10126"/>
                  <a:pt x="60717" y="8511"/>
                </a:cubicBezTo>
                <a:cubicBezTo>
                  <a:pt x="61018" y="8499"/>
                  <a:pt x="61318" y="8494"/>
                  <a:pt x="61617" y="8494"/>
                </a:cubicBezTo>
                <a:close/>
                <a:moveTo>
                  <a:pt x="50627" y="8850"/>
                </a:moveTo>
                <a:cubicBezTo>
                  <a:pt x="50699" y="8859"/>
                  <a:pt x="50672" y="8886"/>
                  <a:pt x="50681" y="8957"/>
                </a:cubicBezTo>
                <a:cubicBezTo>
                  <a:pt x="50699" y="9100"/>
                  <a:pt x="50672" y="9305"/>
                  <a:pt x="50672" y="9403"/>
                </a:cubicBezTo>
                <a:cubicBezTo>
                  <a:pt x="50627" y="10777"/>
                  <a:pt x="50583" y="12196"/>
                  <a:pt x="50493" y="13480"/>
                </a:cubicBezTo>
                <a:cubicBezTo>
                  <a:pt x="49890" y="13470"/>
                  <a:pt x="49281" y="13464"/>
                  <a:pt x="48672" y="13464"/>
                </a:cubicBezTo>
                <a:cubicBezTo>
                  <a:pt x="47677" y="13464"/>
                  <a:pt x="46683" y="13481"/>
                  <a:pt x="45721" y="13525"/>
                </a:cubicBezTo>
                <a:cubicBezTo>
                  <a:pt x="45792" y="12080"/>
                  <a:pt x="45801" y="10581"/>
                  <a:pt x="45792" y="9064"/>
                </a:cubicBezTo>
                <a:cubicBezTo>
                  <a:pt x="47041" y="9064"/>
                  <a:pt x="48227" y="8984"/>
                  <a:pt x="49441" y="8922"/>
                </a:cubicBezTo>
                <a:cubicBezTo>
                  <a:pt x="49717" y="8913"/>
                  <a:pt x="50029" y="8895"/>
                  <a:pt x="50333" y="8877"/>
                </a:cubicBezTo>
                <a:cubicBezTo>
                  <a:pt x="50431" y="8868"/>
                  <a:pt x="50574" y="8850"/>
                  <a:pt x="50627" y="8850"/>
                </a:cubicBezTo>
                <a:close/>
                <a:moveTo>
                  <a:pt x="60369" y="8529"/>
                </a:moveTo>
                <a:cubicBezTo>
                  <a:pt x="60378" y="10171"/>
                  <a:pt x="60360" y="11776"/>
                  <a:pt x="60378" y="13391"/>
                </a:cubicBezTo>
                <a:cubicBezTo>
                  <a:pt x="58942" y="13471"/>
                  <a:pt x="57478" y="13525"/>
                  <a:pt x="55989" y="13543"/>
                </a:cubicBezTo>
                <a:cubicBezTo>
                  <a:pt x="56007" y="11928"/>
                  <a:pt x="56042" y="10269"/>
                  <a:pt x="55971" y="8690"/>
                </a:cubicBezTo>
                <a:cubicBezTo>
                  <a:pt x="57452" y="8645"/>
                  <a:pt x="58879" y="8565"/>
                  <a:pt x="60369" y="8529"/>
                </a:cubicBezTo>
                <a:close/>
                <a:moveTo>
                  <a:pt x="55623" y="8699"/>
                </a:moveTo>
                <a:cubicBezTo>
                  <a:pt x="55694" y="10287"/>
                  <a:pt x="55650" y="11928"/>
                  <a:pt x="55632" y="13543"/>
                </a:cubicBezTo>
                <a:cubicBezTo>
                  <a:pt x="55458" y="13544"/>
                  <a:pt x="55285" y="13544"/>
                  <a:pt x="55113" y="13544"/>
                </a:cubicBezTo>
                <a:cubicBezTo>
                  <a:pt x="53672" y="13544"/>
                  <a:pt x="52268" y="13513"/>
                  <a:pt x="50850" y="13489"/>
                </a:cubicBezTo>
                <a:cubicBezTo>
                  <a:pt x="50939" y="11964"/>
                  <a:pt x="51011" y="10420"/>
                  <a:pt x="51046" y="8832"/>
                </a:cubicBezTo>
                <a:cubicBezTo>
                  <a:pt x="52554" y="8770"/>
                  <a:pt x="54071" y="8716"/>
                  <a:pt x="55623" y="8699"/>
                </a:cubicBezTo>
                <a:close/>
                <a:moveTo>
                  <a:pt x="40924" y="8876"/>
                </a:moveTo>
                <a:cubicBezTo>
                  <a:pt x="40926" y="8876"/>
                  <a:pt x="40928" y="8876"/>
                  <a:pt x="40930" y="8877"/>
                </a:cubicBezTo>
                <a:cubicBezTo>
                  <a:pt x="42420" y="8939"/>
                  <a:pt x="43910" y="9011"/>
                  <a:pt x="45426" y="9046"/>
                </a:cubicBezTo>
                <a:cubicBezTo>
                  <a:pt x="45462" y="10563"/>
                  <a:pt x="45426" y="12080"/>
                  <a:pt x="45364" y="13534"/>
                </a:cubicBezTo>
                <a:cubicBezTo>
                  <a:pt x="43865" y="13614"/>
                  <a:pt x="42384" y="13703"/>
                  <a:pt x="40894" y="13792"/>
                </a:cubicBezTo>
                <a:cubicBezTo>
                  <a:pt x="40921" y="12187"/>
                  <a:pt x="40912" y="10501"/>
                  <a:pt x="40912" y="8904"/>
                </a:cubicBezTo>
                <a:cubicBezTo>
                  <a:pt x="40896" y="8904"/>
                  <a:pt x="40909" y="8876"/>
                  <a:pt x="40924" y="8876"/>
                </a:cubicBezTo>
                <a:close/>
                <a:moveTo>
                  <a:pt x="40145" y="8849"/>
                </a:moveTo>
                <a:cubicBezTo>
                  <a:pt x="40282" y="8849"/>
                  <a:pt x="40420" y="8852"/>
                  <a:pt x="40555" y="8859"/>
                </a:cubicBezTo>
                <a:cubicBezTo>
                  <a:pt x="40573" y="10510"/>
                  <a:pt x="40555" y="12169"/>
                  <a:pt x="40537" y="13801"/>
                </a:cubicBezTo>
                <a:cubicBezTo>
                  <a:pt x="38825" y="13891"/>
                  <a:pt x="37094" y="13953"/>
                  <a:pt x="35381" y="14042"/>
                </a:cubicBezTo>
                <a:cubicBezTo>
                  <a:pt x="35479" y="12419"/>
                  <a:pt x="35488" y="10715"/>
                  <a:pt x="35533" y="9046"/>
                </a:cubicBezTo>
                <a:cubicBezTo>
                  <a:pt x="36853" y="8957"/>
                  <a:pt x="38218" y="8931"/>
                  <a:pt x="39583" y="8859"/>
                </a:cubicBezTo>
                <a:cubicBezTo>
                  <a:pt x="39768" y="8854"/>
                  <a:pt x="39957" y="8849"/>
                  <a:pt x="40145" y="8849"/>
                </a:cubicBezTo>
                <a:close/>
                <a:moveTo>
                  <a:pt x="35176" y="9073"/>
                </a:moveTo>
                <a:lnTo>
                  <a:pt x="35176" y="9073"/>
                </a:lnTo>
                <a:cubicBezTo>
                  <a:pt x="35122" y="10724"/>
                  <a:pt x="35131" y="12436"/>
                  <a:pt x="35024" y="14024"/>
                </a:cubicBezTo>
                <a:cubicBezTo>
                  <a:pt x="34293" y="14078"/>
                  <a:pt x="32428" y="14123"/>
                  <a:pt x="29850" y="14149"/>
                </a:cubicBezTo>
                <a:cubicBezTo>
                  <a:pt x="29805" y="13561"/>
                  <a:pt x="29796" y="12963"/>
                  <a:pt x="29832" y="12321"/>
                </a:cubicBezTo>
                <a:cubicBezTo>
                  <a:pt x="29877" y="11473"/>
                  <a:pt x="29957" y="10518"/>
                  <a:pt x="30055" y="9555"/>
                </a:cubicBezTo>
                <a:cubicBezTo>
                  <a:pt x="32990" y="9412"/>
                  <a:pt x="34498" y="9198"/>
                  <a:pt x="35176" y="9073"/>
                </a:cubicBezTo>
                <a:close/>
                <a:moveTo>
                  <a:pt x="29663" y="9573"/>
                </a:moveTo>
                <a:cubicBezTo>
                  <a:pt x="29573" y="10518"/>
                  <a:pt x="29493" y="11464"/>
                  <a:pt x="29449" y="12303"/>
                </a:cubicBezTo>
                <a:cubicBezTo>
                  <a:pt x="29413" y="12954"/>
                  <a:pt x="29422" y="13561"/>
                  <a:pt x="29466" y="14158"/>
                </a:cubicBezTo>
                <a:cubicBezTo>
                  <a:pt x="28030" y="14176"/>
                  <a:pt x="26398" y="14185"/>
                  <a:pt x="24631" y="14194"/>
                </a:cubicBezTo>
                <a:cubicBezTo>
                  <a:pt x="24631" y="13792"/>
                  <a:pt x="24640" y="13462"/>
                  <a:pt x="24658" y="13248"/>
                </a:cubicBezTo>
                <a:cubicBezTo>
                  <a:pt x="24711" y="12767"/>
                  <a:pt x="24694" y="11321"/>
                  <a:pt x="24667" y="9698"/>
                </a:cubicBezTo>
                <a:cubicBezTo>
                  <a:pt x="24917" y="9698"/>
                  <a:pt x="25166" y="9698"/>
                  <a:pt x="25398" y="9689"/>
                </a:cubicBezTo>
                <a:cubicBezTo>
                  <a:pt x="27058" y="9671"/>
                  <a:pt x="28476" y="9626"/>
                  <a:pt x="29663" y="9573"/>
                </a:cubicBezTo>
                <a:close/>
                <a:moveTo>
                  <a:pt x="1927" y="9421"/>
                </a:moveTo>
                <a:cubicBezTo>
                  <a:pt x="3355" y="9448"/>
                  <a:pt x="5103" y="9484"/>
                  <a:pt x="7012" y="9519"/>
                </a:cubicBezTo>
                <a:cubicBezTo>
                  <a:pt x="6923" y="10483"/>
                  <a:pt x="6834" y="11446"/>
                  <a:pt x="6789" y="12303"/>
                </a:cubicBezTo>
                <a:cubicBezTo>
                  <a:pt x="6753" y="12963"/>
                  <a:pt x="6771" y="13587"/>
                  <a:pt x="6807" y="14203"/>
                </a:cubicBezTo>
                <a:cubicBezTo>
                  <a:pt x="5112" y="14194"/>
                  <a:pt x="3462" y="14194"/>
                  <a:pt x="1900" y="14185"/>
                </a:cubicBezTo>
                <a:cubicBezTo>
                  <a:pt x="1900" y="13784"/>
                  <a:pt x="1900" y="13453"/>
                  <a:pt x="1927" y="13248"/>
                </a:cubicBezTo>
                <a:cubicBezTo>
                  <a:pt x="1972" y="12740"/>
                  <a:pt x="1954" y="11152"/>
                  <a:pt x="1927" y="9421"/>
                </a:cubicBezTo>
                <a:close/>
                <a:moveTo>
                  <a:pt x="7396" y="9528"/>
                </a:moveTo>
                <a:cubicBezTo>
                  <a:pt x="9002" y="9555"/>
                  <a:pt x="10705" y="9591"/>
                  <a:pt x="12436" y="9609"/>
                </a:cubicBezTo>
                <a:cubicBezTo>
                  <a:pt x="12436" y="9680"/>
                  <a:pt x="12436" y="9742"/>
                  <a:pt x="12436" y="9805"/>
                </a:cubicBezTo>
                <a:cubicBezTo>
                  <a:pt x="12427" y="11179"/>
                  <a:pt x="12409" y="12775"/>
                  <a:pt x="12409" y="14212"/>
                </a:cubicBezTo>
                <a:cubicBezTo>
                  <a:pt x="10652" y="14212"/>
                  <a:pt x="8903" y="14203"/>
                  <a:pt x="7191" y="14203"/>
                </a:cubicBezTo>
                <a:cubicBezTo>
                  <a:pt x="7155" y="13587"/>
                  <a:pt x="7137" y="12981"/>
                  <a:pt x="7173" y="12321"/>
                </a:cubicBezTo>
                <a:cubicBezTo>
                  <a:pt x="7217" y="11464"/>
                  <a:pt x="7307" y="10501"/>
                  <a:pt x="7396" y="9528"/>
                </a:cubicBezTo>
                <a:close/>
                <a:moveTo>
                  <a:pt x="12820" y="9617"/>
                </a:moveTo>
                <a:cubicBezTo>
                  <a:pt x="14729" y="9644"/>
                  <a:pt x="16656" y="9671"/>
                  <a:pt x="18476" y="9689"/>
                </a:cubicBezTo>
                <a:cubicBezTo>
                  <a:pt x="18529" y="10813"/>
                  <a:pt x="18592" y="12106"/>
                  <a:pt x="18672" y="13436"/>
                </a:cubicBezTo>
                <a:cubicBezTo>
                  <a:pt x="18681" y="13712"/>
                  <a:pt x="18699" y="13971"/>
                  <a:pt x="18708" y="14212"/>
                </a:cubicBezTo>
                <a:lnTo>
                  <a:pt x="12793" y="14212"/>
                </a:lnTo>
                <a:cubicBezTo>
                  <a:pt x="12793" y="12784"/>
                  <a:pt x="12811" y="11179"/>
                  <a:pt x="12820" y="9814"/>
                </a:cubicBezTo>
                <a:cubicBezTo>
                  <a:pt x="12820" y="9742"/>
                  <a:pt x="12820" y="9680"/>
                  <a:pt x="12820" y="9617"/>
                </a:cubicBezTo>
                <a:close/>
                <a:moveTo>
                  <a:pt x="18868" y="9689"/>
                </a:moveTo>
                <a:lnTo>
                  <a:pt x="18868" y="9689"/>
                </a:lnTo>
                <a:cubicBezTo>
                  <a:pt x="20197" y="9698"/>
                  <a:pt x="21473" y="9707"/>
                  <a:pt x="22633" y="9707"/>
                </a:cubicBezTo>
                <a:cubicBezTo>
                  <a:pt x="23213" y="9707"/>
                  <a:pt x="23766" y="9707"/>
                  <a:pt x="24283" y="9698"/>
                </a:cubicBezTo>
                <a:lnTo>
                  <a:pt x="24283" y="9698"/>
                </a:lnTo>
                <a:cubicBezTo>
                  <a:pt x="24310" y="11259"/>
                  <a:pt x="24328" y="12758"/>
                  <a:pt x="24274" y="13213"/>
                </a:cubicBezTo>
                <a:cubicBezTo>
                  <a:pt x="24257" y="13436"/>
                  <a:pt x="24248" y="13784"/>
                  <a:pt x="24248" y="14194"/>
                </a:cubicBezTo>
                <a:cubicBezTo>
                  <a:pt x="22624" y="14203"/>
                  <a:pt x="20893" y="14212"/>
                  <a:pt x="19100" y="14212"/>
                </a:cubicBezTo>
                <a:cubicBezTo>
                  <a:pt x="19082" y="13971"/>
                  <a:pt x="19064" y="13703"/>
                  <a:pt x="19056" y="13418"/>
                </a:cubicBezTo>
                <a:cubicBezTo>
                  <a:pt x="18993" y="12347"/>
                  <a:pt x="18922" y="10973"/>
                  <a:pt x="18868" y="9689"/>
                </a:cubicBezTo>
                <a:close/>
                <a:moveTo>
                  <a:pt x="50841" y="13846"/>
                </a:moveTo>
                <a:cubicBezTo>
                  <a:pt x="52169" y="13868"/>
                  <a:pt x="53522" y="13904"/>
                  <a:pt x="54863" y="13904"/>
                </a:cubicBezTo>
                <a:cubicBezTo>
                  <a:pt x="55117" y="13904"/>
                  <a:pt x="55370" y="13902"/>
                  <a:pt x="55623" y="13900"/>
                </a:cubicBezTo>
                <a:lnTo>
                  <a:pt x="55623" y="13900"/>
                </a:lnTo>
                <a:cubicBezTo>
                  <a:pt x="55605" y="15577"/>
                  <a:pt x="55543" y="17245"/>
                  <a:pt x="55578" y="18940"/>
                </a:cubicBezTo>
                <a:cubicBezTo>
                  <a:pt x="54160" y="18891"/>
                  <a:pt x="52742" y="18850"/>
                  <a:pt x="51283" y="18850"/>
                </a:cubicBezTo>
                <a:cubicBezTo>
                  <a:pt x="51145" y="18850"/>
                  <a:pt x="51007" y="18850"/>
                  <a:pt x="50868" y="18851"/>
                </a:cubicBezTo>
                <a:cubicBezTo>
                  <a:pt x="50743" y="17290"/>
                  <a:pt x="50734" y="15479"/>
                  <a:pt x="50823" y="13873"/>
                </a:cubicBezTo>
                <a:cubicBezTo>
                  <a:pt x="50823" y="13864"/>
                  <a:pt x="50823" y="13846"/>
                  <a:pt x="50841" y="13846"/>
                </a:cubicBezTo>
                <a:close/>
                <a:moveTo>
                  <a:pt x="48577" y="13820"/>
                </a:moveTo>
                <a:cubicBezTo>
                  <a:pt x="49209" y="13820"/>
                  <a:pt x="49844" y="13826"/>
                  <a:pt x="50475" y="13837"/>
                </a:cubicBezTo>
                <a:cubicBezTo>
                  <a:pt x="50377" y="15452"/>
                  <a:pt x="50386" y="17281"/>
                  <a:pt x="50520" y="18851"/>
                </a:cubicBezTo>
                <a:cubicBezTo>
                  <a:pt x="50425" y="18850"/>
                  <a:pt x="50331" y="18850"/>
                  <a:pt x="50236" y="18850"/>
                </a:cubicBezTo>
                <a:cubicBezTo>
                  <a:pt x="48697" y="18850"/>
                  <a:pt x="47217" y="18916"/>
                  <a:pt x="45729" y="18958"/>
                </a:cubicBezTo>
                <a:cubicBezTo>
                  <a:pt x="45676" y="17307"/>
                  <a:pt x="45640" y="15541"/>
                  <a:pt x="45712" y="13873"/>
                </a:cubicBezTo>
                <a:cubicBezTo>
                  <a:pt x="46650" y="13835"/>
                  <a:pt x="47611" y="13820"/>
                  <a:pt x="48577" y="13820"/>
                </a:cubicBezTo>
                <a:close/>
                <a:moveTo>
                  <a:pt x="60378" y="13748"/>
                </a:moveTo>
                <a:cubicBezTo>
                  <a:pt x="60405" y="15603"/>
                  <a:pt x="60565" y="17388"/>
                  <a:pt x="60699" y="19109"/>
                </a:cubicBezTo>
                <a:cubicBezTo>
                  <a:pt x="59084" y="19083"/>
                  <a:pt x="57487" y="19029"/>
                  <a:pt x="55935" y="18940"/>
                </a:cubicBezTo>
                <a:cubicBezTo>
                  <a:pt x="55899" y="17245"/>
                  <a:pt x="55962" y="15577"/>
                  <a:pt x="55971" y="13900"/>
                </a:cubicBezTo>
                <a:cubicBezTo>
                  <a:pt x="57478" y="13882"/>
                  <a:pt x="58924" y="13810"/>
                  <a:pt x="60378" y="13748"/>
                </a:cubicBezTo>
                <a:close/>
                <a:moveTo>
                  <a:pt x="64776" y="13596"/>
                </a:moveTo>
                <a:cubicBezTo>
                  <a:pt x="64812" y="13623"/>
                  <a:pt x="64794" y="13694"/>
                  <a:pt x="64794" y="13748"/>
                </a:cubicBezTo>
                <a:cubicBezTo>
                  <a:pt x="64803" y="15532"/>
                  <a:pt x="64758" y="17388"/>
                  <a:pt x="64776" y="19190"/>
                </a:cubicBezTo>
                <a:cubicBezTo>
                  <a:pt x="63536" y="19163"/>
                  <a:pt x="62323" y="19118"/>
                  <a:pt x="61065" y="19109"/>
                </a:cubicBezTo>
                <a:cubicBezTo>
                  <a:pt x="60904" y="17361"/>
                  <a:pt x="60770" y="15595"/>
                  <a:pt x="60726" y="13730"/>
                </a:cubicBezTo>
                <a:cubicBezTo>
                  <a:pt x="62073" y="13676"/>
                  <a:pt x="63429" y="13641"/>
                  <a:pt x="64776" y="13596"/>
                </a:cubicBezTo>
                <a:close/>
                <a:moveTo>
                  <a:pt x="70458" y="13227"/>
                </a:moveTo>
                <a:cubicBezTo>
                  <a:pt x="70487" y="13227"/>
                  <a:pt x="70494" y="13253"/>
                  <a:pt x="70494" y="13382"/>
                </a:cubicBezTo>
                <a:cubicBezTo>
                  <a:pt x="70494" y="13766"/>
                  <a:pt x="70459" y="14247"/>
                  <a:pt x="70441" y="14604"/>
                </a:cubicBezTo>
                <a:cubicBezTo>
                  <a:pt x="70378" y="15996"/>
                  <a:pt x="70307" y="17441"/>
                  <a:pt x="70289" y="18824"/>
                </a:cubicBezTo>
                <a:cubicBezTo>
                  <a:pt x="69531" y="18949"/>
                  <a:pt x="68701" y="19118"/>
                  <a:pt x="67818" y="19127"/>
                </a:cubicBezTo>
                <a:cubicBezTo>
                  <a:pt x="66944" y="19145"/>
                  <a:pt x="66025" y="19190"/>
                  <a:pt x="65133" y="19199"/>
                </a:cubicBezTo>
                <a:cubicBezTo>
                  <a:pt x="65124" y="17325"/>
                  <a:pt x="65142" y="15461"/>
                  <a:pt x="65151" y="13587"/>
                </a:cubicBezTo>
                <a:cubicBezTo>
                  <a:pt x="66979" y="13561"/>
                  <a:pt x="68746" y="13436"/>
                  <a:pt x="70378" y="13239"/>
                </a:cubicBezTo>
                <a:cubicBezTo>
                  <a:pt x="70415" y="13236"/>
                  <a:pt x="70440" y="13227"/>
                  <a:pt x="70458" y="13227"/>
                </a:cubicBezTo>
                <a:close/>
                <a:moveTo>
                  <a:pt x="45355" y="13900"/>
                </a:moveTo>
                <a:cubicBezTo>
                  <a:pt x="45283" y="15559"/>
                  <a:pt x="45319" y="17334"/>
                  <a:pt x="45382" y="18984"/>
                </a:cubicBezTo>
                <a:cubicBezTo>
                  <a:pt x="43838" y="19047"/>
                  <a:pt x="42339" y="19163"/>
                  <a:pt x="40778" y="19208"/>
                </a:cubicBezTo>
                <a:cubicBezTo>
                  <a:pt x="40707" y="17521"/>
                  <a:pt x="40832" y="15809"/>
                  <a:pt x="40885" y="14149"/>
                </a:cubicBezTo>
                <a:cubicBezTo>
                  <a:pt x="42384" y="14069"/>
                  <a:pt x="43838" y="13953"/>
                  <a:pt x="45355" y="13900"/>
                </a:cubicBezTo>
                <a:close/>
                <a:moveTo>
                  <a:pt x="40529" y="14167"/>
                </a:moveTo>
                <a:cubicBezTo>
                  <a:pt x="40475" y="15826"/>
                  <a:pt x="40350" y="17539"/>
                  <a:pt x="40430" y="19234"/>
                </a:cubicBezTo>
                <a:cubicBezTo>
                  <a:pt x="38718" y="19288"/>
                  <a:pt x="37031" y="19377"/>
                  <a:pt x="35444" y="19564"/>
                </a:cubicBezTo>
                <a:cubicBezTo>
                  <a:pt x="35328" y="17923"/>
                  <a:pt x="35220" y="16112"/>
                  <a:pt x="35354" y="14399"/>
                </a:cubicBezTo>
                <a:cubicBezTo>
                  <a:pt x="37076" y="14319"/>
                  <a:pt x="38789" y="14230"/>
                  <a:pt x="40529" y="14167"/>
                </a:cubicBezTo>
                <a:close/>
                <a:moveTo>
                  <a:pt x="34953" y="14408"/>
                </a:moveTo>
                <a:lnTo>
                  <a:pt x="34953" y="14426"/>
                </a:lnTo>
                <a:lnTo>
                  <a:pt x="34997" y="14426"/>
                </a:lnTo>
                <a:cubicBezTo>
                  <a:pt x="34980" y="14711"/>
                  <a:pt x="34962" y="14997"/>
                  <a:pt x="34953" y="15282"/>
                </a:cubicBezTo>
                <a:lnTo>
                  <a:pt x="34953" y="16504"/>
                </a:lnTo>
                <a:lnTo>
                  <a:pt x="34944" y="16504"/>
                </a:lnTo>
                <a:cubicBezTo>
                  <a:pt x="34953" y="17566"/>
                  <a:pt x="35024" y="18610"/>
                  <a:pt x="35096" y="19609"/>
                </a:cubicBezTo>
                <a:cubicBezTo>
                  <a:pt x="35024" y="19609"/>
                  <a:pt x="34962" y="19618"/>
                  <a:pt x="34899" y="19627"/>
                </a:cubicBezTo>
                <a:lnTo>
                  <a:pt x="34899" y="19636"/>
                </a:lnTo>
                <a:cubicBezTo>
                  <a:pt x="34337" y="19654"/>
                  <a:pt x="32607" y="19689"/>
                  <a:pt x="30171" y="19743"/>
                </a:cubicBezTo>
                <a:cubicBezTo>
                  <a:pt x="30144" y="18949"/>
                  <a:pt x="30118" y="18271"/>
                  <a:pt x="30109" y="17807"/>
                </a:cubicBezTo>
                <a:cubicBezTo>
                  <a:pt x="30100" y="16986"/>
                  <a:pt x="30028" y="16219"/>
                  <a:pt x="29957" y="15470"/>
                </a:cubicBezTo>
                <a:cubicBezTo>
                  <a:pt x="29930" y="15157"/>
                  <a:pt x="29904" y="14845"/>
                  <a:pt x="29877" y="14542"/>
                </a:cubicBezTo>
                <a:cubicBezTo>
                  <a:pt x="32303" y="14506"/>
                  <a:pt x="34105" y="14470"/>
                  <a:pt x="34953" y="14408"/>
                </a:cubicBezTo>
                <a:close/>
                <a:moveTo>
                  <a:pt x="29493" y="14542"/>
                </a:moveTo>
                <a:cubicBezTo>
                  <a:pt x="29511" y="14863"/>
                  <a:pt x="29547" y="15184"/>
                  <a:pt x="29573" y="15505"/>
                </a:cubicBezTo>
                <a:cubicBezTo>
                  <a:pt x="29645" y="16246"/>
                  <a:pt x="29716" y="17004"/>
                  <a:pt x="29725" y="17816"/>
                </a:cubicBezTo>
                <a:cubicBezTo>
                  <a:pt x="29734" y="18280"/>
                  <a:pt x="29761" y="18958"/>
                  <a:pt x="29788" y="19752"/>
                </a:cubicBezTo>
                <a:cubicBezTo>
                  <a:pt x="28262" y="19787"/>
                  <a:pt x="26487" y="19823"/>
                  <a:pt x="24551" y="19868"/>
                </a:cubicBezTo>
                <a:cubicBezTo>
                  <a:pt x="24578" y="19591"/>
                  <a:pt x="24604" y="19368"/>
                  <a:pt x="24631" y="19216"/>
                </a:cubicBezTo>
                <a:cubicBezTo>
                  <a:pt x="24729" y="18583"/>
                  <a:pt x="24694" y="17147"/>
                  <a:pt x="24667" y="15764"/>
                </a:cubicBezTo>
                <a:cubicBezTo>
                  <a:pt x="24658" y="15354"/>
                  <a:pt x="24649" y="14952"/>
                  <a:pt x="24640" y="14586"/>
                </a:cubicBezTo>
                <a:cubicBezTo>
                  <a:pt x="26415" y="14578"/>
                  <a:pt x="28048" y="14560"/>
                  <a:pt x="29493" y="14542"/>
                </a:cubicBezTo>
                <a:close/>
                <a:moveTo>
                  <a:pt x="24257" y="14586"/>
                </a:moveTo>
                <a:cubicBezTo>
                  <a:pt x="24257" y="14952"/>
                  <a:pt x="24274" y="15354"/>
                  <a:pt x="24283" y="15773"/>
                </a:cubicBezTo>
                <a:cubicBezTo>
                  <a:pt x="24310" y="17075"/>
                  <a:pt x="24346" y="18556"/>
                  <a:pt x="24248" y="19163"/>
                </a:cubicBezTo>
                <a:cubicBezTo>
                  <a:pt x="24221" y="19323"/>
                  <a:pt x="24194" y="19573"/>
                  <a:pt x="24167" y="19877"/>
                </a:cubicBezTo>
                <a:cubicBezTo>
                  <a:pt x="22544" y="19921"/>
                  <a:pt x="20813" y="19957"/>
                  <a:pt x="19038" y="20001"/>
                </a:cubicBezTo>
                <a:cubicBezTo>
                  <a:pt x="19118" y="18101"/>
                  <a:pt x="19180" y="16210"/>
                  <a:pt x="19154" y="15452"/>
                </a:cubicBezTo>
                <a:cubicBezTo>
                  <a:pt x="19154" y="15256"/>
                  <a:pt x="19136" y="14961"/>
                  <a:pt x="19118" y="14604"/>
                </a:cubicBezTo>
                <a:cubicBezTo>
                  <a:pt x="20902" y="14595"/>
                  <a:pt x="22633" y="14595"/>
                  <a:pt x="24257" y="14586"/>
                </a:cubicBezTo>
                <a:close/>
                <a:moveTo>
                  <a:pt x="18734" y="14604"/>
                </a:moveTo>
                <a:cubicBezTo>
                  <a:pt x="18752" y="14970"/>
                  <a:pt x="18761" y="15264"/>
                  <a:pt x="18770" y="15470"/>
                </a:cubicBezTo>
                <a:cubicBezTo>
                  <a:pt x="18797" y="16210"/>
                  <a:pt x="18725" y="18110"/>
                  <a:pt x="18654" y="20010"/>
                </a:cubicBezTo>
                <a:cubicBezTo>
                  <a:pt x="16781" y="20064"/>
                  <a:pt x="14863" y="20109"/>
                  <a:pt x="12971" y="20162"/>
                </a:cubicBezTo>
                <a:cubicBezTo>
                  <a:pt x="12918" y="19190"/>
                  <a:pt x="12873" y="18351"/>
                  <a:pt x="12838" y="17905"/>
                </a:cubicBezTo>
                <a:cubicBezTo>
                  <a:pt x="12802" y="17405"/>
                  <a:pt x="12793" y="16130"/>
                  <a:pt x="12793" y="14604"/>
                </a:cubicBezTo>
                <a:close/>
                <a:moveTo>
                  <a:pt x="7226" y="14586"/>
                </a:moveTo>
                <a:lnTo>
                  <a:pt x="7226" y="14586"/>
                </a:lnTo>
                <a:cubicBezTo>
                  <a:pt x="8921" y="14595"/>
                  <a:pt x="10661" y="14595"/>
                  <a:pt x="12409" y="14604"/>
                </a:cubicBezTo>
                <a:cubicBezTo>
                  <a:pt x="12400" y="16139"/>
                  <a:pt x="12418" y="17423"/>
                  <a:pt x="12454" y="17932"/>
                </a:cubicBezTo>
                <a:cubicBezTo>
                  <a:pt x="12490" y="18378"/>
                  <a:pt x="12534" y="19208"/>
                  <a:pt x="12588" y="20171"/>
                </a:cubicBezTo>
                <a:cubicBezTo>
                  <a:pt x="10857" y="20216"/>
                  <a:pt x="9162" y="20269"/>
                  <a:pt x="7538" y="20314"/>
                </a:cubicBezTo>
                <a:cubicBezTo>
                  <a:pt x="7494" y="19288"/>
                  <a:pt x="7467" y="18378"/>
                  <a:pt x="7458" y="17807"/>
                </a:cubicBezTo>
                <a:cubicBezTo>
                  <a:pt x="7440" y="16986"/>
                  <a:pt x="7369" y="16219"/>
                  <a:pt x="7298" y="15470"/>
                </a:cubicBezTo>
                <a:cubicBezTo>
                  <a:pt x="7271" y="15175"/>
                  <a:pt x="7244" y="14881"/>
                  <a:pt x="7226" y="14586"/>
                </a:cubicBezTo>
                <a:close/>
                <a:moveTo>
                  <a:pt x="1900" y="14569"/>
                </a:moveTo>
                <a:lnTo>
                  <a:pt x="1900" y="14569"/>
                </a:lnTo>
                <a:cubicBezTo>
                  <a:pt x="3470" y="14578"/>
                  <a:pt x="5130" y="14586"/>
                  <a:pt x="6834" y="14586"/>
                </a:cubicBezTo>
                <a:cubicBezTo>
                  <a:pt x="6860" y="14890"/>
                  <a:pt x="6887" y="15193"/>
                  <a:pt x="6914" y="15505"/>
                </a:cubicBezTo>
                <a:cubicBezTo>
                  <a:pt x="6985" y="16246"/>
                  <a:pt x="7057" y="17004"/>
                  <a:pt x="7075" y="17816"/>
                </a:cubicBezTo>
                <a:cubicBezTo>
                  <a:pt x="7084" y="18387"/>
                  <a:pt x="7110" y="19297"/>
                  <a:pt x="7155" y="20332"/>
                </a:cubicBezTo>
                <a:cubicBezTo>
                  <a:pt x="5210" y="20385"/>
                  <a:pt x="3381" y="20448"/>
                  <a:pt x="1767" y="20501"/>
                </a:cubicBezTo>
                <a:cubicBezTo>
                  <a:pt x="1811" y="19930"/>
                  <a:pt x="1856" y="19475"/>
                  <a:pt x="1891" y="19216"/>
                </a:cubicBezTo>
                <a:cubicBezTo>
                  <a:pt x="1999" y="18583"/>
                  <a:pt x="1963" y="17147"/>
                  <a:pt x="1927" y="15764"/>
                </a:cubicBezTo>
                <a:cubicBezTo>
                  <a:pt x="1918" y="15345"/>
                  <a:pt x="1909" y="14934"/>
                  <a:pt x="1900" y="14569"/>
                </a:cubicBezTo>
                <a:close/>
                <a:moveTo>
                  <a:pt x="7164" y="20715"/>
                </a:moveTo>
                <a:cubicBezTo>
                  <a:pt x="7173" y="20965"/>
                  <a:pt x="7182" y="21215"/>
                  <a:pt x="7199" y="21473"/>
                </a:cubicBezTo>
                <a:cubicBezTo>
                  <a:pt x="7235" y="22437"/>
                  <a:pt x="7271" y="23463"/>
                  <a:pt x="7307" y="24382"/>
                </a:cubicBezTo>
                <a:cubicBezTo>
                  <a:pt x="5228" y="24292"/>
                  <a:pt x="3274" y="24212"/>
                  <a:pt x="1544" y="24150"/>
                </a:cubicBezTo>
                <a:cubicBezTo>
                  <a:pt x="1606" y="23070"/>
                  <a:pt x="1668" y="21866"/>
                  <a:pt x="1740" y="20885"/>
                </a:cubicBezTo>
                <a:cubicBezTo>
                  <a:pt x="3363" y="20831"/>
                  <a:pt x="5201" y="20769"/>
                  <a:pt x="7164" y="20715"/>
                </a:cubicBezTo>
                <a:close/>
                <a:moveTo>
                  <a:pt x="12606" y="20555"/>
                </a:moveTo>
                <a:cubicBezTo>
                  <a:pt x="12686" y="22009"/>
                  <a:pt x="12775" y="23650"/>
                  <a:pt x="12873" y="24631"/>
                </a:cubicBezTo>
                <a:cubicBezTo>
                  <a:pt x="11107" y="24551"/>
                  <a:pt x="9358" y="24471"/>
                  <a:pt x="7690" y="24400"/>
                </a:cubicBezTo>
                <a:cubicBezTo>
                  <a:pt x="7654" y="23472"/>
                  <a:pt x="7619" y="22437"/>
                  <a:pt x="7583" y="21465"/>
                </a:cubicBezTo>
                <a:cubicBezTo>
                  <a:pt x="7574" y="21206"/>
                  <a:pt x="7556" y="20947"/>
                  <a:pt x="7547" y="20697"/>
                </a:cubicBezTo>
                <a:cubicBezTo>
                  <a:pt x="9180" y="20653"/>
                  <a:pt x="10875" y="20599"/>
                  <a:pt x="12606" y="20555"/>
                </a:cubicBezTo>
                <a:close/>
                <a:moveTo>
                  <a:pt x="18645" y="20403"/>
                </a:moveTo>
                <a:lnTo>
                  <a:pt x="18645" y="20403"/>
                </a:lnTo>
                <a:cubicBezTo>
                  <a:pt x="18636" y="20635"/>
                  <a:pt x="18627" y="20876"/>
                  <a:pt x="18610" y="21108"/>
                </a:cubicBezTo>
                <a:cubicBezTo>
                  <a:pt x="18556" y="22589"/>
                  <a:pt x="18502" y="23989"/>
                  <a:pt x="18485" y="24765"/>
                </a:cubicBezTo>
                <a:cubicBezTo>
                  <a:pt x="18485" y="24810"/>
                  <a:pt x="18485" y="24855"/>
                  <a:pt x="18485" y="24890"/>
                </a:cubicBezTo>
                <a:cubicBezTo>
                  <a:pt x="16763" y="24810"/>
                  <a:pt x="14996" y="24730"/>
                  <a:pt x="13257" y="24649"/>
                </a:cubicBezTo>
                <a:cubicBezTo>
                  <a:pt x="13168" y="23686"/>
                  <a:pt x="13070" y="22027"/>
                  <a:pt x="12989" y="20546"/>
                </a:cubicBezTo>
                <a:cubicBezTo>
                  <a:pt x="14872" y="20492"/>
                  <a:pt x="16781" y="20448"/>
                  <a:pt x="18645" y="20403"/>
                </a:cubicBezTo>
                <a:close/>
                <a:moveTo>
                  <a:pt x="70271" y="19199"/>
                </a:moveTo>
                <a:lnTo>
                  <a:pt x="70271" y="19199"/>
                </a:lnTo>
                <a:cubicBezTo>
                  <a:pt x="70236" y="21010"/>
                  <a:pt x="70218" y="22963"/>
                  <a:pt x="70253" y="24819"/>
                </a:cubicBezTo>
                <a:cubicBezTo>
                  <a:pt x="69988" y="24816"/>
                  <a:pt x="69721" y="24814"/>
                  <a:pt x="69454" y="24814"/>
                </a:cubicBezTo>
                <a:cubicBezTo>
                  <a:pt x="68140" y="24814"/>
                  <a:pt x="66814" y="24850"/>
                  <a:pt x="65561" y="24917"/>
                </a:cubicBezTo>
                <a:cubicBezTo>
                  <a:pt x="65347" y="23204"/>
                  <a:pt x="65142" y="21482"/>
                  <a:pt x="65133" y="19555"/>
                </a:cubicBezTo>
                <a:cubicBezTo>
                  <a:pt x="66462" y="19502"/>
                  <a:pt x="67827" y="19547"/>
                  <a:pt x="69049" y="19377"/>
                </a:cubicBezTo>
                <a:cubicBezTo>
                  <a:pt x="69468" y="19323"/>
                  <a:pt x="69906" y="19252"/>
                  <a:pt x="70271" y="19199"/>
                </a:cubicBezTo>
                <a:close/>
                <a:moveTo>
                  <a:pt x="61100" y="19457"/>
                </a:moveTo>
                <a:cubicBezTo>
                  <a:pt x="62340" y="19475"/>
                  <a:pt x="63545" y="19520"/>
                  <a:pt x="64776" y="19547"/>
                </a:cubicBezTo>
                <a:cubicBezTo>
                  <a:pt x="64776" y="21482"/>
                  <a:pt x="65017" y="23231"/>
                  <a:pt x="65204" y="24944"/>
                </a:cubicBezTo>
                <a:cubicBezTo>
                  <a:pt x="64000" y="24979"/>
                  <a:pt x="62840" y="25069"/>
                  <a:pt x="61654" y="25140"/>
                </a:cubicBezTo>
                <a:cubicBezTo>
                  <a:pt x="61422" y="23302"/>
                  <a:pt x="61216" y="21429"/>
                  <a:pt x="61092" y="19493"/>
                </a:cubicBezTo>
                <a:cubicBezTo>
                  <a:pt x="61092" y="19475"/>
                  <a:pt x="61092" y="19466"/>
                  <a:pt x="61100" y="19457"/>
                </a:cubicBezTo>
                <a:close/>
                <a:moveTo>
                  <a:pt x="24141" y="20269"/>
                </a:moveTo>
                <a:cubicBezTo>
                  <a:pt x="24051" y="21349"/>
                  <a:pt x="23962" y="22910"/>
                  <a:pt x="23891" y="24239"/>
                </a:cubicBezTo>
                <a:cubicBezTo>
                  <a:pt x="23873" y="24560"/>
                  <a:pt x="23855" y="24872"/>
                  <a:pt x="23846" y="25149"/>
                </a:cubicBezTo>
                <a:cubicBezTo>
                  <a:pt x="22258" y="25078"/>
                  <a:pt x="20581" y="24997"/>
                  <a:pt x="18868" y="24908"/>
                </a:cubicBezTo>
                <a:cubicBezTo>
                  <a:pt x="18868" y="24863"/>
                  <a:pt x="18868" y="24819"/>
                  <a:pt x="18877" y="24774"/>
                </a:cubicBezTo>
                <a:cubicBezTo>
                  <a:pt x="18886" y="23998"/>
                  <a:pt x="18940" y="22606"/>
                  <a:pt x="19002" y="21117"/>
                </a:cubicBezTo>
                <a:cubicBezTo>
                  <a:pt x="19011" y="20876"/>
                  <a:pt x="19020" y="20635"/>
                  <a:pt x="19029" y="20385"/>
                </a:cubicBezTo>
                <a:cubicBezTo>
                  <a:pt x="20795" y="20349"/>
                  <a:pt x="22517" y="20305"/>
                  <a:pt x="24141" y="20269"/>
                </a:cubicBezTo>
                <a:close/>
                <a:moveTo>
                  <a:pt x="55953" y="19306"/>
                </a:moveTo>
                <a:cubicBezTo>
                  <a:pt x="57532" y="19368"/>
                  <a:pt x="59102" y="19439"/>
                  <a:pt x="60726" y="19457"/>
                </a:cubicBezTo>
                <a:cubicBezTo>
                  <a:pt x="60868" y="21411"/>
                  <a:pt x="61065" y="23302"/>
                  <a:pt x="61297" y="25158"/>
                </a:cubicBezTo>
                <a:cubicBezTo>
                  <a:pt x="59620" y="25265"/>
                  <a:pt x="57809" y="25265"/>
                  <a:pt x="56051" y="25265"/>
                </a:cubicBezTo>
                <a:cubicBezTo>
                  <a:pt x="56033" y="23267"/>
                  <a:pt x="56015" y="21277"/>
                  <a:pt x="55944" y="19332"/>
                </a:cubicBezTo>
                <a:cubicBezTo>
                  <a:pt x="55944" y="19323"/>
                  <a:pt x="55944" y="19306"/>
                  <a:pt x="55953" y="19306"/>
                </a:cubicBezTo>
                <a:close/>
                <a:moveTo>
                  <a:pt x="50913" y="19199"/>
                </a:moveTo>
                <a:cubicBezTo>
                  <a:pt x="52501" y="19199"/>
                  <a:pt x="54044" y="19243"/>
                  <a:pt x="55587" y="19297"/>
                </a:cubicBezTo>
                <a:cubicBezTo>
                  <a:pt x="55659" y="21250"/>
                  <a:pt x="55676" y="23258"/>
                  <a:pt x="55694" y="25265"/>
                </a:cubicBezTo>
                <a:cubicBezTo>
                  <a:pt x="54178" y="25309"/>
                  <a:pt x="52634" y="25327"/>
                  <a:pt x="51127" y="25390"/>
                </a:cubicBezTo>
                <a:cubicBezTo>
                  <a:pt x="51109" y="23284"/>
                  <a:pt x="51064" y="21197"/>
                  <a:pt x="50904" y="19234"/>
                </a:cubicBezTo>
                <a:cubicBezTo>
                  <a:pt x="50895" y="19216"/>
                  <a:pt x="50895" y="19199"/>
                  <a:pt x="50913" y="19199"/>
                </a:cubicBezTo>
                <a:close/>
                <a:moveTo>
                  <a:pt x="29796" y="20135"/>
                </a:moveTo>
                <a:cubicBezTo>
                  <a:pt x="29814" y="20564"/>
                  <a:pt x="29832" y="21018"/>
                  <a:pt x="29850" y="21473"/>
                </a:cubicBezTo>
                <a:cubicBezTo>
                  <a:pt x="29904" y="22838"/>
                  <a:pt x="29966" y="24319"/>
                  <a:pt x="29993" y="25461"/>
                </a:cubicBezTo>
                <a:cubicBezTo>
                  <a:pt x="28333" y="25372"/>
                  <a:pt x="26371" y="25274"/>
                  <a:pt x="24230" y="25176"/>
                </a:cubicBezTo>
                <a:cubicBezTo>
                  <a:pt x="24239" y="24890"/>
                  <a:pt x="24257" y="24578"/>
                  <a:pt x="24274" y="24257"/>
                </a:cubicBezTo>
                <a:cubicBezTo>
                  <a:pt x="24355" y="22910"/>
                  <a:pt x="24435" y="21331"/>
                  <a:pt x="24524" y="20260"/>
                </a:cubicBezTo>
                <a:cubicBezTo>
                  <a:pt x="26469" y="20207"/>
                  <a:pt x="28262" y="20171"/>
                  <a:pt x="29796" y="20135"/>
                </a:cubicBezTo>
                <a:close/>
                <a:moveTo>
                  <a:pt x="50538" y="19199"/>
                </a:moveTo>
                <a:cubicBezTo>
                  <a:pt x="50716" y="21170"/>
                  <a:pt x="50743" y="23284"/>
                  <a:pt x="50779" y="25408"/>
                </a:cubicBezTo>
                <a:cubicBezTo>
                  <a:pt x="49280" y="25488"/>
                  <a:pt x="47755" y="25541"/>
                  <a:pt x="46238" y="25604"/>
                </a:cubicBezTo>
                <a:cubicBezTo>
                  <a:pt x="46086" y="23499"/>
                  <a:pt x="45854" y="21473"/>
                  <a:pt x="45756" y="19315"/>
                </a:cubicBezTo>
                <a:cubicBezTo>
                  <a:pt x="47335" y="19261"/>
                  <a:pt x="48905" y="19199"/>
                  <a:pt x="50538" y="19199"/>
                </a:cubicBezTo>
                <a:close/>
                <a:moveTo>
                  <a:pt x="35105" y="19966"/>
                </a:moveTo>
                <a:cubicBezTo>
                  <a:pt x="35158" y="21857"/>
                  <a:pt x="35220" y="23793"/>
                  <a:pt x="35212" y="25720"/>
                </a:cubicBezTo>
                <a:cubicBezTo>
                  <a:pt x="34846" y="25702"/>
                  <a:pt x="33044" y="25613"/>
                  <a:pt x="30376" y="25479"/>
                </a:cubicBezTo>
                <a:cubicBezTo>
                  <a:pt x="30350" y="24328"/>
                  <a:pt x="30287" y="22838"/>
                  <a:pt x="30234" y="21465"/>
                </a:cubicBezTo>
                <a:cubicBezTo>
                  <a:pt x="30216" y="21001"/>
                  <a:pt x="30198" y="20555"/>
                  <a:pt x="30189" y="20126"/>
                </a:cubicBezTo>
                <a:cubicBezTo>
                  <a:pt x="33115" y="20064"/>
                  <a:pt x="35015" y="20019"/>
                  <a:pt x="35096" y="20019"/>
                </a:cubicBezTo>
                <a:lnTo>
                  <a:pt x="35096" y="19966"/>
                </a:lnTo>
                <a:close/>
                <a:moveTo>
                  <a:pt x="45399" y="19332"/>
                </a:moveTo>
                <a:cubicBezTo>
                  <a:pt x="45498" y="21491"/>
                  <a:pt x="45738" y="23516"/>
                  <a:pt x="45890" y="25622"/>
                </a:cubicBezTo>
                <a:cubicBezTo>
                  <a:pt x="44347" y="25729"/>
                  <a:pt x="42794" y="25809"/>
                  <a:pt x="41189" y="25845"/>
                </a:cubicBezTo>
                <a:cubicBezTo>
                  <a:pt x="41126" y="23686"/>
                  <a:pt x="40885" y="21696"/>
                  <a:pt x="40805" y="19564"/>
                </a:cubicBezTo>
                <a:cubicBezTo>
                  <a:pt x="42357" y="19520"/>
                  <a:pt x="43856" y="19404"/>
                  <a:pt x="45399" y="19332"/>
                </a:cubicBezTo>
                <a:close/>
                <a:moveTo>
                  <a:pt x="40448" y="19582"/>
                </a:moveTo>
                <a:cubicBezTo>
                  <a:pt x="40537" y="21714"/>
                  <a:pt x="40769" y="23695"/>
                  <a:pt x="40832" y="25854"/>
                </a:cubicBezTo>
                <a:cubicBezTo>
                  <a:pt x="40150" y="25871"/>
                  <a:pt x="39455" y="25884"/>
                  <a:pt x="38763" y="25884"/>
                </a:cubicBezTo>
                <a:cubicBezTo>
                  <a:pt x="37664" y="25884"/>
                  <a:pt x="36576" y="25851"/>
                  <a:pt x="35568" y="25747"/>
                </a:cubicBezTo>
                <a:cubicBezTo>
                  <a:pt x="35568" y="23775"/>
                  <a:pt x="35506" y="21812"/>
                  <a:pt x="35470" y="19921"/>
                </a:cubicBezTo>
                <a:cubicBezTo>
                  <a:pt x="37049" y="19725"/>
                  <a:pt x="38735" y="19645"/>
                  <a:pt x="40448" y="19582"/>
                </a:cubicBezTo>
                <a:close/>
                <a:moveTo>
                  <a:pt x="1526" y="24533"/>
                </a:moveTo>
                <a:cubicBezTo>
                  <a:pt x="3256" y="24596"/>
                  <a:pt x="5228" y="24676"/>
                  <a:pt x="7315" y="24765"/>
                </a:cubicBezTo>
                <a:cubicBezTo>
                  <a:pt x="7351" y="25800"/>
                  <a:pt x="7369" y="26665"/>
                  <a:pt x="7351" y="27112"/>
                </a:cubicBezTo>
                <a:cubicBezTo>
                  <a:pt x="7342" y="27477"/>
                  <a:pt x="7307" y="28173"/>
                  <a:pt x="7253" y="29047"/>
                </a:cubicBezTo>
                <a:cubicBezTo>
                  <a:pt x="5032" y="29021"/>
                  <a:pt x="3007" y="28994"/>
                  <a:pt x="1356" y="28985"/>
                </a:cubicBezTo>
                <a:cubicBezTo>
                  <a:pt x="1365" y="27852"/>
                  <a:pt x="1374" y="26942"/>
                  <a:pt x="1401" y="26541"/>
                </a:cubicBezTo>
                <a:cubicBezTo>
                  <a:pt x="1436" y="26130"/>
                  <a:pt x="1481" y="25399"/>
                  <a:pt x="1526" y="24533"/>
                </a:cubicBezTo>
                <a:close/>
                <a:moveTo>
                  <a:pt x="68997" y="25170"/>
                </a:moveTo>
                <a:cubicBezTo>
                  <a:pt x="69422" y="25170"/>
                  <a:pt x="69848" y="25177"/>
                  <a:pt x="70271" y="25194"/>
                </a:cubicBezTo>
                <a:cubicBezTo>
                  <a:pt x="70298" y="26460"/>
                  <a:pt x="70343" y="27718"/>
                  <a:pt x="70450" y="28914"/>
                </a:cubicBezTo>
                <a:cubicBezTo>
                  <a:pt x="68969" y="28914"/>
                  <a:pt x="67550" y="28985"/>
                  <a:pt x="66150" y="29074"/>
                </a:cubicBezTo>
                <a:cubicBezTo>
                  <a:pt x="65936" y="27834"/>
                  <a:pt x="65757" y="26567"/>
                  <a:pt x="65606" y="25274"/>
                </a:cubicBezTo>
                <a:cubicBezTo>
                  <a:pt x="66700" y="25222"/>
                  <a:pt x="67847" y="25170"/>
                  <a:pt x="68997" y="25170"/>
                </a:cubicBezTo>
                <a:close/>
                <a:moveTo>
                  <a:pt x="7699" y="24783"/>
                </a:moveTo>
                <a:lnTo>
                  <a:pt x="7699" y="24783"/>
                </a:lnTo>
                <a:cubicBezTo>
                  <a:pt x="9376" y="24855"/>
                  <a:pt x="11134" y="24935"/>
                  <a:pt x="12909" y="25015"/>
                </a:cubicBezTo>
                <a:cubicBezTo>
                  <a:pt x="12918" y="25122"/>
                  <a:pt x="12936" y="25211"/>
                  <a:pt x="12945" y="25283"/>
                </a:cubicBezTo>
                <a:cubicBezTo>
                  <a:pt x="13043" y="25889"/>
                  <a:pt x="13007" y="27370"/>
                  <a:pt x="12971" y="28673"/>
                </a:cubicBezTo>
                <a:cubicBezTo>
                  <a:pt x="12971" y="28842"/>
                  <a:pt x="12971" y="29003"/>
                  <a:pt x="12962" y="29154"/>
                </a:cubicBezTo>
                <a:cubicBezTo>
                  <a:pt x="11125" y="29119"/>
                  <a:pt x="9332" y="29083"/>
                  <a:pt x="7637" y="29056"/>
                </a:cubicBezTo>
                <a:cubicBezTo>
                  <a:pt x="7690" y="28182"/>
                  <a:pt x="7726" y="27495"/>
                  <a:pt x="7735" y="27120"/>
                </a:cubicBezTo>
                <a:cubicBezTo>
                  <a:pt x="7753" y="26674"/>
                  <a:pt x="7735" y="25809"/>
                  <a:pt x="7699" y="24783"/>
                </a:cubicBezTo>
                <a:close/>
                <a:moveTo>
                  <a:pt x="65258" y="25283"/>
                </a:moveTo>
                <a:cubicBezTo>
                  <a:pt x="65409" y="26576"/>
                  <a:pt x="65579" y="27852"/>
                  <a:pt x="65793" y="29083"/>
                </a:cubicBezTo>
                <a:cubicBezTo>
                  <a:pt x="64597" y="29137"/>
                  <a:pt x="63384" y="29181"/>
                  <a:pt x="62153" y="29208"/>
                </a:cubicBezTo>
                <a:cubicBezTo>
                  <a:pt x="62010" y="27959"/>
                  <a:pt x="61832" y="26746"/>
                  <a:pt x="61698" y="25488"/>
                </a:cubicBezTo>
                <a:cubicBezTo>
                  <a:pt x="62867" y="25417"/>
                  <a:pt x="64053" y="25345"/>
                  <a:pt x="65231" y="25283"/>
                </a:cubicBezTo>
                <a:close/>
                <a:moveTo>
                  <a:pt x="61323" y="25515"/>
                </a:moveTo>
                <a:cubicBezTo>
                  <a:pt x="61350" y="25533"/>
                  <a:pt x="61350" y="25586"/>
                  <a:pt x="61350" y="25613"/>
                </a:cubicBezTo>
                <a:cubicBezTo>
                  <a:pt x="61511" y="26781"/>
                  <a:pt x="61636" y="28013"/>
                  <a:pt x="61796" y="29208"/>
                </a:cubicBezTo>
                <a:cubicBezTo>
                  <a:pt x="60756" y="29193"/>
                  <a:pt x="59693" y="29175"/>
                  <a:pt x="58636" y="29175"/>
                </a:cubicBezTo>
                <a:cubicBezTo>
                  <a:pt x="57817" y="29175"/>
                  <a:pt x="57001" y="29186"/>
                  <a:pt x="56203" y="29217"/>
                </a:cubicBezTo>
                <a:cubicBezTo>
                  <a:pt x="56131" y="28030"/>
                  <a:pt x="56069" y="26844"/>
                  <a:pt x="56051" y="25613"/>
                </a:cubicBezTo>
                <a:lnTo>
                  <a:pt x="56051" y="25613"/>
                </a:lnTo>
                <a:cubicBezTo>
                  <a:pt x="56379" y="25614"/>
                  <a:pt x="56707" y="25615"/>
                  <a:pt x="57035" y="25615"/>
                </a:cubicBezTo>
                <a:cubicBezTo>
                  <a:pt x="58497" y="25615"/>
                  <a:pt x="59946" y="25595"/>
                  <a:pt x="61323" y="25515"/>
                </a:cubicBezTo>
                <a:close/>
                <a:moveTo>
                  <a:pt x="13301" y="25033"/>
                </a:moveTo>
                <a:cubicBezTo>
                  <a:pt x="15023" y="25113"/>
                  <a:pt x="16763" y="25194"/>
                  <a:pt x="18476" y="25274"/>
                </a:cubicBezTo>
                <a:cubicBezTo>
                  <a:pt x="18449" y="25898"/>
                  <a:pt x="18386" y="26496"/>
                  <a:pt x="18333" y="27076"/>
                </a:cubicBezTo>
                <a:cubicBezTo>
                  <a:pt x="18271" y="27816"/>
                  <a:pt x="18199" y="28530"/>
                  <a:pt x="18190" y="29270"/>
                </a:cubicBezTo>
                <a:cubicBezTo>
                  <a:pt x="16576" y="29235"/>
                  <a:pt x="14952" y="29199"/>
                  <a:pt x="13346" y="29163"/>
                </a:cubicBezTo>
                <a:cubicBezTo>
                  <a:pt x="13355" y="29012"/>
                  <a:pt x="13355" y="28851"/>
                  <a:pt x="13355" y="28682"/>
                </a:cubicBezTo>
                <a:cubicBezTo>
                  <a:pt x="13391" y="27299"/>
                  <a:pt x="13426" y="25863"/>
                  <a:pt x="13328" y="25229"/>
                </a:cubicBezTo>
                <a:cubicBezTo>
                  <a:pt x="13319" y="25167"/>
                  <a:pt x="13310" y="25104"/>
                  <a:pt x="13301" y="25033"/>
                </a:cubicBezTo>
                <a:close/>
                <a:moveTo>
                  <a:pt x="55694" y="25622"/>
                </a:moveTo>
                <a:cubicBezTo>
                  <a:pt x="55712" y="26862"/>
                  <a:pt x="55783" y="28048"/>
                  <a:pt x="55855" y="29235"/>
                </a:cubicBezTo>
                <a:cubicBezTo>
                  <a:pt x="54312" y="29306"/>
                  <a:pt x="52670" y="29270"/>
                  <a:pt x="51127" y="29333"/>
                </a:cubicBezTo>
                <a:cubicBezTo>
                  <a:pt x="51100" y="28155"/>
                  <a:pt x="51145" y="26906"/>
                  <a:pt x="51136" y="25738"/>
                </a:cubicBezTo>
                <a:cubicBezTo>
                  <a:pt x="52643" y="25684"/>
                  <a:pt x="54169" y="25657"/>
                  <a:pt x="55694" y="25622"/>
                </a:cubicBezTo>
                <a:close/>
                <a:moveTo>
                  <a:pt x="18859" y="25301"/>
                </a:moveTo>
                <a:cubicBezTo>
                  <a:pt x="20563" y="25381"/>
                  <a:pt x="22240" y="25461"/>
                  <a:pt x="23819" y="25533"/>
                </a:cubicBezTo>
                <a:cubicBezTo>
                  <a:pt x="23802" y="25943"/>
                  <a:pt x="23775" y="26282"/>
                  <a:pt x="23757" y="26514"/>
                </a:cubicBezTo>
                <a:cubicBezTo>
                  <a:pt x="23721" y="26969"/>
                  <a:pt x="23712" y="28066"/>
                  <a:pt x="23712" y="29404"/>
                </a:cubicBezTo>
                <a:cubicBezTo>
                  <a:pt x="22071" y="29369"/>
                  <a:pt x="20331" y="29324"/>
                  <a:pt x="18574" y="29279"/>
                </a:cubicBezTo>
                <a:cubicBezTo>
                  <a:pt x="18583" y="28548"/>
                  <a:pt x="18654" y="27843"/>
                  <a:pt x="18717" y="27112"/>
                </a:cubicBezTo>
                <a:cubicBezTo>
                  <a:pt x="18770" y="26523"/>
                  <a:pt x="18833" y="25925"/>
                  <a:pt x="18859" y="25301"/>
                </a:cubicBezTo>
                <a:close/>
                <a:moveTo>
                  <a:pt x="50779" y="25764"/>
                </a:moveTo>
                <a:lnTo>
                  <a:pt x="50779" y="25764"/>
                </a:lnTo>
                <a:cubicBezTo>
                  <a:pt x="50806" y="26933"/>
                  <a:pt x="50743" y="28155"/>
                  <a:pt x="50779" y="29333"/>
                </a:cubicBezTo>
                <a:cubicBezTo>
                  <a:pt x="49378" y="29404"/>
                  <a:pt x="47906" y="29404"/>
                  <a:pt x="46443" y="29413"/>
                </a:cubicBezTo>
                <a:cubicBezTo>
                  <a:pt x="46399" y="28262"/>
                  <a:pt x="46327" y="27067"/>
                  <a:pt x="46274" y="25961"/>
                </a:cubicBezTo>
                <a:cubicBezTo>
                  <a:pt x="47772" y="25889"/>
                  <a:pt x="49289" y="25845"/>
                  <a:pt x="50779" y="25764"/>
                </a:cubicBezTo>
                <a:close/>
                <a:moveTo>
                  <a:pt x="45890" y="25979"/>
                </a:moveTo>
                <a:cubicBezTo>
                  <a:pt x="45926" y="26014"/>
                  <a:pt x="45926" y="26095"/>
                  <a:pt x="45926" y="26166"/>
                </a:cubicBezTo>
                <a:cubicBezTo>
                  <a:pt x="45979" y="27227"/>
                  <a:pt x="46051" y="28343"/>
                  <a:pt x="46095" y="29422"/>
                </a:cubicBezTo>
                <a:cubicBezTo>
                  <a:pt x="44604" y="29463"/>
                  <a:pt x="43159" y="29549"/>
                  <a:pt x="41627" y="29549"/>
                </a:cubicBezTo>
                <a:cubicBezTo>
                  <a:pt x="41491" y="29549"/>
                  <a:pt x="41353" y="29548"/>
                  <a:pt x="41215" y="29547"/>
                </a:cubicBezTo>
                <a:cubicBezTo>
                  <a:pt x="41215" y="28423"/>
                  <a:pt x="41224" y="27290"/>
                  <a:pt x="41198" y="26193"/>
                </a:cubicBezTo>
                <a:cubicBezTo>
                  <a:pt x="42803" y="26166"/>
                  <a:pt x="44356" y="26077"/>
                  <a:pt x="45890" y="25979"/>
                </a:cubicBezTo>
                <a:close/>
                <a:moveTo>
                  <a:pt x="24203" y="25559"/>
                </a:moveTo>
                <a:cubicBezTo>
                  <a:pt x="26362" y="25657"/>
                  <a:pt x="28333" y="25756"/>
                  <a:pt x="30002" y="25845"/>
                </a:cubicBezTo>
                <a:cubicBezTo>
                  <a:pt x="30011" y="26389"/>
                  <a:pt x="30020" y="26835"/>
                  <a:pt x="30011" y="27112"/>
                </a:cubicBezTo>
                <a:cubicBezTo>
                  <a:pt x="30002" y="27495"/>
                  <a:pt x="29957" y="28218"/>
                  <a:pt x="29904" y="29146"/>
                </a:cubicBezTo>
                <a:cubicBezTo>
                  <a:pt x="29904" y="29288"/>
                  <a:pt x="29895" y="29431"/>
                  <a:pt x="29886" y="29574"/>
                </a:cubicBezTo>
                <a:cubicBezTo>
                  <a:pt x="28209" y="29520"/>
                  <a:pt x="26228" y="29476"/>
                  <a:pt x="24096" y="29413"/>
                </a:cubicBezTo>
                <a:cubicBezTo>
                  <a:pt x="24096" y="28084"/>
                  <a:pt x="24105" y="26996"/>
                  <a:pt x="24141" y="26541"/>
                </a:cubicBezTo>
                <a:cubicBezTo>
                  <a:pt x="24158" y="26309"/>
                  <a:pt x="24185" y="25970"/>
                  <a:pt x="24203" y="25559"/>
                </a:cubicBezTo>
                <a:close/>
                <a:moveTo>
                  <a:pt x="30385" y="25863"/>
                </a:moveTo>
                <a:lnTo>
                  <a:pt x="30385" y="25863"/>
                </a:lnTo>
                <a:cubicBezTo>
                  <a:pt x="33088" y="25996"/>
                  <a:pt x="34908" y="26095"/>
                  <a:pt x="35203" y="26112"/>
                </a:cubicBezTo>
                <a:cubicBezTo>
                  <a:pt x="35185" y="27299"/>
                  <a:pt x="35131" y="28521"/>
                  <a:pt x="35149" y="29716"/>
                </a:cubicBezTo>
                <a:cubicBezTo>
                  <a:pt x="34667" y="29708"/>
                  <a:pt x="32856" y="29654"/>
                  <a:pt x="30269" y="29583"/>
                </a:cubicBezTo>
                <a:cubicBezTo>
                  <a:pt x="30278" y="29440"/>
                  <a:pt x="30287" y="29297"/>
                  <a:pt x="30287" y="29163"/>
                </a:cubicBezTo>
                <a:cubicBezTo>
                  <a:pt x="30341" y="28236"/>
                  <a:pt x="30385" y="27504"/>
                  <a:pt x="30394" y="27120"/>
                </a:cubicBezTo>
                <a:cubicBezTo>
                  <a:pt x="30403" y="26844"/>
                  <a:pt x="30403" y="26407"/>
                  <a:pt x="30385" y="25863"/>
                </a:cubicBezTo>
                <a:close/>
                <a:moveTo>
                  <a:pt x="35568" y="26103"/>
                </a:moveTo>
                <a:cubicBezTo>
                  <a:pt x="36562" y="26207"/>
                  <a:pt x="37648" y="26237"/>
                  <a:pt x="38742" y="26237"/>
                </a:cubicBezTo>
                <a:cubicBezTo>
                  <a:pt x="39446" y="26237"/>
                  <a:pt x="40153" y="26224"/>
                  <a:pt x="40841" y="26210"/>
                </a:cubicBezTo>
                <a:cubicBezTo>
                  <a:pt x="40868" y="27299"/>
                  <a:pt x="40859" y="28432"/>
                  <a:pt x="40868" y="29556"/>
                </a:cubicBezTo>
                <a:cubicBezTo>
                  <a:pt x="39057" y="29592"/>
                  <a:pt x="37335" y="29716"/>
                  <a:pt x="35506" y="29734"/>
                </a:cubicBezTo>
                <a:cubicBezTo>
                  <a:pt x="35479" y="28521"/>
                  <a:pt x="35542" y="27335"/>
                  <a:pt x="35559" y="26130"/>
                </a:cubicBezTo>
                <a:cubicBezTo>
                  <a:pt x="35559" y="26121"/>
                  <a:pt x="35559" y="26103"/>
                  <a:pt x="35568" y="26103"/>
                </a:cubicBezTo>
                <a:close/>
                <a:moveTo>
                  <a:pt x="1356" y="29369"/>
                </a:moveTo>
                <a:cubicBezTo>
                  <a:pt x="2998" y="29377"/>
                  <a:pt x="5014" y="29404"/>
                  <a:pt x="7235" y="29440"/>
                </a:cubicBezTo>
                <a:cubicBezTo>
                  <a:pt x="7155" y="30948"/>
                  <a:pt x="7075" y="32393"/>
                  <a:pt x="7030" y="33597"/>
                </a:cubicBezTo>
                <a:cubicBezTo>
                  <a:pt x="4746" y="33499"/>
                  <a:pt x="2784" y="33410"/>
                  <a:pt x="1374" y="33329"/>
                </a:cubicBezTo>
                <a:cubicBezTo>
                  <a:pt x="1365" y="32000"/>
                  <a:pt x="1356" y="30582"/>
                  <a:pt x="1356" y="29369"/>
                </a:cubicBezTo>
                <a:close/>
                <a:moveTo>
                  <a:pt x="7619" y="29440"/>
                </a:moveTo>
                <a:cubicBezTo>
                  <a:pt x="9314" y="29476"/>
                  <a:pt x="11116" y="29502"/>
                  <a:pt x="12954" y="29547"/>
                </a:cubicBezTo>
                <a:cubicBezTo>
                  <a:pt x="12945" y="30270"/>
                  <a:pt x="12936" y="30894"/>
                  <a:pt x="12971" y="31233"/>
                </a:cubicBezTo>
                <a:cubicBezTo>
                  <a:pt x="13007" y="31599"/>
                  <a:pt x="13007" y="32643"/>
                  <a:pt x="12989" y="33838"/>
                </a:cubicBezTo>
                <a:cubicBezTo>
                  <a:pt x="11027" y="33767"/>
                  <a:pt x="9135" y="33686"/>
                  <a:pt x="7414" y="33615"/>
                </a:cubicBezTo>
                <a:cubicBezTo>
                  <a:pt x="7467" y="32250"/>
                  <a:pt x="7547" y="30680"/>
                  <a:pt x="7619" y="29440"/>
                </a:cubicBezTo>
                <a:close/>
                <a:moveTo>
                  <a:pt x="13337" y="29556"/>
                </a:moveTo>
                <a:cubicBezTo>
                  <a:pt x="14943" y="29583"/>
                  <a:pt x="16576" y="29618"/>
                  <a:pt x="18190" y="29663"/>
                </a:cubicBezTo>
                <a:cubicBezTo>
                  <a:pt x="18190" y="29859"/>
                  <a:pt x="18199" y="30064"/>
                  <a:pt x="18208" y="30278"/>
                </a:cubicBezTo>
                <a:cubicBezTo>
                  <a:pt x="18262" y="31313"/>
                  <a:pt x="18378" y="32518"/>
                  <a:pt x="18485" y="33677"/>
                </a:cubicBezTo>
                <a:cubicBezTo>
                  <a:pt x="18502" y="33802"/>
                  <a:pt x="18511" y="33927"/>
                  <a:pt x="18520" y="34052"/>
                </a:cubicBezTo>
                <a:cubicBezTo>
                  <a:pt x="16799" y="33981"/>
                  <a:pt x="15068" y="33918"/>
                  <a:pt x="13373" y="33856"/>
                </a:cubicBezTo>
                <a:cubicBezTo>
                  <a:pt x="13391" y="32616"/>
                  <a:pt x="13391" y="31581"/>
                  <a:pt x="13355" y="31197"/>
                </a:cubicBezTo>
                <a:cubicBezTo>
                  <a:pt x="13319" y="30876"/>
                  <a:pt x="13328" y="30261"/>
                  <a:pt x="13337" y="29556"/>
                </a:cubicBezTo>
                <a:close/>
                <a:moveTo>
                  <a:pt x="18574" y="29672"/>
                </a:moveTo>
                <a:lnTo>
                  <a:pt x="18574" y="29672"/>
                </a:lnTo>
                <a:cubicBezTo>
                  <a:pt x="20331" y="29708"/>
                  <a:pt x="22071" y="29752"/>
                  <a:pt x="23712" y="29797"/>
                </a:cubicBezTo>
                <a:cubicBezTo>
                  <a:pt x="23712" y="31197"/>
                  <a:pt x="23721" y="32812"/>
                  <a:pt x="23739" y="34239"/>
                </a:cubicBezTo>
                <a:cubicBezTo>
                  <a:pt x="22178" y="34186"/>
                  <a:pt x="20554" y="34123"/>
                  <a:pt x="18913" y="34061"/>
                </a:cubicBezTo>
                <a:cubicBezTo>
                  <a:pt x="18895" y="33918"/>
                  <a:pt x="18886" y="33784"/>
                  <a:pt x="18868" y="33642"/>
                </a:cubicBezTo>
                <a:cubicBezTo>
                  <a:pt x="18761" y="32482"/>
                  <a:pt x="18645" y="31287"/>
                  <a:pt x="18592" y="30261"/>
                </a:cubicBezTo>
                <a:cubicBezTo>
                  <a:pt x="18583" y="30055"/>
                  <a:pt x="18574" y="29859"/>
                  <a:pt x="18574" y="29672"/>
                </a:cubicBezTo>
                <a:close/>
                <a:moveTo>
                  <a:pt x="24096" y="29806"/>
                </a:moveTo>
                <a:cubicBezTo>
                  <a:pt x="26228" y="29859"/>
                  <a:pt x="28191" y="29913"/>
                  <a:pt x="29859" y="29957"/>
                </a:cubicBezTo>
                <a:cubicBezTo>
                  <a:pt x="29770" y="31643"/>
                  <a:pt x="29689" y="33231"/>
                  <a:pt x="29663" y="34445"/>
                </a:cubicBezTo>
                <a:cubicBezTo>
                  <a:pt x="28021" y="34391"/>
                  <a:pt x="26139" y="34320"/>
                  <a:pt x="24123" y="34248"/>
                </a:cubicBezTo>
                <a:cubicBezTo>
                  <a:pt x="24114" y="32830"/>
                  <a:pt x="24096" y="31206"/>
                  <a:pt x="24096" y="29806"/>
                </a:cubicBezTo>
                <a:close/>
                <a:moveTo>
                  <a:pt x="30251" y="29966"/>
                </a:moveTo>
                <a:cubicBezTo>
                  <a:pt x="32981" y="30038"/>
                  <a:pt x="34846" y="30091"/>
                  <a:pt x="35167" y="30100"/>
                </a:cubicBezTo>
                <a:cubicBezTo>
                  <a:pt x="35220" y="31670"/>
                  <a:pt x="35390" y="33160"/>
                  <a:pt x="35497" y="34641"/>
                </a:cubicBezTo>
                <a:cubicBezTo>
                  <a:pt x="35435" y="34641"/>
                  <a:pt x="35336" y="34641"/>
                  <a:pt x="35203" y="34632"/>
                </a:cubicBezTo>
                <a:cubicBezTo>
                  <a:pt x="35113" y="34623"/>
                  <a:pt x="35033" y="34614"/>
                  <a:pt x="34953" y="34605"/>
                </a:cubicBezTo>
                <a:lnTo>
                  <a:pt x="34953" y="34623"/>
                </a:lnTo>
                <a:cubicBezTo>
                  <a:pt x="34070" y="34596"/>
                  <a:pt x="32321" y="34534"/>
                  <a:pt x="30046" y="34453"/>
                </a:cubicBezTo>
                <a:cubicBezTo>
                  <a:pt x="30082" y="33115"/>
                  <a:pt x="30171" y="31385"/>
                  <a:pt x="30251" y="29966"/>
                </a:cubicBezTo>
                <a:close/>
                <a:moveTo>
                  <a:pt x="70485" y="29270"/>
                </a:moveTo>
                <a:cubicBezTo>
                  <a:pt x="70646" y="31064"/>
                  <a:pt x="70887" y="32848"/>
                  <a:pt x="70985" y="34677"/>
                </a:cubicBezTo>
                <a:cubicBezTo>
                  <a:pt x="69727" y="34739"/>
                  <a:pt x="68532" y="34864"/>
                  <a:pt x="67229" y="34882"/>
                </a:cubicBezTo>
                <a:cubicBezTo>
                  <a:pt x="66917" y="33035"/>
                  <a:pt x="66516" y="31278"/>
                  <a:pt x="66212" y="29422"/>
                </a:cubicBezTo>
                <a:cubicBezTo>
                  <a:pt x="67595" y="29333"/>
                  <a:pt x="69013" y="29270"/>
                  <a:pt x="70485" y="29270"/>
                </a:cubicBezTo>
                <a:close/>
                <a:moveTo>
                  <a:pt x="40876" y="29913"/>
                </a:moveTo>
                <a:cubicBezTo>
                  <a:pt x="40903" y="31661"/>
                  <a:pt x="40939" y="33410"/>
                  <a:pt x="41055" y="35078"/>
                </a:cubicBezTo>
                <a:cubicBezTo>
                  <a:pt x="39253" y="35024"/>
                  <a:pt x="37558" y="34855"/>
                  <a:pt x="35863" y="34694"/>
                </a:cubicBezTo>
                <a:cubicBezTo>
                  <a:pt x="35738" y="33169"/>
                  <a:pt x="35577" y="31679"/>
                  <a:pt x="35515" y="30091"/>
                </a:cubicBezTo>
                <a:cubicBezTo>
                  <a:pt x="37344" y="30073"/>
                  <a:pt x="39065" y="29948"/>
                  <a:pt x="40876" y="29913"/>
                </a:cubicBezTo>
                <a:close/>
                <a:moveTo>
                  <a:pt x="65802" y="29431"/>
                </a:moveTo>
                <a:cubicBezTo>
                  <a:pt x="65864" y="29440"/>
                  <a:pt x="65838" y="29440"/>
                  <a:pt x="65855" y="29485"/>
                </a:cubicBezTo>
                <a:cubicBezTo>
                  <a:pt x="65873" y="29538"/>
                  <a:pt x="65900" y="29690"/>
                  <a:pt x="65909" y="29743"/>
                </a:cubicBezTo>
                <a:cubicBezTo>
                  <a:pt x="66212" y="31483"/>
                  <a:pt x="66578" y="33187"/>
                  <a:pt x="66863" y="34900"/>
                </a:cubicBezTo>
                <a:cubicBezTo>
                  <a:pt x="65445" y="34944"/>
                  <a:pt x="64044" y="35016"/>
                  <a:pt x="62662" y="35087"/>
                </a:cubicBezTo>
                <a:cubicBezTo>
                  <a:pt x="62537" y="33213"/>
                  <a:pt x="62394" y="31349"/>
                  <a:pt x="62189" y="29556"/>
                </a:cubicBezTo>
                <a:cubicBezTo>
                  <a:pt x="63090" y="29556"/>
                  <a:pt x="63982" y="29493"/>
                  <a:pt x="64883" y="29476"/>
                </a:cubicBezTo>
                <a:cubicBezTo>
                  <a:pt x="65177" y="29467"/>
                  <a:pt x="65472" y="29467"/>
                  <a:pt x="65766" y="29449"/>
                </a:cubicBezTo>
                <a:cubicBezTo>
                  <a:pt x="65784" y="29440"/>
                  <a:pt x="65784" y="29431"/>
                  <a:pt x="65802" y="29431"/>
                </a:cubicBezTo>
                <a:close/>
                <a:moveTo>
                  <a:pt x="46104" y="29779"/>
                </a:moveTo>
                <a:cubicBezTo>
                  <a:pt x="46176" y="31581"/>
                  <a:pt x="46309" y="33329"/>
                  <a:pt x="46407" y="35114"/>
                </a:cubicBezTo>
                <a:cubicBezTo>
                  <a:pt x="45340" y="35114"/>
                  <a:pt x="44261" y="35143"/>
                  <a:pt x="43193" y="35143"/>
                </a:cubicBezTo>
                <a:cubicBezTo>
                  <a:pt x="42592" y="35143"/>
                  <a:pt x="41994" y="35134"/>
                  <a:pt x="41403" y="35105"/>
                </a:cubicBezTo>
                <a:cubicBezTo>
                  <a:pt x="41296" y="33419"/>
                  <a:pt x="41260" y="31670"/>
                  <a:pt x="41224" y="29913"/>
                </a:cubicBezTo>
                <a:cubicBezTo>
                  <a:pt x="42893" y="29904"/>
                  <a:pt x="44481" y="29823"/>
                  <a:pt x="46104" y="29779"/>
                </a:cubicBezTo>
                <a:close/>
                <a:moveTo>
                  <a:pt x="50779" y="29690"/>
                </a:moveTo>
                <a:cubicBezTo>
                  <a:pt x="50814" y="31536"/>
                  <a:pt x="50913" y="33329"/>
                  <a:pt x="50975" y="35149"/>
                </a:cubicBezTo>
                <a:cubicBezTo>
                  <a:pt x="50780" y="35151"/>
                  <a:pt x="50586" y="35151"/>
                  <a:pt x="50392" y="35151"/>
                </a:cubicBezTo>
                <a:cubicBezTo>
                  <a:pt x="49167" y="35151"/>
                  <a:pt x="47965" y="35129"/>
                  <a:pt x="46755" y="35114"/>
                </a:cubicBezTo>
                <a:cubicBezTo>
                  <a:pt x="46675" y="33321"/>
                  <a:pt x="46515" y="31554"/>
                  <a:pt x="46470" y="29770"/>
                </a:cubicBezTo>
                <a:lnTo>
                  <a:pt x="46470" y="29770"/>
                </a:lnTo>
                <a:cubicBezTo>
                  <a:pt x="46598" y="29771"/>
                  <a:pt x="46726" y="29771"/>
                  <a:pt x="46853" y="29771"/>
                </a:cubicBezTo>
                <a:cubicBezTo>
                  <a:pt x="48189" y="29771"/>
                  <a:pt x="49484" y="29730"/>
                  <a:pt x="50779" y="29690"/>
                </a:cubicBezTo>
                <a:close/>
                <a:moveTo>
                  <a:pt x="55873" y="29592"/>
                </a:moveTo>
                <a:cubicBezTo>
                  <a:pt x="55998" y="31394"/>
                  <a:pt x="55980" y="33338"/>
                  <a:pt x="56007" y="35247"/>
                </a:cubicBezTo>
                <a:cubicBezTo>
                  <a:pt x="54499" y="35167"/>
                  <a:pt x="52929" y="35149"/>
                  <a:pt x="51332" y="35149"/>
                </a:cubicBezTo>
                <a:cubicBezTo>
                  <a:pt x="51252" y="33347"/>
                  <a:pt x="51180" y="31527"/>
                  <a:pt x="51127" y="29681"/>
                </a:cubicBezTo>
                <a:cubicBezTo>
                  <a:pt x="52679" y="29627"/>
                  <a:pt x="54329" y="29654"/>
                  <a:pt x="55873" y="29592"/>
                </a:cubicBezTo>
                <a:close/>
                <a:moveTo>
                  <a:pt x="58533" y="29526"/>
                </a:moveTo>
                <a:cubicBezTo>
                  <a:pt x="59634" y="29526"/>
                  <a:pt x="60745" y="29545"/>
                  <a:pt x="61841" y="29556"/>
                </a:cubicBezTo>
                <a:cubicBezTo>
                  <a:pt x="62037" y="31367"/>
                  <a:pt x="62180" y="33231"/>
                  <a:pt x="62305" y="35114"/>
                </a:cubicBezTo>
                <a:cubicBezTo>
                  <a:pt x="60518" y="35196"/>
                  <a:pt x="58654" y="35248"/>
                  <a:pt x="56799" y="35248"/>
                </a:cubicBezTo>
                <a:cubicBezTo>
                  <a:pt x="56653" y="35248"/>
                  <a:pt x="56508" y="35248"/>
                  <a:pt x="56363" y="35247"/>
                </a:cubicBezTo>
                <a:cubicBezTo>
                  <a:pt x="56346" y="33329"/>
                  <a:pt x="56337" y="31358"/>
                  <a:pt x="56238" y="29565"/>
                </a:cubicBezTo>
                <a:cubicBezTo>
                  <a:pt x="56993" y="29535"/>
                  <a:pt x="57760" y="29526"/>
                  <a:pt x="58533" y="29526"/>
                </a:cubicBezTo>
                <a:close/>
                <a:moveTo>
                  <a:pt x="71012" y="35024"/>
                </a:moveTo>
                <a:cubicBezTo>
                  <a:pt x="71056" y="35961"/>
                  <a:pt x="71074" y="36925"/>
                  <a:pt x="71101" y="37879"/>
                </a:cubicBezTo>
                <a:cubicBezTo>
                  <a:pt x="69959" y="37959"/>
                  <a:pt x="68853" y="38066"/>
                  <a:pt x="67747" y="38174"/>
                </a:cubicBezTo>
                <a:cubicBezTo>
                  <a:pt x="67577" y="37210"/>
                  <a:pt x="67425" y="36238"/>
                  <a:pt x="67292" y="35239"/>
                </a:cubicBezTo>
                <a:cubicBezTo>
                  <a:pt x="68576" y="35212"/>
                  <a:pt x="69763" y="35087"/>
                  <a:pt x="71012" y="35024"/>
                </a:cubicBezTo>
                <a:close/>
                <a:moveTo>
                  <a:pt x="66917" y="35247"/>
                </a:moveTo>
                <a:cubicBezTo>
                  <a:pt x="66926" y="35247"/>
                  <a:pt x="66926" y="35247"/>
                  <a:pt x="66926" y="35256"/>
                </a:cubicBezTo>
                <a:cubicBezTo>
                  <a:pt x="67078" y="36247"/>
                  <a:pt x="67220" y="37246"/>
                  <a:pt x="67390" y="38218"/>
                </a:cubicBezTo>
                <a:cubicBezTo>
                  <a:pt x="65900" y="38361"/>
                  <a:pt x="64428" y="38530"/>
                  <a:pt x="62947" y="38682"/>
                </a:cubicBezTo>
                <a:cubicBezTo>
                  <a:pt x="62858" y="37612"/>
                  <a:pt x="62751" y="36550"/>
                  <a:pt x="62688" y="35444"/>
                </a:cubicBezTo>
                <a:cubicBezTo>
                  <a:pt x="64080" y="35363"/>
                  <a:pt x="65507" y="35310"/>
                  <a:pt x="66917" y="35247"/>
                </a:cubicBezTo>
                <a:close/>
                <a:moveTo>
                  <a:pt x="62314" y="35462"/>
                </a:moveTo>
                <a:cubicBezTo>
                  <a:pt x="62358" y="35479"/>
                  <a:pt x="62332" y="35533"/>
                  <a:pt x="62340" y="35560"/>
                </a:cubicBezTo>
                <a:cubicBezTo>
                  <a:pt x="62385" y="36050"/>
                  <a:pt x="62403" y="36586"/>
                  <a:pt x="62448" y="37094"/>
                </a:cubicBezTo>
                <a:cubicBezTo>
                  <a:pt x="62501" y="37638"/>
                  <a:pt x="62555" y="38182"/>
                  <a:pt x="62599" y="38709"/>
                </a:cubicBezTo>
                <a:cubicBezTo>
                  <a:pt x="60610" y="38869"/>
                  <a:pt x="58495" y="38905"/>
                  <a:pt x="56426" y="38976"/>
                </a:cubicBezTo>
                <a:cubicBezTo>
                  <a:pt x="56417" y="37843"/>
                  <a:pt x="56399" y="36719"/>
                  <a:pt x="56372" y="35613"/>
                </a:cubicBezTo>
                <a:cubicBezTo>
                  <a:pt x="58388" y="35604"/>
                  <a:pt x="60387" y="35560"/>
                  <a:pt x="62314" y="35462"/>
                </a:cubicBezTo>
                <a:close/>
                <a:moveTo>
                  <a:pt x="51368" y="35506"/>
                </a:moveTo>
                <a:cubicBezTo>
                  <a:pt x="52938" y="35515"/>
                  <a:pt x="54517" y="35515"/>
                  <a:pt x="56015" y="35595"/>
                </a:cubicBezTo>
                <a:cubicBezTo>
                  <a:pt x="56042" y="36719"/>
                  <a:pt x="56060" y="37843"/>
                  <a:pt x="56069" y="38976"/>
                </a:cubicBezTo>
                <a:cubicBezTo>
                  <a:pt x="54561" y="38985"/>
                  <a:pt x="53027" y="38968"/>
                  <a:pt x="51573" y="39039"/>
                </a:cubicBezTo>
                <a:cubicBezTo>
                  <a:pt x="51448" y="37915"/>
                  <a:pt x="51403" y="36719"/>
                  <a:pt x="51350" y="35533"/>
                </a:cubicBezTo>
                <a:cubicBezTo>
                  <a:pt x="51350" y="35515"/>
                  <a:pt x="51350" y="35506"/>
                  <a:pt x="51368" y="35506"/>
                </a:cubicBezTo>
                <a:close/>
                <a:moveTo>
                  <a:pt x="46782" y="35462"/>
                </a:moveTo>
                <a:cubicBezTo>
                  <a:pt x="47987" y="35485"/>
                  <a:pt x="49199" y="35508"/>
                  <a:pt x="50424" y="35508"/>
                </a:cubicBezTo>
                <a:cubicBezTo>
                  <a:pt x="50613" y="35508"/>
                  <a:pt x="50803" y="35507"/>
                  <a:pt x="50993" y="35506"/>
                </a:cubicBezTo>
                <a:cubicBezTo>
                  <a:pt x="51046" y="36711"/>
                  <a:pt x="51100" y="37915"/>
                  <a:pt x="51225" y="39048"/>
                </a:cubicBezTo>
                <a:cubicBezTo>
                  <a:pt x="49780" y="39092"/>
                  <a:pt x="48317" y="39119"/>
                  <a:pt x="46836" y="39128"/>
                </a:cubicBezTo>
                <a:cubicBezTo>
                  <a:pt x="46809" y="37924"/>
                  <a:pt x="46836" y="36666"/>
                  <a:pt x="46773" y="35497"/>
                </a:cubicBezTo>
                <a:cubicBezTo>
                  <a:pt x="46764" y="35479"/>
                  <a:pt x="46764" y="35470"/>
                  <a:pt x="46782" y="35462"/>
                </a:cubicBezTo>
                <a:close/>
                <a:moveTo>
                  <a:pt x="41447" y="35453"/>
                </a:moveTo>
                <a:cubicBezTo>
                  <a:pt x="42027" y="35487"/>
                  <a:pt x="42609" y="35499"/>
                  <a:pt x="43195" y="35499"/>
                </a:cubicBezTo>
                <a:cubicBezTo>
                  <a:pt x="44260" y="35499"/>
                  <a:pt x="45334" y="35462"/>
                  <a:pt x="46416" y="35462"/>
                </a:cubicBezTo>
                <a:cubicBezTo>
                  <a:pt x="46479" y="36648"/>
                  <a:pt x="46452" y="37924"/>
                  <a:pt x="46479" y="39137"/>
                </a:cubicBezTo>
                <a:cubicBezTo>
                  <a:pt x="44864" y="39155"/>
                  <a:pt x="43214" y="39146"/>
                  <a:pt x="41590" y="39155"/>
                </a:cubicBezTo>
                <a:cubicBezTo>
                  <a:pt x="41572" y="37897"/>
                  <a:pt x="41528" y="36666"/>
                  <a:pt x="41438" y="35488"/>
                </a:cubicBezTo>
                <a:cubicBezTo>
                  <a:pt x="41430" y="35470"/>
                  <a:pt x="41430" y="35453"/>
                  <a:pt x="41447" y="35453"/>
                </a:cubicBezTo>
                <a:close/>
                <a:moveTo>
                  <a:pt x="35897" y="35053"/>
                </a:moveTo>
                <a:cubicBezTo>
                  <a:pt x="35898" y="35053"/>
                  <a:pt x="35898" y="35055"/>
                  <a:pt x="35898" y="35060"/>
                </a:cubicBezTo>
                <a:cubicBezTo>
                  <a:pt x="37602" y="35212"/>
                  <a:pt x="39297" y="35372"/>
                  <a:pt x="41082" y="35444"/>
                </a:cubicBezTo>
                <a:cubicBezTo>
                  <a:pt x="41171" y="36648"/>
                  <a:pt x="41224" y="37888"/>
                  <a:pt x="41233" y="39173"/>
                </a:cubicBezTo>
                <a:cubicBezTo>
                  <a:pt x="41086" y="39174"/>
                  <a:pt x="40938" y="39175"/>
                  <a:pt x="40791" y="39175"/>
                </a:cubicBezTo>
                <a:cubicBezTo>
                  <a:pt x="39592" y="39175"/>
                  <a:pt x="38411" y="39130"/>
                  <a:pt x="37224" y="39130"/>
                </a:cubicBezTo>
                <a:cubicBezTo>
                  <a:pt x="36851" y="39130"/>
                  <a:pt x="36478" y="39134"/>
                  <a:pt x="36104" y="39146"/>
                </a:cubicBezTo>
                <a:cubicBezTo>
                  <a:pt x="36068" y="37754"/>
                  <a:pt x="35997" y="36398"/>
                  <a:pt x="35890" y="35078"/>
                </a:cubicBezTo>
                <a:cubicBezTo>
                  <a:pt x="35890" y="35065"/>
                  <a:pt x="35894" y="35053"/>
                  <a:pt x="35897" y="35053"/>
                </a:cubicBezTo>
                <a:close/>
                <a:moveTo>
                  <a:pt x="30037" y="34846"/>
                </a:moveTo>
                <a:cubicBezTo>
                  <a:pt x="33097" y="34944"/>
                  <a:pt x="35203" y="35016"/>
                  <a:pt x="35515" y="35024"/>
                </a:cubicBezTo>
                <a:cubicBezTo>
                  <a:pt x="35524" y="35033"/>
                  <a:pt x="35533" y="35033"/>
                  <a:pt x="35542" y="35042"/>
                </a:cubicBezTo>
                <a:cubicBezTo>
                  <a:pt x="35631" y="36372"/>
                  <a:pt x="35729" y="37745"/>
                  <a:pt x="35738" y="39137"/>
                </a:cubicBezTo>
                <a:lnTo>
                  <a:pt x="34596" y="39182"/>
                </a:lnTo>
                <a:cubicBezTo>
                  <a:pt x="34534" y="39191"/>
                  <a:pt x="32803" y="39235"/>
                  <a:pt x="30207" y="39298"/>
                </a:cubicBezTo>
                <a:cubicBezTo>
                  <a:pt x="30216" y="38075"/>
                  <a:pt x="30198" y="36960"/>
                  <a:pt x="30100" y="36559"/>
                </a:cubicBezTo>
                <a:cubicBezTo>
                  <a:pt x="30037" y="36309"/>
                  <a:pt x="30028" y="35667"/>
                  <a:pt x="30037" y="34846"/>
                </a:cubicBezTo>
                <a:close/>
                <a:moveTo>
                  <a:pt x="24123" y="34632"/>
                </a:moveTo>
                <a:lnTo>
                  <a:pt x="24123" y="34632"/>
                </a:lnTo>
                <a:cubicBezTo>
                  <a:pt x="26139" y="34703"/>
                  <a:pt x="28021" y="34775"/>
                  <a:pt x="29654" y="34828"/>
                </a:cubicBezTo>
                <a:cubicBezTo>
                  <a:pt x="29645" y="35720"/>
                  <a:pt x="29663" y="36363"/>
                  <a:pt x="29725" y="36648"/>
                </a:cubicBezTo>
                <a:cubicBezTo>
                  <a:pt x="29814" y="37023"/>
                  <a:pt x="29832" y="38111"/>
                  <a:pt x="29823" y="39307"/>
                </a:cubicBezTo>
                <a:cubicBezTo>
                  <a:pt x="28182" y="39351"/>
                  <a:pt x="26219" y="39405"/>
                  <a:pt x="24141" y="39449"/>
                </a:cubicBezTo>
                <a:cubicBezTo>
                  <a:pt x="24141" y="38646"/>
                  <a:pt x="24141" y="37888"/>
                  <a:pt x="24141" y="37308"/>
                </a:cubicBezTo>
                <a:cubicBezTo>
                  <a:pt x="24141" y="36675"/>
                  <a:pt x="24132" y="35729"/>
                  <a:pt x="24123" y="34632"/>
                </a:cubicBezTo>
                <a:close/>
                <a:moveTo>
                  <a:pt x="18949" y="34445"/>
                </a:moveTo>
                <a:cubicBezTo>
                  <a:pt x="20581" y="34507"/>
                  <a:pt x="22196" y="34569"/>
                  <a:pt x="23739" y="34623"/>
                </a:cubicBezTo>
                <a:cubicBezTo>
                  <a:pt x="23739" y="34623"/>
                  <a:pt x="23739" y="34632"/>
                  <a:pt x="23739" y="34641"/>
                </a:cubicBezTo>
                <a:cubicBezTo>
                  <a:pt x="23748" y="35729"/>
                  <a:pt x="23757" y="36675"/>
                  <a:pt x="23757" y="37308"/>
                </a:cubicBezTo>
                <a:cubicBezTo>
                  <a:pt x="23757" y="37888"/>
                  <a:pt x="23757" y="38646"/>
                  <a:pt x="23757" y="39458"/>
                </a:cubicBezTo>
                <a:cubicBezTo>
                  <a:pt x="22249" y="39503"/>
                  <a:pt x="20697" y="39538"/>
                  <a:pt x="19154" y="39574"/>
                </a:cubicBezTo>
                <a:cubicBezTo>
                  <a:pt x="19163" y="38405"/>
                  <a:pt x="19154" y="37165"/>
                  <a:pt x="19109" y="36425"/>
                </a:cubicBezTo>
                <a:cubicBezTo>
                  <a:pt x="19073" y="35845"/>
                  <a:pt x="19011" y="35167"/>
                  <a:pt x="18949" y="34445"/>
                </a:cubicBezTo>
                <a:close/>
                <a:moveTo>
                  <a:pt x="13373" y="34239"/>
                </a:moveTo>
                <a:cubicBezTo>
                  <a:pt x="15077" y="34302"/>
                  <a:pt x="16825" y="34373"/>
                  <a:pt x="18565" y="34436"/>
                </a:cubicBezTo>
                <a:cubicBezTo>
                  <a:pt x="18627" y="35167"/>
                  <a:pt x="18690" y="35863"/>
                  <a:pt x="18725" y="36452"/>
                </a:cubicBezTo>
                <a:cubicBezTo>
                  <a:pt x="18770" y="37183"/>
                  <a:pt x="18779" y="38414"/>
                  <a:pt x="18770" y="39583"/>
                </a:cubicBezTo>
                <a:cubicBezTo>
                  <a:pt x="16897" y="39628"/>
                  <a:pt x="15050" y="39672"/>
                  <a:pt x="13364" y="39708"/>
                </a:cubicBezTo>
                <a:cubicBezTo>
                  <a:pt x="13364" y="39672"/>
                  <a:pt x="13355" y="39628"/>
                  <a:pt x="13355" y="39592"/>
                </a:cubicBezTo>
                <a:cubicBezTo>
                  <a:pt x="13301" y="38923"/>
                  <a:pt x="13328" y="37058"/>
                  <a:pt x="13355" y="35256"/>
                </a:cubicBezTo>
                <a:cubicBezTo>
                  <a:pt x="13364" y="34908"/>
                  <a:pt x="13364" y="34569"/>
                  <a:pt x="13373" y="34239"/>
                </a:cubicBezTo>
                <a:close/>
                <a:moveTo>
                  <a:pt x="7405" y="33999"/>
                </a:moveTo>
                <a:lnTo>
                  <a:pt x="7405" y="33999"/>
                </a:lnTo>
                <a:cubicBezTo>
                  <a:pt x="9126" y="34070"/>
                  <a:pt x="11027" y="34150"/>
                  <a:pt x="12989" y="34222"/>
                </a:cubicBezTo>
                <a:cubicBezTo>
                  <a:pt x="12980" y="34561"/>
                  <a:pt x="12980" y="34908"/>
                  <a:pt x="12971" y="35247"/>
                </a:cubicBezTo>
                <a:cubicBezTo>
                  <a:pt x="12945" y="37058"/>
                  <a:pt x="12918" y="38932"/>
                  <a:pt x="12971" y="39619"/>
                </a:cubicBezTo>
                <a:cubicBezTo>
                  <a:pt x="12971" y="39654"/>
                  <a:pt x="12980" y="39690"/>
                  <a:pt x="12980" y="39717"/>
                </a:cubicBezTo>
                <a:cubicBezTo>
                  <a:pt x="10786" y="39770"/>
                  <a:pt x="8886" y="39806"/>
                  <a:pt x="7547" y="39833"/>
                </a:cubicBezTo>
                <a:cubicBezTo>
                  <a:pt x="7565" y="38414"/>
                  <a:pt x="7556" y="37023"/>
                  <a:pt x="7440" y="36559"/>
                </a:cubicBezTo>
                <a:cubicBezTo>
                  <a:pt x="7369" y="36229"/>
                  <a:pt x="7369" y="35230"/>
                  <a:pt x="7405" y="33999"/>
                </a:cubicBezTo>
                <a:close/>
                <a:moveTo>
                  <a:pt x="1383" y="33713"/>
                </a:moveTo>
                <a:lnTo>
                  <a:pt x="1383" y="33713"/>
                </a:lnTo>
                <a:cubicBezTo>
                  <a:pt x="2784" y="33793"/>
                  <a:pt x="4746" y="33883"/>
                  <a:pt x="7021" y="33981"/>
                </a:cubicBezTo>
                <a:cubicBezTo>
                  <a:pt x="6976" y="35301"/>
                  <a:pt x="6985" y="36282"/>
                  <a:pt x="7066" y="36648"/>
                </a:cubicBezTo>
                <a:cubicBezTo>
                  <a:pt x="7173" y="37076"/>
                  <a:pt x="7182" y="38441"/>
                  <a:pt x="7164" y="39833"/>
                </a:cubicBezTo>
                <a:cubicBezTo>
                  <a:pt x="6683" y="39843"/>
                  <a:pt x="6294" y="39848"/>
                  <a:pt x="6018" y="39848"/>
                </a:cubicBezTo>
                <a:cubicBezTo>
                  <a:pt x="5824" y="39848"/>
                  <a:pt x="5685" y="39845"/>
                  <a:pt x="5612" y="39842"/>
                </a:cubicBezTo>
                <a:cubicBezTo>
                  <a:pt x="5112" y="39818"/>
                  <a:pt x="4137" y="39810"/>
                  <a:pt x="3055" y="39810"/>
                </a:cubicBezTo>
                <a:cubicBezTo>
                  <a:pt x="2515" y="39810"/>
                  <a:pt x="1948" y="39812"/>
                  <a:pt x="1401" y="39815"/>
                </a:cubicBezTo>
                <a:cubicBezTo>
                  <a:pt x="1401" y="38869"/>
                  <a:pt x="1410" y="37968"/>
                  <a:pt x="1410" y="37308"/>
                </a:cubicBezTo>
                <a:cubicBezTo>
                  <a:pt x="1401" y="36675"/>
                  <a:pt x="1401" y="35729"/>
                  <a:pt x="1392" y="34632"/>
                </a:cubicBezTo>
                <a:cubicBezTo>
                  <a:pt x="1383" y="34338"/>
                  <a:pt x="1383" y="34034"/>
                  <a:pt x="1383" y="33713"/>
                </a:cubicBezTo>
                <a:close/>
                <a:moveTo>
                  <a:pt x="1999" y="1"/>
                </a:moveTo>
                <a:cubicBezTo>
                  <a:pt x="1909" y="919"/>
                  <a:pt x="1731" y="2730"/>
                  <a:pt x="1615" y="3962"/>
                </a:cubicBezTo>
                <a:lnTo>
                  <a:pt x="0" y="3988"/>
                </a:lnTo>
                <a:lnTo>
                  <a:pt x="0" y="4372"/>
                </a:lnTo>
                <a:lnTo>
                  <a:pt x="1579" y="4345"/>
                </a:lnTo>
                <a:lnTo>
                  <a:pt x="1579" y="4345"/>
                </a:lnTo>
                <a:cubicBezTo>
                  <a:pt x="1561" y="4532"/>
                  <a:pt x="1552" y="4693"/>
                  <a:pt x="1544" y="4827"/>
                </a:cubicBezTo>
                <a:cubicBezTo>
                  <a:pt x="1490" y="5487"/>
                  <a:pt x="1517" y="7271"/>
                  <a:pt x="1535" y="9029"/>
                </a:cubicBezTo>
                <a:cubicBezTo>
                  <a:pt x="973" y="9011"/>
                  <a:pt x="473" y="9002"/>
                  <a:pt x="36" y="8993"/>
                </a:cubicBezTo>
                <a:lnTo>
                  <a:pt x="36" y="9377"/>
                </a:lnTo>
                <a:cubicBezTo>
                  <a:pt x="473" y="9385"/>
                  <a:pt x="982" y="9403"/>
                  <a:pt x="1544" y="9412"/>
                </a:cubicBezTo>
                <a:cubicBezTo>
                  <a:pt x="1570" y="11072"/>
                  <a:pt x="1588" y="12722"/>
                  <a:pt x="1544" y="13213"/>
                </a:cubicBezTo>
                <a:cubicBezTo>
                  <a:pt x="1517" y="13436"/>
                  <a:pt x="1517" y="13775"/>
                  <a:pt x="1517" y="14185"/>
                </a:cubicBezTo>
                <a:cubicBezTo>
                  <a:pt x="1008" y="14176"/>
                  <a:pt x="518" y="14176"/>
                  <a:pt x="36" y="14176"/>
                </a:cubicBezTo>
                <a:lnTo>
                  <a:pt x="36" y="14560"/>
                </a:lnTo>
                <a:cubicBezTo>
                  <a:pt x="518" y="14560"/>
                  <a:pt x="1008" y="14569"/>
                  <a:pt x="1517" y="14569"/>
                </a:cubicBezTo>
                <a:cubicBezTo>
                  <a:pt x="1526" y="14943"/>
                  <a:pt x="1535" y="15354"/>
                  <a:pt x="1544" y="15773"/>
                </a:cubicBezTo>
                <a:cubicBezTo>
                  <a:pt x="1570" y="17075"/>
                  <a:pt x="1606" y="18556"/>
                  <a:pt x="1517" y="19163"/>
                </a:cubicBezTo>
                <a:cubicBezTo>
                  <a:pt x="1472" y="19431"/>
                  <a:pt x="1428" y="19912"/>
                  <a:pt x="1383" y="20519"/>
                </a:cubicBezTo>
                <a:cubicBezTo>
                  <a:pt x="910" y="20537"/>
                  <a:pt x="464" y="20555"/>
                  <a:pt x="36" y="20572"/>
                </a:cubicBezTo>
                <a:lnTo>
                  <a:pt x="36" y="20956"/>
                </a:lnTo>
                <a:cubicBezTo>
                  <a:pt x="455" y="20938"/>
                  <a:pt x="892" y="20920"/>
                  <a:pt x="1356" y="20903"/>
                </a:cubicBezTo>
                <a:lnTo>
                  <a:pt x="1356" y="20903"/>
                </a:lnTo>
                <a:cubicBezTo>
                  <a:pt x="1285" y="21875"/>
                  <a:pt x="1222" y="23070"/>
                  <a:pt x="1160" y="24132"/>
                </a:cubicBezTo>
                <a:cubicBezTo>
                  <a:pt x="776" y="24123"/>
                  <a:pt x="393" y="24105"/>
                  <a:pt x="36" y="24096"/>
                </a:cubicBezTo>
                <a:lnTo>
                  <a:pt x="36" y="24480"/>
                </a:lnTo>
                <a:cubicBezTo>
                  <a:pt x="384" y="24489"/>
                  <a:pt x="758" y="24507"/>
                  <a:pt x="1142" y="24516"/>
                </a:cubicBezTo>
                <a:cubicBezTo>
                  <a:pt x="1097" y="25381"/>
                  <a:pt x="1053" y="26103"/>
                  <a:pt x="1026" y="26514"/>
                </a:cubicBezTo>
                <a:cubicBezTo>
                  <a:pt x="990" y="26924"/>
                  <a:pt x="982" y="27843"/>
                  <a:pt x="973" y="28985"/>
                </a:cubicBezTo>
                <a:lnTo>
                  <a:pt x="36" y="28985"/>
                </a:lnTo>
                <a:lnTo>
                  <a:pt x="36" y="29369"/>
                </a:lnTo>
                <a:lnTo>
                  <a:pt x="973" y="29369"/>
                </a:lnTo>
                <a:cubicBezTo>
                  <a:pt x="973" y="30573"/>
                  <a:pt x="982" y="31982"/>
                  <a:pt x="990" y="33312"/>
                </a:cubicBezTo>
                <a:cubicBezTo>
                  <a:pt x="625" y="33285"/>
                  <a:pt x="304" y="33267"/>
                  <a:pt x="36" y="33249"/>
                </a:cubicBezTo>
                <a:lnTo>
                  <a:pt x="36" y="33633"/>
                </a:lnTo>
                <a:cubicBezTo>
                  <a:pt x="304" y="33651"/>
                  <a:pt x="625" y="33668"/>
                  <a:pt x="999" y="33695"/>
                </a:cubicBezTo>
                <a:cubicBezTo>
                  <a:pt x="999" y="34016"/>
                  <a:pt x="999" y="34338"/>
                  <a:pt x="999" y="34641"/>
                </a:cubicBezTo>
                <a:cubicBezTo>
                  <a:pt x="1008" y="35729"/>
                  <a:pt x="1017" y="36675"/>
                  <a:pt x="1017" y="37308"/>
                </a:cubicBezTo>
                <a:cubicBezTo>
                  <a:pt x="1026" y="37977"/>
                  <a:pt x="1017" y="38869"/>
                  <a:pt x="1017" y="39824"/>
                </a:cubicBezTo>
                <a:lnTo>
                  <a:pt x="36" y="39824"/>
                </a:lnTo>
                <a:lnTo>
                  <a:pt x="36" y="40208"/>
                </a:lnTo>
                <a:lnTo>
                  <a:pt x="1008" y="40208"/>
                </a:lnTo>
                <a:cubicBezTo>
                  <a:pt x="1008" y="40671"/>
                  <a:pt x="1008" y="41144"/>
                  <a:pt x="999" y="41599"/>
                </a:cubicBezTo>
                <a:lnTo>
                  <a:pt x="1383" y="41599"/>
                </a:lnTo>
                <a:cubicBezTo>
                  <a:pt x="1392" y="41144"/>
                  <a:pt x="1392" y="40671"/>
                  <a:pt x="1401" y="40199"/>
                </a:cubicBezTo>
                <a:cubicBezTo>
                  <a:pt x="1948" y="40196"/>
                  <a:pt x="2514" y="40194"/>
                  <a:pt x="3053" y="40194"/>
                </a:cubicBezTo>
                <a:cubicBezTo>
                  <a:pt x="4131" y="40194"/>
                  <a:pt x="5100" y="40202"/>
                  <a:pt x="5594" y="40225"/>
                </a:cubicBezTo>
                <a:cubicBezTo>
                  <a:pt x="5671" y="40229"/>
                  <a:pt x="5812" y="40231"/>
                  <a:pt x="6008" y="40231"/>
                </a:cubicBezTo>
                <a:cubicBezTo>
                  <a:pt x="6285" y="40231"/>
                  <a:pt x="6674" y="40227"/>
                  <a:pt x="7155" y="40216"/>
                </a:cubicBezTo>
                <a:lnTo>
                  <a:pt x="7155" y="40216"/>
                </a:lnTo>
                <a:cubicBezTo>
                  <a:pt x="7155" y="40698"/>
                  <a:pt x="7137" y="41171"/>
                  <a:pt x="7128" y="41599"/>
                </a:cubicBezTo>
                <a:lnTo>
                  <a:pt x="7512" y="41599"/>
                </a:lnTo>
                <a:cubicBezTo>
                  <a:pt x="7521" y="41171"/>
                  <a:pt x="7538" y="40698"/>
                  <a:pt x="7547" y="40216"/>
                </a:cubicBezTo>
                <a:cubicBezTo>
                  <a:pt x="8886" y="40190"/>
                  <a:pt x="10804" y="40154"/>
                  <a:pt x="13016" y="40100"/>
                </a:cubicBezTo>
                <a:cubicBezTo>
                  <a:pt x="13052" y="40520"/>
                  <a:pt x="13096" y="41046"/>
                  <a:pt x="13150" y="41599"/>
                </a:cubicBezTo>
                <a:lnTo>
                  <a:pt x="13533" y="41599"/>
                </a:lnTo>
                <a:cubicBezTo>
                  <a:pt x="13489" y="41046"/>
                  <a:pt x="13435" y="40520"/>
                  <a:pt x="13400" y="40092"/>
                </a:cubicBezTo>
                <a:cubicBezTo>
                  <a:pt x="15077" y="40056"/>
                  <a:pt x="16906" y="40011"/>
                  <a:pt x="18761" y="39967"/>
                </a:cubicBezTo>
                <a:lnTo>
                  <a:pt x="18761" y="39967"/>
                </a:lnTo>
                <a:cubicBezTo>
                  <a:pt x="18761" y="40591"/>
                  <a:pt x="18752" y="41171"/>
                  <a:pt x="18743" y="41626"/>
                </a:cubicBezTo>
                <a:lnTo>
                  <a:pt x="19127" y="41626"/>
                </a:lnTo>
                <a:cubicBezTo>
                  <a:pt x="19136" y="41171"/>
                  <a:pt x="19145" y="40582"/>
                  <a:pt x="19154" y="39958"/>
                </a:cubicBezTo>
                <a:cubicBezTo>
                  <a:pt x="20697" y="39922"/>
                  <a:pt x="22249" y="39886"/>
                  <a:pt x="23748" y="39851"/>
                </a:cubicBezTo>
                <a:lnTo>
                  <a:pt x="23748" y="39851"/>
                </a:lnTo>
                <a:cubicBezTo>
                  <a:pt x="23748" y="40439"/>
                  <a:pt x="23748" y="41046"/>
                  <a:pt x="23739" y="41626"/>
                </a:cubicBezTo>
                <a:lnTo>
                  <a:pt x="24123" y="41626"/>
                </a:lnTo>
                <a:cubicBezTo>
                  <a:pt x="24132" y="41037"/>
                  <a:pt x="24132" y="40431"/>
                  <a:pt x="24132" y="39842"/>
                </a:cubicBezTo>
                <a:cubicBezTo>
                  <a:pt x="26210" y="39788"/>
                  <a:pt x="28173" y="39735"/>
                  <a:pt x="29823" y="39690"/>
                </a:cubicBezTo>
                <a:lnTo>
                  <a:pt x="29823" y="39690"/>
                </a:lnTo>
                <a:cubicBezTo>
                  <a:pt x="29814" y="40350"/>
                  <a:pt x="29796" y="41028"/>
                  <a:pt x="29788" y="41626"/>
                </a:cubicBezTo>
                <a:lnTo>
                  <a:pt x="30171" y="41626"/>
                </a:lnTo>
                <a:cubicBezTo>
                  <a:pt x="30189" y="41028"/>
                  <a:pt x="30198" y="40350"/>
                  <a:pt x="30207" y="39681"/>
                </a:cubicBezTo>
                <a:cubicBezTo>
                  <a:pt x="32651" y="39619"/>
                  <a:pt x="34346" y="39574"/>
                  <a:pt x="34614" y="39565"/>
                </a:cubicBezTo>
                <a:lnTo>
                  <a:pt x="35711" y="39521"/>
                </a:lnTo>
                <a:lnTo>
                  <a:pt x="35756" y="39521"/>
                </a:lnTo>
                <a:cubicBezTo>
                  <a:pt x="35765" y="40199"/>
                  <a:pt x="35783" y="40859"/>
                  <a:pt x="35774" y="41546"/>
                </a:cubicBezTo>
                <a:lnTo>
                  <a:pt x="36139" y="41546"/>
                </a:lnTo>
                <a:cubicBezTo>
                  <a:pt x="36122" y="40877"/>
                  <a:pt x="36130" y="40172"/>
                  <a:pt x="36113" y="39503"/>
                </a:cubicBezTo>
                <a:cubicBezTo>
                  <a:pt x="36511" y="39488"/>
                  <a:pt x="36908" y="39483"/>
                  <a:pt x="37304" y="39483"/>
                </a:cubicBezTo>
                <a:cubicBezTo>
                  <a:pt x="38414" y="39483"/>
                  <a:pt x="39520" y="39525"/>
                  <a:pt x="40651" y="39525"/>
                </a:cubicBezTo>
                <a:cubicBezTo>
                  <a:pt x="40850" y="39525"/>
                  <a:pt x="41050" y="39524"/>
                  <a:pt x="41251" y="39521"/>
                </a:cubicBezTo>
                <a:cubicBezTo>
                  <a:pt x="41260" y="40234"/>
                  <a:pt x="41340" y="40868"/>
                  <a:pt x="41385" y="41546"/>
                </a:cubicBezTo>
                <a:lnTo>
                  <a:pt x="41742" y="41546"/>
                </a:lnTo>
                <a:cubicBezTo>
                  <a:pt x="41679" y="40886"/>
                  <a:pt x="41617" y="40216"/>
                  <a:pt x="41599" y="39512"/>
                </a:cubicBezTo>
                <a:cubicBezTo>
                  <a:pt x="42411" y="39503"/>
                  <a:pt x="43229" y="39503"/>
                  <a:pt x="44047" y="39503"/>
                </a:cubicBezTo>
                <a:cubicBezTo>
                  <a:pt x="44864" y="39503"/>
                  <a:pt x="45680" y="39503"/>
                  <a:pt x="46488" y="39494"/>
                </a:cubicBezTo>
                <a:cubicBezTo>
                  <a:pt x="46515" y="40199"/>
                  <a:pt x="46568" y="40859"/>
                  <a:pt x="46613" y="41546"/>
                </a:cubicBezTo>
                <a:lnTo>
                  <a:pt x="46970" y="41546"/>
                </a:lnTo>
                <a:cubicBezTo>
                  <a:pt x="46925" y="40859"/>
                  <a:pt x="46862" y="40190"/>
                  <a:pt x="46845" y="39485"/>
                </a:cubicBezTo>
                <a:cubicBezTo>
                  <a:pt x="48334" y="39476"/>
                  <a:pt x="49806" y="39440"/>
                  <a:pt x="51261" y="39396"/>
                </a:cubicBezTo>
                <a:cubicBezTo>
                  <a:pt x="51359" y="40109"/>
                  <a:pt x="51448" y="40832"/>
                  <a:pt x="51546" y="41546"/>
                </a:cubicBezTo>
                <a:lnTo>
                  <a:pt x="51894" y="41546"/>
                </a:lnTo>
                <a:cubicBezTo>
                  <a:pt x="51805" y="40823"/>
                  <a:pt x="51716" y="40100"/>
                  <a:pt x="51617" y="39387"/>
                </a:cubicBezTo>
                <a:cubicBezTo>
                  <a:pt x="53054" y="39324"/>
                  <a:pt x="54579" y="39342"/>
                  <a:pt x="56069" y="39324"/>
                </a:cubicBezTo>
                <a:lnTo>
                  <a:pt x="56069" y="39324"/>
                </a:lnTo>
                <a:cubicBezTo>
                  <a:pt x="56069" y="40074"/>
                  <a:pt x="56060" y="40832"/>
                  <a:pt x="56087" y="41546"/>
                </a:cubicBezTo>
                <a:lnTo>
                  <a:pt x="56444" y="41546"/>
                </a:lnTo>
                <a:cubicBezTo>
                  <a:pt x="56417" y="40823"/>
                  <a:pt x="56426" y="40074"/>
                  <a:pt x="56426" y="39324"/>
                </a:cubicBezTo>
                <a:cubicBezTo>
                  <a:pt x="57987" y="39271"/>
                  <a:pt x="59575" y="39244"/>
                  <a:pt x="61127" y="39173"/>
                </a:cubicBezTo>
                <a:cubicBezTo>
                  <a:pt x="61636" y="39146"/>
                  <a:pt x="62135" y="39092"/>
                  <a:pt x="62626" y="39075"/>
                </a:cubicBezTo>
                <a:cubicBezTo>
                  <a:pt x="62679" y="39886"/>
                  <a:pt x="62733" y="40698"/>
                  <a:pt x="62742" y="41546"/>
                </a:cubicBezTo>
                <a:lnTo>
                  <a:pt x="63099" y="41546"/>
                </a:lnTo>
                <a:cubicBezTo>
                  <a:pt x="63090" y="40680"/>
                  <a:pt x="63027" y="39824"/>
                  <a:pt x="62983" y="39039"/>
                </a:cubicBezTo>
                <a:cubicBezTo>
                  <a:pt x="64464" y="38878"/>
                  <a:pt x="65980" y="38700"/>
                  <a:pt x="67452" y="38566"/>
                </a:cubicBezTo>
                <a:cubicBezTo>
                  <a:pt x="67613" y="39601"/>
                  <a:pt x="67836" y="40582"/>
                  <a:pt x="68068" y="41546"/>
                </a:cubicBezTo>
                <a:lnTo>
                  <a:pt x="68434" y="41546"/>
                </a:lnTo>
                <a:cubicBezTo>
                  <a:pt x="68193" y="40573"/>
                  <a:pt x="67970" y="39583"/>
                  <a:pt x="67809" y="38530"/>
                </a:cubicBezTo>
                <a:cubicBezTo>
                  <a:pt x="68880" y="38414"/>
                  <a:pt x="70004" y="38298"/>
                  <a:pt x="71101" y="38245"/>
                </a:cubicBezTo>
                <a:cubicBezTo>
                  <a:pt x="71110" y="39324"/>
                  <a:pt x="71119" y="40466"/>
                  <a:pt x="71101" y="41546"/>
                </a:cubicBezTo>
                <a:lnTo>
                  <a:pt x="71449" y="41546"/>
                </a:lnTo>
                <a:cubicBezTo>
                  <a:pt x="71476" y="40466"/>
                  <a:pt x="71449" y="39280"/>
                  <a:pt x="71458" y="38218"/>
                </a:cubicBezTo>
                <a:cubicBezTo>
                  <a:pt x="72234" y="38182"/>
                  <a:pt x="73010" y="38147"/>
                  <a:pt x="73795" y="38129"/>
                </a:cubicBezTo>
                <a:lnTo>
                  <a:pt x="73795" y="37781"/>
                </a:lnTo>
                <a:cubicBezTo>
                  <a:pt x="73010" y="37790"/>
                  <a:pt x="72207" y="37843"/>
                  <a:pt x="71449" y="37852"/>
                </a:cubicBezTo>
                <a:cubicBezTo>
                  <a:pt x="71431" y="36889"/>
                  <a:pt x="71413" y="35934"/>
                  <a:pt x="71369" y="34998"/>
                </a:cubicBezTo>
                <a:cubicBezTo>
                  <a:pt x="72198" y="34962"/>
                  <a:pt x="73001" y="34908"/>
                  <a:pt x="73795" y="34846"/>
                </a:cubicBezTo>
                <a:lnTo>
                  <a:pt x="73795" y="34489"/>
                </a:lnTo>
                <a:cubicBezTo>
                  <a:pt x="72992" y="34543"/>
                  <a:pt x="72163" y="34623"/>
                  <a:pt x="71351" y="34632"/>
                </a:cubicBezTo>
                <a:cubicBezTo>
                  <a:pt x="71217" y="32803"/>
                  <a:pt x="71012" y="31055"/>
                  <a:pt x="70833" y="29270"/>
                </a:cubicBezTo>
                <a:cubicBezTo>
                  <a:pt x="71375" y="29266"/>
                  <a:pt x="71922" y="29258"/>
                  <a:pt x="72464" y="29258"/>
                </a:cubicBezTo>
                <a:cubicBezTo>
                  <a:pt x="72913" y="29258"/>
                  <a:pt x="73359" y="29263"/>
                  <a:pt x="73795" y="29279"/>
                </a:cubicBezTo>
                <a:lnTo>
                  <a:pt x="73795" y="28922"/>
                </a:lnTo>
                <a:cubicBezTo>
                  <a:pt x="73265" y="28908"/>
                  <a:pt x="72710" y="28901"/>
                  <a:pt x="72155" y="28901"/>
                </a:cubicBezTo>
                <a:cubicBezTo>
                  <a:pt x="71701" y="28901"/>
                  <a:pt x="71248" y="28906"/>
                  <a:pt x="70807" y="28914"/>
                </a:cubicBezTo>
                <a:cubicBezTo>
                  <a:pt x="70699" y="27718"/>
                  <a:pt x="70655" y="26451"/>
                  <a:pt x="70619" y="25176"/>
                </a:cubicBezTo>
                <a:cubicBezTo>
                  <a:pt x="71690" y="25176"/>
                  <a:pt x="72733" y="25158"/>
                  <a:pt x="73795" y="25158"/>
                </a:cubicBezTo>
                <a:lnTo>
                  <a:pt x="73795" y="24801"/>
                </a:lnTo>
                <a:cubicBezTo>
                  <a:pt x="72733" y="24810"/>
                  <a:pt x="71672" y="24819"/>
                  <a:pt x="70610" y="24828"/>
                </a:cubicBezTo>
                <a:cubicBezTo>
                  <a:pt x="70592" y="22936"/>
                  <a:pt x="70566" y="20983"/>
                  <a:pt x="70637" y="19136"/>
                </a:cubicBezTo>
                <a:cubicBezTo>
                  <a:pt x="71401" y="19009"/>
                  <a:pt x="72233" y="18909"/>
                  <a:pt x="73105" y="18909"/>
                </a:cubicBezTo>
                <a:cubicBezTo>
                  <a:pt x="73333" y="18909"/>
                  <a:pt x="73563" y="18916"/>
                  <a:pt x="73795" y="18931"/>
                </a:cubicBezTo>
                <a:lnTo>
                  <a:pt x="73795" y="18574"/>
                </a:lnTo>
                <a:cubicBezTo>
                  <a:pt x="73582" y="18560"/>
                  <a:pt x="73368" y="18554"/>
                  <a:pt x="73157" y="18554"/>
                </a:cubicBezTo>
                <a:cubicBezTo>
                  <a:pt x="72263" y="18554"/>
                  <a:pt x="71394" y="18664"/>
                  <a:pt x="70637" y="18779"/>
                </a:cubicBezTo>
                <a:cubicBezTo>
                  <a:pt x="70673" y="16870"/>
                  <a:pt x="70798" y="15068"/>
                  <a:pt x="70860" y="13204"/>
                </a:cubicBezTo>
                <a:cubicBezTo>
                  <a:pt x="71217" y="13177"/>
                  <a:pt x="71582" y="13168"/>
                  <a:pt x="71952" y="13168"/>
                </a:cubicBezTo>
                <a:cubicBezTo>
                  <a:pt x="72562" y="13168"/>
                  <a:pt x="73184" y="13193"/>
                  <a:pt x="73795" y="13204"/>
                </a:cubicBezTo>
                <a:lnTo>
                  <a:pt x="73795" y="12847"/>
                </a:lnTo>
                <a:cubicBezTo>
                  <a:pt x="73171" y="12841"/>
                  <a:pt x="72521" y="12809"/>
                  <a:pt x="71886" y="12809"/>
                </a:cubicBezTo>
                <a:cubicBezTo>
                  <a:pt x="71540" y="12809"/>
                  <a:pt x="71199" y="12819"/>
                  <a:pt x="70869" y="12847"/>
                </a:cubicBezTo>
                <a:cubicBezTo>
                  <a:pt x="70914" y="11446"/>
                  <a:pt x="70896" y="9974"/>
                  <a:pt x="70931" y="8565"/>
                </a:cubicBezTo>
                <a:cubicBezTo>
                  <a:pt x="71913" y="8556"/>
                  <a:pt x="72832" y="8484"/>
                  <a:pt x="73795" y="8467"/>
                </a:cubicBezTo>
                <a:lnTo>
                  <a:pt x="73795" y="8119"/>
                </a:lnTo>
                <a:cubicBezTo>
                  <a:pt x="72823" y="8137"/>
                  <a:pt x="71904" y="8199"/>
                  <a:pt x="70923" y="8208"/>
                </a:cubicBezTo>
                <a:cubicBezTo>
                  <a:pt x="70931" y="6825"/>
                  <a:pt x="70931" y="5442"/>
                  <a:pt x="70940" y="4086"/>
                </a:cubicBezTo>
                <a:cubicBezTo>
                  <a:pt x="71850" y="4015"/>
                  <a:pt x="72805" y="3979"/>
                  <a:pt x="73795" y="3979"/>
                </a:cubicBezTo>
                <a:lnTo>
                  <a:pt x="73795" y="3623"/>
                </a:lnTo>
                <a:cubicBezTo>
                  <a:pt x="73730" y="3622"/>
                  <a:pt x="73666" y="3622"/>
                  <a:pt x="73601" y="3622"/>
                </a:cubicBezTo>
                <a:cubicBezTo>
                  <a:pt x="72670" y="3622"/>
                  <a:pt x="71765" y="3680"/>
                  <a:pt x="70923" y="3730"/>
                </a:cubicBezTo>
                <a:cubicBezTo>
                  <a:pt x="70896" y="2463"/>
                  <a:pt x="70851" y="1205"/>
                  <a:pt x="70735" y="27"/>
                </a:cubicBezTo>
                <a:lnTo>
                  <a:pt x="70378" y="27"/>
                </a:lnTo>
                <a:cubicBezTo>
                  <a:pt x="70494" y="1205"/>
                  <a:pt x="70557" y="2498"/>
                  <a:pt x="70557" y="3747"/>
                </a:cubicBezTo>
                <a:cubicBezTo>
                  <a:pt x="69601" y="3791"/>
                  <a:pt x="68592" y="3814"/>
                  <a:pt x="67585" y="3814"/>
                </a:cubicBezTo>
                <a:cubicBezTo>
                  <a:pt x="66741" y="3814"/>
                  <a:pt x="65898" y="3798"/>
                  <a:pt x="65088" y="3765"/>
                </a:cubicBezTo>
                <a:cubicBezTo>
                  <a:pt x="65124" y="2490"/>
                  <a:pt x="65240" y="1285"/>
                  <a:pt x="65302" y="27"/>
                </a:cubicBezTo>
                <a:lnTo>
                  <a:pt x="64954" y="27"/>
                </a:lnTo>
                <a:cubicBezTo>
                  <a:pt x="64874" y="1276"/>
                  <a:pt x="64785" y="2507"/>
                  <a:pt x="64722" y="3765"/>
                </a:cubicBezTo>
                <a:cubicBezTo>
                  <a:pt x="64644" y="3766"/>
                  <a:pt x="64565" y="3766"/>
                  <a:pt x="64487" y="3766"/>
                </a:cubicBezTo>
                <a:cubicBezTo>
                  <a:pt x="63208" y="3766"/>
                  <a:pt x="61988" y="3700"/>
                  <a:pt x="60753" y="3649"/>
                </a:cubicBezTo>
                <a:cubicBezTo>
                  <a:pt x="60753" y="2409"/>
                  <a:pt x="60672" y="1250"/>
                  <a:pt x="60637" y="45"/>
                </a:cubicBezTo>
                <a:cubicBezTo>
                  <a:pt x="60628" y="45"/>
                  <a:pt x="60619" y="36"/>
                  <a:pt x="60628" y="27"/>
                </a:cubicBezTo>
                <a:lnTo>
                  <a:pt x="60271" y="27"/>
                </a:lnTo>
                <a:cubicBezTo>
                  <a:pt x="60324" y="1214"/>
                  <a:pt x="60405" y="2427"/>
                  <a:pt x="60387" y="3649"/>
                </a:cubicBezTo>
                <a:cubicBezTo>
                  <a:pt x="59823" y="3626"/>
                  <a:pt x="59255" y="3616"/>
                  <a:pt x="58685" y="3616"/>
                </a:cubicBezTo>
                <a:cubicBezTo>
                  <a:pt x="57740" y="3616"/>
                  <a:pt x="56793" y="3643"/>
                  <a:pt x="55864" y="3676"/>
                </a:cubicBezTo>
                <a:cubicBezTo>
                  <a:pt x="55855" y="2454"/>
                  <a:pt x="55864" y="1241"/>
                  <a:pt x="55873" y="27"/>
                </a:cubicBezTo>
                <a:lnTo>
                  <a:pt x="55516" y="27"/>
                </a:lnTo>
                <a:cubicBezTo>
                  <a:pt x="55498" y="1241"/>
                  <a:pt x="55525" y="2490"/>
                  <a:pt x="55498" y="3694"/>
                </a:cubicBezTo>
                <a:cubicBezTo>
                  <a:pt x="54854" y="3721"/>
                  <a:pt x="54193" y="3735"/>
                  <a:pt x="53531" y="3735"/>
                </a:cubicBezTo>
                <a:cubicBezTo>
                  <a:pt x="52681" y="3735"/>
                  <a:pt x="51829" y="3712"/>
                  <a:pt x="51011" y="3667"/>
                </a:cubicBezTo>
                <a:cubicBezTo>
                  <a:pt x="50975" y="2400"/>
                  <a:pt x="50904" y="1169"/>
                  <a:pt x="50743" y="27"/>
                </a:cubicBezTo>
                <a:lnTo>
                  <a:pt x="50377" y="27"/>
                </a:lnTo>
                <a:cubicBezTo>
                  <a:pt x="50556" y="1160"/>
                  <a:pt x="50609" y="2409"/>
                  <a:pt x="50663" y="3667"/>
                </a:cubicBezTo>
                <a:cubicBezTo>
                  <a:pt x="49012" y="3533"/>
                  <a:pt x="47255" y="3507"/>
                  <a:pt x="45578" y="3417"/>
                </a:cubicBezTo>
                <a:cubicBezTo>
                  <a:pt x="45578" y="2258"/>
                  <a:pt x="45614" y="1142"/>
                  <a:pt x="45658" y="27"/>
                </a:cubicBezTo>
                <a:lnTo>
                  <a:pt x="45301" y="27"/>
                </a:lnTo>
                <a:cubicBezTo>
                  <a:pt x="45257" y="1142"/>
                  <a:pt x="45221" y="2258"/>
                  <a:pt x="45221" y="3417"/>
                </a:cubicBezTo>
                <a:cubicBezTo>
                  <a:pt x="44892" y="3397"/>
                  <a:pt x="44565" y="3389"/>
                  <a:pt x="44238" y="3389"/>
                </a:cubicBezTo>
                <a:cubicBezTo>
                  <a:pt x="43178" y="3389"/>
                  <a:pt x="42127" y="3471"/>
                  <a:pt x="41087" y="3471"/>
                </a:cubicBezTo>
                <a:cubicBezTo>
                  <a:pt x="41046" y="3471"/>
                  <a:pt x="41006" y="3471"/>
                  <a:pt x="40966" y="3471"/>
                </a:cubicBezTo>
                <a:cubicBezTo>
                  <a:pt x="40975" y="2302"/>
                  <a:pt x="41046" y="1196"/>
                  <a:pt x="41064" y="27"/>
                </a:cubicBezTo>
                <a:lnTo>
                  <a:pt x="40716" y="27"/>
                </a:lnTo>
                <a:cubicBezTo>
                  <a:pt x="40680" y="1187"/>
                  <a:pt x="40627" y="2311"/>
                  <a:pt x="40618" y="3489"/>
                </a:cubicBezTo>
                <a:cubicBezTo>
                  <a:pt x="38941" y="3515"/>
                  <a:pt x="37156" y="3498"/>
                  <a:pt x="35559" y="3569"/>
                </a:cubicBezTo>
                <a:cubicBezTo>
                  <a:pt x="35479" y="2374"/>
                  <a:pt x="35568" y="1187"/>
                  <a:pt x="35622" y="27"/>
                </a:cubicBezTo>
                <a:lnTo>
                  <a:pt x="35265" y="27"/>
                </a:lnTo>
                <a:cubicBezTo>
                  <a:pt x="35212" y="1160"/>
                  <a:pt x="35131" y="2347"/>
                  <a:pt x="35203" y="3524"/>
                </a:cubicBezTo>
                <a:lnTo>
                  <a:pt x="30394" y="3587"/>
                </a:lnTo>
                <a:cubicBezTo>
                  <a:pt x="30394" y="1847"/>
                  <a:pt x="30350" y="54"/>
                  <a:pt x="30350" y="27"/>
                </a:cubicBezTo>
                <a:lnTo>
                  <a:pt x="29966" y="36"/>
                </a:lnTo>
                <a:cubicBezTo>
                  <a:pt x="29966" y="63"/>
                  <a:pt x="30011" y="1856"/>
                  <a:pt x="30011" y="3587"/>
                </a:cubicBezTo>
                <a:lnTo>
                  <a:pt x="24765" y="3658"/>
                </a:lnTo>
                <a:cubicBezTo>
                  <a:pt x="24881" y="2436"/>
                  <a:pt x="25042" y="830"/>
                  <a:pt x="25122" y="1"/>
                </a:cubicBezTo>
                <a:lnTo>
                  <a:pt x="24738" y="1"/>
                </a:lnTo>
                <a:cubicBezTo>
                  <a:pt x="24649" y="848"/>
                  <a:pt x="24488" y="2454"/>
                  <a:pt x="24381" y="3667"/>
                </a:cubicBezTo>
                <a:lnTo>
                  <a:pt x="18975" y="3739"/>
                </a:lnTo>
                <a:cubicBezTo>
                  <a:pt x="18975" y="2454"/>
                  <a:pt x="18931" y="964"/>
                  <a:pt x="18904" y="1"/>
                </a:cubicBezTo>
                <a:lnTo>
                  <a:pt x="18520" y="1"/>
                </a:lnTo>
                <a:cubicBezTo>
                  <a:pt x="18547" y="964"/>
                  <a:pt x="18592" y="2472"/>
                  <a:pt x="18592" y="3739"/>
                </a:cubicBezTo>
                <a:lnTo>
                  <a:pt x="12829" y="3819"/>
                </a:lnTo>
                <a:cubicBezTo>
                  <a:pt x="12820" y="2302"/>
                  <a:pt x="12802" y="795"/>
                  <a:pt x="12793" y="1"/>
                </a:cubicBezTo>
                <a:lnTo>
                  <a:pt x="12409" y="1"/>
                </a:lnTo>
                <a:cubicBezTo>
                  <a:pt x="12418" y="795"/>
                  <a:pt x="12436" y="2302"/>
                  <a:pt x="12445" y="3819"/>
                </a:cubicBezTo>
                <a:lnTo>
                  <a:pt x="7735" y="3881"/>
                </a:lnTo>
                <a:cubicBezTo>
                  <a:pt x="7735" y="2061"/>
                  <a:pt x="7690" y="54"/>
                  <a:pt x="7690" y="27"/>
                </a:cubicBezTo>
                <a:lnTo>
                  <a:pt x="7307" y="36"/>
                </a:lnTo>
                <a:cubicBezTo>
                  <a:pt x="7307" y="63"/>
                  <a:pt x="7351" y="2070"/>
                  <a:pt x="7351" y="3890"/>
                </a:cubicBezTo>
                <a:lnTo>
                  <a:pt x="1999" y="3962"/>
                </a:lnTo>
                <a:cubicBezTo>
                  <a:pt x="2114" y="2713"/>
                  <a:pt x="2293" y="902"/>
                  <a:pt x="2391" y="1"/>
                </a:cubicBezTo>
                <a:close/>
              </a:path>
            </a:pathLst>
          </a:custGeom>
          <a:solidFill>
            <a:srgbClr val="95739C">
              <a:alpha val="107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0" name="Google Shape;200;p13"/>
          <p:cNvSpPr txBox="1">
            <a:spLocks noGrp="1"/>
          </p:cNvSpPr>
          <p:nvPr>
            <p:ph type="title"/>
          </p:nvPr>
        </p:nvSpPr>
        <p:spPr>
          <a:xfrm>
            <a:off x="960000" y="2464000"/>
            <a:ext cx="2819600" cy="5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01" name="Google Shape;201;p13"/>
          <p:cNvSpPr txBox="1">
            <a:spLocks noGrp="1"/>
          </p:cNvSpPr>
          <p:nvPr>
            <p:ph type="title" idx="2" hasCustomPrompt="1"/>
          </p:nvPr>
        </p:nvSpPr>
        <p:spPr>
          <a:xfrm>
            <a:off x="1773733" y="1871300"/>
            <a:ext cx="1192000" cy="47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02" name="Google Shape;202;p13"/>
          <p:cNvSpPr txBox="1">
            <a:spLocks noGrp="1"/>
          </p:cNvSpPr>
          <p:nvPr>
            <p:ph type="subTitle" idx="1"/>
          </p:nvPr>
        </p:nvSpPr>
        <p:spPr>
          <a:xfrm>
            <a:off x="960000" y="3027300"/>
            <a:ext cx="2819600" cy="7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03" name="Google Shape;203;p13"/>
          <p:cNvSpPr txBox="1">
            <a:spLocks noGrp="1"/>
          </p:cNvSpPr>
          <p:nvPr>
            <p:ph type="title" idx="3"/>
          </p:nvPr>
        </p:nvSpPr>
        <p:spPr>
          <a:xfrm>
            <a:off x="4686200" y="2464000"/>
            <a:ext cx="2819600" cy="5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04" name="Google Shape;204;p13"/>
          <p:cNvSpPr txBox="1">
            <a:spLocks noGrp="1"/>
          </p:cNvSpPr>
          <p:nvPr>
            <p:ph type="title" idx="4" hasCustomPrompt="1"/>
          </p:nvPr>
        </p:nvSpPr>
        <p:spPr>
          <a:xfrm>
            <a:off x="5500000" y="1871300"/>
            <a:ext cx="1192000" cy="47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05" name="Google Shape;205;p13"/>
          <p:cNvSpPr txBox="1">
            <a:spLocks noGrp="1"/>
          </p:cNvSpPr>
          <p:nvPr>
            <p:ph type="subTitle" idx="5"/>
          </p:nvPr>
        </p:nvSpPr>
        <p:spPr>
          <a:xfrm>
            <a:off x="4686200" y="3027300"/>
            <a:ext cx="2819600" cy="7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06" name="Google Shape;206;p13"/>
          <p:cNvSpPr txBox="1">
            <a:spLocks noGrp="1"/>
          </p:cNvSpPr>
          <p:nvPr>
            <p:ph type="title" idx="6"/>
          </p:nvPr>
        </p:nvSpPr>
        <p:spPr>
          <a:xfrm>
            <a:off x="8412467" y="2464000"/>
            <a:ext cx="2819600" cy="5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07" name="Google Shape;207;p13"/>
          <p:cNvSpPr txBox="1">
            <a:spLocks noGrp="1"/>
          </p:cNvSpPr>
          <p:nvPr>
            <p:ph type="title" idx="7" hasCustomPrompt="1"/>
          </p:nvPr>
        </p:nvSpPr>
        <p:spPr>
          <a:xfrm>
            <a:off x="9226267" y="1871300"/>
            <a:ext cx="1192000" cy="47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08" name="Google Shape;208;p13"/>
          <p:cNvSpPr txBox="1">
            <a:spLocks noGrp="1"/>
          </p:cNvSpPr>
          <p:nvPr>
            <p:ph type="subTitle" idx="8"/>
          </p:nvPr>
        </p:nvSpPr>
        <p:spPr>
          <a:xfrm>
            <a:off x="8412467" y="3027300"/>
            <a:ext cx="2819600" cy="7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09" name="Google Shape;209;p13"/>
          <p:cNvSpPr txBox="1">
            <a:spLocks noGrp="1"/>
          </p:cNvSpPr>
          <p:nvPr>
            <p:ph type="title" idx="9"/>
          </p:nvPr>
        </p:nvSpPr>
        <p:spPr>
          <a:xfrm>
            <a:off x="960000" y="4726733"/>
            <a:ext cx="2819600" cy="5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10" name="Google Shape;210;p13"/>
          <p:cNvSpPr txBox="1">
            <a:spLocks noGrp="1"/>
          </p:cNvSpPr>
          <p:nvPr>
            <p:ph type="title" idx="13" hasCustomPrompt="1"/>
          </p:nvPr>
        </p:nvSpPr>
        <p:spPr>
          <a:xfrm>
            <a:off x="1773733" y="4134233"/>
            <a:ext cx="1192000" cy="47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4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t>xx%</a:t>
            </a:r>
          </a:p>
        </p:txBody>
      </p:sp>
      <p:sp>
        <p:nvSpPr>
          <p:cNvPr id="211" name="Google Shape;211;p13"/>
          <p:cNvSpPr txBox="1">
            <a:spLocks noGrp="1"/>
          </p:cNvSpPr>
          <p:nvPr>
            <p:ph type="subTitle" idx="14"/>
          </p:nvPr>
        </p:nvSpPr>
        <p:spPr>
          <a:xfrm>
            <a:off x="960000" y="5289967"/>
            <a:ext cx="2819600" cy="7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12" name="Google Shape;212;p13"/>
          <p:cNvSpPr txBox="1">
            <a:spLocks noGrp="1"/>
          </p:cNvSpPr>
          <p:nvPr>
            <p:ph type="title" idx="15"/>
          </p:nvPr>
        </p:nvSpPr>
        <p:spPr>
          <a:xfrm>
            <a:off x="4686200" y="4726733"/>
            <a:ext cx="2819600" cy="5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13" name="Google Shape;213;p13"/>
          <p:cNvSpPr txBox="1">
            <a:spLocks noGrp="1"/>
          </p:cNvSpPr>
          <p:nvPr>
            <p:ph type="title" idx="16" hasCustomPrompt="1"/>
          </p:nvPr>
        </p:nvSpPr>
        <p:spPr>
          <a:xfrm>
            <a:off x="5500000" y="4134233"/>
            <a:ext cx="1192000" cy="47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4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t>xx%</a:t>
            </a:r>
          </a:p>
        </p:txBody>
      </p:sp>
      <p:sp>
        <p:nvSpPr>
          <p:cNvPr id="214" name="Google Shape;214;p13"/>
          <p:cNvSpPr txBox="1">
            <a:spLocks noGrp="1"/>
          </p:cNvSpPr>
          <p:nvPr>
            <p:ph type="subTitle" idx="17"/>
          </p:nvPr>
        </p:nvSpPr>
        <p:spPr>
          <a:xfrm>
            <a:off x="4686200" y="5289967"/>
            <a:ext cx="2819600" cy="7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15" name="Google Shape;215;p13"/>
          <p:cNvSpPr txBox="1">
            <a:spLocks noGrp="1"/>
          </p:cNvSpPr>
          <p:nvPr>
            <p:ph type="title" idx="18"/>
          </p:nvPr>
        </p:nvSpPr>
        <p:spPr>
          <a:xfrm>
            <a:off x="8412467" y="4726733"/>
            <a:ext cx="2819600" cy="5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16" name="Google Shape;216;p13"/>
          <p:cNvSpPr txBox="1">
            <a:spLocks noGrp="1"/>
          </p:cNvSpPr>
          <p:nvPr>
            <p:ph type="title" idx="19" hasCustomPrompt="1"/>
          </p:nvPr>
        </p:nvSpPr>
        <p:spPr>
          <a:xfrm>
            <a:off x="9226267" y="4134233"/>
            <a:ext cx="1192000" cy="47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4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t>xx%</a:t>
            </a:r>
          </a:p>
        </p:txBody>
      </p:sp>
      <p:sp>
        <p:nvSpPr>
          <p:cNvPr id="217" name="Google Shape;217;p13"/>
          <p:cNvSpPr txBox="1">
            <a:spLocks noGrp="1"/>
          </p:cNvSpPr>
          <p:nvPr>
            <p:ph type="subTitle" idx="20"/>
          </p:nvPr>
        </p:nvSpPr>
        <p:spPr>
          <a:xfrm>
            <a:off x="8412467" y="5289967"/>
            <a:ext cx="2819600" cy="7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18" name="Google Shape;218;p13"/>
          <p:cNvSpPr txBox="1">
            <a:spLocks noGrp="1"/>
          </p:cNvSpPr>
          <p:nvPr>
            <p:ph type="title" idx="21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219" name="Google Shape;219;p13"/>
          <p:cNvGrpSpPr/>
          <p:nvPr/>
        </p:nvGrpSpPr>
        <p:grpSpPr>
          <a:xfrm>
            <a:off x="429434" y="345633"/>
            <a:ext cx="11537036" cy="6231491"/>
            <a:chOff x="322075" y="259225"/>
            <a:chExt cx="8652777" cy="4673618"/>
          </a:xfrm>
        </p:grpSpPr>
        <p:grpSp>
          <p:nvGrpSpPr>
            <p:cNvPr id="220" name="Google Shape;220;p13"/>
            <p:cNvGrpSpPr/>
            <p:nvPr/>
          </p:nvGrpSpPr>
          <p:grpSpPr>
            <a:xfrm rot="265293">
              <a:off x="477363" y="383131"/>
              <a:ext cx="485012" cy="642924"/>
              <a:chOff x="477400" y="383100"/>
              <a:chExt cx="484975" cy="642875"/>
            </a:xfrm>
          </p:grpSpPr>
          <p:sp>
            <p:nvSpPr>
              <p:cNvPr id="221" name="Google Shape;221;p13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2" name="Google Shape;222;p13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23" name="Google Shape;223;p13"/>
            <p:cNvGrpSpPr/>
            <p:nvPr/>
          </p:nvGrpSpPr>
          <p:grpSpPr>
            <a:xfrm rot="124479">
              <a:off x="8331734" y="267098"/>
              <a:ext cx="444855" cy="545076"/>
              <a:chOff x="8331913" y="266838"/>
              <a:chExt cx="444875" cy="545100"/>
            </a:xfrm>
          </p:grpSpPr>
          <p:sp>
            <p:nvSpPr>
              <p:cNvPr id="224" name="Google Shape;224;p13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5" name="Google Shape;225;p13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26" name="Google Shape;226;p13"/>
            <p:cNvGrpSpPr/>
            <p:nvPr/>
          </p:nvGrpSpPr>
          <p:grpSpPr>
            <a:xfrm>
              <a:off x="322075" y="4511074"/>
              <a:ext cx="191796" cy="304277"/>
              <a:chOff x="7707175" y="1074324"/>
              <a:chExt cx="191796" cy="304277"/>
            </a:xfrm>
          </p:grpSpPr>
          <p:sp>
            <p:nvSpPr>
              <p:cNvPr id="227" name="Google Shape;227;p13"/>
              <p:cNvSpPr/>
              <p:nvPr/>
            </p:nvSpPr>
            <p:spPr>
              <a:xfrm>
                <a:off x="7773074" y="1247243"/>
                <a:ext cx="125898" cy="131358"/>
              </a:xfrm>
              <a:custGeom>
                <a:avLst/>
                <a:gdLst/>
                <a:ahLst/>
                <a:cxnLst/>
                <a:rect l="l" t="t" r="r" b="b"/>
                <a:pathLst>
                  <a:path w="3735" h="3897" extrusionOk="0">
                    <a:moveTo>
                      <a:pt x="1765" y="0"/>
                    </a:moveTo>
                    <a:cubicBezTo>
                      <a:pt x="1753" y="0"/>
                      <a:pt x="1741" y="0"/>
                      <a:pt x="1729" y="1"/>
                    </a:cubicBezTo>
                    <a:cubicBezTo>
                      <a:pt x="1579" y="1"/>
                      <a:pt x="1404" y="51"/>
                      <a:pt x="1253" y="126"/>
                    </a:cubicBezTo>
                    <a:cubicBezTo>
                      <a:pt x="451" y="577"/>
                      <a:pt x="0" y="2031"/>
                      <a:pt x="351" y="2908"/>
                    </a:cubicBezTo>
                    <a:cubicBezTo>
                      <a:pt x="501" y="3184"/>
                      <a:pt x="752" y="3334"/>
                      <a:pt x="927" y="3560"/>
                    </a:cubicBezTo>
                    <a:cubicBezTo>
                      <a:pt x="1304" y="3783"/>
                      <a:pt x="1647" y="3896"/>
                      <a:pt x="1971" y="3896"/>
                    </a:cubicBezTo>
                    <a:cubicBezTo>
                      <a:pt x="2336" y="3896"/>
                      <a:pt x="2675" y="3752"/>
                      <a:pt x="3008" y="3460"/>
                    </a:cubicBezTo>
                    <a:cubicBezTo>
                      <a:pt x="3509" y="3034"/>
                      <a:pt x="3734" y="2081"/>
                      <a:pt x="3509" y="1430"/>
                    </a:cubicBezTo>
                    <a:cubicBezTo>
                      <a:pt x="3238" y="667"/>
                      <a:pt x="2412" y="0"/>
                      <a:pt x="176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8" name="Google Shape;228;p13"/>
              <p:cNvSpPr/>
              <p:nvPr/>
            </p:nvSpPr>
            <p:spPr>
              <a:xfrm>
                <a:off x="7707175" y="1074324"/>
                <a:ext cx="75201" cy="65527"/>
              </a:xfrm>
              <a:custGeom>
                <a:avLst/>
                <a:gdLst/>
                <a:ahLst/>
                <a:cxnLst/>
                <a:rect l="l" t="t" r="r" b="b"/>
                <a:pathLst>
                  <a:path w="2231" h="1944" extrusionOk="0">
                    <a:moveTo>
                      <a:pt x="786" y="0"/>
                    </a:moveTo>
                    <a:cubicBezTo>
                      <a:pt x="663" y="0"/>
                      <a:pt x="565" y="70"/>
                      <a:pt x="526" y="244"/>
                    </a:cubicBezTo>
                    <a:cubicBezTo>
                      <a:pt x="351" y="294"/>
                      <a:pt x="276" y="419"/>
                      <a:pt x="276" y="620"/>
                    </a:cubicBezTo>
                    <a:cubicBezTo>
                      <a:pt x="75" y="770"/>
                      <a:pt x="0" y="970"/>
                      <a:pt x="100" y="1221"/>
                    </a:cubicBezTo>
                    <a:cubicBezTo>
                      <a:pt x="123" y="1723"/>
                      <a:pt x="395" y="1851"/>
                      <a:pt x="784" y="1851"/>
                    </a:cubicBezTo>
                    <a:cubicBezTo>
                      <a:pt x="823" y="1851"/>
                      <a:pt x="862" y="1850"/>
                      <a:pt x="902" y="1848"/>
                    </a:cubicBezTo>
                    <a:cubicBezTo>
                      <a:pt x="1106" y="1907"/>
                      <a:pt x="1252" y="1943"/>
                      <a:pt x="1366" y="1943"/>
                    </a:cubicBezTo>
                    <a:cubicBezTo>
                      <a:pt x="1592" y="1943"/>
                      <a:pt x="1697" y="1803"/>
                      <a:pt x="1880" y="1422"/>
                    </a:cubicBezTo>
                    <a:lnTo>
                      <a:pt x="1905" y="1221"/>
                    </a:lnTo>
                    <a:cubicBezTo>
                      <a:pt x="2231" y="569"/>
                      <a:pt x="2231" y="569"/>
                      <a:pt x="1504" y="68"/>
                    </a:cubicBezTo>
                    <a:cubicBezTo>
                      <a:pt x="1454" y="43"/>
                      <a:pt x="1379" y="43"/>
                      <a:pt x="1303" y="43"/>
                    </a:cubicBezTo>
                    <a:cubicBezTo>
                      <a:pt x="1178" y="43"/>
                      <a:pt x="1053" y="18"/>
                      <a:pt x="902" y="18"/>
                    </a:cubicBezTo>
                    <a:cubicBezTo>
                      <a:pt x="862" y="7"/>
                      <a:pt x="823" y="0"/>
                      <a:pt x="7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29" name="Google Shape;229;p13"/>
            <p:cNvSpPr/>
            <p:nvPr/>
          </p:nvSpPr>
          <p:spPr>
            <a:xfrm rot="2930519">
              <a:off x="8523371" y="4458875"/>
              <a:ext cx="358998" cy="408680"/>
            </a:xfrm>
            <a:custGeom>
              <a:avLst/>
              <a:gdLst/>
              <a:ahLst/>
              <a:cxnLst/>
              <a:rect l="l" t="t" r="r" b="b"/>
              <a:pathLst>
                <a:path w="11099" h="12635" extrusionOk="0">
                  <a:moveTo>
                    <a:pt x="5421" y="7516"/>
                  </a:moveTo>
                  <a:cubicBezTo>
                    <a:pt x="5626" y="7516"/>
                    <a:pt x="5845" y="7540"/>
                    <a:pt x="6076" y="7594"/>
                  </a:cubicBezTo>
                  <a:cubicBezTo>
                    <a:pt x="5865" y="8490"/>
                    <a:pt x="5230" y="9611"/>
                    <a:pt x="4308" y="9611"/>
                  </a:cubicBezTo>
                  <a:cubicBezTo>
                    <a:pt x="4294" y="9611"/>
                    <a:pt x="4280" y="9610"/>
                    <a:pt x="4265" y="9610"/>
                  </a:cubicBezTo>
                  <a:cubicBezTo>
                    <a:pt x="2817" y="9553"/>
                    <a:pt x="3538" y="7516"/>
                    <a:pt x="5421" y="7516"/>
                  </a:cubicBezTo>
                  <a:close/>
                  <a:moveTo>
                    <a:pt x="919" y="1"/>
                  </a:moveTo>
                  <a:cubicBezTo>
                    <a:pt x="578" y="1"/>
                    <a:pt x="349" y="173"/>
                    <a:pt x="260" y="466"/>
                  </a:cubicBezTo>
                  <a:cubicBezTo>
                    <a:pt x="1" y="1304"/>
                    <a:pt x="1080" y="1429"/>
                    <a:pt x="1928" y="1625"/>
                  </a:cubicBezTo>
                  <a:cubicBezTo>
                    <a:pt x="3489" y="1982"/>
                    <a:pt x="4658" y="2928"/>
                    <a:pt x="5657" y="4114"/>
                  </a:cubicBezTo>
                  <a:cubicBezTo>
                    <a:pt x="6130" y="4676"/>
                    <a:pt x="6424" y="5328"/>
                    <a:pt x="6353" y="6139"/>
                  </a:cubicBezTo>
                  <a:cubicBezTo>
                    <a:pt x="5844" y="6148"/>
                    <a:pt x="5398" y="6131"/>
                    <a:pt x="4970" y="6175"/>
                  </a:cubicBezTo>
                  <a:cubicBezTo>
                    <a:pt x="3650" y="6318"/>
                    <a:pt x="2713" y="6996"/>
                    <a:pt x="2213" y="8227"/>
                  </a:cubicBezTo>
                  <a:cubicBezTo>
                    <a:pt x="1614" y="9737"/>
                    <a:pt x="2880" y="10992"/>
                    <a:pt x="4329" y="10992"/>
                  </a:cubicBezTo>
                  <a:cubicBezTo>
                    <a:pt x="4909" y="10992"/>
                    <a:pt x="5519" y="10790"/>
                    <a:pt x="6049" y="10323"/>
                  </a:cubicBezTo>
                  <a:cubicBezTo>
                    <a:pt x="6611" y="9833"/>
                    <a:pt x="6950" y="9208"/>
                    <a:pt x="7254" y="8548"/>
                  </a:cubicBezTo>
                  <a:cubicBezTo>
                    <a:pt x="7396" y="8244"/>
                    <a:pt x="7466" y="8109"/>
                    <a:pt x="7590" y="8109"/>
                  </a:cubicBezTo>
                  <a:cubicBezTo>
                    <a:pt x="7684" y="8109"/>
                    <a:pt x="7809" y="8187"/>
                    <a:pt x="8021" y="8325"/>
                  </a:cubicBezTo>
                  <a:cubicBezTo>
                    <a:pt x="9207" y="9074"/>
                    <a:pt x="9743" y="10127"/>
                    <a:pt x="9528" y="11537"/>
                  </a:cubicBezTo>
                  <a:cubicBezTo>
                    <a:pt x="9421" y="12215"/>
                    <a:pt x="9600" y="12554"/>
                    <a:pt x="10055" y="12625"/>
                  </a:cubicBezTo>
                  <a:cubicBezTo>
                    <a:pt x="10094" y="12631"/>
                    <a:pt x="10132" y="12634"/>
                    <a:pt x="10169" y="12634"/>
                  </a:cubicBezTo>
                  <a:cubicBezTo>
                    <a:pt x="11098" y="12634"/>
                    <a:pt x="11087" y="10723"/>
                    <a:pt x="10795" y="9761"/>
                  </a:cubicBezTo>
                  <a:cubicBezTo>
                    <a:pt x="10394" y="8441"/>
                    <a:pt x="9546" y="7522"/>
                    <a:pt x="8342" y="6907"/>
                  </a:cubicBezTo>
                  <a:cubicBezTo>
                    <a:pt x="7958" y="6710"/>
                    <a:pt x="7762" y="6496"/>
                    <a:pt x="7771" y="6032"/>
                  </a:cubicBezTo>
                  <a:cubicBezTo>
                    <a:pt x="7789" y="5078"/>
                    <a:pt x="7468" y="4213"/>
                    <a:pt x="6888" y="3454"/>
                  </a:cubicBezTo>
                  <a:cubicBezTo>
                    <a:pt x="5434" y="1527"/>
                    <a:pt x="3507" y="394"/>
                    <a:pt x="1125" y="20"/>
                  </a:cubicBezTo>
                  <a:cubicBezTo>
                    <a:pt x="1052" y="7"/>
                    <a:pt x="984" y="1"/>
                    <a:pt x="9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903961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1_Table of contents"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13"/>
          <p:cNvSpPr/>
          <p:nvPr/>
        </p:nvSpPr>
        <p:spPr>
          <a:xfrm>
            <a:off x="0" y="-15434"/>
            <a:ext cx="12192083" cy="6877171"/>
          </a:xfrm>
          <a:custGeom>
            <a:avLst/>
            <a:gdLst/>
            <a:ahLst/>
            <a:cxnLst/>
            <a:rect l="l" t="t" r="r" b="b"/>
            <a:pathLst>
              <a:path w="73796" h="41626" extrusionOk="0">
                <a:moveTo>
                  <a:pt x="60753" y="4015"/>
                </a:moveTo>
                <a:cubicBezTo>
                  <a:pt x="62004" y="4049"/>
                  <a:pt x="63216" y="4123"/>
                  <a:pt x="64501" y="4123"/>
                </a:cubicBezTo>
                <a:cubicBezTo>
                  <a:pt x="64572" y="4123"/>
                  <a:pt x="64642" y="4123"/>
                  <a:pt x="64713" y="4122"/>
                </a:cubicBezTo>
                <a:lnTo>
                  <a:pt x="64713" y="4122"/>
                </a:lnTo>
                <a:cubicBezTo>
                  <a:pt x="64669" y="5469"/>
                  <a:pt x="64660" y="6879"/>
                  <a:pt x="64687" y="8261"/>
                </a:cubicBezTo>
                <a:cubicBezTo>
                  <a:pt x="63654" y="8212"/>
                  <a:pt x="62598" y="8139"/>
                  <a:pt x="61529" y="8139"/>
                </a:cubicBezTo>
                <a:cubicBezTo>
                  <a:pt x="61259" y="8139"/>
                  <a:pt x="60988" y="8144"/>
                  <a:pt x="60717" y="8154"/>
                </a:cubicBezTo>
                <a:cubicBezTo>
                  <a:pt x="60726" y="6789"/>
                  <a:pt x="60735" y="5425"/>
                  <a:pt x="60744" y="4051"/>
                </a:cubicBezTo>
                <a:cubicBezTo>
                  <a:pt x="60735" y="4033"/>
                  <a:pt x="60735" y="4015"/>
                  <a:pt x="60753" y="4015"/>
                </a:cubicBezTo>
                <a:close/>
                <a:moveTo>
                  <a:pt x="70575" y="4113"/>
                </a:moveTo>
                <a:cubicBezTo>
                  <a:pt x="70584" y="5487"/>
                  <a:pt x="70566" y="6852"/>
                  <a:pt x="70566" y="8217"/>
                </a:cubicBezTo>
                <a:cubicBezTo>
                  <a:pt x="69272" y="8262"/>
                  <a:pt x="67919" y="8316"/>
                  <a:pt x="66578" y="8316"/>
                </a:cubicBezTo>
                <a:cubicBezTo>
                  <a:pt x="66060" y="8316"/>
                  <a:pt x="65544" y="8308"/>
                  <a:pt x="65035" y="8288"/>
                </a:cubicBezTo>
                <a:cubicBezTo>
                  <a:pt x="65017" y="6905"/>
                  <a:pt x="65017" y="5469"/>
                  <a:pt x="65079" y="4131"/>
                </a:cubicBezTo>
                <a:cubicBezTo>
                  <a:pt x="65909" y="4151"/>
                  <a:pt x="66757" y="4163"/>
                  <a:pt x="67604" y="4163"/>
                </a:cubicBezTo>
                <a:cubicBezTo>
                  <a:pt x="68607" y="4163"/>
                  <a:pt x="69608" y="4147"/>
                  <a:pt x="70575" y="4113"/>
                </a:cubicBezTo>
                <a:close/>
                <a:moveTo>
                  <a:pt x="58534" y="3970"/>
                </a:moveTo>
                <a:cubicBezTo>
                  <a:pt x="59152" y="3970"/>
                  <a:pt x="59771" y="3981"/>
                  <a:pt x="60387" y="4006"/>
                </a:cubicBezTo>
                <a:cubicBezTo>
                  <a:pt x="60387" y="5398"/>
                  <a:pt x="60369" y="6781"/>
                  <a:pt x="60369" y="8181"/>
                </a:cubicBezTo>
                <a:cubicBezTo>
                  <a:pt x="58879" y="8208"/>
                  <a:pt x="57443" y="8297"/>
                  <a:pt x="55962" y="8333"/>
                </a:cubicBezTo>
                <a:cubicBezTo>
                  <a:pt x="55908" y="6923"/>
                  <a:pt x="55855" y="5505"/>
                  <a:pt x="55864" y="4024"/>
                </a:cubicBezTo>
                <a:cubicBezTo>
                  <a:pt x="56745" y="3992"/>
                  <a:pt x="57639" y="3970"/>
                  <a:pt x="58534" y="3970"/>
                </a:cubicBezTo>
                <a:close/>
                <a:moveTo>
                  <a:pt x="51038" y="4024"/>
                </a:moveTo>
                <a:cubicBezTo>
                  <a:pt x="51914" y="4062"/>
                  <a:pt x="52823" y="4086"/>
                  <a:pt x="53728" y="4086"/>
                </a:cubicBezTo>
                <a:cubicBezTo>
                  <a:pt x="54326" y="4086"/>
                  <a:pt x="54922" y="4076"/>
                  <a:pt x="55507" y="4051"/>
                </a:cubicBezTo>
                <a:lnTo>
                  <a:pt x="55507" y="4051"/>
                </a:lnTo>
                <a:cubicBezTo>
                  <a:pt x="55498" y="5523"/>
                  <a:pt x="55569" y="6914"/>
                  <a:pt x="55605" y="8342"/>
                </a:cubicBezTo>
                <a:cubicBezTo>
                  <a:pt x="54053" y="8360"/>
                  <a:pt x="52545" y="8413"/>
                  <a:pt x="51046" y="8476"/>
                </a:cubicBezTo>
                <a:cubicBezTo>
                  <a:pt x="51091" y="7021"/>
                  <a:pt x="51055" y="5505"/>
                  <a:pt x="51029" y="4060"/>
                </a:cubicBezTo>
                <a:cubicBezTo>
                  <a:pt x="51020" y="4042"/>
                  <a:pt x="51020" y="4033"/>
                  <a:pt x="51038" y="4024"/>
                </a:cubicBezTo>
                <a:close/>
                <a:moveTo>
                  <a:pt x="40618" y="3837"/>
                </a:moveTo>
                <a:lnTo>
                  <a:pt x="40618" y="3837"/>
                </a:lnTo>
                <a:cubicBezTo>
                  <a:pt x="40636" y="5433"/>
                  <a:pt x="40573" y="6941"/>
                  <a:pt x="40564" y="8502"/>
                </a:cubicBezTo>
                <a:cubicBezTo>
                  <a:pt x="40437" y="8498"/>
                  <a:pt x="40309" y="8496"/>
                  <a:pt x="40181" y="8496"/>
                </a:cubicBezTo>
                <a:cubicBezTo>
                  <a:pt x="39468" y="8496"/>
                  <a:pt x="38751" y="8552"/>
                  <a:pt x="38040" y="8583"/>
                </a:cubicBezTo>
                <a:cubicBezTo>
                  <a:pt x="37192" y="8618"/>
                  <a:pt x="36362" y="8609"/>
                  <a:pt x="35551" y="8699"/>
                </a:cubicBezTo>
                <a:lnTo>
                  <a:pt x="35542" y="8663"/>
                </a:lnTo>
                <a:cubicBezTo>
                  <a:pt x="35595" y="7120"/>
                  <a:pt x="35622" y="5505"/>
                  <a:pt x="35568" y="3935"/>
                </a:cubicBezTo>
                <a:cubicBezTo>
                  <a:pt x="37183" y="3837"/>
                  <a:pt x="38941" y="3881"/>
                  <a:pt x="40618" y="3837"/>
                </a:cubicBezTo>
                <a:close/>
                <a:moveTo>
                  <a:pt x="44285" y="3743"/>
                </a:moveTo>
                <a:cubicBezTo>
                  <a:pt x="44599" y="3743"/>
                  <a:pt x="44913" y="3750"/>
                  <a:pt x="45230" y="3765"/>
                </a:cubicBezTo>
                <a:cubicBezTo>
                  <a:pt x="45283" y="5433"/>
                  <a:pt x="45408" y="7004"/>
                  <a:pt x="45426" y="8699"/>
                </a:cubicBezTo>
                <a:cubicBezTo>
                  <a:pt x="43910" y="8654"/>
                  <a:pt x="42420" y="8583"/>
                  <a:pt x="40912" y="8520"/>
                </a:cubicBezTo>
                <a:cubicBezTo>
                  <a:pt x="40939" y="6959"/>
                  <a:pt x="40975" y="5407"/>
                  <a:pt x="40975" y="3828"/>
                </a:cubicBezTo>
                <a:cubicBezTo>
                  <a:pt x="42087" y="3821"/>
                  <a:pt x="43178" y="3743"/>
                  <a:pt x="44285" y="3743"/>
                </a:cubicBezTo>
                <a:close/>
                <a:moveTo>
                  <a:pt x="45596" y="3774"/>
                </a:moveTo>
                <a:cubicBezTo>
                  <a:pt x="47291" y="3854"/>
                  <a:pt x="49021" y="3899"/>
                  <a:pt x="50672" y="4015"/>
                </a:cubicBezTo>
                <a:cubicBezTo>
                  <a:pt x="50699" y="5496"/>
                  <a:pt x="50734" y="7013"/>
                  <a:pt x="50690" y="8502"/>
                </a:cubicBezTo>
                <a:cubicBezTo>
                  <a:pt x="49084" y="8592"/>
                  <a:pt x="47478" y="8699"/>
                  <a:pt x="45783" y="8708"/>
                </a:cubicBezTo>
                <a:cubicBezTo>
                  <a:pt x="45765" y="7030"/>
                  <a:pt x="45640" y="5451"/>
                  <a:pt x="45587" y="3810"/>
                </a:cubicBezTo>
                <a:cubicBezTo>
                  <a:pt x="45587" y="3792"/>
                  <a:pt x="45587" y="3783"/>
                  <a:pt x="45596" y="3774"/>
                </a:cubicBezTo>
                <a:close/>
                <a:moveTo>
                  <a:pt x="7351" y="4274"/>
                </a:moveTo>
                <a:cubicBezTo>
                  <a:pt x="7351" y="4996"/>
                  <a:pt x="7333" y="5665"/>
                  <a:pt x="7307" y="6129"/>
                </a:cubicBezTo>
                <a:cubicBezTo>
                  <a:pt x="7262" y="6923"/>
                  <a:pt x="7164" y="7887"/>
                  <a:pt x="7075" y="8904"/>
                </a:cubicBezTo>
                <a:cubicBezTo>
                  <a:pt x="7066" y="8984"/>
                  <a:pt x="7057" y="9055"/>
                  <a:pt x="7048" y="9136"/>
                </a:cubicBezTo>
                <a:cubicBezTo>
                  <a:pt x="5121" y="9100"/>
                  <a:pt x="3355" y="9064"/>
                  <a:pt x="1927" y="9038"/>
                </a:cubicBezTo>
                <a:cubicBezTo>
                  <a:pt x="1900" y="7280"/>
                  <a:pt x="1874" y="5505"/>
                  <a:pt x="1927" y="4854"/>
                </a:cubicBezTo>
                <a:cubicBezTo>
                  <a:pt x="1936" y="4711"/>
                  <a:pt x="1954" y="4541"/>
                  <a:pt x="1963" y="4345"/>
                </a:cubicBezTo>
                <a:lnTo>
                  <a:pt x="7351" y="4274"/>
                </a:lnTo>
                <a:close/>
                <a:moveTo>
                  <a:pt x="35060" y="3908"/>
                </a:moveTo>
                <a:lnTo>
                  <a:pt x="35060" y="3953"/>
                </a:lnTo>
                <a:lnTo>
                  <a:pt x="35220" y="3953"/>
                </a:lnTo>
                <a:cubicBezTo>
                  <a:pt x="35256" y="5532"/>
                  <a:pt x="35256" y="7146"/>
                  <a:pt x="35176" y="8681"/>
                </a:cubicBezTo>
                <a:cubicBezTo>
                  <a:pt x="34569" y="8797"/>
                  <a:pt x="33071" y="9020"/>
                  <a:pt x="30091" y="9171"/>
                </a:cubicBezTo>
                <a:cubicBezTo>
                  <a:pt x="30100" y="9091"/>
                  <a:pt x="30100" y="9020"/>
                  <a:pt x="30109" y="8939"/>
                </a:cubicBezTo>
                <a:cubicBezTo>
                  <a:pt x="30207" y="7922"/>
                  <a:pt x="30296" y="6950"/>
                  <a:pt x="30350" y="6147"/>
                </a:cubicBezTo>
                <a:cubicBezTo>
                  <a:pt x="30376" y="5621"/>
                  <a:pt x="30394" y="4818"/>
                  <a:pt x="30394" y="3970"/>
                </a:cubicBezTo>
                <a:lnTo>
                  <a:pt x="35060" y="3908"/>
                </a:lnTo>
                <a:close/>
                <a:moveTo>
                  <a:pt x="12445" y="4202"/>
                </a:moveTo>
                <a:cubicBezTo>
                  <a:pt x="12454" y="5309"/>
                  <a:pt x="12454" y="6370"/>
                  <a:pt x="12454" y="7137"/>
                </a:cubicBezTo>
                <a:cubicBezTo>
                  <a:pt x="12454" y="7655"/>
                  <a:pt x="12445" y="8377"/>
                  <a:pt x="12436" y="9225"/>
                </a:cubicBezTo>
                <a:cubicBezTo>
                  <a:pt x="10723" y="9198"/>
                  <a:pt x="9028" y="9171"/>
                  <a:pt x="7431" y="9145"/>
                </a:cubicBezTo>
                <a:cubicBezTo>
                  <a:pt x="7440" y="9073"/>
                  <a:pt x="7449" y="9011"/>
                  <a:pt x="7449" y="8939"/>
                </a:cubicBezTo>
                <a:cubicBezTo>
                  <a:pt x="7547" y="7922"/>
                  <a:pt x="7646" y="6950"/>
                  <a:pt x="7690" y="6147"/>
                </a:cubicBezTo>
                <a:cubicBezTo>
                  <a:pt x="7717" y="5683"/>
                  <a:pt x="7735" y="5005"/>
                  <a:pt x="7735" y="4265"/>
                </a:cubicBezTo>
                <a:lnTo>
                  <a:pt x="12445" y="4202"/>
                </a:lnTo>
                <a:close/>
                <a:moveTo>
                  <a:pt x="18592" y="4122"/>
                </a:moveTo>
                <a:lnTo>
                  <a:pt x="18592" y="4122"/>
                </a:lnTo>
                <a:cubicBezTo>
                  <a:pt x="18583" y="4961"/>
                  <a:pt x="18556" y="5648"/>
                  <a:pt x="18485" y="5933"/>
                </a:cubicBezTo>
                <a:cubicBezTo>
                  <a:pt x="18386" y="6361"/>
                  <a:pt x="18395" y="7628"/>
                  <a:pt x="18467" y="9305"/>
                </a:cubicBezTo>
                <a:cubicBezTo>
                  <a:pt x="16647" y="9287"/>
                  <a:pt x="14729" y="9261"/>
                  <a:pt x="12829" y="9234"/>
                </a:cubicBezTo>
                <a:cubicBezTo>
                  <a:pt x="12829" y="8386"/>
                  <a:pt x="12838" y="7655"/>
                  <a:pt x="12838" y="7137"/>
                </a:cubicBezTo>
                <a:cubicBezTo>
                  <a:pt x="12838" y="6370"/>
                  <a:pt x="12838" y="5300"/>
                  <a:pt x="12829" y="4202"/>
                </a:cubicBezTo>
                <a:lnTo>
                  <a:pt x="18592" y="4122"/>
                </a:lnTo>
                <a:close/>
                <a:moveTo>
                  <a:pt x="30011" y="3970"/>
                </a:moveTo>
                <a:cubicBezTo>
                  <a:pt x="30011" y="4809"/>
                  <a:pt x="29993" y="5603"/>
                  <a:pt x="29966" y="6129"/>
                </a:cubicBezTo>
                <a:cubicBezTo>
                  <a:pt x="29912" y="6923"/>
                  <a:pt x="29823" y="7887"/>
                  <a:pt x="29725" y="8904"/>
                </a:cubicBezTo>
                <a:cubicBezTo>
                  <a:pt x="29716" y="9002"/>
                  <a:pt x="29707" y="9091"/>
                  <a:pt x="29698" y="9189"/>
                </a:cubicBezTo>
                <a:cubicBezTo>
                  <a:pt x="28503" y="9243"/>
                  <a:pt x="27076" y="9287"/>
                  <a:pt x="25389" y="9305"/>
                </a:cubicBezTo>
                <a:cubicBezTo>
                  <a:pt x="25158" y="9305"/>
                  <a:pt x="24917" y="9314"/>
                  <a:pt x="24667" y="9314"/>
                </a:cubicBezTo>
                <a:cubicBezTo>
                  <a:pt x="24667" y="9270"/>
                  <a:pt x="24667" y="9234"/>
                  <a:pt x="24658" y="9189"/>
                </a:cubicBezTo>
                <a:cubicBezTo>
                  <a:pt x="24640" y="7387"/>
                  <a:pt x="24613" y="5523"/>
                  <a:pt x="24658" y="4854"/>
                </a:cubicBezTo>
                <a:cubicBezTo>
                  <a:pt x="24676" y="4640"/>
                  <a:pt x="24703" y="4363"/>
                  <a:pt x="24729" y="4042"/>
                </a:cubicBezTo>
                <a:lnTo>
                  <a:pt x="30011" y="3970"/>
                </a:lnTo>
                <a:close/>
                <a:moveTo>
                  <a:pt x="24346" y="4051"/>
                </a:moveTo>
                <a:lnTo>
                  <a:pt x="24346" y="4051"/>
                </a:lnTo>
                <a:cubicBezTo>
                  <a:pt x="24319" y="4354"/>
                  <a:pt x="24292" y="4622"/>
                  <a:pt x="24274" y="4827"/>
                </a:cubicBezTo>
                <a:cubicBezTo>
                  <a:pt x="24221" y="5514"/>
                  <a:pt x="24248" y="7387"/>
                  <a:pt x="24274" y="9198"/>
                </a:cubicBezTo>
                <a:cubicBezTo>
                  <a:pt x="24274" y="9234"/>
                  <a:pt x="24283" y="9278"/>
                  <a:pt x="24283" y="9314"/>
                </a:cubicBezTo>
                <a:cubicBezTo>
                  <a:pt x="23633" y="9318"/>
                  <a:pt x="22932" y="9320"/>
                  <a:pt x="22192" y="9320"/>
                </a:cubicBezTo>
                <a:cubicBezTo>
                  <a:pt x="21146" y="9320"/>
                  <a:pt x="20021" y="9316"/>
                  <a:pt x="18850" y="9305"/>
                </a:cubicBezTo>
                <a:cubicBezTo>
                  <a:pt x="18788" y="7762"/>
                  <a:pt x="18770" y="6415"/>
                  <a:pt x="18859" y="6022"/>
                </a:cubicBezTo>
                <a:cubicBezTo>
                  <a:pt x="18931" y="5710"/>
                  <a:pt x="18966" y="4987"/>
                  <a:pt x="18975" y="4122"/>
                </a:cubicBezTo>
                <a:lnTo>
                  <a:pt x="24346" y="4051"/>
                </a:lnTo>
                <a:close/>
                <a:moveTo>
                  <a:pt x="70557" y="8574"/>
                </a:moveTo>
                <a:lnTo>
                  <a:pt x="70557" y="8574"/>
                </a:lnTo>
                <a:cubicBezTo>
                  <a:pt x="70566" y="9983"/>
                  <a:pt x="70557" y="11473"/>
                  <a:pt x="70503" y="12874"/>
                </a:cubicBezTo>
                <a:cubicBezTo>
                  <a:pt x="68826" y="13097"/>
                  <a:pt x="67006" y="13186"/>
                  <a:pt x="65142" y="13230"/>
                </a:cubicBezTo>
                <a:cubicBezTo>
                  <a:pt x="65124" y="11687"/>
                  <a:pt x="65052" y="10197"/>
                  <a:pt x="65035" y="8645"/>
                </a:cubicBezTo>
                <a:lnTo>
                  <a:pt x="65035" y="8645"/>
                </a:lnTo>
                <a:cubicBezTo>
                  <a:pt x="65544" y="8665"/>
                  <a:pt x="66060" y="8673"/>
                  <a:pt x="66576" y="8673"/>
                </a:cubicBezTo>
                <a:cubicBezTo>
                  <a:pt x="67914" y="8673"/>
                  <a:pt x="69263" y="8619"/>
                  <a:pt x="70557" y="8574"/>
                </a:cubicBezTo>
                <a:close/>
                <a:moveTo>
                  <a:pt x="61617" y="8494"/>
                </a:moveTo>
                <a:cubicBezTo>
                  <a:pt x="62659" y="8494"/>
                  <a:pt x="63689" y="8558"/>
                  <a:pt x="64687" y="8627"/>
                </a:cubicBezTo>
                <a:cubicBezTo>
                  <a:pt x="64696" y="10188"/>
                  <a:pt x="64767" y="11687"/>
                  <a:pt x="64785" y="13239"/>
                </a:cubicBezTo>
                <a:cubicBezTo>
                  <a:pt x="63429" y="13284"/>
                  <a:pt x="62073" y="13320"/>
                  <a:pt x="60726" y="13382"/>
                </a:cubicBezTo>
                <a:cubicBezTo>
                  <a:pt x="60726" y="11785"/>
                  <a:pt x="60735" y="10126"/>
                  <a:pt x="60717" y="8511"/>
                </a:cubicBezTo>
                <a:cubicBezTo>
                  <a:pt x="61018" y="8499"/>
                  <a:pt x="61318" y="8494"/>
                  <a:pt x="61617" y="8494"/>
                </a:cubicBezTo>
                <a:close/>
                <a:moveTo>
                  <a:pt x="50627" y="8850"/>
                </a:moveTo>
                <a:cubicBezTo>
                  <a:pt x="50699" y="8859"/>
                  <a:pt x="50672" y="8886"/>
                  <a:pt x="50681" y="8957"/>
                </a:cubicBezTo>
                <a:cubicBezTo>
                  <a:pt x="50699" y="9100"/>
                  <a:pt x="50672" y="9305"/>
                  <a:pt x="50672" y="9403"/>
                </a:cubicBezTo>
                <a:cubicBezTo>
                  <a:pt x="50627" y="10777"/>
                  <a:pt x="50583" y="12196"/>
                  <a:pt x="50493" y="13480"/>
                </a:cubicBezTo>
                <a:cubicBezTo>
                  <a:pt x="49890" y="13470"/>
                  <a:pt x="49281" y="13464"/>
                  <a:pt x="48672" y="13464"/>
                </a:cubicBezTo>
                <a:cubicBezTo>
                  <a:pt x="47677" y="13464"/>
                  <a:pt x="46683" y="13481"/>
                  <a:pt x="45721" y="13525"/>
                </a:cubicBezTo>
                <a:cubicBezTo>
                  <a:pt x="45792" y="12080"/>
                  <a:pt x="45801" y="10581"/>
                  <a:pt x="45792" y="9064"/>
                </a:cubicBezTo>
                <a:cubicBezTo>
                  <a:pt x="47041" y="9064"/>
                  <a:pt x="48227" y="8984"/>
                  <a:pt x="49441" y="8922"/>
                </a:cubicBezTo>
                <a:cubicBezTo>
                  <a:pt x="49717" y="8913"/>
                  <a:pt x="50029" y="8895"/>
                  <a:pt x="50333" y="8877"/>
                </a:cubicBezTo>
                <a:cubicBezTo>
                  <a:pt x="50431" y="8868"/>
                  <a:pt x="50574" y="8850"/>
                  <a:pt x="50627" y="8850"/>
                </a:cubicBezTo>
                <a:close/>
                <a:moveTo>
                  <a:pt x="60369" y="8529"/>
                </a:moveTo>
                <a:cubicBezTo>
                  <a:pt x="60378" y="10171"/>
                  <a:pt x="60360" y="11776"/>
                  <a:pt x="60378" y="13391"/>
                </a:cubicBezTo>
                <a:cubicBezTo>
                  <a:pt x="58942" y="13471"/>
                  <a:pt x="57478" y="13525"/>
                  <a:pt x="55989" y="13543"/>
                </a:cubicBezTo>
                <a:cubicBezTo>
                  <a:pt x="56007" y="11928"/>
                  <a:pt x="56042" y="10269"/>
                  <a:pt x="55971" y="8690"/>
                </a:cubicBezTo>
                <a:cubicBezTo>
                  <a:pt x="57452" y="8645"/>
                  <a:pt x="58879" y="8565"/>
                  <a:pt x="60369" y="8529"/>
                </a:cubicBezTo>
                <a:close/>
                <a:moveTo>
                  <a:pt x="55623" y="8699"/>
                </a:moveTo>
                <a:cubicBezTo>
                  <a:pt x="55694" y="10287"/>
                  <a:pt x="55650" y="11928"/>
                  <a:pt x="55632" y="13543"/>
                </a:cubicBezTo>
                <a:cubicBezTo>
                  <a:pt x="55458" y="13544"/>
                  <a:pt x="55285" y="13544"/>
                  <a:pt x="55113" y="13544"/>
                </a:cubicBezTo>
                <a:cubicBezTo>
                  <a:pt x="53672" y="13544"/>
                  <a:pt x="52268" y="13513"/>
                  <a:pt x="50850" y="13489"/>
                </a:cubicBezTo>
                <a:cubicBezTo>
                  <a:pt x="50939" y="11964"/>
                  <a:pt x="51011" y="10420"/>
                  <a:pt x="51046" y="8832"/>
                </a:cubicBezTo>
                <a:cubicBezTo>
                  <a:pt x="52554" y="8770"/>
                  <a:pt x="54071" y="8716"/>
                  <a:pt x="55623" y="8699"/>
                </a:cubicBezTo>
                <a:close/>
                <a:moveTo>
                  <a:pt x="40924" y="8876"/>
                </a:moveTo>
                <a:cubicBezTo>
                  <a:pt x="40926" y="8876"/>
                  <a:pt x="40928" y="8876"/>
                  <a:pt x="40930" y="8877"/>
                </a:cubicBezTo>
                <a:cubicBezTo>
                  <a:pt x="42420" y="8939"/>
                  <a:pt x="43910" y="9011"/>
                  <a:pt x="45426" y="9046"/>
                </a:cubicBezTo>
                <a:cubicBezTo>
                  <a:pt x="45462" y="10563"/>
                  <a:pt x="45426" y="12080"/>
                  <a:pt x="45364" y="13534"/>
                </a:cubicBezTo>
                <a:cubicBezTo>
                  <a:pt x="43865" y="13614"/>
                  <a:pt x="42384" y="13703"/>
                  <a:pt x="40894" y="13792"/>
                </a:cubicBezTo>
                <a:cubicBezTo>
                  <a:pt x="40921" y="12187"/>
                  <a:pt x="40912" y="10501"/>
                  <a:pt x="40912" y="8904"/>
                </a:cubicBezTo>
                <a:cubicBezTo>
                  <a:pt x="40896" y="8904"/>
                  <a:pt x="40909" y="8876"/>
                  <a:pt x="40924" y="8876"/>
                </a:cubicBezTo>
                <a:close/>
                <a:moveTo>
                  <a:pt x="40145" y="8849"/>
                </a:moveTo>
                <a:cubicBezTo>
                  <a:pt x="40282" y="8849"/>
                  <a:pt x="40420" y="8852"/>
                  <a:pt x="40555" y="8859"/>
                </a:cubicBezTo>
                <a:cubicBezTo>
                  <a:pt x="40573" y="10510"/>
                  <a:pt x="40555" y="12169"/>
                  <a:pt x="40537" y="13801"/>
                </a:cubicBezTo>
                <a:cubicBezTo>
                  <a:pt x="38825" y="13891"/>
                  <a:pt x="37094" y="13953"/>
                  <a:pt x="35381" y="14042"/>
                </a:cubicBezTo>
                <a:cubicBezTo>
                  <a:pt x="35479" y="12419"/>
                  <a:pt x="35488" y="10715"/>
                  <a:pt x="35533" y="9046"/>
                </a:cubicBezTo>
                <a:cubicBezTo>
                  <a:pt x="36853" y="8957"/>
                  <a:pt x="38218" y="8931"/>
                  <a:pt x="39583" y="8859"/>
                </a:cubicBezTo>
                <a:cubicBezTo>
                  <a:pt x="39768" y="8854"/>
                  <a:pt x="39957" y="8849"/>
                  <a:pt x="40145" y="8849"/>
                </a:cubicBezTo>
                <a:close/>
                <a:moveTo>
                  <a:pt x="35176" y="9073"/>
                </a:moveTo>
                <a:lnTo>
                  <a:pt x="35176" y="9073"/>
                </a:lnTo>
                <a:cubicBezTo>
                  <a:pt x="35122" y="10724"/>
                  <a:pt x="35131" y="12436"/>
                  <a:pt x="35024" y="14024"/>
                </a:cubicBezTo>
                <a:cubicBezTo>
                  <a:pt x="34293" y="14078"/>
                  <a:pt x="32428" y="14123"/>
                  <a:pt x="29850" y="14149"/>
                </a:cubicBezTo>
                <a:cubicBezTo>
                  <a:pt x="29805" y="13561"/>
                  <a:pt x="29796" y="12963"/>
                  <a:pt x="29832" y="12321"/>
                </a:cubicBezTo>
                <a:cubicBezTo>
                  <a:pt x="29877" y="11473"/>
                  <a:pt x="29957" y="10518"/>
                  <a:pt x="30055" y="9555"/>
                </a:cubicBezTo>
                <a:cubicBezTo>
                  <a:pt x="32990" y="9412"/>
                  <a:pt x="34498" y="9198"/>
                  <a:pt x="35176" y="9073"/>
                </a:cubicBezTo>
                <a:close/>
                <a:moveTo>
                  <a:pt x="29663" y="9573"/>
                </a:moveTo>
                <a:cubicBezTo>
                  <a:pt x="29573" y="10518"/>
                  <a:pt x="29493" y="11464"/>
                  <a:pt x="29449" y="12303"/>
                </a:cubicBezTo>
                <a:cubicBezTo>
                  <a:pt x="29413" y="12954"/>
                  <a:pt x="29422" y="13561"/>
                  <a:pt x="29466" y="14158"/>
                </a:cubicBezTo>
                <a:cubicBezTo>
                  <a:pt x="28030" y="14176"/>
                  <a:pt x="26398" y="14185"/>
                  <a:pt x="24631" y="14194"/>
                </a:cubicBezTo>
                <a:cubicBezTo>
                  <a:pt x="24631" y="13792"/>
                  <a:pt x="24640" y="13462"/>
                  <a:pt x="24658" y="13248"/>
                </a:cubicBezTo>
                <a:cubicBezTo>
                  <a:pt x="24711" y="12767"/>
                  <a:pt x="24694" y="11321"/>
                  <a:pt x="24667" y="9698"/>
                </a:cubicBezTo>
                <a:cubicBezTo>
                  <a:pt x="24917" y="9698"/>
                  <a:pt x="25166" y="9698"/>
                  <a:pt x="25398" y="9689"/>
                </a:cubicBezTo>
                <a:cubicBezTo>
                  <a:pt x="27058" y="9671"/>
                  <a:pt x="28476" y="9626"/>
                  <a:pt x="29663" y="9573"/>
                </a:cubicBezTo>
                <a:close/>
                <a:moveTo>
                  <a:pt x="1927" y="9421"/>
                </a:moveTo>
                <a:cubicBezTo>
                  <a:pt x="3355" y="9448"/>
                  <a:pt x="5103" y="9484"/>
                  <a:pt x="7012" y="9519"/>
                </a:cubicBezTo>
                <a:cubicBezTo>
                  <a:pt x="6923" y="10483"/>
                  <a:pt x="6834" y="11446"/>
                  <a:pt x="6789" y="12303"/>
                </a:cubicBezTo>
                <a:cubicBezTo>
                  <a:pt x="6753" y="12963"/>
                  <a:pt x="6771" y="13587"/>
                  <a:pt x="6807" y="14203"/>
                </a:cubicBezTo>
                <a:cubicBezTo>
                  <a:pt x="5112" y="14194"/>
                  <a:pt x="3462" y="14194"/>
                  <a:pt x="1900" y="14185"/>
                </a:cubicBezTo>
                <a:cubicBezTo>
                  <a:pt x="1900" y="13784"/>
                  <a:pt x="1900" y="13453"/>
                  <a:pt x="1927" y="13248"/>
                </a:cubicBezTo>
                <a:cubicBezTo>
                  <a:pt x="1972" y="12740"/>
                  <a:pt x="1954" y="11152"/>
                  <a:pt x="1927" y="9421"/>
                </a:cubicBezTo>
                <a:close/>
                <a:moveTo>
                  <a:pt x="7396" y="9528"/>
                </a:moveTo>
                <a:cubicBezTo>
                  <a:pt x="9002" y="9555"/>
                  <a:pt x="10705" y="9591"/>
                  <a:pt x="12436" y="9609"/>
                </a:cubicBezTo>
                <a:cubicBezTo>
                  <a:pt x="12436" y="9680"/>
                  <a:pt x="12436" y="9742"/>
                  <a:pt x="12436" y="9805"/>
                </a:cubicBezTo>
                <a:cubicBezTo>
                  <a:pt x="12427" y="11179"/>
                  <a:pt x="12409" y="12775"/>
                  <a:pt x="12409" y="14212"/>
                </a:cubicBezTo>
                <a:cubicBezTo>
                  <a:pt x="10652" y="14212"/>
                  <a:pt x="8903" y="14203"/>
                  <a:pt x="7191" y="14203"/>
                </a:cubicBezTo>
                <a:cubicBezTo>
                  <a:pt x="7155" y="13587"/>
                  <a:pt x="7137" y="12981"/>
                  <a:pt x="7173" y="12321"/>
                </a:cubicBezTo>
                <a:cubicBezTo>
                  <a:pt x="7217" y="11464"/>
                  <a:pt x="7307" y="10501"/>
                  <a:pt x="7396" y="9528"/>
                </a:cubicBezTo>
                <a:close/>
                <a:moveTo>
                  <a:pt x="12820" y="9617"/>
                </a:moveTo>
                <a:cubicBezTo>
                  <a:pt x="14729" y="9644"/>
                  <a:pt x="16656" y="9671"/>
                  <a:pt x="18476" y="9689"/>
                </a:cubicBezTo>
                <a:cubicBezTo>
                  <a:pt x="18529" y="10813"/>
                  <a:pt x="18592" y="12106"/>
                  <a:pt x="18672" y="13436"/>
                </a:cubicBezTo>
                <a:cubicBezTo>
                  <a:pt x="18681" y="13712"/>
                  <a:pt x="18699" y="13971"/>
                  <a:pt x="18708" y="14212"/>
                </a:cubicBezTo>
                <a:lnTo>
                  <a:pt x="12793" y="14212"/>
                </a:lnTo>
                <a:cubicBezTo>
                  <a:pt x="12793" y="12784"/>
                  <a:pt x="12811" y="11179"/>
                  <a:pt x="12820" y="9814"/>
                </a:cubicBezTo>
                <a:cubicBezTo>
                  <a:pt x="12820" y="9742"/>
                  <a:pt x="12820" y="9680"/>
                  <a:pt x="12820" y="9617"/>
                </a:cubicBezTo>
                <a:close/>
                <a:moveTo>
                  <a:pt x="18868" y="9689"/>
                </a:moveTo>
                <a:lnTo>
                  <a:pt x="18868" y="9689"/>
                </a:lnTo>
                <a:cubicBezTo>
                  <a:pt x="20197" y="9698"/>
                  <a:pt x="21473" y="9707"/>
                  <a:pt x="22633" y="9707"/>
                </a:cubicBezTo>
                <a:cubicBezTo>
                  <a:pt x="23213" y="9707"/>
                  <a:pt x="23766" y="9707"/>
                  <a:pt x="24283" y="9698"/>
                </a:cubicBezTo>
                <a:lnTo>
                  <a:pt x="24283" y="9698"/>
                </a:lnTo>
                <a:cubicBezTo>
                  <a:pt x="24310" y="11259"/>
                  <a:pt x="24328" y="12758"/>
                  <a:pt x="24274" y="13213"/>
                </a:cubicBezTo>
                <a:cubicBezTo>
                  <a:pt x="24257" y="13436"/>
                  <a:pt x="24248" y="13784"/>
                  <a:pt x="24248" y="14194"/>
                </a:cubicBezTo>
                <a:cubicBezTo>
                  <a:pt x="22624" y="14203"/>
                  <a:pt x="20893" y="14212"/>
                  <a:pt x="19100" y="14212"/>
                </a:cubicBezTo>
                <a:cubicBezTo>
                  <a:pt x="19082" y="13971"/>
                  <a:pt x="19064" y="13703"/>
                  <a:pt x="19056" y="13418"/>
                </a:cubicBezTo>
                <a:cubicBezTo>
                  <a:pt x="18993" y="12347"/>
                  <a:pt x="18922" y="10973"/>
                  <a:pt x="18868" y="9689"/>
                </a:cubicBezTo>
                <a:close/>
                <a:moveTo>
                  <a:pt x="50841" y="13846"/>
                </a:moveTo>
                <a:cubicBezTo>
                  <a:pt x="52169" y="13868"/>
                  <a:pt x="53522" y="13904"/>
                  <a:pt x="54863" y="13904"/>
                </a:cubicBezTo>
                <a:cubicBezTo>
                  <a:pt x="55117" y="13904"/>
                  <a:pt x="55370" y="13902"/>
                  <a:pt x="55623" y="13900"/>
                </a:cubicBezTo>
                <a:lnTo>
                  <a:pt x="55623" y="13900"/>
                </a:lnTo>
                <a:cubicBezTo>
                  <a:pt x="55605" y="15577"/>
                  <a:pt x="55543" y="17245"/>
                  <a:pt x="55578" y="18940"/>
                </a:cubicBezTo>
                <a:cubicBezTo>
                  <a:pt x="54160" y="18891"/>
                  <a:pt x="52742" y="18850"/>
                  <a:pt x="51283" y="18850"/>
                </a:cubicBezTo>
                <a:cubicBezTo>
                  <a:pt x="51145" y="18850"/>
                  <a:pt x="51007" y="18850"/>
                  <a:pt x="50868" y="18851"/>
                </a:cubicBezTo>
                <a:cubicBezTo>
                  <a:pt x="50743" y="17290"/>
                  <a:pt x="50734" y="15479"/>
                  <a:pt x="50823" y="13873"/>
                </a:cubicBezTo>
                <a:cubicBezTo>
                  <a:pt x="50823" y="13864"/>
                  <a:pt x="50823" y="13846"/>
                  <a:pt x="50841" y="13846"/>
                </a:cubicBezTo>
                <a:close/>
                <a:moveTo>
                  <a:pt x="48577" y="13820"/>
                </a:moveTo>
                <a:cubicBezTo>
                  <a:pt x="49209" y="13820"/>
                  <a:pt x="49844" y="13826"/>
                  <a:pt x="50475" y="13837"/>
                </a:cubicBezTo>
                <a:cubicBezTo>
                  <a:pt x="50377" y="15452"/>
                  <a:pt x="50386" y="17281"/>
                  <a:pt x="50520" y="18851"/>
                </a:cubicBezTo>
                <a:cubicBezTo>
                  <a:pt x="50425" y="18850"/>
                  <a:pt x="50331" y="18850"/>
                  <a:pt x="50236" y="18850"/>
                </a:cubicBezTo>
                <a:cubicBezTo>
                  <a:pt x="48697" y="18850"/>
                  <a:pt x="47217" y="18916"/>
                  <a:pt x="45729" y="18958"/>
                </a:cubicBezTo>
                <a:cubicBezTo>
                  <a:pt x="45676" y="17307"/>
                  <a:pt x="45640" y="15541"/>
                  <a:pt x="45712" y="13873"/>
                </a:cubicBezTo>
                <a:cubicBezTo>
                  <a:pt x="46650" y="13835"/>
                  <a:pt x="47611" y="13820"/>
                  <a:pt x="48577" y="13820"/>
                </a:cubicBezTo>
                <a:close/>
                <a:moveTo>
                  <a:pt x="60378" y="13748"/>
                </a:moveTo>
                <a:cubicBezTo>
                  <a:pt x="60405" y="15603"/>
                  <a:pt x="60565" y="17388"/>
                  <a:pt x="60699" y="19109"/>
                </a:cubicBezTo>
                <a:cubicBezTo>
                  <a:pt x="59084" y="19083"/>
                  <a:pt x="57487" y="19029"/>
                  <a:pt x="55935" y="18940"/>
                </a:cubicBezTo>
                <a:cubicBezTo>
                  <a:pt x="55899" y="17245"/>
                  <a:pt x="55962" y="15577"/>
                  <a:pt x="55971" y="13900"/>
                </a:cubicBezTo>
                <a:cubicBezTo>
                  <a:pt x="57478" y="13882"/>
                  <a:pt x="58924" y="13810"/>
                  <a:pt x="60378" y="13748"/>
                </a:cubicBezTo>
                <a:close/>
                <a:moveTo>
                  <a:pt x="64776" y="13596"/>
                </a:moveTo>
                <a:cubicBezTo>
                  <a:pt x="64812" y="13623"/>
                  <a:pt x="64794" y="13694"/>
                  <a:pt x="64794" y="13748"/>
                </a:cubicBezTo>
                <a:cubicBezTo>
                  <a:pt x="64803" y="15532"/>
                  <a:pt x="64758" y="17388"/>
                  <a:pt x="64776" y="19190"/>
                </a:cubicBezTo>
                <a:cubicBezTo>
                  <a:pt x="63536" y="19163"/>
                  <a:pt x="62323" y="19118"/>
                  <a:pt x="61065" y="19109"/>
                </a:cubicBezTo>
                <a:cubicBezTo>
                  <a:pt x="60904" y="17361"/>
                  <a:pt x="60770" y="15595"/>
                  <a:pt x="60726" y="13730"/>
                </a:cubicBezTo>
                <a:cubicBezTo>
                  <a:pt x="62073" y="13676"/>
                  <a:pt x="63429" y="13641"/>
                  <a:pt x="64776" y="13596"/>
                </a:cubicBezTo>
                <a:close/>
                <a:moveTo>
                  <a:pt x="70458" y="13227"/>
                </a:moveTo>
                <a:cubicBezTo>
                  <a:pt x="70487" y="13227"/>
                  <a:pt x="70494" y="13253"/>
                  <a:pt x="70494" y="13382"/>
                </a:cubicBezTo>
                <a:cubicBezTo>
                  <a:pt x="70494" y="13766"/>
                  <a:pt x="70459" y="14247"/>
                  <a:pt x="70441" y="14604"/>
                </a:cubicBezTo>
                <a:cubicBezTo>
                  <a:pt x="70378" y="15996"/>
                  <a:pt x="70307" y="17441"/>
                  <a:pt x="70289" y="18824"/>
                </a:cubicBezTo>
                <a:cubicBezTo>
                  <a:pt x="69531" y="18949"/>
                  <a:pt x="68701" y="19118"/>
                  <a:pt x="67818" y="19127"/>
                </a:cubicBezTo>
                <a:cubicBezTo>
                  <a:pt x="66944" y="19145"/>
                  <a:pt x="66025" y="19190"/>
                  <a:pt x="65133" y="19199"/>
                </a:cubicBezTo>
                <a:cubicBezTo>
                  <a:pt x="65124" y="17325"/>
                  <a:pt x="65142" y="15461"/>
                  <a:pt x="65151" y="13587"/>
                </a:cubicBezTo>
                <a:cubicBezTo>
                  <a:pt x="66979" y="13561"/>
                  <a:pt x="68746" y="13436"/>
                  <a:pt x="70378" y="13239"/>
                </a:cubicBezTo>
                <a:cubicBezTo>
                  <a:pt x="70415" y="13236"/>
                  <a:pt x="70440" y="13227"/>
                  <a:pt x="70458" y="13227"/>
                </a:cubicBezTo>
                <a:close/>
                <a:moveTo>
                  <a:pt x="45355" y="13900"/>
                </a:moveTo>
                <a:cubicBezTo>
                  <a:pt x="45283" y="15559"/>
                  <a:pt x="45319" y="17334"/>
                  <a:pt x="45382" y="18984"/>
                </a:cubicBezTo>
                <a:cubicBezTo>
                  <a:pt x="43838" y="19047"/>
                  <a:pt x="42339" y="19163"/>
                  <a:pt x="40778" y="19208"/>
                </a:cubicBezTo>
                <a:cubicBezTo>
                  <a:pt x="40707" y="17521"/>
                  <a:pt x="40832" y="15809"/>
                  <a:pt x="40885" y="14149"/>
                </a:cubicBezTo>
                <a:cubicBezTo>
                  <a:pt x="42384" y="14069"/>
                  <a:pt x="43838" y="13953"/>
                  <a:pt x="45355" y="13900"/>
                </a:cubicBezTo>
                <a:close/>
                <a:moveTo>
                  <a:pt x="40529" y="14167"/>
                </a:moveTo>
                <a:cubicBezTo>
                  <a:pt x="40475" y="15826"/>
                  <a:pt x="40350" y="17539"/>
                  <a:pt x="40430" y="19234"/>
                </a:cubicBezTo>
                <a:cubicBezTo>
                  <a:pt x="38718" y="19288"/>
                  <a:pt x="37031" y="19377"/>
                  <a:pt x="35444" y="19564"/>
                </a:cubicBezTo>
                <a:cubicBezTo>
                  <a:pt x="35328" y="17923"/>
                  <a:pt x="35220" y="16112"/>
                  <a:pt x="35354" y="14399"/>
                </a:cubicBezTo>
                <a:cubicBezTo>
                  <a:pt x="37076" y="14319"/>
                  <a:pt x="38789" y="14230"/>
                  <a:pt x="40529" y="14167"/>
                </a:cubicBezTo>
                <a:close/>
                <a:moveTo>
                  <a:pt x="34953" y="14408"/>
                </a:moveTo>
                <a:lnTo>
                  <a:pt x="34953" y="14426"/>
                </a:lnTo>
                <a:lnTo>
                  <a:pt x="34997" y="14426"/>
                </a:lnTo>
                <a:cubicBezTo>
                  <a:pt x="34980" y="14711"/>
                  <a:pt x="34962" y="14997"/>
                  <a:pt x="34953" y="15282"/>
                </a:cubicBezTo>
                <a:lnTo>
                  <a:pt x="34953" y="16504"/>
                </a:lnTo>
                <a:lnTo>
                  <a:pt x="34944" y="16504"/>
                </a:lnTo>
                <a:cubicBezTo>
                  <a:pt x="34953" y="17566"/>
                  <a:pt x="35024" y="18610"/>
                  <a:pt x="35096" y="19609"/>
                </a:cubicBezTo>
                <a:cubicBezTo>
                  <a:pt x="35024" y="19609"/>
                  <a:pt x="34962" y="19618"/>
                  <a:pt x="34899" y="19627"/>
                </a:cubicBezTo>
                <a:lnTo>
                  <a:pt x="34899" y="19636"/>
                </a:lnTo>
                <a:cubicBezTo>
                  <a:pt x="34337" y="19654"/>
                  <a:pt x="32607" y="19689"/>
                  <a:pt x="30171" y="19743"/>
                </a:cubicBezTo>
                <a:cubicBezTo>
                  <a:pt x="30144" y="18949"/>
                  <a:pt x="30118" y="18271"/>
                  <a:pt x="30109" y="17807"/>
                </a:cubicBezTo>
                <a:cubicBezTo>
                  <a:pt x="30100" y="16986"/>
                  <a:pt x="30028" y="16219"/>
                  <a:pt x="29957" y="15470"/>
                </a:cubicBezTo>
                <a:cubicBezTo>
                  <a:pt x="29930" y="15157"/>
                  <a:pt x="29904" y="14845"/>
                  <a:pt x="29877" y="14542"/>
                </a:cubicBezTo>
                <a:cubicBezTo>
                  <a:pt x="32303" y="14506"/>
                  <a:pt x="34105" y="14470"/>
                  <a:pt x="34953" y="14408"/>
                </a:cubicBezTo>
                <a:close/>
                <a:moveTo>
                  <a:pt x="29493" y="14542"/>
                </a:moveTo>
                <a:cubicBezTo>
                  <a:pt x="29511" y="14863"/>
                  <a:pt x="29547" y="15184"/>
                  <a:pt x="29573" y="15505"/>
                </a:cubicBezTo>
                <a:cubicBezTo>
                  <a:pt x="29645" y="16246"/>
                  <a:pt x="29716" y="17004"/>
                  <a:pt x="29725" y="17816"/>
                </a:cubicBezTo>
                <a:cubicBezTo>
                  <a:pt x="29734" y="18280"/>
                  <a:pt x="29761" y="18958"/>
                  <a:pt x="29788" y="19752"/>
                </a:cubicBezTo>
                <a:cubicBezTo>
                  <a:pt x="28262" y="19787"/>
                  <a:pt x="26487" y="19823"/>
                  <a:pt x="24551" y="19868"/>
                </a:cubicBezTo>
                <a:cubicBezTo>
                  <a:pt x="24578" y="19591"/>
                  <a:pt x="24604" y="19368"/>
                  <a:pt x="24631" y="19216"/>
                </a:cubicBezTo>
                <a:cubicBezTo>
                  <a:pt x="24729" y="18583"/>
                  <a:pt x="24694" y="17147"/>
                  <a:pt x="24667" y="15764"/>
                </a:cubicBezTo>
                <a:cubicBezTo>
                  <a:pt x="24658" y="15354"/>
                  <a:pt x="24649" y="14952"/>
                  <a:pt x="24640" y="14586"/>
                </a:cubicBezTo>
                <a:cubicBezTo>
                  <a:pt x="26415" y="14578"/>
                  <a:pt x="28048" y="14560"/>
                  <a:pt x="29493" y="14542"/>
                </a:cubicBezTo>
                <a:close/>
                <a:moveTo>
                  <a:pt x="24257" y="14586"/>
                </a:moveTo>
                <a:cubicBezTo>
                  <a:pt x="24257" y="14952"/>
                  <a:pt x="24274" y="15354"/>
                  <a:pt x="24283" y="15773"/>
                </a:cubicBezTo>
                <a:cubicBezTo>
                  <a:pt x="24310" y="17075"/>
                  <a:pt x="24346" y="18556"/>
                  <a:pt x="24248" y="19163"/>
                </a:cubicBezTo>
                <a:cubicBezTo>
                  <a:pt x="24221" y="19323"/>
                  <a:pt x="24194" y="19573"/>
                  <a:pt x="24167" y="19877"/>
                </a:cubicBezTo>
                <a:cubicBezTo>
                  <a:pt x="22544" y="19921"/>
                  <a:pt x="20813" y="19957"/>
                  <a:pt x="19038" y="20001"/>
                </a:cubicBezTo>
                <a:cubicBezTo>
                  <a:pt x="19118" y="18101"/>
                  <a:pt x="19180" y="16210"/>
                  <a:pt x="19154" y="15452"/>
                </a:cubicBezTo>
                <a:cubicBezTo>
                  <a:pt x="19154" y="15256"/>
                  <a:pt x="19136" y="14961"/>
                  <a:pt x="19118" y="14604"/>
                </a:cubicBezTo>
                <a:cubicBezTo>
                  <a:pt x="20902" y="14595"/>
                  <a:pt x="22633" y="14595"/>
                  <a:pt x="24257" y="14586"/>
                </a:cubicBezTo>
                <a:close/>
                <a:moveTo>
                  <a:pt x="18734" y="14604"/>
                </a:moveTo>
                <a:cubicBezTo>
                  <a:pt x="18752" y="14970"/>
                  <a:pt x="18761" y="15264"/>
                  <a:pt x="18770" y="15470"/>
                </a:cubicBezTo>
                <a:cubicBezTo>
                  <a:pt x="18797" y="16210"/>
                  <a:pt x="18725" y="18110"/>
                  <a:pt x="18654" y="20010"/>
                </a:cubicBezTo>
                <a:cubicBezTo>
                  <a:pt x="16781" y="20064"/>
                  <a:pt x="14863" y="20109"/>
                  <a:pt x="12971" y="20162"/>
                </a:cubicBezTo>
                <a:cubicBezTo>
                  <a:pt x="12918" y="19190"/>
                  <a:pt x="12873" y="18351"/>
                  <a:pt x="12838" y="17905"/>
                </a:cubicBezTo>
                <a:cubicBezTo>
                  <a:pt x="12802" y="17405"/>
                  <a:pt x="12793" y="16130"/>
                  <a:pt x="12793" y="14604"/>
                </a:cubicBezTo>
                <a:close/>
                <a:moveTo>
                  <a:pt x="7226" y="14586"/>
                </a:moveTo>
                <a:lnTo>
                  <a:pt x="7226" y="14586"/>
                </a:lnTo>
                <a:cubicBezTo>
                  <a:pt x="8921" y="14595"/>
                  <a:pt x="10661" y="14595"/>
                  <a:pt x="12409" y="14604"/>
                </a:cubicBezTo>
                <a:cubicBezTo>
                  <a:pt x="12400" y="16139"/>
                  <a:pt x="12418" y="17423"/>
                  <a:pt x="12454" y="17932"/>
                </a:cubicBezTo>
                <a:cubicBezTo>
                  <a:pt x="12490" y="18378"/>
                  <a:pt x="12534" y="19208"/>
                  <a:pt x="12588" y="20171"/>
                </a:cubicBezTo>
                <a:cubicBezTo>
                  <a:pt x="10857" y="20216"/>
                  <a:pt x="9162" y="20269"/>
                  <a:pt x="7538" y="20314"/>
                </a:cubicBezTo>
                <a:cubicBezTo>
                  <a:pt x="7494" y="19288"/>
                  <a:pt x="7467" y="18378"/>
                  <a:pt x="7458" y="17807"/>
                </a:cubicBezTo>
                <a:cubicBezTo>
                  <a:pt x="7440" y="16986"/>
                  <a:pt x="7369" y="16219"/>
                  <a:pt x="7298" y="15470"/>
                </a:cubicBezTo>
                <a:cubicBezTo>
                  <a:pt x="7271" y="15175"/>
                  <a:pt x="7244" y="14881"/>
                  <a:pt x="7226" y="14586"/>
                </a:cubicBezTo>
                <a:close/>
                <a:moveTo>
                  <a:pt x="1900" y="14569"/>
                </a:moveTo>
                <a:lnTo>
                  <a:pt x="1900" y="14569"/>
                </a:lnTo>
                <a:cubicBezTo>
                  <a:pt x="3470" y="14578"/>
                  <a:pt x="5130" y="14586"/>
                  <a:pt x="6834" y="14586"/>
                </a:cubicBezTo>
                <a:cubicBezTo>
                  <a:pt x="6860" y="14890"/>
                  <a:pt x="6887" y="15193"/>
                  <a:pt x="6914" y="15505"/>
                </a:cubicBezTo>
                <a:cubicBezTo>
                  <a:pt x="6985" y="16246"/>
                  <a:pt x="7057" y="17004"/>
                  <a:pt x="7075" y="17816"/>
                </a:cubicBezTo>
                <a:cubicBezTo>
                  <a:pt x="7084" y="18387"/>
                  <a:pt x="7110" y="19297"/>
                  <a:pt x="7155" y="20332"/>
                </a:cubicBezTo>
                <a:cubicBezTo>
                  <a:pt x="5210" y="20385"/>
                  <a:pt x="3381" y="20448"/>
                  <a:pt x="1767" y="20501"/>
                </a:cubicBezTo>
                <a:cubicBezTo>
                  <a:pt x="1811" y="19930"/>
                  <a:pt x="1856" y="19475"/>
                  <a:pt x="1891" y="19216"/>
                </a:cubicBezTo>
                <a:cubicBezTo>
                  <a:pt x="1999" y="18583"/>
                  <a:pt x="1963" y="17147"/>
                  <a:pt x="1927" y="15764"/>
                </a:cubicBezTo>
                <a:cubicBezTo>
                  <a:pt x="1918" y="15345"/>
                  <a:pt x="1909" y="14934"/>
                  <a:pt x="1900" y="14569"/>
                </a:cubicBezTo>
                <a:close/>
                <a:moveTo>
                  <a:pt x="7164" y="20715"/>
                </a:moveTo>
                <a:cubicBezTo>
                  <a:pt x="7173" y="20965"/>
                  <a:pt x="7182" y="21215"/>
                  <a:pt x="7199" y="21473"/>
                </a:cubicBezTo>
                <a:cubicBezTo>
                  <a:pt x="7235" y="22437"/>
                  <a:pt x="7271" y="23463"/>
                  <a:pt x="7307" y="24382"/>
                </a:cubicBezTo>
                <a:cubicBezTo>
                  <a:pt x="5228" y="24292"/>
                  <a:pt x="3274" y="24212"/>
                  <a:pt x="1544" y="24150"/>
                </a:cubicBezTo>
                <a:cubicBezTo>
                  <a:pt x="1606" y="23070"/>
                  <a:pt x="1668" y="21866"/>
                  <a:pt x="1740" y="20885"/>
                </a:cubicBezTo>
                <a:cubicBezTo>
                  <a:pt x="3363" y="20831"/>
                  <a:pt x="5201" y="20769"/>
                  <a:pt x="7164" y="20715"/>
                </a:cubicBezTo>
                <a:close/>
                <a:moveTo>
                  <a:pt x="12606" y="20555"/>
                </a:moveTo>
                <a:cubicBezTo>
                  <a:pt x="12686" y="22009"/>
                  <a:pt x="12775" y="23650"/>
                  <a:pt x="12873" y="24631"/>
                </a:cubicBezTo>
                <a:cubicBezTo>
                  <a:pt x="11107" y="24551"/>
                  <a:pt x="9358" y="24471"/>
                  <a:pt x="7690" y="24400"/>
                </a:cubicBezTo>
                <a:cubicBezTo>
                  <a:pt x="7654" y="23472"/>
                  <a:pt x="7619" y="22437"/>
                  <a:pt x="7583" y="21465"/>
                </a:cubicBezTo>
                <a:cubicBezTo>
                  <a:pt x="7574" y="21206"/>
                  <a:pt x="7556" y="20947"/>
                  <a:pt x="7547" y="20697"/>
                </a:cubicBezTo>
                <a:cubicBezTo>
                  <a:pt x="9180" y="20653"/>
                  <a:pt x="10875" y="20599"/>
                  <a:pt x="12606" y="20555"/>
                </a:cubicBezTo>
                <a:close/>
                <a:moveTo>
                  <a:pt x="18645" y="20403"/>
                </a:moveTo>
                <a:lnTo>
                  <a:pt x="18645" y="20403"/>
                </a:lnTo>
                <a:cubicBezTo>
                  <a:pt x="18636" y="20635"/>
                  <a:pt x="18627" y="20876"/>
                  <a:pt x="18610" y="21108"/>
                </a:cubicBezTo>
                <a:cubicBezTo>
                  <a:pt x="18556" y="22589"/>
                  <a:pt x="18502" y="23989"/>
                  <a:pt x="18485" y="24765"/>
                </a:cubicBezTo>
                <a:cubicBezTo>
                  <a:pt x="18485" y="24810"/>
                  <a:pt x="18485" y="24855"/>
                  <a:pt x="18485" y="24890"/>
                </a:cubicBezTo>
                <a:cubicBezTo>
                  <a:pt x="16763" y="24810"/>
                  <a:pt x="14996" y="24730"/>
                  <a:pt x="13257" y="24649"/>
                </a:cubicBezTo>
                <a:cubicBezTo>
                  <a:pt x="13168" y="23686"/>
                  <a:pt x="13070" y="22027"/>
                  <a:pt x="12989" y="20546"/>
                </a:cubicBezTo>
                <a:cubicBezTo>
                  <a:pt x="14872" y="20492"/>
                  <a:pt x="16781" y="20448"/>
                  <a:pt x="18645" y="20403"/>
                </a:cubicBezTo>
                <a:close/>
                <a:moveTo>
                  <a:pt x="70271" y="19199"/>
                </a:moveTo>
                <a:lnTo>
                  <a:pt x="70271" y="19199"/>
                </a:lnTo>
                <a:cubicBezTo>
                  <a:pt x="70236" y="21010"/>
                  <a:pt x="70218" y="22963"/>
                  <a:pt x="70253" y="24819"/>
                </a:cubicBezTo>
                <a:cubicBezTo>
                  <a:pt x="69988" y="24816"/>
                  <a:pt x="69721" y="24814"/>
                  <a:pt x="69454" y="24814"/>
                </a:cubicBezTo>
                <a:cubicBezTo>
                  <a:pt x="68140" y="24814"/>
                  <a:pt x="66814" y="24850"/>
                  <a:pt x="65561" y="24917"/>
                </a:cubicBezTo>
                <a:cubicBezTo>
                  <a:pt x="65347" y="23204"/>
                  <a:pt x="65142" y="21482"/>
                  <a:pt x="65133" y="19555"/>
                </a:cubicBezTo>
                <a:cubicBezTo>
                  <a:pt x="66462" y="19502"/>
                  <a:pt x="67827" y="19547"/>
                  <a:pt x="69049" y="19377"/>
                </a:cubicBezTo>
                <a:cubicBezTo>
                  <a:pt x="69468" y="19323"/>
                  <a:pt x="69906" y="19252"/>
                  <a:pt x="70271" y="19199"/>
                </a:cubicBezTo>
                <a:close/>
                <a:moveTo>
                  <a:pt x="61100" y="19457"/>
                </a:moveTo>
                <a:cubicBezTo>
                  <a:pt x="62340" y="19475"/>
                  <a:pt x="63545" y="19520"/>
                  <a:pt x="64776" y="19547"/>
                </a:cubicBezTo>
                <a:cubicBezTo>
                  <a:pt x="64776" y="21482"/>
                  <a:pt x="65017" y="23231"/>
                  <a:pt x="65204" y="24944"/>
                </a:cubicBezTo>
                <a:cubicBezTo>
                  <a:pt x="64000" y="24979"/>
                  <a:pt x="62840" y="25069"/>
                  <a:pt x="61654" y="25140"/>
                </a:cubicBezTo>
                <a:cubicBezTo>
                  <a:pt x="61422" y="23302"/>
                  <a:pt x="61216" y="21429"/>
                  <a:pt x="61092" y="19493"/>
                </a:cubicBezTo>
                <a:cubicBezTo>
                  <a:pt x="61092" y="19475"/>
                  <a:pt x="61092" y="19466"/>
                  <a:pt x="61100" y="19457"/>
                </a:cubicBezTo>
                <a:close/>
                <a:moveTo>
                  <a:pt x="24141" y="20269"/>
                </a:moveTo>
                <a:cubicBezTo>
                  <a:pt x="24051" y="21349"/>
                  <a:pt x="23962" y="22910"/>
                  <a:pt x="23891" y="24239"/>
                </a:cubicBezTo>
                <a:cubicBezTo>
                  <a:pt x="23873" y="24560"/>
                  <a:pt x="23855" y="24872"/>
                  <a:pt x="23846" y="25149"/>
                </a:cubicBezTo>
                <a:cubicBezTo>
                  <a:pt x="22258" y="25078"/>
                  <a:pt x="20581" y="24997"/>
                  <a:pt x="18868" y="24908"/>
                </a:cubicBezTo>
                <a:cubicBezTo>
                  <a:pt x="18868" y="24863"/>
                  <a:pt x="18868" y="24819"/>
                  <a:pt x="18877" y="24774"/>
                </a:cubicBezTo>
                <a:cubicBezTo>
                  <a:pt x="18886" y="23998"/>
                  <a:pt x="18940" y="22606"/>
                  <a:pt x="19002" y="21117"/>
                </a:cubicBezTo>
                <a:cubicBezTo>
                  <a:pt x="19011" y="20876"/>
                  <a:pt x="19020" y="20635"/>
                  <a:pt x="19029" y="20385"/>
                </a:cubicBezTo>
                <a:cubicBezTo>
                  <a:pt x="20795" y="20349"/>
                  <a:pt x="22517" y="20305"/>
                  <a:pt x="24141" y="20269"/>
                </a:cubicBezTo>
                <a:close/>
                <a:moveTo>
                  <a:pt x="55953" y="19306"/>
                </a:moveTo>
                <a:cubicBezTo>
                  <a:pt x="57532" y="19368"/>
                  <a:pt x="59102" y="19439"/>
                  <a:pt x="60726" y="19457"/>
                </a:cubicBezTo>
                <a:cubicBezTo>
                  <a:pt x="60868" y="21411"/>
                  <a:pt x="61065" y="23302"/>
                  <a:pt x="61297" y="25158"/>
                </a:cubicBezTo>
                <a:cubicBezTo>
                  <a:pt x="59620" y="25265"/>
                  <a:pt x="57809" y="25265"/>
                  <a:pt x="56051" y="25265"/>
                </a:cubicBezTo>
                <a:cubicBezTo>
                  <a:pt x="56033" y="23267"/>
                  <a:pt x="56015" y="21277"/>
                  <a:pt x="55944" y="19332"/>
                </a:cubicBezTo>
                <a:cubicBezTo>
                  <a:pt x="55944" y="19323"/>
                  <a:pt x="55944" y="19306"/>
                  <a:pt x="55953" y="19306"/>
                </a:cubicBezTo>
                <a:close/>
                <a:moveTo>
                  <a:pt x="50913" y="19199"/>
                </a:moveTo>
                <a:cubicBezTo>
                  <a:pt x="52501" y="19199"/>
                  <a:pt x="54044" y="19243"/>
                  <a:pt x="55587" y="19297"/>
                </a:cubicBezTo>
                <a:cubicBezTo>
                  <a:pt x="55659" y="21250"/>
                  <a:pt x="55676" y="23258"/>
                  <a:pt x="55694" y="25265"/>
                </a:cubicBezTo>
                <a:cubicBezTo>
                  <a:pt x="54178" y="25309"/>
                  <a:pt x="52634" y="25327"/>
                  <a:pt x="51127" y="25390"/>
                </a:cubicBezTo>
                <a:cubicBezTo>
                  <a:pt x="51109" y="23284"/>
                  <a:pt x="51064" y="21197"/>
                  <a:pt x="50904" y="19234"/>
                </a:cubicBezTo>
                <a:cubicBezTo>
                  <a:pt x="50895" y="19216"/>
                  <a:pt x="50895" y="19199"/>
                  <a:pt x="50913" y="19199"/>
                </a:cubicBezTo>
                <a:close/>
                <a:moveTo>
                  <a:pt x="29796" y="20135"/>
                </a:moveTo>
                <a:cubicBezTo>
                  <a:pt x="29814" y="20564"/>
                  <a:pt x="29832" y="21018"/>
                  <a:pt x="29850" y="21473"/>
                </a:cubicBezTo>
                <a:cubicBezTo>
                  <a:pt x="29904" y="22838"/>
                  <a:pt x="29966" y="24319"/>
                  <a:pt x="29993" y="25461"/>
                </a:cubicBezTo>
                <a:cubicBezTo>
                  <a:pt x="28333" y="25372"/>
                  <a:pt x="26371" y="25274"/>
                  <a:pt x="24230" y="25176"/>
                </a:cubicBezTo>
                <a:cubicBezTo>
                  <a:pt x="24239" y="24890"/>
                  <a:pt x="24257" y="24578"/>
                  <a:pt x="24274" y="24257"/>
                </a:cubicBezTo>
                <a:cubicBezTo>
                  <a:pt x="24355" y="22910"/>
                  <a:pt x="24435" y="21331"/>
                  <a:pt x="24524" y="20260"/>
                </a:cubicBezTo>
                <a:cubicBezTo>
                  <a:pt x="26469" y="20207"/>
                  <a:pt x="28262" y="20171"/>
                  <a:pt x="29796" y="20135"/>
                </a:cubicBezTo>
                <a:close/>
                <a:moveTo>
                  <a:pt x="50538" y="19199"/>
                </a:moveTo>
                <a:cubicBezTo>
                  <a:pt x="50716" y="21170"/>
                  <a:pt x="50743" y="23284"/>
                  <a:pt x="50779" y="25408"/>
                </a:cubicBezTo>
                <a:cubicBezTo>
                  <a:pt x="49280" y="25488"/>
                  <a:pt x="47755" y="25541"/>
                  <a:pt x="46238" y="25604"/>
                </a:cubicBezTo>
                <a:cubicBezTo>
                  <a:pt x="46086" y="23499"/>
                  <a:pt x="45854" y="21473"/>
                  <a:pt x="45756" y="19315"/>
                </a:cubicBezTo>
                <a:cubicBezTo>
                  <a:pt x="47335" y="19261"/>
                  <a:pt x="48905" y="19199"/>
                  <a:pt x="50538" y="19199"/>
                </a:cubicBezTo>
                <a:close/>
                <a:moveTo>
                  <a:pt x="35105" y="19966"/>
                </a:moveTo>
                <a:cubicBezTo>
                  <a:pt x="35158" y="21857"/>
                  <a:pt x="35220" y="23793"/>
                  <a:pt x="35212" y="25720"/>
                </a:cubicBezTo>
                <a:cubicBezTo>
                  <a:pt x="34846" y="25702"/>
                  <a:pt x="33044" y="25613"/>
                  <a:pt x="30376" y="25479"/>
                </a:cubicBezTo>
                <a:cubicBezTo>
                  <a:pt x="30350" y="24328"/>
                  <a:pt x="30287" y="22838"/>
                  <a:pt x="30234" y="21465"/>
                </a:cubicBezTo>
                <a:cubicBezTo>
                  <a:pt x="30216" y="21001"/>
                  <a:pt x="30198" y="20555"/>
                  <a:pt x="30189" y="20126"/>
                </a:cubicBezTo>
                <a:cubicBezTo>
                  <a:pt x="33115" y="20064"/>
                  <a:pt x="35015" y="20019"/>
                  <a:pt x="35096" y="20019"/>
                </a:cubicBezTo>
                <a:lnTo>
                  <a:pt x="35096" y="19966"/>
                </a:lnTo>
                <a:close/>
                <a:moveTo>
                  <a:pt x="45399" y="19332"/>
                </a:moveTo>
                <a:cubicBezTo>
                  <a:pt x="45498" y="21491"/>
                  <a:pt x="45738" y="23516"/>
                  <a:pt x="45890" y="25622"/>
                </a:cubicBezTo>
                <a:cubicBezTo>
                  <a:pt x="44347" y="25729"/>
                  <a:pt x="42794" y="25809"/>
                  <a:pt x="41189" y="25845"/>
                </a:cubicBezTo>
                <a:cubicBezTo>
                  <a:pt x="41126" y="23686"/>
                  <a:pt x="40885" y="21696"/>
                  <a:pt x="40805" y="19564"/>
                </a:cubicBezTo>
                <a:cubicBezTo>
                  <a:pt x="42357" y="19520"/>
                  <a:pt x="43856" y="19404"/>
                  <a:pt x="45399" y="19332"/>
                </a:cubicBezTo>
                <a:close/>
                <a:moveTo>
                  <a:pt x="40448" y="19582"/>
                </a:moveTo>
                <a:cubicBezTo>
                  <a:pt x="40537" y="21714"/>
                  <a:pt x="40769" y="23695"/>
                  <a:pt x="40832" y="25854"/>
                </a:cubicBezTo>
                <a:cubicBezTo>
                  <a:pt x="40150" y="25871"/>
                  <a:pt x="39455" y="25884"/>
                  <a:pt x="38763" y="25884"/>
                </a:cubicBezTo>
                <a:cubicBezTo>
                  <a:pt x="37664" y="25884"/>
                  <a:pt x="36576" y="25851"/>
                  <a:pt x="35568" y="25747"/>
                </a:cubicBezTo>
                <a:cubicBezTo>
                  <a:pt x="35568" y="23775"/>
                  <a:pt x="35506" y="21812"/>
                  <a:pt x="35470" y="19921"/>
                </a:cubicBezTo>
                <a:cubicBezTo>
                  <a:pt x="37049" y="19725"/>
                  <a:pt x="38735" y="19645"/>
                  <a:pt x="40448" y="19582"/>
                </a:cubicBezTo>
                <a:close/>
                <a:moveTo>
                  <a:pt x="1526" y="24533"/>
                </a:moveTo>
                <a:cubicBezTo>
                  <a:pt x="3256" y="24596"/>
                  <a:pt x="5228" y="24676"/>
                  <a:pt x="7315" y="24765"/>
                </a:cubicBezTo>
                <a:cubicBezTo>
                  <a:pt x="7351" y="25800"/>
                  <a:pt x="7369" y="26665"/>
                  <a:pt x="7351" y="27112"/>
                </a:cubicBezTo>
                <a:cubicBezTo>
                  <a:pt x="7342" y="27477"/>
                  <a:pt x="7307" y="28173"/>
                  <a:pt x="7253" y="29047"/>
                </a:cubicBezTo>
                <a:cubicBezTo>
                  <a:pt x="5032" y="29021"/>
                  <a:pt x="3007" y="28994"/>
                  <a:pt x="1356" y="28985"/>
                </a:cubicBezTo>
                <a:cubicBezTo>
                  <a:pt x="1365" y="27852"/>
                  <a:pt x="1374" y="26942"/>
                  <a:pt x="1401" y="26541"/>
                </a:cubicBezTo>
                <a:cubicBezTo>
                  <a:pt x="1436" y="26130"/>
                  <a:pt x="1481" y="25399"/>
                  <a:pt x="1526" y="24533"/>
                </a:cubicBezTo>
                <a:close/>
                <a:moveTo>
                  <a:pt x="68997" y="25170"/>
                </a:moveTo>
                <a:cubicBezTo>
                  <a:pt x="69422" y="25170"/>
                  <a:pt x="69848" y="25177"/>
                  <a:pt x="70271" y="25194"/>
                </a:cubicBezTo>
                <a:cubicBezTo>
                  <a:pt x="70298" y="26460"/>
                  <a:pt x="70343" y="27718"/>
                  <a:pt x="70450" y="28914"/>
                </a:cubicBezTo>
                <a:cubicBezTo>
                  <a:pt x="68969" y="28914"/>
                  <a:pt x="67550" y="28985"/>
                  <a:pt x="66150" y="29074"/>
                </a:cubicBezTo>
                <a:cubicBezTo>
                  <a:pt x="65936" y="27834"/>
                  <a:pt x="65757" y="26567"/>
                  <a:pt x="65606" y="25274"/>
                </a:cubicBezTo>
                <a:cubicBezTo>
                  <a:pt x="66700" y="25222"/>
                  <a:pt x="67847" y="25170"/>
                  <a:pt x="68997" y="25170"/>
                </a:cubicBezTo>
                <a:close/>
                <a:moveTo>
                  <a:pt x="7699" y="24783"/>
                </a:moveTo>
                <a:lnTo>
                  <a:pt x="7699" y="24783"/>
                </a:lnTo>
                <a:cubicBezTo>
                  <a:pt x="9376" y="24855"/>
                  <a:pt x="11134" y="24935"/>
                  <a:pt x="12909" y="25015"/>
                </a:cubicBezTo>
                <a:cubicBezTo>
                  <a:pt x="12918" y="25122"/>
                  <a:pt x="12936" y="25211"/>
                  <a:pt x="12945" y="25283"/>
                </a:cubicBezTo>
                <a:cubicBezTo>
                  <a:pt x="13043" y="25889"/>
                  <a:pt x="13007" y="27370"/>
                  <a:pt x="12971" y="28673"/>
                </a:cubicBezTo>
                <a:cubicBezTo>
                  <a:pt x="12971" y="28842"/>
                  <a:pt x="12971" y="29003"/>
                  <a:pt x="12962" y="29154"/>
                </a:cubicBezTo>
                <a:cubicBezTo>
                  <a:pt x="11125" y="29119"/>
                  <a:pt x="9332" y="29083"/>
                  <a:pt x="7637" y="29056"/>
                </a:cubicBezTo>
                <a:cubicBezTo>
                  <a:pt x="7690" y="28182"/>
                  <a:pt x="7726" y="27495"/>
                  <a:pt x="7735" y="27120"/>
                </a:cubicBezTo>
                <a:cubicBezTo>
                  <a:pt x="7753" y="26674"/>
                  <a:pt x="7735" y="25809"/>
                  <a:pt x="7699" y="24783"/>
                </a:cubicBezTo>
                <a:close/>
                <a:moveTo>
                  <a:pt x="65258" y="25283"/>
                </a:moveTo>
                <a:cubicBezTo>
                  <a:pt x="65409" y="26576"/>
                  <a:pt x="65579" y="27852"/>
                  <a:pt x="65793" y="29083"/>
                </a:cubicBezTo>
                <a:cubicBezTo>
                  <a:pt x="64597" y="29137"/>
                  <a:pt x="63384" y="29181"/>
                  <a:pt x="62153" y="29208"/>
                </a:cubicBezTo>
                <a:cubicBezTo>
                  <a:pt x="62010" y="27959"/>
                  <a:pt x="61832" y="26746"/>
                  <a:pt x="61698" y="25488"/>
                </a:cubicBezTo>
                <a:cubicBezTo>
                  <a:pt x="62867" y="25417"/>
                  <a:pt x="64053" y="25345"/>
                  <a:pt x="65231" y="25283"/>
                </a:cubicBezTo>
                <a:close/>
                <a:moveTo>
                  <a:pt x="61323" y="25515"/>
                </a:moveTo>
                <a:cubicBezTo>
                  <a:pt x="61350" y="25533"/>
                  <a:pt x="61350" y="25586"/>
                  <a:pt x="61350" y="25613"/>
                </a:cubicBezTo>
                <a:cubicBezTo>
                  <a:pt x="61511" y="26781"/>
                  <a:pt x="61636" y="28013"/>
                  <a:pt x="61796" y="29208"/>
                </a:cubicBezTo>
                <a:cubicBezTo>
                  <a:pt x="60756" y="29193"/>
                  <a:pt x="59693" y="29175"/>
                  <a:pt x="58636" y="29175"/>
                </a:cubicBezTo>
                <a:cubicBezTo>
                  <a:pt x="57817" y="29175"/>
                  <a:pt x="57001" y="29186"/>
                  <a:pt x="56203" y="29217"/>
                </a:cubicBezTo>
                <a:cubicBezTo>
                  <a:pt x="56131" y="28030"/>
                  <a:pt x="56069" y="26844"/>
                  <a:pt x="56051" y="25613"/>
                </a:cubicBezTo>
                <a:lnTo>
                  <a:pt x="56051" y="25613"/>
                </a:lnTo>
                <a:cubicBezTo>
                  <a:pt x="56379" y="25614"/>
                  <a:pt x="56707" y="25615"/>
                  <a:pt x="57035" y="25615"/>
                </a:cubicBezTo>
                <a:cubicBezTo>
                  <a:pt x="58497" y="25615"/>
                  <a:pt x="59946" y="25595"/>
                  <a:pt x="61323" y="25515"/>
                </a:cubicBezTo>
                <a:close/>
                <a:moveTo>
                  <a:pt x="13301" y="25033"/>
                </a:moveTo>
                <a:cubicBezTo>
                  <a:pt x="15023" y="25113"/>
                  <a:pt x="16763" y="25194"/>
                  <a:pt x="18476" y="25274"/>
                </a:cubicBezTo>
                <a:cubicBezTo>
                  <a:pt x="18449" y="25898"/>
                  <a:pt x="18386" y="26496"/>
                  <a:pt x="18333" y="27076"/>
                </a:cubicBezTo>
                <a:cubicBezTo>
                  <a:pt x="18271" y="27816"/>
                  <a:pt x="18199" y="28530"/>
                  <a:pt x="18190" y="29270"/>
                </a:cubicBezTo>
                <a:cubicBezTo>
                  <a:pt x="16576" y="29235"/>
                  <a:pt x="14952" y="29199"/>
                  <a:pt x="13346" y="29163"/>
                </a:cubicBezTo>
                <a:cubicBezTo>
                  <a:pt x="13355" y="29012"/>
                  <a:pt x="13355" y="28851"/>
                  <a:pt x="13355" y="28682"/>
                </a:cubicBezTo>
                <a:cubicBezTo>
                  <a:pt x="13391" y="27299"/>
                  <a:pt x="13426" y="25863"/>
                  <a:pt x="13328" y="25229"/>
                </a:cubicBezTo>
                <a:cubicBezTo>
                  <a:pt x="13319" y="25167"/>
                  <a:pt x="13310" y="25104"/>
                  <a:pt x="13301" y="25033"/>
                </a:cubicBezTo>
                <a:close/>
                <a:moveTo>
                  <a:pt x="55694" y="25622"/>
                </a:moveTo>
                <a:cubicBezTo>
                  <a:pt x="55712" y="26862"/>
                  <a:pt x="55783" y="28048"/>
                  <a:pt x="55855" y="29235"/>
                </a:cubicBezTo>
                <a:cubicBezTo>
                  <a:pt x="54312" y="29306"/>
                  <a:pt x="52670" y="29270"/>
                  <a:pt x="51127" y="29333"/>
                </a:cubicBezTo>
                <a:cubicBezTo>
                  <a:pt x="51100" y="28155"/>
                  <a:pt x="51145" y="26906"/>
                  <a:pt x="51136" y="25738"/>
                </a:cubicBezTo>
                <a:cubicBezTo>
                  <a:pt x="52643" y="25684"/>
                  <a:pt x="54169" y="25657"/>
                  <a:pt x="55694" y="25622"/>
                </a:cubicBezTo>
                <a:close/>
                <a:moveTo>
                  <a:pt x="18859" y="25301"/>
                </a:moveTo>
                <a:cubicBezTo>
                  <a:pt x="20563" y="25381"/>
                  <a:pt x="22240" y="25461"/>
                  <a:pt x="23819" y="25533"/>
                </a:cubicBezTo>
                <a:cubicBezTo>
                  <a:pt x="23802" y="25943"/>
                  <a:pt x="23775" y="26282"/>
                  <a:pt x="23757" y="26514"/>
                </a:cubicBezTo>
                <a:cubicBezTo>
                  <a:pt x="23721" y="26969"/>
                  <a:pt x="23712" y="28066"/>
                  <a:pt x="23712" y="29404"/>
                </a:cubicBezTo>
                <a:cubicBezTo>
                  <a:pt x="22071" y="29369"/>
                  <a:pt x="20331" y="29324"/>
                  <a:pt x="18574" y="29279"/>
                </a:cubicBezTo>
                <a:cubicBezTo>
                  <a:pt x="18583" y="28548"/>
                  <a:pt x="18654" y="27843"/>
                  <a:pt x="18717" y="27112"/>
                </a:cubicBezTo>
                <a:cubicBezTo>
                  <a:pt x="18770" y="26523"/>
                  <a:pt x="18833" y="25925"/>
                  <a:pt x="18859" y="25301"/>
                </a:cubicBezTo>
                <a:close/>
                <a:moveTo>
                  <a:pt x="50779" y="25764"/>
                </a:moveTo>
                <a:lnTo>
                  <a:pt x="50779" y="25764"/>
                </a:lnTo>
                <a:cubicBezTo>
                  <a:pt x="50806" y="26933"/>
                  <a:pt x="50743" y="28155"/>
                  <a:pt x="50779" y="29333"/>
                </a:cubicBezTo>
                <a:cubicBezTo>
                  <a:pt x="49378" y="29404"/>
                  <a:pt x="47906" y="29404"/>
                  <a:pt x="46443" y="29413"/>
                </a:cubicBezTo>
                <a:cubicBezTo>
                  <a:pt x="46399" y="28262"/>
                  <a:pt x="46327" y="27067"/>
                  <a:pt x="46274" y="25961"/>
                </a:cubicBezTo>
                <a:cubicBezTo>
                  <a:pt x="47772" y="25889"/>
                  <a:pt x="49289" y="25845"/>
                  <a:pt x="50779" y="25764"/>
                </a:cubicBezTo>
                <a:close/>
                <a:moveTo>
                  <a:pt x="45890" y="25979"/>
                </a:moveTo>
                <a:cubicBezTo>
                  <a:pt x="45926" y="26014"/>
                  <a:pt x="45926" y="26095"/>
                  <a:pt x="45926" y="26166"/>
                </a:cubicBezTo>
                <a:cubicBezTo>
                  <a:pt x="45979" y="27227"/>
                  <a:pt x="46051" y="28343"/>
                  <a:pt x="46095" y="29422"/>
                </a:cubicBezTo>
                <a:cubicBezTo>
                  <a:pt x="44604" y="29463"/>
                  <a:pt x="43159" y="29549"/>
                  <a:pt x="41627" y="29549"/>
                </a:cubicBezTo>
                <a:cubicBezTo>
                  <a:pt x="41491" y="29549"/>
                  <a:pt x="41353" y="29548"/>
                  <a:pt x="41215" y="29547"/>
                </a:cubicBezTo>
                <a:cubicBezTo>
                  <a:pt x="41215" y="28423"/>
                  <a:pt x="41224" y="27290"/>
                  <a:pt x="41198" y="26193"/>
                </a:cubicBezTo>
                <a:cubicBezTo>
                  <a:pt x="42803" y="26166"/>
                  <a:pt x="44356" y="26077"/>
                  <a:pt x="45890" y="25979"/>
                </a:cubicBezTo>
                <a:close/>
                <a:moveTo>
                  <a:pt x="24203" y="25559"/>
                </a:moveTo>
                <a:cubicBezTo>
                  <a:pt x="26362" y="25657"/>
                  <a:pt x="28333" y="25756"/>
                  <a:pt x="30002" y="25845"/>
                </a:cubicBezTo>
                <a:cubicBezTo>
                  <a:pt x="30011" y="26389"/>
                  <a:pt x="30020" y="26835"/>
                  <a:pt x="30011" y="27112"/>
                </a:cubicBezTo>
                <a:cubicBezTo>
                  <a:pt x="30002" y="27495"/>
                  <a:pt x="29957" y="28218"/>
                  <a:pt x="29904" y="29146"/>
                </a:cubicBezTo>
                <a:cubicBezTo>
                  <a:pt x="29904" y="29288"/>
                  <a:pt x="29895" y="29431"/>
                  <a:pt x="29886" y="29574"/>
                </a:cubicBezTo>
                <a:cubicBezTo>
                  <a:pt x="28209" y="29520"/>
                  <a:pt x="26228" y="29476"/>
                  <a:pt x="24096" y="29413"/>
                </a:cubicBezTo>
                <a:cubicBezTo>
                  <a:pt x="24096" y="28084"/>
                  <a:pt x="24105" y="26996"/>
                  <a:pt x="24141" y="26541"/>
                </a:cubicBezTo>
                <a:cubicBezTo>
                  <a:pt x="24158" y="26309"/>
                  <a:pt x="24185" y="25970"/>
                  <a:pt x="24203" y="25559"/>
                </a:cubicBezTo>
                <a:close/>
                <a:moveTo>
                  <a:pt x="30385" y="25863"/>
                </a:moveTo>
                <a:lnTo>
                  <a:pt x="30385" y="25863"/>
                </a:lnTo>
                <a:cubicBezTo>
                  <a:pt x="33088" y="25996"/>
                  <a:pt x="34908" y="26095"/>
                  <a:pt x="35203" y="26112"/>
                </a:cubicBezTo>
                <a:cubicBezTo>
                  <a:pt x="35185" y="27299"/>
                  <a:pt x="35131" y="28521"/>
                  <a:pt x="35149" y="29716"/>
                </a:cubicBezTo>
                <a:cubicBezTo>
                  <a:pt x="34667" y="29708"/>
                  <a:pt x="32856" y="29654"/>
                  <a:pt x="30269" y="29583"/>
                </a:cubicBezTo>
                <a:cubicBezTo>
                  <a:pt x="30278" y="29440"/>
                  <a:pt x="30287" y="29297"/>
                  <a:pt x="30287" y="29163"/>
                </a:cubicBezTo>
                <a:cubicBezTo>
                  <a:pt x="30341" y="28236"/>
                  <a:pt x="30385" y="27504"/>
                  <a:pt x="30394" y="27120"/>
                </a:cubicBezTo>
                <a:cubicBezTo>
                  <a:pt x="30403" y="26844"/>
                  <a:pt x="30403" y="26407"/>
                  <a:pt x="30385" y="25863"/>
                </a:cubicBezTo>
                <a:close/>
                <a:moveTo>
                  <a:pt x="35568" y="26103"/>
                </a:moveTo>
                <a:cubicBezTo>
                  <a:pt x="36562" y="26207"/>
                  <a:pt x="37648" y="26237"/>
                  <a:pt x="38742" y="26237"/>
                </a:cubicBezTo>
                <a:cubicBezTo>
                  <a:pt x="39446" y="26237"/>
                  <a:pt x="40153" y="26224"/>
                  <a:pt x="40841" y="26210"/>
                </a:cubicBezTo>
                <a:cubicBezTo>
                  <a:pt x="40868" y="27299"/>
                  <a:pt x="40859" y="28432"/>
                  <a:pt x="40868" y="29556"/>
                </a:cubicBezTo>
                <a:cubicBezTo>
                  <a:pt x="39057" y="29592"/>
                  <a:pt x="37335" y="29716"/>
                  <a:pt x="35506" y="29734"/>
                </a:cubicBezTo>
                <a:cubicBezTo>
                  <a:pt x="35479" y="28521"/>
                  <a:pt x="35542" y="27335"/>
                  <a:pt x="35559" y="26130"/>
                </a:cubicBezTo>
                <a:cubicBezTo>
                  <a:pt x="35559" y="26121"/>
                  <a:pt x="35559" y="26103"/>
                  <a:pt x="35568" y="26103"/>
                </a:cubicBezTo>
                <a:close/>
                <a:moveTo>
                  <a:pt x="1356" y="29369"/>
                </a:moveTo>
                <a:cubicBezTo>
                  <a:pt x="2998" y="29377"/>
                  <a:pt x="5014" y="29404"/>
                  <a:pt x="7235" y="29440"/>
                </a:cubicBezTo>
                <a:cubicBezTo>
                  <a:pt x="7155" y="30948"/>
                  <a:pt x="7075" y="32393"/>
                  <a:pt x="7030" y="33597"/>
                </a:cubicBezTo>
                <a:cubicBezTo>
                  <a:pt x="4746" y="33499"/>
                  <a:pt x="2784" y="33410"/>
                  <a:pt x="1374" y="33329"/>
                </a:cubicBezTo>
                <a:cubicBezTo>
                  <a:pt x="1365" y="32000"/>
                  <a:pt x="1356" y="30582"/>
                  <a:pt x="1356" y="29369"/>
                </a:cubicBezTo>
                <a:close/>
                <a:moveTo>
                  <a:pt x="7619" y="29440"/>
                </a:moveTo>
                <a:cubicBezTo>
                  <a:pt x="9314" y="29476"/>
                  <a:pt x="11116" y="29502"/>
                  <a:pt x="12954" y="29547"/>
                </a:cubicBezTo>
                <a:cubicBezTo>
                  <a:pt x="12945" y="30270"/>
                  <a:pt x="12936" y="30894"/>
                  <a:pt x="12971" y="31233"/>
                </a:cubicBezTo>
                <a:cubicBezTo>
                  <a:pt x="13007" y="31599"/>
                  <a:pt x="13007" y="32643"/>
                  <a:pt x="12989" y="33838"/>
                </a:cubicBezTo>
                <a:cubicBezTo>
                  <a:pt x="11027" y="33767"/>
                  <a:pt x="9135" y="33686"/>
                  <a:pt x="7414" y="33615"/>
                </a:cubicBezTo>
                <a:cubicBezTo>
                  <a:pt x="7467" y="32250"/>
                  <a:pt x="7547" y="30680"/>
                  <a:pt x="7619" y="29440"/>
                </a:cubicBezTo>
                <a:close/>
                <a:moveTo>
                  <a:pt x="13337" y="29556"/>
                </a:moveTo>
                <a:cubicBezTo>
                  <a:pt x="14943" y="29583"/>
                  <a:pt x="16576" y="29618"/>
                  <a:pt x="18190" y="29663"/>
                </a:cubicBezTo>
                <a:cubicBezTo>
                  <a:pt x="18190" y="29859"/>
                  <a:pt x="18199" y="30064"/>
                  <a:pt x="18208" y="30278"/>
                </a:cubicBezTo>
                <a:cubicBezTo>
                  <a:pt x="18262" y="31313"/>
                  <a:pt x="18378" y="32518"/>
                  <a:pt x="18485" y="33677"/>
                </a:cubicBezTo>
                <a:cubicBezTo>
                  <a:pt x="18502" y="33802"/>
                  <a:pt x="18511" y="33927"/>
                  <a:pt x="18520" y="34052"/>
                </a:cubicBezTo>
                <a:cubicBezTo>
                  <a:pt x="16799" y="33981"/>
                  <a:pt x="15068" y="33918"/>
                  <a:pt x="13373" y="33856"/>
                </a:cubicBezTo>
                <a:cubicBezTo>
                  <a:pt x="13391" y="32616"/>
                  <a:pt x="13391" y="31581"/>
                  <a:pt x="13355" y="31197"/>
                </a:cubicBezTo>
                <a:cubicBezTo>
                  <a:pt x="13319" y="30876"/>
                  <a:pt x="13328" y="30261"/>
                  <a:pt x="13337" y="29556"/>
                </a:cubicBezTo>
                <a:close/>
                <a:moveTo>
                  <a:pt x="18574" y="29672"/>
                </a:moveTo>
                <a:lnTo>
                  <a:pt x="18574" y="29672"/>
                </a:lnTo>
                <a:cubicBezTo>
                  <a:pt x="20331" y="29708"/>
                  <a:pt x="22071" y="29752"/>
                  <a:pt x="23712" y="29797"/>
                </a:cubicBezTo>
                <a:cubicBezTo>
                  <a:pt x="23712" y="31197"/>
                  <a:pt x="23721" y="32812"/>
                  <a:pt x="23739" y="34239"/>
                </a:cubicBezTo>
                <a:cubicBezTo>
                  <a:pt x="22178" y="34186"/>
                  <a:pt x="20554" y="34123"/>
                  <a:pt x="18913" y="34061"/>
                </a:cubicBezTo>
                <a:cubicBezTo>
                  <a:pt x="18895" y="33918"/>
                  <a:pt x="18886" y="33784"/>
                  <a:pt x="18868" y="33642"/>
                </a:cubicBezTo>
                <a:cubicBezTo>
                  <a:pt x="18761" y="32482"/>
                  <a:pt x="18645" y="31287"/>
                  <a:pt x="18592" y="30261"/>
                </a:cubicBezTo>
                <a:cubicBezTo>
                  <a:pt x="18583" y="30055"/>
                  <a:pt x="18574" y="29859"/>
                  <a:pt x="18574" y="29672"/>
                </a:cubicBezTo>
                <a:close/>
                <a:moveTo>
                  <a:pt x="24096" y="29806"/>
                </a:moveTo>
                <a:cubicBezTo>
                  <a:pt x="26228" y="29859"/>
                  <a:pt x="28191" y="29913"/>
                  <a:pt x="29859" y="29957"/>
                </a:cubicBezTo>
                <a:cubicBezTo>
                  <a:pt x="29770" y="31643"/>
                  <a:pt x="29689" y="33231"/>
                  <a:pt x="29663" y="34445"/>
                </a:cubicBezTo>
                <a:cubicBezTo>
                  <a:pt x="28021" y="34391"/>
                  <a:pt x="26139" y="34320"/>
                  <a:pt x="24123" y="34248"/>
                </a:cubicBezTo>
                <a:cubicBezTo>
                  <a:pt x="24114" y="32830"/>
                  <a:pt x="24096" y="31206"/>
                  <a:pt x="24096" y="29806"/>
                </a:cubicBezTo>
                <a:close/>
                <a:moveTo>
                  <a:pt x="30251" y="29966"/>
                </a:moveTo>
                <a:cubicBezTo>
                  <a:pt x="32981" y="30038"/>
                  <a:pt x="34846" y="30091"/>
                  <a:pt x="35167" y="30100"/>
                </a:cubicBezTo>
                <a:cubicBezTo>
                  <a:pt x="35220" y="31670"/>
                  <a:pt x="35390" y="33160"/>
                  <a:pt x="35497" y="34641"/>
                </a:cubicBezTo>
                <a:cubicBezTo>
                  <a:pt x="35435" y="34641"/>
                  <a:pt x="35336" y="34641"/>
                  <a:pt x="35203" y="34632"/>
                </a:cubicBezTo>
                <a:cubicBezTo>
                  <a:pt x="35113" y="34623"/>
                  <a:pt x="35033" y="34614"/>
                  <a:pt x="34953" y="34605"/>
                </a:cubicBezTo>
                <a:lnTo>
                  <a:pt x="34953" y="34623"/>
                </a:lnTo>
                <a:cubicBezTo>
                  <a:pt x="34070" y="34596"/>
                  <a:pt x="32321" y="34534"/>
                  <a:pt x="30046" y="34453"/>
                </a:cubicBezTo>
                <a:cubicBezTo>
                  <a:pt x="30082" y="33115"/>
                  <a:pt x="30171" y="31385"/>
                  <a:pt x="30251" y="29966"/>
                </a:cubicBezTo>
                <a:close/>
                <a:moveTo>
                  <a:pt x="70485" y="29270"/>
                </a:moveTo>
                <a:cubicBezTo>
                  <a:pt x="70646" y="31064"/>
                  <a:pt x="70887" y="32848"/>
                  <a:pt x="70985" y="34677"/>
                </a:cubicBezTo>
                <a:cubicBezTo>
                  <a:pt x="69727" y="34739"/>
                  <a:pt x="68532" y="34864"/>
                  <a:pt x="67229" y="34882"/>
                </a:cubicBezTo>
                <a:cubicBezTo>
                  <a:pt x="66917" y="33035"/>
                  <a:pt x="66516" y="31278"/>
                  <a:pt x="66212" y="29422"/>
                </a:cubicBezTo>
                <a:cubicBezTo>
                  <a:pt x="67595" y="29333"/>
                  <a:pt x="69013" y="29270"/>
                  <a:pt x="70485" y="29270"/>
                </a:cubicBezTo>
                <a:close/>
                <a:moveTo>
                  <a:pt x="40876" y="29913"/>
                </a:moveTo>
                <a:cubicBezTo>
                  <a:pt x="40903" y="31661"/>
                  <a:pt x="40939" y="33410"/>
                  <a:pt x="41055" y="35078"/>
                </a:cubicBezTo>
                <a:cubicBezTo>
                  <a:pt x="39253" y="35024"/>
                  <a:pt x="37558" y="34855"/>
                  <a:pt x="35863" y="34694"/>
                </a:cubicBezTo>
                <a:cubicBezTo>
                  <a:pt x="35738" y="33169"/>
                  <a:pt x="35577" y="31679"/>
                  <a:pt x="35515" y="30091"/>
                </a:cubicBezTo>
                <a:cubicBezTo>
                  <a:pt x="37344" y="30073"/>
                  <a:pt x="39065" y="29948"/>
                  <a:pt x="40876" y="29913"/>
                </a:cubicBezTo>
                <a:close/>
                <a:moveTo>
                  <a:pt x="65802" y="29431"/>
                </a:moveTo>
                <a:cubicBezTo>
                  <a:pt x="65864" y="29440"/>
                  <a:pt x="65838" y="29440"/>
                  <a:pt x="65855" y="29485"/>
                </a:cubicBezTo>
                <a:cubicBezTo>
                  <a:pt x="65873" y="29538"/>
                  <a:pt x="65900" y="29690"/>
                  <a:pt x="65909" y="29743"/>
                </a:cubicBezTo>
                <a:cubicBezTo>
                  <a:pt x="66212" y="31483"/>
                  <a:pt x="66578" y="33187"/>
                  <a:pt x="66863" y="34900"/>
                </a:cubicBezTo>
                <a:cubicBezTo>
                  <a:pt x="65445" y="34944"/>
                  <a:pt x="64044" y="35016"/>
                  <a:pt x="62662" y="35087"/>
                </a:cubicBezTo>
                <a:cubicBezTo>
                  <a:pt x="62537" y="33213"/>
                  <a:pt x="62394" y="31349"/>
                  <a:pt x="62189" y="29556"/>
                </a:cubicBezTo>
                <a:cubicBezTo>
                  <a:pt x="63090" y="29556"/>
                  <a:pt x="63982" y="29493"/>
                  <a:pt x="64883" y="29476"/>
                </a:cubicBezTo>
                <a:cubicBezTo>
                  <a:pt x="65177" y="29467"/>
                  <a:pt x="65472" y="29467"/>
                  <a:pt x="65766" y="29449"/>
                </a:cubicBezTo>
                <a:cubicBezTo>
                  <a:pt x="65784" y="29440"/>
                  <a:pt x="65784" y="29431"/>
                  <a:pt x="65802" y="29431"/>
                </a:cubicBezTo>
                <a:close/>
                <a:moveTo>
                  <a:pt x="46104" y="29779"/>
                </a:moveTo>
                <a:cubicBezTo>
                  <a:pt x="46176" y="31581"/>
                  <a:pt x="46309" y="33329"/>
                  <a:pt x="46407" y="35114"/>
                </a:cubicBezTo>
                <a:cubicBezTo>
                  <a:pt x="45340" y="35114"/>
                  <a:pt x="44261" y="35143"/>
                  <a:pt x="43193" y="35143"/>
                </a:cubicBezTo>
                <a:cubicBezTo>
                  <a:pt x="42592" y="35143"/>
                  <a:pt x="41994" y="35134"/>
                  <a:pt x="41403" y="35105"/>
                </a:cubicBezTo>
                <a:cubicBezTo>
                  <a:pt x="41296" y="33419"/>
                  <a:pt x="41260" y="31670"/>
                  <a:pt x="41224" y="29913"/>
                </a:cubicBezTo>
                <a:cubicBezTo>
                  <a:pt x="42893" y="29904"/>
                  <a:pt x="44481" y="29823"/>
                  <a:pt x="46104" y="29779"/>
                </a:cubicBezTo>
                <a:close/>
                <a:moveTo>
                  <a:pt x="50779" y="29690"/>
                </a:moveTo>
                <a:cubicBezTo>
                  <a:pt x="50814" y="31536"/>
                  <a:pt x="50913" y="33329"/>
                  <a:pt x="50975" y="35149"/>
                </a:cubicBezTo>
                <a:cubicBezTo>
                  <a:pt x="50780" y="35151"/>
                  <a:pt x="50586" y="35151"/>
                  <a:pt x="50392" y="35151"/>
                </a:cubicBezTo>
                <a:cubicBezTo>
                  <a:pt x="49167" y="35151"/>
                  <a:pt x="47965" y="35129"/>
                  <a:pt x="46755" y="35114"/>
                </a:cubicBezTo>
                <a:cubicBezTo>
                  <a:pt x="46675" y="33321"/>
                  <a:pt x="46515" y="31554"/>
                  <a:pt x="46470" y="29770"/>
                </a:cubicBezTo>
                <a:lnTo>
                  <a:pt x="46470" y="29770"/>
                </a:lnTo>
                <a:cubicBezTo>
                  <a:pt x="46598" y="29771"/>
                  <a:pt x="46726" y="29771"/>
                  <a:pt x="46853" y="29771"/>
                </a:cubicBezTo>
                <a:cubicBezTo>
                  <a:pt x="48189" y="29771"/>
                  <a:pt x="49484" y="29730"/>
                  <a:pt x="50779" y="29690"/>
                </a:cubicBezTo>
                <a:close/>
                <a:moveTo>
                  <a:pt x="55873" y="29592"/>
                </a:moveTo>
                <a:cubicBezTo>
                  <a:pt x="55998" y="31394"/>
                  <a:pt x="55980" y="33338"/>
                  <a:pt x="56007" y="35247"/>
                </a:cubicBezTo>
                <a:cubicBezTo>
                  <a:pt x="54499" y="35167"/>
                  <a:pt x="52929" y="35149"/>
                  <a:pt x="51332" y="35149"/>
                </a:cubicBezTo>
                <a:cubicBezTo>
                  <a:pt x="51252" y="33347"/>
                  <a:pt x="51180" y="31527"/>
                  <a:pt x="51127" y="29681"/>
                </a:cubicBezTo>
                <a:cubicBezTo>
                  <a:pt x="52679" y="29627"/>
                  <a:pt x="54329" y="29654"/>
                  <a:pt x="55873" y="29592"/>
                </a:cubicBezTo>
                <a:close/>
                <a:moveTo>
                  <a:pt x="58533" y="29526"/>
                </a:moveTo>
                <a:cubicBezTo>
                  <a:pt x="59634" y="29526"/>
                  <a:pt x="60745" y="29545"/>
                  <a:pt x="61841" y="29556"/>
                </a:cubicBezTo>
                <a:cubicBezTo>
                  <a:pt x="62037" y="31367"/>
                  <a:pt x="62180" y="33231"/>
                  <a:pt x="62305" y="35114"/>
                </a:cubicBezTo>
                <a:cubicBezTo>
                  <a:pt x="60518" y="35196"/>
                  <a:pt x="58654" y="35248"/>
                  <a:pt x="56799" y="35248"/>
                </a:cubicBezTo>
                <a:cubicBezTo>
                  <a:pt x="56653" y="35248"/>
                  <a:pt x="56508" y="35248"/>
                  <a:pt x="56363" y="35247"/>
                </a:cubicBezTo>
                <a:cubicBezTo>
                  <a:pt x="56346" y="33329"/>
                  <a:pt x="56337" y="31358"/>
                  <a:pt x="56238" y="29565"/>
                </a:cubicBezTo>
                <a:cubicBezTo>
                  <a:pt x="56993" y="29535"/>
                  <a:pt x="57760" y="29526"/>
                  <a:pt x="58533" y="29526"/>
                </a:cubicBezTo>
                <a:close/>
                <a:moveTo>
                  <a:pt x="71012" y="35024"/>
                </a:moveTo>
                <a:cubicBezTo>
                  <a:pt x="71056" y="35961"/>
                  <a:pt x="71074" y="36925"/>
                  <a:pt x="71101" y="37879"/>
                </a:cubicBezTo>
                <a:cubicBezTo>
                  <a:pt x="69959" y="37959"/>
                  <a:pt x="68853" y="38066"/>
                  <a:pt x="67747" y="38174"/>
                </a:cubicBezTo>
                <a:cubicBezTo>
                  <a:pt x="67577" y="37210"/>
                  <a:pt x="67425" y="36238"/>
                  <a:pt x="67292" y="35239"/>
                </a:cubicBezTo>
                <a:cubicBezTo>
                  <a:pt x="68576" y="35212"/>
                  <a:pt x="69763" y="35087"/>
                  <a:pt x="71012" y="35024"/>
                </a:cubicBezTo>
                <a:close/>
                <a:moveTo>
                  <a:pt x="66917" y="35247"/>
                </a:moveTo>
                <a:cubicBezTo>
                  <a:pt x="66926" y="35247"/>
                  <a:pt x="66926" y="35247"/>
                  <a:pt x="66926" y="35256"/>
                </a:cubicBezTo>
                <a:cubicBezTo>
                  <a:pt x="67078" y="36247"/>
                  <a:pt x="67220" y="37246"/>
                  <a:pt x="67390" y="38218"/>
                </a:cubicBezTo>
                <a:cubicBezTo>
                  <a:pt x="65900" y="38361"/>
                  <a:pt x="64428" y="38530"/>
                  <a:pt x="62947" y="38682"/>
                </a:cubicBezTo>
                <a:cubicBezTo>
                  <a:pt x="62858" y="37612"/>
                  <a:pt x="62751" y="36550"/>
                  <a:pt x="62688" y="35444"/>
                </a:cubicBezTo>
                <a:cubicBezTo>
                  <a:pt x="64080" y="35363"/>
                  <a:pt x="65507" y="35310"/>
                  <a:pt x="66917" y="35247"/>
                </a:cubicBezTo>
                <a:close/>
                <a:moveTo>
                  <a:pt x="62314" y="35462"/>
                </a:moveTo>
                <a:cubicBezTo>
                  <a:pt x="62358" y="35479"/>
                  <a:pt x="62332" y="35533"/>
                  <a:pt x="62340" y="35560"/>
                </a:cubicBezTo>
                <a:cubicBezTo>
                  <a:pt x="62385" y="36050"/>
                  <a:pt x="62403" y="36586"/>
                  <a:pt x="62448" y="37094"/>
                </a:cubicBezTo>
                <a:cubicBezTo>
                  <a:pt x="62501" y="37638"/>
                  <a:pt x="62555" y="38182"/>
                  <a:pt x="62599" y="38709"/>
                </a:cubicBezTo>
                <a:cubicBezTo>
                  <a:pt x="60610" y="38869"/>
                  <a:pt x="58495" y="38905"/>
                  <a:pt x="56426" y="38976"/>
                </a:cubicBezTo>
                <a:cubicBezTo>
                  <a:pt x="56417" y="37843"/>
                  <a:pt x="56399" y="36719"/>
                  <a:pt x="56372" y="35613"/>
                </a:cubicBezTo>
                <a:cubicBezTo>
                  <a:pt x="58388" y="35604"/>
                  <a:pt x="60387" y="35560"/>
                  <a:pt x="62314" y="35462"/>
                </a:cubicBezTo>
                <a:close/>
                <a:moveTo>
                  <a:pt x="51368" y="35506"/>
                </a:moveTo>
                <a:cubicBezTo>
                  <a:pt x="52938" y="35515"/>
                  <a:pt x="54517" y="35515"/>
                  <a:pt x="56015" y="35595"/>
                </a:cubicBezTo>
                <a:cubicBezTo>
                  <a:pt x="56042" y="36719"/>
                  <a:pt x="56060" y="37843"/>
                  <a:pt x="56069" y="38976"/>
                </a:cubicBezTo>
                <a:cubicBezTo>
                  <a:pt x="54561" y="38985"/>
                  <a:pt x="53027" y="38968"/>
                  <a:pt x="51573" y="39039"/>
                </a:cubicBezTo>
                <a:cubicBezTo>
                  <a:pt x="51448" y="37915"/>
                  <a:pt x="51403" y="36719"/>
                  <a:pt x="51350" y="35533"/>
                </a:cubicBezTo>
                <a:cubicBezTo>
                  <a:pt x="51350" y="35515"/>
                  <a:pt x="51350" y="35506"/>
                  <a:pt x="51368" y="35506"/>
                </a:cubicBezTo>
                <a:close/>
                <a:moveTo>
                  <a:pt x="46782" y="35462"/>
                </a:moveTo>
                <a:cubicBezTo>
                  <a:pt x="47987" y="35485"/>
                  <a:pt x="49199" y="35508"/>
                  <a:pt x="50424" y="35508"/>
                </a:cubicBezTo>
                <a:cubicBezTo>
                  <a:pt x="50613" y="35508"/>
                  <a:pt x="50803" y="35507"/>
                  <a:pt x="50993" y="35506"/>
                </a:cubicBezTo>
                <a:cubicBezTo>
                  <a:pt x="51046" y="36711"/>
                  <a:pt x="51100" y="37915"/>
                  <a:pt x="51225" y="39048"/>
                </a:cubicBezTo>
                <a:cubicBezTo>
                  <a:pt x="49780" y="39092"/>
                  <a:pt x="48317" y="39119"/>
                  <a:pt x="46836" y="39128"/>
                </a:cubicBezTo>
                <a:cubicBezTo>
                  <a:pt x="46809" y="37924"/>
                  <a:pt x="46836" y="36666"/>
                  <a:pt x="46773" y="35497"/>
                </a:cubicBezTo>
                <a:cubicBezTo>
                  <a:pt x="46764" y="35479"/>
                  <a:pt x="46764" y="35470"/>
                  <a:pt x="46782" y="35462"/>
                </a:cubicBezTo>
                <a:close/>
                <a:moveTo>
                  <a:pt x="41447" y="35453"/>
                </a:moveTo>
                <a:cubicBezTo>
                  <a:pt x="42027" y="35487"/>
                  <a:pt x="42609" y="35499"/>
                  <a:pt x="43195" y="35499"/>
                </a:cubicBezTo>
                <a:cubicBezTo>
                  <a:pt x="44260" y="35499"/>
                  <a:pt x="45334" y="35462"/>
                  <a:pt x="46416" y="35462"/>
                </a:cubicBezTo>
                <a:cubicBezTo>
                  <a:pt x="46479" y="36648"/>
                  <a:pt x="46452" y="37924"/>
                  <a:pt x="46479" y="39137"/>
                </a:cubicBezTo>
                <a:cubicBezTo>
                  <a:pt x="44864" y="39155"/>
                  <a:pt x="43214" y="39146"/>
                  <a:pt x="41590" y="39155"/>
                </a:cubicBezTo>
                <a:cubicBezTo>
                  <a:pt x="41572" y="37897"/>
                  <a:pt x="41528" y="36666"/>
                  <a:pt x="41438" y="35488"/>
                </a:cubicBezTo>
                <a:cubicBezTo>
                  <a:pt x="41430" y="35470"/>
                  <a:pt x="41430" y="35453"/>
                  <a:pt x="41447" y="35453"/>
                </a:cubicBezTo>
                <a:close/>
                <a:moveTo>
                  <a:pt x="35897" y="35053"/>
                </a:moveTo>
                <a:cubicBezTo>
                  <a:pt x="35898" y="35053"/>
                  <a:pt x="35898" y="35055"/>
                  <a:pt x="35898" y="35060"/>
                </a:cubicBezTo>
                <a:cubicBezTo>
                  <a:pt x="37602" y="35212"/>
                  <a:pt x="39297" y="35372"/>
                  <a:pt x="41082" y="35444"/>
                </a:cubicBezTo>
                <a:cubicBezTo>
                  <a:pt x="41171" y="36648"/>
                  <a:pt x="41224" y="37888"/>
                  <a:pt x="41233" y="39173"/>
                </a:cubicBezTo>
                <a:cubicBezTo>
                  <a:pt x="41086" y="39174"/>
                  <a:pt x="40938" y="39175"/>
                  <a:pt x="40791" y="39175"/>
                </a:cubicBezTo>
                <a:cubicBezTo>
                  <a:pt x="39592" y="39175"/>
                  <a:pt x="38411" y="39130"/>
                  <a:pt x="37224" y="39130"/>
                </a:cubicBezTo>
                <a:cubicBezTo>
                  <a:pt x="36851" y="39130"/>
                  <a:pt x="36478" y="39134"/>
                  <a:pt x="36104" y="39146"/>
                </a:cubicBezTo>
                <a:cubicBezTo>
                  <a:pt x="36068" y="37754"/>
                  <a:pt x="35997" y="36398"/>
                  <a:pt x="35890" y="35078"/>
                </a:cubicBezTo>
                <a:cubicBezTo>
                  <a:pt x="35890" y="35065"/>
                  <a:pt x="35894" y="35053"/>
                  <a:pt x="35897" y="35053"/>
                </a:cubicBezTo>
                <a:close/>
                <a:moveTo>
                  <a:pt x="30037" y="34846"/>
                </a:moveTo>
                <a:cubicBezTo>
                  <a:pt x="33097" y="34944"/>
                  <a:pt x="35203" y="35016"/>
                  <a:pt x="35515" y="35024"/>
                </a:cubicBezTo>
                <a:cubicBezTo>
                  <a:pt x="35524" y="35033"/>
                  <a:pt x="35533" y="35033"/>
                  <a:pt x="35542" y="35042"/>
                </a:cubicBezTo>
                <a:cubicBezTo>
                  <a:pt x="35631" y="36372"/>
                  <a:pt x="35729" y="37745"/>
                  <a:pt x="35738" y="39137"/>
                </a:cubicBezTo>
                <a:lnTo>
                  <a:pt x="34596" y="39182"/>
                </a:lnTo>
                <a:cubicBezTo>
                  <a:pt x="34534" y="39191"/>
                  <a:pt x="32803" y="39235"/>
                  <a:pt x="30207" y="39298"/>
                </a:cubicBezTo>
                <a:cubicBezTo>
                  <a:pt x="30216" y="38075"/>
                  <a:pt x="30198" y="36960"/>
                  <a:pt x="30100" y="36559"/>
                </a:cubicBezTo>
                <a:cubicBezTo>
                  <a:pt x="30037" y="36309"/>
                  <a:pt x="30028" y="35667"/>
                  <a:pt x="30037" y="34846"/>
                </a:cubicBezTo>
                <a:close/>
                <a:moveTo>
                  <a:pt x="24123" y="34632"/>
                </a:moveTo>
                <a:lnTo>
                  <a:pt x="24123" y="34632"/>
                </a:lnTo>
                <a:cubicBezTo>
                  <a:pt x="26139" y="34703"/>
                  <a:pt x="28021" y="34775"/>
                  <a:pt x="29654" y="34828"/>
                </a:cubicBezTo>
                <a:cubicBezTo>
                  <a:pt x="29645" y="35720"/>
                  <a:pt x="29663" y="36363"/>
                  <a:pt x="29725" y="36648"/>
                </a:cubicBezTo>
                <a:cubicBezTo>
                  <a:pt x="29814" y="37023"/>
                  <a:pt x="29832" y="38111"/>
                  <a:pt x="29823" y="39307"/>
                </a:cubicBezTo>
                <a:cubicBezTo>
                  <a:pt x="28182" y="39351"/>
                  <a:pt x="26219" y="39405"/>
                  <a:pt x="24141" y="39449"/>
                </a:cubicBezTo>
                <a:cubicBezTo>
                  <a:pt x="24141" y="38646"/>
                  <a:pt x="24141" y="37888"/>
                  <a:pt x="24141" y="37308"/>
                </a:cubicBezTo>
                <a:cubicBezTo>
                  <a:pt x="24141" y="36675"/>
                  <a:pt x="24132" y="35729"/>
                  <a:pt x="24123" y="34632"/>
                </a:cubicBezTo>
                <a:close/>
                <a:moveTo>
                  <a:pt x="18949" y="34445"/>
                </a:moveTo>
                <a:cubicBezTo>
                  <a:pt x="20581" y="34507"/>
                  <a:pt x="22196" y="34569"/>
                  <a:pt x="23739" y="34623"/>
                </a:cubicBezTo>
                <a:cubicBezTo>
                  <a:pt x="23739" y="34623"/>
                  <a:pt x="23739" y="34632"/>
                  <a:pt x="23739" y="34641"/>
                </a:cubicBezTo>
                <a:cubicBezTo>
                  <a:pt x="23748" y="35729"/>
                  <a:pt x="23757" y="36675"/>
                  <a:pt x="23757" y="37308"/>
                </a:cubicBezTo>
                <a:cubicBezTo>
                  <a:pt x="23757" y="37888"/>
                  <a:pt x="23757" y="38646"/>
                  <a:pt x="23757" y="39458"/>
                </a:cubicBezTo>
                <a:cubicBezTo>
                  <a:pt x="22249" y="39503"/>
                  <a:pt x="20697" y="39538"/>
                  <a:pt x="19154" y="39574"/>
                </a:cubicBezTo>
                <a:cubicBezTo>
                  <a:pt x="19163" y="38405"/>
                  <a:pt x="19154" y="37165"/>
                  <a:pt x="19109" y="36425"/>
                </a:cubicBezTo>
                <a:cubicBezTo>
                  <a:pt x="19073" y="35845"/>
                  <a:pt x="19011" y="35167"/>
                  <a:pt x="18949" y="34445"/>
                </a:cubicBezTo>
                <a:close/>
                <a:moveTo>
                  <a:pt x="13373" y="34239"/>
                </a:moveTo>
                <a:cubicBezTo>
                  <a:pt x="15077" y="34302"/>
                  <a:pt x="16825" y="34373"/>
                  <a:pt x="18565" y="34436"/>
                </a:cubicBezTo>
                <a:cubicBezTo>
                  <a:pt x="18627" y="35167"/>
                  <a:pt x="18690" y="35863"/>
                  <a:pt x="18725" y="36452"/>
                </a:cubicBezTo>
                <a:cubicBezTo>
                  <a:pt x="18770" y="37183"/>
                  <a:pt x="18779" y="38414"/>
                  <a:pt x="18770" y="39583"/>
                </a:cubicBezTo>
                <a:cubicBezTo>
                  <a:pt x="16897" y="39628"/>
                  <a:pt x="15050" y="39672"/>
                  <a:pt x="13364" y="39708"/>
                </a:cubicBezTo>
                <a:cubicBezTo>
                  <a:pt x="13364" y="39672"/>
                  <a:pt x="13355" y="39628"/>
                  <a:pt x="13355" y="39592"/>
                </a:cubicBezTo>
                <a:cubicBezTo>
                  <a:pt x="13301" y="38923"/>
                  <a:pt x="13328" y="37058"/>
                  <a:pt x="13355" y="35256"/>
                </a:cubicBezTo>
                <a:cubicBezTo>
                  <a:pt x="13364" y="34908"/>
                  <a:pt x="13364" y="34569"/>
                  <a:pt x="13373" y="34239"/>
                </a:cubicBezTo>
                <a:close/>
                <a:moveTo>
                  <a:pt x="7405" y="33999"/>
                </a:moveTo>
                <a:lnTo>
                  <a:pt x="7405" y="33999"/>
                </a:lnTo>
                <a:cubicBezTo>
                  <a:pt x="9126" y="34070"/>
                  <a:pt x="11027" y="34150"/>
                  <a:pt x="12989" y="34222"/>
                </a:cubicBezTo>
                <a:cubicBezTo>
                  <a:pt x="12980" y="34561"/>
                  <a:pt x="12980" y="34908"/>
                  <a:pt x="12971" y="35247"/>
                </a:cubicBezTo>
                <a:cubicBezTo>
                  <a:pt x="12945" y="37058"/>
                  <a:pt x="12918" y="38932"/>
                  <a:pt x="12971" y="39619"/>
                </a:cubicBezTo>
                <a:cubicBezTo>
                  <a:pt x="12971" y="39654"/>
                  <a:pt x="12980" y="39690"/>
                  <a:pt x="12980" y="39717"/>
                </a:cubicBezTo>
                <a:cubicBezTo>
                  <a:pt x="10786" y="39770"/>
                  <a:pt x="8886" y="39806"/>
                  <a:pt x="7547" y="39833"/>
                </a:cubicBezTo>
                <a:cubicBezTo>
                  <a:pt x="7565" y="38414"/>
                  <a:pt x="7556" y="37023"/>
                  <a:pt x="7440" y="36559"/>
                </a:cubicBezTo>
                <a:cubicBezTo>
                  <a:pt x="7369" y="36229"/>
                  <a:pt x="7369" y="35230"/>
                  <a:pt x="7405" y="33999"/>
                </a:cubicBezTo>
                <a:close/>
                <a:moveTo>
                  <a:pt x="1383" y="33713"/>
                </a:moveTo>
                <a:lnTo>
                  <a:pt x="1383" y="33713"/>
                </a:lnTo>
                <a:cubicBezTo>
                  <a:pt x="2784" y="33793"/>
                  <a:pt x="4746" y="33883"/>
                  <a:pt x="7021" y="33981"/>
                </a:cubicBezTo>
                <a:cubicBezTo>
                  <a:pt x="6976" y="35301"/>
                  <a:pt x="6985" y="36282"/>
                  <a:pt x="7066" y="36648"/>
                </a:cubicBezTo>
                <a:cubicBezTo>
                  <a:pt x="7173" y="37076"/>
                  <a:pt x="7182" y="38441"/>
                  <a:pt x="7164" y="39833"/>
                </a:cubicBezTo>
                <a:cubicBezTo>
                  <a:pt x="6683" y="39843"/>
                  <a:pt x="6294" y="39848"/>
                  <a:pt x="6018" y="39848"/>
                </a:cubicBezTo>
                <a:cubicBezTo>
                  <a:pt x="5824" y="39848"/>
                  <a:pt x="5685" y="39845"/>
                  <a:pt x="5612" y="39842"/>
                </a:cubicBezTo>
                <a:cubicBezTo>
                  <a:pt x="5112" y="39818"/>
                  <a:pt x="4137" y="39810"/>
                  <a:pt x="3055" y="39810"/>
                </a:cubicBezTo>
                <a:cubicBezTo>
                  <a:pt x="2515" y="39810"/>
                  <a:pt x="1948" y="39812"/>
                  <a:pt x="1401" y="39815"/>
                </a:cubicBezTo>
                <a:cubicBezTo>
                  <a:pt x="1401" y="38869"/>
                  <a:pt x="1410" y="37968"/>
                  <a:pt x="1410" y="37308"/>
                </a:cubicBezTo>
                <a:cubicBezTo>
                  <a:pt x="1401" y="36675"/>
                  <a:pt x="1401" y="35729"/>
                  <a:pt x="1392" y="34632"/>
                </a:cubicBezTo>
                <a:cubicBezTo>
                  <a:pt x="1383" y="34338"/>
                  <a:pt x="1383" y="34034"/>
                  <a:pt x="1383" y="33713"/>
                </a:cubicBezTo>
                <a:close/>
                <a:moveTo>
                  <a:pt x="1999" y="1"/>
                </a:moveTo>
                <a:cubicBezTo>
                  <a:pt x="1909" y="919"/>
                  <a:pt x="1731" y="2730"/>
                  <a:pt x="1615" y="3962"/>
                </a:cubicBezTo>
                <a:lnTo>
                  <a:pt x="0" y="3988"/>
                </a:lnTo>
                <a:lnTo>
                  <a:pt x="0" y="4372"/>
                </a:lnTo>
                <a:lnTo>
                  <a:pt x="1579" y="4345"/>
                </a:lnTo>
                <a:lnTo>
                  <a:pt x="1579" y="4345"/>
                </a:lnTo>
                <a:cubicBezTo>
                  <a:pt x="1561" y="4532"/>
                  <a:pt x="1552" y="4693"/>
                  <a:pt x="1544" y="4827"/>
                </a:cubicBezTo>
                <a:cubicBezTo>
                  <a:pt x="1490" y="5487"/>
                  <a:pt x="1517" y="7271"/>
                  <a:pt x="1535" y="9029"/>
                </a:cubicBezTo>
                <a:cubicBezTo>
                  <a:pt x="973" y="9011"/>
                  <a:pt x="473" y="9002"/>
                  <a:pt x="36" y="8993"/>
                </a:cubicBezTo>
                <a:lnTo>
                  <a:pt x="36" y="9377"/>
                </a:lnTo>
                <a:cubicBezTo>
                  <a:pt x="473" y="9385"/>
                  <a:pt x="982" y="9403"/>
                  <a:pt x="1544" y="9412"/>
                </a:cubicBezTo>
                <a:cubicBezTo>
                  <a:pt x="1570" y="11072"/>
                  <a:pt x="1588" y="12722"/>
                  <a:pt x="1544" y="13213"/>
                </a:cubicBezTo>
                <a:cubicBezTo>
                  <a:pt x="1517" y="13436"/>
                  <a:pt x="1517" y="13775"/>
                  <a:pt x="1517" y="14185"/>
                </a:cubicBezTo>
                <a:cubicBezTo>
                  <a:pt x="1008" y="14176"/>
                  <a:pt x="518" y="14176"/>
                  <a:pt x="36" y="14176"/>
                </a:cubicBezTo>
                <a:lnTo>
                  <a:pt x="36" y="14560"/>
                </a:lnTo>
                <a:cubicBezTo>
                  <a:pt x="518" y="14560"/>
                  <a:pt x="1008" y="14569"/>
                  <a:pt x="1517" y="14569"/>
                </a:cubicBezTo>
                <a:cubicBezTo>
                  <a:pt x="1526" y="14943"/>
                  <a:pt x="1535" y="15354"/>
                  <a:pt x="1544" y="15773"/>
                </a:cubicBezTo>
                <a:cubicBezTo>
                  <a:pt x="1570" y="17075"/>
                  <a:pt x="1606" y="18556"/>
                  <a:pt x="1517" y="19163"/>
                </a:cubicBezTo>
                <a:cubicBezTo>
                  <a:pt x="1472" y="19431"/>
                  <a:pt x="1428" y="19912"/>
                  <a:pt x="1383" y="20519"/>
                </a:cubicBezTo>
                <a:cubicBezTo>
                  <a:pt x="910" y="20537"/>
                  <a:pt x="464" y="20555"/>
                  <a:pt x="36" y="20572"/>
                </a:cubicBezTo>
                <a:lnTo>
                  <a:pt x="36" y="20956"/>
                </a:lnTo>
                <a:cubicBezTo>
                  <a:pt x="455" y="20938"/>
                  <a:pt x="892" y="20920"/>
                  <a:pt x="1356" y="20903"/>
                </a:cubicBezTo>
                <a:lnTo>
                  <a:pt x="1356" y="20903"/>
                </a:lnTo>
                <a:cubicBezTo>
                  <a:pt x="1285" y="21875"/>
                  <a:pt x="1222" y="23070"/>
                  <a:pt x="1160" y="24132"/>
                </a:cubicBezTo>
                <a:cubicBezTo>
                  <a:pt x="776" y="24123"/>
                  <a:pt x="393" y="24105"/>
                  <a:pt x="36" y="24096"/>
                </a:cubicBezTo>
                <a:lnTo>
                  <a:pt x="36" y="24480"/>
                </a:lnTo>
                <a:cubicBezTo>
                  <a:pt x="384" y="24489"/>
                  <a:pt x="758" y="24507"/>
                  <a:pt x="1142" y="24516"/>
                </a:cubicBezTo>
                <a:cubicBezTo>
                  <a:pt x="1097" y="25381"/>
                  <a:pt x="1053" y="26103"/>
                  <a:pt x="1026" y="26514"/>
                </a:cubicBezTo>
                <a:cubicBezTo>
                  <a:pt x="990" y="26924"/>
                  <a:pt x="982" y="27843"/>
                  <a:pt x="973" y="28985"/>
                </a:cubicBezTo>
                <a:lnTo>
                  <a:pt x="36" y="28985"/>
                </a:lnTo>
                <a:lnTo>
                  <a:pt x="36" y="29369"/>
                </a:lnTo>
                <a:lnTo>
                  <a:pt x="973" y="29369"/>
                </a:lnTo>
                <a:cubicBezTo>
                  <a:pt x="973" y="30573"/>
                  <a:pt x="982" y="31982"/>
                  <a:pt x="990" y="33312"/>
                </a:cubicBezTo>
                <a:cubicBezTo>
                  <a:pt x="625" y="33285"/>
                  <a:pt x="304" y="33267"/>
                  <a:pt x="36" y="33249"/>
                </a:cubicBezTo>
                <a:lnTo>
                  <a:pt x="36" y="33633"/>
                </a:lnTo>
                <a:cubicBezTo>
                  <a:pt x="304" y="33651"/>
                  <a:pt x="625" y="33668"/>
                  <a:pt x="999" y="33695"/>
                </a:cubicBezTo>
                <a:cubicBezTo>
                  <a:pt x="999" y="34016"/>
                  <a:pt x="999" y="34338"/>
                  <a:pt x="999" y="34641"/>
                </a:cubicBezTo>
                <a:cubicBezTo>
                  <a:pt x="1008" y="35729"/>
                  <a:pt x="1017" y="36675"/>
                  <a:pt x="1017" y="37308"/>
                </a:cubicBezTo>
                <a:cubicBezTo>
                  <a:pt x="1026" y="37977"/>
                  <a:pt x="1017" y="38869"/>
                  <a:pt x="1017" y="39824"/>
                </a:cubicBezTo>
                <a:lnTo>
                  <a:pt x="36" y="39824"/>
                </a:lnTo>
                <a:lnTo>
                  <a:pt x="36" y="40208"/>
                </a:lnTo>
                <a:lnTo>
                  <a:pt x="1008" y="40208"/>
                </a:lnTo>
                <a:cubicBezTo>
                  <a:pt x="1008" y="40671"/>
                  <a:pt x="1008" y="41144"/>
                  <a:pt x="999" y="41599"/>
                </a:cubicBezTo>
                <a:lnTo>
                  <a:pt x="1383" y="41599"/>
                </a:lnTo>
                <a:cubicBezTo>
                  <a:pt x="1392" y="41144"/>
                  <a:pt x="1392" y="40671"/>
                  <a:pt x="1401" y="40199"/>
                </a:cubicBezTo>
                <a:cubicBezTo>
                  <a:pt x="1948" y="40196"/>
                  <a:pt x="2514" y="40194"/>
                  <a:pt x="3053" y="40194"/>
                </a:cubicBezTo>
                <a:cubicBezTo>
                  <a:pt x="4131" y="40194"/>
                  <a:pt x="5100" y="40202"/>
                  <a:pt x="5594" y="40225"/>
                </a:cubicBezTo>
                <a:cubicBezTo>
                  <a:pt x="5671" y="40229"/>
                  <a:pt x="5812" y="40231"/>
                  <a:pt x="6008" y="40231"/>
                </a:cubicBezTo>
                <a:cubicBezTo>
                  <a:pt x="6285" y="40231"/>
                  <a:pt x="6674" y="40227"/>
                  <a:pt x="7155" y="40216"/>
                </a:cubicBezTo>
                <a:lnTo>
                  <a:pt x="7155" y="40216"/>
                </a:lnTo>
                <a:cubicBezTo>
                  <a:pt x="7155" y="40698"/>
                  <a:pt x="7137" y="41171"/>
                  <a:pt x="7128" y="41599"/>
                </a:cubicBezTo>
                <a:lnTo>
                  <a:pt x="7512" y="41599"/>
                </a:lnTo>
                <a:cubicBezTo>
                  <a:pt x="7521" y="41171"/>
                  <a:pt x="7538" y="40698"/>
                  <a:pt x="7547" y="40216"/>
                </a:cubicBezTo>
                <a:cubicBezTo>
                  <a:pt x="8886" y="40190"/>
                  <a:pt x="10804" y="40154"/>
                  <a:pt x="13016" y="40100"/>
                </a:cubicBezTo>
                <a:cubicBezTo>
                  <a:pt x="13052" y="40520"/>
                  <a:pt x="13096" y="41046"/>
                  <a:pt x="13150" y="41599"/>
                </a:cubicBezTo>
                <a:lnTo>
                  <a:pt x="13533" y="41599"/>
                </a:lnTo>
                <a:cubicBezTo>
                  <a:pt x="13489" y="41046"/>
                  <a:pt x="13435" y="40520"/>
                  <a:pt x="13400" y="40092"/>
                </a:cubicBezTo>
                <a:cubicBezTo>
                  <a:pt x="15077" y="40056"/>
                  <a:pt x="16906" y="40011"/>
                  <a:pt x="18761" y="39967"/>
                </a:cubicBezTo>
                <a:lnTo>
                  <a:pt x="18761" y="39967"/>
                </a:lnTo>
                <a:cubicBezTo>
                  <a:pt x="18761" y="40591"/>
                  <a:pt x="18752" y="41171"/>
                  <a:pt x="18743" y="41626"/>
                </a:cubicBezTo>
                <a:lnTo>
                  <a:pt x="19127" y="41626"/>
                </a:lnTo>
                <a:cubicBezTo>
                  <a:pt x="19136" y="41171"/>
                  <a:pt x="19145" y="40582"/>
                  <a:pt x="19154" y="39958"/>
                </a:cubicBezTo>
                <a:cubicBezTo>
                  <a:pt x="20697" y="39922"/>
                  <a:pt x="22249" y="39886"/>
                  <a:pt x="23748" y="39851"/>
                </a:cubicBezTo>
                <a:lnTo>
                  <a:pt x="23748" y="39851"/>
                </a:lnTo>
                <a:cubicBezTo>
                  <a:pt x="23748" y="40439"/>
                  <a:pt x="23748" y="41046"/>
                  <a:pt x="23739" y="41626"/>
                </a:cubicBezTo>
                <a:lnTo>
                  <a:pt x="24123" y="41626"/>
                </a:lnTo>
                <a:cubicBezTo>
                  <a:pt x="24132" y="41037"/>
                  <a:pt x="24132" y="40431"/>
                  <a:pt x="24132" y="39842"/>
                </a:cubicBezTo>
                <a:cubicBezTo>
                  <a:pt x="26210" y="39788"/>
                  <a:pt x="28173" y="39735"/>
                  <a:pt x="29823" y="39690"/>
                </a:cubicBezTo>
                <a:lnTo>
                  <a:pt x="29823" y="39690"/>
                </a:lnTo>
                <a:cubicBezTo>
                  <a:pt x="29814" y="40350"/>
                  <a:pt x="29796" y="41028"/>
                  <a:pt x="29788" y="41626"/>
                </a:cubicBezTo>
                <a:lnTo>
                  <a:pt x="30171" y="41626"/>
                </a:lnTo>
                <a:cubicBezTo>
                  <a:pt x="30189" y="41028"/>
                  <a:pt x="30198" y="40350"/>
                  <a:pt x="30207" y="39681"/>
                </a:cubicBezTo>
                <a:cubicBezTo>
                  <a:pt x="32651" y="39619"/>
                  <a:pt x="34346" y="39574"/>
                  <a:pt x="34614" y="39565"/>
                </a:cubicBezTo>
                <a:lnTo>
                  <a:pt x="35711" y="39521"/>
                </a:lnTo>
                <a:lnTo>
                  <a:pt x="35756" y="39521"/>
                </a:lnTo>
                <a:cubicBezTo>
                  <a:pt x="35765" y="40199"/>
                  <a:pt x="35783" y="40859"/>
                  <a:pt x="35774" y="41546"/>
                </a:cubicBezTo>
                <a:lnTo>
                  <a:pt x="36139" y="41546"/>
                </a:lnTo>
                <a:cubicBezTo>
                  <a:pt x="36122" y="40877"/>
                  <a:pt x="36130" y="40172"/>
                  <a:pt x="36113" y="39503"/>
                </a:cubicBezTo>
                <a:cubicBezTo>
                  <a:pt x="36511" y="39488"/>
                  <a:pt x="36908" y="39483"/>
                  <a:pt x="37304" y="39483"/>
                </a:cubicBezTo>
                <a:cubicBezTo>
                  <a:pt x="38414" y="39483"/>
                  <a:pt x="39520" y="39525"/>
                  <a:pt x="40651" y="39525"/>
                </a:cubicBezTo>
                <a:cubicBezTo>
                  <a:pt x="40850" y="39525"/>
                  <a:pt x="41050" y="39524"/>
                  <a:pt x="41251" y="39521"/>
                </a:cubicBezTo>
                <a:cubicBezTo>
                  <a:pt x="41260" y="40234"/>
                  <a:pt x="41340" y="40868"/>
                  <a:pt x="41385" y="41546"/>
                </a:cubicBezTo>
                <a:lnTo>
                  <a:pt x="41742" y="41546"/>
                </a:lnTo>
                <a:cubicBezTo>
                  <a:pt x="41679" y="40886"/>
                  <a:pt x="41617" y="40216"/>
                  <a:pt x="41599" y="39512"/>
                </a:cubicBezTo>
                <a:cubicBezTo>
                  <a:pt x="42411" y="39503"/>
                  <a:pt x="43229" y="39503"/>
                  <a:pt x="44047" y="39503"/>
                </a:cubicBezTo>
                <a:cubicBezTo>
                  <a:pt x="44864" y="39503"/>
                  <a:pt x="45680" y="39503"/>
                  <a:pt x="46488" y="39494"/>
                </a:cubicBezTo>
                <a:cubicBezTo>
                  <a:pt x="46515" y="40199"/>
                  <a:pt x="46568" y="40859"/>
                  <a:pt x="46613" y="41546"/>
                </a:cubicBezTo>
                <a:lnTo>
                  <a:pt x="46970" y="41546"/>
                </a:lnTo>
                <a:cubicBezTo>
                  <a:pt x="46925" y="40859"/>
                  <a:pt x="46862" y="40190"/>
                  <a:pt x="46845" y="39485"/>
                </a:cubicBezTo>
                <a:cubicBezTo>
                  <a:pt x="48334" y="39476"/>
                  <a:pt x="49806" y="39440"/>
                  <a:pt x="51261" y="39396"/>
                </a:cubicBezTo>
                <a:cubicBezTo>
                  <a:pt x="51359" y="40109"/>
                  <a:pt x="51448" y="40832"/>
                  <a:pt x="51546" y="41546"/>
                </a:cubicBezTo>
                <a:lnTo>
                  <a:pt x="51894" y="41546"/>
                </a:lnTo>
                <a:cubicBezTo>
                  <a:pt x="51805" y="40823"/>
                  <a:pt x="51716" y="40100"/>
                  <a:pt x="51617" y="39387"/>
                </a:cubicBezTo>
                <a:cubicBezTo>
                  <a:pt x="53054" y="39324"/>
                  <a:pt x="54579" y="39342"/>
                  <a:pt x="56069" y="39324"/>
                </a:cubicBezTo>
                <a:lnTo>
                  <a:pt x="56069" y="39324"/>
                </a:lnTo>
                <a:cubicBezTo>
                  <a:pt x="56069" y="40074"/>
                  <a:pt x="56060" y="40832"/>
                  <a:pt x="56087" y="41546"/>
                </a:cubicBezTo>
                <a:lnTo>
                  <a:pt x="56444" y="41546"/>
                </a:lnTo>
                <a:cubicBezTo>
                  <a:pt x="56417" y="40823"/>
                  <a:pt x="56426" y="40074"/>
                  <a:pt x="56426" y="39324"/>
                </a:cubicBezTo>
                <a:cubicBezTo>
                  <a:pt x="57987" y="39271"/>
                  <a:pt x="59575" y="39244"/>
                  <a:pt x="61127" y="39173"/>
                </a:cubicBezTo>
                <a:cubicBezTo>
                  <a:pt x="61636" y="39146"/>
                  <a:pt x="62135" y="39092"/>
                  <a:pt x="62626" y="39075"/>
                </a:cubicBezTo>
                <a:cubicBezTo>
                  <a:pt x="62679" y="39886"/>
                  <a:pt x="62733" y="40698"/>
                  <a:pt x="62742" y="41546"/>
                </a:cubicBezTo>
                <a:lnTo>
                  <a:pt x="63099" y="41546"/>
                </a:lnTo>
                <a:cubicBezTo>
                  <a:pt x="63090" y="40680"/>
                  <a:pt x="63027" y="39824"/>
                  <a:pt x="62983" y="39039"/>
                </a:cubicBezTo>
                <a:cubicBezTo>
                  <a:pt x="64464" y="38878"/>
                  <a:pt x="65980" y="38700"/>
                  <a:pt x="67452" y="38566"/>
                </a:cubicBezTo>
                <a:cubicBezTo>
                  <a:pt x="67613" y="39601"/>
                  <a:pt x="67836" y="40582"/>
                  <a:pt x="68068" y="41546"/>
                </a:cubicBezTo>
                <a:lnTo>
                  <a:pt x="68434" y="41546"/>
                </a:lnTo>
                <a:cubicBezTo>
                  <a:pt x="68193" y="40573"/>
                  <a:pt x="67970" y="39583"/>
                  <a:pt x="67809" y="38530"/>
                </a:cubicBezTo>
                <a:cubicBezTo>
                  <a:pt x="68880" y="38414"/>
                  <a:pt x="70004" y="38298"/>
                  <a:pt x="71101" y="38245"/>
                </a:cubicBezTo>
                <a:cubicBezTo>
                  <a:pt x="71110" y="39324"/>
                  <a:pt x="71119" y="40466"/>
                  <a:pt x="71101" y="41546"/>
                </a:cubicBezTo>
                <a:lnTo>
                  <a:pt x="71449" y="41546"/>
                </a:lnTo>
                <a:cubicBezTo>
                  <a:pt x="71476" y="40466"/>
                  <a:pt x="71449" y="39280"/>
                  <a:pt x="71458" y="38218"/>
                </a:cubicBezTo>
                <a:cubicBezTo>
                  <a:pt x="72234" y="38182"/>
                  <a:pt x="73010" y="38147"/>
                  <a:pt x="73795" y="38129"/>
                </a:cubicBezTo>
                <a:lnTo>
                  <a:pt x="73795" y="37781"/>
                </a:lnTo>
                <a:cubicBezTo>
                  <a:pt x="73010" y="37790"/>
                  <a:pt x="72207" y="37843"/>
                  <a:pt x="71449" y="37852"/>
                </a:cubicBezTo>
                <a:cubicBezTo>
                  <a:pt x="71431" y="36889"/>
                  <a:pt x="71413" y="35934"/>
                  <a:pt x="71369" y="34998"/>
                </a:cubicBezTo>
                <a:cubicBezTo>
                  <a:pt x="72198" y="34962"/>
                  <a:pt x="73001" y="34908"/>
                  <a:pt x="73795" y="34846"/>
                </a:cubicBezTo>
                <a:lnTo>
                  <a:pt x="73795" y="34489"/>
                </a:lnTo>
                <a:cubicBezTo>
                  <a:pt x="72992" y="34543"/>
                  <a:pt x="72163" y="34623"/>
                  <a:pt x="71351" y="34632"/>
                </a:cubicBezTo>
                <a:cubicBezTo>
                  <a:pt x="71217" y="32803"/>
                  <a:pt x="71012" y="31055"/>
                  <a:pt x="70833" y="29270"/>
                </a:cubicBezTo>
                <a:cubicBezTo>
                  <a:pt x="71375" y="29266"/>
                  <a:pt x="71922" y="29258"/>
                  <a:pt x="72464" y="29258"/>
                </a:cubicBezTo>
                <a:cubicBezTo>
                  <a:pt x="72913" y="29258"/>
                  <a:pt x="73359" y="29263"/>
                  <a:pt x="73795" y="29279"/>
                </a:cubicBezTo>
                <a:lnTo>
                  <a:pt x="73795" y="28922"/>
                </a:lnTo>
                <a:cubicBezTo>
                  <a:pt x="73265" y="28908"/>
                  <a:pt x="72710" y="28901"/>
                  <a:pt x="72155" y="28901"/>
                </a:cubicBezTo>
                <a:cubicBezTo>
                  <a:pt x="71701" y="28901"/>
                  <a:pt x="71248" y="28906"/>
                  <a:pt x="70807" y="28914"/>
                </a:cubicBezTo>
                <a:cubicBezTo>
                  <a:pt x="70699" y="27718"/>
                  <a:pt x="70655" y="26451"/>
                  <a:pt x="70619" y="25176"/>
                </a:cubicBezTo>
                <a:cubicBezTo>
                  <a:pt x="71690" y="25176"/>
                  <a:pt x="72733" y="25158"/>
                  <a:pt x="73795" y="25158"/>
                </a:cubicBezTo>
                <a:lnTo>
                  <a:pt x="73795" y="24801"/>
                </a:lnTo>
                <a:cubicBezTo>
                  <a:pt x="72733" y="24810"/>
                  <a:pt x="71672" y="24819"/>
                  <a:pt x="70610" y="24828"/>
                </a:cubicBezTo>
                <a:cubicBezTo>
                  <a:pt x="70592" y="22936"/>
                  <a:pt x="70566" y="20983"/>
                  <a:pt x="70637" y="19136"/>
                </a:cubicBezTo>
                <a:cubicBezTo>
                  <a:pt x="71401" y="19009"/>
                  <a:pt x="72233" y="18909"/>
                  <a:pt x="73105" y="18909"/>
                </a:cubicBezTo>
                <a:cubicBezTo>
                  <a:pt x="73333" y="18909"/>
                  <a:pt x="73563" y="18916"/>
                  <a:pt x="73795" y="18931"/>
                </a:cubicBezTo>
                <a:lnTo>
                  <a:pt x="73795" y="18574"/>
                </a:lnTo>
                <a:cubicBezTo>
                  <a:pt x="73582" y="18560"/>
                  <a:pt x="73368" y="18554"/>
                  <a:pt x="73157" y="18554"/>
                </a:cubicBezTo>
                <a:cubicBezTo>
                  <a:pt x="72263" y="18554"/>
                  <a:pt x="71394" y="18664"/>
                  <a:pt x="70637" y="18779"/>
                </a:cubicBezTo>
                <a:cubicBezTo>
                  <a:pt x="70673" y="16870"/>
                  <a:pt x="70798" y="15068"/>
                  <a:pt x="70860" y="13204"/>
                </a:cubicBezTo>
                <a:cubicBezTo>
                  <a:pt x="71217" y="13177"/>
                  <a:pt x="71582" y="13168"/>
                  <a:pt x="71952" y="13168"/>
                </a:cubicBezTo>
                <a:cubicBezTo>
                  <a:pt x="72562" y="13168"/>
                  <a:pt x="73184" y="13193"/>
                  <a:pt x="73795" y="13204"/>
                </a:cubicBezTo>
                <a:lnTo>
                  <a:pt x="73795" y="12847"/>
                </a:lnTo>
                <a:cubicBezTo>
                  <a:pt x="73171" y="12841"/>
                  <a:pt x="72521" y="12809"/>
                  <a:pt x="71886" y="12809"/>
                </a:cubicBezTo>
                <a:cubicBezTo>
                  <a:pt x="71540" y="12809"/>
                  <a:pt x="71199" y="12819"/>
                  <a:pt x="70869" y="12847"/>
                </a:cubicBezTo>
                <a:cubicBezTo>
                  <a:pt x="70914" y="11446"/>
                  <a:pt x="70896" y="9974"/>
                  <a:pt x="70931" y="8565"/>
                </a:cubicBezTo>
                <a:cubicBezTo>
                  <a:pt x="71913" y="8556"/>
                  <a:pt x="72832" y="8484"/>
                  <a:pt x="73795" y="8467"/>
                </a:cubicBezTo>
                <a:lnTo>
                  <a:pt x="73795" y="8119"/>
                </a:lnTo>
                <a:cubicBezTo>
                  <a:pt x="72823" y="8137"/>
                  <a:pt x="71904" y="8199"/>
                  <a:pt x="70923" y="8208"/>
                </a:cubicBezTo>
                <a:cubicBezTo>
                  <a:pt x="70931" y="6825"/>
                  <a:pt x="70931" y="5442"/>
                  <a:pt x="70940" y="4086"/>
                </a:cubicBezTo>
                <a:cubicBezTo>
                  <a:pt x="71850" y="4015"/>
                  <a:pt x="72805" y="3979"/>
                  <a:pt x="73795" y="3979"/>
                </a:cubicBezTo>
                <a:lnTo>
                  <a:pt x="73795" y="3623"/>
                </a:lnTo>
                <a:cubicBezTo>
                  <a:pt x="73730" y="3622"/>
                  <a:pt x="73666" y="3622"/>
                  <a:pt x="73601" y="3622"/>
                </a:cubicBezTo>
                <a:cubicBezTo>
                  <a:pt x="72670" y="3622"/>
                  <a:pt x="71765" y="3680"/>
                  <a:pt x="70923" y="3730"/>
                </a:cubicBezTo>
                <a:cubicBezTo>
                  <a:pt x="70896" y="2463"/>
                  <a:pt x="70851" y="1205"/>
                  <a:pt x="70735" y="27"/>
                </a:cubicBezTo>
                <a:lnTo>
                  <a:pt x="70378" y="27"/>
                </a:lnTo>
                <a:cubicBezTo>
                  <a:pt x="70494" y="1205"/>
                  <a:pt x="70557" y="2498"/>
                  <a:pt x="70557" y="3747"/>
                </a:cubicBezTo>
                <a:cubicBezTo>
                  <a:pt x="69601" y="3791"/>
                  <a:pt x="68592" y="3814"/>
                  <a:pt x="67585" y="3814"/>
                </a:cubicBezTo>
                <a:cubicBezTo>
                  <a:pt x="66741" y="3814"/>
                  <a:pt x="65898" y="3798"/>
                  <a:pt x="65088" y="3765"/>
                </a:cubicBezTo>
                <a:cubicBezTo>
                  <a:pt x="65124" y="2490"/>
                  <a:pt x="65240" y="1285"/>
                  <a:pt x="65302" y="27"/>
                </a:cubicBezTo>
                <a:lnTo>
                  <a:pt x="64954" y="27"/>
                </a:lnTo>
                <a:cubicBezTo>
                  <a:pt x="64874" y="1276"/>
                  <a:pt x="64785" y="2507"/>
                  <a:pt x="64722" y="3765"/>
                </a:cubicBezTo>
                <a:cubicBezTo>
                  <a:pt x="64644" y="3766"/>
                  <a:pt x="64565" y="3766"/>
                  <a:pt x="64487" y="3766"/>
                </a:cubicBezTo>
                <a:cubicBezTo>
                  <a:pt x="63208" y="3766"/>
                  <a:pt x="61988" y="3700"/>
                  <a:pt x="60753" y="3649"/>
                </a:cubicBezTo>
                <a:cubicBezTo>
                  <a:pt x="60753" y="2409"/>
                  <a:pt x="60672" y="1250"/>
                  <a:pt x="60637" y="45"/>
                </a:cubicBezTo>
                <a:cubicBezTo>
                  <a:pt x="60628" y="45"/>
                  <a:pt x="60619" y="36"/>
                  <a:pt x="60628" y="27"/>
                </a:cubicBezTo>
                <a:lnTo>
                  <a:pt x="60271" y="27"/>
                </a:lnTo>
                <a:cubicBezTo>
                  <a:pt x="60324" y="1214"/>
                  <a:pt x="60405" y="2427"/>
                  <a:pt x="60387" y="3649"/>
                </a:cubicBezTo>
                <a:cubicBezTo>
                  <a:pt x="59823" y="3626"/>
                  <a:pt x="59255" y="3616"/>
                  <a:pt x="58685" y="3616"/>
                </a:cubicBezTo>
                <a:cubicBezTo>
                  <a:pt x="57740" y="3616"/>
                  <a:pt x="56793" y="3643"/>
                  <a:pt x="55864" y="3676"/>
                </a:cubicBezTo>
                <a:cubicBezTo>
                  <a:pt x="55855" y="2454"/>
                  <a:pt x="55864" y="1241"/>
                  <a:pt x="55873" y="27"/>
                </a:cubicBezTo>
                <a:lnTo>
                  <a:pt x="55516" y="27"/>
                </a:lnTo>
                <a:cubicBezTo>
                  <a:pt x="55498" y="1241"/>
                  <a:pt x="55525" y="2490"/>
                  <a:pt x="55498" y="3694"/>
                </a:cubicBezTo>
                <a:cubicBezTo>
                  <a:pt x="54854" y="3721"/>
                  <a:pt x="54193" y="3735"/>
                  <a:pt x="53531" y="3735"/>
                </a:cubicBezTo>
                <a:cubicBezTo>
                  <a:pt x="52681" y="3735"/>
                  <a:pt x="51829" y="3712"/>
                  <a:pt x="51011" y="3667"/>
                </a:cubicBezTo>
                <a:cubicBezTo>
                  <a:pt x="50975" y="2400"/>
                  <a:pt x="50904" y="1169"/>
                  <a:pt x="50743" y="27"/>
                </a:cubicBezTo>
                <a:lnTo>
                  <a:pt x="50377" y="27"/>
                </a:lnTo>
                <a:cubicBezTo>
                  <a:pt x="50556" y="1160"/>
                  <a:pt x="50609" y="2409"/>
                  <a:pt x="50663" y="3667"/>
                </a:cubicBezTo>
                <a:cubicBezTo>
                  <a:pt x="49012" y="3533"/>
                  <a:pt x="47255" y="3507"/>
                  <a:pt x="45578" y="3417"/>
                </a:cubicBezTo>
                <a:cubicBezTo>
                  <a:pt x="45578" y="2258"/>
                  <a:pt x="45614" y="1142"/>
                  <a:pt x="45658" y="27"/>
                </a:cubicBezTo>
                <a:lnTo>
                  <a:pt x="45301" y="27"/>
                </a:lnTo>
                <a:cubicBezTo>
                  <a:pt x="45257" y="1142"/>
                  <a:pt x="45221" y="2258"/>
                  <a:pt x="45221" y="3417"/>
                </a:cubicBezTo>
                <a:cubicBezTo>
                  <a:pt x="44892" y="3397"/>
                  <a:pt x="44565" y="3389"/>
                  <a:pt x="44238" y="3389"/>
                </a:cubicBezTo>
                <a:cubicBezTo>
                  <a:pt x="43178" y="3389"/>
                  <a:pt x="42127" y="3471"/>
                  <a:pt x="41087" y="3471"/>
                </a:cubicBezTo>
                <a:cubicBezTo>
                  <a:pt x="41046" y="3471"/>
                  <a:pt x="41006" y="3471"/>
                  <a:pt x="40966" y="3471"/>
                </a:cubicBezTo>
                <a:cubicBezTo>
                  <a:pt x="40975" y="2302"/>
                  <a:pt x="41046" y="1196"/>
                  <a:pt x="41064" y="27"/>
                </a:cubicBezTo>
                <a:lnTo>
                  <a:pt x="40716" y="27"/>
                </a:lnTo>
                <a:cubicBezTo>
                  <a:pt x="40680" y="1187"/>
                  <a:pt x="40627" y="2311"/>
                  <a:pt x="40618" y="3489"/>
                </a:cubicBezTo>
                <a:cubicBezTo>
                  <a:pt x="38941" y="3515"/>
                  <a:pt x="37156" y="3498"/>
                  <a:pt x="35559" y="3569"/>
                </a:cubicBezTo>
                <a:cubicBezTo>
                  <a:pt x="35479" y="2374"/>
                  <a:pt x="35568" y="1187"/>
                  <a:pt x="35622" y="27"/>
                </a:cubicBezTo>
                <a:lnTo>
                  <a:pt x="35265" y="27"/>
                </a:lnTo>
                <a:cubicBezTo>
                  <a:pt x="35212" y="1160"/>
                  <a:pt x="35131" y="2347"/>
                  <a:pt x="35203" y="3524"/>
                </a:cubicBezTo>
                <a:lnTo>
                  <a:pt x="30394" y="3587"/>
                </a:lnTo>
                <a:cubicBezTo>
                  <a:pt x="30394" y="1847"/>
                  <a:pt x="30350" y="54"/>
                  <a:pt x="30350" y="27"/>
                </a:cubicBezTo>
                <a:lnTo>
                  <a:pt x="29966" y="36"/>
                </a:lnTo>
                <a:cubicBezTo>
                  <a:pt x="29966" y="63"/>
                  <a:pt x="30011" y="1856"/>
                  <a:pt x="30011" y="3587"/>
                </a:cubicBezTo>
                <a:lnTo>
                  <a:pt x="24765" y="3658"/>
                </a:lnTo>
                <a:cubicBezTo>
                  <a:pt x="24881" y="2436"/>
                  <a:pt x="25042" y="830"/>
                  <a:pt x="25122" y="1"/>
                </a:cubicBezTo>
                <a:lnTo>
                  <a:pt x="24738" y="1"/>
                </a:lnTo>
                <a:cubicBezTo>
                  <a:pt x="24649" y="848"/>
                  <a:pt x="24488" y="2454"/>
                  <a:pt x="24381" y="3667"/>
                </a:cubicBezTo>
                <a:lnTo>
                  <a:pt x="18975" y="3739"/>
                </a:lnTo>
                <a:cubicBezTo>
                  <a:pt x="18975" y="2454"/>
                  <a:pt x="18931" y="964"/>
                  <a:pt x="18904" y="1"/>
                </a:cubicBezTo>
                <a:lnTo>
                  <a:pt x="18520" y="1"/>
                </a:lnTo>
                <a:cubicBezTo>
                  <a:pt x="18547" y="964"/>
                  <a:pt x="18592" y="2472"/>
                  <a:pt x="18592" y="3739"/>
                </a:cubicBezTo>
                <a:lnTo>
                  <a:pt x="12829" y="3819"/>
                </a:lnTo>
                <a:cubicBezTo>
                  <a:pt x="12820" y="2302"/>
                  <a:pt x="12802" y="795"/>
                  <a:pt x="12793" y="1"/>
                </a:cubicBezTo>
                <a:lnTo>
                  <a:pt x="12409" y="1"/>
                </a:lnTo>
                <a:cubicBezTo>
                  <a:pt x="12418" y="795"/>
                  <a:pt x="12436" y="2302"/>
                  <a:pt x="12445" y="3819"/>
                </a:cubicBezTo>
                <a:lnTo>
                  <a:pt x="7735" y="3881"/>
                </a:lnTo>
                <a:cubicBezTo>
                  <a:pt x="7735" y="2061"/>
                  <a:pt x="7690" y="54"/>
                  <a:pt x="7690" y="27"/>
                </a:cubicBezTo>
                <a:lnTo>
                  <a:pt x="7307" y="36"/>
                </a:lnTo>
                <a:cubicBezTo>
                  <a:pt x="7307" y="63"/>
                  <a:pt x="7351" y="2070"/>
                  <a:pt x="7351" y="3890"/>
                </a:cubicBezTo>
                <a:lnTo>
                  <a:pt x="1999" y="3962"/>
                </a:lnTo>
                <a:cubicBezTo>
                  <a:pt x="2114" y="2713"/>
                  <a:pt x="2293" y="902"/>
                  <a:pt x="2391" y="1"/>
                </a:cubicBezTo>
                <a:close/>
              </a:path>
            </a:pathLst>
          </a:custGeom>
          <a:solidFill>
            <a:srgbClr val="95739C">
              <a:alpha val="107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0" name="Google Shape;200;p13"/>
          <p:cNvSpPr txBox="1">
            <a:spLocks noGrp="1"/>
          </p:cNvSpPr>
          <p:nvPr>
            <p:ph type="title"/>
          </p:nvPr>
        </p:nvSpPr>
        <p:spPr>
          <a:xfrm>
            <a:off x="960000" y="2464000"/>
            <a:ext cx="2819600" cy="5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01" name="Google Shape;201;p13"/>
          <p:cNvSpPr txBox="1">
            <a:spLocks noGrp="1"/>
          </p:cNvSpPr>
          <p:nvPr>
            <p:ph type="title" idx="2" hasCustomPrompt="1"/>
          </p:nvPr>
        </p:nvSpPr>
        <p:spPr>
          <a:xfrm>
            <a:off x="1773733" y="1871300"/>
            <a:ext cx="1192000" cy="47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02" name="Google Shape;202;p13"/>
          <p:cNvSpPr txBox="1">
            <a:spLocks noGrp="1"/>
          </p:cNvSpPr>
          <p:nvPr>
            <p:ph type="subTitle" idx="1"/>
          </p:nvPr>
        </p:nvSpPr>
        <p:spPr>
          <a:xfrm>
            <a:off x="960000" y="3027300"/>
            <a:ext cx="2819600" cy="7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03" name="Google Shape;203;p13"/>
          <p:cNvSpPr txBox="1">
            <a:spLocks noGrp="1"/>
          </p:cNvSpPr>
          <p:nvPr>
            <p:ph type="title" idx="3"/>
          </p:nvPr>
        </p:nvSpPr>
        <p:spPr>
          <a:xfrm>
            <a:off x="4686200" y="2464000"/>
            <a:ext cx="2819600" cy="5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04" name="Google Shape;204;p13"/>
          <p:cNvSpPr txBox="1">
            <a:spLocks noGrp="1"/>
          </p:cNvSpPr>
          <p:nvPr>
            <p:ph type="title" idx="4" hasCustomPrompt="1"/>
          </p:nvPr>
        </p:nvSpPr>
        <p:spPr>
          <a:xfrm>
            <a:off x="5500000" y="1871300"/>
            <a:ext cx="1192000" cy="47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05" name="Google Shape;205;p13"/>
          <p:cNvSpPr txBox="1">
            <a:spLocks noGrp="1"/>
          </p:cNvSpPr>
          <p:nvPr>
            <p:ph type="subTitle" idx="5"/>
          </p:nvPr>
        </p:nvSpPr>
        <p:spPr>
          <a:xfrm>
            <a:off x="4686200" y="3027300"/>
            <a:ext cx="2819600" cy="7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06" name="Google Shape;206;p13"/>
          <p:cNvSpPr txBox="1">
            <a:spLocks noGrp="1"/>
          </p:cNvSpPr>
          <p:nvPr>
            <p:ph type="title" idx="6"/>
          </p:nvPr>
        </p:nvSpPr>
        <p:spPr>
          <a:xfrm>
            <a:off x="8412467" y="2464000"/>
            <a:ext cx="2819600" cy="5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07" name="Google Shape;207;p13"/>
          <p:cNvSpPr txBox="1">
            <a:spLocks noGrp="1"/>
          </p:cNvSpPr>
          <p:nvPr>
            <p:ph type="title" idx="7" hasCustomPrompt="1"/>
          </p:nvPr>
        </p:nvSpPr>
        <p:spPr>
          <a:xfrm>
            <a:off x="9226267" y="1871300"/>
            <a:ext cx="1192000" cy="47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08" name="Google Shape;208;p13"/>
          <p:cNvSpPr txBox="1">
            <a:spLocks noGrp="1"/>
          </p:cNvSpPr>
          <p:nvPr>
            <p:ph type="subTitle" idx="8"/>
          </p:nvPr>
        </p:nvSpPr>
        <p:spPr>
          <a:xfrm>
            <a:off x="8412467" y="3027300"/>
            <a:ext cx="2819600" cy="7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09" name="Google Shape;209;p13"/>
          <p:cNvSpPr txBox="1">
            <a:spLocks noGrp="1"/>
          </p:cNvSpPr>
          <p:nvPr>
            <p:ph type="title" idx="9"/>
          </p:nvPr>
        </p:nvSpPr>
        <p:spPr>
          <a:xfrm>
            <a:off x="960000" y="4726733"/>
            <a:ext cx="2819600" cy="5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10" name="Google Shape;210;p13"/>
          <p:cNvSpPr txBox="1">
            <a:spLocks noGrp="1"/>
          </p:cNvSpPr>
          <p:nvPr>
            <p:ph type="title" idx="13" hasCustomPrompt="1"/>
          </p:nvPr>
        </p:nvSpPr>
        <p:spPr>
          <a:xfrm>
            <a:off x="1773733" y="4134233"/>
            <a:ext cx="1192000" cy="47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4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t>xx%</a:t>
            </a:r>
          </a:p>
        </p:txBody>
      </p:sp>
      <p:sp>
        <p:nvSpPr>
          <p:cNvPr id="211" name="Google Shape;211;p13"/>
          <p:cNvSpPr txBox="1">
            <a:spLocks noGrp="1"/>
          </p:cNvSpPr>
          <p:nvPr>
            <p:ph type="subTitle" idx="14"/>
          </p:nvPr>
        </p:nvSpPr>
        <p:spPr>
          <a:xfrm>
            <a:off x="960000" y="5289967"/>
            <a:ext cx="2819600" cy="7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12" name="Google Shape;212;p13"/>
          <p:cNvSpPr txBox="1">
            <a:spLocks noGrp="1"/>
          </p:cNvSpPr>
          <p:nvPr>
            <p:ph type="title" idx="15"/>
          </p:nvPr>
        </p:nvSpPr>
        <p:spPr>
          <a:xfrm>
            <a:off x="4686200" y="4726733"/>
            <a:ext cx="2819600" cy="5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13" name="Google Shape;213;p13"/>
          <p:cNvSpPr txBox="1">
            <a:spLocks noGrp="1"/>
          </p:cNvSpPr>
          <p:nvPr>
            <p:ph type="title" idx="16" hasCustomPrompt="1"/>
          </p:nvPr>
        </p:nvSpPr>
        <p:spPr>
          <a:xfrm>
            <a:off x="5500000" y="4134233"/>
            <a:ext cx="1192000" cy="47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4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t>xx%</a:t>
            </a:r>
          </a:p>
        </p:txBody>
      </p:sp>
      <p:sp>
        <p:nvSpPr>
          <p:cNvPr id="214" name="Google Shape;214;p13"/>
          <p:cNvSpPr txBox="1">
            <a:spLocks noGrp="1"/>
          </p:cNvSpPr>
          <p:nvPr>
            <p:ph type="subTitle" idx="17"/>
          </p:nvPr>
        </p:nvSpPr>
        <p:spPr>
          <a:xfrm>
            <a:off x="4686200" y="5289967"/>
            <a:ext cx="2819600" cy="7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15" name="Google Shape;215;p13"/>
          <p:cNvSpPr txBox="1">
            <a:spLocks noGrp="1"/>
          </p:cNvSpPr>
          <p:nvPr>
            <p:ph type="title" idx="18"/>
          </p:nvPr>
        </p:nvSpPr>
        <p:spPr>
          <a:xfrm>
            <a:off x="8412467" y="4726733"/>
            <a:ext cx="2819600" cy="5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16" name="Google Shape;216;p13"/>
          <p:cNvSpPr txBox="1">
            <a:spLocks noGrp="1"/>
          </p:cNvSpPr>
          <p:nvPr>
            <p:ph type="title" idx="19" hasCustomPrompt="1"/>
          </p:nvPr>
        </p:nvSpPr>
        <p:spPr>
          <a:xfrm>
            <a:off x="9226267" y="4134233"/>
            <a:ext cx="1192000" cy="47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4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t>xx%</a:t>
            </a:r>
          </a:p>
        </p:txBody>
      </p:sp>
      <p:sp>
        <p:nvSpPr>
          <p:cNvPr id="217" name="Google Shape;217;p13"/>
          <p:cNvSpPr txBox="1">
            <a:spLocks noGrp="1"/>
          </p:cNvSpPr>
          <p:nvPr>
            <p:ph type="subTitle" idx="20"/>
          </p:nvPr>
        </p:nvSpPr>
        <p:spPr>
          <a:xfrm>
            <a:off x="8412467" y="5289967"/>
            <a:ext cx="2819600" cy="7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18" name="Google Shape;218;p13"/>
          <p:cNvSpPr txBox="1">
            <a:spLocks noGrp="1"/>
          </p:cNvSpPr>
          <p:nvPr>
            <p:ph type="title" idx="21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219" name="Google Shape;219;p13"/>
          <p:cNvGrpSpPr/>
          <p:nvPr/>
        </p:nvGrpSpPr>
        <p:grpSpPr>
          <a:xfrm>
            <a:off x="429434" y="345633"/>
            <a:ext cx="11537036" cy="6231491"/>
            <a:chOff x="322075" y="259225"/>
            <a:chExt cx="8652777" cy="4673618"/>
          </a:xfrm>
        </p:grpSpPr>
        <p:grpSp>
          <p:nvGrpSpPr>
            <p:cNvPr id="220" name="Google Shape;220;p13"/>
            <p:cNvGrpSpPr/>
            <p:nvPr/>
          </p:nvGrpSpPr>
          <p:grpSpPr>
            <a:xfrm rot="265293">
              <a:off x="477363" y="383131"/>
              <a:ext cx="485012" cy="642924"/>
              <a:chOff x="477400" y="383100"/>
              <a:chExt cx="484975" cy="642875"/>
            </a:xfrm>
          </p:grpSpPr>
          <p:sp>
            <p:nvSpPr>
              <p:cNvPr id="221" name="Google Shape;221;p13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2" name="Google Shape;222;p13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23" name="Google Shape;223;p13"/>
            <p:cNvGrpSpPr/>
            <p:nvPr/>
          </p:nvGrpSpPr>
          <p:grpSpPr>
            <a:xfrm rot="124479">
              <a:off x="8331734" y="267098"/>
              <a:ext cx="444855" cy="545076"/>
              <a:chOff x="8331913" y="266838"/>
              <a:chExt cx="444875" cy="545100"/>
            </a:xfrm>
          </p:grpSpPr>
          <p:sp>
            <p:nvSpPr>
              <p:cNvPr id="224" name="Google Shape;224;p13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5" name="Google Shape;225;p13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26" name="Google Shape;226;p13"/>
            <p:cNvGrpSpPr/>
            <p:nvPr/>
          </p:nvGrpSpPr>
          <p:grpSpPr>
            <a:xfrm>
              <a:off x="322075" y="4511074"/>
              <a:ext cx="191796" cy="304277"/>
              <a:chOff x="7707175" y="1074324"/>
              <a:chExt cx="191796" cy="304277"/>
            </a:xfrm>
          </p:grpSpPr>
          <p:sp>
            <p:nvSpPr>
              <p:cNvPr id="227" name="Google Shape;227;p13"/>
              <p:cNvSpPr/>
              <p:nvPr/>
            </p:nvSpPr>
            <p:spPr>
              <a:xfrm>
                <a:off x="7773074" y="1247243"/>
                <a:ext cx="125898" cy="131358"/>
              </a:xfrm>
              <a:custGeom>
                <a:avLst/>
                <a:gdLst/>
                <a:ahLst/>
                <a:cxnLst/>
                <a:rect l="l" t="t" r="r" b="b"/>
                <a:pathLst>
                  <a:path w="3735" h="3897" extrusionOk="0">
                    <a:moveTo>
                      <a:pt x="1765" y="0"/>
                    </a:moveTo>
                    <a:cubicBezTo>
                      <a:pt x="1753" y="0"/>
                      <a:pt x="1741" y="0"/>
                      <a:pt x="1729" y="1"/>
                    </a:cubicBezTo>
                    <a:cubicBezTo>
                      <a:pt x="1579" y="1"/>
                      <a:pt x="1404" y="51"/>
                      <a:pt x="1253" y="126"/>
                    </a:cubicBezTo>
                    <a:cubicBezTo>
                      <a:pt x="451" y="577"/>
                      <a:pt x="0" y="2031"/>
                      <a:pt x="351" y="2908"/>
                    </a:cubicBezTo>
                    <a:cubicBezTo>
                      <a:pt x="501" y="3184"/>
                      <a:pt x="752" y="3334"/>
                      <a:pt x="927" y="3560"/>
                    </a:cubicBezTo>
                    <a:cubicBezTo>
                      <a:pt x="1304" y="3783"/>
                      <a:pt x="1647" y="3896"/>
                      <a:pt x="1971" y="3896"/>
                    </a:cubicBezTo>
                    <a:cubicBezTo>
                      <a:pt x="2336" y="3896"/>
                      <a:pt x="2675" y="3752"/>
                      <a:pt x="3008" y="3460"/>
                    </a:cubicBezTo>
                    <a:cubicBezTo>
                      <a:pt x="3509" y="3034"/>
                      <a:pt x="3734" y="2081"/>
                      <a:pt x="3509" y="1430"/>
                    </a:cubicBezTo>
                    <a:cubicBezTo>
                      <a:pt x="3238" y="667"/>
                      <a:pt x="2412" y="0"/>
                      <a:pt x="176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8" name="Google Shape;228;p13"/>
              <p:cNvSpPr/>
              <p:nvPr/>
            </p:nvSpPr>
            <p:spPr>
              <a:xfrm>
                <a:off x="7707175" y="1074324"/>
                <a:ext cx="75201" cy="65527"/>
              </a:xfrm>
              <a:custGeom>
                <a:avLst/>
                <a:gdLst/>
                <a:ahLst/>
                <a:cxnLst/>
                <a:rect l="l" t="t" r="r" b="b"/>
                <a:pathLst>
                  <a:path w="2231" h="1944" extrusionOk="0">
                    <a:moveTo>
                      <a:pt x="786" y="0"/>
                    </a:moveTo>
                    <a:cubicBezTo>
                      <a:pt x="663" y="0"/>
                      <a:pt x="565" y="70"/>
                      <a:pt x="526" y="244"/>
                    </a:cubicBezTo>
                    <a:cubicBezTo>
                      <a:pt x="351" y="294"/>
                      <a:pt x="276" y="419"/>
                      <a:pt x="276" y="620"/>
                    </a:cubicBezTo>
                    <a:cubicBezTo>
                      <a:pt x="75" y="770"/>
                      <a:pt x="0" y="970"/>
                      <a:pt x="100" y="1221"/>
                    </a:cubicBezTo>
                    <a:cubicBezTo>
                      <a:pt x="123" y="1723"/>
                      <a:pt x="395" y="1851"/>
                      <a:pt x="784" y="1851"/>
                    </a:cubicBezTo>
                    <a:cubicBezTo>
                      <a:pt x="823" y="1851"/>
                      <a:pt x="862" y="1850"/>
                      <a:pt x="902" y="1848"/>
                    </a:cubicBezTo>
                    <a:cubicBezTo>
                      <a:pt x="1106" y="1907"/>
                      <a:pt x="1252" y="1943"/>
                      <a:pt x="1366" y="1943"/>
                    </a:cubicBezTo>
                    <a:cubicBezTo>
                      <a:pt x="1592" y="1943"/>
                      <a:pt x="1697" y="1803"/>
                      <a:pt x="1880" y="1422"/>
                    </a:cubicBezTo>
                    <a:lnTo>
                      <a:pt x="1905" y="1221"/>
                    </a:lnTo>
                    <a:cubicBezTo>
                      <a:pt x="2231" y="569"/>
                      <a:pt x="2231" y="569"/>
                      <a:pt x="1504" y="68"/>
                    </a:cubicBezTo>
                    <a:cubicBezTo>
                      <a:pt x="1454" y="43"/>
                      <a:pt x="1379" y="43"/>
                      <a:pt x="1303" y="43"/>
                    </a:cubicBezTo>
                    <a:cubicBezTo>
                      <a:pt x="1178" y="43"/>
                      <a:pt x="1053" y="18"/>
                      <a:pt x="902" y="18"/>
                    </a:cubicBezTo>
                    <a:cubicBezTo>
                      <a:pt x="862" y="7"/>
                      <a:pt x="823" y="0"/>
                      <a:pt x="7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29" name="Google Shape;229;p13"/>
            <p:cNvSpPr/>
            <p:nvPr/>
          </p:nvSpPr>
          <p:spPr>
            <a:xfrm rot="2930519">
              <a:off x="8523371" y="4458875"/>
              <a:ext cx="358998" cy="408680"/>
            </a:xfrm>
            <a:custGeom>
              <a:avLst/>
              <a:gdLst/>
              <a:ahLst/>
              <a:cxnLst/>
              <a:rect l="l" t="t" r="r" b="b"/>
              <a:pathLst>
                <a:path w="11099" h="12635" extrusionOk="0">
                  <a:moveTo>
                    <a:pt x="5421" y="7516"/>
                  </a:moveTo>
                  <a:cubicBezTo>
                    <a:pt x="5626" y="7516"/>
                    <a:pt x="5845" y="7540"/>
                    <a:pt x="6076" y="7594"/>
                  </a:cubicBezTo>
                  <a:cubicBezTo>
                    <a:pt x="5865" y="8490"/>
                    <a:pt x="5230" y="9611"/>
                    <a:pt x="4308" y="9611"/>
                  </a:cubicBezTo>
                  <a:cubicBezTo>
                    <a:pt x="4294" y="9611"/>
                    <a:pt x="4280" y="9610"/>
                    <a:pt x="4265" y="9610"/>
                  </a:cubicBezTo>
                  <a:cubicBezTo>
                    <a:pt x="2817" y="9553"/>
                    <a:pt x="3538" y="7516"/>
                    <a:pt x="5421" y="7516"/>
                  </a:cubicBezTo>
                  <a:close/>
                  <a:moveTo>
                    <a:pt x="919" y="1"/>
                  </a:moveTo>
                  <a:cubicBezTo>
                    <a:pt x="578" y="1"/>
                    <a:pt x="349" y="173"/>
                    <a:pt x="260" y="466"/>
                  </a:cubicBezTo>
                  <a:cubicBezTo>
                    <a:pt x="1" y="1304"/>
                    <a:pt x="1080" y="1429"/>
                    <a:pt x="1928" y="1625"/>
                  </a:cubicBezTo>
                  <a:cubicBezTo>
                    <a:pt x="3489" y="1982"/>
                    <a:pt x="4658" y="2928"/>
                    <a:pt x="5657" y="4114"/>
                  </a:cubicBezTo>
                  <a:cubicBezTo>
                    <a:pt x="6130" y="4676"/>
                    <a:pt x="6424" y="5328"/>
                    <a:pt x="6353" y="6139"/>
                  </a:cubicBezTo>
                  <a:cubicBezTo>
                    <a:pt x="5844" y="6148"/>
                    <a:pt x="5398" y="6131"/>
                    <a:pt x="4970" y="6175"/>
                  </a:cubicBezTo>
                  <a:cubicBezTo>
                    <a:pt x="3650" y="6318"/>
                    <a:pt x="2713" y="6996"/>
                    <a:pt x="2213" y="8227"/>
                  </a:cubicBezTo>
                  <a:cubicBezTo>
                    <a:pt x="1614" y="9737"/>
                    <a:pt x="2880" y="10992"/>
                    <a:pt x="4329" y="10992"/>
                  </a:cubicBezTo>
                  <a:cubicBezTo>
                    <a:pt x="4909" y="10992"/>
                    <a:pt x="5519" y="10790"/>
                    <a:pt x="6049" y="10323"/>
                  </a:cubicBezTo>
                  <a:cubicBezTo>
                    <a:pt x="6611" y="9833"/>
                    <a:pt x="6950" y="9208"/>
                    <a:pt x="7254" y="8548"/>
                  </a:cubicBezTo>
                  <a:cubicBezTo>
                    <a:pt x="7396" y="8244"/>
                    <a:pt x="7466" y="8109"/>
                    <a:pt x="7590" y="8109"/>
                  </a:cubicBezTo>
                  <a:cubicBezTo>
                    <a:pt x="7684" y="8109"/>
                    <a:pt x="7809" y="8187"/>
                    <a:pt x="8021" y="8325"/>
                  </a:cubicBezTo>
                  <a:cubicBezTo>
                    <a:pt x="9207" y="9074"/>
                    <a:pt x="9743" y="10127"/>
                    <a:pt x="9528" y="11537"/>
                  </a:cubicBezTo>
                  <a:cubicBezTo>
                    <a:pt x="9421" y="12215"/>
                    <a:pt x="9600" y="12554"/>
                    <a:pt x="10055" y="12625"/>
                  </a:cubicBezTo>
                  <a:cubicBezTo>
                    <a:pt x="10094" y="12631"/>
                    <a:pt x="10132" y="12634"/>
                    <a:pt x="10169" y="12634"/>
                  </a:cubicBezTo>
                  <a:cubicBezTo>
                    <a:pt x="11098" y="12634"/>
                    <a:pt x="11087" y="10723"/>
                    <a:pt x="10795" y="9761"/>
                  </a:cubicBezTo>
                  <a:cubicBezTo>
                    <a:pt x="10394" y="8441"/>
                    <a:pt x="9546" y="7522"/>
                    <a:pt x="8342" y="6907"/>
                  </a:cubicBezTo>
                  <a:cubicBezTo>
                    <a:pt x="7958" y="6710"/>
                    <a:pt x="7762" y="6496"/>
                    <a:pt x="7771" y="6032"/>
                  </a:cubicBezTo>
                  <a:cubicBezTo>
                    <a:pt x="7789" y="5078"/>
                    <a:pt x="7468" y="4213"/>
                    <a:pt x="6888" y="3454"/>
                  </a:cubicBezTo>
                  <a:cubicBezTo>
                    <a:pt x="5434" y="1527"/>
                    <a:pt x="3507" y="394"/>
                    <a:pt x="1125" y="20"/>
                  </a:cubicBezTo>
                  <a:cubicBezTo>
                    <a:pt x="1052" y="7"/>
                    <a:pt x="984" y="1"/>
                    <a:pt x="9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0768547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1_Table of contents"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13"/>
          <p:cNvSpPr/>
          <p:nvPr/>
        </p:nvSpPr>
        <p:spPr>
          <a:xfrm>
            <a:off x="0" y="-15434"/>
            <a:ext cx="12192083" cy="6877171"/>
          </a:xfrm>
          <a:custGeom>
            <a:avLst/>
            <a:gdLst/>
            <a:ahLst/>
            <a:cxnLst/>
            <a:rect l="l" t="t" r="r" b="b"/>
            <a:pathLst>
              <a:path w="73796" h="41626" extrusionOk="0">
                <a:moveTo>
                  <a:pt x="60753" y="4015"/>
                </a:moveTo>
                <a:cubicBezTo>
                  <a:pt x="62004" y="4049"/>
                  <a:pt x="63216" y="4123"/>
                  <a:pt x="64501" y="4123"/>
                </a:cubicBezTo>
                <a:cubicBezTo>
                  <a:pt x="64572" y="4123"/>
                  <a:pt x="64642" y="4123"/>
                  <a:pt x="64713" y="4122"/>
                </a:cubicBezTo>
                <a:lnTo>
                  <a:pt x="64713" y="4122"/>
                </a:lnTo>
                <a:cubicBezTo>
                  <a:pt x="64669" y="5469"/>
                  <a:pt x="64660" y="6879"/>
                  <a:pt x="64687" y="8261"/>
                </a:cubicBezTo>
                <a:cubicBezTo>
                  <a:pt x="63654" y="8212"/>
                  <a:pt x="62598" y="8139"/>
                  <a:pt x="61529" y="8139"/>
                </a:cubicBezTo>
                <a:cubicBezTo>
                  <a:pt x="61259" y="8139"/>
                  <a:pt x="60988" y="8144"/>
                  <a:pt x="60717" y="8154"/>
                </a:cubicBezTo>
                <a:cubicBezTo>
                  <a:pt x="60726" y="6789"/>
                  <a:pt x="60735" y="5425"/>
                  <a:pt x="60744" y="4051"/>
                </a:cubicBezTo>
                <a:cubicBezTo>
                  <a:pt x="60735" y="4033"/>
                  <a:pt x="60735" y="4015"/>
                  <a:pt x="60753" y="4015"/>
                </a:cubicBezTo>
                <a:close/>
                <a:moveTo>
                  <a:pt x="70575" y="4113"/>
                </a:moveTo>
                <a:cubicBezTo>
                  <a:pt x="70584" y="5487"/>
                  <a:pt x="70566" y="6852"/>
                  <a:pt x="70566" y="8217"/>
                </a:cubicBezTo>
                <a:cubicBezTo>
                  <a:pt x="69272" y="8262"/>
                  <a:pt x="67919" y="8316"/>
                  <a:pt x="66578" y="8316"/>
                </a:cubicBezTo>
                <a:cubicBezTo>
                  <a:pt x="66060" y="8316"/>
                  <a:pt x="65544" y="8308"/>
                  <a:pt x="65035" y="8288"/>
                </a:cubicBezTo>
                <a:cubicBezTo>
                  <a:pt x="65017" y="6905"/>
                  <a:pt x="65017" y="5469"/>
                  <a:pt x="65079" y="4131"/>
                </a:cubicBezTo>
                <a:cubicBezTo>
                  <a:pt x="65909" y="4151"/>
                  <a:pt x="66757" y="4163"/>
                  <a:pt x="67604" y="4163"/>
                </a:cubicBezTo>
                <a:cubicBezTo>
                  <a:pt x="68607" y="4163"/>
                  <a:pt x="69608" y="4147"/>
                  <a:pt x="70575" y="4113"/>
                </a:cubicBezTo>
                <a:close/>
                <a:moveTo>
                  <a:pt x="58534" y="3970"/>
                </a:moveTo>
                <a:cubicBezTo>
                  <a:pt x="59152" y="3970"/>
                  <a:pt x="59771" y="3981"/>
                  <a:pt x="60387" y="4006"/>
                </a:cubicBezTo>
                <a:cubicBezTo>
                  <a:pt x="60387" y="5398"/>
                  <a:pt x="60369" y="6781"/>
                  <a:pt x="60369" y="8181"/>
                </a:cubicBezTo>
                <a:cubicBezTo>
                  <a:pt x="58879" y="8208"/>
                  <a:pt x="57443" y="8297"/>
                  <a:pt x="55962" y="8333"/>
                </a:cubicBezTo>
                <a:cubicBezTo>
                  <a:pt x="55908" y="6923"/>
                  <a:pt x="55855" y="5505"/>
                  <a:pt x="55864" y="4024"/>
                </a:cubicBezTo>
                <a:cubicBezTo>
                  <a:pt x="56745" y="3992"/>
                  <a:pt x="57639" y="3970"/>
                  <a:pt x="58534" y="3970"/>
                </a:cubicBezTo>
                <a:close/>
                <a:moveTo>
                  <a:pt x="51038" y="4024"/>
                </a:moveTo>
                <a:cubicBezTo>
                  <a:pt x="51914" y="4062"/>
                  <a:pt x="52823" y="4086"/>
                  <a:pt x="53728" y="4086"/>
                </a:cubicBezTo>
                <a:cubicBezTo>
                  <a:pt x="54326" y="4086"/>
                  <a:pt x="54922" y="4076"/>
                  <a:pt x="55507" y="4051"/>
                </a:cubicBezTo>
                <a:lnTo>
                  <a:pt x="55507" y="4051"/>
                </a:lnTo>
                <a:cubicBezTo>
                  <a:pt x="55498" y="5523"/>
                  <a:pt x="55569" y="6914"/>
                  <a:pt x="55605" y="8342"/>
                </a:cubicBezTo>
                <a:cubicBezTo>
                  <a:pt x="54053" y="8360"/>
                  <a:pt x="52545" y="8413"/>
                  <a:pt x="51046" y="8476"/>
                </a:cubicBezTo>
                <a:cubicBezTo>
                  <a:pt x="51091" y="7021"/>
                  <a:pt x="51055" y="5505"/>
                  <a:pt x="51029" y="4060"/>
                </a:cubicBezTo>
                <a:cubicBezTo>
                  <a:pt x="51020" y="4042"/>
                  <a:pt x="51020" y="4033"/>
                  <a:pt x="51038" y="4024"/>
                </a:cubicBezTo>
                <a:close/>
                <a:moveTo>
                  <a:pt x="40618" y="3837"/>
                </a:moveTo>
                <a:lnTo>
                  <a:pt x="40618" y="3837"/>
                </a:lnTo>
                <a:cubicBezTo>
                  <a:pt x="40636" y="5433"/>
                  <a:pt x="40573" y="6941"/>
                  <a:pt x="40564" y="8502"/>
                </a:cubicBezTo>
                <a:cubicBezTo>
                  <a:pt x="40437" y="8498"/>
                  <a:pt x="40309" y="8496"/>
                  <a:pt x="40181" y="8496"/>
                </a:cubicBezTo>
                <a:cubicBezTo>
                  <a:pt x="39468" y="8496"/>
                  <a:pt x="38751" y="8552"/>
                  <a:pt x="38040" y="8583"/>
                </a:cubicBezTo>
                <a:cubicBezTo>
                  <a:pt x="37192" y="8618"/>
                  <a:pt x="36362" y="8609"/>
                  <a:pt x="35551" y="8699"/>
                </a:cubicBezTo>
                <a:lnTo>
                  <a:pt x="35542" y="8663"/>
                </a:lnTo>
                <a:cubicBezTo>
                  <a:pt x="35595" y="7120"/>
                  <a:pt x="35622" y="5505"/>
                  <a:pt x="35568" y="3935"/>
                </a:cubicBezTo>
                <a:cubicBezTo>
                  <a:pt x="37183" y="3837"/>
                  <a:pt x="38941" y="3881"/>
                  <a:pt x="40618" y="3837"/>
                </a:cubicBezTo>
                <a:close/>
                <a:moveTo>
                  <a:pt x="44285" y="3743"/>
                </a:moveTo>
                <a:cubicBezTo>
                  <a:pt x="44599" y="3743"/>
                  <a:pt x="44913" y="3750"/>
                  <a:pt x="45230" y="3765"/>
                </a:cubicBezTo>
                <a:cubicBezTo>
                  <a:pt x="45283" y="5433"/>
                  <a:pt x="45408" y="7004"/>
                  <a:pt x="45426" y="8699"/>
                </a:cubicBezTo>
                <a:cubicBezTo>
                  <a:pt x="43910" y="8654"/>
                  <a:pt x="42420" y="8583"/>
                  <a:pt x="40912" y="8520"/>
                </a:cubicBezTo>
                <a:cubicBezTo>
                  <a:pt x="40939" y="6959"/>
                  <a:pt x="40975" y="5407"/>
                  <a:pt x="40975" y="3828"/>
                </a:cubicBezTo>
                <a:cubicBezTo>
                  <a:pt x="42087" y="3821"/>
                  <a:pt x="43178" y="3743"/>
                  <a:pt x="44285" y="3743"/>
                </a:cubicBezTo>
                <a:close/>
                <a:moveTo>
                  <a:pt x="45596" y="3774"/>
                </a:moveTo>
                <a:cubicBezTo>
                  <a:pt x="47291" y="3854"/>
                  <a:pt x="49021" y="3899"/>
                  <a:pt x="50672" y="4015"/>
                </a:cubicBezTo>
                <a:cubicBezTo>
                  <a:pt x="50699" y="5496"/>
                  <a:pt x="50734" y="7013"/>
                  <a:pt x="50690" y="8502"/>
                </a:cubicBezTo>
                <a:cubicBezTo>
                  <a:pt x="49084" y="8592"/>
                  <a:pt x="47478" y="8699"/>
                  <a:pt x="45783" y="8708"/>
                </a:cubicBezTo>
                <a:cubicBezTo>
                  <a:pt x="45765" y="7030"/>
                  <a:pt x="45640" y="5451"/>
                  <a:pt x="45587" y="3810"/>
                </a:cubicBezTo>
                <a:cubicBezTo>
                  <a:pt x="45587" y="3792"/>
                  <a:pt x="45587" y="3783"/>
                  <a:pt x="45596" y="3774"/>
                </a:cubicBezTo>
                <a:close/>
                <a:moveTo>
                  <a:pt x="7351" y="4274"/>
                </a:moveTo>
                <a:cubicBezTo>
                  <a:pt x="7351" y="4996"/>
                  <a:pt x="7333" y="5665"/>
                  <a:pt x="7307" y="6129"/>
                </a:cubicBezTo>
                <a:cubicBezTo>
                  <a:pt x="7262" y="6923"/>
                  <a:pt x="7164" y="7887"/>
                  <a:pt x="7075" y="8904"/>
                </a:cubicBezTo>
                <a:cubicBezTo>
                  <a:pt x="7066" y="8984"/>
                  <a:pt x="7057" y="9055"/>
                  <a:pt x="7048" y="9136"/>
                </a:cubicBezTo>
                <a:cubicBezTo>
                  <a:pt x="5121" y="9100"/>
                  <a:pt x="3355" y="9064"/>
                  <a:pt x="1927" y="9038"/>
                </a:cubicBezTo>
                <a:cubicBezTo>
                  <a:pt x="1900" y="7280"/>
                  <a:pt x="1874" y="5505"/>
                  <a:pt x="1927" y="4854"/>
                </a:cubicBezTo>
                <a:cubicBezTo>
                  <a:pt x="1936" y="4711"/>
                  <a:pt x="1954" y="4541"/>
                  <a:pt x="1963" y="4345"/>
                </a:cubicBezTo>
                <a:lnTo>
                  <a:pt x="7351" y="4274"/>
                </a:lnTo>
                <a:close/>
                <a:moveTo>
                  <a:pt x="35060" y="3908"/>
                </a:moveTo>
                <a:lnTo>
                  <a:pt x="35060" y="3953"/>
                </a:lnTo>
                <a:lnTo>
                  <a:pt x="35220" y="3953"/>
                </a:lnTo>
                <a:cubicBezTo>
                  <a:pt x="35256" y="5532"/>
                  <a:pt x="35256" y="7146"/>
                  <a:pt x="35176" y="8681"/>
                </a:cubicBezTo>
                <a:cubicBezTo>
                  <a:pt x="34569" y="8797"/>
                  <a:pt x="33071" y="9020"/>
                  <a:pt x="30091" y="9171"/>
                </a:cubicBezTo>
                <a:cubicBezTo>
                  <a:pt x="30100" y="9091"/>
                  <a:pt x="30100" y="9020"/>
                  <a:pt x="30109" y="8939"/>
                </a:cubicBezTo>
                <a:cubicBezTo>
                  <a:pt x="30207" y="7922"/>
                  <a:pt x="30296" y="6950"/>
                  <a:pt x="30350" y="6147"/>
                </a:cubicBezTo>
                <a:cubicBezTo>
                  <a:pt x="30376" y="5621"/>
                  <a:pt x="30394" y="4818"/>
                  <a:pt x="30394" y="3970"/>
                </a:cubicBezTo>
                <a:lnTo>
                  <a:pt x="35060" y="3908"/>
                </a:lnTo>
                <a:close/>
                <a:moveTo>
                  <a:pt x="12445" y="4202"/>
                </a:moveTo>
                <a:cubicBezTo>
                  <a:pt x="12454" y="5309"/>
                  <a:pt x="12454" y="6370"/>
                  <a:pt x="12454" y="7137"/>
                </a:cubicBezTo>
                <a:cubicBezTo>
                  <a:pt x="12454" y="7655"/>
                  <a:pt x="12445" y="8377"/>
                  <a:pt x="12436" y="9225"/>
                </a:cubicBezTo>
                <a:cubicBezTo>
                  <a:pt x="10723" y="9198"/>
                  <a:pt x="9028" y="9171"/>
                  <a:pt x="7431" y="9145"/>
                </a:cubicBezTo>
                <a:cubicBezTo>
                  <a:pt x="7440" y="9073"/>
                  <a:pt x="7449" y="9011"/>
                  <a:pt x="7449" y="8939"/>
                </a:cubicBezTo>
                <a:cubicBezTo>
                  <a:pt x="7547" y="7922"/>
                  <a:pt x="7646" y="6950"/>
                  <a:pt x="7690" y="6147"/>
                </a:cubicBezTo>
                <a:cubicBezTo>
                  <a:pt x="7717" y="5683"/>
                  <a:pt x="7735" y="5005"/>
                  <a:pt x="7735" y="4265"/>
                </a:cubicBezTo>
                <a:lnTo>
                  <a:pt x="12445" y="4202"/>
                </a:lnTo>
                <a:close/>
                <a:moveTo>
                  <a:pt x="18592" y="4122"/>
                </a:moveTo>
                <a:lnTo>
                  <a:pt x="18592" y="4122"/>
                </a:lnTo>
                <a:cubicBezTo>
                  <a:pt x="18583" y="4961"/>
                  <a:pt x="18556" y="5648"/>
                  <a:pt x="18485" y="5933"/>
                </a:cubicBezTo>
                <a:cubicBezTo>
                  <a:pt x="18386" y="6361"/>
                  <a:pt x="18395" y="7628"/>
                  <a:pt x="18467" y="9305"/>
                </a:cubicBezTo>
                <a:cubicBezTo>
                  <a:pt x="16647" y="9287"/>
                  <a:pt x="14729" y="9261"/>
                  <a:pt x="12829" y="9234"/>
                </a:cubicBezTo>
                <a:cubicBezTo>
                  <a:pt x="12829" y="8386"/>
                  <a:pt x="12838" y="7655"/>
                  <a:pt x="12838" y="7137"/>
                </a:cubicBezTo>
                <a:cubicBezTo>
                  <a:pt x="12838" y="6370"/>
                  <a:pt x="12838" y="5300"/>
                  <a:pt x="12829" y="4202"/>
                </a:cubicBezTo>
                <a:lnTo>
                  <a:pt x="18592" y="4122"/>
                </a:lnTo>
                <a:close/>
                <a:moveTo>
                  <a:pt x="30011" y="3970"/>
                </a:moveTo>
                <a:cubicBezTo>
                  <a:pt x="30011" y="4809"/>
                  <a:pt x="29993" y="5603"/>
                  <a:pt x="29966" y="6129"/>
                </a:cubicBezTo>
                <a:cubicBezTo>
                  <a:pt x="29912" y="6923"/>
                  <a:pt x="29823" y="7887"/>
                  <a:pt x="29725" y="8904"/>
                </a:cubicBezTo>
                <a:cubicBezTo>
                  <a:pt x="29716" y="9002"/>
                  <a:pt x="29707" y="9091"/>
                  <a:pt x="29698" y="9189"/>
                </a:cubicBezTo>
                <a:cubicBezTo>
                  <a:pt x="28503" y="9243"/>
                  <a:pt x="27076" y="9287"/>
                  <a:pt x="25389" y="9305"/>
                </a:cubicBezTo>
                <a:cubicBezTo>
                  <a:pt x="25158" y="9305"/>
                  <a:pt x="24917" y="9314"/>
                  <a:pt x="24667" y="9314"/>
                </a:cubicBezTo>
                <a:cubicBezTo>
                  <a:pt x="24667" y="9270"/>
                  <a:pt x="24667" y="9234"/>
                  <a:pt x="24658" y="9189"/>
                </a:cubicBezTo>
                <a:cubicBezTo>
                  <a:pt x="24640" y="7387"/>
                  <a:pt x="24613" y="5523"/>
                  <a:pt x="24658" y="4854"/>
                </a:cubicBezTo>
                <a:cubicBezTo>
                  <a:pt x="24676" y="4640"/>
                  <a:pt x="24703" y="4363"/>
                  <a:pt x="24729" y="4042"/>
                </a:cubicBezTo>
                <a:lnTo>
                  <a:pt x="30011" y="3970"/>
                </a:lnTo>
                <a:close/>
                <a:moveTo>
                  <a:pt x="24346" y="4051"/>
                </a:moveTo>
                <a:lnTo>
                  <a:pt x="24346" y="4051"/>
                </a:lnTo>
                <a:cubicBezTo>
                  <a:pt x="24319" y="4354"/>
                  <a:pt x="24292" y="4622"/>
                  <a:pt x="24274" y="4827"/>
                </a:cubicBezTo>
                <a:cubicBezTo>
                  <a:pt x="24221" y="5514"/>
                  <a:pt x="24248" y="7387"/>
                  <a:pt x="24274" y="9198"/>
                </a:cubicBezTo>
                <a:cubicBezTo>
                  <a:pt x="24274" y="9234"/>
                  <a:pt x="24283" y="9278"/>
                  <a:pt x="24283" y="9314"/>
                </a:cubicBezTo>
                <a:cubicBezTo>
                  <a:pt x="23633" y="9318"/>
                  <a:pt x="22932" y="9320"/>
                  <a:pt x="22192" y="9320"/>
                </a:cubicBezTo>
                <a:cubicBezTo>
                  <a:pt x="21146" y="9320"/>
                  <a:pt x="20021" y="9316"/>
                  <a:pt x="18850" y="9305"/>
                </a:cubicBezTo>
                <a:cubicBezTo>
                  <a:pt x="18788" y="7762"/>
                  <a:pt x="18770" y="6415"/>
                  <a:pt x="18859" y="6022"/>
                </a:cubicBezTo>
                <a:cubicBezTo>
                  <a:pt x="18931" y="5710"/>
                  <a:pt x="18966" y="4987"/>
                  <a:pt x="18975" y="4122"/>
                </a:cubicBezTo>
                <a:lnTo>
                  <a:pt x="24346" y="4051"/>
                </a:lnTo>
                <a:close/>
                <a:moveTo>
                  <a:pt x="70557" y="8574"/>
                </a:moveTo>
                <a:lnTo>
                  <a:pt x="70557" y="8574"/>
                </a:lnTo>
                <a:cubicBezTo>
                  <a:pt x="70566" y="9983"/>
                  <a:pt x="70557" y="11473"/>
                  <a:pt x="70503" y="12874"/>
                </a:cubicBezTo>
                <a:cubicBezTo>
                  <a:pt x="68826" y="13097"/>
                  <a:pt x="67006" y="13186"/>
                  <a:pt x="65142" y="13230"/>
                </a:cubicBezTo>
                <a:cubicBezTo>
                  <a:pt x="65124" y="11687"/>
                  <a:pt x="65052" y="10197"/>
                  <a:pt x="65035" y="8645"/>
                </a:cubicBezTo>
                <a:lnTo>
                  <a:pt x="65035" y="8645"/>
                </a:lnTo>
                <a:cubicBezTo>
                  <a:pt x="65544" y="8665"/>
                  <a:pt x="66060" y="8673"/>
                  <a:pt x="66576" y="8673"/>
                </a:cubicBezTo>
                <a:cubicBezTo>
                  <a:pt x="67914" y="8673"/>
                  <a:pt x="69263" y="8619"/>
                  <a:pt x="70557" y="8574"/>
                </a:cubicBezTo>
                <a:close/>
                <a:moveTo>
                  <a:pt x="61617" y="8494"/>
                </a:moveTo>
                <a:cubicBezTo>
                  <a:pt x="62659" y="8494"/>
                  <a:pt x="63689" y="8558"/>
                  <a:pt x="64687" y="8627"/>
                </a:cubicBezTo>
                <a:cubicBezTo>
                  <a:pt x="64696" y="10188"/>
                  <a:pt x="64767" y="11687"/>
                  <a:pt x="64785" y="13239"/>
                </a:cubicBezTo>
                <a:cubicBezTo>
                  <a:pt x="63429" y="13284"/>
                  <a:pt x="62073" y="13320"/>
                  <a:pt x="60726" y="13382"/>
                </a:cubicBezTo>
                <a:cubicBezTo>
                  <a:pt x="60726" y="11785"/>
                  <a:pt x="60735" y="10126"/>
                  <a:pt x="60717" y="8511"/>
                </a:cubicBezTo>
                <a:cubicBezTo>
                  <a:pt x="61018" y="8499"/>
                  <a:pt x="61318" y="8494"/>
                  <a:pt x="61617" y="8494"/>
                </a:cubicBezTo>
                <a:close/>
                <a:moveTo>
                  <a:pt x="50627" y="8850"/>
                </a:moveTo>
                <a:cubicBezTo>
                  <a:pt x="50699" y="8859"/>
                  <a:pt x="50672" y="8886"/>
                  <a:pt x="50681" y="8957"/>
                </a:cubicBezTo>
                <a:cubicBezTo>
                  <a:pt x="50699" y="9100"/>
                  <a:pt x="50672" y="9305"/>
                  <a:pt x="50672" y="9403"/>
                </a:cubicBezTo>
                <a:cubicBezTo>
                  <a:pt x="50627" y="10777"/>
                  <a:pt x="50583" y="12196"/>
                  <a:pt x="50493" y="13480"/>
                </a:cubicBezTo>
                <a:cubicBezTo>
                  <a:pt x="49890" y="13470"/>
                  <a:pt x="49281" y="13464"/>
                  <a:pt x="48672" y="13464"/>
                </a:cubicBezTo>
                <a:cubicBezTo>
                  <a:pt x="47677" y="13464"/>
                  <a:pt x="46683" y="13481"/>
                  <a:pt x="45721" y="13525"/>
                </a:cubicBezTo>
                <a:cubicBezTo>
                  <a:pt x="45792" y="12080"/>
                  <a:pt x="45801" y="10581"/>
                  <a:pt x="45792" y="9064"/>
                </a:cubicBezTo>
                <a:cubicBezTo>
                  <a:pt x="47041" y="9064"/>
                  <a:pt x="48227" y="8984"/>
                  <a:pt x="49441" y="8922"/>
                </a:cubicBezTo>
                <a:cubicBezTo>
                  <a:pt x="49717" y="8913"/>
                  <a:pt x="50029" y="8895"/>
                  <a:pt x="50333" y="8877"/>
                </a:cubicBezTo>
                <a:cubicBezTo>
                  <a:pt x="50431" y="8868"/>
                  <a:pt x="50574" y="8850"/>
                  <a:pt x="50627" y="8850"/>
                </a:cubicBezTo>
                <a:close/>
                <a:moveTo>
                  <a:pt x="60369" y="8529"/>
                </a:moveTo>
                <a:cubicBezTo>
                  <a:pt x="60378" y="10171"/>
                  <a:pt x="60360" y="11776"/>
                  <a:pt x="60378" y="13391"/>
                </a:cubicBezTo>
                <a:cubicBezTo>
                  <a:pt x="58942" y="13471"/>
                  <a:pt x="57478" y="13525"/>
                  <a:pt x="55989" y="13543"/>
                </a:cubicBezTo>
                <a:cubicBezTo>
                  <a:pt x="56007" y="11928"/>
                  <a:pt x="56042" y="10269"/>
                  <a:pt x="55971" y="8690"/>
                </a:cubicBezTo>
                <a:cubicBezTo>
                  <a:pt x="57452" y="8645"/>
                  <a:pt x="58879" y="8565"/>
                  <a:pt x="60369" y="8529"/>
                </a:cubicBezTo>
                <a:close/>
                <a:moveTo>
                  <a:pt x="55623" y="8699"/>
                </a:moveTo>
                <a:cubicBezTo>
                  <a:pt x="55694" y="10287"/>
                  <a:pt x="55650" y="11928"/>
                  <a:pt x="55632" y="13543"/>
                </a:cubicBezTo>
                <a:cubicBezTo>
                  <a:pt x="55458" y="13544"/>
                  <a:pt x="55285" y="13544"/>
                  <a:pt x="55113" y="13544"/>
                </a:cubicBezTo>
                <a:cubicBezTo>
                  <a:pt x="53672" y="13544"/>
                  <a:pt x="52268" y="13513"/>
                  <a:pt x="50850" y="13489"/>
                </a:cubicBezTo>
                <a:cubicBezTo>
                  <a:pt x="50939" y="11964"/>
                  <a:pt x="51011" y="10420"/>
                  <a:pt x="51046" y="8832"/>
                </a:cubicBezTo>
                <a:cubicBezTo>
                  <a:pt x="52554" y="8770"/>
                  <a:pt x="54071" y="8716"/>
                  <a:pt x="55623" y="8699"/>
                </a:cubicBezTo>
                <a:close/>
                <a:moveTo>
                  <a:pt x="40924" y="8876"/>
                </a:moveTo>
                <a:cubicBezTo>
                  <a:pt x="40926" y="8876"/>
                  <a:pt x="40928" y="8876"/>
                  <a:pt x="40930" y="8877"/>
                </a:cubicBezTo>
                <a:cubicBezTo>
                  <a:pt x="42420" y="8939"/>
                  <a:pt x="43910" y="9011"/>
                  <a:pt x="45426" y="9046"/>
                </a:cubicBezTo>
                <a:cubicBezTo>
                  <a:pt x="45462" y="10563"/>
                  <a:pt x="45426" y="12080"/>
                  <a:pt x="45364" y="13534"/>
                </a:cubicBezTo>
                <a:cubicBezTo>
                  <a:pt x="43865" y="13614"/>
                  <a:pt x="42384" y="13703"/>
                  <a:pt x="40894" y="13792"/>
                </a:cubicBezTo>
                <a:cubicBezTo>
                  <a:pt x="40921" y="12187"/>
                  <a:pt x="40912" y="10501"/>
                  <a:pt x="40912" y="8904"/>
                </a:cubicBezTo>
                <a:cubicBezTo>
                  <a:pt x="40896" y="8904"/>
                  <a:pt x="40909" y="8876"/>
                  <a:pt x="40924" y="8876"/>
                </a:cubicBezTo>
                <a:close/>
                <a:moveTo>
                  <a:pt x="40145" y="8849"/>
                </a:moveTo>
                <a:cubicBezTo>
                  <a:pt x="40282" y="8849"/>
                  <a:pt x="40420" y="8852"/>
                  <a:pt x="40555" y="8859"/>
                </a:cubicBezTo>
                <a:cubicBezTo>
                  <a:pt x="40573" y="10510"/>
                  <a:pt x="40555" y="12169"/>
                  <a:pt x="40537" y="13801"/>
                </a:cubicBezTo>
                <a:cubicBezTo>
                  <a:pt x="38825" y="13891"/>
                  <a:pt x="37094" y="13953"/>
                  <a:pt x="35381" y="14042"/>
                </a:cubicBezTo>
                <a:cubicBezTo>
                  <a:pt x="35479" y="12419"/>
                  <a:pt x="35488" y="10715"/>
                  <a:pt x="35533" y="9046"/>
                </a:cubicBezTo>
                <a:cubicBezTo>
                  <a:pt x="36853" y="8957"/>
                  <a:pt x="38218" y="8931"/>
                  <a:pt x="39583" y="8859"/>
                </a:cubicBezTo>
                <a:cubicBezTo>
                  <a:pt x="39768" y="8854"/>
                  <a:pt x="39957" y="8849"/>
                  <a:pt x="40145" y="8849"/>
                </a:cubicBezTo>
                <a:close/>
                <a:moveTo>
                  <a:pt x="35176" y="9073"/>
                </a:moveTo>
                <a:lnTo>
                  <a:pt x="35176" y="9073"/>
                </a:lnTo>
                <a:cubicBezTo>
                  <a:pt x="35122" y="10724"/>
                  <a:pt x="35131" y="12436"/>
                  <a:pt x="35024" y="14024"/>
                </a:cubicBezTo>
                <a:cubicBezTo>
                  <a:pt x="34293" y="14078"/>
                  <a:pt x="32428" y="14123"/>
                  <a:pt x="29850" y="14149"/>
                </a:cubicBezTo>
                <a:cubicBezTo>
                  <a:pt x="29805" y="13561"/>
                  <a:pt x="29796" y="12963"/>
                  <a:pt x="29832" y="12321"/>
                </a:cubicBezTo>
                <a:cubicBezTo>
                  <a:pt x="29877" y="11473"/>
                  <a:pt x="29957" y="10518"/>
                  <a:pt x="30055" y="9555"/>
                </a:cubicBezTo>
                <a:cubicBezTo>
                  <a:pt x="32990" y="9412"/>
                  <a:pt x="34498" y="9198"/>
                  <a:pt x="35176" y="9073"/>
                </a:cubicBezTo>
                <a:close/>
                <a:moveTo>
                  <a:pt x="29663" y="9573"/>
                </a:moveTo>
                <a:cubicBezTo>
                  <a:pt x="29573" y="10518"/>
                  <a:pt x="29493" y="11464"/>
                  <a:pt x="29449" y="12303"/>
                </a:cubicBezTo>
                <a:cubicBezTo>
                  <a:pt x="29413" y="12954"/>
                  <a:pt x="29422" y="13561"/>
                  <a:pt x="29466" y="14158"/>
                </a:cubicBezTo>
                <a:cubicBezTo>
                  <a:pt x="28030" y="14176"/>
                  <a:pt x="26398" y="14185"/>
                  <a:pt x="24631" y="14194"/>
                </a:cubicBezTo>
                <a:cubicBezTo>
                  <a:pt x="24631" y="13792"/>
                  <a:pt x="24640" y="13462"/>
                  <a:pt x="24658" y="13248"/>
                </a:cubicBezTo>
                <a:cubicBezTo>
                  <a:pt x="24711" y="12767"/>
                  <a:pt x="24694" y="11321"/>
                  <a:pt x="24667" y="9698"/>
                </a:cubicBezTo>
                <a:cubicBezTo>
                  <a:pt x="24917" y="9698"/>
                  <a:pt x="25166" y="9698"/>
                  <a:pt x="25398" y="9689"/>
                </a:cubicBezTo>
                <a:cubicBezTo>
                  <a:pt x="27058" y="9671"/>
                  <a:pt x="28476" y="9626"/>
                  <a:pt x="29663" y="9573"/>
                </a:cubicBezTo>
                <a:close/>
                <a:moveTo>
                  <a:pt x="1927" y="9421"/>
                </a:moveTo>
                <a:cubicBezTo>
                  <a:pt x="3355" y="9448"/>
                  <a:pt x="5103" y="9484"/>
                  <a:pt x="7012" y="9519"/>
                </a:cubicBezTo>
                <a:cubicBezTo>
                  <a:pt x="6923" y="10483"/>
                  <a:pt x="6834" y="11446"/>
                  <a:pt x="6789" y="12303"/>
                </a:cubicBezTo>
                <a:cubicBezTo>
                  <a:pt x="6753" y="12963"/>
                  <a:pt x="6771" y="13587"/>
                  <a:pt x="6807" y="14203"/>
                </a:cubicBezTo>
                <a:cubicBezTo>
                  <a:pt x="5112" y="14194"/>
                  <a:pt x="3462" y="14194"/>
                  <a:pt x="1900" y="14185"/>
                </a:cubicBezTo>
                <a:cubicBezTo>
                  <a:pt x="1900" y="13784"/>
                  <a:pt x="1900" y="13453"/>
                  <a:pt x="1927" y="13248"/>
                </a:cubicBezTo>
                <a:cubicBezTo>
                  <a:pt x="1972" y="12740"/>
                  <a:pt x="1954" y="11152"/>
                  <a:pt x="1927" y="9421"/>
                </a:cubicBezTo>
                <a:close/>
                <a:moveTo>
                  <a:pt x="7396" y="9528"/>
                </a:moveTo>
                <a:cubicBezTo>
                  <a:pt x="9002" y="9555"/>
                  <a:pt x="10705" y="9591"/>
                  <a:pt x="12436" y="9609"/>
                </a:cubicBezTo>
                <a:cubicBezTo>
                  <a:pt x="12436" y="9680"/>
                  <a:pt x="12436" y="9742"/>
                  <a:pt x="12436" y="9805"/>
                </a:cubicBezTo>
                <a:cubicBezTo>
                  <a:pt x="12427" y="11179"/>
                  <a:pt x="12409" y="12775"/>
                  <a:pt x="12409" y="14212"/>
                </a:cubicBezTo>
                <a:cubicBezTo>
                  <a:pt x="10652" y="14212"/>
                  <a:pt x="8903" y="14203"/>
                  <a:pt x="7191" y="14203"/>
                </a:cubicBezTo>
                <a:cubicBezTo>
                  <a:pt x="7155" y="13587"/>
                  <a:pt x="7137" y="12981"/>
                  <a:pt x="7173" y="12321"/>
                </a:cubicBezTo>
                <a:cubicBezTo>
                  <a:pt x="7217" y="11464"/>
                  <a:pt x="7307" y="10501"/>
                  <a:pt x="7396" y="9528"/>
                </a:cubicBezTo>
                <a:close/>
                <a:moveTo>
                  <a:pt x="12820" y="9617"/>
                </a:moveTo>
                <a:cubicBezTo>
                  <a:pt x="14729" y="9644"/>
                  <a:pt x="16656" y="9671"/>
                  <a:pt x="18476" y="9689"/>
                </a:cubicBezTo>
                <a:cubicBezTo>
                  <a:pt x="18529" y="10813"/>
                  <a:pt x="18592" y="12106"/>
                  <a:pt x="18672" y="13436"/>
                </a:cubicBezTo>
                <a:cubicBezTo>
                  <a:pt x="18681" y="13712"/>
                  <a:pt x="18699" y="13971"/>
                  <a:pt x="18708" y="14212"/>
                </a:cubicBezTo>
                <a:lnTo>
                  <a:pt x="12793" y="14212"/>
                </a:lnTo>
                <a:cubicBezTo>
                  <a:pt x="12793" y="12784"/>
                  <a:pt x="12811" y="11179"/>
                  <a:pt x="12820" y="9814"/>
                </a:cubicBezTo>
                <a:cubicBezTo>
                  <a:pt x="12820" y="9742"/>
                  <a:pt x="12820" y="9680"/>
                  <a:pt x="12820" y="9617"/>
                </a:cubicBezTo>
                <a:close/>
                <a:moveTo>
                  <a:pt x="18868" y="9689"/>
                </a:moveTo>
                <a:lnTo>
                  <a:pt x="18868" y="9689"/>
                </a:lnTo>
                <a:cubicBezTo>
                  <a:pt x="20197" y="9698"/>
                  <a:pt x="21473" y="9707"/>
                  <a:pt x="22633" y="9707"/>
                </a:cubicBezTo>
                <a:cubicBezTo>
                  <a:pt x="23213" y="9707"/>
                  <a:pt x="23766" y="9707"/>
                  <a:pt x="24283" y="9698"/>
                </a:cubicBezTo>
                <a:lnTo>
                  <a:pt x="24283" y="9698"/>
                </a:lnTo>
                <a:cubicBezTo>
                  <a:pt x="24310" y="11259"/>
                  <a:pt x="24328" y="12758"/>
                  <a:pt x="24274" y="13213"/>
                </a:cubicBezTo>
                <a:cubicBezTo>
                  <a:pt x="24257" y="13436"/>
                  <a:pt x="24248" y="13784"/>
                  <a:pt x="24248" y="14194"/>
                </a:cubicBezTo>
                <a:cubicBezTo>
                  <a:pt x="22624" y="14203"/>
                  <a:pt x="20893" y="14212"/>
                  <a:pt x="19100" y="14212"/>
                </a:cubicBezTo>
                <a:cubicBezTo>
                  <a:pt x="19082" y="13971"/>
                  <a:pt x="19064" y="13703"/>
                  <a:pt x="19056" y="13418"/>
                </a:cubicBezTo>
                <a:cubicBezTo>
                  <a:pt x="18993" y="12347"/>
                  <a:pt x="18922" y="10973"/>
                  <a:pt x="18868" y="9689"/>
                </a:cubicBezTo>
                <a:close/>
                <a:moveTo>
                  <a:pt x="50841" y="13846"/>
                </a:moveTo>
                <a:cubicBezTo>
                  <a:pt x="52169" y="13868"/>
                  <a:pt x="53522" y="13904"/>
                  <a:pt x="54863" y="13904"/>
                </a:cubicBezTo>
                <a:cubicBezTo>
                  <a:pt x="55117" y="13904"/>
                  <a:pt x="55370" y="13902"/>
                  <a:pt x="55623" y="13900"/>
                </a:cubicBezTo>
                <a:lnTo>
                  <a:pt x="55623" y="13900"/>
                </a:lnTo>
                <a:cubicBezTo>
                  <a:pt x="55605" y="15577"/>
                  <a:pt x="55543" y="17245"/>
                  <a:pt x="55578" y="18940"/>
                </a:cubicBezTo>
                <a:cubicBezTo>
                  <a:pt x="54160" y="18891"/>
                  <a:pt x="52742" y="18850"/>
                  <a:pt x="51283" y="18850"/>
                </a:cubicBezTo>
                <a:cubicBezTo>
                  <a:pt x="51145" y="18850"/>
                  <a:pt x="51007" y="18850"/>
                  <a:pt x="50868" y="18851"/>
                </a:cubicBezTo>
                <a:cubicBezTo>
                  <a:pt x="50743" y="17290"/>
                  <a:pt x="50734" y="15479"/>
                  <a:pt x="50823" y="13873"/>
                </a:cubicBezTo>
                <a:cubicBezTo>
                  <a:pt x="50823" y="13864"/>
                  <a:pt x="50823" y="13846"/>
                  <a:pt x="50841" y="13846"/>
                </a:cubicBezTo>
                <a:close/>
                <a:moveTo>
                  <a:pt x="48577" y="13820"/>
                </a:moveTo>
                <a:cubicBezTo>
                  <a:pt x="49209" y="13820"/>
                  <a:pt x="49844" y="13826"/>
                  <a:pt x="50475" y="13837"/>
                </a:cubicBezTo>
                <a:cubicBezTo>
                  <a:pt x="50377" y="15452"/>
                  <a:pt x="50386" y="17281"/>
                  <a:pt x="50520" y="18851"/>
                </a:cubicBezTo>
                <a:cubicBezTo>
                  <a:pt x="50425" y="18850"/>
                  <a:pt x="50331" y="18850"/>
                  <a:pt x="50236" y="18850"/>
                </a:cubicBezTo>
                <a:cubicBezTo>
                  <a:pt x="48697" y="18850"/>
                  <a:pt x="47217" y="18916"/>
                  <a:pt x="45729" y="18958"/>
                </a:cubicBezTo>
                <a:cubicBezTo>
                  <a:pt x="45676" y="17307"/>
                  <a:pt x="45640" y="15541"/>
                  <a:pt x="45712" y="13873"/>
                </a:cubicBezTo>
                <a:cubicBezTo>
                  <a:pt x="46650" y="13835"/>
                  <a:pt x="47611" y="13820"/>
                  <a:pt x="48577" y="13820"/>
                </a:cubicBezTo>
                <a:close/>
                <a:moveTo>
                  <a:pt x="60378" y="13748"/>
                </a:moveTo>
                <a:cubicBezTo>
                  <a:pt x="60405" y="15603"/>
                  <a:pt x="60565" y="17388"/>
                  <a:pt x="60699" y="19109"/>
                </a:cubicBezTo>
                <a:cubicBezTo>
                  <a:pt x="59084" y="19083"/>
                  <a:pt x="57487" y="19029"/>
                  <a:pt x="55935" y="18940"/>
                </a:cubicBezTo>
                <a:cubicBezTo>
                  <a:pt x="55899" y="17245"/>
                  <a:pt x="55962" y="15577"/>
                  <a:pt x="55971" y="13900"/>
                </a:cubicBezTo>
                <a:cubicBezTo>
                  <a:pt x="57478" y="13882"/>
                  <a:pt x="58924" y="13810"/>
                  <a:pt x="60378" y="13748"/>
                </a:cubicBezTo>
                <a:close/>
                <a:moveTo>
                  <a:pt x="64776" y="13596"/>
                </a:moveTo>
                <a:cubicBezTo>
                  <a:pt x="64812" y="13623"/>
                  <a:pt x="64794" y="13694"/>
                  <a:pt x="64794" y="13748"/>
                </a:cubicBezTo>
                <a:cubicBezTo>
                  <a:pt x="64803" y="15532"/>
                  <a:pt x="64758" y="17388"/>
                  <a:pt x="64776" y="19190"/>
                </a:cubicBezTo>
                <a:cubicBezTo>
                  <a:pt x="63536" y="19163"/>
                  <a:pt x="62323" y="19118"/>
                  <a:pt x="61065" y="19109"/>
                </a:cubicBezTo>
                <a:cubicBezTo>
                  <a:pt x="60904" y="17361"/>
                  <a:pt x="60770" y="15595"/>
                  <a:pt x="60726" y="13730"/>
                </a:cubicBezTo>
                <a:cubicBezTo>
                  <a:pt x="62073" y="13676"/>
                  <a:pt x="63429" y="13641"/>
                  <a:pt x="64776" y="13596"/>
                </a:cubicBezTo>
                <a:close/>
                <a:moveTo>
                  <a:pt x="70458" y="13227"/>
                </a:moveTo>
                <a:cubicBezTo>
                  <a:pt x="70487" y="13227"/>
                  <a:pt x="70494" y="13253"/>
                  <a:pt x="70494" y="13382"/>
                </a:cubicBezTo>
                <a:cubicBezTo>
                  <a:pt x="70494" y="13766"/>
                  <a:pt x="70459" y="14247"/>
                  <a:pt x="70441" y="14604"/>
                </a:cubicBezTo>
                <a:cubicBezTo>
                  <a:pt x="70378" y="15996"/>
                  <a:pt x="70307" y="17441"/>
                  <a:pt x="70289" y="18824"/>
                </a:cubicBezTo>
                <a:cubicBezTo>
                  <a:pt x="69531" y="18949"/>
                  <a:pt x="68701" y="19118"/>
                  <a:pt x="67818" y="19127"/>
                </a:cubicBezTo>
                <a:cubicBezTo>
                  <a:pt x="66944" y="19145"/>
                  <a:pt x="66025" y="19190"/>
                  <a:pt x="65133" y="19199"/>
                </a:cubicBezTo>
                <a:cubicBezTo>
                  <a:pt x="65124" y="17325"/>
                  <a:pt x="65142" y="15461"/>
                  <a:pt x="65151" y="13587"/>
                </a:cubicBezTo>
                <a:cubicBezTo>
                  <a:pt x="66979" y="13561"/>
                  <a:pt x="68746" y="13436"/>
                  <a:pt x="70378" y="13239"/>
                </a:cubicBezTo>
                <a:cubicBezTo>
                  <a:pt x="70415" y="13236"/>
                  <a:pt x="70440" y="13227"/>
                  <a:pt x="70458" y="13227"/>
                </a:cubicBezTo>
                <a:close/>
                <a:moveTo>
                  <a:pt x="45355" y="13900"/>
                </a:moveTo>
                <a:cubicBezTo>
                  <a:pt x="45283" y="15559"/>
                  <a:pt x="45319" y="17334"/>
                  <a:pt x="45382" y="18984"/>
                </a:cubicBezTo>
                <a:cubicBezTo>
                  <a:pt x="43838" y="19047"/>
                  <a:pt x="42339" y="19163"/>
                  <a:pt x="40778" y="19208"/>
                </a:cubicBezTo>
                <a:cubicBezTo>
                  <a:pt x="40707" y="17521"/>
                  <a:pt x="40832" y="15809"/>
                  <a:pt x="40885" y="14149"/>
                </a:cubicBezTo>
                <a:cubicBezTo>
                  <a:pt x="42384" y="14069"/>
                  <a:pt x="43838" y="13953"/>
                  <a:pt x="45355" y="13900"/>
                </a:cubicBezTo>
                <a:close/>
                <a:moveTo>
                  <a:pt x="40529" y="14167"/>
                </a:moveTo>
                <a:cubicBezTo>
                  <a:pt x="40475" y="15826"/>
                  <a:pt x="40350" y="17539"/>
                  <a:pt x="40430" y="19234"/>
                </a:cubicBezTo>
                <a:cubicBezTo>
                  <a:pt x="38718" y="19288"/>
                  <a:pt x="37031" y="19377"/>
                  <a:pt x="35444" y="19564"/>
                </a:cubicBezTo>
                <a:cubicBezTo>
                  <a:pt x="35328" y="17923"/>
                  <a:pt x="35220" y="16112"/>
                  <a:pt x="35354" y="14399"/>
                </a:cubicBezTo>
                <a:cubicBezTo>
                  <a:pt x="37076" y="14319"/>
                  <a:pt x="38789" y="14230"/>
                  <a:pt x="40529" y="14167"/>
                </a:cubicBezTo>
                <a:close/>
                <a:moveTo>
                  <a:pt x="34953" y="14408"/>
                </a:moveTo>
                <a:lnTo>
                  <a:pt x="34953" y="14426"/>
                </a:lnTo>
                <a:lnTo>
                  <a:pt x="34997" y="14426"/>
                </a:lnTo>
                <a:cubicBezTo>
                  <a:pt x="34980" y="14711"/>
                  <a:pt x="34962" y="14997"/>
                  <a:pt x="34953" y="15282"/>
                </a:cubicBezTo>
                <a:lnTo>
                  <a:pt x="34953" y="16504"/>
                </a:lnTo>
                <a:lnTo>
                  <a:pt x="34944" y="16504"/>
                </a:lnTo>
                <a:cubicBezTo>
                  <a:pt x="34953" y="17566"/>
                  <a:pt x="35024" y="18610"/>
                  <a:pt x="35096" y="19609"/>
                </a:cubicBezTo>
                <a:cubicBezTo>
                  <a:pt x="35024" y="19609"/>
                  <a:pt x="34962" y="19618"/>
                  <a:pt x="34899" y="19627"/>
                </a:cubicBezTo>
                <a:lnTo>
                  <a:pt x="34899" y="19636"/>
                </a:lnTo>
                <a:cubicBezTo>
                  <a:pt x="34337" y="19654"/>
                  <a:pt x="32607" y="19689"/>
                  <a:pt x="30171" y="19743"/>
                </a:cubicBezTo>
                <a:cubicBezTo>
                  <a:pt x="30144" y="18949"/>
                  <a:pt x="30118" y="18271"/>
                  <a:pt x="30109" y="17807"/>
                </a:cubicBezTo>
                <a:cubicBezTo>
                  <a:pt x="30100" y="16986"/>
                  <a:pt x="30028" y="16219"/>
                  <a:pt x="29957" y="15470"/>
                </a:cubicBezTo>
                <a:cubicBezTo>
                  <a:pt x="29930" y="15157"/>
                  <a:pt x="29904" y="14845"/>
                  <a:pt x="29877" y="14542"/>
                </a:cubicBezTo>
                <a:cubicBezTo>
                  <a:pt x="32303" y="14506"/>
                  <a:pt x="34105" y="14470"/>
                  <a:pt x="34953" y="14408"/>
                </a:cubicBezTo>
                <a:close/>
                <a:moveTo>
                  <a:pt x="29493" y="14542"/>
                </a:moveTo>
                <a:cubicBezTo>
                  <a:pt x="29511" y="14863"/>
                  <a:pt x="29547" y="15184"/>
                  <a:pt x="29573" y="15505"/>
                </a:cubicBezTo>
                <a:cubicBezTo>
                  <a:pt x="29645" y="16246"/>
                  <a:pt x="29716" y="17004"/>
                  <a:pt x="29725" y="17816"/>
                </a:cubicBezTo>
                <a:cubicBezTo>
                  <a:pt x="29734" y="18280"/>
                  <a:pt x="29761" y="18958"/>
                  <a:pt x="29788" y="19752"/>
                </a:cubicBezTo>
                <a:cubicBezTo>
                  <a:pt x="28262" y="19787"/>
                  <a:pt x="26487" y="19823"/>
                  <a:pt x="24551" y="19868"/>
                </a:cubicBezTo>
                <a:cubicBezTo>
                  <a:pt x="24578" y="19591"/>
                  <a:pt x="24604" y="19368"/>
                  <a:pt x="24631" y="19216"/>
                </a:cubicBezTo>
                <a:cubicBezTo>
                  <a:pt x="24729" y="18583"/>
                  <a:pt x="24694" y="17147"/>
                  <a:pt x="24667" y="15764"/>
                </a:cubicBezTo>
                <a:cubicBezTo>
                  <a:pt x="24658" y="15354"/>
                  <a:pt x="24649" y="14952"/>
                  <a:pt x="24640" y="14586"/>
                </a:cubicBezTo>
                <a:cubicBezTo>
                  <a:pt x="26415" y="14578"/>
                  <a:pt x="28048" y="14560"/>
                  <a:pt x="29493" y="14542"/>
                </a:cubicBezTo>
                <a:close/>
                <a:moveTo>
                  <a:pt x="24257" y="14586"/>
                </a:moveTo>
                <a:cubicBezTo>
                  <a:pt x="24257" y="14952"/>
                  <a:pt x="24274" y="15354"/>
                  <a:pt x="24283" y="15773"/>
                </a:cubicBezTo>
                <a:cubicBezTo>
                  <a:pt x="24310" y="17075"/>
                  <a:pt x="24346" y="18556"/>
                  <a:pt x="24248" y="19163"/>
                </a:cubicBezTo>
                <a:cubicBezTo>
                  <a:pt x="24221" y="19323"/>
                  <a:pt x="24194" y="19573"/>
                  <a:pt x="24167" y="19877"/>
                </a:cubicBezTo>
                <a:cubicBezTo>
                  <a:pt x="22544" y="19921"/>
                  <a:pt x="20813" y="19957"/>
                  <a:pt x="19038" y="20001"/>
                </a:cubicBezTo>
                <a:cubicBezTo>
                  <a:pt x="19118" y="18101"/>
                  <a:pt x="19180" y="16210"/>
                  <a:pt x="19154" y="15452"/>
                </a:cubicBezTo>
                <a:cubicBezTo>
                  <a:pt x="19154" y="15256"/>
                  <a:pt x="19136" y="14961"/>
                  <a:pt x="19118" y="14604"/>
                </a:cubicBezTo>
                <a:cubicBezTo>
                  <a:pt x="20902" y="14595"/>
                  <a:pt x="22633" y="14595"/>
                  <a:pt x="24257" y="14586"/>
                </a:cubicBezTo>
                <a:close/>
                <a:moveTo>
                  <a:pt x="18734" y="14604"/>
                </a:moveTo>
                <a:cubicBezTo>
                  <a:pt x="18752" y="14970"/>
                  <a:pt x="18761" y="15264"/>
                  <a:pt x="18770" y="15470"/>
                </a:cubicBezTo>
                <a:cubicBezTo>
                  <a:pt x="18797" y="16210"/>
                  <a:pt x="18725" y="18110"/>
                  <a:pt x="18654" y="20010"/>
                </a:cubicBezTo>
                <a:cubicBezTo>
                  <a:pt x="16781" y="20064"/>
                  <a:pt x="14863" y="20109"/>
                  <a:pt x="12971" y="20162"/>
                </a:cubicBezTo>
                <a:cubicBezTo>
                  <a:pt x="12918" y="19190"/>
                  <a:pt x="12873" y="18351"/>
                  <a:pt x="12838" y="17905"/>
                </a:cubicBezTo>
                <a:cubicBezTo>
                  <a:pt x="12802" y="17405"/>
                  <a:pt x="12793" y="16130"/>
                  <a:pt x="12793" y="14604"/>
                </a:cubicBezTo>
                <a:close/>
                <a:moveTo>
                  <a:pt x="7226" y="14586"/>
                </a:moveTo>
                <a:lnTo>
                  <a:pt x="7226" y="14586"/>
                </a:lnTo>
                <a:cubicBezTo>
                  <a:pt x="8921" y="14595"/>
                  <a:pt x="10661" y="14595"/>
                  <a:pt x="12409" y="14604"/>
                </a:cubicBezTo>
                <a:cubicBezTo>
                  <a:pt x="12400" y="16139"/>
                  <a:pt x="12418" y="17423"/>
                  <a:pt x="12454" y="17932"/>
                </a:cubicBezTo>
                <a:cubicBezTo>
                  <a:pt x="12490" y="18378"/>
                  <a:pt x="12534" y="19208"/>
                  <a:pt x="12588" y="20171"/>
                </a:cubicBezTo>
                <a:cubicBezTo>
                  <a:pt x="10857" y="20216"/>
                  <a:pt x="9162" y="20269"/>
                  <a:pt x="7538" y="20314"/>
                </a:cubicBezTo>
                <a:cubicBezTo>
                  <a:pt x="7494" y="19288"/>
                  <a:pt x="7467" y="18378"/>
                  <a:pt x="7458" y="17807"/>
                </a:cubicBezTo>
                <a:cubicBezTo>
                  <a:pt x="7440" y="16986"/>
                  <a:pt x="7369" y="16219"/>
                  <a:pt x="7298" y="15470"/>
                </a:cubicBezTo>
                <a:cubicBezTo>
                  <a:pt x="7271" y="15175"/>
                  <a:pt x="7244" y="14881"/>
                  <a:pt x="7226" y="14586"/>
                </a:cubicBezTo>
                <a:close/>
                <a:moveTo>
                  <a:pt x="1900" y="14569"/>
                </a:moveTo>
                <a:lnTo>
                  <a:pt x="1900" y="14569"/>
                </a:lnTo>
                <a:cubicBezTo>
                  <a:pt x="3470" y="14578"/>
                  <a:pt x="5130" y="14586"/>
                  <a:pt x="6834" y="14586"/>
                </a:cubicBezTo>
                <a:cubicBezTo>
                  <a:pt x="6860" y="14890"/>
                  <a:pt x="6887" y="15193"/>
                  <a:pt x="6914" y="15505"/>
                </a:cubicBezTo>
                <a:cubicBezTo>
                  <a:pt x="6985" y="16246"/>
                  <a:pt x="7057" y="17004"/>
                  <a:pt x="7075" y="17816"/>
                </a:cubicBezTo>
                <a:cubicBezTo>
                  <a:pt x="7084" y="18387"/>
                  <a:pt x="7110" y="19297"/>
                  <a:pt x="7155" y="20332"/>
                </a:cubicBezTo>
                <a:cubicBezTo>
                  <a:pt x="5210" y="20385"/>
                  <a:pt x="3381" y="20448"/>
                  <a:pt x="1767" y="20501"/>
                </a:cubicBezTo>
                <a:cubicBezTo>
                  <a:pt x="1811" y="19930"/>
                  <a:pt x="1856" y="19475"/>
                  <a:pt x="1891" y="19216"/>
                </a:cubicBezTo>
                <a:cubicBezTo>
                  <a:pt x="1999" y="18583"/>
                  <a:pt x="1963" y="17147"/>
                  <a:pt x="1927" y="15764"/>
                </a:cubicBezTo>
                <a:cubicBezTo>
                  <a:pt x="1918" y="15345"/>
                  <a:pt x="1909" y="14934"/>
                  <a:pt x="1900" y="14569"/>
                </a:cubicBezTo>
                <a:close/>
                <a:moveTo>
                  <a:pt x="7164" y="20715"/>
                </a:moveTo>
                <a:cubicBezTo>
                  <a:pt x="7173" y="20965"/>
                  <a:pt x="7182" y="21215"/>
                  <a:pt x="7199" y="21473"/>
                </a:cubicBezTo>
                <a:cubicBezTo>
                  <a:pt x="7235" y="22437"/>
                  <a:pt x="7271" y="23463"/>
                  <a:pt x="7307" y="24382"/>
                </a:cubicBezTo>
                <a:cubicBezTo>
                  <a:pt x="5228" y="24292"/>
                  <a:pt x="3274" y="24212"/>
                  <a:pt x="1544" y="24150"/>
                </a:cubicBezTo>
                <a:cubicBezTo>
                  <a:pt x="1606" y="23070"/>
                  <a:pt x="1668" y="21866"/>
                  <a:pt x="1740" y="20885"/>
                </a:cubicBezTo>
                <a:cubicBezTo>
                  <a:pt x="3363" y="20831"/>
                  <a:pt x="5201" y="20769"/>
                  <a:pt x="7164" y="20715"/>
                </a:cubicBezTo>
                <a:close/>
                <a:moveTo>
                  <a:pt x="12606" y="20555"/>
                </a:moveTo>
                <a:cubicBezTo>
                  <a:pt x="12686" y="22009"/>
                  <a:pt x="12775" y="23650"/>
                  <a:pt x="12873" y="24631"/>
                </a:cubicBezTo>
                <a:cubicBezTo>
                  <a:pt x="11107" y="24551"/>
                  <a:pt x="9358" y="24471"/>
                  <a:pt x="7690" y="24400"/>
                </a:cubicBezTo>
                <a:cubicBezTo>
                  <a:pt x="7654" y="23472"/>
                  <a:pt x="7619" y="22437"/>
                  <a:pt x="7583" y="21465"/>
                </a:cubicBezTo>
                <a:cubicBezTo>
                  <a:pt x="7574" y="21206"/>
                  <a:pt x="7556" y="20947"/>
                  <a:pt x="7547" y="20697"/>
                </a:cubicBezTo>
                <a:cubicBezTo>
                  <a:pt x="9180" y="20653"/>
                  <a:pt x="10875" y="20599"/>
                  <a:pt x="12606" y="20555"/>
                </a:cubicBezTo>
                <a:close/>
                <a:moveTo>
                  <a:pt x="18645" y="20403"/>
                </a:moveTo>
                <a:lnTo>
                  <a:pt x="18645" y="20403"/>
                </a:lnTo>
                <a:cubicBezTo>
                  <a:pt x="18636" y="20635"/>
                  <a:pt x="18627" y="20876"/>
                  <a:pt x="18610" y="21108"/>
                </a:cubicBezTo>
                <a:cubicBezTo>
                  <a:pt x="18556" y="22589"/>
                  <a:pt x="18502" y="23989"/>
                  <a:pt x="18485" y="24765"/>
                </a:cubicBezTo>
                <a:cubicBezTo>
                  <a:pt x="18485" y="24810"/>
                  <a:pt x="18485" y="24855"/>
                  <a:pt x="18485" y="24890"/>
                </a:cubicBezTo>
                <a:cubicBezTo>
                  <a:pt x="16763" y="24810"/>
                  <a:pt x="14996" y="24730"/>
                  <a:pt x="13257" y="24649"/>
                </a:cubicBezTo>
                <a:cubicBezTo>
                  <a:pt x="13168" y="23686"/>
                  <a:pt x="13070" y="22027"/>
                  <a:pt x="12989" y="20546"/>
                </a:cubicBezTo>
                <a:cubicBezTo>
                  <a:pt x="14872" y="20492"/>
                  <a:pt x="16781" y="20448"/>
                  <a:pt x="18645" y="20403"/>
                </a:cubicBezTo>
                <a:close/>
                <a:moveTo>
                  <a:pt x="70271" y="19199"/>
                </a:moveTo>
                <a:lnTo>
                  <a:pt x="70271" y="19199"/>
                </a:lnTo>
                <a:cubicBezTo>
                  <a:pt x="70236" y="21010"/>
                  <a:pt x="70218" y="22963"/>
                  <a:pt x="70253" y="24819"/>
                </a:cubicBezTo>
                <a:cubicBezTo>
                  <a:pt x="69988" y="24816"/>
                  <a:pt x="69721" y="24814"/>
                  <a:pt x="69454" y="24814"/>
                </a:cubicBezTo>
                <a:cubicBezTo>
                  <a:pt x="68140" y="24814"/>
                  <a:pt x="66814" y="24850"/>
                  <a:pt x="65561" y="24917"/>
                </a:cubicBezTo>
                <a:cubicBezTo>
                  <a:pt x="65347" y="23204"/>
                  <a:pt x="65142" y="21482"/>
                  <a:pt x="65133" y="19555"/>
                </a:cubicBezTo>
                <a:cubicBezTo>
                  <a:pt x="66462" y="19502"/>
                  <a:pt x="67827" y="19547"/>
                  <a:pt x="69049" y="19377"/>
                </a:cubicBezTo>
                <a:cubicBezTo>
                  <a:pt x="69468" y="19323"/>
                  <a:pt x="69906" y="19252"/>
                  <a:pt x="70271" y="19199"/>
                </a:cubicBezTo>
                <a:close/>
                <a:moveTo>
                  <a:pt x="61100" y="19457"/>
                </a:moveTo>
                <a:cubicBezTo>
                  <a:pt x="62340" y="19475"/>
                  <a:pt x="63545" y="19520"/>
                  <a:pt x="64776" y="19547"/>
                </a:cubicBezTo>
                <a:cubicBezTo>
                  <a:pt x="64776" y="21482"/>
                  <a:pt x="65017" y="23231"/>
                  <a:pt x="65204" y="24944"/>
                </a:cubicBezTo>
                <a:cubicBezTo>
                  <a:pt x="64000" y="24979"/>
                  <a:pt x="62840" y="25069"/>
                  <a:pt x="61654" y="25140"/>
                </a:cubicBezTo>
                <a:cubicBezTo>
                  <a:pt x="61422" y="23302"/>
                  <a:pt x="61216" y="21429"/>
                  <a:pt x="61092" y="19493"/>
                </a:cubicBezTo>
                <a:cubicBezTo>
                  <a:pt x="61092" y="19475"/>
                  <a:pt x="61092" y="19466"/>
                  <a:pt x="61100" y="19457"/>
                </a:cubicBezTo>
                <a:close/>
                <a:moveTo>
                  <a:pt x="24141" y="20269"/>
                </a:moveTo>
                <a:cubicBezTo>
                  <a:pt x="24051" y="21349"/>
                  <a:pt x="23962" y="22910"/>
                  <a:pt x="23891" y="24239"/>
                </a:cubicBezTo>
                <a:cubicBezTo>
                  <a:pt x="23873" y="24560"/>
                  <a:pt x="23855" y="24872"/>
                  <a:pt x="23846" y="25149"/>
                </a:cubicBezTo>
                <a:cubicBezTo>
                  <a:pt x="22258" y="25078"/>
                  <a:pt x="20581" y="24997"/>
                  <a:pt x="18868" y="24908"/>
                </a:cubicBezTo>
                <a:cubicBezTo>
                  <a:pt x="18868" y="24863"/>
                  <a:pt x="18868" y="24819"/>
                  <a:pt x="18877" y="24774"/>
                </a:cubicBezTo>
                <a:cubicBezTo>
                  <a:pt x="18886" y="23998"/>
                  <a:pt x="18940" y="22606"/>
                  <a:pt x="19002" y="21117"/>
                </a:cubicBezTo>
                <a:cubicBezTo>
                  <a:pt x="19011" y="20876"/>
                  <a:pt x="19020" y="20635"/>
                  <a:pt x="19029" y="20385"/>
                </a:cubicBezTo>
                <a:cubicBezTo>
                  <a:pt x="20795" y="20349"/>
                  <a:pt x="22517" y="20305"/>
                  <a:pt x="24141" y="20269"/>
                </a:cubicBezTo>
                <a:close/>
                <a:moveTo>
                  <a:pt x="55953" y="19306"/>
                </a:moveTo>
                <a:cubicBezTo>
                  <a:pt x="57532" y="19368"/>
                  <a:pt x="59102" y="19439"/>
                  <a:pt x="60726" y="19457"/>
                </a:cubicBezTo>
                <a:cubicBezTo>
                  <a:pt x="60868" y="21411"/>
                  <a:pt x="61065" y="23302"/>
                  <a:pt x="61297" y="25158"/>
                </a:cubicBezTo>
                <a:cubicBezTo>
                  <a:pt x="59620" y="25265"/>
                  <a:pt x="57809" y="25265"/>
                  <a:pt x="56051" y="25265"/>
                </a:cubicBezTo>
                <a:cubicBezTo>
                  <a:pt x="56033" y="23267"/>
                  <a:pt x="56015" y="21277"/>
                  <a:pt x="55944" y="19332"/>
                </a:cubicBezTo>
                <a:cubicBezTo>
                  <a:pt x="55944" y="19323"/>
                  <a:pt x="55944" y="19306"/>
                  <a:pt x="55953" y="19306"/>
                </a:cubicBezTo>
                <a:close/>
                <a:moveTo>
                  <a:pt x="50913" y="19199"/>
                </a:moveTo>
                <a:cubicBezTo>
                  <a:pt x="52501" y="19199"/>
                  <a:pt x="54044" y="19243"/>
                  <a:pt x="55587" y="19297"/>
                </a:cubicBezTo>
                <a:cubicBezTo>
                  <a:pt x="55659" y="21250"/>
                  <a:pt x="55676" y="23258"/>
                  <a:pt x="55694" y="25265"/>
                </a:cubicBezTo>
                <a:cubicBezTo>
                  <a:pt x="54178" y="25309"/>
                  <a:pt x="52634" y="25327"/>
                  <a:pt x="51127" y="25390"/>
                </a:cubicBezTo>
                <a:cubicBezTo>
                  <a:pt x="51109" y="23284"/>
                  <a:pt x="51064" y="21197"/>
                  <a:pt x="50904" y="19234"/>
                </a:cubicBezTo>
                <a:cubicBezTo>
                  <a:pt x="50895" y="19216"/>
                  <a:pt x="50895" y="19199"/>
                  <a:pt x="50913" y="19199"/>
                </a:cubicBezTo>
                <a:close/>
                <a:moveTo>
                  <a:pt x="29796" y="20135"/>
                </a:moveTo>
                <a:cubicBezTo>
                  <a:pt x="29814" y="20564"/>
                  <a:pt x="29832" y="21018"/>
                  <a:pt x="29850" y="21473"/>
                </a:cubicBezTo>
                <a:cubicBezTo>
                  <a:pt x="29904" y="22838"/>
                  <a:pt x="29966" y="24319"/>
                  <a:pt x="29993" y="25461"/>
                </a:cubicBezTo>
                <a:cubicBezTo>
                  <a:pt x="28333" y="25372"/>
                  <a:pt x="26371" y="25274"/>
                  <a:pt x="24230" y="25176"/>
                </a:cubicBezTo>
                <a:cubicBezTo>
                  <a:pt x="24239" y="24890"/>
                  <a:pt x="24257" y="24578"/>
                  <a:pt x="24274" y="24257"/>
                </a:cubicBezTo>
                <a:cubicBezTo>
                  <a:pt x="24355" y="22910"/>
                  <a:pt x="24435" y="21331"/>
                  <a:pt x="24524" y="20260"/>
                </a:cubicBezTo>
                <a:cubicBezTo>
                  <a:pt x="26469" y="20207"/>
                  <a:pt x="28262" y="20171"/>
                  <a:pt x="29796" y="20135"/>
                </a:cubicBezTo>
                <a:close/>
                <a:moveTo>
                  <a:pt x="50538" y="19199"/>
                </a:moveTo>
                <a:cubicBezTo>
                  <a:pt x="50716" y="21170"/>
                  <a:pt x="50743" y="23284"/>
                  <a:pt x="50779" y="25408"/>
                </a:cubicBezTo>
                <a:cubicBezTo>
                  <a:pt x="49280" y="25488"/>
                  <a:pt x="47755" y="25541"/>
                  <a:pt x="46238" y="25604"/>
                </a:cubicBezTo>
                <a:cubicBezTo>
                  <a:pt x="46086" y="23499"/>
                  <a:pt x="45854" y="21473"/>
                  <a:pt x="45756" y="19315"/>
                </a:cubicBezTo>
                <a:cubicBezTo>
                  <a:pt x="47335" y="19261"/>
                  <a:pt x="48905" y="19199"/>
                  <a:pt x="50538" y="19199"/>
                </a:cubicBezTo>
                <a:close/>
                <a:moveTo>
                  <a:pt x="35105" y="19966"/>
                </a:moveTo>
                <a:cubicBezTo>
                  <a:pt x="35158" y="21857"/>
                  <a:pt x="35220" y="23793"/>
                  <a:pt x="35212" y="25720"/>
                </a:cubicBezTo>
                <a:cubicBezTo>
                  <a:pt x="34846" y="25702"/>
                  <a:pt x="33044" y="25613"/>
                  <a:pt x="30376" y="25479"/>
                </a:cubicBezTo>
                <a:cubicBezTo>
                  <a:pt x="30350" y="24328"/>
                  <a:pt x="30287" y="22838"/>
                  <a:pt x="30234" y="21465"/>
                </a:cubicBezTo>
                <a:cubicBezTo>
                  <a:pt x="30216" y="21001"/>
                  <a:pt x="30198" y="20555"/>
                  <a:pt x="30189" y="20126"/>
                </a:cubicBezTo>
                <a:cubicBezTo>
                  <a:pt x="33115" y="20064"/>
                  <a:pt x="35015" y="20019"/>
                  <a:pt x="35096" y="20019"/>
                </a:cubicBezTo>
                <a:lnTo>
                  <a:pt x="35096" y="19966"/>
                </a:lnTo>
                <a:close/>
                <a:moveTo>
                  <a:pt x="45399" y="19332"/>
                </a:moveTo>
                <a:cubicBezTo>
                  <a:pt x="45498" y="21491"/>
                  <a:pt x="45738" y="23516"/>
                  <a:pt x="45890" y="25622"/>
                </a:cubicBezTo>
                <a:cubicBezTo>
                  <a:pt x="44347" y="25729"/>
                  <a:pt x="42794" y="25809"/>
                  <a:pt x="41189" y="25845"/>
                </a:cubicBezTo>
                <a:cubicBezTo>
                  <a:pt x="41126" y="23686"/>
                  <a:pt x="40885" y="21696"/>
                  <a:pt x="40805" y="19564"/>
                </a:cubicBezTo>
                <a:cubicBezTo>
                  <a:pt x="42357" y="19520"/>
                  <a:pt x="43856" y="19404"/>
                  <a:pt x="45399" y="19332"/>
                </a:cubicBezTo>
                <a:close/>
                <a:moveTo>
                  <a:pt x="40448" y="19582"/>
                </a:moveTo>
                <a:cubicBezTo>
                  <a:pt x="40537" y="21714"/>
                  <a:pt x="40769" y="23695"/>
                  <a:pt x="40832" y="25854"/>
                </a:cubicBezTo>
                <a:cubicBezTo>
                  <a:pt x="40150" y="25871"/>
                  <a:pt x="39455" y="25884"/>
                  <a:pt x="38763" y="25884"/>
                </a:cubicBezTo>
                <a:cubicBezTo>
                  <a:pt x="37664" y="25884"/>
                  <a:pt x="36576" y="25851"/>
                  <a:pt x="35568" y="25747"/>
                </a:cubicBezTo>
                <a:cubicBezTo>
                  <a:pt x="35568" y="23775"/>
                  <a:pt x="35506" y="21812"/>
                  <a:pt x="35470" y="19921"/>
                </a:cubicBezTo>
                <a:cubicBezTo>
                  <a:pt x="37049" y="19725"/>
                  <a:pt x="38735" y="19645"/>
                  <a:pt x="40448" y="19582"/>
                </a:cubicBezTo>
                <a:close/>
                <a:moveTo>
                  <a:pt x="1526" y="24533"/>
                </a:moveTo>
                <a:cubicBezTo>
                  <a:pt x="3256" y="24596"/>
                  <a:pt x="5228" y="24676"/>
                  <a:pt x="7315" y="24765"/>
                </a:cubicBezTo>
                <a:cubicBezTo>
                  <a:pt x="7351" y="25800"/>
                  <a:pt x="7369" y="26665"/>
                  <a:pt x="7351" y="27112"/>
                </a:cubicBezTo>
                <a:cubicBezTo>
                  <a:pt x="7342" y="27477"/>
                  <a:pt x="7307" y="28173"/>
                  <a:pt x="7253" y="29047"/>
                </a:cubicBezTo>
                <a:cubicBezTo>
                  <a:pt x="5032" y="29021"/>
                  <a:pt x="3007" y="28994"/>
                  <a:pt x="1356" y="28985"/>
                </a:cubicBezTo>
                <a:cubicBezTo>
                  <a:pt x="1365" y="27852"/>
                  <a:pt x="1374" y="26942"/>
                  <a:pt x="1401" y="26541"/>
                </a:cubicBezTo>
                <a:cubicBezTo>
                  <a:pt x="1436" y="26130"/>
                  <a:pt x="1481" y="25399"/>
                  <a:pt x="1526" y="24533"/>
                </a:cubicBezTo>
                <a:close/>
                <a:moveTo>
                  <a:pt x="68997" y="25170"/>
                </a:moveTo>
                <a:cubicBezTo>
                  <a:pt x="69422" y="25170"/>
                  <a:pt x="69848" y="25177"/>
                  <a:pt x="70271" y="25194"/>
                </a:cubicBezTo>
                <a:cubicBezTo>
                  <a:pt x="70298" y="26460"/>
                  <a:pt x="70343" y="27718"/>
                  <a:pt x="70450" y="28914"/>
                </a:cubicBezTo>
                <a:cubicBezTo>
                  <a:pt x="68969" y="28914"/>
                  <a:pt x="67550" y="28985"/>
                  <a:pt x="66150" y="29074"/>
                </a:cubicBezTo>
                <a:cubicBezTo>
                  <a:pt x="65936" y="27834"/>
                  <a:pt x="65757" y="26567"/>
                  <a:pt x="65606" y="25274"/>
                </a:cubicBezTo>
                <a:cubicBezTo>
                  <a:pt x="66700" y="25222"/>
                  <a:pt x="67847" y="25170"/>
                  <a:pt x="68997" y="25170"/>
                </a:cubicBezTo>
                <a:close/>
                <a:moveTo>
                  <a:pt x="7699" y="24783"/>
                </a:moveTo>
                <a:lnTo>
                  <a:pt x="7699" y="24783"/>
                </a:lnTo>
                <a:cubicBezTo>
                  <a:pt x="9376" y="24855"/>
                  <a:pt x="11134" y="24935"/>
                  <a:pt x="12909" y="25015"/>
                </a:cubicBezTo>
                <a:cubicBezTo>
                  <a:pt x="12918" y="25122"/>
                  <a:pt x="12936" y="25211"/>
                  <a:pt x="12945" y="25283"/>
                </a:cubicBezTo>
                <a:cubicBezTo>
                  <a:pt x="13043" y="25889"/>
                  <a:pt x="13007" y="27370"/>
                  <a:pt x="12971" y="28673"/>
                </a:cubicBezTo>
                <a:cubicBezTo>
                  <a:pt x="12971" y="28842"/>
                  <a:pt x="12971" y="29003"/>
                  <a:pt x="12962" y="29154"/>
                </a:cubicBezTo>
                <a:cubicBezTo>
                  <a:pt x="11125" y="29119"/>
                  <a:pt x="9332" y="29083"/>
                  <a:pt x="7637" y="29056"/>
                </a:cubicBezTo>
                <a:cubicBezTo>
                  <a:pt x="7690" y="28182"/>
                  <a:pt x="7726" y="27495"/>
                  <a:pt x="7735" y="27120"/>
                </a:cubicBezTo>
                <a:cubicBezTo>
                  <a:pt x="7753" y="26674"/>
                  <a:pt x="7735" y="25809"/>
                  <a:pt x="7699" y="24783"/>
                </a:cubicBezTo>
                <a:close/>
                <a:moveTo>
                  <a:pt x="65258" y="25283"/>
                </a:moveTo>
                <a:cubicBezTo>
                  <a:pt x="65409" y="26576"/>
                  <a:pt x="65579" y="27852"/>
                  <a:pt x="65793" y="29083"/>
                </a:cubicBezTo>
                <a:cubicBezTo>
                  <a:pt x="64597" y="29137"/>
                  <a:pt x="63384" y="29181"/>
                  <a:pt x="62153" y="29208"/>
                </a:cubicBezTo>
                <a:cubicBezTo>
                  <a:pt x="62010" y="27959"/>
                  <a:pt x="61832" y="26746"/>
                  <a:pt x="61698" y="25488"/>
                </a:cubicBezTo>
                <a:cubicBezTo>
                  <a:pt x="62867" y="25417"/>
                  <a:pt x="64053" y="25345"/>
                  <a:pt x="65231" y="25283"/>
                </a:cubicBezTo>
                <a:close/>
                <a:moveTo>
                  <a:pt x="61323" y="25515"/>
                </a:moveTo>
                <a:cubicBezTo>
                  <a:pt x="61350" y="25533"/>
                  <a:pt x="61350" y="25586"/>
                  <a:pt x="61350" y="25613"/>
                </a:cubicBezTo>
                <a:cubicBezTo>
                  <a:pt x="61511" y="26781"/>
                  <a:pt x="61636" y="28013"/>
                  <a:pt x="61796" y="29208"/>
                </a:cubicBezTo>
                <a:cubicBezTo>
                  <a:pt x="60756" y="29193"/>
                  <a:pt x="59693" y="29175"/>
                  <a:pt x="58636" y="29175"/>
                </a:cubicBezTo>
                <a:cubicBezTo>
                  <a:pt x="57817" y="29175"/>
                  <a:pt x="57001" y="29186"/>
                  <a:pt x="56203" y="29217"/>
                </a:cubicBezTo>
                <a:cubicBezTo>
                  <a:pt x="56131" y="28030"/>
                  <a:pt x="56069" y="26844"/>
                  <a:pt x="56051" y="25613"/>
                </a:cubicBezTo>
                <a:lnTo>
                  <a:pt x="56051" y="25613"/>
                </a:lnTo>
                <a:cubicBezTo>
                  <a:pt x="56379" y="25614"/>
                  <a:pt x="56707" y="25615"/>
                  <a:pt x="57035" y="25615"/>
                </a:cubicBezTo>
                <a:cubicBezTo>
                  <a:pt x="58497" y="25615"/>
                  <a:pt x="59946" y="25595"/>
                  <a:pt x="61323" y="25515"/>
                </a:cubicBezTo>
                <a:close/>
                <a:moveTo>
                  <a:pt x="13301" y="25033"/>
                </a:moveTo>
                <a:cubicBezTo>
                  <a:pt x="15023" y="25113"/>
                  <a:pt x="16763" y="25194"/>
                  <a:pt x="18476" y="25274"/>
                </a:cubicBezTo>
                <a:cubicBezTo>
                  <a:pt x="18449" y="25898"/>
                  <a:pt x="18386" y="26496"/>
                  <a:pt x="18333" y="27076"/>
                </a:cubicBezTo>
                <a:cubicBezTo>
                  <a:pt x="18271" y="27816"/>
                  <a:pt x="18199" y="28530"/>
                  <a:pt x="18190" y="29270"/>
                </a:cubicBezTo>
                <a:cubicBezTo>
                  <a:pt x="16576" y="29235"/>
                  <a:pt x="14952" y="29199"/>
                  <a:pt x="13346" y="29163"/>
                </a:cubicBezTo>
                <a:cubicBezTo>
                  <a:pt x="13355" y="29012"/>
                  <a:pt x="13355" y="28851"/>
                  <a:pt x="13355" y="28682"/>
                </a:cubicBezTo>
                <a:cubicBezTo>
                  <a:pt x="13391" y="27299"/>
                  <a:pt x="13426" y="25863"/>
                  <a:pt x="13328" y="25229"/>
                </a:cubicBezTo>
                <a:cubicBezTo>
                  <a:pt x="13319" y="25167"/>
                  <a:pt x="13310" y="25104"/>
                  <a:pt x="13301" y="25033"/>
                </a:cubicBezTo>
                <a:close/>
                <a:moveTo>
                  <a:pt x="55694" y="25622"/>
                </a:moveTo>
                <a:cubicBezTo>
                  <a:pt x="55712" y="26862"/>
                  <a:pt x="55783" y="28048"/>
                  <a:pt x="55855" y="29235"/>
                </a:cubicBezTo>
                <a:cubicBezTo>
                  <a:pt x="54312" y="29306"/>
                  <a:pt x="52670" y="29270"/>
                  <a:pt x="51127" y="29333"/>
                </a:cubicBezTo>
                <a:cubicBezTo>
                  <a:pt x="51100" y="28155"/>
                  <a:pt x="51145" y="26906"/>
                  <a:pt x="51136" y="25738"/>
                </a:cubicBezTo>
                <a:cubicBezTo>
                  <a:pt x="52643" y="25684"/>
                  <a:pt x="54169" y="25657"/>
                  <a:pt x="55694" y="25622"/>
                </a:cubicBezTo>
                <a:close/>
                <a:moveTo>
                  <a:pt x="18859" y="25301"/>
                </a:moveTo>
                <a:cubicBezTo>
                  <a:pt x="20563" y="25381"/>
                  <a:pt x="22240" y="25461"/>
                  <a:pt x="23819" y="25533"/>
                </a:cubicBezTo>
                <a:cubicBezTo>
                  <a:pt x="23802" y="25943"/>
                  <a:pt x="23775" y="26282"/>
                  <a:pt x="23757" y="26514"/>
                </a:cubicBezTo>
                <a:cubicBezTo>
                  <a:pt x="23721" y="26969"/>
                  <a:pt x="23712" y="28066"/>
                  <a:pt x="23712" y="29404"/>
                </a:cubicBezTo>
                <a:cubicBezTo>
                  <a:pt x="22071" y="29369"/>
                  <a:pt x="20331" y="29324"/>
                  <a:pt x="18574" y="29279"/>
                </a:cubicBezTo>
                <a:cubicBezTo>
                  <a:pt x="18583" y="28548"/>
                  <a:pt x="18654" y="27843"/>
                  <a:pt x="18717" y="27112"/>
                </a:cubicBezTo>
                <a:cubicBezTo>
                  <a:pt x="18770" y="26523"/>
                  <a:pt x="18833" y="25925"/>
                  <a:pt x="18859" y="25301"/>
                </a:cubicBezTo>
                <a:close/>
                <a:moveTo>
                  <a:pt x="50779" y="25764"/>
                </a:moveTo>
                <a:lnTo>
                  <a:pt x="50779" y="25764"/>
                </a:lnTo>
                <a:cubicBezTo>
                  <a:pt x="50806" y="26933"/>
                  <a:pt x="50743" y="28155"/>
                  <a:pt x="50779" y="29333"/>
                </a:cubicBezTo>
                <a:cubicBezTo>
                  <a:pt x="49378" y="29404"/>
                  <a:pt x="47906" y="29404"/>
                  <a:pt x="46443" y="29413"/>
                </a:cubicBezTo>
                <a:cubicBezTo>
                  <a:pt x="46399" y="28262"/>
                  <a:pt x="46327" y="27067"/>
                  <a:pt x="46274" y="25961"/>
                </a:cubicBezTo>
                <a:cubicBezTo>
                  <a:pt x="47772" y="25889"/>
                  <a:pt x="49289" y="25845"/>
                  <a:pt x="50779" y="25764"/>
                </a:cubicBezTo>
                <a:close/>
                <a:moveTo>
                  <a:pt x="45890" y="25979"/>
                </a:moveTo>
                <a:cubicBezTo>
                  <a:pt x="45926" y="26014"/>
                  <a:pt x="45926" y="26095"/>
                  <a:pt x="45926" y="26166"/>
                </a:cubicBezTo>
                <a:cubicBezTo>
                  <a:pt x="45979" y="27227"/>
                  <a:pt x="46051" y="28343"/>
                  <a:pt x="46095" y="29422"/>
                </a:cubicBezTo>
                <a:cubicBezTo>
                  <a:pt x="44604" y="29463"/>
                  <a:pt x="43159" y="29549"/>
                  <a:pt x="41627" y="29549"/>
                </a:cubicBezTo>
                <a:cubicBezTo>
                  <a:pt x="41491" y="29549"/>
                  <a:pt x="41353" y="29548"/>
                  <a:pt x="41215" y="29547"/>
                </a:cubicBezTo>
                <a:cubicBezTo>
                  <a:pt x="41215" y="28423"/>
                  <a:pt x="41224" y="27290"/>
                  <a:pt x="41198" y="26193"/>
                </a:cubicBezTo>
                <a:cubicBezTo>
                  <a:pt x="42803" y="26166"/>
                  <a:pt x="44356" y="26077"/>
                  <a:pt x="45890" y="25979"/>
                </a:cubicBezTo>
                <a:close/>
                <a:moveTo>
                  <a:pt x="24203" y="25559"/>
                </a:moveTo>
                <a:cubicBezTo>
                  <a:pt x="26362" y="25657"/>
                  <a:pt x="28333" y="25756"/>
                  <a:pt x="30002" y="25845"/>
                </a:cubicBezTo>
                <a:cubicBezTo>
                  <a:pt x="30011" y="26389"/>
                  <a:pt x="30020" y="26835"/>
                  <a:pt x="30011" y="27112"/>
                </a:cubicBezTo>
                <a:cubicBezTo>
                  <a:pt x="30002" y="27495"/>
                  <a:pt x="29957" y="28218"/>
                  <a:pt x="29904" y="29146"/>
                </a:cubicBezTo>
                <a:cubicBezTo>
                  <a:pt x="29904" y="29288"/>
                  <a:pt x="29895" y="29431"/>
                  <a:pt x="29886" y="29574"/>
                </a:cubicBezTo>
                <a:cubicBezTo>
                  <a:pt x="28209" y="29520"/>
                  <a:pt x="26228" y="29476"/>
                  <a:pt x="24096" y="29413"/>
                </a:cubicBezTo>
                <a:cubicBezTo>
                  <a:pt x="24096" y="28084"/>
                  <a:pt x="24105" y="26996"/>
                  <a:pt x="24141" y="26541"/>
                </a:cubicBezTo>
                <a:cubicBezTo>
                  <a:pt x="24158" y="26309"/>
                  <a:pt x="24185" y="25970"/>
                  <a:pt x="24203" y="25559"/>
                </a:cubicBezTo>
                <a:close/>
                <a:moveTo>
                  <a:pt x="30385" y="25863"/>
                </a:moveTo>
                <a:lnTo>
                  <a:pt x="30385" y="25863"/>
                </a:lnTo>
                <a:cubicBezTo>
                  <a:pt x="33088" y="25996"/>
                  <a:pt x="34908" y="26095"/>
                  <a:pt x="35203" y="26112"/>
                </a:cubicBezTo>
                <a:cubicBezTo>
                  <a:pt x="35185" y="27299"/>
                  <a:pt x="35131" y="28521"/>
                  <a:pt x="35149" y="29716"/>
                </a:cubicBezTo>
                <a:cubicBezTo>
                  <a:pt x="34667" y="29708"/>
                  <a:pt x="32856" y="29654"/>
                  <a:pt x="30269" y="29583"/>
                </a:cubicBezTo>
                <a:cubicBezTo>
                  <a:pt x="30278" y="29440"/>
                  <a:pt x="30287" y="29297"/>
                  <a:pt x="30287" y="29163"/>
                </a:cubicBezTo>
                <a:cubicBezTo>
                  <a:pt x="30341" y="28236"/>
                  <a:pt x="30385" y="27504"/>
                  <a:pt x="30394" y="27120"/>
                </a:cubicBezTo>
                <a:cubicBezTo>
                  <a:pt x="30403" y="26844"/>
                  <a:pt x="30403" y="26407"/>
                  <a:pt x="30385" y="25863"/>
                </a:cubicBezTo>
                <a:close/>
                <a:moveTo>
                  <a:pt x="35568" y="26103"/>
                </a:moveTo>
                <a:cubicBezTo>
                  <a:pt x="36562" y="26207"/>
                  <a:pt x="37648" y="26237"/>
                  <a:pt x="38742" y="26237"/>
                </a:cubicBezTo>
                <a:cubicBezTo>
                  <a:pt x="39446" y="26237"/>
                  <a:pt x="40153" y="26224"/>
                  <a:pt x="40841" y="26210"/>
                </a:cubicBezTo>
                <a:cubicBezTo>
                  <a:pt x="40868" y="27299"/>
                  <a:pt x="40859" y="28432"/>
                  <a:pt x="40868" y="29556"/>
                </a:cubicBezTo>
                <a:cubicBezTo>
                  <a:pt x="39057" y="29592"/>
                  <a:pt x="37335" y="29716"/>
                  <a:pt x="35506" y="29734"/>
                </a:cubicBezTo>
                <a:cubicBezTo>
                  <a:pt x="35479" y="28521"/>
                  <a:pt x="35542" y="27335"/>
                  <a:pt x="35559" y="26130"/>
                </a:cubicBezTo>
                <a:cubicBezTo>
                  <a:pt x="35559" y="26121"/>
                  <a:pt x="35559" y="26103"/>
                  <a:pt x="35568" y="26103"/>
                </a:cubicBezTo>
                <a:close/>
                <a:moveTo>
                  <a:pt x="1356" y="29369"/>
                </a:moveTo>
                <a:cubicBezTo>
                  <a:pt x="2998" y="29377"/>
                  <a:pt x="5014" y="29404"/>
                  <a:pt x="7235" y="29440"/>
                </a:cubicBezTo>
                <a:cubicBezTo>
                  <a:pt x="7155" y="30948"/>
                  <a:pt x="7075" y="32393"/>
                  <a:pt x="7030" y="33597"/>
                </a:cubicBezTo>
                <a:cubicBezTo>
                  <a:pt x="4746" y="33499"/>
                  <a:pt x="2784" y="33410"/>
                  <a:pt x="1374" y="33329"/>
                </a:cubicBezTo>
                <a:cubicBezTo>
                  <a:pt x="1365" y="32000"/>
                  <a:pt x="1356" y="30582"/>
                  <a:pt x="1356" y="29369"/>
                </a:cubicBezTo>
                <a:close/>
                <a:moveTo>
                  <a:pt x="7619" y="29440"/>
                </a:moveTo>
                <a:cubicBezTo>
                  <a:pt x="9314" y="29476"/>
                  <a:pt x="11116" y="29502"/>
                  <a:pt x="12954" y="29547"/>
                </a:cubicBezTo>
                <a:cubicBezTo>
                  <a:pt x="12945" y="30270"/>
                  <a:pt x="12936" y="30894"/>
                  <a:pt x="12971" y="31233"/>
                </a:cubicBezTo>
                <a:cubicBezTo>
                  <a:pt x="13007" y="31599"/>
                  <a:pt x="13007" y="32643"/>
                  <a:pt x="12989" y="33838"/>
                </a:cubicBezTo>
                <a:cubicBezTo>
                  <a:pt x="11027" y="33767"/>
                  <a:pt x="9135" y="33686"/>
                  <a:pt x="7414" y="33615"/>
                </a:cubicBezTo>
                <a:cubicBezTo>
                  <a:pt x="7467" y="32250"/>
                  <a:pt x="7547" y="30680"/>
                  <a:pt x="7619" y="29440"/>
                </a:cubicBezTo>
                <a:close/>
                <a:moveTo>
                  <a:pt x="13337" y="29556"/>
                </a:moveTo>
                <a:cubicBezTo>
                  <a:pt x="14943" y="29583"/>
                  <a:pt x="16576" y="29618"/>
                  <a:pt x="18190" y="29663"/>
                </a:cubicBezTo>
                <a:cubicBezTo>
                  <a:pt x="18190" y="29859"/>
                  <a:pt x="18199" y="30064"/>
                  <a:pt x="18208" y="30278"/>
                </a:cubicBezTo>
                <a:cubicBezTo>
                  <a:pt x="18262" y="31313"/>
                  <a:pt x="18378" y="32518"/>
                  <a:pt x="18485" y="33677"/>
                </a:cubicBezTo>
                <a:cubicBezTo>
                  <a:pt x="18502" y="33802"/>
                  <a:pt x="18511" y="33927"/>
                  <a:pt x="18520" y="34052"/>
                </a:cubicBezTo>
                <a:cubicBezTo>
                  <a:pt x="16799" y="33981"/>
                  <a:pt x="15068" y="33918"/>
                  <a:pt x="13373" y="33856"/>
                </a:cubicBezTo>
                <a:cubicBezTo>
                  <a:pt x="13391" y="32616"/>
                  <a:pt x="13391" y="31581"/>
                  <a:pt x="13355" y="31197"/>
                </a:cubicBezTo>
                <a:cubicBezTo>
                  <a:pt x="13319" y="30876"/>
                  <a:pt x="13328" y="30261"/>
                  <a:pt x="13337" y="29556"/>
                </a:cubicBezTo>
                <a:close/>
                <a:moveTo>
                  <a:pt x="18574" y="29672"/>
                </a:moveTo>
                <a:lnTo>
                  <a:pt x="18574" y="29672"/>
                </a:lnTo>
                <a:cubicBezTo>
                  <a:pt x="20331" y="29708"/>
                  <a:pt x="22071" y="29752"/>
                  <a:pt x="23712" y="29797"/>
                </a:cubicBezTo>
                <a:cubicBezTo>
                  <a:pt x="23712" y="31197"/>
                  <a:pt x="23721" y="32812"/>
                  <a:pt x="23739" y="34239"/>
                </a:cubicBezTo>
                <a:cubicBezTo>
                  <a:pt x="22178" y="34186"/>
                  <a:pt x="20554" y="34123"/>
                  <a:pt x="18913" y="34061"/>
                </a:cubicBezTo>
                <a:cubicBezTo>
                  <a:pt x="18895" y="33918"/>
                  <a:pt x="18886" y="33784"/>
                  <a:pt x="18868" y="33642"/>
                </a:cubicBezTo>
                <a:cubicBezTo>
                  <a:pt x="18761" y="32482"/>
                  <a:pt x="18645" y="31287"/>
                  <a:pt x="18592" y="30261"/>
                </a:cubicBezTo>
                <a:cubicBezTo>
                  <a:pt x="18583" y="30055"/>
                  <a:pt x="18574" y="29859"/>
                  <a:pt x="18574" y="29672"/>
                </a:cubicBezTo>
                <a:close/>
                <a:moveTo>
                  <a:pt x="24096" y="29806"/>
                </a:moveTo>
                <a:cubicBezTo>
                  <a:pt x="26228" y="29859"/>
                  <a:pt x="28191" y="29913"/>
                  <a:pt x="29859" y="29957"/>
                </a:cubicBezTo>
                <a:cubicBezTo>
                  <a:pt x="29770" y="31643"/>
                  <a:pt x="29689" y="33231"/>
                  <a:pt x="29663" y="34445"/>
                </a:cubicBezTo>
                <a:cubicBezTo>
                  <a:pt x="28021" y="34391"/>
                  <a:pt x="26139" y="34320"/>
                  <a:pt x="24123" y="34248"/>
                </a:cubicBezTo>
                <a:cubicBezTo>
                  <a:pt x="24114" y="32830"/>
                  <a:pt x="24096" y="31206"/>
                  <a:pt x="24096" y="29806"/>
                </a:cubicBezTo>
                <a:close/>
                <a:moveTo>
                  <a:pt x="30251" y="29966"/>
                </a:moveTo>
                <a:cubicBezTo>
                  <a:pt x="32981" y="30038"/>
                  <a:pt x="34846" y="30091"/>
                  <a:pt x="35167" y="30100"/>
                </a:cubicBezTo>
                <a:cubicBezTo>
                  <a:pt x="35220" y="31670"/>
                  <a:pt x="35390" y="33160"/>
                  <a:pt x="35497" y="34641"/>
                </a:cubicBezTo>
                <a:cubicBezTo>
                  <a:pt x="35435" y="34641"/>
                  <a:pt x="35336" y="34641"/>
                  <a:pt x="35203" y="34632"/>
                </a:cubicBezTo>
                <a:cubicBezTo>
                  <a:pt x="35113" y="34623"/>
                  <a:pt x="35033" y="34614"/>
                  <a:pt x="34953" y="34605"/>
                </a:cubicBezTo>
                <a:lnTo>
                  <a:pt x="34953" y="34623"/>
                </a:lnTo>
                <a:cubicBezTo>
                  <a:pt x="34070" y="34596"/>
                  <a:pt x="32321" y="34534"/>
                  <a:pt x="30046" y="34453"/>
                </a:cubicBezTo>
                <a:cubicBezTo>
                  <a:pt x="30082" y="33115"/>
                  <a:pt x="30171" y="31385"/>
                  <a:pt x="30251" y="29966"/>
                </a:cubicBezTo>
                <a:close/>
                <a:moveTo>
                  <a:pt x="70485" y="29270"/>
                </a:moveTo>
                <a:cubicBezTo>
                  <a:pt x="70646" y="31064"/>
                  <a:pt x="70887" y="32848"/>
                  <a:pt x="70985" y="34677"/>
                </a:cubicBezTo>
                <a:cubicBezTo>
                  <a:pt x="69727" y="34739"/>
                  <a:pt x="68532" y="34864"/>
                  <a:pt x="67229" y="34882"/>
                </a:cubicBezTo>
                <a:cubicBezTo>
                  <a:pt x="66917" y="33035"/>
                  <a:pt x="66516" y="31278"/>
                  <a:pt x="66212" y="29422"/>
                </a:cubicBezTo>
                <a:cubicBezTo>
                  <a:pt x="67595" y="29333"/>
                  <a:pt x="69013" y="29270"/>
                  <a:pt x="70485" y="29270"/>
                </a:cubicBezTo>
                <a:close/>
                <a:moveTo>
                  <a:pt x="40876" y="29913"/>
                </a:moveTo>
                <a:cubicBezTo>
                  <a:pt x="40903" y="31661"/>
                  <a:pt x="40939" y="33410"/>
                  <a:pt x="41055" y="35078"/>
                </a:cubicBezTo>
                <a:cubicBezTo>
                  <a:pt x="39253" y="35024"/>
                  <a:pt x="37558" y="34855"/>
                  <a:pt x="35863" y="34694"/>
                </a:cubicBezTo>
                <a:cubicBezTo>
                  <a:pt x="35738" y="33169"/>
                  <a:pt x="35577" y="31679"/>
                  <a:pt x="35515" y="30091"/>
                </a:cubicBezTo>
                <a:cubicBezTo>
                  <a:pt x="37344" y="30073"/>
                  <a:pt x="39065" y="29948"/>
                  <a:pt x="40876" y="29913"/>
                </a:cubicBezTo>
                <a:close/>
                <a:moveTo>
                  <a:pt x="65802" y="29431"/>
                </a:moveTo>
                <a:cubicBezTo>
                  <a:pt x="65864" y="29440"/>
                  <a:pt x="65838" y="29440"/>
                  <a:pt x="65855" y="29485"/>
                </a:cubicBezTo>
                <a:cubicBezTo>
                  <a:pt x="65873" y="29538"/>
                  <a:pt x="65900" y="29690"/>
                  <a:pt x="65909" y="29743"/>
                </a:cubicBezTo>
                <a:cubicBezTo>
                  <a:pt x="66212" y="31483"/>
                  <a:pt x="66578" y="33187"/>
                  <a:pt x="66863" y="34900"/>
                </a:cubicBezTo>
                <a:cubicBezTo>
                  <a:pt x="65445" y="34944"/>
                  <a:pt x="64044" y="35016"/>
                  <a:pt x="62662" y="35087"/>
                </a:cubicBezTo>
                <a:cubicBezTo>
                  <a:pt x="62537" y="33213"/>
                  <a:pt x="62394" y="31349"/>
                  <a:pt x="62189" y="29556"/>
                </a:cubicBezTo>
                <a:cubicBezTo>
                  <a:pt x="63090" y="29556"/>
                  <a:pt x="63982" y="29493"/>
                  <a:pt x="64883" y="29476"/>
                </a:cubicBezTo>
                <a:cubicBezTo>
                  <a:pt x="65177" y="29467"/>
                  <a:pt x="65472" y="29467"/>
                  <a:pt x="65766" y="29449"/>
                </a:cubicBezTo>
                <a:cubicBezTo>
                  <a:pt x="65784" y="29440"/>
                  <a:pt x="65784" y="29431"/>
                  <a:pt x="65802" y="29431"/>
                </a:cubicBezTo>
                <a:close/>
                <a:moveTo>
                  <a:pt x="46104" y="29779"/>
                </a:moveTo>
                <a:cubicBezTo>
                  <a:pt x="46176" y="31581"/>
                  <a:pt x="46309" y="33329"/>
                  <a:pt x="46407" y="35114"/>
                </a:cubicBezTo>
                <a:cubicBezTo>
                  <a:pt x="45340" y="35114"/>
                  <a:pt x="44261" y="35143"/>
                  <a:pt x="43193" y="35143"/>
                </a:cubicBezTo>
                <a:cubicBezTo>
                  <a:pt x="42592" y="35143"/>
                  <a:pt x="41994" y="35134"/>
                  <a:pt x="41403" y="35105"/>
                </a:cubicBezTo>
                <a:cubicBezTo>
                  <a:pt x="41296" y="33419"/>
                  <a:pt x="41260" y="31670"/>
                  <a:pt x="41224" y="29913"/>
                </a:cubicBezTo>
                <a:cubicBezTo>
                  <a:pt x="42893" y="29904"/>
                  <a:pt x="44481" y="29823"/>
                  <a:pt x="46104" y="29779"/>
                </a:cubicBezTo>
                <a:close/>
                <a:moveTo>
                  <a:pt x="50779" y="29690"/>
                </a:moveTo>
                <a:cubicBezTo>
                  <a:pt x="50814" y="31536"/>
                  <a:pt x="50913" y="33329"/>
                  <a:pt x="50975" y="35149"/>
                </a:cubicBezTo>
                <a:cubicBezTo>
                  <a:pt x="50780" y="35151"/>
                  <a:pt x="50586" y="35151"/>
                  <a:pt x="50392" y="35151"/>
                </a:cubicBezTo>
                <a:cubicBezTo>
                  <a:pt x="49167" y="35151"/>
                  <a:pt x="47965" y="35129"/>
                  <a:pt x="46755" y="35114"/>
                </a:cubicBezTo>
                <a:cubicBezTo>
                  <a:pt x="46675" y="33321"/>
                  <a:pt x="46515" y="31554"/>
                  <a:pt x="46470" y="29770"/>
                </a:cubicBezTo>
                <a:lnTo>
                  <a:pt x="46470" y="29770"/>
                </a:lnTo>
                <a:cubicBezTo>
                  <a:pt x="46598" y="29771"/>
                  <a:pt x="46726" y="29771"/>
                  <a:pt x="46853" y="29771"/>
                </a:cubicBezTo>
                <a:cubicBezTo>
                  <a:pt x="48189" y="29771"/>
                  <a:pt x="49484" y="29730"/>
                  <a:pt x="50779" y="29690"/>
                </a:cubicBezTo>
                <a:close/>
                <a:moveTo>
                  <a:pt x="55873" y="29592"/>
                </a:moveTo>
                <a:cubicBezTo>
                  <a:pt x="55998" y="31394"/>
                  <a:pt x="55980" y="33338"/>
                  <a:pt x="56007" y="35247"/>
                </a:cubicBezTo>
                <a:cubicBezTo>
                  <a:pt x="54499" y="35167"/>
                  <a:pt x="52929" y="35149"/>
                  <a:pt x="51332" y="35149"/>
                </a:cubicBezTo>
                <a:cubicBezTo>
                  <a:pt x="51252" y="33347"/>
                  <a:pt x="51180" y="31527"/>
                  <a:pt x="51127" y="29681"/>
                </a:cubicBezTo>
                <a:cubicBezTo>
                  <a:pt x="52679" y="29627"/>
                  <a:pt x="54329" y="29654"/>
                  <a:pt x="55873" y="29592"/>
                </a:cubicBezTo>
                <a:close/>
                <a:moveTo>
                  <a:pt x="58533" y="29526"/>
                </a:moveTo>
                <a:cubicBezTo>
                  <a:pt x="59634" y="29526"/>
                  <a:pt x="60745" y="29545"/>
                  <a:pt x="61841" y="29556"/>
                </a:cubicBezTo>
                <a:cubicBezTo>
                  <a:pt x="62037" y="31367"/>
                  <a:pt x="62180" y="33231"/>
                  <a:pt x="62305" y="35114"/>
                </a:cubicBezTo>
                <a:cubicBezTo>
                  <a:pt x="60518" y="35196"/>
                  <a:pt x="58654" y="35248"/>
                  <a:pt x="56799" y="35248"/>
                </a:cubicBezTo>
                <a:cubicBezTo>
                  <a:pt x="56653" y="35248"/>
                  <a:pt x="56508" y="35248"/>
                  <a:pt x="56363" y="35247"/>
                </a:cubicBezTo>
                <a:cubicBezTo>
                  <a:pt x="56346" y="33329"/>
                  <a:pt x="56337" y="31358"/>
                  <a:pt x="56238" y="29565"/>
                </a:cubicBezTo>
                <a:cubicBezTo>
                  <a:pt x="56993" y="29535"/>
                  <a:pt x="57760" y="29526"/>
                  <a:pt x="58533" y="29526"/>
                </a:cubicBezTo>
                <a:close/>
                <a:moveTo>
                  <a:pt x="71012" y="35024"/>
                </a:moveTo>
                <a:cubicBezTo>
                  <a:pt x="71056" y="35961"/>
                  <a:pt x="71074" y="36925"/>
                  <a:pt x="71101" y="37879"/>
                </a:cubicBezTo>
                <a:cubicBezTo>
                  <a:pt x="69959" y="37959"/>
                  <a:pt x="68853" y="38066"/>
                  <a:pt x="67747" y="38174"/>
                </a:cubicBezTo>
                <a:cubicBezTo>
                  <a:pt x="67577" y="37210"/>
                  <a:pt x="67425" y="36238"/>
                  <a:pt x="67292" y="35239"/>
                </a:cubicBezTo>
                <a:cubicBezTo>
                  <a:pt x="68576" y="35212"/>
                  <a:pt x="69763" y="35087"/>
                  <a:pt x="71012" y="35024"/>
                </a:cubicBezTo>
                <a:close/>
                <a:moveTo>
                  <a:pt x="66917" y="35247"/>
                </a:moveTo>
                <a:cubicBezTo>
                  <a:pt x="66926" y="35247"/>
                  <a:pt x="66926" y="35247"/>
                  <a:pt x="66926" y="35256"/>
                </a:cubicBezTo>
                <a:cubicBezTo>
                  <a:pt x="67078" y="36247"/>
                  <a:pt x="67220" y="37246"/>
                  <a:pt x="67390" y="38218"/>
                </a:cubicBezTo>
                <a:cubicBezTo>
                  <a:pt x="65900" y="38361"/>
                  <a:pt x="64428" y="38530"/>
                  <a:pt x="62947" y="38682"/>
                </a:cubicBezTo>
                <a:cubicBezTo>
                  <a:pt x="62858" y="37612"/>
                  <a:pt x="62751" y="36550"/>
                  <a:pt x="62688" y="35444"/>
                </a:cubicBezTo>
                <a:cubicBezTo>
                  <a:pt x="64080" y="35363"/>
                  <a:pt x="65507" y="35310"/>
                  <a:pt x="66917" y="35247"/>
                </a:cubicBezTo>
                <a:close/>
                <a:moveTo>
                  <a:pt x="62314" y="35462"/>
                </a:moveTo>
                <a:cubicBezTo>
                  <a:pt x="62358" y="35479"/>
                  <a:pt x="62332" y="35533"/>
                  <a:pt x="62340" y="35560"/>
                </a:cubicBezTo>
                <a:cubicBezTo>
                  <a:pt x="62385" y="36050"/>
                  <a:pt x="62403" y="36586"/>
                  <a:pt x="62448" y="37094"/>
                </a:cubicBezTo>
                <a:cubicBezTo>
                  <a:pt x="62501" y="37638"/>
                  <a:pt x="62555" y="38182"/>
                  <a:pt x="62599" y="38709"/>
                </a:cubicBezTo>
                <a:cubicBezTo>
                  <a:pt x="60610" y="38869"/>
                  <a:pt x="58495" y="38905"/>
                  <a:pt x="56426" y="38976"/>
                </a:cubicBezTo>
                <a:cubicBezTo>
                  <a:pt x="56417" y="37843"/>
                  <a:pt x="56399" y="36719"/>
                  <a:pt x="56372" y="35613"/>
                </a:cubicBezTo>
                <a:cubicBezTo>
                  <a:pt x="58388" y="35604"/>
                  <a:pt x="60387" y="35560"/>
                  <a:pt x="62314" y="35462"/>
                </a:cubicBezTo>
                <a:close/>
                <a:moveTo>
                  <a:pt x="51368" y="35506"/>
                </a:moveTo>
                <a:cubicBezTo>
                  <a:pt x="52938" y="35515"/>
                  <a:pt x="54517" y="35515"/>
                  <a:pt x="56015" y="35595"/>
                </a:cubicBezTo>
                <a:cubicBezTo>
                  <a:pt x="56042" y="36719"/>
                  <a:pt x="56060" y="37843"/>
                  <a:pt x="56069" y="38976"/>
                </a:cubicBezTo>
                <a:cubicBezTo>
                  <a:pt x="54561" y="38985"/>
                  <a:pt x="53027" y="38968"/>
                  <a:pt x="51573" y="39039"/>
                </a:cubicBezTo>
                <a:cubicBezTo>
                  <a:pt x="51448" y="37915"/>
                  <a:pt x="51403" y="36719"/>
                  <a:pt x="51350" y="35533"/>
                </a:cubicBezTo>
                <a:cubicBezTo>
                  <a:pt x="51350" y="35515"/>
                  <a:pt x="51350" y="35506"/>
                  <a:pt x="51368" y="35506"/>
                </a:cubicBezTo>
                <a:close/>
                <a:moveTo>
                  <a:pt x="46782" y="35462"/>
                </a:moveTo>
                <a:cubicBezTo>
                  <a:pt x="47987" y="35485"/>
                  <a:pt x="49199" y="35508"/>
                  <a:pt x="50424" y="35508"/>
                </a:cubicBezTo>
                <a:cubicBezTo>
                  <a:pt x="50613" y="35508"/>
                  <a:pt x="50803" y="35507"/>
                  <a:pt x="50993" y="35506"/>
                </a:cubicBezTo>
                <a:cubicBezTo>
                  <a:pt x="51046" y="36711"/>
                  <a:pt x="51100" y="37915"/>
                  <a:pt x="51225" y="39048"/>
                </a:cubicBezTo>
                <a:cubicBezTo>
                  <a:pt x="49780" y="39092"/>
                  <a:pt x="48317" y="39119"/>
                  <a:pt x="46836" y="39128"/>
                </a:cubicBezTo>
                <a:cubicBezTo>
                  <a:pt x="46809" y="37924"/>
                  <a:pt x="46836" y="36666"/>
                  <a:pt x="46773" y="35497"/>
                </a:cubicBezTo>
                <a:cubicBezTo>
                  <a:pt x="46764" y="35479"/>
                  <a:pt x="46764" y="35470"/>
                  <a:pt x="46782" y="35462"/>
                </a:cubicBezTo>
                <a:close/>
                <a:moveTo>
                  <a:pt x="41447" y="35453"/>
                </a:moveTo>
                <a:cubicBezTo>
                  <a:pt x="42027" y="35487"/>
                  <a:pt x="42609" y="35499"/>
                  <a:pt x="43195" y="35499"/>
                </a:cubicBezTo>
                <a:cubicBezTo>
                  <a:pt x="44260" y="35499"/>
                  <a:pt x="45334" y="35462"/>
                  <a:pt x="46416" y="35462"/>
                </a:cubicBezTo>
                <a:cubicBezTo>
                  <a:pt x="46479" y="36648"/>
                  <a:pt x="46452" y="37924"/>
                  <a:pt x="46479" y="39137"/>
                </a:cubicBezTo>
                <a:cubicBezTo>
                  <a:pt x="44864" y="39155"/>
                  <a:pt x="43214" y="39146"/>
                  <a:pt x="41590" y="39155"/>
                </a:cubicBezTo>
                <a:cubicBezTo>
                  <a:pt x="41572" y="37897"/>
                  <a:pt x="41528" y="36666"/>
                  <a:pt x="41438" y="35488"/>
                </a:cubicBezTo>
                <a:cubicBezTo>
                  <a:pt x="41430" y="35470"/>
                  <a:pt x="41430" y="35453"/>
                  <a:pt x="41447" y="35453"/>
                </a:cubicBezTo>
                <a:close/>
                <a:moveTo>
                  <a:pt x="35897" y="35053"/>
                </a:moveTo>
                <a:cubicBezTo>
                  <a:pt x="35898" y="35053"/>
                  <a:pt x="35898" y="35055"/>
                  <a:pt x="35898" y="35060"/>
                </a:cubicBezTo>
                <a:cubicBezTo>
                  <a:pt x="37602" y="35212"/>
                  <a:pt x="39297" y="35372"/>
                  <a:pt x="41082" y="35444"/>
                </a:cubicBezTo>
                <a:cubicBezTo>
                  <a:pt x="41171" y="36648"/>
                  <a:pt x="41224" y="37888"/>
                  <a:pt x="41233" y="39173"/>
                </a:cubicBezTo>
                <a:cubicBezTo>
                  <a:pt x="41086" y="39174"/>
                  <a:pt x="40938" y="39175"/>
                  <a:pt x="40791" y="39175"/>
                </a:cubicBezTo>
                <a:cubicBezTo>
                  <a:pt x="39592" y="39175"/>
                  <a:pt x="38411" y="39130"/>
                  <a:pt x="37224" y="39130"/>
                </a:cubicBezTo>
                <a:cubicBezTo>
                  <a:pt x="36851" y="39130"/>
                  <a:pt x="36478" y="39134"/>
                  <a:pt x="36104" y="39146"/>
                </a:cubicBezTo>
                <a:cubicBezTo>
                  <a:pt x="36068" y="37754"/>
                  <a:pt x="35997" y="36398"/>
                  <a:pt x="35890" y="35078"/>
                </a:cubicBezTo>
                <a:cubicBezTo>
                  <a:pt x="35890" y="35065"/>
                  <a:pt x="35894" y="35053"/>
                  <a:pt x="35897" y="35053"/>
                </a:cubicBezTo>
                <a:close/>
                <a:moveTo>
                  <a:pt x="30037" y="34846"/>
                </a:moveTo>
                <a:cubicBezTo>
                  <a:pt x="33097" y="34944"/>
                  <a:pt x="35203" y="35016"/>
                  <a:pt x="35515" y="35024"/>
                </a:cubicBezTo>
                <a:cubicBezTo>
                  <a:pt x="35524" y="35033"/>
                  <a:pt x="35533" y="35033"/>
                  <a:pt x="35542" y="35042"/>
                </a:cubicBezTo>
                <a:cubicBezTo>
                  <a:pt x="35631" y="36372"/>
                  <a:pt x="35729" y="37745"/>
                  <a:pt x="35738" y="39137"/>
                </a:cubicBezTo>
                <a:lnTo>
                  <a:pt x="34596" y="39182"/>
                </a:lnTo>
                <a:cubicBezTo>
                  <a:pt x="34534" y="39191"/>
                  <a:pt x="32803" y="39235"/>
                  <a:pt x="30207" y="39298"/>
                </a:cubicBezTo>
                <a:cubicBezTo>
                  <a:pt x="30216" y="38075"/>
                  <a:pt x="30198" y="36960"/>
                  <a:pt x="30100" y="36559"/>
                </a:cubicBezTo>
                <a:cubicBezTo>
                  <a:pt x="30037" y="36309"/>
                  <a:pt x="30028" y="35667"/>
                  <a:pt x="30037" y="34846"/>
                </a:cubicBezTo>
                <a:close/>
                <a:moveTo>
                  <a:pt x="24123" y="34632"/>
                </a:moveTo>
                <a:lnTo>
                  <a:pt x="24123" y="34632"/>
                </a:lnTo>
                <a:cubicBezTo>
                  <a:pt x="26139" y="34703"/>
                  <a:pt x="28021" y="34775"/>
                  <a:pt x="29654" y="34828"/>
                </a:cubicBezTo>
                <a:cubicBezTo>
                  <a:pt x="29645" y="35720"/>
                  <a:pt x="29663" y="36363"/>
                  <a:pt x="29725" y="36648"/>
                </a:cubicBezTo>
                <a:cubicBezTo>
                  <a:pt x="29814" y="37023"/>
                  <a:pt x="29832" y="38111"/>
                  <a:pt x="29823" y="39307"/>
                </a:cubicBezTo>
                <a:cubicBezTo>
                  <a:pt x="28182" y="39351"/>
                  <a:pt x="26219" y="39405"/>
                  <a:pt x="24141" y="39449"/>
                </a:cubicBezTo>
                <a:cubicBezTo>
                  <a:pt x="24141" y="38646"/>
                  <a:pt x="24141" y="37888"/>
                  <a:pt x="24141" y="37308"/>
                </a:cubicBezTo>
                <a:cubicBezTo>
                  <a:pt x="24141" y="36675"/>
                  <a:pt x="24132" y="35729"/>
                  <a:pt x="24123" y="34632"/>
                </a:cubicBezTo>
                <a:close/>
                <a:moveTo>
                  <a:pt x="18949" y="34445"/>
                </a:moveTo>
                <a:cubicBezTo>
                  <a:pt x="20581" y="34507"/>
                  <a:pt x="22196" y="34569"/>
                  <a:pt x="23739" y="34623"/>
                </a:cubicBezTo>
                <a:cubicBezTo>
                  <a:pt x="23739" y="34623"/>
                  <a:pt x="23739" y="34632"/>
                  <a:pt x="23739" y="34641"/>
                </a:cubicBezTo>
                <a:cubicBezTo>
                  <a:pt x="23748" y="35729"/>
                  <a:pt x="23757" y="36675"/>
                  <a:pt x="23757" y="37308"/>
                </a:cubicBezTo>
                <a:cubicBezTo>
                  <a:pt x="23757" y="37888"/>
                  <a:pt x="23757" y="38646"/>
                  <a:pt x="23757" y="39458"/>
                </a:cubicBezTo>
                <a:cubicBezTo>
                  <a:pt x="22249" y="39503"/>
                  <a:pt x="20697" y="39538"/>
                  <a:pt x="19154" y="39574"/>
                </a:cubicBezTo>
                <a:cubicBezTo>
                  <a:pt x="19163" y="38405"/>
                  <a:pt x="19154" y="37165"/>
                  <a:pt x="19109" y="36425"/>
                </a:cubicBezTo>
                <a:cubicBezTo>
                  <a:pt x="19073" y="35845"/>
                  <a:pt x="19011" y="35167"/>
                  <a:pt x="18949" y="34445"/>
                </a:cubicBezTo>
                <a:close/>
                <a:moveTo>
                  <a:pt x="13373" y="34239"/>
                </a:moveTo>
                <a:cubicBezTo>
                  <a:pt x="15077" y="34302"/>
                  <a:pt x="16825" y="34373"/>
                  <a:pt x="18565" y="34436"/>
                </a:cubicBezTo>
                <a:cubicBezTo>
                  <a:pt x="18627" y="35167"/>
                  <a:pt x="18690" y="35863"/>
                  <a:pt x="18725" y="36452"/>
                </a:cubicBezTo>
                <a:cubicBezTo>
                  <a:pt x="18770" y="37183"/>
                  <a:pt x="18779" y="38414"/>
                  <a:pt x="18770" y="39583"/>
                </a:cubicBezTo>
                <a:cubicBezTo>
                  <a:pt x="16897" y="39628"/>
                  <a:pt x="15050" y="39672"/>
                  <a:pt x="13364" y="39708"/>
                </a:cubicBezTo>
                <a:cubicBezTo>
                  <a:pt x="13364" y="39672"/>
                  <a:pt x="13355" y="39628"/>
                  <a:pt x="13355" y="39592"/>
                </a:cubicBezTo>
                <a:cubicBezTo>
                  <a:pt x="13301" y="38923"/>
                  <a:pt x="13328" y="37058"/>
                  <a:pt x="13355" y="35256"/>
                </a:cubicBezTo>
                <a:cubicBezTo>
                  <a:pt x="13364" y="34908"/>
                  <a:pt x="13364" y="34569"/>
                  <a:pt x="13373" y="34239"/>
                </a:cubicBezTo>
                <a:close/>
                <a:moveTo>
                  <a:pt x="7405" y="33999"/>
                </a:moveTo>
                <a:lnTo>
                  <a:pt x="7405" y="33999"/>
                </a:lnTo>
                <a:cubicBezTo>
                  <a:pt x="9126" y="34070"/>
                  <a:pt x="11027" y="34150"/>
                  <a:pt x="12989" y="34222"/>
                </a:cubicBezTo>
                <a:cubicBezTo>
                  <a:pt x="12980" y="34561"/>
                  <a:pt x="12980" y="34908"/>
                  <a:pt x="12971" y="35247"/>
                </a:cubicBezTo>
                <a:cubicBezTo>
                  <a:pt x="12945" y="37058"/>
                  <a:pt x="12918" y="38932"/>
                  <a:pt x="12971" y="39619"/>
                </a:cubicBezTo>
                <a:cubicBezTo>
                  <a:pt x="12971" y="39654"/>
                  <a:pt x="12980" y="39690"/>
                  <a:pt x="12980" y="39717"/>
                </a:cubicBezTo>
                <a:cubicBezTo>
                  <a:pt x="10786" y="39770"/>
                  <a:pt x="8886" y="39806"/>
                  <a:pt x="7547" y="39833"/>
                </a:cubicBezTo>
                <a:cubicBezTo>
                  <a:pt x="7565" y="38414"/>
                  <a:pt x="7556" y="37023"/>
                  <a:pt x="7440" y="36559"/>
                </a:cubicBezTo>
                <a:cubicBezTo>
                  <a:pt x="7369" y="36229"/>
                  <a:pt x="7369" y="35230"/>
                  <a:pt x="7405" y="33999"/>
                </a:cubicBezTo>
                <a:close/>
                <a:moveTo>
                  <a:pt x="1383" y="33713"/>
                </a:moveTo>
                <a:lnTo>
                  <a:pt x="1383" y="33713"/>
                </a:lnTo>
                <a:cubicBezTo>
                  <a:pt x="2784" y="33793"/>
                  <a:pt x="4746" y="33883"/>
                  <a:pt x="7021" y="33981"/>
                </a:cubicBezTo>
                <a:cubicBezTo>
                  <a:pt x="6976" y="35301"/>
                  <a:pt x="6985" y="36282"/>
                  <a:pt x="7066" y="36648"/>
                </a:cubicBezTo>
                <a:cubicBezTo>
                  <a:pt x="7173" y="37076"/>
                  <a:pt x="7182" y="38441"/>
                  <a:pt x="7164" y="39833"/>
                </a:cubicBezTo>
                <a:cubicBezTo>
                  <a:pt x="6683" y="39843"/>
                  <a:pt x="6294" y="39848"/>
                  <a:pt x="6018" y="39848"/>
                </a:cubicBezTo>
                <a:cubicBezTo>
                  <a:pt x="5824" y="39848"/>
                  <a:pt x="5685" y="39845"/>
                  <a:pt x="5612" y="39842"/>
                </a:cubicBezTo>
                <a:cubicBezTo>
                  <a:pt x="5112" y="39818"/>
                  <a:pt x="4137" y="39810"/>
                  <a:pt x="3055" y="39810"/>
                </a:cubicBezTo>
                <a:cubicBezTo>
                  <a:pt x="2515" y="39810"/>
                  <a:pt x="1948" y="39812"/>
                  <a:pt x="1401" y="39815"/>
                </a:cubicBezTo>
                <a:cubicBezTo>
                  <a:pt x="1401" y="38869"/>
                  <a:pt x="1410" y="37968"/>
                  <a:pt x="1410" y="37308"/>
                </a:cubicBezTo>
                <a:cubicBezTo>
                  <a:pt x="1401" y="36675"/>
                  <a:pt x="1401" y="35729"/>
                  <a:pt x="1392" y="34632"/>
                </a:cubicBezTo>
                <a:cubicBezTo>
                  <a:pt x="1383" y="34338"/>
                  <a:pt x="1383" y="34034"/>
                  <a:pt x="1383" y="33713"/>
                </a:cubicBezTo>
                <a:close/>
                <a:moveTo>
                  <a:pt x="1999" y="1"/>
                </a:moveTo>
                <a:cubicBezTo>
                  <a:pt x="1909" y="919"/>
                  <a:pt x="1731" y="2730"/>
                  <a:pt x="1615" y="3962"/>
                </a:cubicBezTo>
                <a:lnTo>
                  <a:pt x="0" y="3988"/>
                </a:lnTo>
                <a:lnTo>
                  <a:pt x="0" y="4372"/>
                </a:lnTo>
                <a:lnTo>
                  <a:pt x="1579" y="4345"/>
                </a:lnTo>
                <a:lnTo>
                  <a:pt x="1579" y="4345"/>
                </a:lnTo>
                <a:cubicBezTo>
                  <a:pt x="1561" y="4532"/>
                  <a:pt x="1552" y="4693"/>
                  <a:pt x="1544" y="4827"/>
                </a:cubicBezTo>
                <a:cubicBezTo>
                  <a:pt x="1490" y="5487"/>
                  <a:pt x="1517" y="7271"/>
                  <a:pt x="1535" y="9029"/>
                </a:cubicBezTo>
                <a:cubicBezTo>
                  <a:pt x="973" y="9011"/>
                  <a:pt x="473" y="9002"/>
                  <a:pt x="36" y="8993"/>
                </a:cubicBezTo>
                <a:lnTo>
                  <a:pt x="36" y="9377"/>
                </a:lnTo>
                <a:cubicBezTo>
                  <a:pt x="473" y="9385"/>
                  <a:pt x="982" y="9403"/>
                  <a:pt x="1544" y="9412"/>
                </a:cubicBezTo>
                <a:cubicBezTo>
                  <a:pt x="1570" y="11072"/>
                  <a:pt x="1588" y="12722"/>
                  <a:pt x="1544" y="13213"/>
                </a:cubicBezTo>
                <a:cubicBezTo>
                  <a:pt x="1517" y="13436"/>
                  <a:pt x="1517" y="13775"/>
                  <a:pt x="1517" y="14185"/>
                </a:cubicBezTo>
                <a:cubicBezTo>
                  <a:pt x="1008" y="14176"/>
                  <a:pt x="518" y="14176"/>
                  <a:pt x="36" y="14176"/>
                </a:cubicBezTo>
                <a:lnTo>
                  <a:pt x="36" y="14560"/>
                </a:lnTo>
                <a:cubicBezTo>
                  <a:pt x="518" y="14560"/>
                  <a:pt x="1008" y="14569"/>
                  <a:pt x="1517" y="14569"/>
                </a:cubicBezTo>
                <a:cubicBezTo>
                  <a:pt x="1526" y="14943"/>
                  <a:pt x="1535" y="15354"/>
                  <a:pt x="1544" y="15773"/>
                </a:cubicBezTo>
                <a:cubicBezTo>
                  <a:pt x="1570" y="17075"/>
                  <a:pt x="1606" y="18556"/>
                  <a:pt x="1517" y="19163"/>
                </a:cubicBezTo>
                <a:cubicBezTo>
                  <a:pt x="1472" y="19431"/>
                  <a:pt x="1428" y="19912"/>
                  <a:pt x="1383" y="20519"/>
                </a:cubicBezTo>
                <a:cubicBezTo>
                  <a:pt x="910" y="20537"/>
                  <a:pt x="464" y="20555"/>
                  <a:pt x="36" y="20572"/>
                </a:cubicBezTo>
                <a:lnTo>
                  <a:pt x="36" y="20956"/>
                </a:lnTo>
                <a:cubicBezTo>
                  <a:pt x="455" y="20938"/>
                  <a:pt x="892" y="20920"/>
                  <a:pt x="1356" y="20903"/>
                </a:cubicBezTo>
                <a:lnTo>
                  <a:pt x="1356" y="20903"/>
                </a:lnTo>
                <a:cubicBezTo>
                  <a:pt x="1285" y="21875"/>
                  <a:pt x="1222" y="23070"/>
                  <a:pt x="1160" y="24132"/>
                </a:cubicBezTo>
                <a:cubicBezTo>
                  <a:pt x="776" y="24123"/>
                  <a:pt x="393" y="24105"/>
                  <a:pt x="36" y="24096"/>
                </a:cubicBezTo>
                <a:lnTo>
                  <a:pt x="36" y="24480"/>
                </a:lnTo>
                <a:cubicBezTo>
                  <a:pt x="384" y="24489"/>
                  <a:pt x="758" y="24507"/>
                  <a:pt x="1142" y="24516"/>
                </a:cubicBezTo>
                <a:cubicBezTo>
                  <a:pt x="1097" y="25381"/>
                  <a:pt x="1053" y="26103"/>
                  <a:pt x="1026" y="26514"/>
                </a:cubicBezTo>
                <a:cubicBezTo>
                  <a:pt x="990" y="26924"/>
                  <a:pt x="982" y="27843"/>
                  <a:pt x="973" y="28985"/>
                </a:cubicBezTo>
                <a:lnTo>
                  <a:pt x="36" y="28985"/>
                </a:lnTo>
                <a:lnTo>
                  <a:pt x="36" y="29369"/>
                </a:lnTo>
                <a:lnTo>
                  <a:pt x="973" y="29369"/>
                </a:lnTo>
                <a:cubicBezTo>
                  <a:pt x="973" y="30573"/>
                  <a:pt x="982" y="31982"/>
                  <a:pt x="990" y="33312"/>
                </a:cubicBezTo>
                <a:cubicBezTo>
                  <a:pt x="625" y="33285"/>
                  <a:pt x="304" y="33267"/>
                  <a:pt x="36" y="33249"/>
                </a:cubicBezTo>
                <a:lnTo>
                  <a:pt x="36" y="33633"/>
                </a:lnTo>
                <a:cubicBezTo>
                  <a:pt x="304" y="33651"/>
                  <a:pt x="625" y="33668"/>
                  <a:pt x="999" y="33695"/>
                </a:cubicBezTo>
                <a:cubicBezTo>
                  <a:pt x="999" y="34016"/>
                  <a:pt x="999" y="34338"/>
                  <a:pt x="999" y="34641"/>
                </a:cubicBezTo>
                <a:cubicBezTo>
                  <a:pt x="1008" y="35729"/>
                  <a:pt x="1017" y="36675"/>
                  <a:pt x="1017" y="37308"/>
                </a:cubicBezTo>
                <a:cubicBezTo>
                  <a:pt x="1026" y="37977"/>
                  <a:pt x="1017" y="38869"/>
                  <a:pt x="1017" y="39824"/>
                </a:cubicBezTo>
                <a:lnTo>
                  <a:pt x="36" y="39824"/>
                </a:lnTo>
                <a:lnTo>
                  <a:pt x="36" y="40208"/>
                </a:lnTo>
                <a:lnTo>
                  <a:pt x="1008" y="40208"/>
                </a:lnTo>
                <a:cubicBezTo>
                  <a:pt x="1008" y="40671"/>
                  <a:pt x="1008" y="41144"/>
                  <a:pt x="999" y="41599"/>
                </a:cubicBezTo>
                <a:lnTo>
                  <a:pt x="1383" y="41599"/>
                </a:lnTo>
                <a:cubicBezTo>
                  <a:pt x="1392" y="41144"/>
                  <a:pt x="1392" y="40671"/>
                  <a:pt x="1401" y="40199"/>
                </a:cubicBezTo>
                <a:cubicBezTo>
                  <a:pt x="1948" y="40196"/>
                  <a:pt x="2514" y="40194"/>
                  <a:pt x="3053" y="40194"/>
                </a:cubicBezTo>
                <a:cubicBezTo>
                  <a:pt x="4131" y="40194"/>
                  <a:pt x="5100" y="40202"/>
                  <a:pt x="5594" y="40225"/>
                </a:cubicBezTo>
                <a:cubicBezTo>
                  <a:pt x="5671" y="40229"/>
                  <a:pt x="5812" y="40231"/>
                  <a:pt x="6008" y="40231"/>
                </a:cubicBezTo>
                <a:cubicBezTo>
                  <a:pt x="6285" y="40231"/>
                  <a:pt x="6674" y="40227"/>
                  <a:pt x="7155" y="40216"/>
                </a:cubicBezTo>
                <a:lnTo>
                  <a:pt x="7155" y="40216"/>
                </a:lnTo>
                <a:cubicBezTo>
                  <a:pt x="7155" y="40698"/>
                  <a:pt x="7137" y="41171"/>
                  <a:pt x="7128" y="41599"/>
                </a:cubicBezTo>
                <a:lnTo>
                  <a:pt x="7512" y="41599"/>
                </a:lnTo>
                <a:cubicBezTo>
                  <a:pt x="7521" y="41171"/>
                  <a:pt x="7538" y="40698"/>
                  <a:pt x="7547" y="40216"/>
                </a:cubicBezTo>
                <a:cubicBezTo>
                  <a:pt x="8886" y="40190"/>
                  <a:pt x="10804" y="40154"/>
                  <a:pt x="13016" y="40100"/>
                </a:cubicBezTo>
                <a:cubicBezTo>
                  <a:pt x="13052" y="40520"/>
                  <a:pt x="13096" y="41046"/>
                  <a:pt x="13150" y="41599"/>
                </a:cubicBezTo>
                <a:lnTo>
                  <a:pt x="13533" y="41599"/>
                </a:lnTo>
                <a:cubicBezTo>
                  <a:pt x="13489" y="41046"/>
                  <a:pt x="13435" y="40520"/>
                  <a:pt x="13400" y="40092"/>
                </a:cubicBezTo>
                <a:cubicBezTo>
                  <a:pt x="15077" y="40056"/>
                  <a:pt x="16906" y="40011"/>
                  <a:pt x="18761" y="39967"/>
                </a:cubicBezTo>
                <a:lnTo>
                  <a:pt x="18761" y="39967"/>
                </a:lnTo>
                <a:cubicBezTo>
                  <a:pt x="18761" y="40591"/>
                  <a:pt x="18752" y="41171"/>
                  <a:pt x="18743" y="41626"/>
                </a:cubicBezTo>
                <a:lnTo>
                  <a:pt x="19127" y="41626"/>
                </a:lnTo>
                <a:cubicBezTo>
                  <a:pt x="19136" y="41171"/>
                  <a:pt x="19145" y="40582"/>
                  <a:pt x="19154" y="39958"/>
                </a:cubicBezTo>
                <a:cubicBezTo>
                  <a:pt x="20697" y="39922"/>
                  <a:pt x="22249" y="39886"/>
                  <a:pt x="23748" y="39851"/>
                </a:cubicBezTo>
                <a:lnTo>
                  <a:pt x="23748" y="39851"/>
                </a:lnTo>
                <a:cubicBezTo>
                  <a:pt x="23748" y="40439"/>
                  <a:pt x="23748" y="41046"/>
                  <a:pt x="23739" y="41626"/>
                </a:cubicBezTo>
                <a:lnTo>
                  <a:pt x="24123" y="41626"/>
                </a:lnTo>
                <a:cubicBezTo>
                  <a:pt x="24132" y="41037"/>
                  <a:pt x="24132" y="40431"/>
                  <a:pt x="24132" y="39842"/>
                </a:cubicBezTo>
                <a:cubicBezTo>
                  <a:pt x="26210" y="39788"/>
                  <a:pt x="28173" y="39735"/>
                  <a:pt x="29823" y="39690"/>
                </a:cubicBezTo>
                <a:lnTo>
                  <a:pt x="29823" y="39690"/>
                </a:lnTo>
                <a:cubicBezTo>
                  <a:pt x="29814" y="40350"/>
                  <a:pt x="29796" y="41028"/>
                  <a:pt x="29788" y="41626"/>
                </a:cubicBezTo>
                <a:lnTo>
                  <a:pt x="30171" y="41626"/>
                </a:lnTo>
                <a:cubicBezTo>
                  <a:pt x="30189" y="41028"/>
                  <a:pt x="30198" y="40350"/>
                  <a:pt x="30207" y="39681"/>
                </a:cubicBezTo>
                <a:cubicBezTo>
                  <a:pt x="32651" y="39619"/>
                  <a:pt x="34346" y="39574"/>
                  <a:pt x="34614" y="39565"/>
                </a:cubicBezTo>
                <a:lnTo>
                  <a:pt x="35711" y="39521"/>
                </a:lnTo>
                <a:lnTo>
                  <a:pt x="35756" y="39521"/>
                </a:lnTo>
                <a:cubicBezTo>
                  <a:pt x="35765" y="40199"/>
                  <a:pt x="35783" y="40859"/>
                  <a:pt x="35774" y="41546"/>
                </a:cubicBezTo>
                <a:lnTo>
                  <a:pt x="36139" y="41546"/>
                </a:lnTo>
                <a:cubicBezTo>
                  <a:pt x="36122" y="40877"/>
                  <a:pt x="36130" y="40172"/>
                  <a:pt x="36113" y="39503"/>
                </a:cubicBezTo>
                <a:cubicBezTo>
                  <a:pt x="36511" y="39488"/>
                  <a:pt x="36908" y="39483"/>
                  <a:pt x="37304" y="39483"/>
                </a:cubicBezTo>
                <a:cubicBezTo>
                  <a:pt x="38414" y="39483"/>
                  <a:pt x="39520" y="39525"/>
                  <a:pt x="40651" y="39525"/>
                </a:cubicBezTo>
                <a:cubicBezTo>
                  <a:pt x="40850" y="39525"/>
                  <a:pt x="41050" y="39524"/>
                  <a:pt x="41251" y="39521"/>
                </a:cubicBezTo>
                <a:cubicBezTo>
                  <a:pt x="41260" y="40234"/>
                  <a:pt x="41340" y="40868"/>
                  <a:pt x="41385" y="41546"/>
                </a:cubicBezTo>
                <a:lnTo>
                  <a:pt x="41742" y="41546"/>
                </a:lnTo>
                <a:cubicBezTo>
                  <a:pt x="41679" y="40886"/>
                  <a:pt x="41617" y="40216"/>
                  <a:pt x="41599" y="39512"/>
                </a:cubicBezTo>
                <a:cubicBezTo>
                  <a:pt x="42411" y="39503"/>
                  <a:pt x="43229" y="39503"/>
                  <a:pt x="44047" y="39503"/>
                </a:cubicBezTo>
                <a:cubicBezTo>
                  <a:pt x="44864" y="39503"/>
                  <a:pt x="45680" y="39503"/>
                  <a:pt x="46488" y="39494"/>
                </a:cubicBezTo>
                <a:cubicBezTo>
                  <a:pt x="46515" y="40199"/>
                  <a:pt x="46568" y="40859"/>
                  <a:pt x="46613" y="41546"/>
                </a:cubicBezTo>
                <a:lnTo>
                  <a:pt x="46970" y="41546"/>
                </a:lnTo>
                <a:cubicBezTo>
                  <a:pt x="46925" y="40859"/>
                  <a:pt x="46862" y="40190"/>
                  <a:pt x="46845" y="39485"/>
                </a:cubicBezTo>
                <a:cubicBezTo>
                  <a:pt x="48334" y="39476"/>
                  <a:pt x="49806" y="39440"/>
                  <a:pt x="51261" y="39396"/>
                </a:cubicBezTo>
                <a:cubicBezTo>
                  <a:pt x="51359" y="40109"/>
                  <a:pt x="51448" y="40832"/>
                  <a:pt x="51546" y="41546"/>
                </a:cubicBezTo>
                <a:lnTo>
                  <a:pt x="51894" y="41546"/>
                </a:lnTo>
                <a:cubicBezTo>
                  <a:pt x="51805" y="40823"/>
                  <a:pt x="51716" y="40100"/>
                  <a:pt x="51617" y="39387"/>
                </a:cubicBezTo>
                <a:cubicBezTo>
                  <a:pt x="53054" y="39324"/>
                  <a:pt x="54579" y="39342"/>
                  <a:pt x="56069" y="39324"/>
                </a:cubicBezTo>
                <a:lnTo>
                  <a:pt x="56069" y="39324"/>
                </a:lnTo>
                <a:cubicBezTo>
                  <a:pt x="56069" y="40074"/>
                  <a:pt x="56060" y="40832"/>
                  <a:pt x="56087" y="41546"/>
                </a:cubicBezTo>
                <a:lnTo>
                  <a:pt x="56444" y="41546"/>
                </a:lnTo>
                <a:cubicBezTo>
                  <a:pt x="56417" y="40823"/>
                  <a:pt x="56426" y="40074"/>
                  <a:pt x="56426" y="39324"/>
                </a:cubicBezTo>
                <a:cubicBezTo>
                  <a:pt x="57987" y="39271"/>
                  <a:pt x="59575" y="39244"/>
                  <a:pt x="61127" y="39173"/>
                </a:cubicBezTo>
                <a:cubicBezTo>
                  <a:pt x="61636" y="39146"/>
                  <a:pt x="62135" y="39092"/>
                  <a:pt x="62626" y="39075"/>
                </a:cubicBezTo>
                <a:cubicBezTo>
                  <a:pt x="62679" y="39886"/>
                  <a:pt x="62733" y="40698"/>
                  <a:pt x="62742" y="41546"/>
                </a:cubicBezTo>
                <a:lnTo>
                  <a:pt x="63099" y="41546"/>
                </a:lnTo>
                <a:cubicBezTo>
                  <a:pt x="63090" y="40680"/>
                  <a:pt x="63027" y="39824"/>
                  <a:pt x="62983" y="39039"/>
                </a:cubicBezTo>
                <a:cubicBezTo>
                  <a:pt x="64464" y="38878"/>
                  <a:pt x="65980" y="38700"/>
                  <a:pt x="67452" y="38566"/>
                </a:cubicBezTo>
                <a:cubicBezTo>
                  <a:pt x="67613" y="39601"/>
                  <a:pt x="67836" y="40582"/>
                  <a:pt x="68068" y="41546"/>
                </a:cubicBezTo>
                <a:lnTo>
                  <a:pt x="68434" y="41546"/>
                </a:lnTo>
                <a:cubicBezTo>
                  <a:pt x="68193" y="40573"/>
                  <a:pt x="67970" y="39583"/>
                  <a:pt x="67809" y="38530"/>
                </a:cubicBezTo>
                <a:cubicBezTo>
                  <a:pt x="68880" y="38414"/>
                  <a:pt x="70004" y="38298"/>
                  <a:pt x="71101" y="38245"/>
                </a:cubicBezTo>
                <a:cubicBezTo>
                  <a:pt x="71110" y="39324"/>
                  <a:pt x="71119" y="40466"/>
                  <a:pt x="71101" y="41546"/>
                </a:cubicBezTo>
                <a:lnTo>
                  <a:pt x="71449" y="41546"/>
                </a:lnTo>
                <a:cubicBezTo>
                  <a:pt x="71476" y="40466"/>
                  <a:pt x="71449" y="39280"/>
                  <a:pt x="71458" y="38218"/>
                </a:cubicBezTo>
                <a:cubicBezTo>
                  <a:pt x="72234" y="38182"/>
                  <a:pt x="73010" y="38147"/>
                  <a:pt x="73795" y="38129"/>
                </a:cubicBezTo>
                <a:lnTo>
                  <a:pt x="73795" y="37781"/>
                </a:lnTo>
                <a:cubicBezTo>
                  <a:pt x="73010" y="37790"/>
                  <a:pt x="72207" y="37843"/>
                  <a:pt x="71449" y="37852"/>
                </a:cubicBezTo>
                <a:cubicBezTo>
                  <a:pt x="71431" y="36889"/>
                  <a:pt x="71413" y="35934"/>
                  <a:pt x="71369" y="34998"/>
                </a:cubicBezTo>
                <a:cubicBezTo>
                  <a:pt x="72198" y="34962"/>
                  <a:pt x="73001" y="34908"/>
                  <a:pt x="73795" y="34846"/>
                </a:cubicBezTo>
                <a:lnTo>
                  <a:pt x="73795" y="34489"/>
                </a:lnTo>
                <a:cubicBezTo>
                  <a:pt x="72992" y="34543"/>
                  <a:pt x="72163" y="34623"/>
                  <a:pt x="71351" y="34632"/>
                </a:cubicBezTo>
                <a:cubicBezTo>
                  <a:pt x="71217" y="32803"/>
                  <a:pt x="71012" y="31055"/>
                  <a:pt x="70833" y="29270"/>
                </a:cubicBezTo>
                <a:cubicBezTo>
                  <a:pt x="71375" y="29266"/>
                  <a:pt x="71922" y="29258"/>
                  <a:pt x="72464" y="29258"/>
                </a:cubicBezTo>
                <a:cubicBezTo>
                  <a:pt x="72913" y="29258"/>
                  <a:pt x="73359" y="29263"/>
                  <a:pt x="73795" y="29279"/>
                </a:cubicBezTo>
                <a:lnTo>
                  <a:pt x="73795" y="28922"/>
                </a:lnTo>
                <a:cubicBezTo>
                  <a:pt x="73265" y="28908"/>
                  <a:pt x="72710" y="28901"/>
                  <a:pt x="72155" y="28901"/>
                </a:cubicBezTo>
                <a:cubicBezTo>
                  <a:pt x="71701" y="28901"/>
                  <a:pt x="71248" y="28906"/>
                  <a:pt x="70807" y="28914"/>
                </a:cubicBezTo>
                <a:cubicBezTo>
                  <a:pt x="70699" y="27718"/>
                  <a:pt x="70655" y="26451"/>
                  <a:pt x="70619" y="25176"/>
                </a:cubicBezTo>
                <a:cubicBezTo>
                  <a:pt x="71690" y="25176"/>
                  <a:pt x="72733" y="25158"/>
                  <a:pt x="73795" y="25158"/>
                </a:cubicBezTo>
                <a:lnTo>
                  <a:pt x="73795" y="24801"/>
                </a:lnTo>
                <a:cubicBezTo>
                  <a:pt x="72733" y="24810"/>
                  <a:pt x="71672" y="24819"/>
                  <a:pt x="70610" y="24828"/>
                </a:cubicBezTo>
                <a:cubicBezTo>
                  <a:pt x="70592" y="22936"/>
                  <a:pt x="70566" y="20983"/>
                  <a:pt x="70637" y="19136"/>
                </a:cubicBezTo>
                <a:cubicBezTo>
                  <a:pt x="71401" y="19009"/>
                  <a:pt x="72233" y="18909"/>
                  <a:pt x="73105" y="18909"/>
                </a:cubicBezTo>
                <a:cubicBezTo>
                  <a:pt x="73333" y="18909"/>
                  <a:pt x="73563" y="18916"/>
                  <a:pt x="73795" y="18931"/>
                </a:cubicBezTo>
                <a:lnTo>
                  <a:pt x="73795" y="18574"/>
                </a:lnTo>
                <a:cubicBezTo>
                  <a:pt x="73582" y="18560"/>
                  <a:pt x="73368" y="18554"/>
                  <a:pt x="73157" y="18554"/>
                </a:cubicBezTo>
                <a:cubicBezTo>
                  <a:pt x="72263" y="18554"/>
                  <a:pt x="71394" y="18664"/>
                  <a:pt x="70637" y="18779"/>
                </a:cubicBezTo>
                <a:cubicBezTo>
                  <a:pt x="70673" y="16870"/>
                  <a:pt x="70798" y="15068"/>
                  <a:pt x="70860" y="13204"/>
                </a:cubicBezTo>
                <a:cubicBezTo>
                  <a:pt x="71217" y="13177"/>
                  <a:pt x="71582" y="13168"/>
                  <a:pt x="71952" y="13168"/>
                </a:cubicBezTo>
                <a:cubicBezTo>
                  <a:pt x="72562" y="13168"/>
                  <a:pt x="73184" y="13193"/>
                  <a:pt x="73795" y="13204"/>
                </a:cubicBezTo>
                <a:lnTo>
                  <a:pt x="73795" y="12847"/>
                </a:lnTo>
                <a:cubicBezTo>
                  <a:pt x="73171" y="12841"/>
                  <a:pt x="72521" y="12809"/>
                  <a:pt x="71886" y="12809"/>
                </a:cubicBezTo>
                <a:cubicBezTo>
                  <a:pt x="71540" y="12809"/>
                  <a:pt x="71199" y="12819"/>
                  <a:pt x="70869" y="12847"/>
                </a:cubicBezTo>
                <a:cubicBezTo>
                  <a:pt x="70914" y="11446"/>
                  <a:pt x="70896" y="9974"/>
                  <a:pt x="70931" y="8565"/>
                </a:cubicBezTo>
                <a:cubicBezTo>
                  <a:pt x="71913" y="8556"/>
                  <a:pt x="72832" y="8484"/>
                  <a:pt x="73795" y="8467"/>
                </a:cubicBezTo>
                <a:lnTo>
                  <a:pt x="73795" y="8119"/>
                </a:lnTo>
                <a:cubicBezTo>
                  <a:pt x="72823" y="8137"/>
                  <a:pt x="71904" y="8199"/>
                  <a:pt x="70923" y="8208"/>
                </a:cubicBezTo>
                <a:cubicBezTo>
                  <a:pt x="70931" y="6825"/>
                  <a:pt x="70931" y="5442"/>
                  <a:pt x="70940" y="4086"/>
                </a:cubicBezTo>
                <a:cubicBezTo>
                  <a:pt x="71850" y="4015"/>
                  <a:pt x="72805" y="3979"/>
                  <a:pt x="73795" y="3979"/>
                </a:cubicBezTo>
                <a:lnTo>
                  <a:pt x="73795" y="3623"/>
                </a:lnTo>
                <a:cubicBezTo>
                  <a:pt x="73730" y="3622"/>
                  <a:pt x="73666" y="3622"/>
                  <a:pt x="73601" y="3622"/>
                </a:cubicBezTo>
                <a:cubicBezTo>
                  <a:pt x="72670" y="3622"/>
                  <a:pt x="71765" y="3680"/>
                  <a:pt x="70923" y="3730"/>
                </a:cubicBezTo>
                <a:cubicBezTo>
                  <a:pt x="70896" y="2463"/>
                  <a:pt x="70851" y="1205"/>
                  <a:pt x="70735" y="27"/>
                </a:cubicBezTo>
                <a:lnTo>
                  <a:pt x="70378" y="27"/>
                </a:lnTo>
                <a:cubicBezTo>
                  <a:pt x="70494" y="1205"/>
                  <a:pt x="70557" y="2498"/>
                  <a:pt x="70557" y="3747"/>
                </a:cubicBezTo>
                <a:cubicBezTo>
                  <a:pt x="69601" y="3791"/>
                  <a:pt x="68592" y="3814"/>
                  <a:pt x="67585" y="3814"/>
                </a:cubicBezTo>
                <a:cubicBezTo>
                  <a:pt x="66741" y="3814"/>
                  <a:pt x="65898" y="3798"/>
                  <a:pt x="65088" y="3765"/>
                </a:cubicBezTo>
                <a:cubicBezTo>
                  <a:pt x="65124" y="2490"/>
                  <a:pt x="65240" y="1285"/>
                  <a:pt x="65302" y="27"/>
                </a:cubicBezTo>
                <a:lnTo>
                  <a:pt x="64954" y="27"/>
                </a:lnTo>
                <a:cubicBezTo>
                  <a:pt x="64874" y="1276"/>
                  <a:pt x="64785" y="2507"/>
                  <a:pt x="64722" y="3765"/>
                </a:cubicBezTo>
                <a:cubicBezTo>
                  <a:pt x="64644" y="3766"/>
                  <a:pt x="64565" y="3766"/>
                  <a:pt x="64487" y="3766"/>
                </a:cubicBezTo>
                <a:cubicBezTo>
                  <a:pt x="63208" y="3766"/>
                  <a:pt x="61988" y="3700"/>
                  <a:pt x="60753" y="3649"/>
                </a:cubicBezTo>
                <a:cubicBezTo>
                  <a:pt x="60753" y="2409"/>
                  <a:pt x="60672" y="1250"/>
                  <a:pt x="60637" y="45"/>
                </a:cubicBezTo>
                <a:cubicBezTo>
                  <a:pt x="60628" y="45"/>
                  <a:pt x="60619" y="36"/>
                  <a:pt x="60628" y="27"/>
                </a:cubicBezTo>
                <a:lnTo>
                  <a:pt x="60271" y="27"/>
                </a:lnTo>
                <a:cubicBezTo>
                  <a:pt x="60324" y="1214"/>
                  <a:pt x="60405" y="2427"/>
                  <a:pt x="60387" y="3649"/>
                </a:cubicBezTo>
                <a:cubicBezTo>
                  <a:pt x="59823" y="3626"/>
                  <a:pt x="59255" y="3616"/>
                  <a:pt x="58685" y="3616"/>
                </a:cubicBezTo>
                <a:cubicBezTo>
                  <a:pt x="57740" y="3616"/>
                  <a:pt x="56793" y="3643"/>
                  <a:pt x="55864" y="3676"/>
                </a:cubicBezTo>
                <a:cubicBezTo>
                  <a:pt x="55855" y="2454"/>
                  <a:pt x="55864" y="1241"/>
                  <a:pt x="55873" y="27"/>
                </a:cubicBezTo>
                <a:lnTo>
                  <a:pt x="55516" y="27"/>
                </a:lnTo>
                <a:cubicBezTo>
                  <a:pt x="55498" y="1241"/>
                  <a:pt x="55525" y="2490"/>
                  <a:pt x="55498" y="3694"/>
                </a:cubicBezTo>
                <a:cubicBezTo>
                  <a:pt x="54854" y="3721"/>
                  <a:pt x="54193" y="3735"/>
                  <a:pt x="53531" y="3735"/>
                </a:cubicBezTo>
                <a:cubicBezTo>
                  <a:pt x="52681" y="3735"/>
                  <a:pt x="51829" y="3712"/>
                  <a:pt x="51011" y="3667"/>
                </a:cubicBezTo>
                <a:cubicBezTo>
                  <a:pt x="50975" y="2400"/>
                  <a:pt x="50904" y="1169"/>
                  <a:pt x="50743" y="27"/>
                </a:cubicBezTo>
                <a:lnTo>
                  <a:pt x="50377" y="27"/>
                </a:lnTo>
                <a:cubicBezTo>
                  <a:pt x="50556" y="1160"/>
                  <a:pt x="50609" y="2409"/>
                  <a:pt x="50663" y="3667"/>
                </a:cubicBezTo>
                <a:cubicBezTo>
                  <a:pt x="49012" y="3533"/>
                  <a:pt x="47255" y="3507"/>
                  <a:pt x="45578" y="3417"/>
                </a:cubicBezTo>
                <a:cubicBezTo>
                  <a:pt x="45578" y="2258"/>
                  <a:pt x="45614" y="1142"/>
                  <a:pt x="45658" y="27"/>
                </a:cubicBezTo>
                <a:lnTo>
                  <a:pt x="45301" y="27"/>
                </a:lnTo>
                <a:cubicBezTo>
                  <a:pt x="45257" y="1142"/>
                  <a:pt x="45221" y="2258"/>
                  <a:pt x="45221" y="3417"/>
                </a:cubicBezTo>
                <a:cubicBezTo>
                  <a:pt x="44892" y="3397"/>
                  <a:pt x="44565" y="3389"/>
                  <a:pt x="44238" y="3389"/>
                </a:cubicBezTo>
                <a:cubicBezTo>
                  <a:pt x="43178" y="3389"/>
                  <a:pt x="42127" y="3471"/>
                  <a:pt x="41087" y="3471"/>
                </a:cubicBezTo>
                <a:cubicBezTo>
                  <a:pt x="41046" y="3471"/>
                  <a:pt x="41006" y="3471"/>
                  <a:pt x="40966" y="3471"/>
                </a:cubicBezTo>
                <a:cubicBezTo>
                  <a:pt x="40975" y="2302"/>
                  <a:pt x="41046" y="1196"/>
                  <a:pt x="41064" y="27"/>
                </a:cubicBezTo>
                <a:lnTo>
                  <a:pt x="40716" y="27"/>
                </a:lnTo>
                <a:cubicBezTo>
                  <a:pt x="40680" y="1187"/>
                  <a:pt x="40627" y="2311"/>
                  <a:pt x="40618" y="3489"/>
                </a:cubicBezTo>
                <a:cubicBezTo>
                  <a:pt x="38941" y="3515"/>
                  <a:pt x="37156" y="3498"/>
                  <a:pt x="35559" y="3569"/>
                </a:cubicBezTo>
                <a:cubicBezTo>
                  <a:pt x="35479" y="2374"/>
                  <a:pt x="35568" y="1187"/>
                  <a:pt x="35622" y="27"/>
                </a:cubicBezTo>
                <a:lnTo>
                  <a:pt x="35265" y="27"/>
                </a:lnTo>
                <a:cubicBezTo>
                  <a:pt x="35212" y="1160"/>
                  <a:pt x="35131" y="2347"/>
                  <a:pt x="35203" y="3524"/>
                </a:cubicBezTo>
                <a:lnTo>
                  <a:pt x="30394" y="3587"/>
                </a:lnTo>
                <a:cubicBezTo>
                  <a:pt x="30394" y="1847"/>
                  <a:pt x="30350" y="54"/>
                  <a:pt x="30350" y="27"/>
                </a:cubicBezTo>
                <a:lnTo>
                  <a:pt x="29966" y="36"/>
                </a:lnTo>
                <a:cubicBezTo>
                  <a:pt x="29966" y="63"/>
                  <a:pt x="30011" y="1856"/>
                  <a:pt x="30011" y="3587"/>
                </a:cubicBezTo>
                <a:lnTo>
                  <a:pt x="24765" y="3658"/>
                </a:lnTo>
                <a:cubicBezTo>
                  <a:pt x="24881" y="2436"/>
                  <a:pt x="25042" y="830"/>
                  <a:pt x="25122" y="1"/>
                </a:cubicBezTo>
                <a:lnTo>
                  <a:pt x="24738" y="1"/>
                </a:lnTo>
                <a:cubicBezTo>
                  <a:pt x="24649" y="848"/>
                  <a:pt x="24488" y="2454"/>
                  <a:pt x="24381" y="3667"/>
                </a:cubicBezTo>
                <a:lnTo>
                  <a:pt x="18975" y="3739"/>
                </a:lnTo>
                <a:cubicBezTo>
                  <a:pt x="18975" y="2454"/>
                  <a:pt x="18931" y="964"/>
                  <a:pt x="18904" y="1"/>
                </a:cubicBezTo>
                <a:lnTo>
                  <a:pt x="18520" y="1"/>
                </a:lnTo>
                <a:cubicBezTo>
                  <a:pt x="18547" y="964"/>
                  <a:pt x="18592" y="2472"/>
                  <a:pt x="18592" y="3739"/>
                </a:cubicBezTo>
                <a:lnTo>
                  <a:pt x="12829" y="3819"/>
                </a:lnTo>
                <a:cubicBezTo>
                  <a:pt x="12820" y="2302"/>
                  <a:pt x="12802" y="795"/>
                  <a:pt x="12793" y="1"/>
                </a:cubicBezTo>
                <a:lnTo>
                  <a:pt x="12409" y="1"/>
                </a:lnTo>
                <a:cubicBezTo>
                  <a:pt x="12418" y="795"/>
                  <a:pt x="12436" y="2302"/>
                  <a:pt x="12445" y="3819"/>
                </a:cubicBezTo>
                <a:lnTo>
                  <a:pt x="7735" y="3881"/>
                </a:lnTo>
                <a:cubicBezTo>
                  <a:pt x="7735" y="2061"/>
                  <a:pt x="7690" y="54"/>
                  <a:pt x="7690" y="27"/>
                </a:cubicBezTo>
                <a:lnTo>
                  <a:pt x="7307" y="36"/>
                </a:lnTo>
                <a:cubicBezTo>
                  <a:pt x="7307" y="63"/>
                  <a:pt x="7351" y="2070"/>
                  <a:pt x="7351" y="3890"/>
                </a:cubicBezTo>
                <a:lnTo>
                  <a:pt x="1999" y="3962"/>
                </a:lnTo>
                <a:cubicBezTo>
                  <a:pt x="2114" y="2713"/>
                  <a:pt x="2293" y="902"/>
                  <a:pt x="2391" y="1"/>
                </a:cubicBezTo>
                <a:close/>
              </a:path>
            </a:pathLst>
          </a:custGeom>
          <a:solidFill>
            <a:srgbClr val="95739C">
              <a:alpha val="107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0" name="Google Shape;200;p13"/>
          <p:cNvSpPr txBox="1">
            <a:spLocks noGrp="1"/>
          </p:cNvSpPr>
          <p:nvPr>
            <p:ph type="title"/>
          </p:nvPr>
        </p:nvSpPr>
        <p:spPr>
          <a:xfrm>
            <a:off x="960000" y="2464000"/>
            <a:ext cx="2819600" cy="5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01" name="Google Shape;201;p13"/>
          <p:cNvSpPr txBox="1">
            <a:spLocks noGrp="1"/>
          </p:cNvSpPr>
          <p:nvPr>
            <p:ph type="title" idx="2" hasCustomPrompt="1"/>
          </p:nvPr>
        </p:nvSpPr>
        <p:spPr>
          <a:xfrm>
            <a:off x="1773733" y="1871300"/>
            <a:ext cx="1192000" cy="47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02" name="Google Shape;202;p13"/>
          <p:cNvSpPr txBox="1">
            <a:spLocks noGrp="1"/>
          </p:cNvSpPr>
          <p:nvPr>
            <p:ph type="subTitle" idx="1"/>
          </p:nvPr>
        </p:nvSpPr>
        <p:spPr>
          <a:xfrm>
            <a:off x="960000" y="3027300"/>
            <a:ext cx="2819600" cy="7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03" name="Google Shape;203;p13"/>
          <p:cNvSpPr txBox="1">
            <a:spLocks noGrp="1"/>
          </p:cNvSpPr>
          <p:nvPr>
            <p:ph type="title" idx="3"/>
          </p:nvPr>
        </p:nvSpPr>
        <p:spPr>
          <a:xfrm>
            <a:off x="4686200" y="2464000"/>
            <a:ext cx="2819600" cy="5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04" name="Google Shape;204;p13"/>
          <p:cNvSpPr txBox="1">
            <a:spLocks noGrp="1"/>
          </p:cNvSpPr>
          <p:nvPr>
            <p:ph type="title" idx="4" hasCustomPrompt="1"/>
          </p:nvPr>
        </p:nvSpPr>
        <p:spPr>
          <a:xfrm>
            <a:off x="5500000" y="1871300"/>
            <a:ext cx="1192000" cy="47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05" name="Google Shape;205;p13"/>
          <p:cNvSpPr txBox="1">
            <a:spLocks noGrp="1"/>
          </p:cNvSpPr>
          <p:nvPr>
            <p:ph type="subTitle" idx="5"/>
          </p:nvPr>
        </p:nvSpPr>
        <p:spPr>
          <a:xfrm>
            <a:off x="4686200" y="3027300"/>
            <a:ext cx="2819600" cy="7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06" name="Google Shape;206;p13"/>
          <p:cNvSpPr txBox="1">
            <a:spLocks noGrp="1"/>
          </p:cNvSpPr>
          <p:nvPr>
            <p:ph type="title" idx="6"/>
          </p:nvPr>
        </p:nvSpPr>
        <p:spPr>
          <a:xfrm>
            <a:off x="8412467" y="2464000"/>
            <a:ext cx="2819600" cy="5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07" name="Google Shape;207;p13"/>
          <p:cNvSpPr txBox="1">
            <a:spLocks noGrp="1"/>
          </p:cNvSpPr>
          <p:nvPr>
            <p:ph type="title" idx="7" hasCustomPrompt="1"/>
          </p:nvPr>
        </p:nvSpPr>
        <p:spPr>
          <a:xfrm>
            <a:off x="9226267" y="1871300"/>
            <a:ext cx="1192000" cy="47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08" name="Google Shape;208;p13"/>
          <p:cNvSpPr txBox="1">
            <a:spLocks noGrp="1"/>
          </p:cNvSpPr>
          <p:nvPr>
            <p:ph type="subTitle" idx="8"/>
          </p:nvPr>
        </p:nvSpPr>
        <p:spPr>
          <a:xfrm>
            <a:off x="8412467" y="3027300"/>
            <a:ext cx="2819600" cy="7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09" name="Google Shape;209;p13"/>
          <p:cNvSpPr txBox="1">
            <a:spLocks noGrp="1"/>
          </p:cNvSpPr>
          <p:nvPr>
            <p:ph type="title" idx="9"/>
          </p:nvPr>
        </p:nvSpPr>
        <p:spPr>
          <a:xfrm>
            <a:off x="960000" y="4726733"/>
            <a:ext cx="2819600" cy="5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10" name="Google Shape;210;p13"/>
          <p:cNvSpPr txBox="1">
            <a:spLocks noGrp="1"/>
          </p:cNvSpPr>
          <p:nvPr>
            <p:ph type="title" idx="13" hasCustomPrompt="1"/>
          </p:nvPr>
        </p:nvSpPr>
        <p:spPr>
          <a:xfrm>
            <a:off x="1773733" y="4134233"/>
            <a:ext cx="1192000" cy="47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4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t>xx%</a:t>
            </a:r>
          </a:p>
        </p:txBody>
      </p:sp>
      <p:sp>
        <p:nvSpPr>
          <p:cNvPr id="211" name="Google Shape;211;p13"/>
          <p:cNvSpPr txBox="1">
            <a:spLocks noGrp="1"/>
          </p:cNvSpPr>
          <p:nvPr>
            <p:ph type="subTitle" idx="14"/>
          </p:nvPr>
        </p:nvSpPr>
        <p:spPr>
          <a:xfrm>
            <a:off x="960000" y="5289967"/>
            <a:ext cx="2819600" cy="7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12" name="Google Shape;212;p13"/>
          <p:cNvSpPr txBox="1">
            <a:spLocks noGrp="1"/>
          </p:cNvSpPr>
          <p:nvPr>
            <p:ph type="title" idx="15"/>
          </p:nvPr>
        </p:nvSpPr>
        <p:spPr>
          <a:xfrm>
            <a:off x="4686200" y="4726733"/>
            <a:ext cx="2819600" cy="5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13" name="Google Shape;213;p13"/>
          <p:cNvSpPr txBox="1">
            <a:spLocks noGrp="1"/>
          </p:cNvSpPr>
          <p:nvPr>
            <p:ph type="title" idx="16" hasCustomPrompt="1"/>
          </p:nvPr>
        </p:nvSpPr>
        <p:spPr>
          <a:xfrm>
            <a:off x="5500000" y="4134233"/>
            <a:ext cx="1192000" cy="47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4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t>xx%</a:t>
            </a:r>
          </a:p>
        </p:txBody>
      </p:sp>
      <p:sp>
        <p:nvSpPr>
          <p:cNvPr id="214" name="Google Shape;214;p13"/>
          <p:cNvSpPr txBox="1">
            <a:spLocks noGrp="1"/>
          </p:cNvSpPr>
          <p:nvPr>
            <p:ph type="subTitle" idx="17"/>
          </p:nvPr>
        </p:nvSpPr>
        <p:spPr>
          <a:xfrm>
            <a:off x="4686200" y="5289967"/>
            <a:ext cx="2819600" cy="7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15" name="Google Shape;215;p13"/>
          <p:cNvSpPr txBox="1">
            <a:spLocks noGrp="1"/>
          </p:cNvSpPr>
          <p:nvPr>
            <p:ph type="title" idx="18"/>
          </p:nvPr>
        </p:nvSpPr>
        <p:spPr>
          <a:xfrm>
            <a:off x="8412467" y="4726733"/>
            <a:ext cx="2819600" cy="5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16" name="Google Shape;216;p13"/>
          <p:cNvSpPr txBox="1">
            <a:spLocks noGrp="1"/>
          </p:cNvSpPr>
          <p:nvPr>
            <p:ph type="title" idx="19" hasCustomPrompt="1"/>
          </p:nvPr>
        </p:nvSpPr>
        <p:spPr>
          <a:xfrm>
            <a:off x="9226267" y="4134233"/>
            <a:ext cx="1192000" cy="47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4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t>xx%</a:t>
            </a:r>
          </a:p>
        </p:txBody>
      </p:sp>
      <p:sp>
        <p:nvSpPr>
          <p:cNvPr id="217" name="Google Shape;217;p13"/>
          <p:cNvSpPr txBox="1">
            <a:spLocks noGrp="1"/>
          </p:cNvSpPr>
          <p:nvPr>
            <p:ph type="subTitle" idx="20"/>
          </p:nvPr>
        </p:nvSpPr>
        <p:spPr>
          <a:xfrm>
            <a:off x="8412467" y="5289967"/>
            <a:ext cx="2819600" cy="7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18" name="Google Shape;218;p13"/>
          <p:cNvSpPr txBox="1">
            <a:spLocks noGrp="1"/>
          </p:cNvSpPr>
          <p:nvPr>
            <p:ph type="title" idx="21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219" name="Google Shape;219;p13"/>
          <p:cNvGrpSpPr/>
          <p:nvPr/>
        </p:nvGrpSpPr>
        <p:grpSpPr>
          <a:xfrm>
            <a:off x="429434" y="345633"/>
            <a:ext cx="11537036" cy="6231491"/>
            <a:chOff x="322075" y="259225"/>
            <a:chExt cx="8652777" cy="4673618"/>
          </a:xfrm>
        </p:grpSpPr>
        <p:grpSp>
          <p:nvGrpSpPr>
            <p:cNvPr id="220" name="Google Shape;220;p13"/>
            <p:cNvGrpSpPr/>
            <p:nvPr/>
          </p:nvGrpSpPr>
          <p:grpSpPr>
            <a:xfrm rot="265293">
              <a:off x="477363" y="383131"/>
              <a:ext cx="485012" cy="642924"/>
              <a:chOff x="477400" y="383100"/>
              <a:chExt cx="484975" cy="642875"/>
            </a:xfrm>
          </p:grpSpPr>
          <p:sp>
            <p:nvSpPr>
              <p:cNvPr id="221" name="Google Shape;221;p13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2" name="Google Shape;222;p13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23" name="Google Shape;223;p13"/>
            <p:cNvGrpSpPr/>
            <p:nvPr/>
          </p:nvGrpSpPr>
          <p:grpSpPr>
            <a:xfrm rot="124479">
              <a:off x="8331734" y="267098"/>
              <a:ext cx="444855" cy="545076"/>
              <a:chOff x="8331913" y="266838"/>
              <a:chExt cx="444875" cy="545100"/>
            </a:xfrm>
          </p:grpSpPr>
          <p:sp>
            <p:nvSpPr>
              <p:cNvPr id="224" name="Google Shape;224;p13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5" name="Google Shape;225;p13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26" name="Google Shape;226;p13"/>
            <p:cNvGrpSpPr/>
            <p:nvPr/>
          </p:nvGrpSpPr>
          <p:grpSpPr>
            <a:xfrm>
              <a:off x="322075" y="4511074"/>
              <a:ext cx="191796" cy="304277"/>
              <a:chOff x="7707175" y="1074324"/>
              <a:chExt cx="191796" cy="304277"/>
            </a:xfrm>
          </p:grpSpPr>
          <p:sp>
            <p:nvSpPr>
              <p:cNvPr id="227" name="Google Shape;227;p13"/>
              <p:cNvSpPr/>
              <p:nvPr/>
            </p:nvSpPr>
            <p:spPr>
              <a:xfrm>
                <a:off x="7773074" y="1247243"/>
                <a:ext cx="125898" cy="131358"/>
              </a:xfrm>
              <a:custGeom>
                <a:avLst/>
                <a:gdLst/>
                <a:ahLst/>
                <a:cxnLst/>
                <a:rect l="l" t="t" r="r" b="b"/>
                <a:pathLst>
                  <a:path w="3735" h="3897" extrusionOk="0">
                    <a:moveTo>
                      <a:pt x="1765" y="0"/>
                    </a:moveTo>
                    <a:cubicBezTo>
                      <a:pt x="1753" y="0"/>
                      <a:pt x="1741" y="0"/>
                      <a:pt x="1729" y="1"/>
                    </a:cubicBezTo>
                    <a:cubicBezTo>
                      <a:pt x="1579" y="1"/>
                      <a:pt x="1404" y="51"/>
                      <a:pt x="1253" y="126"/>
                    </a:cubicBezTo>
                    <a:cubicBezTo>
                      <a:pt x="451" y="577"/>
                      <a:pt x="0" y="2031"/>
                      <a:pt x="351" y="2908"/>
                    </a:cubicBezTo>
                    <a:cubicBezTo>
                      <a:pt x="501" y="3184"/>
                      <a:pt x="752" y="3334"/>
                      <a:pt x="927" y="3560"/>
                    </a:cubicBezTo>
                    <a:cubicBezTo>
                      <a:pt x="1304" y="3783"/>
                      <a:pt x="1647" y="3896"/>
                      <a:pt x="1971" y="3896"/>
                    </a:cubicBezTo>
                    <a:cubicBezTo>
                      <a:pt x="2336" y="3896"/>
                      <a:pt x="2675" y="3752"/>
                      <a:pt x="3008" y="3460"/>
                    </a:cubicBezTo>
                    <a:cubicBezTo>
                      <a:pt x="3509" y="3034"/>
                      <a:pt x="3734" y="2081"/>
                      <a:pt x="3509" y="1430"/>
                    </a:cubicBezTo>
                    <a:cubicBezTo>
                      <a:pt x="3238" y="667"/>
                      <a:pt x="2412" y="0"/>
                      <a:pt x="176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8" name="Google Shape;228;p13"/>
              <p:cNvSpPr/>
              <p:nvPr/>
            </p:nvSpPr>
            <p:spPr>
              <a:xfrm>
                <a:off x="7707175" y="1074324"/>
                <a:ext cx="75201" cy="65527"/>
              </a:xfrm>
              <a:custGeom>
                <a:avLst/>
                <a:gdLst/>
                <a:ahLst/>
                <a:cxnLst/>
                <a:rect l="l" t="t" r="r" b="b"/>
                <a:pathLst>
                  <a:path w="2231" h="1944" extrusionOk="0">
                    <a:moveTo>
                      <a:pt x="786" y="0"/>
                    </a:moveTo>
                    <a:cubicBezTo>
                      <a:pt x="663" y="0"/>
                      <a:pt x="565" y="70"/>
                      <a:pt x="526" y="244"/>
                    </a:cubicBezTo>
                    <a:cubicBezTo>
                      <a:pt x="351" y="294"/>
                      <a:pt x="276" y="419"/>
                      <a:pt x="276" y="620"/>
                    </a:cubicBezTo>
                    <a:cubicBezTo>
                      <a:pt x="75" y="770"/>
                      <a:pt x="0" y="970"/>
                      <a:pt x="100" y="1221"/>
                    </a:cubicBezTo>
                    <a:cubicBezTo>
                      <a:pt x="123" y="1723"/>
                      <a:pt x="395" y="1851"/>
                      <a:pt x="784" y="1851"/>
                    </a:cubicBezTo>
                    <a:cubicBezTo>
                      <a:pt x="823" y="1851"/>
                      <a:pt x="862" y="1850"/>
                      <a:pt x="902" y="1848"/>
                    </a:cubicBezTo>
                    <a:cubicBezTo>
                      <a:pt x="1106" y="1907"/>
                      <a:pt x="1252" y="1943"/>
                      <a:pt x="1366" y="1943"/>
                    </a:cubicBezTo>
                    <a:cubicBezTo>
                      <a:pt x="1592" y="1943"/>
                      <a:pt x="1697" y="1803"/>
                      <a:pt x="1880" y="1422"/>
                    </a:cubicBezTo>
                    <a:lnTo>
                      <a:pt x="1905" y="1221"/>
                    </a:lnTo>
                    <a:cubicBezTo>
                      <a:pt x="2231" y="569"/>
                      <a:pt x="2231" y="569"/>
                      <a:pt x="1504" y="68"/>
                    </a:cubicBezTo>
                    <a:cubicBezTo>
                      <a:pt x="1454" y="43"/>
                      <a:pt x="1379" y="43"/>
                      <a:pt x="1303" y="43"/>
                    </a:cubicBezTo>
                    <a:cubicBezTo>
                      <a:pt x="1178" y="43"/>
                      <a:pt x="1053" y="18"/>
                      <a:pt x="902" y="18"/>
                    </a:cubicBezTo>
                    <a:cubicBezTo>
                      <a:pt x="862" y="7"/>
                      <a:pt x="823" y="0"/>
                      <a:pt x="7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29" name="Google Shape;229;p13"/>
            <p:cNvSpPr/>
            <p:nvPr/>
          </p:nvSpPr>
          <p:spPr>
            <a:xfrm rot="2930519">
              <a:off x="8523371" y="4458875"/>
              <a:ext cx="358998" cy="408680"/>
            </a:xfrm>
            <a:custGeom>
              <a:avLst/>
              <a:gdLst/>
              <a:ahLst/>
              <a:cxnLst/>
              <a:rect l="l" t="t" r="r" b="b"/>
              <a:pathLst>
                <a:path w="11099" h="12635" extrusionOk="0">
                  <a:moveTo>
                    <a:pt x="5421" y="7516"/>
                  </a:moveTo>
                  <a:cubicBezTo>
                    <a:pt x="5626" y="7516"/>
                    <a:pt x="5845" y="7540"/>
                    <a:pt x="6076" y="7594"/>
                  </a:cubicBezTo>
                  <a:cubicBezTo>
                    <a:pt x="5865" y="8490"/>
                    <a:pt x="5230" y="9611"/>
                    <a:pt x="4308" y="9611"/>
                  </a:cubicBezTo>
                  <a:cubicBezTo>
                    <a:pt x="4294" y="9611"/>
                    <a:pt x="4280" y="9610"/>
                    <a:pt x="4265" y="9610"/>
                  </a:cubicBezTo>
                  <a:cubicBezTo>
                    <a:pt x="2817" y="9553"/>
                    <a:pt x="3538" y="7516"/>
                    <a:pt x="5421" y="7516"/>
                  </a:cubicBezTo>
                  <a:close/>
                  <a:moveTo>
                    <a:pt x="919" y="1"/>
                  </a:moveTo>
                  <a:cubicBezTo>
                    <a:pt x="578" y="1"/>
                    <a:pt x="349" y="173"/>
                    <a:pt x="260" y="466"/>
                  </a:cubicBezTo>
                  <a:cubicBezTo>
                    <a:pt x="1" y="1304"/>
                    <a:pt x="1080" y="1429"/>
                    <a:pt x="1928" y="1625"/>
                  </a:cubicBezTo>
                  <a:cubicBezTo>
                    <a:pt x="3489" y="1982"/>
                    <a:pt x="4658" y="2928"/>
                    <a:pt x="5657" y="4114"/>
                  </a:cubicBezTo>
                  <a:cubicBezTo>
                    <a:pt x="6130" y="4676"/>
                    <a:pt x="6424" y="5328"/>
                    <a:pt x="6353" y="6139"/>
                  </a:cubicBezTo>
                  <a:cubicBezTo>
                    <a:pt x="5844" y="6148"/>
                    <a:pt x="5398" y="6131"/>
                    <a:pt x="4970" y="6175"/>
                  </a:cubicBezTo>
                  <a:cubicBezTo>
                    <a:pt x="3650" y="6318"/>
                    <a:pt x="2713" y="6996"/>
                    <a:pt x="2213" y="8227"/>
                  </a:cubicBezTo>
                  <a:cubicBezTo>
                    <a:pt x="1614" y="9737"/>
                    <a:pt x="2880" y="10992"/>
                    <a:pt x="4329" y="10992"/>
                  </a:cubicBezTo>
                  <a:cubicBezTo>
                    <a:pt x="4909" y="10992"/>
                    <a:pt x="5519" y="10790"/>
                    <a:pt x="6049" y="10323"/>
                  </a:cubicBezTo>
                  <a:cubicBezTo>
                    <a:pt x="6611" y="9833"/>
                    <a:pt x="6950" y="9208"/>
                    <a:pt x="7254" y="8548"/>
                  </a:cubicBezTo>
                  <a:cubicBezTo>
                    <a:pt x="7396" y="8244"/>
                    <a:pt x="7466" y="8109"/>
                    <a:pt x="7590" y="8109"/>
                  </a:cubicBezTo>
                  <a:cubicBezTo>
                    <a:pt x="7684" y="8109"/>
                    <a:pt x="7809" y="8187"/>
                    <a:pt x="8021" y="8325"/>
                  </a:cubicBezTo>
                  <a:cubicBezTo>
                    <a:pt x="9207" y="9074"/>
                    <a:pt x="9743" y="10127"/>
                    <a:pt x="9528" y="11537"/>
                  </a:cubicBezTo>
                  <a:cubicBezTo>
                    <a:pt x="9421" y="12215"/>
                    <a:pt x="9600" y="12554"/>
                    <a:pt x="10055" y="12625"/>
                  </a:cubicBezTo>
                  <a:cubicBezTo>
                    <a:pt x="10094" y="12631"/>
                    <a:pt x="10132" y="12634"/>
                    <a:pt x="10169" y="12634"/>
                  </a:cubicBezTo>
                  <a:cubicBezTo>
                    <a:pt x="11098" y="12634"/>
                    <a:pt x="11087" y="10723"/>
                    <a:pt x="10795" y="9761"/>
                  </a:cubicBezTo>
                  <a:cubicBezTo>
                    <a:pt x="10394" y="8441"/>
                    <a:pt x="9546" y="7522"/>
                    <a:pt x="8342" y="6907"/>
                  </a:cubicBezTo>
                  <a:cubicBezTo>
                    <a:pt x="7958" y="6710"/>
                    <a:pt x="7762" y="6496"/>
                    <a:pt x="7771" y="6032"/>
                  </a:cubicBezTo>
                  <a:cubicBezTo>
                    <a:pt x="7789" y="5078"/>
                    <a:pt x="7468" y="4213"/>
                    <a:pt x="6888" y="3454"/>
                  </a:cubicBezTo>
                  <a:cubicBezTo>
                    <a:pt x="5434" y="1527"/>
                    <a:pt x="3507" y="394"/>
                    <a:pt x="1125" y="20"/>
                  </a:cubicBezTo>
                  <a:cubicBezTo>
                    <a:pt x="1052" y="7"/>
                    <a:pt x="984" y="1"/>
                    <a:pt x="9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945423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1_Table of contents"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13"/>
          <p:cNvSpPr/>
          <p:nvPr/>
        </p:nvSpPr>
        <p:spPr>
          <a:xfrm>
            <a:off x="0" y="-15434"/>
            <a:ext cx="12192083" cy="6877171"/>
          </a:xfrm>
          <a:custGeom>
            <a:avLst/>
            <a:gdLst/>
            <a:ahLst/>
            <a:cxnLst/>
            <a:rect l="l" t="t" r="r" b="b"/>
            <a:pathLst>
              <a:path w="73796" h="41626" extrusionOk="0">
                <a:moveTo>
                  <a:pt x="60753" y="4015"/>
                </a:moveTo>
                <a:cubicBezTo>
                  <a:pt x="62004" y="4049"/>
                  <a:pt x="63216" y="4123"/>
                  <a:pt x="64501" y="4123"/>
                </a:cubicBezTo>
                <a:cubicBezTo>
                  <a:pt x="64572" y="4123"/>
                  <a:pt x="64642" y="4123"/>
                  <a:pt x="64713" y="4122"/>
                </a:cubicBezTo>
                <a:lnTo>
                  <a:pt x="64713" y="4122"/>
                </a:lnTo>
                <a:cubicBezTo>
                  <a:pt x="64669" y="5469"/>
                  <a:pt x="64660" y="6879"/>
                  <a:pt x="64687" y="8261"/>
                </a:cubicBezTo>
                <a:cubicBezTo>
                  <a:pt x="63654" y="8212"/>
                  <a:pt x="62598" y="8139"/>
                  <a:pt x="61529" y="8139"/>
                </a:cubicBezTo>
                <a:cubicBezTo>
                  <a:pt x="61259" y="8139"/>
                  <a:pt x="60988" y="8144"/>
                  <a:pt x="60717" y="8154"/>
                </a:cubicBezTo>
                <a:cubicBezTo>
                  <a:pt x="60726" y="6789"/>
                  <a:pt x="60735" y="5425"/>
                  <a:pt x="60744" y="4051"/>
                </a:cubicBezTo>
                <a:cubicBezTo>
                  <a:pt x="60735" y="4033"/>
                  <a:pt x="60735" y="4015"/>
                  <a:pt x="60753" y="4015"/>
                </a:cubicBezTo>
                <a:close/>
                <a:moveTo>
                  <a:pt x="70575" y="4113"/>
                </a:moveTo>
                <a:cubicBezTo>
                  <a:pt x="70584" y="5487"/>
                  <a:pt x="70566" y="6852"/>
                  <a:pt x="70566" y="8217"/>
                </a:cubicBezTo>
                <a:cubicBezTo>
                  <a:pt x="69272" y="8262"/>
                  <a:pt x="67919" y="8316"/>
                  <a:pt x="66578" y="8316"/>
                </a:cubicBezTo>
                <a:cubicBezTo>
                  <a:pt x="66060" y="8316"/>
                  <a:pt x="65544" y="8308"/>
                  <a:pt x="65035" y="8288"/>
                </a:cubicBezTo>
                <a:cubicBezTo>
                  <a:pt x="65017" y="6905"/>
                  <a:pt x="65017" y="5469"/>
                  <a:pt x="65079" y="4131"/>
                </a:cubicBezTo>
                <a:cubicBezTo>
                  <a:pt x="65909" y="4151"/>
                  <a:pt x="66757" y="4163"/>
                  <a:pt x="67604" y="4163"/>
                </a:cubicBezTo>
                <a:cubicBezTo>
                  <a:pt x="68607" y="4163"/>
                  <a:pt x="69608" y="4147"/>
                  <a:pt x="70575" y="4113"/>
                </a:cubicBezTo>
                <a:close/>
                <a:moveTo>
                  <a:pt x="58534" y="3970"/>
                </a:moveTo>
                <a:cubicBezTo>
                  <a:pt x="59152" y="3970"/>
                  <a:pt x="59771" y="3981"/>
                  <a:pt x="60387" y="4006"/>
                </a:cubicBezTo>
                <a:cubicBezTo>
                  <a:pt x="60387" y="5398"/>
                  <a:pt x="60369" y="6781"/>
                  <a:pt x="60369" y="8181"/>
                </a:cubicBezTo>
                <a:cubicBezTo>
                  <a:pt x="58879" y="8208"/>
                  <a:pt x="57443" y="8297"/>
                  <a:pt x="55962" y="8333"/>
                </a:cubicBezTo>
                <a:cubicBezTo>
                  <a:pt x="55908" y="6923"/>
                  <a:pt x="55855" y="5505"/>
                  <a:pt x="55864" y="4024"/>
                </a:cubicBezTo>
                <a:cubicBezTo>
                  <a:pt x="56745" y="3992"/>
                  <a:pt x="57639" y="3970"/>
                  <a:pt x="58534" y="3970"/>
                </a:cubicBezTo>
                <a:close/>
                <a:moveTo>
                  <a:pt x="51038" y="4024"/>
                </a:moveTo>
                <a:cubicBezTo>
                  <a:pt x="51914" y="4062"/>
                  <a:pt x="52823" y="4086"/>
                  <a:pt x="53728" y="4086"/>
                </a:cubicBezTo>
                <a:cubicBezTo>
                  <a:pt x="54326" y="4086"/>
                  <a:pt x="54922" y="4076"/>
                  <a:pt x="55507" y="4051"/>
                </a:cubicBezTo>
                <a:lnTo>
                  <a:pt x="55507" y="4051"/>
                </a:lnTo>
                <a:cubicBezTo>
                  <a:pt x="55498" y="5523"/>
                  <a:pt x="55569" y="6914"/>
                  <a:pt x="55605" y="8342"/>
                </a:cubicBezTo>
                <a:cubicBezTo>
                  <a:pt x="54053" y="8360"/>
                  <a:pt x="52545" y="8413"/>
                  <a:pt x="51046" y="8476"/>
                </a:cubicBezTo>
                <a:cubicBezTo>
                  <a:pt x="51091" y="7021"/>
                  <a:pt x="51055" y="5505"/>
                  <a:pt x="51029" y="4060"/>
                </a:cubicBezTo>
                <a:cubicBezTo>
                  <a:pt x="51020" y="4042"/>
                  <a:pt x="51020" y="4033"/>
                  <a:pt x="51038" y="4024"/>
                </a:cubicBezTo>
                <a:close/>
                <a:moveTo>
                  <a:pt x="40618" y="3837"/>
                </a:moveTo>
                <a:lnTo>
                  <a:pt x="40618" y="3837"/>
                </a:lnTo>
                <a:cubicBezTo>
                  <a:pt x="40636" y="5433"/>
                  <a:pt x="40573" y="6941"/>
                  <a:pt x="40564" y="8502"/>
                </a:cubicBezTo>
                <a:cubicBezTo>
                  <a:pt x="40437" y="8498"/>
                  <a:pt x="40309" y="8496"/>
                  <a:pt x="40181" y="8496"/>
                </a:cubicBezTo>
                <a:cubicBezTo>
                  <a:pt x="39468" y="8496"/>
                  <a:pt x="38751" y="8552"/>
                  <a:pt x="38040" y="8583"/>
                </a:cubicBezTo>
                <a:cubicBezTo>
                  <a:pt x="37192" y="8618"/>
                  <a:pt x="36362" y="8609"/>
                  <a:pt x="35551" y="8699"/>
                </a:cubicBezTo>
                <a:lnTo>
                  <a:pt x="35542" y="8663"/>
                </a:lnTo>
                <a:cubicBezTo>
                  <a:pt x="35595" y="7120"/>
                  <a:pt x="35622" y="5505"/>
                  <a:pt x="35568" y="3935"/>
                </a:cubicBezTo>
                <a:cubicBezTo>
                  <a:pt x="37183" y="3837"/>
                  <a:pt x="38941" y="3881"/>
                  <a:pt x="40618" y="3837"/>
                </a:cubicBezTo>
                <a:close/>
                <a:moveTo>
                  <a:pt x="44285" y="3743"/>
                </a:moveTo>
                <a:cubicBezTo>
                  <a:pt x="44599" y="3743"/>
                  <a:pt x="44913" y="3750"/>
                  <a:pt x="45230" y="3765"/>
                </a:cubicBezTo>
                <a:cubicBezTo>
                  <a:pt x="45283" y="5433"/>
                  <a:pt x="45408" y="7004"/>
                  <a:pt x="45426" y="8699"/>
                </a:cubicBezTo>
                <a:cubicBezTo>
                  <a:pt x="43910" y="8654"/>
                  <a:pt x="42420" y="8583"/>
                  <a:pt x="40912" y="8520"/>
                </a:cubicBezTo>
                <a:cubicBezTo>
                  <a:pt x="40939" y="6959"/>
                  <a:pt x="40975" y="5407"/>
                  <a:pt x="40975" y="3828"/>
                </a:cubicBezTo>
                <a:cubicBezTo>
                  <a:pt x="42087" y="3821"/>
                  <a:pt x="43178" y="3743"/>
                  <a:pt x="44285" y="3743"/>
                </a:cubicBezTo>
                <a:close/>
                <a:moveTo>
                  <a:pt x="45596" y="3774"/>
                </a:moveTo>
                <a:cubicBezTo>
                  <a:pt x="47291" y="3854"/>
                  <a:pt x="49021" y="3899"/>
                  <a:pt x="50672" y="4015"/>
                </a:cubicBezTo>
                <a:cubicBezTo>
                  <a:pt x="50699" y="5496"/>
                  <a:pt x="50734" y="7013"/>
                  <a:pt x="50690" y="8502"/>
                </a:cubicBezTo>
                <a:cubicBezTo>
                  <a:pt x="49084" y="8592"/>
                  <a:pt x="47478" y="8699"/>
                  <a:pt x="45783" y="8708"/>
                </a:cubicBezTo>
                <a:cubicBezTo>
                  <a:pt x="45765" y="7030"/>
                  <a:pt x="45640" y="5451"/>
                  <a:pt x="45587" y="3810"/>
                </a:cubicBezTo>
                <a:cubicBezTo>
                  <a:pt x="45587" y="3792"/>
                  <a:pt x="45587" y="3783"/>
                  <a:pt x="45596" y="3774"/>
                </a:cubicBezTo>
                <a:close/>
                <a:moveTo>
                  <a:pt x="7351" y="4274"/>
                </a:moveTo>
                <a:cubicBezTo>
                  <a:pt x="7351" y="4996"/>
                  <a:pt x="7333" y="5665"/>
                  <a:pt x="7307" y="6129"/>
                </a:cubicBezTo>
                <a:cubicBezTo>
                  <a:pt x="7262" y="6923"/>
                  <a:pt x="7164" y="7887"/>
                  <a:pt x="7075" y="8904"/>
                </a:cubicBezTo>
                <a:cubicBezTo>
                  <a:pt x="7066" y="8984"/>
                  <a:pt x="7057" y="9055"/>
                  <a:pt x="7048" y="9136"/>
                </a:cubicBezTo>
                <a:cubicBezTo>
                  <a:pt x="5121" y="9100"/>
                  <a:pt x="3355" y="9064"/>
                  <a:pt x="1927" y="9038"/>
                </a:cubicBezTo>
                <a:cubicBezTo>
                  <a:pt x="1900" y="7280"/>
                  <a:pt x="1874" y="5505"/>
                  <a:pt x="1927" y="4854"/>
                </a:cubicBezTo>
                <a:cubicBezTo>
                  <a:pt x="1936" y="4711"/>
                  <a:pt x="1954" y="4541"/>
                  <a:pt x="1963" y="4345"/>
                </a:cubicBezTo>
                <a:lnTo>
                  <a:pt x="7351" y="4274"/>
                </a:lnTo>
                <a:close/>
                <a:moveTo>
                  <a:pt x="35060" y="3908"/>
                </a:moveTo>
                <a:lnTo>
                  <a:pt x="35060" y="3953"/>
                </a:lnTo>
                <a:lnTo>
                  <a:pt x="35220" y="3953"/>
                </a:lnTo>
                <a:cubicBezTo>
                  <a:pt x="35256" y="5532"/>
                  <a:pt x="35256" y="7146"/>
                  <a:pt x="35176" y="8681"/>
                </a:cubicBezTo>
                <a:cubicBezTo>
                  <a:pt x="34569" y="8797"/>
                  <a:pt x="33071" y="9020"/>
                  <a:pt x="30091" y="9171"/>
                </a:cubicBezTo>
                <a:cubicBezTo>
                  <a:pt x="30100" y="9091"/>
                  <a:pt x="30100" y="9020"/>
                  <a:pt x="30109" y="8939"/>
                </a:cubicBezTo>
                <a:cubicBezTo>
                  <a:pt x="30207" y="7922"/>
                  <a:pt x="30296" y="6950"/>
                  <a:pt x="30350" y="6147"/>
                </a:cubicBezTo>
                <a:cubicBezTo>
                  <a:pt x="30376" y="5621"/>
                  <a:pt x="30394" y="4818"/>
                  <a:pt x="30394" y="3970"/>
                </a:cubicBezTo>
                <a:lnTo>
                  <a:pt x="35060" y="3908"/>
                </a:lnTo>
                <a:close/>
                <a:moveTo>
                  <a:pt x="12445" y="4202"/>
                </a:moveTo>
                <a:cubicBezTo>
                  <a:pt x="12454" y="5309"/>
                  <a:pt x="12454" y="6370"/>
                  <a:pt x="12454" y="7137"/>
                </a:cubicBezTo>
                <a:cubicBezTo>
                  <a:pt x="12454" y="7655"/>
                  <a:pt x="12445" y="8377"/>
                  <a:pt x="12436" y="9225"/>
                </a:cubicBezTo>
                <a:cubicBezTo>
                  <a:pt x="10723" y="9198"/>
                  <a:pt x="9028" y="9171"/>
                  <a:pt x="7431" y="9145"/>
                </a:cubicBezTo>
                <a:cubicBezTo>
                  <a:pt x="7440" y="9073"/>
                  <a:pt x="7449" y="9011"/>
                  <a:pt x="7449" y="8939"/>
                </a:cubicBezTo>
                <a:cubicBezTo>
                  <a:pt x="7547" y="7922"/>
                  <a:pt x="7646" y="6950"/>
                  <a:pt x="7690" y="6147"/>
                </a:cubicBezTo>
                <a:cubicBezTo>
                  <a:pt x="7717" y="5683"/>
                  <a:pt x="7735" y="5005"/>
                  <a:pt x="7735" y="4265"/>
                </a:cubicBezTo>
                <a:lnTo>
                  <a:pt x="12445" y="4202"/>
                </a:lnTo>
                <a:close/>
                <a:moveTo>
                  <a:pt x="18592" y="4122"/>
                </a:moveTo>
                <a:lnTo>
                  <a:pt x="18592" y="4122"/>
                </a:lnTo>
                <a:cubicBezTo>
                  <a:pt x="18583" y="4961"/>
                  <a:pt x="18556" y="5648"/>
                  <a:pt x="18485" y="5933"/>
                </a:cubicBezTo>
                <a:cubicBezTo>
                  <a:pt x="18386" y="6361"/>
                  <a:pt x="18395" y="7628"/>
                  <a:pt x="18467" y="9305"/>
                </a:cubicBezTo>
                <a:cubicBezTo>
                  <a:pt x="16647" y="9287"/>
                  <a:pt x="14729" y="9261"/>
                  <a:pt x="12829" y="9234"/>
                </a:cubicBezTo>
                <a:cubicBezTo>
                  <a:pt x="12829" y="8386"/>
                  <a:pt x="12838" y="7655"/>
                  <a:pt x="12838" y="7137"/>
                </a:cubicBezTo>
                <a:cubicBezTo>
                  <a:pt x="12838" y="6370"/>
                  <a:pt x="12838" y="5300"/>
                  <a:pt x="12829" y="4202"/>
                </a:cubicBezTo>
                <a:lnTo>
                  <a:pt x="18592" y="4122"/>
                </a:lnTo>
                <a:close/>
                <a:moveTo>
                  <a:pt x="30011" y="3970"/>
                </a:moveTo>
                <a:cubicBezTo>
                  <a:pt x="30011" y="4809"/>
                  <a:pt x="29993" y="5603"/>
                  <a:pt x="29966" y="6129"/>
                </a:cubicBezTo>
                <a:cubicBezTo>
                  <a:pt x="29912" y="6923"/>
                  <a:pt x="29823" y="7887"/>
                  <a:pt x="29725" y="8904"/>
                </a:cubicBezTo>
                <a:cubicBezTo>
                  <a:pt x="29716" y="9002"/>
                  <a:pt x="29707" y="9091"/>
                  <a:pt x="29698" y="9189"/>
                </a:cubicBezTo>
                <a:cubicBezTo>
                  <a:pt x="28503" y="9243"/>
                  <a:pt x="27076" y="9287"/>
                  <a:pt x="25389" y="9305"/>
                </a:cubicBezTo>
                <a:cubicBezTo>
                  <a:pt x="25158" y="9305"/>
                  <a:pt x="24917" y="9314"/>
                  <a:pt x="24667" y="9314"/>
                </a:cubicBezTo>
                <a:cubicBezTo>
                  <a:pt x="24667" y="9270"/>
                  <a:pt x="24667" y="9234"/>
                  <a:pt x="24658" y="9189"/>
                </a:cubicBezTo>
                <a:cubicBezTo>
                  <a:pt x="24640" y="7387"/>
                  <a:pt x="24613" y="5523"/>
                  <a:pt x="24658" y="4854"/>
                </a:cubicBezTo>
                <a:cubicBezTo>
                  <a:pt x="24676" y="4640"/>
                  <a:pt x="24703" y="4363"/>
                  <a:pt x="24729" y="4042"/>
                </a:cubicBezTo>
                <a:lnTo>
                  <a:pt x="30011" y="3970"/>
                </a:lnTo>
                <a:close/>
                <a:moveTo>
                  <a:pt x="24346" y="4051"/>
                </a:moveTo>
                <a:lnTo>
                  <a:pt x="24346" y="4051"/>
                </a:lnTo>
                <a:cubicBezTo>
                  <a:pt x="24319" y="4354"/>
                  <a:pt x="24292" y="4622"/>
                  <a:pt x="24274" y="4827"/>
                </a:cubicBezTo>
                <a:cubicBezTo>
                  <a:pt x="24221" y="5514"/>
                  <a:pt x="24248" y="7387"/>
                  <a:pt x="24274" y="9198"/>
                </a:cubicBezTo>
                <a:cubicBezTo>
                  <a:pt x="24274" y="9234"/>
                  <a:pt x="24283" y="9278"/>
                  <a:pt x="24283" y="9314"/>
                </a:cubicBezTo>
                <a:cubicBezTo>
                  <a:pt x="23633" y="9318"/>
                  <a:pt x="22932" y="9320"/>
                  <a:pt x="22192" y="9320"/>
                </a:cubicBezTo>
                <a:cubicBezTo>
                  <a:pt x="21146" y="9320"/>
                  <a:pt x="20021" y="9316"/>
                  <a:pt x="18850" y="9305"/>
                </a:cubicBezTo>
                <a:cubicBezTo>
                  <a:pt x="18788" y="7762"/>
                  <a:pt x="18770" y="6415"/>
                  <a:pt x="18859" y="6022"/>
                </a:cubicBezTo>
                <a:cubicBezTo>
                  <a:pt x="18931" y="5710"/>
                  <a:pt x="18966" y="4987"/>
                  <a:pt x="18975" y="4122"/>
                </a:cubicBezTo>
                <a:lnTo>
                  <a:pt x="24346" y="4051"/>
                </a:lnTo>
                <a:close/>
                <a:moveTo>
                  <a:pt x="70557" y="8574"/>
                </a:moveTo>
                <a:lnTo>
                  <a:pt x="70557" y="8574"/>
                </a:lnTo>
                <a:cubicBezTo>
                  <a:pt x="70566" y="9983"/>
                  <a:pt x="70557" y="11473"/>
                  <a:pt x="70503" y="12874"/>
                </a:cubicBezTo>
                <a:cubicBezTo>
                  <a:pt x="68826" y="13097"/>
                  <a:pt x="67006" y="13186"/>
                  <a:pt x="65142" y="13230"/>
                </a:cubicBezTo>
                <a:cubicBezTo>
                  <a:pt x="65124" y="11687"/>
                  <a:pt x="65052" y="10197"/>
                  <a:pt x="65035" y="8645"/>
                </a:cubicBezTo>
                <a:lnTo>
                  <a:pt x="65035" y="8645"/>
                </a:lnTo>
                <a:cubicBezTo>
                  <a:pt x="65544" y="8665"/>
                  <a:pt x="66060" y="8673"/>
                  <a:pt x="66576" y="8673"/>
                </a:cubicBezTo>
                <a:cubicBezTo>
                  <a:pt x="67914" y="8673"/>
                  <a:pt x="69263" y="8619"/>
                  <a:pt x="70557" y="8574"/>
                </a:cubicBezTo>
                <a:close/>
                <a:moveTo>
                  <a:pt x="61617" y="8494"/>
                </a:moveTo>
                <a:cubicBezTo>
                  <a:pt x="62659" y="8494"/>
                  <a:pt x="63689" y="8558"/>
                  <a:pt x="64687" y="8627"/>
                </a:cubicBezTo>
                <a:cubicBezTo>
                  <a:pt x="64696" y="10188"/>
                  <a:pt x="64767" y="11687"/>
                  <a:pt x="64785" y="13239"/>
                </a:cubicBezTo>
                <a:cubicBezTo>
                  <a:pt x="63429" y="13284"/>
                  <a:pt x="62073" y="13320"/>
                  <a:pt x="60726" y="13382"/>
                </a:cubicBezTo>
                <a:cubicBezTo>
                  <a:pt x="60726" y="11785"/>
                  <a:pt x="60735" y="10126"/>
                  <a:pt x="60717" y="8511"/>
                </a:cubicBezTo>
                <a:cubicBezTo>
                  <a:pt x="61018" y="8499"/>
                  <a:pt x="61318" y="8494"/>
                  <a:pt x="61617" y="8494"/>
                </a:cubicBezTo>
                <a:close/>
                <a:moveTo>
                  <a:pt x="50627" y="8850"/>
                </a:moveTo>
                <a:cubicBezTo>
                  <a:pt x="50699" y="8859"/>
                  <a:pt x="50672" y="8886"/>
                  <a:pt x="50681" y="8957"/>
                </a:cubicBezTo>
                <a:cubicBezTo>
                  <a:pt x="50699" y="9100"/>
                  <a:pt x="50672" y="9305"/>
                  <a:pt x="50672" y="9403"/>
                </a:cubicBezTo>
                <a:cubicBezTo>
                  <a:pt x="50627" y="10777"/>
                  <a:pt x="50583" y="12196"/>
                  <a:pt x="50493" y="13480"/>
                </a:cubicBezTo>
                <a:cubicBezTo>
                  <a:pt x="49890" y="13470"/>
                  <a:pt x="49281" y="13464"/>
                  <a:pt x="48672" y="13464"/>
                </a:cubicBezTo>
                <a:cubicBezTo>
                  <a:pt x="47677" y="13464"/>
                  <a:pt x="46683" y="13481"/>
                  <a:pt x="45721" y="13525"/>
                </a:cubicBezTo>
                <a:cubicBezTo>
                  <a:pt x="45792" y="12080"/>
                  <a:pt x="45801" y="10581"/>
                  <a:pt x="45792" y="9064"/>
                </a:cubicBezTo>
                <a:cubicBezTo>
                  <a:pt x="47041" y="9064"/>
                  <a:pt x="48227" y="8984"/>
                  <a:pt x="49441" y="8922"/>
                </a:cubicBezTo>
                <a:cubicBezTo>
                  <a:pt x="49717" y="8913"/>
                  <a:pt x="50029" y="8895"/>
                  <a:pt x="50333" y="8877"/>
                </a:cubicBezTo>
                <a:cubicBezTo>
                  <a:pt x="50431" y="8868"/>
                  <a:pt x="50574" y="8850"/>
                  <a:pt x="50627" y="8850"/>
                </a:cubicBezTo>
                <a:close/>
                <a:moveTo>
                  <a:pt x="60369" y="8529"/>
                </a:moveTo>
                <a:cubicBezTo>
                  <a:pt x="60378" y="10171"/>
                  <a:pt x="60360" y="11776"/>
                  <a:pt x="60378" y="13391"/>
                </a:cubicBezTo>
                <a:cubicBezTo>
                  <a:pt x="58942" y="13471"/>
                  <a:pt x="57478" y="13525"/>
                  <a:pt x="55989" y="13543"/>
                </a:cubicBezTo>
                <a:cubicBezTo>
                  <a:pt x="56007" y="11928"/>
                  <a:pt x="56042" y="10269"/>
                  <a:pt x="55971" y="8690"/>
                </a:cubicBezTo>
                <a:cubicBezTo>
                  <a:pt x="57452" y="8645"/>
                  <a:pt x="58879" y="8565"/>
                  <a:pt x="60369" y="8529"/>
                </a:cubicBezTo>
                <a:close/>
                <a:moveTo>
                  <a:pt x="55623" y="8699"/>
                </a:moveTo>
                <a:cubicBezTo>
                  <a:pt x="55694" y="10287"/>
                  <a:pt x="55650" y="11928"/>
                  <a:pt x="55632" y="13543"/>
                </a:cubicBezTo>
                <a:cubicBezTo>
                  <a:pt x="55458" y="13544"/>
                  <a:pt x="55285" y="13544"/>
                  <a:pt x="55113" y="13544"/>
                </a:cubicBezTo>
                <a:cubicBezTo>
                  <a:pt x="53672" y="13544"/>
                  <a:pt x="52268" y="13513"/>
                  <a:pt x="50850" y="13489"/>
                </a:cubicBezTo>
                <a:cubicBezTo>
                  <a:pt x="50939" y="11964"/>
                  <a:pt x="51011" y="10420"/>
                  <a:pt x="51046" y="8832"/>
                </a:cubicBezTo>
                <a:cubicBezTo>
                  <a:pt x="52554" y="8770"/>
                  <a:pt x="54071" y="8716"/>
                  <a:pt x="55623" y="8699"/>
                </a:cubicBezTo>
                <a:close/>
                <a:moveTo>
                  <a:pt x="40924" y="8876"/>
                </a:moveTo>
                <a:cubicBezTo>
                  <a:pt x="40926" y="8876"/>
                  <a:pt x="40928" y="8876"/>
                  <a:pt x="40930" y="8877"/>
                </a:cubicBezTo>
                <a:cubicBezTo>
                  <a:pt x="42420" y="8939"/>
                  <a:pt x="43910" y="9011"/>
                  <a:pt x="45426" y="9046"/>
                </a:cubicBezTo>
                <a:cubicBezTo>
                  <a:pt x="45462" y="10563"/>
                  <a:pt x="45426" y="12080"/>
                  <a:pt x="45364" y="13534"/>
                </a:cubicBezTo>
                <a:cubicBezTo>
                  <a:pt x="43865" y="13614"/>
                  <a:pt x="42384" y="13703"/>
                  <a:pt x="40894" y="13792"/>
                </a:cubicBezTo>
                <a:cubicBezTo>
                  <a:pt x="40921" y="12187"/>
                  <a:pt x="40912" y="10501"/>
                  <a:pt x="40912" y="8904"/>
                </a:cubicBezTo>
                <a:cubicBezTo>
                  <a:pt x="40896" y="8904"/>
                  <a:pt x="40909" y="8876"/>
                  <a:pt x="40924" y="8876"/>
                </a:cubicBezTo>
                <a:close/>
                <a:moveTo>
                  <a:pt x="40145" y="8849"/>
                </a:moveTo>
                <a:cubicBezTo>
                  <a:pt x="40282" y="8849"/>
                  <a:pt x="40420" y="8852"/>
                  <a:pt x="40555" y="8859"/>
                </a:cubicBezTo>
                <a:cubicBezTo>
                  <a:pt x="40573" y="10510"/>
                  <a:pt x="40555" y="12169"/>
                  <a:pt x="40537" y="13801"/>
                </a:cubicBezTo>
                <a:cubicBezTo>
                  <a:pt x="38825" y="13891"/>
                  <a:pt x="37094" y="13953"/>
                  <a:pt x="35381" y="14042"/>
                </a:cubicBezTo>
                <a:cubicBezTo>
                  <a:pt x="35479" y="12419"/>
                  <a:pt x="35488" y="10715"/>
                  <a:pt x="35533" y="9046"/>
                </a:cubicBezTo>
                <a:cubicBezTo>
                  <a:pt x="36853" y="8957"/>
                  <a:pt x="38218" y="8931"/>
                  <a:pt x="39583" y="8859"/>
                </a:cubicBezTo>
                <a:cubicBezTo>
                  <a:pt x="39768" y="8854"/>
                  <a:pt x="39957" y="8849"/>
                  <a:pt x="40145" y="8849"/>
                </a:cubicBezTo>
                <a:close/>
                <a:moveTo>
                  <a:pt x="35176" y="9073"/>
                </a:moveTo>
                <a:lnTo>
                  <a:pt x="35176" y="9073"/>
                </a:lnTo>
                <a:cubicBezTo>
                  <a:pt x="35122" y="10724"/>
                  <a:pt x="35131" y="12436"/>
                  <a:pt x="35024" y="14024"/>
                </a:cubicBezTo>
                <a:cubicBezTo>
                  <a:pt x="34293" y="14078"/>
                  <a:pt x="32428" y="14123"/>
                  <a:pt x="29850" y="14149"/>
                </a:cubicBezTo>
                <a:cubicBezTo>
                  <a:pt x="29805" y="13561"/>
                  <a:pt x="29796" y="12963"/>
                  <a:pt x="29832" y="12321"/>
                </a:cubicBezTo>
                <a:cubicBezTo>
                  <a:pt x="29877" y="11473"/>
                  <a:pt x="29957" y="10518"/>
                  <a:pt x="30055" y="9555"/>
                </a:cubicBezTo>
                <a:cubicBezTo>
                  <a:pt x="32990" y="9412"/>
                  <a:pt x="34498" y="9198"/>
                  <a:pt x="35176" y="9073"/>
                </a:cubicBezTo>
                <a:close/>
                <a:moveTo>
                  <a:pt x="29663" y="9573"/>
                </a:moveTo>
                <a:cubicBezTo>
                  <a:pt x="29573" y="10518"/>
                  <a:pt x="29493" y="11464"/>
                  <a:pt x="29449" y="12303"/>
                </a:cubicBezTo>
                <a:cubicBezTo>
                  <a:pt x="29413" y="12954"/>
                  <a:pt x="29422" y="13561"/>
                  <a:pt x="29466" y="14158"/>
                </a:cubicBezTo>
                <a:cubicBezTo>
                  <a:pt x="28030" y="14176"/>
                  <a:pt x="26398" y="14185"/>
                  <a:pt x="24631" y="14194"/>
                </a:cubicBezTo>
                <a:cubicBezTo>
                  <a:pt x="24631" y="13792"/>
                  <a:pt x="24640" y="13462"/>
                  <a:pt x="24658" y="13248"/>
                </a:cubicBezTo>
                <a:cubicBezTo>
                  <a:pt x="24711" y="12767"/>
                  <a:pt x="24694" y="11321"/>
                  <a:pt x="24667" y="9698"/>
                </a:cubicBezTo>
                <a:cubicBezTo>
                  <a:pt x="24917" y="9698"/>
                  <a:pt x="25166" y="9698"/>
                  <a:pt x="25398" y="9689"/>
                </a:cubicBezTo>
                <a:cubicBezTo>
                  <a:pt x="27058" y="9671"/>
                  <a:pt x="28476" y="9626"/>
                  <a:pt x="29663" y="9573"/>
                </a:cubicBezTo>
                <a:close/>
                <a:moveTo>
                  <a:pt x="1927" y="9421"/>
                </a:moveTo>
                <a:cubicBezTo>
                  <a:pt x="3355" y="9448"/>
                  <a:pt x="5103" y="9484"/>
                  <a:pt x="7012" y="9519"/>
                </a:cubicBezTo>
                <a:cubicBezTo>
                  <a:pt x="6923" y="10483"/>
                  <a:pt x="6834" y="11446"/>
                  <a:pt x="6789" y="12303"/>
                </a:cubicBezTo>
                <a:cubicBezTo>
                  <a:pt x="6753" y="12963"/>
                  <a:pt x="6771" y="13587"/>
                  <a:pt x="6807" y="14203"/>
                </a:cubicBezTo>
                <a:cubicBezTo>
                  <a:pt x="5112" y="14194"/>
                  <a:pt x="3462" y="14194"/>
                  <a:pt x="1900" y="14185"/>
                </a:cubicBezTo>
                <a:cubicBezTo>
                  <a:pt x="1900" y="13784"/>
                  <a:pt x="1900" y="13453"/>
                  <a:pt x="1927" y="13248"/>
                </a:cubicBezTo>
                <a:cubicBezTo>
                  <a:pt x="1972" y="12740"/>
                  <a:pt x="1954" y="11152"/>
                  <a:pt x="1927" y="9421"/>
                </a:cubicBezTo>
                <a:close/>
                <a:moveTo>
                  <a:pt x="7396" y="9528"/>
                </a:moveTo>
                <a:cubicBezTo>
                  <a:pt x="9002" y="9555"/>
                  <a:pt x="10705" y="9591"/>
                  <a:pt x="12436" y="9609"/>
                </a:cubicBezTo>
                <a:cubicBezTo>
                  <a:pt x="12436" y="9680"/>
                  <a:pt x="12436" y="9742"/>
                  <a:pt x="12436" y="9805"/>
                </a:cubicBezTo>
                <a:cubicBezTo>
                  <a:pt x="12427" y="11179"/>
                  <a:pt x="12409" y="12775"/>
                  <a:pt x="12409" y="14212"/>
                </a:cubicBezTo>
                <a:cubicBezTo>
                  <a:pt x="10652" y="14212"/>
                  <a:pt x="8903" y="14203"/>
                  <a:pt x="7191" y="14203"/>
                </a:cubicBezTo>
                <a:cubicBezTo>
                  <a:pt x="7155" y="13587"/>
                  <a:pt x="7137" y="12981"/>
                  <a:pt x="7173" y="12321"/>
                </a:cubicBezTo>
                <a:cubicBezTo>
                  <a:pt x="7217" y="11464"/>
                  <a:pt x="7307" y="10501"/>
                  <a:pt x="7396" y="9528"/>
                </a:cubicBezTo>
                <a:close/>
                <a:moveTo>
                  <a:pt x="12820" y="9617"/>
                </a:moveTo>
                <a:cubicBezTo>
                  <a:pt x="14729" y="9644"/>
                  <a:pt x="16656" y="9671"/>
                  <a:pt x="18476" y="9689"/>
                </a:cubicBezTo>
                <a:cubicBezTo>
                  <a:pt x="18529" y="10813"/>
                  <a:pt x="18592" y="12106"/>
                  <a:pt x="18672" y="13436"/>
                </a:cubicBezTo>
                <a:cubicBezTo>
                  <a:pt x="18681" y="13712"/>
                  <a:pt x="18699" y="13971"/>
                  <a:pt x="18708" y="14212"/>
                </a:cubicBezTo>
                <a:lnTo>
                  <a:pt x="12793" y="14212"/>
                </a:lnTo>
                <a:cubicBezTo>
                  <a:pt x="12793" y="12784"/>
                  <a:pt x="12811" y="11179"/>
                  <a:pt x="12820" y="9814"/>
                </a:cubicBezTo>
                <a:cubicBezTo>
                  <a:pt x="12820" y="9742"/>
                  <a:pt x="12820" y="9680"/>
                  <a:pt x="12820" y="9617"/>
                </a:cubicBezTo>
                <a:close/>
                <a:moveTo>
                  <a:pt x="18868" y="9689"/>
                </a:moveTo>
                <a:lnTo>
                  <a:pt x="18868" y="9689"/>
                </a:lnTo>
                <a:cubicBezTo>
                  <a:pt x="20197" y="9698"/>
                  <a:pt x="21473" y="9707"/>
                  <a:pt x="22633" y="9707"/>
                </a:cubicBezTo>
                <a:cubicBezTo>
                  <a:pt x="23213" y="9707"/>
                  <a:pt x="23766" y="9707"/>
                  <a:pt x="24283" y="9698"/>
                </a:cubicBezTo>
                <a:lnTo>
                  <a:pt x="24283" y="9698"/>
                </a:lnTo>
                <a:cubicBezTo>
                  <a:pt x="24310" y="11259"/>
                  <a:pt x="24328" y="12758"/>
                  <a:pt x="24274" y="13213"/>
                </a:cubicBezTo>
                <a:cubicBezTo>
                  <a:pt x="24257" y="13436"/>
                  <a:pt x="24248" y="13784"/>
                  <a:pt x="24248" y="14194"/>
                </a:cubicBezTo>
                <a:cubicBezTo>
                  <a:pt x="22624" y="14203"/>
                  <a:pt x="20893" y="14212"/>
                  <a:pt x="19100" y="14212"/>
                </a:cubicBezTo>
                <a:cubicBezTo>
                  <a:pt x="19082" y="13971"/>
                  <a:pt x="19064" y="13703"/>
                  <a:pt x="19056" y="13418"/>
                </a:cubicBezTo>
                <a:cubicBezTo>
                  <a:pt x="18993" y="12347"/>
                  <a:pt x="18922" y="10973"/>
                  <a:pt x="18868" y="9689"/>
                </a:cubicBezTo>
                <a:close/>
                <a:moveTo>
                  <a:pt x="50841" y="13846"/>
                </a:moveTo>
                <a:cubicBezTo>
                  <a:pt x="52169" y="13868"/>
                  <a:pt x="53522" y="13904"/>
                  <a:pt x="54863" y="13904"/>
                </a:cubicBezTo>
                <a:cubicBezTo>
                  <a:pt x="55117" y="13904"/>
                  <a:pt x="55370" y="13902"/>
                  <a:pt x="55623" y="13900"/>
                </a:cubicBezTo>
                <a:lnTo>
                  <a:pt x="55623" y="13900"/>
                </a:lnTo>
                <a:cubicBezTo>
                  <a:pt x="55605" y="15577"/>
                  <a:pt x="55543" y="17245"/>
                  <a:pt x="55578" y="18940"/>
                </a:cubicBezTo>
                <a:cubicBezTo>
                  <a:pt x="54160" y="18891"/>
                  <a:pt x="52742" y="18850"/>
                  <a:pt x="51283" y="18850"/>
                </a:cubicBezTo>
                <a:cubicBezTo>
                  <a:pt x="51145" y="18850"/>
                  <a:pt x="51007" y="18850"/>
                  <a:pt x="50868" y="18851"/>
                </a:cubicBezTo>
                <a:cubicBezTo>
                  <a:pt x="50743" y="17290"/>
                  <a:pt x="50734" y="15479"/>
                  <a:pt x="50823" y="13873"/>
                </a:cubicBezTo>
                <a:cubicBezTo>
                  <a:pt x="50823" y="13864"/>
                  <a:pt x="50823" y="13846"/>
                  <a:pt x="50841" y="13846"/>
                </a:cubicBezTo>
                <a:close/>
                <a:moveTo>
                  <a:pt x="48577" y="13820"/>
                </a:moveTo>
                <a:cubicBezTo>
                  <a:pt x="49209" y="13820"/>
                  <a:pt x="49844" y="13826"/>
                  <a:pt x="50475" y="13837"/>
                </a:cubicBezTo>
                <a:cubicBezTo>
                  <a:pt x="50377" y="15452"/>
                  <a:pt x="50386" y="17281"/>
                  <a:pt x="50520" y="18851"/>
                </a:cubicBezTo>
                <a:cubicBezTo>
                  <a:pt x="50425" y="18850"/>
                  <a:pt x="50331" y="18850"/>
                  <a:pt x="50236" y="18850"/>
                </a:cubicBezTo>
                <a:cubicBezTo>
                  <a:pt x="48697" y="18850"/>
                  <a:pt x="47217" y="18916"/>
                  <a:pt x="45729" y="18958"/>
                </a:cubicBezTo>
                <a:cubicBezTo>
                  <a:pt x="45676" y="17307"/>
                  <a:pt x="45640" y="15541"/>
                  <a:pt x="45712" y="13873"/>
                </a:cubicBezTo>
                <a:cubicBezTo>
                  <a:pt x="46650" y="13835"/>
                  <a:pt x="47611" y="13820"/>
                  <a:pt x="48577" y="13820"/>
                </a:cubicBezTo>
                <a:close/>
                <a:moveTo>
                  <a:pt x="60378" y="13748"/>
                </a:moveTo>
                <a:cubicBezTo>
                  <a:pt x="60405" y="15603"/>
                  <a:pt x="60565" y="17388"/>
                  <a:pt x="60699" y="19109"/>
                </a:cubicBezTo>
                <a:cubicBezTo>
                  <a:pt x="59084" y="19083"/>
                  <a:pt x="57487" y="19029"/>
                  <a:pt x="55935" y="18940"/>
                </a:cubicBezTo>
                <a:cubicBezTo>
                  <a:pt x="55899" y="17245"/>
                  <a:pt x="55962" y="15577"/>
                  <a:pt x="55971" y="13900"/>
                </a:cubicBezTo>
                <a:cubicBezTo>
                  <a:pt x="57478" y="13882"/>
                  <a:pt x="58924" y="13810"/>
                  <a:pt x="60378" y="13748"/>
                </a:cubicBezTo>
                <a:close/>
                <a:moveTo>
                  <a:pt x="64776" y="13596"/>
                </a:moveTo>
                <a:cubicBezTo>
                  <a:pt x="64812" y="13623"/>
                  <a:pt x="64794" y="13694"/>
                  <a:pt x="64794" y="13748"/>
                </a:cubicBezTo>
                <a:cubicBezTo>
                  <a:pt x="64803" y="15532"/>
                  <a:pt x="64758" y="17388"/>
                  <a:pt x="64776" y="19190"/>
                </a:cubicBezTo>
                <a:cubicBezTo>
                  <a:pt x="63536" y="19163"/>
                  <a:pt x="62323" y="19118"/>
                  <a:pt x="61065" y="19109"/>
                </a:cubicBezTo>
                <a:cubicBezTo>
                  <a:pt x="60904" y="17361"/>
                  <a:pt x="60770" y="15595"/>
                  <a:pt x="60726" y="13730"/>
                </a:cubicBezTo>
                <a:cubicBezTo>
                  <a:pt x="62073" y="13676"/>
                  <a:pt x="63429" y="13641"/>
                  <a:pt x="64776" y="13596"/>
                </a:cubicBezTo>
                <a:close/>
                <a:moveTo>
                  <a:pt x="70458" y="13227"/>
                </a:moveTo>
                <a:cubicBezTo>
                  <a:pt x="70487" y="13227"/>
                  <a:pt x="70494" y="13253"/>
                  <a:pt x="70494" y="13382"/>
                </a:cubicBezTo>
                <a:cubicBezTo>
                  <a:pt x="70494" y="13766"/>
                  <a:pt x="70459" y="14247"/>
                  <a:pt x="70441" y="14604"/>
                </a:cubicBezTo>
                <a:cubicBezTo>
                  <a:pt x="70378" y="15996"/>
                  <a:pt x="70307" y="17441"/>
                  <a:pt x="70289" y="18824"/>
                </a:cubicBezTo>
                <a:cubicBezTo>
                  <a:pt x="69531" y="18949"/>
                  <a:pt x="68701" y="19118"/>
                  <a:pt x="67818" y="19127"/>
                </a:cubicBezTo>
                <a:cubicBezTo>
                  <a:pt x="66944" y="19145"/>
                  <a:pt x="66025" y="19190"/>
                  <a:pt x="65133" y="19199"/>
                </a:cubicBezTo>
                <a:cubicBezTo>
                  <a:pt x="65124" y="17325"/>
                  <a:pt x="65142" y="15461"/>
                  <a:pt x="65151" y="13587"/>
                </a:cubicBezTo>
                <a:cubicBezTo>
                  <a:pt x="66979" y="13561"/>
                  <a:pt x="68746" y="13436"/>
                  <a:pt x="70378" y="13239"/>
                </a:cubicBezTo>
                <a:cubicBezTo>
                  <a:pt x="70415" y="13236"/>
                  <a:pt x="70440" y="13227"/>
                  <a:pt x="70458" y="13227"/>
                </a:cubicBezTo>
                <a:close/>
                <a:moveTo>
                  <a:pt x="45355" y="13900"/>
                </a:moveTo>
                <a:cubicBezTo>
                  <a:pt x="45283" y="15559"/>
                  <a:pt x="45319" y="17334"/>
                  <a:pt x="45382" y="18984"/>
                </a:cubicBezTo>
                <a:cubicBezTo>
                  <a:pt x="43838" y="19047"/>
                  <a:pt x="42339" y="19163"/>
                  <a:pt x="40778" y="19208"/>
                </a:cubicBezTo>
                <a:cubicBezTo>
                  <a:pt x="40707" y="17521"/>
                  <a:pt x="40832" y="15809"/>
                  <a:pt x="40885" y="14149"/>
                </a:cubicBezTo>
                <a:cubicBezTo>
                  <a:pt x="42384" y="14069"/>
                  <a:pt x="43838" y="13953"/>
                  <a:pt x="45355" y="13900"/>
                </a:cubicBezTo>
                <a:close/>
                <a:moveTo>
                  <a:pt x="40529" y="14167"/>
                </a:moveTo>
                <a:cubicBezTo>
                  <a:pt x="40475" y="15826"/>
                  <a:pt x="40350" y="17539"/>
                  <a:pt x="40430" y="19234"/>
                </a:cubicBezTo>
                <a:cubicBezTo>
                  <a:pt x="38718" y="19288"/>
                  <a:pt x="37031" y="19377"/>
                  <a:pt x="35444" y="19564"/>
                </a:cubicBezTo>
                <a:cubicBezTo>
                  <a:pt x="35328" y="17923"/>
                  <a:pt x="35220" y="16112"/>
                  <a:pt x="35354" y="14399"/>
                </a:cubicBezTo>
                <a:cubicBezTo>
                  <a:pt x="37076" y="14319"/>
                  <a:pt x="38789" y="14230"/>
                  <a:pt x="40529" y="14167"/>
                </a:cubicBezTo>
                <a:close/>
                <a:moveTo>
                  <a:pt x="34953" y="14408"/>
                </a:moveTo>
                <a:lnTo>
                  <a:pt x="34953" y="14426"/>
                </a:lnTo>
                <a:lnTo>
                  <a:pt x="34997" y="14426"/>
                </a:lnTo>
                <a:cubicBezTo>
                  <a:pt x="34980" y="14711"/>
                  <a:pt x="34962" y="14997"/>
                  <a:pt x="34953" y="15282"/>
                </a:cubicBezTo>
                <a:lnTo>
                  <a:pt x="34953" y="16504"/>
                </a:lnTo>
                <a:lnTo>
                  <a:pt x="34944" y="16504"/>
                </a:lnTo>
                <a:cubicBezTo>
                  <a:pt x="34953" y="17566"/>
                  <a:pt x="35024" y="18610"/>
                  <a:pt x="35096" y="19609"/>
                </a:cubicBezTo>
                <a:cubicBezTo>
                  <a:pt x="35024" y="19609"/>
                  <a:pt x="34962" y="19618"/>
                  <a:pt x="34899" y="19627"/>
                </a:cubicBezTo>
                <a:lnTo>
                  <a:pt x="34899" y="19636"/>
                </a:lnTo>
                <a:cubicBezTo>
                  <a:pt x="34337" y="19654"/>
                  <a:pt x="32607" y="19689"/>
                  <a:pt x="30171" y="19743"/>
                </a:cubicBezTo>
                <a:cubicBezTo>
                  <a:pt x="30144" y="18949"/>
                  <a:pt x="30118" y="18271"/>
                  <a:pt x="30109" y="17807"/>
                </a:cubicBezTo>
                <a:cubicBezTo>
                  <a:pt x="30100" y="16986"/>
                  <a:pt x="30028" y="16219"/>
                  <a:pt x="29957" y="15470"/>
                </a:cubicBezTo>
                <a:cubicBezTo>
                  <a:pt x="29930" y="15157"/>
                  <a:pt x="29904" y="14845"/>
                  <a:pt x="29877" y="14542"/>
                </a:cubicBezTo>
                <a:cubicBezTo>
                  <a:pt x="32303" y="14506"/>
                  <a:pt x="34105" y="14470"/>
                  <a:pt x="34953" y="14408"/>
                </a:cubicBezTo>
                <a:close/>
                <a:moveTo>
                  <a:pt x="29493" y="14542"/>
                </a:moveTo>
                <a:cubicBezTo>
                  <a:pt x="29511" y="14863"/>
                  <a:pt x="29547" y="15184"/>
                  <a:pt x="29573" y="15505"/>
                </a:cubicBezTo>
                <a:cubicBezTo>
                  <a:pt x="29645" y="16246"/>
                  <a:pt x="29716" y="17004"/>
                  <a:pt x="29725" y="17816"/>
                </a:cubicBezTo>
                <a:cubicBezTo>
                  <a:pt x="29734" y="18280"/>
                  <a:pt x="29761" y="18958"/>
                  <a:pt x="29788" y="19752"/>
                </a:cubicBezTo>
                <a:cubicBezTo>
                  <a:pt x="28262" y="19787"/>
                  <a:pt x="26487" y="19823"/>
                  <a:pt x="24551" y="19868"/>
                </a:cubicBezTo>
                <a:cubicBezTo>
                  <a:pt x="24578" y="19591"/>
                  <a:pt x="24604" y="19368"/>
                  <a:pt x="24631" y="19216"/>
                </a:cubicBezTo>
                <a:cubicBezTo>
                  <a:pt x="24729" y="18583"/>
                  <a:pt x="24694" y="17147"/>
                  <a:pt x="24667" y="15764"/>
                </a:cubicBezTo>
                <a:cubicBezTo>
                  <a:pt x="24658" y="15354"/>
                  <a:pt x="24649" y="14952"/>
                  <a:pt x="24640" y="14586"/>
                </a:cubicBezTo>
                <a:cubicBezTo>
                  <a:pt x="26415" y="14578"/>
                  <a:pt x="28048" y="14560"/>
                  <a:pt x="29493" y="14542"/>
                </a:cubicBezTo>
                <a:close/>
                <a:moveTo>
                  <a:pt x="24257" y="14586"/>
                </a:moveTo>
                <a:cubicBezTo>
                  <a:pt x="24257" y="14952"/>
                  <a:pt x="24274" y="15354"/>
                  <a:pt x="24283" y="15773"/>
                </a:cubicBezTo>
                <a:cubicBezTo>
                  <a:pt x="24310" y="17075"/>
                  <a:pt x="24346" y="18556"/>
                  <a:pt x="24248" y="19163"/>
                </a:cubicBezTo>
                <a:cubicBezTo>
                  <a:pt x="24221" y="19323"/>
                  <a:pt x="24194" y="19573"/>
                  <a:pt x="24167" y="19877"/>
                </a:cubicBezTo>
                <a:cubicBezTo>
                  <a:pt x="22544" y="19921"/>
                  <a:pt x="20813" y="19957"/>
                  <a:pt x="19038" y="20001"/>
                </a:cubicBezTo>
                <a:cubicBezTo>
                  <a:pt x="19118" y="18101"/>
                  <a:pt x="19180" y="16210"/>
                  <a:pt x="19154" y="15452"/>
                </a:cubicBezTo>
                <a:cubicBezTo>
                  <a:pt x="19154" y="15256"/>
                  <a:pt x="19136" y="14961"/>
                  <a:pt x="19118" y="14604"/>
                </a:cubicBezTo>
                <a:cubicBezTo>
                  <a:pt x="20902" y="14595"/>
                  <a:pt x="22633" y="14595"/>
                  <a:pt x="24257" y="14586"/>
                </a:cubicBezTo>
                <a:close/>
                <a:moveTo>
                  <a:pt x="18734" y="14604"/>
                </a:moveTo>
                <a:cubicBezTo>
                  <a:pt x="18752" y="14970"/>
                  <a:pt x="18761" y="15264"/>
                  <a:pt x="18770" y="15470"/>
                </a:cubicBezTo>
                <a:cubicBezTo>
                  <a:pt x="18797" y="16210"/>
                  <a:pt x="18725" y="18110"/>
                  <a:pt x="18654" y="20010"/>
                </a:cubicBezTo>
                <a:cubicBezTo>
                  <a:pt x="16781" y="20064"/>
                  <a:pt x="14863" y="20109"/>
                  <a:pt x="12971" y="20162"/>
                </a:cubicBezTo>
                <a:cubicBezTo>
                  <a:pt x="12918" y="19190"/>
                  <a:pt x="12873" y="18351"/>
                  <a:pt x="12838" y="17905"/>
                </a:cubicBezTo>
                <a:cubicBezTo>
                  <a:pt x="12802" y="17405"/>
                  <a:pt x="12793" y="16130"/>
                  <a:pt x="12793" y="14604"/>
                </a:cubicBezTo>
                <a:close/>
                <a:moveTo>
                  <a:pt x="7226" y="14586"/>
                </a:moveTo>
                <a:lnTo>
                  <a:pt x="7226" y="14586"/>
                </a:lnTo>
                <a:cubicBezTo>
                  <a:pt x="8921" y="14595"/>
                  <a:pt x="10661" y="14595"/>
                  <a:pt x="12409" y="14604"/>
                </a:cubicBezTo>
                <a:cubicBezTo>
                  <a:pt x="12400" y="16139"/>
                  <a:pt x="12418" y="17423"/>
                  <a:pt x="12454" y="17932"/>
                </a:cubicBezTo>
                <a:cubicBezTo>
                  <a:pt x="12490" y="18378"/>
                  <a:pt x="12534" y="19208"/>
                  <a:pt x="12588" y="20171"/>
                </a:cubicBezTo>
                <a:cubicBezTo>
                  <a:pt x="10857" y="20216"/>
                  <a:pt x="9162" y="20269"/>
                  <a:pt x="7538" y="20314"/>
                </a:cubicBezTo>
                <a:cubicBezTo>
                  <a:pt x="7494" y="19288"/>
                  <a:pt x="7467" y="18378"/>
                  <a:pt x="7458" y="17807"/>
                </a:cubicBezTo>
                <a:cubicBezTo>
                  <a:pt x="7440" y="16986"/>
                  <a:pt x="7369" y="16219"/>
                  <a:pt x="7298" y="15470"/>
                </a:cubicBezTo>
                <a:cubicBezTo>
                  <a:pt x="7271" y="15175"/>
                  <a:pt x="7244" y="14881"/>
                  <a:pt x="7226" y="14586"/>
                </a:cubicBezTo>
                <a:close/>
                <a:moveTo>
                  <a:pt x="1900" y="14569"/>
                </a:moveTo>
                <a:lnTo>
                  <a:pt x="1900" y="14569"/>
                </a:lnTo>
                <a:cubicBezTo>
                  <a:pt x="3470" y="14578"/>
                  <a:pt x="5130" y="14586"/>
                  <a:pt x="6834" y="14586"/>
                </a:cubicBezTo>
                <a:cubicBezTo>
                  <a:pt x="6860" y="14890"/>
                  <a:pt x="6887" y="15193"/>
                  <a:pt x="6914" y="15505"/>
                </a:cubicBezTo>
                <a:cubicBezTo>
                  <a:pt x="6985" y="16246"/>
                  <a:pt x="7057" y="17004"/>
                  <a:pt x="7075" y="17816"/>
                </a:cubicBezTo>
                <a:cubicBezTo>
                  <a:pt x="7084" y="18387"/>
                  <a:pt x="7110" y="19297"/>
                  <a:pt x="7155" y="20332"/>
                </a:cubicBezTo>
                <a:cubicBezTo>
                  <a:pt x="5210" y="20385"/>
                  <a:pt x="3381" y="20448"/>
                  <a:pt x="1767" y="20501"/>
                </a:cubicBezTo>
                <a:cubicBezTo>
                  <a:pt x="1811" y="19930"/>
                  <a:pt x="1856" y="19475"/>
                  <a:pt x="1891" y="19216"/>
                </a:cubicBezTo>
                <a:cubicBezTo>
                  <a:pt x="1999" y="18583"/>
                  <a:pt x="1963" y="17147"/>
                  <a:pt x="1927" y="15764"/>
                </a:cubicBezTo>
                <a:cubicBezTo>
                  <a:pt x="1918" y="15345"/>
                  <a:pt x="1909" y="14934"/>
                  <a:pt x="1900" y="14569"/>
                </a:cubicBezTo>
                <a:close/>
                <a:moveTo>
                  <a:pt x="7164" y="20715"/>
                </a:moveTo>
                <a:cubicBezTo>
                  <a:pt x="7173" y="20965"/>
                  <a:pt x="7182" y="21215"/>
                  <a:pt x="7199" y="21473"/>
                </a:cubicBezTo>
                <a:cubicBezTo>
                  <a:pt x="7235" y="22437"/>
                  <a:pt x="7271" y="23463"/>
                  <a:pt x="7307" y="24382"/>
                </a:cubicBezTo>
                <a:cubicBezTo>
                  <a:pt x="5228" y="24292"/>
                  <a:pt x="3274" y="24212"/>
                  <a:pt x="1544" y="24150"/>
                </a:cubicBezTo>
                <a:cubicBezTo>
                  <a:pt x="1606" y="23070"/>
                  <a:pt x="1668" y="21866"/>
                  <a:pt x="1740" y="20885"/>
                </a:cubicBezTo>
                <a:cubicBezTo>
                  <a:pt x="3363" y="20831"/>
                  <a:pt x="5201" y="20769"/>
                  <a:pt x="7164" y="20715"/>
                </a:cubicBezTo>
                <a:close/>
                <a:moveTo>
                  <a:pt x="12606" y="20555"/>
                </a:moveTo>
                <a:cubicBezTo>
                  <a:pt x="12686" y="22009"/>
                  <a:pt x="12775" y="23650"/>
                  <a:pt x="12873" y="24631"/>
                </a:cubicBezTo>
                <a:cubicBezTo>
                  <a:pt x="11107" y="24551"/>
                  <a:pt x="9358" y="24471"/>
                  <a:pt x="7690" y="24400"/>
                </a:cubicBezTo>
                <a:cubicBezTo>
                  <a:pt x="7654" y="23472"/>
                  <a:pt x="7619" y="22437"/>
                  <a:pt x="7583" y="21465"/>
                </a:cubicBezTo>
                <a:cubicBezTo>
                  <a:pt x="7574" y="21206"/>
                  <a:pt x="7556" y="20947"/>
                  <a:pt x="7547" y="20697"/>
                </a:cubicBezTo>
                <a:cubicBezTo>
                  <a:pt x="9180" y="20653"/>
                  <a:pt x="10875" y="20599"/>
                  <a:pt x="12606" y="20555"/>
                </a:cubicBezTo>
                <a:close/>
                <a:moveTo>
                  <a:pt x="18645" y="20403"/>
                </a:moveTo>
                <a:lnTo>
                  <a:pt x="18645" y="20403"/>
                </a:lnTo>
                <a:cubicBezTo>
                  <a:pt x="18636" y="20635"/>
                  <a:pt x="18627" y="20876"/>
                  <a:pt x="18610" y="21108"/>
                </a:cubicBezTo>
                <a:cubicBezTo>
                  <a:pt x="18556" y="22589"/>
                  <a:pt x="18502" y="23989"/>
                  <a:pt x="18485" y="24765"/>
                </a:cubicBezTo>
                <a:cubicBezTo>
                  <a:pt x="18485" y="24810"/>
                  <a:pt x="18485" y="24855"/>
                  <a:pt x="18485" y="24890"/>
                </a:cubicBezTo>
                <a:cubicBezTo>
                  <a:pt x="16763" y="24810"/>
                  <a:pt x="14996" y="24730"/>
                  <a:pt x="13257" y="24649"/>
                </a:cubicBezTo>
                <a:cubicBezTo>
                  <a:pt x="13168" y="23686"/>
                  <a:pt x="13070" y="22027"/>
                  <a:pt x="12989" y="20546"/>
                </a:cubicBezTo>
                <a:cubicBezTo>
                  <a:pt x="14872" y="20492"/>
                  <a:pt x="16781" y="20448"/>
                  <a:pt x="18645" y="20403"/>
                </a:cubicBezTo>
                <a:close/>
                <a:moveTo>
                  <a:pt x="70271" y="19199"/>
                </a:moveTo>
                <a:lnTo>
                  <a:pt x="70271" y="19199"/>
                </a:lnTo>
                <a:cubicBezTo>
                  <a:pt x="70236" y="21010"/>
                  <a:pt x="70218" y="22963"/>
                  <a:pt x="70253" y="24819"/>
                </a:cubicBezTo>
                <a:cubicBezTo>
                  <a:pt x="69988" y="24816"/>
                  <a:pt x="69721" y="24814"/>
                  <a:pt x="69454" y="24814"/>
                </a:cubicBezTo>
                <a:cubicBezTo>
                  <a:pt x="68140" y="24814"/>
                  <a:pt x="66814" y="24850"/>
                  <a:pt x="65561" y="24917"/>
                </a:cubicBezTo>
                <a:cubicBezTo>
                  <a:pt x="65347" y="23204"/>
                  <a:pt x="65142" y="21482"/>
                  <a:pt x="65133" y="19555"/>
                </a:cubicBezTo>
                <a:cubicBezTo>
                  <a:pt x="66462" y="19502"/>
                  <a:pt x="67827" y="19547"/>
                  <a:pt x="69049" y="19377"/>
                </a:cubicBezTo>
                <a:cubicBezTo>
                  <a:pt x="69468" y="19323"/>
                  <a:pt x="69906" y="19252"/>
                  <a:pt x="70271" y="19199"/>
                </a:cubicBezTo>
                <a:close/>
                <a:moveTo>
                  <a:pt x="61100" y="19457"/>
                </a:moveTo>
                <a:cubicBezTo>
                  <a:pt x="62340" y="19475"/>
                  <a:pt x="63545" y="19520"/>
                  <a:pt x="64776" y="19547"/>
                </a:cubicBezTo>
                <a:cubicBezTo>
                  <a:pt x="64776" y="21482"/>
                  <a:pt x="65017" y="23231"/>
                  <a:pt x="65204" y="24944"/>
                </a:cubicBezTo>
                <a:cubicBezTo>
                  <a:pt x="64000" y="24979"/>
                  <a:pt x="62840" y="25069"/>
                  <a:pt x="61654" y="25140"/>
                </a:cubicBezTo>
                <a:cubicBezTo>
                  <a:pt x="61422" y="23302"/>
                  <a:pt x="61216" y="21429"/>
                  <a:pt x="61092" y="19493"/>
                </a:cubicBezTo>
                <a:cubicBezTo>
                  <a:pt x="61092" y="19475"/>
                  <a:pt x="61092" y="19466"/>
                  <a:pt x="61100" y="19457"/>
                </a:cubicBezTo>
                <a:close/>
                <a:moveTo>
                  <a:pt x="24141" y="20269"/>
                </a:moveTo>
                <a:cubicBezTo>
                  <a:pt x="24051" y="21349"/>
                  <a:pt x="23962" y="22910"/>
                  <a:pt x="23891" y="24239"/>
                </a:cubicBezTo>
                <a:cubicBezTo>
                  <a:pt x="23873" y="24560"/>
                  <a:pt x="23855" y="24872"/>
                  <a:pt x="23846" y="25149"/>
                </a:cubicBezTo>
                <a:cubicBezTo>
                  <a:pt x="22258" y="25078"/>
                  <a:pt x="20581" y="24997"/>
                  <a:pt x="18868" y="24908"/>
                </a:cubicBezTo>
                <a:cubicBezTo>
                  <a:pt x="18868" y="24863"/>
                  <a:pt x="18868" y="24819"/>
                  <a:pt x="18877" y="24774"/>
                </a:cubicBezTo>
                <a:cubicBezTo>
                  <a:pt x="18886" y="23998"/>
                  <a:pt x="18940" y="22606"/>
                  <a:pt x="19002" y="21117"/>
                </a:cubicBezTo>
                <a:cubicBezTo>
                  <a:pt x="19011" y="20876"/>
                  <a:pt x="19020" y="20635"/>
                  <a:pt x="19029" y="20385"/>
                </a:cubicBezTo>
                <a:cubicBezTo>
                  <a:pt x="20795" y="20349"/>
                  <a:pt x="22517" y="20305"/>
                  <a:pt x="24141" y="20269"/>
                </a:cubicBezTo>
                <a:close/>
                <a:moveTo>
                  <a:pt x="55953" y="19306"/>
                </a:moveTo>
                <a:cubicBezTo>
                  <a:pt x="57532" y="19368"/>
                  <a:pt x="59102" y="19439"/>
                  <a:pt x="60726" y="19457"/>
                </a:cubicBezTo>
                <a:cubicBezTo>
                  <a:pt x="60868" y="21411"/>
                  <a:pt x="61065" y="23302"/>
                  <a:pt x="61297" y="25158"/>
                </a:cubicBezTo>
                <a:cubicBezTo>
                  <a:pt x="59620" y="25265"/>
                  <a:pt x="57809" y="25265"/>
                  <a:pt x="56051" y="25265"/>
                </a:cubicBezTo>
                <a:cubicBezTo>
                  <a:pt x="56033" y="23267"/>
                  <a:pt x="56015" y="21277"/>
                  <a:pt x="55944" y="19332"/>
                </a:cubicBezTo>
                <a:cubicBezTo>
                  <a:pt x="55944" y="19323"/>
                  <a:pt x="55944" y="19306"/>
                  <a:pt x="55953" y="19306"/>
                </a:cubicBezTo>
                <a:close/>
                <a:moveTo>
                  <a:pt x="50913" y="19199"/>
                </a:moveTo>
                <a:cubicBezTo>
                  <a:pt x="52501" y="19199"/>
                  <a:pt x="54044" y="19243"/>
                  <a:pt x="55587" y="19297"/>
                </a:cubicBezTo>
                <a:cubicBezTo>
                  <a:pt x="55659" y="21250"/>
                  <a:pt x="55676" y="23258"/>
                  <a:pt x="55694" y="25265"/>
                </a:cubicBezTo>
                <a:cubicBezTo>
                  <a:pt x="54178" y="25309"/>
                  <a:pt x="52634" y="25327"/>
                  <a:pt x="51127" y="25390"/>
                </a:cubicBezTo>
                <a:cubicBezTo>
                  <a:pt x="51109" y="23284"/>
                  <a:pt x="51064" y="21197"/>
                  <a:pt x="50904" y="19234"/>
                </a:cubicBezTo>
                <a:cubicBezTo>
                  <a:pt x="50895" y="19216"/>
                  <a:pt x="50895" y="19199"/>
                  <a:pt x="50913" y="19199"/>
                </a:cubicBezTo>
                <a:close/>
                <a:moveTo>
                  <a:pt x="29796" y="20135"/>
                </a:moveTo>
                <a:cubicBezTo>
                  <a:pt x="29814" y="20564"/>
                  <a:pt x="29832" y="21018"/>
                  <a:pt x="29850" y="21473"/>
                </a:cubicBezTo>
                <a:cubicBezTo>
                  <a:pt x="29904" y="22838"/>
                  <a:pt x="29966" y="24319"/>
                  <a:pt x="29993" y="25461"/>
                </a:cubicBezTo>
                <a:cubicBezTo>
                  <a:pt x="28333" y="25372"/>
                  <a:pt x="26371" y="25274"/>
                  <a:pt x="24230" y="25176"/>
                </a:cubicBezTo>
                <a:cubicBezTo>
                  <a:pt x="24239" y="24890"/>
                  <a:pt x="24257" y="24578"/>
                  <a:pt x="24274" y="24257"/>
                </a:cubicBezTo>
                <a:cubicBezTo>
                  <a:pt x="24355" y="22910"/>
                  <a:pt x="24435" y="21331"/>
                  <a:pt x="24524" y="20260"/>
                </a:cubicBezTo>
                <a:cubicBezTo>
                  <a:pt x="26469" y="20207"/>
                  <a:pt x="28262" y="20171"/>
                  <a:pt x="29796" y="20135"/>
                </a:cubicBezTo>
                <a:close/>
                <a:moveTo>
                  <a:pt x="50538" y="19199"/>
                </a:moveTo>
                <a:cubicBezTo>
                  <a:pt x="50716" y="21170"/>
                  <a:pt x="50743" y="23284"/>
                  <a:pt x="50779" y="25408"/>
                </a:cubicBezTo>
                <a:cubicBezTo>
                  <a:pt x="49280" y="25488"/>
                  <a:pt x="47755" y="25541"/>
                  <a:pt x="46238" y="25604"/>
                </a:cubicBezTo>
                <a:cubicBezTo>
                  <a:pt x="46086" y="23499"/>
                  <a:pt x="45854" y="21473"/>
                  <a:pt x="45756" y="19315"/>
                </a:cubicBezTo>
                <a:cubicBezTo>
                  <a:pt x="47335" y="19261"/>
                  <a:pt x="48905" y="19199"/>
                  <a:pt x="50538" y="19199"/>
                </a:cubicBezTo>
                <a:close/>
                <a:moveTo>
                  <a:pt x="35105" y="19966"/>
                </a:moveTo>
                <a:cubicBezTo>
                  <a:pt x="35158" y="21857"/>
                  <a:pt x="35220" y="23793"/>
                  <a:pt x="35212" y="25720"/>
                </a:cubicBezTo>
                <a:cubicBezTo>
                  <a:pt x="34846" y="25702"/>
                  <a:pt x="33044" y="25613"/>
                  <a:pt x="30376" y="25479"/>
                </a:cubicBezTo>
                <a:cubicBezTo>
                  <a:pt x="30350" y="24328"/>
                  <a:pt x="30287" y="22838"/>
                  <a:pt x="30234" y="21465"/>
                </a:cubicBezTo>
                <a:cubicBezTo>
                  <a:pt x="30216" y="21001"/>
                  <a:pt x="30198" y="20555"/>
                  <a:pt x="30189" y="20126"/>
                </a:cubicBezTo>
                <a:cubicBezTo>
                  <a:pt x="33115" y="20064"/>
                  <a:pt x="35015" y="20019"/>
                  <a:pt x="35096" y="20019"/>
                </a:cubicBezTo>
                <a:lnTo>
                  <a:pt x="35096" y="19966"/>
                </a:lnTo>
                <a:close/>
                <a:moveTo>
                  <a:pt x="45399" y="19332"/>
                </a:moveTo>
                <a:cubicBezTo>
                  <a:pt x="45498" y="21491"/>
                  <a:pt x="45738" y="23516"/>
                  <a:pt x="45890" y="25622"/>
                </a:cubicBezTo>
                <a:cubicBezTo>
                  <a:pt x="44347" y="25729"/>
                  <a:pt x="42794" y="25809"/>
                  <a:pt x="41189" y="25845"/>
                </a:cubicBezTo>
                <a:cubicBezTo>
                  <a:pt x="41126" y="23686"/>
                  <a:pt x="40885" y="21696"/>
                  <a:pt x="40805" y="19564"/>
                </a:cubicBezTo>
                <a:cubicBezTo>
                  <a:pt x="42357" y="19520"/>
                  <a:pt x="43856" y="19404"/>
                  <a:pt x="45399" y="19332"/>
                </a:cubicBezTo>
                <a:close/>
                <a:moveTo>
                  <a:pt x="40448" y="19582"/>
                </a:moveTo>
                <a:cubicBezTo>
                  <a:pt x="40537" y="21714"/>
                  <a:pt x="40769" y="23695"/>
                  <a:pt x="40832" y="25854"/>
                </a:cubicBezTo>
                <a:cubicBezTo>
                  <a:pt x="40150" y="25871"/>
                  <a:pt x="39455" y="25884"/>
                  <a:pt x="38763" y="25884"/>
                </a:cubicBezTo>
                <a:cubicBezTo>
                  <a:pt x="37664" y="25884"/>
                  <a:pt x="36576" y="25851"/>
                  <a:pt x="35568" y="25747"/>
                </a:cubicBezTo>
                <a:cubicBezTo>
                  <a:pt x="35568" y="23775"/>
                  <a:pt x="35506" y="21812"/>
                  <a:pt x="35470" y="19921"/>
                </a:cubicBezTo>
                <a:cubicBezTo>
                  <a:pt x="37049" y="19725"/>
                  <a:pt x="38735" y="19645"/>
                  <a:pt x="40448" y="19582"/>
                </a:cubicBezTo>
                <a:close/>
                <a:moveTo>
                  <a:pt x="1526" y="24533"/>
                </a:moveTo>
                <a:cubicBezTo>
                  <a:pt x="3256" y="24596"/>
                  <a:pt x="5228" y="24676"/>
                  <a:pt x="7315" y="24765"/>
                </a:cubicBezTo>
                <a:cubicBezTo>
                  <a:pt x="7351" y="25800"/>
                  <a:pt x="7369" y="26665"/>
                  <a:pt x="7351" y="27112"/>
                </a:cubicBezTo>
                <a:cubicBezTo>
                  <a:pt x="7342" y="27477"/>
                  <a:pt x="7307" y="28173"/>
                  <a:pt x="7253" y="29047"/>
                </a:cubicBezTo>
                <a:cubicBezTo>
                  <a:pt x="5032" y="29021"/>
                  <a:pt x="3007" y="28994"/>
                  <a:pt x="1356" y="28985"/>
                </a:cubicBezTo>
                <a:cubicBezTo>
                  <a:pt x="1365" y="27852"/>
                  <a:pt x="1374" y="26942"/>
                  <a:pt x="1401" y="26541"/>
                </a:cubicBezTo>
                <a:cubicBezTo>
                  <a:pt x="1436" y="26130"/>
                  <a:pt x="1481" y="25399"/>
                  <a:pt x="1526" y="24533"/>
                </a:cubicBezTo>
                <a:close/>
                <a:moveTo>
                  <a:pt x="68997" y="25170"/>
                </a:moveTo>
                <a:cubicBezTo>
                  <a:pt x="69422" y="25170"/>
                  <a:pt x="69848" y="25177"/>
                  <a:pt x="70271" y="25194"/>
                </a:cubicBezTo>
                <a:cubicBezTo>
                  <a:pt x="70298" y="26460"/>
                  <a:pt x="70343" y="27718"/>
                  <a:pt x="70450" y="28914"/>
                </a:cubicBezTo>
                <a:cubicBezTo>
                  <a:pt x="68969" y="28914"/>
                  <a:pt x="67550" y="28985"/>
                  <a:pt x="66150" y="29074"/>
                </a:cubicBezTo>
                <a:cubicBezTo>
                  <a:pt x="65936" y="27834"/>
                  <a:pt x="65757" y="26567"/>
                  <a:pt x="65606" y="25274"/>
                </a:cubicBezTo>
                <a:cubicBezTo>
                  <a:pt x="66700" y="25222"/>
                  <a:pt x="67847" y="25170"/>
                  <a:pt x="68997" y="25170"/>
                </a:cubicBezTo>
                <a:close/>
                <a:moveTo>
                  <a:pt x="7699" y="24783"/>
                </a:moveTo>
                <a:lnTo>
                  <a:pt x="7699" y="24783"/>
                </a:lnTo>
                <a:cubicBezTo>
                  <a:pt x="9376" y="24855"/>
                  <a:pt x="11134" y="24935"/>
                  <a:pt x="12909" y="25015"/>
                </a:cubicBezTo>
                <a:cubicBezTo>
                  <a:pt x="12918" y="25122"/>
                  <a:pt x="12936" y="25211"/>
                  <a:pt x="12945" y="25283"/>
                </a:cubicBezTo>
                <a:cubicBezTo>
                  <a:pt x="13043" y="25889"/>
                  <a:pt x="13007" y="27370"/>
                  <a:pt x="12971" y="28673"/>
                </a:cubicBezTo>
                <a:cubicBezTo>
                  <a:pt x="12971" y="28842"/>
                  <a:pt x="12971" y="29003"/>
                  <a:pt x="12962" y="29154"/>
                </a:cubicBezTo>
                <a:cubicBezTo>
                  <a:pt x="11125" y="29119"/>
                  <a:pt x="9332" y="29083"/>
                  <a:pt x="7637" y="29056"/>
                </a:cubicBezTo>
                <a:cubicBezTo>
                  <a:pt x="7690" y="28182"/>
                  <a:pt x="7726" y="27495"/>
                  <a:pt x="7735" y="27120"/>
                </a:cubicBezTo>
                <a:cubicBezTo>
                  <a:pt x="7753" y="26674"/>
                  <a:pt x="7735" y="25809"/>
                  <a:pt x="7699" y="24783"/>
                </a:cubicBezTo>
                <a:close/>
                <a:moveTo>
                  <a:pt x="65258" y="25283"/>
                </a:moveTo>
                <a:cubicBezTo>
                  <a:pt x="65409" y="26576"/>
                  <a:pt x="65579" y="27852"/>
                  <a:pt x="65793" y="29083"/>
                </a:cubicBezTo>
                <a:cubicBezTo>
                  <a:pt x="64597" y="29137"/>
                  <a:pt x="63384" y="29181"/>
                  <a:pt x="62153" y="29208"/>
                </a:cubicBezTo>
                <a:cubicBezTo>
                  <a:pt x="62010" y="27959"/>
                  <a:pt x="61832" y="26746"/>
                  <a:pt x="61698" y="25488"/>
                </a:cubicBezTo>
                <a:cubicBezTo>
                  <a:pt x="62867" y="25417"/>
                  <a:pt x="64053" y="25345"/>
                  <a:pt x="65231" y="25283"/>
                </a:cubicBezTo>
                <a:close/>
                <a:moveTo>
                  <a:pt x="61323" y="25515"/>
                </a:moveTo>
                <a:cubicBezTo>
                  <a:pt x="61350" y="25533"/>
                  <a:pt x="61350" y="25586"/>
                  <a:pt x="61350" y="25613"/>
                </a:cubicBezTo>
                <a:cubicBezTo>
                  <a:pt x="61511" y="26781"/>
                  <a:pt x="61636" y="28013"/>
                  <a:pt x="61796" y="29208"/>
                </a:cubicBezTo>
                <a:cubicBezTo>
                  <a:pt x="60756" y="29193"/>
                  <a:pt x="59693" y="29175"/>
                  <a:pt x="58636" y="29175"/>
                </a:cubicBezTo>
                <a:cubicBezTo>
                  <a:pt x="57817" y="29175"/>
                  <a:pt x="57001" y="29186"/>
                  <a:pt x="56203" y="29217"/>
                </a:cubicBezTo>
                <a:cubicBezTo>
                  <a:pt x="56131" y="28030"/>
                  <a:pt x="56069" y="26844"/>
                  <a:pt x="56051" y="25613"/>
                </a:cubicBezTo>
                <a:lnTo>
                  <a:pt x="56051" y="25613"/>
                </a:lnTo>
                <a:cubicBezTo>
                  <a:pt x="56379" y="25614"/>
                  <a:pt x="56707" y="25615"/>
                  <a:pt x="57035" y="25615"/>
                </a:cubicBezTo>
                <a:cubicBezTo>
                  <a:pt x="58497" y="25615"/>
                  <a:pt x="59946" y="25595"/>
                  <a:pt x="61323" y="25515"/>
                </a:cubicBezTo>
                <a:close/>
                <a:moveTo>
                  <a:pt x="13301" y="25033"/>
                </a:moveTo>
                <a:cubicBezTo>
                  <a:pt x="15023" y="25113"/>
                  <a:pt x="16763" y="25194"/>
                  <a:pt x="18476" y="25274"/>
                </a:cubicBezTo>
                <a:cubicBezTo>
                  <a:pt x="18449" y="25898"/>
                  <a:pt x="18386" y="26496"/>
                  <a:pt x="18333" y="27076"/>
                </a:cubicBezTo>
                <a:cubicBezTo>
                  <a:pt x="18271" y="27816"/>
                  <a:pt x="18199" y="28530"/>
                  <a:pt x="18190" y="29270"/>
                </a:cubicBezTo>
                <a:cubicBezTo>
                  <a:pt x="16576" y="29235"/>
                  <a:pt x="14952" y="29199"/>
                  <a:pt x="13346" y="29163"/>
                </a:cubicBezTo>
                <a:cubicBezTo>
                  <a:pt x="13355" y="29012"/>
                  <a:pt x="13355" y="28851"/>
                  <a:pt x="13355" y="28682"/>
                </a:cubicBezTo>
                <a:cubicBezTo>
                  <a:pt x="13391" y="27299"/>
                  <a:pt x="13426" y="25863"/>
                  <a:pt x="13328" y="25229"/>
                </a:cubicBezTo>
                <a:cubicBezTo>
                  <a:pt x="13319" y="25167"/>
                  <a:pt x="13310" y="25104"/>
                  <a:pt x="13301" y="25033"/>
                </a:cubicBezTo>
                <a:close/>
                <a:moveTo>
                  <a:pt x="55694" y="25622"/>
                </a:moveTo>
                <a:cubicBezTo>
                  <a:pt x="55712" y="26862"/>
                  <a:pt x="55783" y="28048"/>
                  <a:pt x="55855" y="29235"/>
                </a:cubicBezTo>
                <a:cubicBezTo>
                  <a:pt x="54312" y="29306"/>
                  <a:pt x="52670" y="29270"/>
                  <a:pt x="51127" y="29333"/>
                </a:cubicBezTo>
                <a:cubicBezTo>
                  <a:pt x="51100" y="28155"/>
                  <a:pt x="51145" y="26906"/>
                  <a:pt x="51136" y="25738"/>
                </a:cubicBezTo>
                <a:cubicBezTo>
                  <a:pt x="52643" y="25684"/>
                  <a:pt x="54169" y="25657"/>
                  <a:pt x="55694" y="25622"/>
                </a:cubicBezTo>
                <a:close/>
                <a:moveTo>
                  <a:pt x="18859" y="25301"/>
                </a:moveTo>
                <a:cubicBezTo>
                  <a:pt x="20563" y="25381"/>
                  <a:pt x="22240" y="25461"/>
                  <a:pt x="23819" y="25533"/>
                </a:cubicBezTo>
                <a:cubicBezTo>
                  <a:pt x="23802" y="25943"/>
                  <a:pt x="23775" y="26282"/>
                  <a:pt x="23757" y="26514"/>
                </a:cubicBezTo>
                <a:cubicBezTo>
                  <a:pt x="23721" y="26969"/>
                  <a:pt x="23712" y="28066"/>
                  <a:pt x="23712" y="29404"/>
                </a:cubicBezTo>
                <a:cubicBezTo>
                  <a:pt x="22071" y="29369"/>
                  <a:pt x="20331" y="29324"/>
                  <a:pt x="18574" y="29279"/>
                </a:cubicBezTo>
                <a:cubicBezTo>
                  <a:pt x="18583" y="28548"/>
                  <a:pt x="18654" y="27843"/>
                  <a:pt x="18717" y="27112"/>
                </a:cubicBezTo>
                <a:cubicBezTo>
                  <a:pt x="18770" y="26523"/>
                  <a:pt x="18833" y="25925"/>
                  <a:pt x="18859" y="25301"/>
                </a:cubicBezTo>
                <a:close/>
                <a:moveTo>
                  <a:pt x="50779" y="25764"/>
                </a:moveTo>
                <a:lnTo>
                  <a:pt x="50779" y="25764"/>
                </a:lnTo>
                <a:cubicBezTo>
                  <a:pt x="50806" y="26933"/>
                  <a:pt x="50743" y="28155"/>
                  <a:pt x="50779" y="29333"/>
                </a:cubicBezTo>
                <a:cubicBezTo>
                  <a:pt x="49378" y="29404"/>
                  <a:pt x="47906" y="29404"/>
                  <a:pt x="46443" y="29413"/>
                </a:cubicBezTo>
                <a:cubicBezTo>
                  <a:pt x="46399" y="28262"/>
                  <a:pt x="46327" y="27067"/>
                  <a:pt x="46274" y="25961"/>
                </a:cubicBezTo>
                <a:cubicBezTo>
                  <a:pt x="47772" y="25889"/>
                  <a:pt x="49289" y="25845"/>
                  <a:pt x="50779" y="25764"/>
                </a:cubicBezTo>
                <a:close/>
                <a:moveTo>
                  <a:pt x="45890" y="25979"/>
                </a:moveTo>
                <a:cubicBezTo>
                  <a:pt x="45926" y="26014"/>
                  <a:pt x="45926" y="26095"/>
                  <a:pt x="45926" y="26166"/>
                </a:cubicBezTo>
                <a:cubicBezTo>
                  <a:pt x="45979" y="27227"/>
                  <a:pt x="46051" y="28343"/>
                  <a:pt x="46095" y="29422"/>
                </a:cubicBezTo>
                <a:cubicBezTo>
                  <a:pt x="44604" y="29463"/>
                  <a:pt x="43159" y="29549"/>
                  <a:pt x="41627" y="29549"/>
                </a:cubicBezTo>
                <a:cubicBezTo>
                  <a:pt x="41491" y="29549"/>
                  <a:pt x="41353" y="29548"/>
                  <a:pt x="41215" y="29547"/>
                </a:cubicBezTo>
                <a:cubicBezTo>
                  <a:pt x="41215" y="28423"/>
                  <a:pt x="41224" y="27290"/>
                  <a:pt x="41198" y="26193"/>
                </a:cubicBezTo>
                <a:cubicBezTo>
                  <a:pt x="42803" y="26166"/>
                  <a:pt x="44356" y="26077"/>
                  <a:pt x="45890" y="25979"/>
                </a:cubicBezTo>
                <a:close/>
                <a:moveTo>
                  <a:pt x="24203" y="25559"/>
                </a:moveTo>
                <a:cubicBezTo>
                  <a:pt x="26362" y="25657"/>
                  <a:pt x="28333" y="25756"/>
                  <a:pt x="30002" y="25845"/>
                </a:cubicBezTo>
                <a:cubicBezTo>
                  <a:pt x="30011" y="26389"/>
                  <a:pt x="30020" y="26835"/>
                  <a:pt x="30011" y="27112"/>
                </a:cubicBezTo>
                <a:cubicBezTo>
                  <a:pt x="30002" y="27495"/>
                  <a:pt x="29957" y="28218"/>
                  <a:pt x="29904" y="29146"/>
                </a:cubicBezTo>
                <a:cubicBezTo>
                  <a:pt x="29904" y="29288"/>
                  <a:pt x="29895" y="29431"/>
                  <a:pt x="29886" y="29574"/>
                </a:cubicBezTo>
                <a:cubicBezTo>
                  <a:pt x="28209" y="29520"/>
                  <a:pt x="26228" y="29476"/>
                  <a:pt x="24096" y="29413"/>
                </a:cubicBezTo>
                <a:cubicBezTo>
                  <a:pt x="24096" y="28084"/>
                  <a:pt x="24105" y="26996"/>
                  <a:pt x="24141" y="26541"/>
                </a:cubicBezTo>
                <a:cubicBezTo>
                  <a:pt x="24158" y="26309"/>
                  <a:pt x="24185" y="25970"/>
                  <a:pt x="24203" y="25559"/>
                </a:cubicBezTo>
                <a:close/>
                <a:moveTo>
                  <a:pt x="30385" y="25863"/>
                </a:moveTo>
                <a:lnTo>
                  <a:pt x="30385" y="25863"/>
                </a:lnTo>
                <a:cubicBezTo>
                  <a:pt x="33088" y="25996"/>
                  <a:pt x="34908" y="26095"/>
                  <a:pt x="35203" y="26112"/>
                </a:cubicBezTo>
                <a:cubicBezTo>
                  <a:pt x="35185" y="27299"/>
                  <a:pt x="35131" y="28521"/>
                  <a:pt x="35149" y="29716"/>
                </a:cubicBezTo>
                <a:cubicBezTo>
                  <a:pt x="34667" y="29708"/>
                  <a:pt x="32856" y="29654"/>
                  <a:pt x="30269" y="29583"/>
                </a:cubicBezTo>
                <a:cubicBezTo>
                  <a:pt x="30278" y="29440"/>
                  <a:pt x="30287" y="29297"/>
                  <a:pt x="30287" y="29163"/>
                </a:cubicBezTo>
                <a:cubicBezTo>
                  <a:pt x="30341" y="28236"/>
                  <a:pt x="30385" y="27504"/>
                  <a:pt x="30394" y="27120"/>
                </a:cubicBezTo>
                <a:cubicBezTo>
                  <a:pt x="30403" y="26844"/>
                  <a:pt x="30403" y="26407"/>
                  <a:pt x="30385" y="25863"/>
                </a:cubicBezTo>
                <a:close/>
                <a:moveTo>
                  <a:pt x="35568" y="26103"/>
                </a:moveTo>
                <a:cubicBezTo>
                  <a:pt x="36562" y="26207"/>
                  <a:pt x="37648" y="26237"/>
                  <a:pt x="38742" y="26237"/>
                </a:cubicBezTo>
                <a:cubicBezTo>
                  <a:pt x="39446" y="26237"/>
                  <a:pt x="40153" y="26224"/>
                  <a:pt x="40841" y="26210"/>
                </a:cubicBezTo>
                <a:cubicBezTo>
                  <a:pt x="40868" y="27299"/>
                  <a:pt x="40859" y="28432"/>
                  <a:pt x="40868" y="29556"/>
                </a:cubicBezTo>
                <a:cubicBezTo>
                  <a:pt x="39057" y="29592"/>
                  <a:pt x="37335" y="29716"/>
                  <a:pt x="35506" y="29734"/>
                </a:cubicBezTo>
                <a:cubicBezTo>
                  <a:pt x="35479" y="28521"/>
                  <a:pt x="35542" y="27335"/>
                  <a:pt x="35559" y="26130"/>
                </a:cubicBezTo>
                <a:cubicBezTo>
                  <a:pt x="35559" y="26121"/>
                  <a:pt x="35559" y="26103"/>
                  <a:pt x="35568" y="26103"/>
                </a:cubicBezTo>
                <a:close/>
                <a:moveTo>
                  <a:pt x="1356" y="29369"/>
                </a:moveTo>
                <a:cubicBezTo>
                  <a:pt x="2998" y="29377"/>
                  <a:pt x="5014" y="29404"/>
                  <a:pt x="7235" y="29440"/>
                </a:cubicBezTo>
                <a:cubicBezTo>
                  <a:pt x="7155" y="30948"/>
                  <a:pt x="7075" y="32393"/>
                  <a:pt x="7030" y="33597"/>
                </a:cubicBezTo>
                <a:cubicBezTo>
                  <a:pt x="4746" y="33499"/>
                  <a:pt x="2784" y="33410"/>
                  <a:pt x="1374" y="33329"/>
                </a:cubicBezTo>
                <a:cubicBezTo>
                  <a:pt x="1365" y="32000"/>
                  <a:pt x="1356" y="30582"/>
                  <a:pt x="1356" y="29369"/>
                </a:cubicBezTo>
                <a:close/>
                <a:moveTo>
                  <a:pt x="7619" y="29440"/>
                </a:moveTo>
                <a:cubicBezTo>
                  <a:pt x="9314" y="29476"/>
                  <a:pt x="11116" y="29502"/>
                  <a:pt x="12954" y="29547"/>
                </a:cubicBezTo>
                <a:cubicBezTo>
                  <a:pt x="12945" y="30270"/>
                  <a:pt x="12936" y="30894"/>
                  <a:pt x="12971" y="31233"/>
                </a:cubicBezTo>
                <a:cubicBezTo>
                  <a:pt x="13007" y="31599"/>
                  <a:pt x="13007" y="32643"/>
                  <a:pt x="12989" y="33838"/>
                </a:cubicBezTo>
                <a:cubicBezTo>
                  <a:pt x="11027" y="33767"/>
                  <a:pt x="9135" y="33686"/>
                  <a:pt x="7414" y="33615"/>
                </a:cubicBezTo>
                <a:cubicBezTo>
                  <a:pt x="7467" y="32250"/>
                  <a:pt x="7547" y="30680"/>
                  <a:pt x="7619" y="29440"/>
                </a:cubicBezTo>
                <a:close/>
                <a:moveTo>
                  <a:pt x="13337" y="29556"/>
                </a:moveTo>
                <a:cubicBezTo>
                  <a:pt x="14943" y="29583"/>
                  <a:pt x="16576" y="29618"/>
                  <a:pt x="18190" y="29663"/>
                </a:cubicBezTo>
                <a:cubicBezTo>
                  <a:pt x="18190" y="29859"/>
                  <a:pt x="18199" y="30064"/>
                  <a:pt x="18208" y="30278"/>
                </a:cubicBezTo>
                <a:cubicBezTo>
                  <a:pt x="18262" y="31313"/>
                  <a:pt x="18378" y="32518"/>
                  <a:pt x="18485" y="33677"/>
                </a:cubicBezTo>
                <a:cubicBezTo>
                  <a:pt x="18502" y="33802"/>
                  <a:pt x="18511" y="33927"/>
                  <a:pt x="18520" y="34052"/>
                </a:cubicBezTo>
                <a:cubicBezTo>
                  <a:pt x="16799" y="33981"/>
                  <a:pt x="15068" y="33918"/>
                  <a:pt x="13373" y="33856"/>
                </a:cubicBezTo>
                <a:cubicBezTo>
                  <a:pt x="13391" y="32616"/>
                  <a:pt x="13391" y="31581"/>
                  <a:pt x="13355" y="31197"/>
                </a:cubicBezTo>
                <a:cubicBezTo>
                  <a:pt x="13319" y="30876"/>
                  <a:pt x="13328" y="30261"/>
                  <a:pt x="13337" y="29556"/>
                </a:cubicBezTo>
                <a:close/>
                <a:moveTo>
                  <a:pt x="18574" y="29672"/>
                </a:moveTo>
                <a:lnTo>
                  <a:pt x="18574" y="29672"/>
                </a:lnTo>
                <a:cubicBezTo>
                  <a:pt x="20331" y="29708"/>
                  <a:pt x="22071" y="29752"/>
                  <a:pt x="23712" y="29797"/>
                </a:cubicBezTo>
                <a:cubicBezTo>
                  <a:pt x="23712" y="31197"/>
                  <a:pt x="23721" y="32812"/>
                  <a:pt x="23739" y="34239"/>
                </a:cubicBezTo>
                <a:cubicBezTo>
                  <a:pt x="22178" y="34186"/>
                  <a:pt x="20554" y="34123"/>
                  <a:pt x="18913" y="34061"/>
                </a:cubicBezTo>
                <a:cubicBezTo>
                  <a:pt x="18895" y="33918"/>
                  <a:pt x="18886" y="33784"/>
                  <a:pt x="18868" y="33642"/>
                </a:cubicBezTo>
                <a:cubicBezTo>
                  <a:pt x="18761" y="32482"/>
                  <a:pt x="18645" y="31287"/>
                  <a:pt x="18592" y="30261"/>
                </a:cubicBezTo>
                <a:cubicBezTo>
                  <a:pt x="18583" y="30055"/>
                  <a:pt x="18574" y="29859"/>
                  <a:pt x="18574" y="29672"/>
                </a:cubicBezTo>
                <a:close/>
                <a:moveTo>
                  <a:pt x="24096" y="29806"/>
                </a:moveTo>
                <a:cubicBezTo>
                  <a:pt x="26228" y="29859"/>
                  <a:pt x="28191" y="29913"/>
                  <a:pt x="29859" y="29957"/>
                </a:cubicBezTo>
                <a:cubicBezTo>
                  <a:pt x="29770" y="31643"/>
                  <a:pt x="29689" y="33231"/>
                  <a:pt x="29663" y="34445"/>
                </a:cubicBezTo>
                <a:cubicBezTo>
                  <a:pt x="28021" y="34391"/>
                  <a:pt x="26139" y="34320"/>
                  <a:pt x="24123" y="34248"/>
                </a:cubicBezTo>
                <a:cubicBezTo>
                  <a:pt x="24114" y="32830"/>
                  <a:pt x="24096" y="31206"/>
                  <a:pt x="24096" y="29806"/>
                </a:cubicBezTo>
                <a:close/>
                <a:moveTo>
                  <a:pt x="30251" y="29966"/>
                </a:moveTo>
                <a:cubicBezTo>
                  <a:pt x="32981" y="30038"/>
                  <a:pt x="34846" y="30091"/>
                  <a:pt x="35167" y="30100"/>
                </a:cubicBezTo>
                <a:cubicBezTo>
                  <a:pt x="35220" y="31670"/>
                  <a:pt x="35390" y="33160"/>
                  <a:pt x="35497" y="34641"/>
                </a:cubicBezTo>
                <a:cubicBezTo>
                  <a:pt x="35435" y="34641"/>
                  <a:pt x="35336" y="34641"/>
                  <a:pt x="35203" y="34632"/>
                </a:cubicBezTo>
                <a:cubicBezTo>
                  <a:pt x="35113" y="34623"/>
                  <a:pt x="35033" y="34614"/>
                  <a:pt x="34953" y="34605"/>
                </a:cubicBezTo>
                <a:lnTo>
                  <a:pt x="34953" y="34623"/>
                </a:lnTo>
                <a:cubicBezTo>
                  <a:pt x="34070" y="34596"/>
                  <a:pt x="32321" y="34534"/>
                  <a:pt x="30046" y="34453"/>
                </a:cubicBezTo>
                <a:cubicBezTo>
                  <a:pt x="30082" y="33115"/>
                  <a:pt x="30171" y="31385"/>
                  <a:pt x="30251" y="29966"/>
                </a:cubicBezTo>
                <a:close/>
                <a:moveTo>
                  <a:pt x="70485" y="29270"/>
                </a:moveTo>
                <a:cubicBezTo>
                  <a:pt x="70646" y="31064"/>
                  <a:pt x="70887" y="32848"/>
                  <a:pt x="70985" y="34677"/>
                </a:cubicBezTo>
                <a:cubicBezTo>
                  <a:pt x="69727" y="34739"/>
                  <a:pt x="68532" y="34864"/>
                  <a:pt x="67229" y="34882"/>
                </a:cubicBezTo>
                <a:cubicBezTo>
                  <a:pt x="66917" y="33035"/>
                  <a:pt x="66516" y="31278"/>
                  <a:pt x="66212" y="29422"/>
                </a:cubicBezTo>
                <a:cubicBezTo>
                  <a:pt x="67595" y="29333"/>
                  <a:pt x="69013" y="29270"/>
                  <a:pt x="70485" y="29270"/>
                </a:cubicBezTo>
                <a:close/>
                <a:moveTo>
                  <a:pt x="40876" y="29913"/>
                </a:moveTo>
                <a:cubicBezTo>
                  <a:pt x="40903" y="31661"/>
                  <a:pt x="40939" y="33410"/>
                  <a:pt x="41055" y="35078"/>
                </a:cubicBezTo>
                <a:cubicBezTo>
                  <a:pt x="39253" y="35024"/>
                  <a:pt x="37558" y="34855"/>
                  <a:pt x="35863" y="34694"/>
                </a:cubicBezTo>
                <a:cubicBezTo>
                  <a:pt x="35738" y="33169"/>
                  <a:pt x="35577" y="31679"/>
                  <a:pt x="35515" y="30091"/>
                </a:cubicBezTo>
                <a:cubicBezTo>
                  <a:pt x="37344" y="30073"/>
                  <a:pt x="39065" y="29948"/>
                  <a:pt x="40876" y="29913"/>
                </a:cubicBezTo>
                <a:close/>
                <a:moveTo>
                  <a:pt x="65802" y="29431"/>
                </a:moveTo>
                <a:cubicBezTo>
                  <a:pt x="65864" y="29440"/>
                  <a:pt x="65838" y="29440"/>
                  <a:pt x="65855" y="29485"/>
                </a:cubicBezTo>
                <a:cubicBezTo>
                  <a:pt x="65873" y="29538"/>
                  <a:pt x="65900" y="29690"/>
                  <a:pt x="65909" y="29743"/>
                </a:cubicBezTo>
                <a:cubicBezTo>
                  <a:pt x="66212" y="31483"/>
                  <a:pt x="66578" y="33187"/>
                  <a:pt x="66863" y="34900"/>
                </a:cubicBezTo>
                <a:cubicBezTo>
                  <a:pt x="65445" y="34944"/>
                  <a:pt x="64044" y="35016"/>
                  <a:pt x="62662" y="35087"/>
                </a:cubicBezTo>
                <a:cubicBezTo>
                  <a:pt x="62537" y="33213"/>
                  <a:pt x="62394" y="31349"/>
                  <a:pt x="62189" y="29556"/>
                </a:cubicBezTo>
                <a:cubicBezTo>
                  <a:pt x="63090" y="29556"/>
                  <a:pt x="63982" y="29493"/>
                  <a:pt x="64883" y="29476"/>
                </a:cubicBezTo>
                <a:cubicBezTo>
                  <a:pt x="65177" y="29467"/>
                  <a:pt x="65472" y="29467"/>
                  <a:pt x="65766" y="29449"/>
                </a:cubicBezTo>
                <a:cubicBezTo>
                  <a:pt x="65784" y="29440"/>
                  <a:pt x="65784" y="29431"/>
                  <a:pt x="65802" y="29431"/>
                </a:cubicBezTo>
                <a:close/>
                <a:moveTo>
                  <a:pt x="46104" y="29779"/>
                </a:moveTo>
                <a:cubicBezTo>
                  <a:pt x="46176" y="31581"/>
                  <a:pt x="46309" y="33329"/>
                  <a:pt x="46407" y="35114"/>
                </a:cubicBezTo>
                <a:cubicBezTo>
                  <a:pt x="45340" y="35114"/>
                  <a:pt x="44261" y="35143"/>
                  <a:pt x="43193" y="35143"/>
                </a:cubicBezTo>
                <a:cubicBezTo>
                  <a:pt x="42592" y="35143"/>
                  <a:pt x="41994" y="35134"/>
                  <a:pt x="41403" y="35105"/>
                </a:cubicBezTo>
                <a:cubicBezTo>
                  <a:pt x="41296" y="33419"/>
                  <a:pt x="41260" y="31670"/>
                  <a:pt x="41224" y="29913"/>
                </a:cubicBezTo>
                <a:cubicBezTo>
                  <a:pt x="42893" y="29904"/>
                  <a:pt x="44481" y="29823"/>
                  <a:pt x="46104" y="29779"/>
                </a:cubicBezTo>
                <a:close/>
                <a:moveTo>
                  <a:pt x="50779" y="29690"/>
                </a:moveTo>
                <a:cubicBezTo>
                  <a:pt x="50814" y="31536"/>
                  <a:pt x="50913" y="33329"/>
                  <a:pt x="50975" y="35149"/>
                </a:cubicBezTo>
                <a:cubicBezTo>
                  <a:pt x="50780" y="35151"/>
                  <a:pt x="50586" y="35151"/>
                  <a:pt x="50392" y="35151"/>
                </a:cubicBezTo>
                <a:cubicBezTo>
                  <a:pt x="49167" y="35151"/>
                  <a:pt x="47965" y="35129"/>
                  <a:pt x="46755" y="35114"/>
                </a:cubicBezTo>
                <a:cubicBezTo>
                  <a:pt x="46675" y="33321"/>
                  <a:pt x="46515" y="31554"/>
                  <a:pt x="46470" y="29770"/>
                </a:cubicBezTo>
                <a:lnTo>
                  <a:pt x="46470" y="29770"/>
                </a:lnTo>
                <a:cubicBezTo>
                  <a:pt x="46598" y="29771"/>
                  <a:pt x="46726" y="29771"/>
                  <a:pt x="46853" y="29771"/>
                </a:cubicBezTo>
                <a:cubicBezTo>
                  <a:pt x="48189" y="29771"/>
                  <a:pt x="49484" y="29730"/>
                  <a:pt x="50779" y="29690"/>
                </a:cubicBezTo>
                <a:close/>
                <a:moveTo>
                  <a:pt x="55873" y="29592"/>
                </a:moveTo>
                <a:cubicBezTo>
                  <a:pt x="55998" y="31394"/>
                  <a:pt x="55980" y="33338"/>
                  <a:pt x="56007" y="35247"/>
                </a:cubicBezTo>
                <a:cubicBezTo>
                  <a:pt x="54499" y="35167"/>
                  <a:pt x="52929" y="35149"/>
                  <a:pt x="51332" y="35149"/>
                </a:cubicBezTo>
                <a:cubicBezTo>
                  <a:pt x="51252" y="33347"/>
                  <a:pt x="51180" y="31527"/>
                  <a:pt x="51127" y="29681"/>
                </a:cubicBezTo>
                <a:cubicBezTo>
                  <a:pt x="52679" y="29627"/>
                  <a:pt x="54329" y="29654"/>
                  <a:pt x="55873" y="29592"/>
                </a:cubicBezTo>
                <a:close/>
                <a:moveTo>
                  <a:pt x="58533" y="29526"/>
                </a:moveTo>
                <a:cubicBezTo>
                  <a:pt x="59634" y="29526"/>
                  <a:pt x="60745" y="29545"/>
                  <a:pt x="61841" y="29556"/>
                </a:cubicBezTo>
                <a:cubicBezTo>
                  <a:pt x="62037" y="31367"/>
                  <a:pt x="62180" y="33231"/>
                  <a:pt x="62305" y="35114"/>
                </a:cubicBezTo>
                <a:cubicBezTo>
                  <a:pt x="60518" y="35196"/>
                  <a:pt x="58654" y="35248"/>
                  <a:pt x="56799" y="35248"/>
                </a:cubicBezTo>
                <a:cubicBezTo>
                  <a:pt x="56653" y="35248"/>
                  <a:pt x="56508" y="35248"/>
                  <a:pt x="56363" y="35247"/>
                </a:cubicBezTo>
                <a:cubicBezTo>
                  <a:pt x="56346" y="33329"/>
                  <a:pt x="56337" y="31358"/>
                  <a:pt x="56238" y="29565"/>
                </a:cubicBezTo>
                <a:cubicBezTo>
                  <a:pt x="56993" y="29535"/>
                  <a:pt x="57760" y="29526"/>
                  <a:pt x="58533" y="29526"/>
                </a:cubicBezTo>
                <a:close/>
                <a:moveTo>
                  <a:pt x="71012" y="35024"/>
                </a:moveTo>
                <a:cubicBezTo>
                  <a:pt x="71056" y="35961"/>
                  <a:pt x="71074" y="36925"/>
                  <a:pt x="71101" y="37879"/>
                </a:cubicBezTo>
                <a:cubicBezTo>
                  <a:pt x="69959" y="37959"/>
                  <a:pt x="68853" y="38066"/>
                  <a:pt x="67747" y="38174"/>
                </a:cubicBezTo>
                <a:cubicBezTo>
                  <a:pt x="67577" y="37210"/>
                  <a:pt x="67425" y="36238"/>
                  <a:pt x="67292" y="35239"/>
                </a:cubicBezTo>
                <a:cubicBezTo>
                  <a:pt x="68576" y="35212"/>
                  <a:pt x="69763" y="35087"/>
                  <a:pt x="71012" y="35024"/>
                </a:cubicBezTo>
                <a:close/>
                <a:moveTo>
                  <a:pt x="66917" y="35247"/>
                </a:moveTo>
                <a:cubicBezTo>
                  <a:pt x="66926" y="35247"/>
                  <a:pt x="66926" y="35247"/>
                  <a:pt x="66926" y="35256"/>
                </a:cubicBezTo>
                <a:cubicBezTo>
                  <a:pt x="67078" y="36247"/>
                  <a:pt x="67220" y="37246"/>
                  <a:pt x="67390" y="38218"/>
                </a:cubicBezTo>
                <a:cubicBezTo>
                  <a:pt x="65900" y="38361"/>
                  <a:pt x="64428" y="38530"/>
                  <a:pt x="62947" y="38682"/>
                </a:cubicBezTo>
                <a:cubicBezTo>
                  <a:pt x="62858" y="37612"/>
                  <a:pt x="62751" y="36550"/>
                  <a:pt x="62688" y="35444"/>
                </a:cubicBezTo>
                <a:cubicBezTo>
                  <a:pt x="64080" y="35363"/>
                  <a:pt x="65507" y="35310"/>
                  <a:pt x="66917" y="35247"/>
                </a:cubicBezTo>
                <a:close/>
                <a:moveTo>
                  <a:pt x="62314" y="35462"/>
                </a:moveTo>
                <a:cubicBezTo>
                  <a:pt x="62358" y="35479"/>
                  <a:pt x="62332" y="35533"/>
                  <a:pt x="62340" y="35560"/>
                </a:cubicBezTo>
                <a:cubicBezTo>
                  <a:pt x="62385" y="36050"/>
                  <a:pt x="62403" y="36586"/>
                  <a:pt x="62448" y="37094"/>
                </a:cubicBezTo>
                <a:cubicBezTo>
                  <a:pt x="62501" y="37638"/>
                  <a:pt x="62555" y="38182"/>
                  <a:pt x="62599" y="38709"/>
                </a:cubicBezTo>
                <a:cubicBezTo>
                  <a:pt x="60610" y="38869"/>
                  <a:pt x="58495" y="38905"/>
                  <a:pt x="56426" y="38976"/>
                </a:cubicBezTo>
                <a:cubicBezTo>
                  <a:pt x="56417" y="37843"/>
                  <a:pt x="56399" y="36719"/>
                  <a:pt x="56372" y="35613"/>
                </a:cubicBezTo>
                <a:cubicBezTo>
                  <a:pt x="58388" y="35604"/>
                  <a:pt x="60387" y="35560"/>
                  <a:pt x="62314" y="35462"/>
                </a:cubicBezTo>
                <a:close/>
                <a:moveTo>
                  <a:pt x="51368" y="35506"/>
                </a:moveTo>
                <a:cubicBezTo>
                  <a:pt x="52938" y="35515"/>
                  <a:pt x="54517" y="35515"/>
                  <a:pt x="56015" y="35595"/>
                </a:cubicBezTo>
                <a:cubicBezTo>
                  <a:pt x="56042" y="36719"/>
                  <a:pt x="56060" y="37843"/>
                  <a:pt x="56069" y="38976"/>
                </a:cubicBezTo>
                <a:cubicBezTo>
                  <a:pt x="54561" y="38985"/>
                  <a:pt x="53027" y="38968"/>
                  <a:pt x="51573" y="39039"/>
                </a:cubicBezTo>
                <a:cubicBezTo>
                  <a:pt x="51448" y="37915"/>
                  <a:pt x="51403" y="36719"/>
                  <a:pt x="51350" y="35533"/>
                </a:cubicBezTo>
                <a:cubicBezTo>
                  <a:pt x="51350" y="35515"/>
                  <a:pt x="51350" y="35506"/>
                  <a:pt x="51368" y="35506"/>
                </a:cubicBezTo>
                <a:close/>
                <a:moveTo>
                  <a:pt x="46782" y="35462"/>
                </a:moveTo>
                <a:cubicBezTo>
                  <a:pt x="47987" y="35485"/>
                  <a:pt x="49199" y="35508"/>
                  <a:pt x="50424" y="35508"/>
                </a:cubicBezTo>
                <a:cubicBezTo>
                  <a:pt x="50613" y="35508"/>
                  <a:pt x="50803" y="35507"/>
                  <a:pt x="50993" y="35506"/>
                </a:cubicBezTo>
                <a:cubicBezTo>
                  <a:pt x="51046" y="36711"/>
                  <a:pt x="51100" y="37915"/>
                  <a:pt x="51225" y="39048"/>
                </a:cubicBezTo>
                <a:cubicBezTo>
                  <a:pt x="49780" y="39092"/>
                  <a:pt x="48317" y="39119"/>
                  <a:pt x="46836" y="39128"/>
                </a:cubicBezTo>
                <a:cubicBezTo>
                  <a:pt x="46809" y="37924"/>
                  <a:pt x="46836" y="36666"/>
                  <a:pt x="46773" y="35497"/>
                </a:cubicBezTo>
                <a:cubicBezTo>
                  <a:pt x="46764" y="35479"/>
                  <a:pt x="46764" y="35470"/>
                  <a:pt x="46782" y="35462"/>
                </a:cubicBezTo>
                <a:close/>
                <a:moveTo>
                  <a:pt x="41447" y="35453"/>
                </a:moveTo>
                <a:cubicBezTo>
                  <a:pt x="42027" y="35487"/>
                  <a:pt x="42609" y="35499"/>
                  <a:pt x="43195" y="35499"/>
                </a:cubicBezTo>
                <a:cubicBezTo>
                  <a:pt x="44260" y="35499"/>
                  <a:pt x="45334" y="35462"/>
                  <a:pt x="46416" y="35462"/>
                </a:cubicBezTo>
                <a:cubicBezTo>
                  <a:pt x="46479" y="36648"/>
                  <a:pt x="46452" y="37924"/>
                  <a:pt x="46479" y="39137"/>
                </a:cubicBezTo>
                <a:cubicBezTo>
                  <a:pt x="44864" y="39155"/>
                  <a:pt x="43214" y="39146"/>
                  <a:pt x="41590" y="39155"/>
                </a:cubicBezTo>
                <a:cubicBezTo>
                  <a:pt x="41572" y="37897"/>
                  <a:pt x="41528" y="36666"/>
                  <a:pt x="41438" y="35488"/>
                </a:cubicBezTo>
                <a:cubicBezTo>
                  <a:pt x="41430" y="35470"/>
                  <a:pt x="41430" y="35453"/>
                  <a:pt x="41447" y="35453"/>
                </a:cubicBezTo>
                <a:close/>
                <a:moveTo>
                  <a:pt x="35897" y="35053"/>
                </a:moveTo>
                <a:cubicBezTo>
                  <a:pt x="35898" y="35053"/>
                  <a:pt x="35898" y="35055"/>
                  <a:pt x="35898" y="35060"/>
                </a:cubicBezTo>
                <a:cubicBezTo>
                  <a:pt x="37602" y="35212"/>
                  <a:pt x="39297" y="35372"/>
                  <a:pt x="41082" y="35444"/>
                </a:cubicBezTo>
                <a:cubicBezTo>
                  <a:pt x="41171" y="36648"/>
                  <a:pt x="41224" y="37888"/>
                  <a:pt x="41233" y="39173"/>
                </a:cubicBezTo>
                <a:cubicBezTo>
                  <a:pt x="41086" y="39174"/>
                  <a:pt x="40938" y="39175"/>
                  <a:pt x="40791" y="39175"/>
                </a:cubicBezTo>
                <a:cubicBezTo>
                  <a:pt x="39592" y="39175"/>
                  <a:pt x="38411" y="39130"/>
                  <a:pt x="37224" y="39130"/>
                </a:cubicBezTo>
                <a:cubicBezTo>
                  <a:pt x="36851" y="39130"/>
                  <a:pt x="36478" y="39134"/>
                  <a:pt x="36104" y="39146"/>
                </a:cubicBezTo>
                <a:cubicBezTo>
                  <a:pt x="36068" y="37754"/>
                  <a:pt x="35997" y="36398"/>
                  <a:pt x="35890" y="35078"/>
                </a:cubicBezTo>
                <a:cubicBezTo>
                  <a:pt x="35890" y="35065"/>
                  <a:pt x="35894" y="35053"/>
                  <a:pt x="35897" y="35053"/>
                </a:cubicBezTo>
                <a:close/>
                <a:moveTo>
                  <a:pt x="30037" y="34846"/>
                </a:moveTo>
                <a:cubicBezTo>
                  <a:pt x="33097" y="34944"/>
                  <a:pt x="35203" y="35016"/>
                  <a:pt x="35515" y="35024"/>
                </a:cubicBezTo>
                <a:cubicBezTo>
                  <a:pt x="35524" y="35033"/>
                  <a:pt x="35533" y="35033"/>
                  <a:pt x="35542" y="35042"/>
                </a:cubicBezTo>
                <a:cubicBezTo>
                  <a:pt x="35631" y="36372"/>
                  <a:pt x="35729" y="37745"/>
                  <a:pt x="35738" y="39137"/>
                </a:cubicBezTo>
                <a:lnTo>
                  <a:pt x="34596" y="39182"/>
                </a:lnTo>
                <a:cubicBezTo>
                  <a:pt x="34534" y="39191"/>
                  <a:pt x="32803" y="39235"/>
                  <a:pt x="30207" y="39298"/>
                </a:cubicBezTo>
                <a:cubicBezTo>
                  <a:pt x="30216" y="38075"/>
                  <a:pt x="30198" y="36960"/>
                  <a:pt x="30100" y="36559"/>
                </a:cubicBezTo>
                <a:cubicBezTo>
                  <a:pt x="30037" y="36309"/>
                  <a:pt x="30028" y="35667"/>
                  <a:pt x="30037" y="34846"/>
                </a:cubicBezTo>
                <a:close/>
                <a:moveTo>
                  <a:pt x="24123" y="34632"/>
                </a:moveTo>
                <a:lnTo>
                  <a:pt x="24123" y="34632"/>
                </a:lnTo>
                <a:cubicBezTo>
                  <a:pt x="26139" y="34703"/>
                  <a:pt x="28021" y="34775"/>
                  <a:pt x="29654" y="34828"/>
                </a:cubicBezTo>
                <a:cubicBezTo>
                  <a:pt x="29645" y="35720"/>
                  <a:pt x="29663" y="36363"/>
                  <a:pt x="29725" y="36648"/>
                </a:cubicBezTo>
                <a:cubicBezTo>
                  <a:pt x="29814" y="37023"/>
                  <a:pt x="29832" y="38111"/>
                  <a:pt x="29823" y="39307"/>
                </a:cubicBezTo>
                <a:cubicBezTo>
                  <a:pt x="28182" y="39351"/>
                  <a:pt x="26219" y="39405"/>
                  <a:pt x="24141" y="39449"/>
                </a:cubicBezTo>
                <a:cubicBezTo>
                  <a:pt x="24141" y="38646"/>
                  <a:pt x="24141" y="37888"/>
                  <a:pt x="24141" y="37308"/>
                </a:cubicBezTo>
                <a:cubicBezTo>
                  <a:pt x="24141" y="36675"/>
                  <a:pt x="24132" y="35729"/>
                  <a:pt x="24123" y="34632"/>
                </a:cubicBezTo>
                <a:close/>
                <a:moveTo>
                  <a:pt x="18949" y="34445"/>
                </a:moveTo>
                <a:cubicBezTo>
                  <a:pt x="20581" y="34507"/>
                  <a:pt x="22196" y="34569"/>
                  <a:pt x="23739" y="34623"/>
                </a:cubicBezTo>
                <a:cubicBezTo>
                  <a:pt x="23739" y="34623"/>
                  <a:pt x="23739" y="34632"/>
                  <a:pt x="23739" y="34641"/>
                </a:cubicBezTo>
                <a:cubicBezTo>
                  <a:pt x="23748" y="35729"/>
                  <a:pt x="23757" y="36675"/>
                  <a:pt x="23757" y="37308"/>
                </a:cubicBezTo>
                <a:cubicBezTo>
                  <a:pt x="23757" y="37888"/>
                  <a:pt x="23757" y="38646"/>
                  <a:pt x="23757" y="39458"/>
                </a:cubicBezTo>
                <a:cubicBezTo>
                  <a:pt x="22249" y="39503"/>
                  <a:pt x="20697" y="39538"/>
                  <a:pt x="19154" y="39574"/>
                </a:cubicBezTo>
                <a:cubicBezTo>
                  <a:pt x="19163" y="38405"/>
                  <a:pt x="19154" y="37165"/>
                  <a:pt x="19109" y="36425"/>
                </a:cubicBezTo>
                <a:cubicBezTo>
                  <a:pt x="19073" y="35845"/>
                  <a:pt x="19011" y="35167"/>
                  <a:pt x="18949" y="34445"/>
                </a:cubicBezTo>
                <a:close/>
                <a:moveTo>
                  <a:pt x="13373" y="34239"/>
                </a:moveTo>
                <a:cubicBezTo>
                  <a:pt x="15077" y="34302"/>
                  <a:pt x="16825" y="34373"/>
                  <a:pt x="18565" y="34436"/>
                </a:cubicBezTo>
                <a:cubicBezTo>
                  <a:pt x="18627" y="35167"/>
                  <a:pt x="18690" y="35863"/>
                  <a:pt x="18725" y="36452"/>
                </a:cubicBezTo>
                <a:cubicBezTo>
                  <a:pt x="18770" y="37183"/>
                  <a:pt x="18779" y="38414"/>
                  <a:pt x="18770" y="39583"/>
                </a:cubicBezTo>
                <a:cubicBezTo>
                  <a:pt x="16897" y="39628"/>
                  <a:pt x="15050" y="39672"/>
                  <a:pt x="13364" y="39708"/>
                </a:cubicBezTo>
                <a:cubicBezTo>
                  <a:pt x="13364" y="39672"/>
                  <a:pt x="13355" y="39628"/>
                  <a:pt x="13355" y="39592"/>
                </a:cubicBezTo>
                <a:cubicBezTo>
                  <a:pt x="13301" y="38923"/>
                  <a:pt x="13328" y="37058"/>
                  <a:pt x="13355" y="35256"/>
                </a:cubicBezTo>
                <a:cubicBezTo>
                  <a:pt x="13364" y="34908"/>
                  <a:pt x="13364" y="34569"/>
                  <a:pt x="13373" y="34239"/>
                </a:cubicBezTo>
                <a:close/>
                <a:moveTo>
                  <a:pt x="7405" y="33999"/>
                </a:moveTo>
                <a:lnTo>
                  <a:pt x="7405" y="33999"/>
                </a:lnTo>
                <a:cubicBezTo>
                  <a:pt x="9126" y="34070"/>
                  <a:pt x="11027" y="34150"/>
                  <a:pt x="12989" y="34222"/>
                </a:cubicBezTo>
                <a:cubicBezTo>
                  <a:pt x="12980" y="34561"/>
                  <a:pt x="12980" y="34908"/>
                  <a:pt x="12971" y="35247"/>
                </a:cubicBezTo>
                <a:cubicBezTo>
                  <a:pt x="12945" y="37058"/>
                  <a:pt x="12918" y="38932"/>
                  <a:pt x="12971" y="39619"/>
                </a:cubicBezTo>
                <a:cubicBezTo>
                  <a:pt x="12971" y="39654"/>
                  <a:pt x="12980" y="39690"/>
                  <a:pt x="12980" y="39717"/>
                </a:cubicBezTo>
                <a:cubicBezTo>
                  <a:pt x="10786" y="39770"/>
                  <a:pt x="8886" y="39806"/>
                  <a:pt x="7547" y="39833"/>
                </a:cubicBezTo>
                <a:cubicBezTo>
                  <a:pt x="7565" y="38414"/>
                  <a:pt x="7556" y="37023"/>
                  <a:pt x="7440" y="36559"/>
                </a:cubicBezTo>
                <a:cubicBezTo>
                  <a:pt x="7369" y="36229"/>
                  <a:pt x="7369" y="35230"/>
                  <a:pt x="7405" y="33999"/>
                </a:cubicBezTo>
                <a:close/>
                <a:moveTo>
                  <a:pt x="1383" y="33713"/>
                </a:moveTo>
                <a:lnTo>
                  <a:pt x="1383" y="33713"/>
                </a:lnTo>
                <a:cubicBezTo>
                  <a:pt x="2784" y="33793"/>
                  <a:pt x="4746" y="33883"/>
                  <a:pt x="7021" y="33981"/>
                </a:cubicBezTo>
                <a:cubicBezTo>
                  <a:pt x="6976" y="35301"/>
                  <a:pt x="6985" y="36282"/>
                  <a:pt x="7066" y="36648"/>
                </a:cubicBezTo>
                <a:cubicBezTo>
                  <a:pt x="7173" y="37076"/>
                  <a:pt x="7182" y="38441"/>
                  <a:pt x="7164" y="39833"/>
                </a:cubicBezTo>
                <a:cubicBezTo>
                  <a:pt x="6683" y="39843"/>
                  <a:pt x="6294" y="39848"/>
                  <a:pt x="6018" y="39848"/>
                </a:cubicBezTo>
                <a:cubicBezTo>
                  <a:pt x="5824" y="39848"/>
                  <a:pt x="5685" y="39845"/>
                  <a:pt x="5612" y="39842"/>
                </a:cubicBezTo>
                <a:cubicBezTo>
                  <a:pt x="5112" y="39818"/>
                  <a:pt x="4137" y="39810"/>
                  <a:pt x="3055" y="39810"/>
                </a:cubicBezTo>
                <a:cubicBezTo>
                  <a:pt x="2515" y="39810"/>
                  <a:pt x="1948" y="39812"/>
                  <a:pt x="1401" y="39815"/>
                </a:cubicBezTo>
                <a:cubicBezTo>
                  <a:pt x="1401" y="38869"/>
                  <a:pt x="1410" y="37968"/>
                  <a:pt x="1410" y="37308"/>
                </a:cubicBezTo>
                <a:cubicBezTo>
                  <a:pt x="1401" y="36675"/>
                  <a:pt x="1401" y="35729"/>
                  <a:pt x="1392" y="34632"/>
                </a:cubicBezTo>
                <a:cubicBezTo>
                  <a:pt x="1383" y="34338"/>
                  <a:pt x="1383" y="34034"/>
                  <a:pt x="1383" y="33713"/>
                </a:cubicBezTo>
                <a:close/>
                <a:moveTo>
                  <a:pt x="1999" y="1"/>
                </a:moveTo>
                <a:cubicBezTo>
                  <a:pt x="1909" y="919"/>
                  <a:pt x="1731" y="2730"/>
                  <a:pt x="1615" y="3962"/>
                </a:cubicBezTo>
                <a:lnTo>
                  <a:pt x="0" y="3988"/>
                </a:lnTo>
                <a:lnTo>
                  <a:pt x="0" y="4372"/>
                </a:lnTo>
                <a:lnTo>
                  <a:pt x="1579" y="4345"/>
                </a:lnTo>
                <a:lnTo>
                  <a:pt x="1579" y="4345"/>
                </a:lnTo>
                <a:cubicBezTo>
                  <a:pt x="1561" y="4532"/>
                  <a:pt x="1552" y="4693"/>
                  <a:pt x="1544" y="4827"/>
                </a:cubicBezTo>
                <a:cubicBezTo>
                  <a:pt x="1490" y="5487"/>
                  <a:pt x="1517" y="7271"/>
                  <a:pt x="1535" y="9029"/>
                </a:cubicBezTo>
                <a:cubicBezTo>
                  <a:pt x="973" y="9011"/>
                  <a:pt x="473" y="9002"/>
                  <a:pt x="36" y="8993"/>
                </a:cubicBezTo>
                <a:lnTo>
                  <a:pt x="36" y="9377"/>
                </a:lnTo>
                <a:cubicBezTo>
                  <a:pt x="473" y="9385"/>
                  <a:pt x="982" y="9403"/>
                  <a:pt x="1544" y="9412"/>
                </a:cubicBezTo>
                <a:cubicBezTo>
                  <a:pt x="1570" y="11072"/>
                  <a:pt x="1588" y="12722"/>
                  <a:pt x="1544" y="13213"/>
                </a:cubicBezTo>
                <a:cubicBezTo>
                  <a:pt x="1517" y="13436"/>
                  <a:pt x="1517" y="13775"/>
                  <a:pt x="1517" y="14185"/>
                </a:cubicBezTo>
                <a:cubicBezTo>
                  <a:pt x="1008" y="14176"/>
                  <a:pt x="518" y="14176"/>
                  <a:pt x="36" y="14176"/>
                </a:cubicBezTo>
                <a:lnTo>
                  <a:pt x="36" y="14560"/>
                </a:lnTo>
                <a:cubicBezTo>
                  <a:pt x="518" y="14560"/>
                  <a:pt x="1008" y="14569"/>
                  <a:pt x="1517" y="14569"/>
                </a:cubicBezTo>
                <a:cubicBezTo>
                  <a:pt x="1526" y="14943"/>
                  <a:pt x="1535" y="15354"/>
                  <a:pt x="1544" y="15773"/>
                </a:cubicBezTo>
                <a:cubicBezTo>
                  <a:pt x="1570" y="17075"/>
                  <a:pt x="1606" y="18556"/>
                  <a:pt x="1517" y="19163"/>
                </a:cubicBezTo>
                <a:cubicBezTo>
                  <a:pt x="1472" y="19431"/>
                  <a:pt x="1428" y="19912"/>
                  <a:pt x="1383" y="20519"/>
                </a:cubicBezTo>
                <a:cubicBezTo>
                  <a:pt x="910" y="20537"/>
                  <a:pt x="464" y="20555"/>
                  <a:pt x="36" y="20572"/>
                </a:cubicBezTo>
                <a:lnTo>
                  <a:pt x="36" y="20956"/>
                </a:lnTo>
                <a:cubicBezTo>
                  <a:pt x="455" y="20938"/>
                  <a:pt x="892" y="20920"/>
                  <a:pt x="1356" y="20903"/>
                </a:cubicBezTo>
                <a:lnTo>
                  <a:pt x="1356" y="20903"/>
                </a:lnTo>
                <a:cubicBezTo>
                  <a:pt x="1285" y="21875"/>
                  <a:pt x="1222" y="23070"/>
                  <a:pt x="1160" y="24132"/>
                </a:cubicBezTo>
                <a:cubicBezTo>
                  <a:pt x="776" y="24123"/>
                  <a:pt x="393" y="24105"/>
                  <a:pt x="36" y="24096"/>
                </a:cubicBezTo>
                <a:lnTo>
                  <a:pt x="36" y="24480"/>
                </a:lnTo>
                <a:cubicBezTo>
                  <a:pt x="384" y="24489"/>
                  <a:pt x="758" y="24507"/>
                  <a:pt x="1142" y="24516"/>
                </a:cubicBezTo>
                <a:cubicBezTo>
                  <a:pt x="1097" y="25381"/>
                  <a:pt x="1053" y="26103"/>
                  <a:pt x="1026" y="26514"/>
                </a:cubicBezTo>
                <a:cubicBezTo>
                  <a:pt x="990" y="26924"/>
                  <a:pt x="982" y="27843"/>
                  <a:pt x="973" y="28985"/>
                </a:cubicBezTo>
                <a:lnTo>
                  <a:pt x="36" y="28985"/>
                </a:lnTo>
                <a:lnTo>
                  <a:pt x="36" y="29369"/>
                </a:lnTo>
                <a:lnTo>
                  <a:pt x="973" y="29369"/>
                </a:lnTo>
                <a:cubicBezTo>
                  <a:pt x="973" y="30573"/>
                  <a:pt x="982" y="31982"/>
                  <a:pt x="990" y="33312"/>
                </a:cubicBezTo>
                <a:cubicBezTo>
                  <a:pt x="625" y="33285"/>
                  <a:pt x="304" y="33267"/>
                  <a:pt x="36" y="33249"/>
                </a:cubicBezTo>
                <a:lnTo>
                  <a:pt x="36" y="33633"/>
                </a:lnTo>
                <a:cubicBezTo>
                  <a:pt x="304" y="33651"/>
                  <a:pt x="625" y="33668"/>
                  <a:pt x="999" y="33695"/>
                </a:cubicBezTo>
                <a:cubicBezTo>
                  <a:pt x="999" y="34016"/>
                  <a:pt x="999" y="34338"/>
                  <a:pt x="999" y="34641"/>
                </a:cubicBezTo>
                <a:cubicBezTo>
                  <a:pt x="1008" y="35729"/>
                  <a:pt x="1017" y="36675"/>
                  <a:pt x="1017" y="37308"/>
                </a:cubicBezTo>
                <a:cubicBezTo>
                  <a:pt x="1026" y="37977"/>
                  <a:pt x="1017" y="38869"/>
                  <a:pt x="1017" y="39824"/>
                </a:cubicBezTo>
                <a:lnTo>
                  <a:pt x="36" y="39824"/>
                </a:lnTo>
                <a:lnTo>
                  <a:pt x="36" y="40208"/>
                </a:lnTo>
                <a:lnTo>
                  <a:pt x="1008" y="40208"/>
                </a:lnTo>
                <a:cubicBezTo>
                  <a:pt x="1008" y="40671"/>
                  <a:pt x="1008" y="41144"/>
                  <a:pt x="999" y="41599"/>
                </a:cubicBezTo>
                <a:lnTo>
                  <a:pt x="1383" y="41599"/>
                </a:lnTo>
                <a:cubicBezTo>
                  <a:pt x="1392" y="41144"/>
                  <a:pt x="1392" y="40671"/>
                  <a:pt x="1401" y="40199"/>
                </a:cubicBezTo>
                <a:cubicBezTo>
                  <a:pt x="1948" y="40196"/>
                  <a:pt x="2514" y="40194"/>
                  <a:pt x="3053" y="40194"/>
                </a:cubicBezTo>
                <a:cubicBezTo>
                  <a:pt x="4131" y="40194"/>
                  <a:pt x="5100" y="40202"/>
                  <a:pt x="5594" y="40225"/>
                </a:cubicBezTo>
                <a:cubicBezTo>
                  <a:pt x="5671" y="40229"/>
                  <a:pt x="5812" y="40231"/>
                  <a:pt x="6008" y="40231"/>
                </a:cubicBezTo>
                <a:cubicBezTo>
                  <a:pt x="6285" y="40231"/>
                  <a:pt x="6674" y="40227"/>
                  <a:pt x="7155" y="40216"/>
                </a:cubicBezTo>
                <a:lnTo>
                  <a:pt x="7155" y="40216"/>
                </a:lnTo>
                <a:cubicBezTo>
                  <a:pt x="7155" y="40698"/>
                  <a:pt x="7137" y="41171"/>
                  <a:pt x="7128" y="41599"/>
                </a:cubicBezTo>
                <a:lnTo>
                  <a:pt x="7512" y="41599"/>
                </a:lnTo>
                <a:cubicBezTo>
                  <a:pt x="7521" y="41171"/>
                  <a:pt x="7538" y="40698"/>
                  <a:pt x="7547" y="40216"/>
                </a:cubicBezTo>
                <a:cubicBezTo>
                  <a:pt x="8886" y="40190"/>
                  <a:pt x="10804" y="40154"/>
                  <a:pt x="13016" y="40100"/>
                </a:cubicBezTo>
                <a:cubicBezTo>
                  <a:pt x="13052" y="40520"/>
                  <a:pt x="13096" y="41046"/>
                  <a:pt x="13150" y="41599"/>
                </a:cubicBezTo>
                <a:lnTo>
                  <a:pt x="13533" y="41599"/>
                </a:lnTo>
                <a:cubicBezTo>
                  <a:pt x="13489" y="41046"/>
                  <a:pt x="13435" y="40520"/>
                  <a:pt x="13400" y="40092"/>
                </a:cubicBezTo>
                <a:cubicBezTo>
                  <a:pt x="15077" y="40056"/>
                  <a:pt x="16906" y="40011"/>
                  <a:pt x="18761" y="39967"/>
                </a:cubicBezTo>
                <a:lnTo>
                  <a:pt x="18761" y="39967"/>
                </a:lnTo>
                <a:cubicBezTo>
                  <a:pt x="18761" y="40591"/>
                  <a:pt x="18752" y="41171"/>
                  <a:pt x="18743" y="41626"/>
                </a:cubicBezTo>
                <a:lnTo>
                  <a:pt x="19127" y="41626"/>
                </a:lnTo>
                <a:cubicBezTo>
                  <a:pt x="19136" y="41171"/>
                  <a:pt x="19145" y="40582"/>
                  <a:pt x="19154" y="39958"/>
                </a:cubicBezTo>
                <a:cubicBezTo>
                  <a:pt x="20697" y="39922"/>
                  <a:pt x="22249" y="39886"/>
                  <a:pt x="23748" y="39851"/>
                </a:cubicBezTo>
                <a:lnTo>
                  <a:pt x="23748" y="39851"/>
                </a:lnTo>
                <a:cubicBezTo>
                  <a:pt x="23748" y="40439"/>
                  <a:pt x="23748" y="41046"/>
                  <a:pt x="23739" y="41626"/>
                </a:cubicBezTo>
                <a:lnTo>
                  <a:pt x="24123" y="41626"/>
                </a:lnTo>
                <a:cubicBezTo>
                  <a:pt x="24132" y="41037"/>
                  <a:pt x="24132" y="40431"/>
                  <a:pt x="24132" y="39842"/>
                </a:cubicBezTo>
                <a:cubicBezTo>
                  <a:pt x="26210" y="39788"/>
                  <a:pt x="28173" y="39735"/>
                  <a:pt x="29823" y="39690"/>
                </a:cubicBezTo>
                <a:lnTo>
                  <a:pt x="29823" y="39690"/>
                </a:lnTo>
                <a:cubicBezTo>
                  <a:pt x="29814" y="40350"/>
                  <a:pt x="29796" y="41028"/>
                  <a:pt x="29788" y="41626"/>
                </a:cubicBezTo>
                <a:lnTo>
                  <a:pt x="30171" y="41626"/>
                </a:lnTo>
                <a:cubicBezTo>
                  <a:pt x="30189" y="41028"/>
                  <a:pt x="30198" y="40350"/>
                  <a:pt x="30207" y="39681"/>
                </a:cubicBezTo>
                <a:cubicBezTo>
                  <a:pt x="32651" y="39619"/>
                  <a:pt x="34346" y="39574"/>
                  <a:pt x="34614" y="39565"/>
                </a:cubicBezTo>
                <a:lnTo>
                  <a:pt x="35711" y="39521"/>
                </a:lnTo>
                <a:lnTo>
                  <a:pt x="35756" y="39521"/>
                </a:lnTo>
                <a:cubicBezTo>
                  <a:pt x="35765" y="40199"/>
                  <a:pt x="35783" y="40859"/>
                  <a:pt x="35774" y="41546"/>
                </a:cubicBezTo>
                <a:lnTo>
                  <a:pt x="36139" y="41546"/>
                </a:lnTo>
                <a:cubicBezTo>
                  <a:pt x="36122" y="40877"/>
                  <a:pt x="36130" y="40172"/>
                  <a:pt x="36113" y="39503"/>
                </a:cubicBezTo>
                <a:cubicBezTo>
                  <a:pt x="36511" y="39488"/>
                  <a:pt x="36908" y="39483"/>
                  <a:pt x="37304" y="39483"/>
                </a:cubicBezTo>
                <a:cubicBezTo>
                  <a:pt x="38414" y="39483"/>
                  <a:pt x="39520" y="39525"/>
                  <a:pt x="40651" y="39525"/>
                </a:cubicBezTo>
                <a:cubicBezTo>
                  <a:pt x="40850" y="39525"/>
                  <a:pt x="41050" y="39524"/>
                  <a:pt x="41251" y="39521"/>
                </a:cubicBezTo>
                <a:cubicBezTo>
                  <a:pt x="41260" y="40234"/>
                  <a:pt x="41340" y="40868"/>
                  <a:pt x="41385" y="41546"/>
                </a:cubicBezTo>
                <a:lnTo>
                  <a:pt x="41742" y="41546"/>
                </a:lnTo>
                <a:cubicBezTo>
                  <a:pt x="41679" y="40886"/>
                  <a:pt x="41617" y="40216"/>
                  <a:pt x="41599" y="39512"/>
                </a:cubicBezTo>
                <a:cubicBezTo>
                  <a:pt x="42411" y="39503"/>
                  <a:pt x="43229" y="39503"/>
                  <a:pt x="44047" y="39503"/>
                </a:cubicBezTo>
                <a:cubicBezTo>
                  <a:pt x="44864" y="39503"/>
                  <a:pt x="45680" y="39503"/>
                  <a:pt x="46488" y="39494"/>
                </a:cubicBezTo>
                <a:cubicBezTo>
                  <a:pt x="46515" y="40199"/>
                  <a:pt x="46568" y="40859"/>
                  <a:pt x="46613" y="41546"/>
                </a:cubicBezTo>
                <a:lnTo>
                  <a:pt x="46970" y="41546"/>
                </a:lnTo>
                <a:cubicBezTo>
                  <a:pt x="46925" y="40859"/>
                  <a:pt x="46862" y="40190"/>
                  <a:pt x="46845" y="39485"/>
                </a:cubicBezTo>
                <a:cubicBezTo>
                  <a:pt x="48334" y="39476"/>
                  <a:pt x="49806" y="39440"/>
                  <a:pt x="51261" y="39396"/>
                </a:cubicBezTo>
                <a:cubicBezTo>
                  <a:pt x="51359" y="40109"/>
                  <a:pt x="51448" y="40832"/>
                  <a:pt x="51546" y="41546"/>
                </a:cubicBezTo>
                <a:lnTo>
                  <a:pt x="51894" y="41546"/>
                </a:lnTo>
                <a:cubicBezTo>
                  <a:pt x="51805" y="40823"/>
                  <a:pt x="51716" y="40100"/>
                  <a:pt x="51617" y="39387"/>
                </a:cubicBezTo>
                <a:cubicBezTo>
                  <a:pt x="53054" y="39324"/>
                  <a:pt x="54579" y="39342"/>
                  <a:pt x="56069" y="39324"/>
                </a:cubicBezTo>
                <a:lnTo>
                  <a:pt x="56069" y="39324"/>
                </a:lnTo>
                <a:cubicBezTo>
                  <a:pt x="56069" y="40074"/>
                  <a:pt x="56060" y="40832"/>
                  <a:pt x="56087" y="41546"/>
                </a:cubicBezTo>
                <a:lnTo>
                  <a:pt x="56444" y="41546"/>
                </a:lnTo>
                <a:cubicBezTo>
                  <a:pt x="56417" y="40823"/>
                  <a:pt x="56426" y="40074"/>
                  <a:pt x="56426" y="39324"/>
                </a:cubicBezTo>
                <a:cubicBezTo>
                  <a:pt x="57987" y="39271"/>
                  <a:pt x="59575" y="39244"/>
                  <a:pt x="61127" y="39173"/>
                </a:cubicBezTo>
                <a:cubicBezTo>
                  <a:pt x="61636" y="39146"/>
                  <a:pt x="62135" y="39092"/>
                  <a:pt x="62626" y="39075"/>
                </a:cubicBezTo>
                <a:cubicBezTo>
                  <a:pt x="62679" y="39886"/>
                  <a:pt x="62733" y="40698"/>
                  <a:pt x="62742" y="41546"/>
                </a:cubicBezTo>
                <a:lnTo>
                  <a:pt x="63099" y="41546"/>
                </a:lnTo>
                <a:cubicBezTo>
                  <a:pt x="63090" y="40680"/>
                  <a:pt x="63027" y="39824"/>
                  <a:pt x="62983" y="39039"/>
                </a:cubicBezTo>
                <a:cubicBezTo>
                  <a:pt x="64464" y="38878"/>
                  <a:pt x="65980" y="38700"/>
                  <a:pt x="67452" y="38566"/>
                </a:cubicBezTo>
                <a:cubicBezTo>
                  <a:pt x="67613" y="39601"/>
                  <a:pt x="67836" y="40582"/>
                  <a:pt x="68068" y="41546"/>
                </a:cubicBezTo>
                <a:lnTo>
                  <a:pt x="68434" y="41546"/>
                </a:lnTo>
                <a:cubicBezTo>
                  <a:pt x="68193" y="40573"/>
                  <a:pt x="67970" y="39583"/>
                  <a:pt x="67809" y="38530"/>
                </a:cubicBezTo>
                <a:cubicBezTo>
                  <a:pt x="68880" y="38414"/>
                  <a:pt x="70004" y="38298"/>
                  <a:pt x="71101" y="38245"/>
                </a:cubicBezTo>
                <a:cubicBezTo>
                  <a:pt x="71110" y="39324"/>
                  <a:pt x="71119" y="40466"/>
                  <a:pt x="71101" y="41546"/>
                </a:cubicBezTo>
                <a:lnTo>
                  <a:pt x="71449" y="41546"/>
                </a:lnTo>
                <a:cubicBezTo>
                  <a:pt x="71476" y="40466"/>
                  <a:pt x="71449" y="39280"/>
                  <a:pt x="71458" y="38218"/>
                </a:cubicBezTo>
                <a:cubicBezTo>
                  <a:pt x="72234" y="38182"/>
                  <a:pt x="73010" y="38147"/>
                  <a:pt x="73795" y="38129"/>
                </a:cubicBezTo>
                <a:lnTo>
                  <a:pt x="73795" y="37781"/>
                </a:lnTo>
                <a:cubicBezTo>
                  <a:pt x="73010" y="37790"/>
                  <a:pt x="72207" y="37843"/>
                  <a:pt x="71449" y="37852"/>
                </a:cubicBezTo>
                <a:cubicBezTo>
                  <a:pt x="71431" y="36889"/>
                  <a:pt x="71413" y="35934"/>
                  <a:pt x="71369" y="34998"/>
                </a:cubicBezTo>
                <a:cubicBezTo>
                  <a:pt x="72198" y="34962"/>
                  <a:pt x="73001" y="34908"/>
                  <a:pt x="73795" y="34846"/>
                </a:cubicBezTo>
                <a:lnTo>
                  <a:pt x="73795" y="34489"/>
                </a:lnTo>
                <a:cubicBezTo>
                  <a:pt x="72992" y="34543"/>
                  <a:pt x="72163" y="34623"/>
                  <a:pt x="71351" y="34632"/>
                </a:cubicBezTo>
                <a:cubicBezTo>
                  <a:pt x="71217" y="32803"/>
                  <a:pt x="71012" y="31055"/>
                  <a:pt x="70833" y="29270"/>
                </a:cubicBezTo>
                <a:cubicBezTo>
                  <a:pt x="71375" y="29266"/>
                  <a:pt x="71922" y="29258"/>
                  <a:pt x="72464" y="29258"/>
                </a:cubicBezTo>
                <a:cubicBezTo>
                  <a:pt x="72913" y="29258"/>
                  <a:pt x="73359" y="29263"/>
                  <a:pt x="73795" y="29279"/>
                </a:cubicBezTo>
                <a:lnTo>
                  <a:pt x="73795" y="28922"/>
                </a:lnTo>
                <a:cubicBezTo>
                  <a:pt x="73265" y="28908"/>
                  <a:pt x="72710" y="28901"/>
                  <a:pt x="72155" y="28901"/>
                </a:cubicBezTo>
                <a:cubicBezTo>
                  <a:pt x="71701" y="28901"/>
                  <a:pt x="71248" y="28906"/>
                  <a:pt x="70807" y="28914"/>
                </a:cubicBezTo>
                <a:cubicBezTo>
                  <a:pt x="70699" y="27718"/>
                  <a:pt x="70655" y="26451"/>
                  <a:pt x="70619" y="25176"/>
                </a:cubicBezTo>
                <a:cubicBezTo>
                  <a:pt x="71690" y="25176"/>
                  <a:pt x="72733" y="25158"/>
                  <a:pt x="73795" y="25158"/>
                </a:cubicBezTo>
                <a:lnTo>
                  <a:pt x="73795" y="24801"/>
                </a:lnTo>
                <a:cubicBezTo>
                  <a:pt x="72733" y="24810"/>
                  <a:pt x="71672" y="24819"/>
                  <a:pt x="70610" y="24828"/>
                </a:cubicBezTo>
                <a:cubicBezTo>
                  <a:pt x="70592" y="22936"/>
                  <a:pt x="70566" y="20983"/>
                  <a:pt x="70637" y="19136"/>
                </a:cubicBezTo>
                <a:cubicBezTo>
                  <a:pt x="71401" y="19009"/>
                  <a:pt x="72233" y="18909"/>
                  <a:pt x="73105" y="18909"/>
                </a:cubicBezTo>
                <a:cubicBezTo>
                  <a:pt x="73333" y="18909"/>
                  <a:pt x="73563" y="18916"/>
                  <a:pt x="73795" y="18931"/>
                </a:cubicBezTo>
                <a:lnTo>
                  <a:pt x="73795" y="18574"/>
                </a:lnTo>
                <a:cubicBezTo>
                  <a:pt x="73582" y="18560"/>
                  <a:pt x="73368" y="18554"/>
                  <a:pt x="73157" y="18554"/>
                </a:cubicBezTo>
                <a:cubicBezTo>
                  <a:pt x="72263" y="18554"/>
                  <a:pt x="71394" y="18664"/>
                  <a:pt x="70637" y="18779"/>
                </a:cubicBezTo>
                <a:cubicBezTo>
                  <a:pt x="70673" y="16870"/>
                  <a:pt x="70798" y="15068"/>
                  <a:pt x="70860" y="13204"/>
                </a:cubicBezTo>
                <a:cubicBezTo>
                  <a:pt x="71217" y="13177"/>
                  <a:pt x="71582" y="13168"/>
                  <a:pt x="71952" y="13168"/>
                </a:cubicBezTo>
                <a:cubicBezTo>
                  <a:pt x="72562" y="13168"/>
                  <a:pt x="73184" y="13193"/>
                  <a:pt x="73795" y="13204"/>
                </a:cubicBezTo>
                <a:lnTo>
                  <a:pt x="73795" y="12847"/>
                </a:lnTo>
                <a:cubicBezTo>
                  <a:pt x="73171" y="12841"/>
                  <a:pt x="72521" y="12809"/>
                  <a:pt x="71886" y="12809"/>
                </a:cubicBezTo>
                <a:cubicBezTo>
                  <a:pt x="71540" y="12809"/>
                  <a:pt x="71199" y="12819"/>
                  <a:pt x="70869" y="12847"/>
                </a:cubicBezTo>
                <a:cubicBezTo>
                  <a:pt x="70914" y="11446"/>
                  <a:pt x="70896" y="9974"/>
                  <a:pt x="70931" y="8565"/>
                </a:cubicBezTo>
                <a:cubicBezTo>
                  <a:pt x="71913" y="8556"/>
                  <a:pt x="72832" y="8484"/>
                  <a:pt x="73795" y="8467"/>
                </a:cubicBezTo>
                <a:lnTo>
                  <a:pt x="73795" y="8119"/>
                </a:lnTo>
                <a:cubicBezTo>
                  <a:pt x="72823" y="8137"/>
                  <a:pt x="71904" y="8199"/>
                  <a:pt x="70923" y="8208"/>
                </a:cubicBezTo>
                <a:cubicBezTo>
                  <a:pt x="70931" y="6825"/>
                  <a:pt x="70931" y="5442"/>
                  <a:pt x="70940" y="4086"/>
                </a:cubicBezTo>
                <a:cubicBezTo>
                  <a:pt x="71850" y="4015"/>
                  <a:pt x="72805" y="3979"/>
                  <a:pt x="73795" y="3979"/>
                </a:cubicBezTo>
                <a:lnTo>
                  <a:pt x="73795" y="3623"/>
                </a:lnTo>
                <a:cubicBezTo>
                  <a:pt x="73730" y="3622"/>
                  <a:pt x="73666" y="3622"/>
                  <a:pt x="73601" y="3622"/>
                </a:cubicBezTo>
                <a:cubicBezTo>
                  <a:pt x="72670" y="3622"/>
                  <a:pt x="71765" y="3680"/>
                  <a:pt x="70923" y="3730"/>
                </a:cubicBezTo>
                <a:cubicBezTo>
                  <a:pt x="70896" y="2463"/>
                  <a:pt x="70851" y="1205"/>
                  <a:pt x="70735" y="27"/>
                </a:cubicBezTo>
                <a:lnTo>
                  <a:pt x="70378" y="27"/>
                </a:lnTo>
                <a:cubicBezTo>
                  <a:pt x="70494" y="1205"/>
                  <a:pt x="70557" y="2498"/>
                  <a:pt x="70557" y="3747"/>
                </a:cubicBezTo>
                <a:cubicBezTo>
                  <a:pt x="69601" y="3791"/>
                  <a:pt x="68592" y="3814"/>
                  <a:pt x="67585" y="3814"/>
                </a:cubicBezTo>
                <a:cubicBezTo>
                  <a:pt x="66741" y="3814"/>
                  <a:pt x="65898" y="3798"/>
                  <a:pt x="65088" y="3765"/>
                </a:cubicBezTo>
                <a:cubicBezTo>
                  <a:pt x="65124" y="2490"/>
                  <a:pt x="65240" y="1285"/>
                  <a:pt x="65302" y="27"/>
                </a:cubicBezTo>
                <a:lnTo>
                  <a:pt x="64954" y="27"/>
                </a:lnTo>
                <a:cubicBezTo>
                  <a:pt x="64874" y="1276"/>
                  <a:pt x="64785" y="2507"/>
                  <a:pt x="64722" y="3765"/>
                </a:cubicBezTo>
                <a:cubicBezTo>
                  <a:pt x="64644" y="3766"/>
                  <a:pt x="64565" y="3766"/>
                  <a:pt x="64487" y="3766"/>
                </a:cubicBezTo>
                <a:cubicBezTo>
                  <a:pt x="63208" y="3766"/>
                  <a:pt x="61988" y="3700"/>
                  <a:pt x="60753" y="3649"/>
                </a:cubicBezTo>
                <a:cubicBezTo>
                  <a:pt x="60753" y="2409"/>
                  <a:pt x="60672" y="1250"/>
                  <a:pt x="60637" y="45"/>
                </a:cubicBezTo>
                <a:cubicBezTo>
                  <a:pt x="60628" y="45"/>
                  <a:pt x="60619" y="36"/>
                  <a:pt x="60628" y="27"/>
                </a:cubicBezTo>
                <a:lnTo>
                  <a:pt x="60271" y="27"/>
                </a:lnTo>
                <a:cubicBezTo>
                  <a:pt x="60324" y="1214"/>
                  <a:pt x="60405" y="2427"/>
                  <a:pt x="60387" y="3649"/>
                </a:cubicBezTo>
                <a:cubicBezTo>
                  <a:pt x="59823" y="3626"/>
                  <a:pt x="59255" y="3616"/>
                  <a:pt x="58685" y="3616"/>
                </a:cubicBezTo>
                <a:cubicBezTo>
                  <a:pt x="57740" y="3616"/>
                  <a:pt x="56793" y="3643"/>
                  <a:pt x="55864" y="3676"/>
                </a:cubicBezTo>
                <a:cubicBezTo>
                  <a:pt x="55855" y="2454"/>
                  <a:pt x="55864" y="1241"/>
                  <a:pt x="55873" y="27"/>
                </a:cubicBezTo>
                <a:lnTo>
                  <a:pt x="55516" y="27"/>
                </a:lnTo>
                <a:cubicBezTo>
                  <a:pt x="55498" y="1241"/>
                  <a:pt x="55525" y="2490"/>
                  <a:pt x="55498" y="3694"/>
                </a:cubicBezTo>
                <a:cubicBezTo>
                  <a:pt x="54854" y="3721"/>
                  <a:pt x="54193" y="3735"/>
                  <a:pt x="53531" y="3735"/>
                </a:cubicBezTo>
                <a:cubicBezTo>
                  <a:pt x="52681" y="3735"/>
                  <a:pt x="51829" y="3712"/>
                  <a:pt x="51011" y="3667"/>
                </a:cubicBezTo>
                <a:cubicBezTo>
                  <a:pt x="50975" y="2400"/>
                  <a:pt x="50904" y="1169"/>
                  <a:pt x="50743" y="27"/>
                </a:cubicBezTo>
                <a:lnTo>
                  <a:pt x="50377" y="27"/>
                </a:lnTo>
                <a:cubicBezTo>
                  <a:pt x="50556" y="1160"/>
                  <a:pt x="50609" y="2409"/>
                  <a:pt x="50663" y="3667"/>
                </a:cubicBezTo>
                <a:cubicBezTo>
                  <a:pt x="49012" y="3533"/>
                  <a:pt x="47255" y="3507"/>
                  <a:pt x="45578" y="3417"/>
                </a:cubicBezTo>
                <a:cubicBezTo>
                  <a:pt x="45578" y="2258"/>
                  <a:pt x="45614" y="1142"/>
                  <a:pt x="45658" y="27"/>
                </a:cubicBezTo>
                <a:lnTo>
                  <a:pt x="45301" y="27"/>
                </a:lnTo>
                <a:cubicBezTo>
                  <a:pt x="45257" y="1142"/>
                  <a:pt x="45221" y="2258"/>
                  <a:pt x="45221" y="3417"/>
                </a:cubicBezTo>
                <a:cubicBezTo>
                  <a:pt x="44892" y="3397"/>
                  <a:pt x="44565" y="3389"/>
                  <a:pt x="44238" y="3389"/>
                </a:cubicBezTo>
                <a:cubicBezTo>
                  <a:pt x="43178" y="3389"/>
                  <a:pt x="42127" y="3471"/>
                  <a:pt x="41087" y="3471"/>
                </a:cubicBezTo>
                <a:cubicBezTo>
                  <a:pt x="41046" y="3471"/>
                  <a:pt x="41006" y="3471"/>
                  <a:pt x="40966" y="3471"/>
                </a:cubicBezTo>
                <a:cubicBezTo>
                  <a:pt x="40975" y="2302"/>
                  <a:pt x="41046" y="1196"/>
                  <a:pt x="41064" y="27"/>
                </a:cubicBezTo>
                <a:lnTo>
                  <a:pt x="40716" y="27"/>
                </a:lnTo>
                <a:cubicBezTo>
                  <a:pt x="40680" y="1187"/>
                  <a:pt x="40627" y="2311"/>
                  <a:pt x="40618" y="3489"/>
                </a:cubicBezTo>
                <a:cubicBezTo>
                  <a:pt x="38941" y="3515"/>
                  <a:pt x="37156" y="3498"/>
                  <a:pt x="35559" y="3569"/>
                </a:cubicBezTo>
                <a:cubicBezTo>
                  <a:pt x="35479" y="2374"/>
                  <a:pt x="35568" y="1187"/>
                  <a:pt x="35622" y="27"/>
                </a:cubicBezTo>
                <a:lnTo>
                  <a:pt x="35265" y="27"/>
                </a:lnTo>
                <a:cubicBezTo>
                  <a:pt x="35212" y="1160"/>
                  <a:pt x="35131" y="2347"/>
                  <a:pt x="35203" y="3524"/>
                </a:cubicBezTo>
                <a:lnTo>
                  <a:pt x="30394" y="3587"/>
                </a:lnTo>
                <a:cubicBezTo>
                  <a:pt x="30394" y="1847"/>
                  <a:pt x="30350" y="54"/>
                  <a:pt x="30350" y="27"/>
                </a:cubicBezTo>
                <a:lnTo>
                  <a:pt x="29966" y="36"/>
                </a:lnTo>
                <a:cubicBezTo>
                  <a:pt x="29966" y="63"/>
                  <a:pt x="30011" y="1856"/>
                  <a:pt x="30011" y="3587"/>
                </a:cubicBezTo>
                <a:lnTo>
                  <a:pt x="24765" y="3658"/>
                </a:lnTo>
                <a:cubicBezTo>
                  <a:pt x="24881" y="2436"/>
                  <a:pt x="25042" y="830"/>
                  <a:pt x="25122" y="1"/>
                </a:cubicBezTo>
                <a:lnTo>
                  <a:pt x="24738" y="1"/>
                </a:lnTo>
                <a:cubicBezTo>
                  <a:pt x="24649" y="848"/>
                  <a:pt x="24488" y="2454"/>
                  <a:pt x="24381" y="3667"/>
                </a:cubicBezTo>
                <a:lnTo>
                  <a:pt x="18975" y="3739"/>
                </a:lnTo>
                <a:cubicBezTo>
                  <a:pt x="18975" y="2454"/>
                  <a:pt x="18931" y="964"/>
                  <a:pt x="18904" y="1"/>
                </a:cubicBezTo>
                <a:lnTo>
                  <a:pt x="18520" y="1"/>
                </a:lnTo>
                <a:cubicBezTo>
                  <a:pt x="18547" y="964"/>
                  <a:pt x="18592" y="2472"/>
                  <a:pt x="18592" y="3739"/>
                </a:cubicBezTo>
                <a:lnTo>
                  <a:pt x="12829" y="3819"/>
                </a:lnTo>
                <a:cubicBezTo>
                  <a:pt x="12820" y="2302"/>
                  <a:pt x="12802" y="795"/>
                  <a:pt x="12793" y="1"/>
                </a:cubicBezTo>
                <a:lnTo>
                  <a:pt x="12409" y="1"/>
                </a:lnTo>
                <a:cubicBezTo>
                  <a:pt x="12418" y="795"/>
                  <a:pt x="12436" y="2302"/>
                  <a:pt x="12445" y="3819"/>
                </a:cubicBezTo>
                <a:lnTo>
                  <a:pt x="7735" y="3881"/>
                </a:lnTo>
                <a:cubicBezTo>
                  <a:pt x="7735" y="2061"/>
                  <a:pt x="7690" y="54"/>
                  <a:pt x="7690" y="27"/>
                </a:cubicBezTo>
                <a:lnTo>
                  <a:pt x="7307" y="36"/>
                </a:lnTo>
                <a:cubicBezTo>
                  <a:pt x="7307" y="63"/>
                  <a:pt x="7351" y="2070"/>
                  <a:pt x="7351" y="3890"/>
                </a:cubicBezTo>
                <a:lnTo>
                  <a:pt x="1999" y="3962"/>
                </a:lnTo>
                <a:cubicBezTo>
                  <a:pt x="2114" y="2713"/>
                  <a:pt x="2293" y="902"/>
                  <a:pt x="2391" y="1"/>
                </a:cubicBezTo>
                <a:close/>
              </a:path>
            </a:pathLst>
          </a:custGeom>
          <a:solidFill>
            <a:srgbClr val="95739C">
              <a:alpha val="107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0" name="Google Shape;200;p13"/>
          <p:cNvSpPr txBox="1">
            <a:spLocks noGrp="1"/>
          </p:cNvSpPr>
          <p:nvPr>
            <p:ph type="title"/>
          </p:nvPr>
        </p:nvSpPr>
        <p:spPr>
          <a:xfrm>
            <a:off x="960000" y="2464000"/>
            <a:ext cx="2819600" cy="5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01" name="Google Shape;201;p13"/>
          <p:cNvSpPr txBox="1">
            <a:spLocks noGrp="1"/>
          </p:cNvSpPr>
          <p:nvPr>
            <p:ph type="title" idx="2" hasCustomPrompt="1"/>
          </p:nvPr>
        </p:nvSpPr>
        <p:spPr>
          <a:xfrm>
            <a:off x="1773733" y="1871300"/>
            <a:ext cx="1192000" cy="47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02" name="Google Shape;202;p13"/>
          <p:cNvSpPr txBox="1">
            <a:spLocks noGrp="1"/>
          </p:cNvSpPr>
          <p:nvPr>
            <p:ph type="subTitle" idx="1"/>
          </p:nvPr>
        </p:nvSpPr>
        <p:spPr>
          <a:xfrm>
            <a:off x="960000" y="3027300"/>
            <a:ext cx="2819600" cy="7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03" name="Google Shape;203;p13"/>
          <p:cNvSpPr txBox="1">
            <a:spLocks noGrp="1"/>
          </p:cNvSpPr>
          <p:nvPr>
            <p:ph type="title" idx="3"/>
          </p:nvPr>
        </p:nvSpPr>
        <p:spPr>
          <a:xfrm>
            <a:off x="4686200" y="2464000"/>
            <a:ext cx="2819600" cy="5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04" name="Google Shape;204;p13"/>
          <p:cNvSpPr txBox="1">
            <a:spLocks noGrp="1"/>
          </p:cNvSpPr>
          <p:nvPr>
            <p:ph type="title" idx="4" hasCustomPrompt="1"/>
          </p:nvPr>
        </p:nvSpPr>
        <p:spPr>
          <a:xfrm>
            <a:off x="5500000" y="1871300"/>
            <a:ext cx="1192000" cy="47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05" name="Google Shape;205;p13"/>
          <p:cNvSpPr txBox="1">
            <a:spLocks noGrp="1"/>
          </p:cNvSpPr>
          <p:nvPr>
            <p:ph type="subTitle" idx="5"/>
          </p:nvPr>
        </p:nvSpPr>
        <p:spPr>
          <a:xfrm>
            <a:off x="4686200" y="3027300"/>
            <a:ext cx="2819600" cy="7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06" name="Google Shape;206;p13"/>
          <p:cNvSpPr txBox="1">
            <a:spLocks noGrp="1"/>
          </p:cNvSpPr>
          <p:nvPr>
            <p:ph type="title" idx="6"/>
          </p:nvPr>
        </p:nvSpPr>
        <p:spPr>
          <a:xfrm>
            <a:off x="8412467" y="2464000"/>
            <a:ext cx="2819600" cy="5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07" name="Google Shape;207;p13"/>
          <p:cNvSpPr txBox="1">
            <a:spLocks noGrp="1"/>
          </p:cNvSpPr>
          <p:nvPr>
            <p:ph type="title" idx="7" hasCustomPrompt="1"/>
          </p:nvPr>
        </p:nvSpPr>
        <p:spPr>
          <a:xfrm>
            <a:off x="9226267" y="1871300"/>
            <a:ext cx="1192000" cy="47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08" name="Google Shape;208;p13"/>
          <p:cNvSpPr txBox="1">
            <a:spLocks noGrp="1"/>
          </p:cNvSpPr>
          <p:nvPr>
            <p:ph type="subTitle" idx="8"/>
          </p:nvPr>
        </p:nvSpPr>
        <p:spPr>
          <a:xfrm>
            <a:off x="8412467" y="3027300"/>
            <a:ext cx="2819600" cy="7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09" name="Google Shape;209;p13"/>
          <p:cNvSpPr txBox="1">
            <a:spLocks noGrp="1"/>
          </p:cNvSpPr>
          <p:nvPr>
            <p:ph type="title" idx="9"/>
          </p:nvPr>
        </p:nvSpPr>
        <p:spPr>
          <a:xfrm>
            <a:off x="960000" y="4726733"/>
            <a:ext cx="2819600" cy="5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10" name="Google Shape;210;p13"/>
          <p:cNvSpPr txBox="1">
            <a:spLocks noGrp="1"/>
          </p:cNvSpPr>
          <p:nvPr>
            <p:ph type="title" idx="13" hasCustomPrompt="1"/>
          </p:nvPr>
        </p:nvSpPr>
        <p:spPr>
          <a:xfrm>
            <a:off x="1773733" y="4134233"/>
            <a:ext cx="1192000" cy="47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4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t>xx%</a:t>
            </a:r>
          </a:p>
        </p:txBody>
      </p:sp>
      <p:sp>
        <p:nvSpPr>
          <p:cNvPr id="211" name="Google Shape;211;p13"/>
          <p:cNvSpPr txBox="1">
            <a:spLocks noGrp="1"/>
          </p:cNvSpPr>
          <p:nvPr>
            <p:ph type="subTitle" idx="14"/>
          </p:nvPr>
        </p:nvSpPr>
        <p:spPr>
          <a:xfrm>
            <a:off x="960000" y="5289967"/>
            <a:ext cx="2819600" cy="7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12" name="Google Shape;212;p13"/>
          <p:cNvSpPr txBox="1">
            <a:spLocks noGrp="1"/>
          </p:cNvSpPr>
          <p:nvPr>
            <p:ph type="title" idx="15"/>
          </p:nvPr>
        </p:nvSpPr>
        <p:spPr>
          <a:xfrm>
            <a:off x="4686200" y="4726733"/>
            <a:ext cx="2819600" cy="5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13" name="Google Shape;213;p13"/>
          <p:cNvSpPr txBox="1">
            <a:spLocks noGrp="1"/>
          </p:cNvSpPr>
          <p:nvPr>
            <p:ph type="title" idx="16" hasCustomPrompt="1"/>
          </p:nvPr>
        </p:nvSpPr>
        <p:spPr>
          <a:xfrm>
            <a:off x="5500000" y="4134233"/>
            <a:ext cx="1192000" cy="47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4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t>xx%</a:t>
            </a:r>
          </a:p>
        </p:txBody>
      </p:sp>
      <p:sp>
        <p:nvSpPr>
          <p:cNvPr id="214" name="Google Shape;214;p13"/>
          <p:cNvSpPr txBox="1">
            <a:spLocks noGrp="1"/>
          </p:cNvSpPr>
          <p:nvPr>
            <p:ph type="subTitle" idx="17"/>
          </p:nvPr>
        </p:nvSpPr>
        <p:spPr>
          <a:xfrm>
            <a:off x="4686200" y="5289967"/>
            <a:ext cx="2819600" cy="7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15" name="Google Shape;215;p13"/>
          <p:cNvSpPr txBox="1">
            <a:spLocks noGrp="1"/>
          </p:cNvSpPr>
          <p:nvPr>
            <p:ph type="title" idx="18"/>
          </p:nvPr>
        </p:nvSpPr>
        <p:spPr>
          <a:xfrm>
            <a:off x="8412467" y="4726733"/>
            <a:ext cx="2819600" cy="5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16" name="Google Shape;216;p13"/>
          <p:cNvSpPr txBox="1">
            <a:spLocks noGrp="1"/>
          </p:cNvSpPr>
          <p:nvPr>
            <p:ph type="title" idx="19" hasCustomPrompt="1"/>
          </p:nvPr>
        </p:nvSpPr>
        <p:spPr>
          <a:xfrm>
            <a:off x="9226267" y="4134233"/>
            <a:ext cx="1192000" cy="47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4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t>xx%</a:t>
            </a:r>
          </a:p>
        </p:txBody>
      </p:sp>
      <p:sp>
        <p:nvSpPr>
          <p:cNvPr id="217" name="Google Shape;217;p13"/>
          <p:cNvSpPr txBox="1">
            <a:spLocks noGrp="1"/>
          </p:cNvSpPr>
          <p:nvPr>
            <p:ph type="subTitle" idx="20"/>
          </p:nvPr>
        </p:nvSpPr>
        <p:spPr>
          <a:xfrm>
            <a:off x="8412467" y="5289967"/>
            <a:ext cx="2819600" cy="7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18" name="Google Shape;218;p13"/>
          <p:cNvSpPr txBox="1">
            <a:spLocks noGrp="1"/>
          </p:cNvSpPr>
          <p:nvPr>
            <p:ph type="title" idx="21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219" name="Google Shape;219;p13"/>
          <p:cNvGrpSpPr/>
          <p:nvPr/>
        </p:nvGrpSpPr>
        <p:grpSpPr>
          <a:xfrm>
            <a:off x="429434" y="345633"/>
            <a:ext cx="11537036" cy="6231491"/>
            <a:chOff x="322075" y="259225"/>
            <a:chExt cx="8652777" cy="4673618"/>
          </a:xfrm>
        </p:grpSpPr>
        <p:grpSp>
          <p:nvGrpSpPr>
            <p:cNvPr id="220" name="Google Shape;220;p13"/>
            <p:cNvGrpSpPr/>
            <p:nvPr/>
          </p:nvGrpSpPr>
          <p:grpSpPr>
            <a:xfrm rot="265293">
              <a:off x="477363" y="383131"/>
              <a:ext cx="485012" cy="642924"/>
              <a:chOff x="477400" y="383100"/>
              <a:chExt cx="484975" cy="642875"/>
            </a:xfrm>
          </p:grpSpPr>
          <p:sp>
            <p:nvSpPr>
              <p:cNvPr id="221" name="Google Shape;221;p13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2" name="Google Shape;222;p13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23" name="Google Shape;223;p13"/>
            <p:cNvGrpSpPr/>
            <p:nvPr/>
          </p:nvGrpSpPr>
          <p:grpSpPr>
            <a:xfrm rot="124479">
              <a:off x="8331734" y="267098"/>
              <a:ext cx="444855" cy="545076"/>
              <a:chOff x="8331913" y="266838"/>
              <a:chExt cx="444875" cy="545100"/>
            </a:xfrm>
          </p:grpSpPr>
          <p:sp>
            <p:nvSpPr>
              <p:cNvPr id="224" name="Google Shape;224;p13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5" name="Google Shape;225;p13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26" name="Google Shape;226;p13"/>
            <p:cNvGrpSpPr/>
            <p:nvPr/>
          </p:nvGrpSpPr>
          <p:grpSpPr>
            <a:xfrm>
              <a:off x="322075" y="4511074"/>
              <a:ext cx="191796" cy="304277"/>
              <a:chOff x="7707175" y="1074324"/>
              <a:chExt cx="191796" cy="304277"/>
            </a:xfrm>
          </p:grpSpPr>
          <p:sp>
            <p:nvSpPr>
              <p:cNvPr id="227" name="Google Shape;227;p13"/>
              <p:cNvSpPr/>
              <p:nvPr/>
            </p:nvSpPr>
            <p:spPr>
              <a:xfrm>
                <a:off x="7773074" y="1247243"/>
                <a:ext cx="125898" cy="131358"/>
              </a:xfrm>
              <a:custGeom>
                <a:avLst/>
                <a:gdLst/>
                <a:ahLst/>
                <a:cxnLst/>
                <a:rect l="l" t="t" r="r" b="b"/>
                <a:pathLst>
                  <a:path w="3735" h="3897" extrusionOk="0">
                    <a:moveTo>
                      <a:pt x="1765" y="0"/>
                    </a:moveTo>
                    <a:cubicBezTo>
                      <a:pt x="1753" y="0"/>
                      <a:pt x="1741" y="0"/>
                      <a:pt x="1729" y="1"/>
                    </a:cubicBezTo>
                    <a:cubicBezTo>
                      <a:pt x="1579" y="1"/>
                      <a:pt x="1404" y="51"/>
                      <a:pt x="1253" y="126"/>
                    </a:cubicBezTo>
                    <a:cubicBezTo>
                      <a:pt x="451" y="577"/>
                      <a:pt x="0" y="2031"/>
                      <a:pt x="351" y="2908"/>
                    </a:cubicBezTo>
                    <a:cubicBezTo>
                      <a:pt x="501" y="3184"/>
                      <a:pt x="752" y="3334"/>
                      <a:pt x="927" y="3560"/>
                    </a:cubicBezTo>
                    <a:cubicBezTo>
                      <a:pt x="1304" y="3783"/>
                      <a:pt x="1647" y="3896"/>
                      <a:pt x="1971" y="3896"/>
                    </a:cubicBezTo>
                    <a:cubicBezTo>
                      <a:pt x="2336" y="3896"/>
                      <a:pt x="2675" y="3752"/>
                      <a:pt x="3008" y="3460"/>
                    </a:cubicBezTo>
                    <a:cubicBezTo>
                      <a:pt x="3509" y="3034"/>
                      <a:pt x="3734" y="2081"/>
                      <a:pt x="3509" y="1430"/>
                    </a:cubicBezTo>
                    <a:cubicBezTo>
                      <a:pt x="3238" y="667"/>
                      <a:pt x="2412" y="0"/>
                      <a:pt x="176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8" name="Google Shape;228;p13"/>
              <p:cNvSpPr/>
              <p:nvPr/>
            </p:nvSpPr>
            <p:spPr>
              <a:xfrm>
                <a:off x="7707175" y="1074324"/>
                <a:ext cx="75201" cy="65527"/>
              </a:xfrm>
              <a:custGeom>
                <a:avLst/>
                <a:gdLst/>
                <a:ahLst/>
                <a:cxnLst/>
                <a:rect l="l" t="t" r="r" b="b"/>
                <a:pathLst>
                  <a:path w="2231" h="1944" extrusionOk="0">
                    <a:moveTo>
                      <a:pt x="786" y="0"/>
                    </a:moveTo>
                    <a:cubicBezTo>
                      <a:pt x="663" y="0"/>
                      <a:pt x="565" y="70"/>
                      <a:pt x="526" y="244"/>
                    </a:cubicBezTo>
                    <a:cubicBezTo>
                      <a:pt x="351" y="294"/>
                      <a:pt x="276" y="419"/>
                      <a:pt x="276" y="620"/>
                    </a:cubicBezTo>
                    <a:cubicBezTo>
                      <a:pt x="75" y="770"/>
                      <a:pt x="0" y="970"/>
                      <a:pt x="100" y="1221"/>
                    </a:cubicBezTo>
                    <a:cubicBezTo>
                      <a:pt x="123" y="1723"/>
                      <a:pt x="395" y="1851"/>
                      <a:pt x="784" y="1851"/>
                    </a:cubicBezTo>
                    <a:cubicBezTo>
                      <a:pt x="823" y="1851"/>
                      <a:pt x="862" y="1850"/>
                      <a:pt x="902" y="1848"/>
                    </a:cubicBezTo>
                    <a:cubicBezTo>
                      <a:pt x="1106" y="1907"/>
                      <a:pt x="1252" y="1943"/>
                      <a:pt x="1366" y="1943"/>
                    </a:cubicBezTo>
                    <a:cubicBezTo>
                      <a:pt x="1592" y="1943"/>
                      <a:pt x="1697" y="1803"/>
                      <a:pt x="1880" y="1422"/>
                    </a:cubicBezTo>
                    <a:lnTo>
                      <a:pt x="1905" y="1221"/>
                    </a:lnTo>
                    <a:cubicBezTo>
                      <a:pt x="2231" y="569"/>
                      <a:pt x="2231" y="569"/>
                      <a:pt x="1504" y="68"/>
                    </a:cubicBezTo>
                    <a:cubicBezTo>
                      <a:pt x="1454" y="43"/>
                      <a:pt x="1379" y="43"/>
                      <a:pt x="1303" y="43"/>
                    </a:cubicBezTo>
                    <a:cubicBezTo>
                      <a:pt x="1178" y="43"/>
                      <a:pt x="1053" y="18"/>
                      <a:pt x="902" y="18"/>
                    </a:cubicBezTo>
                    <a:cubicBezTo>
                      <a:pt x="862" y="7"/>
                      <a:pt x="823" y="0"/>
                      <a:pt x="7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29" name="Google Shape;229;p13"/>
            <p:cNvSpPr/>
            <p:nvPr/>
          </p:nvSpPr>
          <p:spPr>
            <a:xfrm rot="2930519">
              <a:off x="8523371" y="4458875"/>
              <a:ext cx="358998" cy="408680"/>
            </a:xfrm>
            <a:custGeom>
              <a:avLst/>
              <a:gdLst/>
              <a:ahLst/>
              <a:cxnLst/>
              <a:rect l="l" t="t" r="r" b="b"/>
              <a:pathLst>
                <a:path w="11099" h="12635" extrusionOk="0">
                  <a:moveTo>
                    <a:pt x="5421" y="7516"/>
                  </a:moveTo>
                  <a:cubicBezTo>
                    <a:pt x="5626" y="7516"/>
                    <a:pt x="5845" y="7540"/>
                    <a:pt x="6076" y="7594"/>
                  </a:cubicBezTo>
                  <a:cubicBezTo>
                    <a:pt x="5865" y="8490"/>
                    <a:pt x="5230" y="9611"/>
                    <a:pt x="4308" y="9611"/>
                  </a:cubicBezTo>
                  <a:cubicBezTo>
                    <a:pt x="4294" y="9611"/>
                    <a:pt x="4280" y="9610"/>
                    <a:pt x="4265" y="9610"/>
                  </a:cubicBezTo>
                  <a:cubicBezTo>
                    <a:pt x="2817" y="9553"/>
                    <a:pt x="3538" y="7516"/>
                    <a:pt x="5421" y="7516"/>
                  </a:cubicBezTo>
                  <a:close/>
                  <a:moveTo>
                    <a:pt x="919" y="1"/>
                  </a:moveTo>
                  <a:cubicBezTo>
                    <a:pt x="578" y="1"/>
                    <a:pt x="349" y="173"/>
                    <a:pt x="260" y="466"/>
                  </a:cubicBezTo>
                  <a:cubicBezTo>
                    <a:pt x="1" y="1304"/>
                    <a:pt x="1080" y="1429"/>
                    <a:pt x="1928" y="1625"/>
                  </a:cubicBezTo>
                  <a:cubicBezTo>
                    <a:pt x="3489" y="1982"/>
                    <a:pt x="4658" y="2928"/>
                    <a:pt x="5657" y="4114"/>
                  </a:cubicBezTo>
                  <a:cubicBezTo>
                    <a:pt x="6130" y="4676"/>
                    <a:pt x="6424" y="5328"/>
                    <a:pt x="6353" y="6139"/>
                  </a:cubicBezTo>
                  <a:cubicBezTo>
                    <a:pt x="5844" y="6148"/>
                    <a:pt x="5398" y="6131"/>
                    <a:pt x="4970" y="6175"/>
                  </a:cubicBezTo>
                  <a:cubicBezTo>
                    <a:pt x="3650" y="6318"/>
                    <a:pt x="2713" y="6996"/>
                    <a:pt x="2213" y="8227"/>
                  </a:cubicBezTo>
                  <a:cubicBezTo>
                    <a:pt x="1614" y="9737"/>
                    <a:pt x="2880" y="10992"/>
                    <a:pt x="4329" y="10992"/>
                  </a:cubicBezTo>
                  <a:cubicBezTo>
                    <a:pt x="4909" y="10992"/>
                    <a:pt x="5519" y="10790"/>
                    <a:pt x="6049" y="10323"/>
                  </a:cubicBezTo>
                  <a:cubicBezTo>
                    <a:pt x="6611" y="9833"/>
                    <a:pt x="6950" y="9208"/>
                    <a:pt x="7254" y="8548"/>
                  </a:cubicBezTo>
                  <a:cubicBezTo>
                    <a:pt x="7396" y="8244"/>
                    <a:pt x="7466" y="8109"/>
                    <a:pt x="7590" y="8109"/>
                  </a:cubicBezTo>
                  <a:cubicBezTo>
                    <a:pt x="7684" y="8109"/>
                    <a:pt x="7809" y="8187"/>
                    <a:pt x="8021" y="8325"/>
                  </a:cubicBezTo>
                  <a:cubicBezTo>
                    <a:pt x="9207" y="9074"/>
                    <a:pt x="9743" y="10127"/>
                    <a:pt x="9528" y="11537"/>
                  </a:cubicBezTo>
                  <a:cubicBezTo>
                    <a:pt x="9421" y="12215"/>
                    <a:pt x="9600" y="12554"/>
                    <a:pt x="10055" y="12625"/>
                  </a:cubicBezTo>
                  <a:cubicBezTo>
                    <a:pt x="10094" y="12631"/>
                    <a:pt x="10132" y="12634"/>
                    <a:pt x="10169" y="12634"/>
                  </a:cubicBezTo>
                  <a:cubicBezTo>
                    <a:pt x="11098" y="12634"/>
                    <a:pt x="11087" y="10723"/>
                    <a:pt x="10795" y="9761"/>
                  </a:cubicBezTo>
                  <a:cubicBezTo>
                    <a:pt x="10394" y="8441"/>
                    <a:pt x="9546" y="7522"/>
                    <a:pt x="8342" y="6907"/>
                  </a:cubicBezTo>
                  <a:cubicBezTo>
                    <a:pt x="7958" y="6710"/>
                    <a:pt x="7762" y="6496"/>
                    <a:pt x="7771" y="6032"/>
                  </a:cubicBezTo>
                  <a:cubicBezTo>
                    <a:pt x="7789" y="5078"/>
                    <a:pt x="7468" y="4213"/>
                    <a:pt x="6888" y="3454"/>
                  </a:cubicBezTo>
                  <a:cubicBezTo>
                    <a:pt x="5434" y="1527"/>
                    <a:pt x="3507" y="394"/>
                    <a:pt x="1125" y="20"/>
                  </a:cubicBezTo>
                  <a:cubicBezTo>
                    <a:pt x="1052" y="7"/>
                    <a:pt x="984" y="1"/>
                    <a:pt x="9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7338143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1_Table of contents"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13"/>
          <p:cNvSpPr/>
          <p:nvPr/>
        </p:nvSpPr>
        <p:spPr>
          <a:xfrm>
            <a:off x="0" y="-15434"/>
            <a:ext cx="12192083" cy="6877171"/>
          </a:xfrm>
          <a:custGeom>
            <a:avLst/>
            <a:gdLst/>
            <a:ahLst/>
            <a:cxnLst/>
            <a:rect l="l" t="t" r="r" b="b"/>
            <a:pathLst>
              <a:path w="73796" h="41626" extrusionOk="0">
                <a:moveTo>
                  <a:pt x="60753" y="4015"/>
                </a:moveTo>
                <a:cubicBezTo>
                  <a:pt x="62004" y="4049"/>
                  <a:pt x="63216" y="4123"/>
                  <a:pt x="64501" y="4123"/>
                </a:cubicBezTo>
                <a:cubicBezTo>
                  <a:pt x="64572" y="4123"/>
                  <a:pt x="64642" y="4123"/>
                  <a:pt x="64713" y="4122"/>
                </a:cubicBezTo>
                <a:lnTo>
                  <a:pt x="64713" y="4122"/>
                </a:lnTo>
                <a:cubicBezTo>
                  <a:pt x="64669" y="5469"/>
                  <a:pt x="64660" y="6879"/>
                  <a:pt x="64687" y="8261"/>
                </a:cubicBezTo>
                <a:cubicBezTo>
                  <a:pt x="63654" y="8212"/>
                  <a:pt x="62598" y="8139"/>
                  <a:pt x="61529" y="8139"/>
                </a:cubicBezTo>
                <a:cubicBezTo>
                  <a:pt x="61259" y="8139"/>
                  <a:pt x="60988" y="8144"/>
                  <a:pt x="60717" y="8154"/>
                </a:cubicBezTo>
                <a:cubicBezTo>
                  <a:pt x="60726" y="6789"/>
                  <a:pt x="60735" y="5425"/>
                  <a:pt x="60744" y="4051"/>
                </a:cubicBezTo>
                <a:cubicBezTo>
                  <a:pt x="60735" y="4033"/>
                  <a:pt x="60735" y="4015"/>
                  <a:pt x="60753" y="4015"/>
                </a:cubicBezTo>
                <a:close/>
                <a:moveTo>
                  <a:pt x="70575" y="4113"/>
                </a:moveTo>
                <a:cubicBezTo>
                  <a:pt x="70584" y="5487"/>
                  <a:pt x="70566" y="6852"/>
                  <a:pt x="70566" y="8217"/>
                </a:cubicBezTo>
                <a:cubicBezTo>
                  <a:pt x="69272" y="8262"/>
                  <a:pt x="67919" y="8316"/>
                  <a:pt x="66578" y="8316"/>
                </a:cubicBezTo>
                <a:cubicBezTo>
                  <a:pt x="66060" y="8316"/>
                  <a:pt x="65544" y="8308"/>
                  <a:pt x="65035" y="8288"/>
                </a:cubicBezTo>
                <a:cubicBezTo>
                  <a:pt x="65017" y="6905"/>
                  <a:pt x="65017" y="5469"/>
                  <a:pt x="65079" y="4131"/>
                </a:cubicBezTo>
                <a:cubicBezTo>
                  <a:pt x="65909" y="4151"/>
                  <a:pt x="66757" y="4163"/>
                  <a:pt x="67604" y="4163"/>
                </a:cubicBezTo>
                <a:cubicBezTo>
                  <a:pt x="68607" y="4163"/>
                  <a:pt x="69608" y="4147"/>
                  <a:pt x="70575" y="4113"/>
                </a:cubicBezTo>
                <a:close/>
                <a:moveTo>
                  <a:pt x="58534" y="3970"/>
                </a:moveTo>
                <a:cubicBezTo>
                  <a:pt x="59152" y="3970"/>
                  <a:pt x="59771" y="3981"/>
                  <a:pt x="60387" y="4006"/>
                </a:cubicBezTo>
                <a:cubicBezTo>
                  <a:pt x="60387" y="5398"/>
                  <a:pt x="60369" y="6781"/>
                  <a:pt x="60369" y="8181"/>
                </a:cubicBezTo>
                <a:cubicBezTo>
                  <a:pt x="58879" y="8208"/>
                  <a:pt x="57443" y="8297"/>
                  <a:pt x="55962" y="8333"/>
                </a:cubicBezTo>
                <a:cubicBezTo>
                  <a:pt x="55908" y="6923"/>
                  <a:pt x="55855" y="5505"/>
                  <a:pt x="55864" y="4024"/>
                </a:cubicBezTo>
                <a:cubicBezTo>
                  <a:pt x="56745" y="3992"/>
                  <a:pt x="57639" y="3970"/>
                  <a:pt x="58534" y="3970"/>
                </a:cubicBezTo>
                <a:close/>
                <a:moveTo>
                  <a:pt x="51038" y="4024"/>
                </a:moveTo>
                <a:cubicBezTo>
                  <a:pt x="51914" y="4062"/>
                  <a:pt x="52823" y="4086"/>
                  <a:pt x="53728" y="4086"/>
                </a:cubicBezTo>
                <a:cubicBezTo>
                  <a:pt x="54326" y="4086"/>
                  <a:pt x="54922" y="4076"/>
                  <a:pt x="55507" y="4051"/>
                </a:cubicBezTo>
                <a:lnTo>
                  <a:pt x="55507" y="4051"/>
                </a:lnTo>
                <a:cubicBezTo>
                  <a:pt x="55498" y="5523"/>
                  <a:pt x="55569" y="6914"/>
                  <a:pt x="55605" y="8342"/>
                </a:cubicBezTo>
                <a:cubicBezTo>
                  <a:pt x="54053" y="8360"/>
                  <a:pt x="52545" y="8413"/>
                  <a:pt x="51046" y="8476"/>
                </a:cubicBezTo>
                <a:cubicBezTo>
                  <a:pt x="51091" y="7021"/>
                  <a:pt x="51055" y="5505"/>
                  <a:pt x="51029" y="4060"/>
                </a:cubicBezTo>
                <a:cubicBezTo>
                  <a:pt x="51020" y="4042"/>
                  <a:pt x="51020" y="4033"/>
                  <a:pt x="51038" y="4024"/>
                </a:cubicBezTo>
                <a:close/>
                <a:moveTo>
                  <a:pt x="40618" y="3837"/>
                </a:moveTo>
                <a:lnTo>
                  <a:pt x="40618" y="3837"/>
                </a:lnTo>
                <a:cubicBezTo>
                  <a:pt x="40636" y="5433"/>
                  <a:pt x="40573" y="6941"/>
                  <a:pt x="40564" y="8502"/>
                </a:cubicBezTo>
                <a:cubicBezTo>
                  <a:pt x="40437" y="8498"/>
                  <a:pt x="40309" y="8496"/>
                  <a:pt x="40181" y="8496"/>
                </a:cubicBezTo>
                <a:cubicBezTo>
                  <a:pt x="39468" y="8496"/>
                  <a:pt x="38751" y="8552"/>
                  <a:pt x="38040" y="8583"/>
                </a:cubicBezTo>
                <a:cubicBezTo>
                  <a:pt x="37192" y="8618"/>
                  <a:pt x="36362" y="8609"/>
                  <a:pt x="35551" y="8699"/>
                </a:cubicBezTo>
                <a:lnTo>
                  <a:pt x="35542" y="8663"/>
                </a:lnTo>
                <a:cubicBezTo>
                  <a:pt x="35595" y="7120"/>
                  <a:pt x="35622" y="5505"/>
                  <a:pt x="35568" y="3935"/>
                </a:cubicBezTo>
                <a:cubicBezTo>
                  <a:pt x="37183" y="3837"/>
                  <a:pt x="38941" y="3881"/>
                  <a:pt x="40618" y="3837"/>
                </a:cubicBezTo>
                <a:close/>
                <a:moveTo>
                  <a:pt x="44285" y="3743"/>
                </a:moveTo>
                <a:cubicBezTo>
                  <a:pt x="44599" y="3743"/>
                  <a:pt x="44913" y="3750"/>
                  <a:pt x="45230" y="3765"/>
                </a:cubicBezTo>
                <a:cubicBezTo>
                  <a:pt x="45283" y="5433"/>
                  <a:pt x="45408" y="7004"/>
                  <a:pt x="45426" y="8699"/>
                </a:cubicBezTo>
                <a:cubicBezTo>
                  <a:pt x="43910" y="8654"/>
                  <a:pt x="42420" y="8583"/>
                  <a:pt x="40912" y="8520"/>
                </a:cubicBezTo>
                <a:cubicBezTo>
                  <a:pt x="40939" y="6959"/>
                  <a:pt x="40975" y="5407"/>
                  <a:pt x="40975" y="3828"/>
                </a:cubicBezTo>
                <a:cubicBezTo>
                  <a:pt x="42087" y="3821"/>
                  <a:pt x="43178" y="3743"/>
                  <a:pt x="44285" y="3743"/>
                </a:cubicBezTo>
                <a:close/>
                <a:moveTo>
                  <a:pt x="45596" y="3774"/>
                </a:moveTo>
                <a:cubicBezTo>
                  <a:pt x="47291" y="3854"/>
                  <a:pt x="49021" y="3899"/>
                  <a:pt x="50672" y="4015"/>
                </a:cubicBezTo>
                <a:cubicBezTo>
                  <a:pt x="50699" y="5496"/>
                  <a:pt x="50734" y="7013"/>
                  <a:pt x="50690" y="8502"/>
                </a:cubicBezTo>
                <a:cubicBezTo>
                  <a:pt x="49084" y="8592"/>
                  <a:pt x="47478" y="8699"/>
                  <a:pt x="45783" y="8708"/>
                </a:cubicBezTo>
                <a:cubicBezTo>
                  <a:pt x="45765" y="7030"/>
                  <a:pt x="45640" y="5451"/>
                  <a:pt x="45587" y="3810"/>
                </a:cubicBezTo>
                <a:cubicBezTo>
                  <a:pt x="45587" y="3792"/>
                  <a:pt x="45587" y="3783"/>
                  <a:pt x="45596" y="3774"/>
                </a:cubicBezTo>
                <a:close/>
                <a:moveTo>
                  <a:pt x="7351" y="4274"/>
                </a:moveTo>
                <a:cubicBezTo>
                  <a:pt x="7351" y="4996"/>
                  <a:pt x="7333" y="5665"/>
                  <a:pt x="7307" y="6129"/>
                </a:cubicBezTo>
                <a:cubicBezTo>
                  <a:pt x="7262" y="6923"/>
                  <a:pt x="7164" y="7887"/>
                  <a:pt x="7075" y="8904"/>
                </a:cubicBezTo>
                <a:cubicBezTo>
                  <a:pt x="7066" y="8984"/>
                  <a:pt x="7057" y="9055"/>
                  <a:pt x="7048" y="9136"/>
                </a:cubicBezTo>
                <a:cubicBezTo>
                  <a:pt x="5121" y="9100"/>
                  <a:pt x="3355" y="9064"/>
                  <a:pt x="1927" y="9038"/>
                </a:cubicBezTo>
                <a:cubicBezTo>
                  <a:pt x="1900" y="7280"/>
                  <a:pt x="1874" y="5505"/>
                  <a:pt x="1927" y="4854"/>
                </a:cubicBezTo>
                <a:cubicBezTo>
                  <a:pt x="1936" y="4711"/>
                  <a:pt x="1954" y="4541"/>
                  <a:pt x="1963" y="4345"/>
                </a:cubicBezTo>
                <a:lnTo>
                  <a:pt x="7351" y="4274"/>
                </a:lnTo>
                <a:close/>
                <a:moveTo>
                  <a:pt x="35060" y="3908"/>
                </a:moveTo>
                <a:lnTo>
                  <a:pt x="35060" y="3953"/>
                </a:lnTo>
                <a:lnTo>
                  <a:pt x="35220" y="3953"/>
                </a:lnTo>
                <a:cubicBezTo>
                  <a:pt x="35256" y="5532"/>
                  <a:pt x="35256" y="7146"/>
                  <a:pt x="35176" y="8681"/>
                </a:cubicBezTo>
                <a:cubicBezTo>
                  <a:pt x="34569" y="8797"/>
                  <a:pt x="33071" y="9020"/>
                  <a:pt x="30091" y="9171"/>
                </a:cubicBezTo>
                <a:cubicBezTo>
                  <a:pt x="30100" y="9091"/>
                  <a:pt x="30100" y="9020"/>
                  <a:pt x="30109" y="8939"/>
                </a:cubicBezTo>
                <a:cubicBezTo>
                  <a:pt x="30207" y="7922"/>
                  <a:pt x="30296" y="6950"/>
                  <a:pt x="30350" y="6147"/>
                </a:cubicBezTo>
                <a:cubicBezTo>
                  <a:pt x="30376" y="5621"/>
                  <a:pt x="30394" y="4818"/>
                  <a:pt x="30394" y="3970"/>
                </a:cubicBezTo>
                <a:lnTo>
                  <a:pt x="35060" y="3908"/>
                </a:lnTo>
                <a:close/>
                <a:moveTo>
                  <a:pt x="12445" y="4202"/>
                </a:moveTo>
                <a:cubicBezTo>
                  <a:pt x="12454" y="5309"/>
                  <a:pt x="12454" y="6370"/>
                  <a:pt x="12454" y="7137"/>
                </a:cubicBezTo>
                <a:cubicBezTo>
                  <a:pt x="12454" y="7655"/>
                  <a:pt x="12445" y="8377"/>
                  <a:pt x="12436" y="9225"/>
                </a:cubicBezTo>
                <a:cubicBezTo>
                  <a:pt x="10723" y="9198"/>
                  <a:pt x="9028" y="9171"/>
                  <a:pt x="7431" y="9145"/>
                </a:cubicBezTo>
                <a:cubicBezTo>
                  <a:pt x="7440" y="9073"/>
                  <a:pt x="7449" y="9011"/>
                  <a:pt x="7449" y="8939"/>
                </a:cubicBezTo>
                <a:cubicBezTo>
                  <a:pt x="7547" y="7922"/>
                  <a:pt x="7646" y="6950"/>
                  <a:pt x="7690" y="6147"/>
                </a:cubicBezTo>
                <a:cubicBezTo>
                  <a:pt x="7717" y="5683"/>
                  <a:pt x="7735" y="5005"/>
                  <a:pt x="7735" y="4265"/>
                </a:cubicBezTo>
                <a:lnTo>
                  <a:pt x="12445" y="4202"/>
                </a:lnTo>
                <a:close/>
                <a:moveTo>
                  <a:pt x="18592" y="4122"/>
                </a:moveTo>
                <a:lnTo>
                  <a:pt x="18592" y="4122"/>
                </a:lnTo>
                <a:cubicBezTo>
                  <a:pt x="18583" y="4961"/>
                  <a:pt x="18556" y="5648"/>
                  <a:pt x="18485" y="5933"/>
                </a:cubicBezTo>
                <a:cubicBezTo>
                  <a:pt x="18386" y="6361"/>
                  <a:pt x="18395" y="7628"/>
                  <a:pt x="18467" y="9305"/>
                </a:cubicBezTo>
                <a:cubicBezTo>
                  <a:pt x="16647" y="9287"/>
                  <a:pt x="14729" y="9261"/>
                  <a:pt x="12829" y="9234"/>
                </a:cubicBezTo>
                <a:cubicBezTo>
                  <a:pt x="12829" y="8386"/>
                  <a:pt x="12838" y="7655"/>
                  <a:pt x="12838" y="7137"/>
                </a:cubicBezTo>
                <a:cubicBezTo>
                  <a:pt x="12838" y="6370"/>
                  <a:pt x="12838" y="5300"/>
                  <a:pt x="12829" y="4202"/>
                </a:cubicBezTo>
                <a:lnTo>
                  <a:pt x="18592" y="4122"/>
                </a:lnTo>
                <a:close/>
                <a:moveTo>
                  <a:pt x="30011" y="3970"/>
                </a:moveTo>
                <a:cubicBezTo>
                  <a:pt x="30011" y="4809"/>
                  <a:pt x="29993" y="5603"/>
                  <a:pt x="29966" y="6129"/>
                </a:cubicBezTo>
                <a:cubicBezTo>
                  <a:pt x="29912" y="6923"/>
                  <a:pt x="29823" y="7887"/>
                  <a:pt x="29725" y="8904"/>
                </a:cubicBezTo>
                <a:cubicBezTo>
                  <a:pt x="29716" y="9002"/>
                  <a:pt x="29707" y="9091"/>
                  <a:pt x="29698" y="9189"/>
                </a:cubicBezTo>
                <a:cubicBezTo>
                  <a:pt x="28503" y="9243"/>
                  <a:pt x="27076" y="9287"/>
                  <a:pt x="25389" y="9305"/>
                </a:cubicBezTo>
                <a:cubicBezTo>
                  <a:pt x="25158" y="9305"/>
                  <a:pt x="24917" y="9314"/>
                  <a:pt x="24667" y="9314"/>
                </a:cubicBezTo>
                <a:cubicBezTo>
                  <a:pt x="24667" y="9270"/>
                  <a:pt x="24667" y="9234"/>
                  <a:pt x="24658" y="9189"/>
                </a:cubicBezTo>
                <a:cubicBezTo>
                  <a:pt x="24640" y="7387"/>
                  <a:pt x="24613" y="5523"/>
                  <a:pt x="24658" y="4854"/>
                </a:cubicBezTo>
                <a:cubicBezTo>
                  <a:pt x="24676" y="4640"/>
                  <a:pt x="24703" y="4363"/>
                  <a:pt x="24729" y="4042"/>
                </a:cubicBezTo>
                <a:lnTo>
                  <a:pt x="30011" y="3970"/>
                </a:lnTo>
                <a:close/>
                <a:moveTo>
                  <a:pt x="24346" y="4051"/>
                </a:moveTo>
                <a:lnTo>
                  <a:pt x="24346" y="4051"/>
                </a:lnTo>
                <a:cubicBezTo>
                  <a:pt x="24319" y="4354"/>
                  <a:pt x="24292" y="4622"/>
                  <a:pt x="24274" y="4827"/>
                </a:cubicBezTo>
                <a:cubicBezTo>
                  <a:pt x="24221" y="5514"/>
                  <a:pt x="24248" y="7387"/>
                  <a:pt x="24274" y="9198"/>
                </a:cubicBezTo>
                <a:cubicBezTo>
                  <a:pt x="24274" y="9234"/>
                  <a:pt x="24283" y="9278"/>
                  <a:pt x="24283" y="9314"/>
                </a:cubicBezTo>
                <a:cubicBezTo>
                  <a:pt x="23633" y="9318"/>
                  <a:pt x="22932" y="9320"/>
                  <a:pt x="22192" y="9320"/>
                </a:cubicBezTo>
                <a:cubicBezTo>
                  <a:pt x="21146" y="9320"/>
                  <a:pt x="20021" y="9316"/>
                  <a:pt x="18850" y="9305"/>
                </a:cubicBezTo>
                <a:cubicBezTo>
                  <a:pt x="18788" y="7762"/>
                  <a:pt x="18770" y="6415"/>
                  <a:pt x="18859" y="6022"/>
                </a:cubicBezTo>
                <a:cubicBezTo>
                  <a:pt x="18931" y="5710"/>
                  <a:pt x="18966" y="4987"/>
                  <a:pt x="18975" y="4122"/>
                </a:cubicBezTo>
                <a:lnTo>
                  <a:pt x="24346" y="4051"/>
                </a:lnTo>
                <a:close/>
                <a:moveTo>
                  <a:pt x="70557" y="8574"/>
                </a:moveTo>
                <a:lnTo>
                  <a:pt x="70557" y="8574"/>
                </a:lnTo>
                <a:cubicBezTo>
                  <a:pt x="70566" y="9983"/>
                  <a:pt x="70557" y="11473"/>
                  <a:pt x="70503" y="12874"/>
                </a:cubicBezTo>
                <a:cubicBezTo>
                  <a:pt x="68826" y="13097"/>
                  <a:pt x="67006" y="13186"/>
                  <a:pt x="65142" y="13230"/>
                </a:cubicBezTo>
                <a:cubicBezTo>
                  <a:pt x="65124" y="11687"/>
                  <a:pt x="65052" y="10197"/>
                  <a:pt x="65035" y="8645"/>
                </a:cubicBezTo>
                <a:lnTo>
                  <a:pt x="65035" y="8645"/>
                </a:lnTo>
                <a:cubicBezTo>
                  <a:pt x="65544" y="8665"/>
                  <a:pt x="66060" y="8673"/>
                  <a:pt x="66576" y="8673"/>
                </a:cubicBezTo>
                <a:cubicBezTo>
                  <a:pt x="67914" y="8673"/>
                  <a:pt x="69263" y="8619"/>
                  <a:pt x="70557" y="8574"/>
                </a:cubicBezTo>
                <a:close/>
                <a:moveTo>
                  <a:pt x="61617" y="8494"/>
                </a:moveTo>
                <a:cubicBezTo>
                  <a:pt x="62659" y="8494"/>
                  <a:pt x="63689" y="8558"/>
                  <a:pt x="64687" y="8627"/>
                </a:cubicBezTo>
                <a:cubicBezTo>
                  <a:pt x="64696" y="10188"/>
                  <a:pt x="64767" y="11687"/>
                  <a:pt x="64785" y="13239"/>
                </a:cubicBezTo>
                <a:cubicBezTo>
                  <a:pt x="63429" y="13284"/>
                  <a:pt x="62073" y="13320"/>
                  <a:pt x="60726" y="13382"/>
                </a:cubicBezTo>
                <a:cubicBezTo>
                  <a:pt x="60726" y="11785"/>
                  <a:pt x="60735" y="10126"/>
                  <a:pt x="60717" y="8511"/>
                </a:cubicBezTo>
                <a:cubicBezTo>
                  <a:pt x="61018" y="8499"/>
                  <a:pt x="61318" y="8494"/>
                  <a:pt x="61617" y="8494"/>
                </a:cubicBezTo>
                <a:close/>
                <a:moveTo>
                  <a:pt x="50627" y="8850"/>
                </a:moveTo>
                <a:cubicBezTo>
                  <a:pt x="50699" y="8859"/>
                  <a:pt x="50672" y="8886"/>
                  <a:pt x="50681" y="8957"/>
                </a:cubicBezTo>
                <a:cubicBezTo>
                  <a:pt x="50699" y="9100"/>
                  <a:pt x="50672" y="9305"/>
                  <a:pt x="50672" y="9403"/>
                </a:cubicBezTo>
                <a:cubicBezTo>
                  <a:pt x="50627" y="10777"/>
                  <a:pt x="50583" y="12196"/>
                  <a:pt x="50493" y="13480"/>
                </a:cubicBezTo>
                <a:cubicBezTo>
                  <a:pt x="49890" y="13470"/>
                  <a:pt x="49281" y="13464"/>
                  <a:pt x="48672" y="13464"/>
                </a:cubicBezTo>
                <a:cubicBezTo>
                  <a:pt x="47677" y="13464"/>
                  <a:pt x="46683" y="13481"/>
                  <a:pt x="45721" y="13525"/>
                </a:cubicBezTo>
                <a:cubicBezTo>
                  <a:pt x="45792" y="12080"/>
                  <a:pt x="45801" y="10581"/>
                  <a:pt x="45792" y="9064"/>
                </a:cubicBezTo>
                <a:cubicBezTo>
                  <a:pt x="47041" y="9064"/>
                  <a:pt x="48227" y="8984"/>
                  <a:pt x="49441" y="8922"/>
                </a:cubicBezTo>
                <a:cubicBezTo>
                  <a:pt x="49717" y="8913"/>
                  <a:pt x="50029" y="8895"/>
                  <a:pt x="50333" y="8877"/>
                </a:cubicBezTo>
                <a:cubicBezTo>
                  <a:pt x="50431" y="8868"/>
                  <a:pt x="50574" y="8850"/>
                  <a:pt x="50627" y="8850"/>
                </a:cubicBezTo>
                <a:close/>
                <a:moveTo>
                  <a:pt x="60369" y="8529"/>
                </a:moveTo>
                <a:cubicBezTo>
                  <a:pt x="60378" y="10171"/>
                  <a:pt x="60360" y="11776"/>
                  <a:pt x="60378" y="13391"/>
                </a:cubicBezTo>
                <a:cubicBezTo>
                  <a:pt x="58942" y="13471"/>
                  <a:pt x="57478" y="13525"/>
                  <a:pt x="55989" y="13543"/>
                </a:cubicBezTo>
                <a:cubicBezTo>
                  <a:pt x="56007" y="11928"/>
                  <a:pt x="56042" y="10269"/>
                  <a:pt x="55971" y="8690"/>
                </a:cubicBezTo>
                <a:cubicBezTo>
                  <a:pt x="57452" y="8645"/>
                  <a:pt x="58879" y="8565"/>
                  <a:pt x="60369" y="8529"/>
                </a:cubicBezTo>
                <a:close/>
                <a:moveTo>
                  <a:pt x="55623" y="8699"/>
                </a:moveTo>
                <a:cubicBezTo>
                  <a:pt x="55694" y="10287"/>
                  <a:pt x="55650" y="11928"/>
                  <a:pt x="55632" y="13543"/>
                </a:cubicBezTo>
                <a:cubicBezTo>
                  <a:pt x="55458" y="13544"/>
                  <a:pt x="55285" y="13544"/>
                  <a:pt x="55113" y="13544"/>
                </a:cubicBezTo>
                <a:cubicBezTo>
                  <a:pt x="53672" y="13544"/>
                  <a:pt x="52268" y="13513"/>
                  <a:pt x="50850" y="13489"/>
                </a:cubicBezTo>
                <a:cubicBezTo>
                  <a:pt x="50939" y="11964"/>
                  <a:pt x="51011" y="10420"/>
                  <a:pt x="51046" y="8832"/>
                </a:cubicBezTo>
                <a:cubicBezTo>
                  <a:pt x="52554" y="8770"/>
                  <a:pt x="54071" y="8716"/>
                  <a:pt x="55623" y="8699"/>
                </a:cubicBezTo>
                <a:close/>
                <a:moveTo>
                  <a:pt x="40924" y="8876"/>
                </a:moveTo>
                <a:cubicBezTo>
                  <a:pt x="40926" y="8876"/>
                  <a:pt x="40928" y="8876"/>
                  <a:pt x="40930" y="8877"/>
                </a:cubicBezTo>
                <a:cubicBezTo>
                  <a:pt x="42420" y="8939"/>
                  <a:pt x="43910" y="9011"/>
                  <a:pt x="45426" y="9046"/>
                </a:cubicBezTo>
                <a:cubicBezTo>
                  <a:pt x="45462" y="10563"/>
                  <a:pt x="45426" y="12080"/>
                  <a:pt x="45364" y="13534"/>
                </a:cubicBezTo>
                <a:cubicBezTo>
                  <a:pt x="43865" y="13614"/>
                  <a:pt x="42384" y="13703"/>
                  <a:pt x="40894" y="13792"/>
                </a:cubicBezTo>
                <a:cubicBezTo>
                  <a:pt x="40921" y="12187"/>
                  <a:pt x="40912" y="10501"/>
                  <a:pt x="40912" y="8904"/>
                </a:cubicBezTo>
                <a:cubicBezTo>
                  <a:pt x="40896" y="8904"/>
                  <a:pt x="40909" y="8876"/>
                  <a:pt x="40924" y="8876"/>
                </a:cubicBezTo>
                <a:close/>
                <a:moveTo>
                  <a:pt x="40145" y="8849"/>
                </a:moveTo>
                <a:cubicBezTo>
                  <a:pt x="40282" y="8849"/>
                  <a:pt x="40420" y="8852"/>
                  <a:pt x="40555" y="8859"/>
                </a:cubicBezTo>
                <a:cubicBezTo>
                  <a:pt x="40573" y="10510"/>
                  <a:pt x="40555" y="12169"/>
                  <a:pt x="40537" y="13801"/>
                </a:cubicBezTo>
                <a:cubicBezTo>
                  <a:pt x="38825" y="13891"/>
                  <a:pt x="37094" y="13953"/>
                  <a:pt x="35381" y="14042"/>
                </a:cubicBezTo>
                <a:cubicBezTo>
                  <a:pt x="35479" y="12419"/>
                  <a:pt x="35488" y="10715"/>
                  <a:pt x="35533" y="9046"/>
                </a:cubicBezTo>
                <a:cubicBezTo>
                  <a:pt x="36853" y="8957"/>
                  <a:pt x="38218" y="8931"/>
                  <a:pt x="39583" y="8859"/>
                </a:cubicBezTo>
                <a:cubicBezTo>
                  <a:pt x="39768" y="8854"/>
                  <a:pt x="39957" y="8849"/>
                  <a:pt x="40145" y="8849"/>
                </a:cubicBezTo>
                <a:close/>
                <a:moveTo>
                  <a:pt x="35176" y="9073"/>
                </a:moveTo>
                <a:lnTo>
                  <a:pt x="35176" y="9073"/>
                </a:lnTo>
                <a:cubicBezTo>
                  <a:pt x="35122" y="10724"/>
                  <a:pt x="35131" y="12436"/>
                  <a:pt x="35024" y="14024"/>
                </a:cubicBezTo>
                <a:cubicBezTo>
                  <a:pt x="34293" y="14078"/>
                  <a:pt x="32428" y="14123"/>
                  <a:pt x="29850" y="14149"/>
                </a:cubicBezTo>
                <a:cubicBezTo>
                  <a:pt x="29805" y="13561"/>
                  <a:pt x="29796" y="12963"/>
                  <a:pt x="29832" y="12321"/>
                </a:cubicBezTo>
                <a:cubicBezTo>
                  <a:pt x="29877" y="11473"/>
                  <a:pt x="29957" y="10518"/>
                  <a:pt x="30055" y="9555"/>
                </a:cubicBezTo>
                <a:cubicBezTo>
                  <a:pt x="32990" y="9412"/>
                  <a:pt x="34498" y="9198"/>
                  <a:pt x="35176" y="9073"/>
                </a:cubicBezTo>
                <a:close/>
                <a:moveTo>
                  <a:pt x="29663" y="9573"/>
                </a:moveTo>
                <a:cubicBezTo>
                  <a:pt x="29573" y="10518"/>
                  <a:pt x="29493" y="11464"/>
                  <a:pt x="29449" y="12303"/>
                </a:cubicBezTo>
                <a:cubicBezTo>
                  <a:pt x="29413" y="12954"/>
                  <a:pt x="29422" y="13561"/>
                  <a:pt x="29466" y="14158"/>
                </a:cubicBezTo>
                <a:cubicBezTo>
                  <a:pt x="28030" y="14176"/>
                  <a:pt x="26398" y="14185"/>
                  <a:pt x="24631" y="14194"/>
                </a:cubicBezTo>
                <a:cubicBezTo>
                  <a:pt x="24631" y="13792"/>
                  <a:pt x="24640" y="13462"/>
                  <a:pt x="24658" y="13248"/>
                </a:cubicBezTo>
                <a:cubicBezTo>
                  <a:pt x="24711" y="12767"/>
                  <a:pt x="24694" y="11321"/>
                  <a:pt x="24667" y="9698"/>
                </a:cubicBezTo>
                <a:cubicBezTo>
                  <a:pt x="24917" y="9698"/>
                  <a:pt x="25166" y="9698"/>
                  <a:pt x="25398" y="9689"/>
                </a:cubicBezTo>
                <a:cubicBezTo>
                  <a:pt x="27058" y="9671"/>
                  <a:pt x="28476" y="9626"/>
                  <a:pt x="29663" y="9573"/>
                </a:cubicBezTo>
                <a:close/>
                <a:moveTo>
                  <a:pt x="1927" y="9421"/>
                </a:moveTo>
                <a:cubicBezTo>
                  <a:pt x="3355" y="9448"/>
                  <a:pt x="5103" y="9484"/>
                  <a:pt x="7012" y="9519"/>
                </a:cubicBezTo>
                <a:cubicBezTo>
                  <a:pt x="6923" y="10483"/>
                  <a:pt x="6834" y="11446"/>
                  <a:pt x="6789" y="12303"/>
                </a:cubicBezTo>
                <a:cubicBezTo>
                  <a:pt x="6753" y="12963"/>
                  <a:pt x="6771" y="13587"/>
                  <a:pt x="6807" y="14203"/>
                </a:cubicBezTo>
                <a:cubicBezTo>
                  <a:pt x="5112" y="14194"/>
                  <a:pt x="3462" y="14194"/>
                  <a:pt x="1900" y="14185"/>
                </a:cubicBezTo>
                <a:cubicBezTo>
                  <a:pt x="1900" y="13784"/>
                  <a:pt x="1900" y="13453"/>
                  <a:pt x="1927" y="13248"/>
                </a:cubicBezTo>
                <a:cubicBezTo>
                  <a:pt x="1972" y="12740"/>
                  <a:pt x="1954" y="11152"/>
                  <a:pt x="1927" y="9421"/>
                </a:cubicBezTo>
                <a:close/>
                <a:moveTo>
                  <a:pt x="7396" y="9528"/>
                </a:moveTo>
                <a:cubicBezTo>
                  <a:pt x="9002" y="9555"/>
                  <a:pt x="10705" y="9591"/>
                  <a:pt x="12436" y="9609"/>
                </a:cubicBezTo>
                <a:cubicBezTo>
                  <a:pt x="12436" y="9680"/>
                  <a:pt x="12436" y="9742"/>
                  <a:pt x="12436" y="9805"/>
                </a:cubicBezTo>
                <a:cubicBezTo>
                  <a:pt x="12427" y="11179"/>
                  <a:pt x="12409" y="12775"/>
                  <a:pt x="12409" y="14212"/>
                </a:cubicBezTo>
                <a:cubicBezTo>
                  <a:pt x="10652" y="14212"/>
                  <a:pt x="8903" y="14203"/>
                  <a:pt x="7191" y="14203"/>
                </a:cubicBezTo>
                <a:cubicBezTo>
                  <a:pt x="7155" y="13587"/>
                  <a:pt x="7137" y="12981"/>
                  <a:pt x="7173" y="12321"/>
                </a:cubicBezTo>
                <a:cubicBezTo>
                  <a:pt x="7217" y="11464"/>
                  <a:pt x="7307" y="10501"/>
                  <a:pt x="7396" y="9528"/>
                </a:cubicBezTo>
                <a:close/>
                <a:moveTo>
                  <a:pt x="12820" y="9617"/>
                </a:moveTo>
                <a:cubicBezTo>
                  <a:pt x="14729" y="9644"/>
                  <a:pt x="16656" y="9671"/>
                  <a:pt x="18476" y="9689"/>
                </a:cubicBezTo>
                <a:cubicBezTo>
                  <a:pt x="18529" y="10813"/>
                  <a:pt x="18592" y="12106"/>
                  <a:pt x="18672" y="13436"/>
                </a:cubicBezTo>
                <a:cubicBezTo>
                  <a:pt x="18681" y="13712"/>
                  <a:pt x="18699" y="13971"/>
                  <a:pt x="18708" y="14212"/>
                </a:cubicBezTo>
                <a:lnTo>
                  <a:pt x="12793" y="14212"/>
                </a:lnTo>
                <a:cubicBezTo>
                  <a:pt x="12793" y="12784"/>
                  <a:pt x="12811" y="11179"/>
                  <a:pt x="12820" y="9814"/>
                </a:cubicBezTo>
                <a:cubicBezTo>
                  <a:pt x="12820" y="9742"/>
                  <a:pt x="12820" y="9680"/>
                  <a:pt x="12820" y="9617"/>
                </a:cubicBezTo>
                <a:close/>
                <a:moveTo>
                  <a:pt x="18868" y="9689"/>
                </a:moveTo>
                <a:lnTo>
                  <a:pt x="18868" y="9689"/>
                </a:lnTo>
                <a:cubicBezTo>
                  <a:pt x="20197" y="9698"/>
                  <a:pt x="21473" y="9707"/>
                  <a:pt x="22633" y="9707"/>
                </a:cubicBezTo>
                <a:cubicBezTo>
                  <a:pt x="23213" y="9707"/>
                  <a:pt x="23766" y="9707"/>
                  <a:pt x="24283" y="9698"/>
                </a:cubicBezTo>
                <a:lnTo>
                  <a:pt x="24283" y="9698"/>
                </a:lnTo>
                <a:cubicBezTo>
                  <a:pt x="24310" y="11259"/>
                  <a:pt x="24328" y="12758"/>
                  <a:pt x="24274" y="13213"/>
                </a:cubicBezTo>
                <a:cubicBezTo>
                  <a:pt x="24257" y="13436"/>
                  <a:pt x="24248" y="13784"/>
                  <a:pt x="24248" y="14194"/>
                </a:cubicBezTo>
                <a:cubicBezTo>
                  <a:pt x="22624" y="14203"/>
                  <a:pt x="20893" y="14212"/>
                  <a:pt x="19100" y="14212"/>
                </a:cubicBezTo>
                <a:cubicBezTo>
                  <a:pt x="19082" y="13971"/>
                  <a:pt x="19064" y="13703"/>
                  <a:pt x="19056" y="13418"/>
                </a:cubicBezTo>
                <a:cubicBezTo>
                  <a:pt x="18993" y="12347"/>
                  <a:pt x="18922" y="10973"/>
                  <a:pt x="18868" y="9689"/>
                </a:cubicBezTo>
                <a:close/>
                <a:moveTo>
                  <a:pt x="50841" y="13846"/>
                </a:moveTo>
                <a:cubicBezTo>
                  <a:pt x="52169" y="13868"/>
                  <a:pt x="53522" y="13904"/>
                  <a:pt x="54863" y="13904"/>
                </a:cubicBezTo>
                <a:cubicBezTo>
                  <a:pt x="55117" y="13904"/>
                  <a:pt x="55370" y="13902"/>
                  <a:pt x="55623" y="13900"/>
                </a:cubicBezTo>
                <a:lnTo>
                  <a:pt x="55623" y="13900"/>
                </a:lnTo>
                <a:cubicBezTo>
                  <a:pt x="55605" y="15577"/>
                  <a:pt x="55543" y="17245"/>
                  <a:pt x="55578" y="18940"/>
                </a:cubicBezTo>
                <a:cubicBezTo>
                  <a:pt x="54160" y="18891"/>
                  <a:pt x="52742" y="18850"/>
                  <a:pt x="51283" y="18850"/>
                </a:cubicBezTo>
                <a:cubicBezTo>
                  <a:pt x="51145" y="18850"/>
                  <a:pt x="51007" y="18850"/>
                  <a:pt x="50868" y="18851"/>
                </a:cubicBezTo>
                <a:cubicBezTo>
                  <a:pt x="50743" y="17290"/>
                  <a:pt x="50734" y="15479"/>
                  <a:pt x="50823" y="13873"/>
                </a:cubicBezTo>
                <a:cubicBezTo>
                  <a:pt x="50823" y="13864"/>
                  <a:pt x="50823" y="13846"/>
                  <a:pt x="50841" y="13846"/>
                </a:cubicBezTo>
                <a:close/>
                <a:moveTo>
                  <a:pt x="48577" y="13820"/>
                </a:moveTo>
                <a:cubicBezTo>
                  <a:pt x="49209" y="13820"/>
                  <a:pt x="49844" y="13826"/>
                  <a:pt x="50475" y="13837"/>
                </a:cubicBezTo>
                <a:cubicBezTo>
                  <a:pt x="50377" y="15452"/>
                  <a:pt x="50386" y="17281"/>
                  <a:pt x="50520" y="18851"/>
                </a:cubicBezTo>
                <a:cubicBezTo>
                  <a:pt x="50425" y="18850"/>
                  <a:pt x="50331" y="18850"/>
                  <a:pt x="50236" y="18850"/>
                </a:cubicBezTo>
                <a:cubicBezTo>
                  <a:pt x="48697" y="18850"/>
                  <a:pt x="47217" y="18916"/>
                  <a:pt x="45729" y="18958"/>
                </a:cubicBezTo>
                <a:cubicBezTo>
                  <a:pt x="45676" y="17307"/>
                  <a:pt x="45640" y="15541"/>
                  <a:pt x="45712" y="13873"/>
                </a:cubicBezTo>
                <a:cubicBezTo>
                  <a:pt x="46650" y="13835"/>
                  <a:pt x="47611" y="13820"/>
                  <a:pt x="48577" y="13820"/>
                </a:cubicBezTo>
                <a:close/>
                <a:moveTo>
                  <a:pt x="60378" y="13748"/>
                </a:moveTo>
                <a:cubicBezTo>
                  <a:pt x="60405" y="15603"/>
                  <a:pt x="60565" y="17388"/>
                  <a:pt x="60699" y="19109"/>
                </a:cubicBezTo>
                <a:cubicBezTo>
                  <a:pt x="59084" y="19083"/>
                  <a:pt x="57487" y="19029"/>
                  <a:pt x="55935" y="18940"/>
                </a:cubicBezTo>
                <a:cubicBezTo>
                  <a:pt x="55899" y="17245"/>
                  <a:pt x="55962" y="15577"/>
                  <a:pt x="55971" y="13900"/>
                </a:cubicBezTo>
                <a:cubicBezTo>
                  <a:pt x="57478" y="13882"/>
                  <a:pt x="58924" y="13810"/>
                  <a:pt x="60378" y="13748"/>
                </a:cubicBezTo>
                <a:close/>
                <a:moveTo>
                  <a:pt x="64776" y="13596"/>
                </a:moveTo>
                <a:cubicBezTo>
                  <a:pt x="64812" y="13623"/>
                  <a:pt x="64794" y="13694"/>
                  <a:pt x="64794" y="13748"/>
                </a:cubicBezTo>
                <a:cubicBezTo>
                  <a:pt x="64803" y="15532"/>
                  <a:pt x="64758" y="17388"/>
                  <a:pt x="64776" y="19190"/>
                </a:cubicBezTo>
                <a:cubicBezTo>
                  <a:pt x="63536" y="19163"/>
                  <a:pt x="62323" y="19118"/>
                  <a:pt x="61065" y="19109"/>
                </a:cubicBezTo>
                <a:cubicBezTo>
                  <a:pt x="60904" y="17361"/>
                  <a:pt x="60770" y="15595"/>
                  <a:pt x="60726" y="13730"/>
                </a:cubicBezTo>
                <a:cubicBezTo>
                  <a:pt x="62073" y="13676"/>
                  <a:pt x="63429" y="13641"/>
                  <a:pt x="64776" y="13596"/>
                </a:cubicBezTo>
                <a:close/>
                <a:moveTo>
                  <a:pt x="70458" y="13227"/>
                </a:moveTo>
                <a:cubicBezTo>
                  <a:pt x="70487" y="13227"/>
                  <a:pt x="70494" y="13253"/>
                  <a:pt x="70494" y="13382"/>
                </a:cubicBezTo>
                <a:cubicBezTo>
                  <a:pt x="70494" y="13766"/>
                  <a:pt x="70459" y="14247"/>
                  <a:pt x="70441" y="14604"/>
                </a:cubicBezTo>
                <a:cubicBezTo>
                  <a:pt x="70378" y="15996"/>
                  <a:pt x="70307" y="17441"/>
                  <a:pt x="70289" y="18824"/>
                </a:cubicBezTo>
                <a:cubicBezTo>
                  <a:pt x="69531" y="18949"/>
                  <a:pt x="68701" y="19118"/>
                  <a:pt x="67818" y="19127"/>
                </a:cubicBezTo>
                <a:cubicBezTo>
                  <a:pt x="66944" y="19145"/>
                  <a:pt x="66025" y="19190"/>
                  <a:pt x="65133" y="19199"/>
                </a:cubicBezTo>
                <a:cubicBezTo>
                  <a:pt x="65124" y="17325"/>
                  <a:pt x="65142" y="15461"/>
                  <a:pt x="65151" y="13587"/>
                </a:cubicBezTo>
                <a:cubicBezTo>
                  <a:pt x="66979" y="13561"/>
                  <a:pt x="68746" y="13436"/>
                  <a:pt x="70378" y="13239"/>
                </a:cubicBezTo>
                <a:cubicBezTo>
                  <a:pt x="70415" y="13236"/>
                  <a:pt x="70440" y="13227"/>
                  <a:pt x="70458" y="13227"/>
                </a:cubicBezTo>
                <a:close/>
                <a:moveTo>
                  <a:pt x="45355" y="13900"/>
                </a:moveTo>
                <a:cubicBezTo>
                  <a:pt x="45283" y="15559"/>
                  <a:pt x="45319" y="17334"/>
                  <a:pt x="45382" y="18984"/>
                </a:cubicBezTo>
                <a:cubicBezTo>
                  <a:pt x="43838" y="19047"/>
                  <a:pt x="42339" y="19163"/>
                  <a:pt x="40778" y="19208"/>
                </a:cubicBezTo>
                <a:cubicBezTo>
                  <a:pt x="40707" y="17521"/>
                  <a:pt x="40832" y="15809"/>
                  <a:pt x="40885" y="14149"/>
                </a:cubicBezTo>
                <a:cubicBezTo>
                  <a:pt x="42384" y="14069"/>
                  <a:pt x="43838" y="13953"/>
                  <a:pt x="45355" y="13900"/>
                </a:cubicBezTo>
                <a:close/>
                <a:moveTo>
                  <a:pt x="40529" y="14167"/>
                </a:moveTo>
                <a:cubicBezTo>
                  <a:pt x="40475" y="15826"/>
                  <a:pt x="40350" y="17539"/>
                  <a:pt x="40430" y="19234"/>
                </a:cubicBezTo>
                <a:cubicBezTo>
                  <a:pt x="38718" y="19288"/>
                  <a:pt x="37031" y="19377"/>
                  <a:pt x="35444" y="19564"/>
                </a:cubicBezTo>
                <a:cubicBezTo>
                  <a:pt x="35328" y="17923"/>
                  <a:pt x="35220" y="16112"/>
                  <a:pt x="35354" y="14399"/>
                </a:cubicBezTo>
                <a:cubicBezTo>
                  <a:pt x="37076" y="14319"/>
                  <a:pt x="38789" y="14230"/>
                  <a:pt x="40529" y="14167"/>
                </a:cubicBezTo>
                <a:close/>
                <a:moveTo>
                  <a:pt x="34953" y="14408"/>
                </a:moveTo>
                <a:lnTo>
                  <a:pt x="34953" y="14426"/>
                </a:lnTo>
                <a:lnTo>
                  <a:pt x="34997" y="14426"/>
                </a:lnTo>
                <a:cubicBezTo>
                  <a:pt x="34980" y="14711"/>
                  <a:pt x="34962" y="14997"/>
                  <a:pt x="34953" y="15282"/>
                </a:cubicBezTo>
                <a:lnTo>
                  <a:pt x="34953" y="16504"/>
                </a:lnTo>
                <a:lnTo>
                  <a:pt x="34944" y="16504"/>
                </a:lnTo>
                <a:cubicBezTo>
                  <a:pt x="34953" y="17566"/>
                  <a:pt x="35024" y="18610"/>
                  <a:pt x="35096" y="19609"/>
                </a:cubicBezTo>
                <a:cubicBezTo>
                  <a:pt x="35024" y="19609"/>
                  <a:pt x="34962" y="19618"/>
                  <a:pt x="34899" y="19627"/>
                </a:cubicBezTo>
                <a:lnTo>
                  <a:pt x="34899" y="19636"/>
                </a:lnTo>
                <a:cubicBezTo>
                  <a:pt x="34337" y="19654"/>
                  <a:pt x="32607" y="19689"/>
                  <a:pt x="30171" y="19743"/>
                </a:cubicBezTo>
                <a:cubicBezTo>
                  <a:pt x="30144" y="18949"/>
                  <a:pt x="30118" y="18271"/>
                  <a:pt x="30109" y="17807"/>
                </a:cubicBezTo>
                <a:cubicBezTo>
                  <a:pt x="30100" y="16986"/>
                  <a:pt x="30028" y="16219"/>
                  <a:pt x="29957" y="15470"/>
                </a:cubicBezTo>
                <a:cubicBezTo>
                  <a:pt x="29930" y="15157"/>
                  <a:pt x="29904" y="14845"/>
                  <a:pt x="29877" y="14542"/>
                </a:cubicBezTo>
                <a:cubicBezTo>
                  <a:pt x="32303" y="14506"/>
                  <a:pt x="34105" y="14470"/>
                  <a:pt x="34953" y="14408"/>
                </a:cubicBezTo>
                <a:close/>
                <a:moveTo>
                  <a:pt x="29493" y="14542"/>
                </a:moveTo>
                <a:cubicBezTo>
                  <a:pt x="29511" y="14863"/>
                  <a:pt x="29547" y="15184"/>
                  <a:pt x="29573" y="15505"/>
                </a:cubicBezTo>
                <a:cubicBezTo>
                  <a:pt x="29645" y="16246"/>
                  <a:pt x="29716" y="17004"/>
                  <a:pt x="29725" y="17816"/>
                </a:cubicBezTo>
                <a:cubicBezTo>
                  <a:pt x="29734" y="18280"/>
                  <a:pt x="29761" y="18958"/>
                  <a:pt x="29788" y="19752"/>
                </a:cubicBezTo>
                <a:cubicBezTo>
                  <a:pt x="28262" y="19787"/>
                  <a:pt x="26487" y="19823"/>
                  <a:pt x="24551" y="19868"/>
                </a:cubicBezTo>
                <a:cubicBezTo>
                  <a:pt x="24578" y="19591"/>
                  <a:pt x="24604" y="19368"/>
                  <a:pt x="24631" y="19216"/>
                </a:cubicBezTo>
                <a:cubicBezTo>
                  <a:pt x="24729" y="18583"/>
                  <a:pt x="24694" y="17147"/>
                  <a:pt x="24667" y="15764"/>
                </a:cubicBezTo>
                <a:cubicBezTo>
                  <a:pt x="24658" y="15354"/>
                  <a:pt x="24649" y="14952"/>
                  <a:pt x="24640" y="14586"/>
                </a:cubicBezTo>
                <a:cubicBezTo>
                  <a:pt x="26415" y="14578"/>
                  <a:pt x="28048" y="14560"/>
                  <a:pt x="29493" y="14542"/>
                </a:cubicBezTo>
                <a:close/>
                <a:moveTo>
                  <a:pt x="24257" y="14586"/>
                </a:moveTo>
                <a:cubicBezTo>
                  <a:pt x="24257" y="14952"/>
                  <a:pt x="24274" y="15354"/>
                  <a:pt x="24283" y="15773"/>
                </a:cubicBezTo>
                <a:cubicBezTo>
                  <a:pt x="24310" y="17075"/>
                  <a:pt x="24346" y="18556"/>
                  <a:pt x="24248" y="19163"/>
                </a:cubicBezTo>
                <a:cubicBezTo>
                  <a:pt x="24221" y="19323"/>
                  <a:pt x="24194" y="19573"/>
                  <a:pt x="24167" y="19877"/>
                </a:cubicBezTo>
                <a:cubicBezTo>
                  <a:pt x="22544" y="19921"/>
                  <a:pt x="20813" y="19957"/>
                  <a:pt x="19038" y="20001"/>
                </a:cubicBezTo>
                <a:cubicBezTo>
                  <a:pt x="19118" y="18101"/>
                  <a:pt x="19180" y="16210"/>
                  <a:pt x="19154" y="15452"/>
                </a:cubicBezTo>
                <a:cubicBezTo>
                  <a:pt x="19154" y="15256"/>
                  <a:pt x="19136" y="14961"/>
                  <a:pt x="19118" y="14604"/>
                </a:cubicBezTo>
                <a:cubicBezTo>
                  <a:pt x="20902" y="14595"/>
                  <a:pt x="22633" y="14595"/>
                  <a:pt x="24257" y="14586"/>
                </a:cubicBezTo>
                <a:close/>
                <a:moveTo>
                  <a:pt x="18734" y="14604"/>
                </a:moveTo>
                <a:cubicBezTo>
                  <a:pt x="18752" y="14970"/>
                  <a:pt x="18761" y="15264"/>
                  <a:pt x="18770" y="15470"/>
                </a:cubicBezTo>
                <a:cubicBezTo>
                  <a:pt x="18797" y="16210"/>
                  <a:pt x="18725" y="18110"/>
                  <a:pt x="18654" y="20010"/>
                </a:cubicBezTo>
                <a:cubicBezTo>
                  <a:pt x="16781" y="20064"/>
                  <a:pt x="14863" y="20109"/>
                  <a:pt x="12971" y="20162"/>
                </a:cubicBezTo>
                <a:cubicBezTo>
                  <a:pt x="12918" y="19190"/>
                  <a:pt x="12873" y="18351"/>
                  <a:pt x="12838" y="17905"/>
                </a:cubicBezTo>
                <a:cubicBezTo>
                  <a:pt x="12802" y="17405"/>
                  <a:pt x="12793" y="16130"/>
                  <a:pt x="12793" y="14604"/>
                </a:cubicBezTo>
                <a:close/>
                <a:moveTo>
                  <a:pt x="7226" y="14586"/>
                </a:moveTo>
                <a:lnTo>
                  <a:pt x="7226" y="14586"/>
                </a:lnTo>
                <a:cubicBezTo>
                  <a:pt x="8921" y="14595"/>
                  <a:pt x="10661" y="14595"/>
                  <a:pt x="12409" y="14604"/>
                </a:cubicBezTo>
                <a:cubicBezTo>
                  <a:pt x="12400" y="16139"/>
                  <a:pt x="12418" y="17423"/>
                  <a:pt x="12454" y="17932"/>
                </a:cubicBezTo>
                <a:cubicBezTo>
                  <a:pt x="12490" y="18378"/>
                  <a:pt x="12534" y="19208"/>
                  <a:pt x="12588" y="20171"/>
                </a:cubicBezTo>
                <a:cubicBezTo>
                  <a:pt x="10857" y="20216"/>
                  <a:pt x="9162" y="20269"/>
                  <a:pt x="7538" y="20314"/>
                </a:cubicBezTo>
                <a:cubicBezTo>
                  <a:pt x="7494" y="19288"/>
                  <a:pt x="7467" y="18378"/>
                  <a:pt x="7458" y="17807"/>
                </a:cubicBezTo>
                <a:cubicBezTo>
                  <a:pt x="7440" y="16986"/>
                  <a:pt x="7369" y="16219"/>
                  <a:pt x="7298" y="15470"/>
                </a:cubicBezTo>
                <a:cubicBezTo>
                  <a:pt x="7271" y="15175"/>
                  <a:pt x="7244" y="14881"/>
                  <a:pt x="7226" y="14586"/>
                </a:cubicBezTo>
                <a:close/>
                <a:moveTo>
                  <a:pt x="1900" y="14569"/>
                </a:moveTo>
                <a:lnTo>
                  <a:pt x="1900" y="14569"/>
                </a:lnTo>
                <a:cubicBezTo>
                  <a:pt x="3470" y="14578"/>
                  <a:pt x="5130" y="14586"/>
                  <a:pt x="6834" y="14586"/>
                </a:cubicBezTo>
                <a:cubicBezTo>
                  <a:pt x="6860" y="14890"/>
                  <a:pt x="6887" y="15193"/>
                  <a:pt x="6914" y="15505"/>
                </a:cubicBezTo>
                <a:cubicBezTo>
                  <a:pt x="6985" y="16246"/>
                  <a:pt x="7057" y="17004"/>
                  <a:pt x="7075" y="17816"/>
                </a:cubicBezTo>
                <a:cubicBezTo>
                  <a:pt x="7084" y="18387"/>
                  <a:pt x="7110" y="19297"/>
                  <a:pt x="7155" y="20332"/>
                </a:cubicBezTo>
                <a:cubicBezTo>
                  <a:pt x="5210" y="20385"/>
                  <a:pt x="3381" y="20448"/>
                  <a:pt x="1767" y="20501"/>
                </a:cubicBezTo>
                <a:cubicBezTo>
                  <a:pt x="1811" y="19930"/>
                  <a:pt x="1856" y="19475"/>
                  <a:pt x="1891" y="19216"/>
                </a:cubicBezTo>
                <a:cubicBezTo>
                  <a:pt x="1999" y="18583"/>
                  <a:pt x="1963" y="17147"/>
                  <a:pt x="1927" y="15764"/>
                </a:cubicBezTo>
                <a:cubicBezTo>
                  <a:pt x="1918" y="15345"/>
                  <a:pt x="1909" y="14934"/>
                  <a:pt x="1900" y="14569"/>
                </a:cubicBezTo>
                <a:close/>
                <a:moveTo>
                  <a:pt x="7164" y="20715"/>
                </a:moveTo>
                <a:cubicBezTo>
                  <a:pt x="7173" y="20965"/>
                  <a:pt x="7182" y="21215"/>
                  <a:pt x="7199" y="21473"/>
                </a:cubicBezTo>
                <a:cubicBezTo>
                  <a:pt x="7235" y="22437"/>
                  <a:pt x="7271" y="23463"/>
                  <a:pt x="7307" y="24382"/>
                </a:cubicBezTo>
                <a:cubicBezTo>
                  <a:pt x="5228" y="24292"/>
                  <a:pt x="3274" y="24212"/>
                  <a:pt x="1544" y="24150"/>
                </a:cubicBezTo>
                <a:cubicBezTo>
                  <a:pt x="1606" y="23070"/>
                  <a:pt x="1668" y="21866"/>
                  <a:pt x="1740" y="20885"/>
                </a:cubicBezTo>
                <a:cubicBezTo>
                  <a:pt x="3363" y="20831"/>
                  <a:pt x="5201" y="20769"/>
                  <a:pt x="7164" y="20715"/>
                </a:cubicBezTo>
                <a:close/>
                <a:moveTo>
                  <a:pt x="12606" y="20555"/>
                </a:moveTo>
                <a:cubicBezTo>
                  <a:pt x="12686" y="22009"/>
                  <a:pt x="12775" y="23650"/>
                  <a:pt x="12873" y="24631"/>
                </a:cubicBezTo>
                <a:cubicBezTo>
                  <a:pt x="11107" y="24551"/>
                  <a:pt x="9358" y="24471"/>
                  <a:pt x="7690" y="24400"/>
                </a:cubicBezTo>
                <a:cubicBezTo>
                  <a:pt x="7654" y="23472"/>
                  <a:pt x="7619" y="22437"/>
                  <a:pt x="7583" y="21465"/>
                </a:cubicBezTo>
                <a:cubicBezTo>
                  <a:pt x="7574" y="21206"/>
                  <a:pt x="7556" y="20947"/>
                  <a:pt x="7547" y="20697"/>
                </a:cubicBezTo>
                <a:cubicBezTo>
                  <a:pt x="9180" y="20653"/>
                  <a:pt x="10875" y="20599"/>
                  <a:pt x="12606" y="20555"/>
                </a:cubicBezTo>
                <a:close/>
                <a:moveTo>
                  <a:pt x="18645" y="20403"/>
                </a:moveTo>
                <a:lnTo>
                  <a:pt x="18645" y="20403"/>
                </a:lnTo>
                <a:cubicBezTo>
                  <a:pt x="18636" y="20635"/>
                  <a:pt x="18627" y="20876"/>
                  <a:pt x="18610" y="21108"/>
                </a:cubicBezTo>
                <a:cubicBezTo>
                  <a:pt x="18556" y="22589"/>
                  <a:pt x="18502" y="23989"/>
                  <a:pt x="18485" y="24765"/>
                </a:cubicBezTo>
                <a:cubicBezTo>
                  <a:pt x="18485" y="24810"/>
                  <a:pt x="18485" y="24855"/>
                  <a:pt x="18485" y="24890"/>
                </a:cubicBezTo>
                <a:cubicBezTo>
                  <a:pt x="16763" y="24810"/>
                  <a:pt x="14996" y="24730"/>
                  <a:pt x="13257" y="24649"/>
                </a:cubicBezTo>
                <a:cubicBezTo>
                  <a:pt x="13168" y="23686"/>
                  <a:pt x="13070" y="22027"/>
                  <a:pt x="12989" y="20546"/>
                </a:cubicBezTo>
                <a:cubicBezTo>
                  <a:pt x="14872" y="20492"/>
                  <a:pt x="16781" y="20448"/>
                  <a:pt x="18645" y="20403"/>
                </a:cubicBezTo>
                <a:close/>
                <a:moveTo>
                  <a:pt x="70271" y="19199"/>
                </a:moveTo>
                <a:lnTo>
                  <a:pt x="70271" y="19199"/>
                </a:lnTo>
                <a:cubicBezTo>
                  <a:pt x="70236" y="21010"/>
                  <a:pt x="70218" y="22963"/>
                  <a:pt x="70253" y="24819"/>
                </a:cubicBezTo>
                <a:cubicBezTo>
                  <a:pt x="69988" y="24816"/>
                  <a:pt x="69721" y="24814"/>
                  <a:pt x="69454" y="24814"/>
                </a:cubicBezTo>
                <a:cubicBezTo>
                  <a:pt x="68140" y="24814"/>
                  <a:pt x="66814" y="24850"/>
                  <a:pt x="65561" y="24917"/>
                </a:cubicBezTo>
                <a:cubicBezTo>
                  <a:pt x="65347" y="23204"/>
                  <a:pt x="65142" y="21482"/>
                  <a:pt x="65133" y="19555"/>
                </a:cubicBezTo>
                <a:cubicBezTo>
                  <a:pt x="66462" y="19502"/>
                  <a:pt x="67827" y="19547"/>
                  <a:pt x="69049" y="19377"/>
                </a:cubicBezTo>
                <a:cubicBezTo>
                  <a:pt x="69468" y="19323"/>
                  <a:pt x="69906" y="19252"/>
                  <a:pt x="70271" y="19199"/>
                </a:cubicBezTo>
                <a:close/>
                <a:moveTo>
                  <a:pt x="61100" y="19457"/>
                </a:moveTo>
                <a:cubicBezTo>
                  <a:pt x="62340" y="19475"/>
                  <a:pt x="63545" y="19520"/>
                  <a:pt x="64776" y="19547"/>
                </a:cubicBezTo>
                <a:cubicBezTo>
                  <a:pt x="64776" y="21482"/>
                  <a:pt x="65017" y="23231"/>
                  <a:pt x="65204" y="24944"/>
                </a:cubicBezTo>
                <a:cubicBezTo>
                  <a:pt x="64000" y="24979"/>
                  <a:pt x="62840" y="25069"/>
                  <a:pt x="61654" y="25140"/>
                </a:cubicBezTo>
                <a:cubicBezTo>
                  <a:pt x="61422" y="23302"/>
                  <a:pt x="61216" y="21429"/>
                  <a:pt x="61092" y="19493"/>
                </a:cubicBezTo>
                <a:cubicBezTo>
                  <a:pt x="61092" y="19475"/>
                  <a:pt x="61092" y="19466"/>
                  <a:pt x="61100" y="19457"/>
                </a:cubicBezTo>
                <a:close/>
                <a:moveTo>
                  <a:pt x="24141" y="20269"/>
                </a:moveTo>
                <a:cubicBezTo>
                  <a:pt x="24051" y="21349"/>
                  <a:pt x="23962" y="22910"/>
                  <a:pt x="23891" y="24239"/>
                </a:cubicBezTo>
                <a:cubicBezTo>
                  <a:pt x="23873" y="24560"/>
                  <a:pt x="23855" y="24872"/>
                  <a:pt x="23846" y="25149"/>
                </a:cubicBezTo>
                <a:cubicBezTo>
                  <a:pt x="22258" y="25078"/>
                  <a:pt x="20581" y="24997"/>
                  <a:pt x="18868" y="24908"/>
                </a:cubicBezTo>
                <a:cubicBezTo>
                  <a:pt x="18868" y="24863"/>
                  <a:pt x="18868" y="24819"/>
                  <a:pt x="18877" y="24774"/>
                </a:cubicBezTo>
                <a:cubicBezTo>
                  <a:pt x="18886" y="23998"/>
                  <a:pt x="18940" y="22606"/>
                  <a:pt x="19002" y="21117"/>
                </a:cubicBezTo>
                <a:cubicBezTo>
                  <a:pt x="19011" y="20876"/>
                  <a:pt x="19020" y="20635"/>
                  <a:pt x="19029" y="20385"/>
                </a:cubicBezTo>
                <a:cubicBezTo>
                  <a:pt x="20795" y="20349"/>
                  <a:pt x="22517" y="20305"/>
                  <a:pt x="24141" y="20269"/>
                </a:cubicBezTo>
                <a:close/>
                <a:moveTo>
                  <a:pt x="55953" y="19306"/>
                </a:moveTo>
                <a:cubicBezTo>
                  <a:pt x="57532" y="19368"/>
                  <a:pt x="59102" y="19439"/>
                  <a:pt x="60726" y="19457"/>
                </a:cubicBezTo>
                <a:cubicBezTo>
                  <a:pt x="60868" y="21411"/>
                  <a:pt x="61065" y="23302"/>
                  <a:pt x="61297" y="25158"/>
                </a:cubicBezTo>
                <a:cubicBezTo>
                  <a:pt x="59620" y="25265"/>
                  <a:pt x="57809" y="25265"/>
                  <a:pt x="56051" y="25265"/>
                </a:cubicBezTo>
                <a:cubicBezTo>
                  <a:pt x="56033" y="23267"/>
                  <a:pt x="56015" y="21277"/>
                  <a:pt x="55944" y="19332"/>
                </a:cubicBezTo>
                <a:cubicBezTo>
                  <a:pt x="55944" y="19323"/>
                  <a:pt x="55944" y="19306"/>
                  <a:pt x="55953" y="19306"/>
                </a:cubicBezTo>
                <a:close/>
                <a:moveTo>
                  <a:pt x="50913" y="19199"/>
                </a:moveTo>
                <a:cubicBezTo>
                  <a:pt x="52501" y="19199"/>
                  <a:pt x="54044" y="19243"/>
                  <a:pt x="55587" y="19297"/>
                </a:cubicBezTo>
                <a:cubicBezTo>
                  <a:pt x="55659" y="21250"/>
                  <a:pt x="55676" y="23258"/>
                  <a:pt x="55694" y="25265"/>
                </a:cubicBezTo>
                <a:cubicBezTo>
                  <a:pt x="54178" y="25309"/>
                  <a:pt x="52634" y="25327"/>
                  <a:pt x="51127" y="25390"/>
                </a:cubicBezTo>
                <a:cubicBezTo>
                  <a:pt x="51109" y="23284"/>
                  <a:pt x="51064" y="21197"/>
                  <a:pt x="50904" y="19234"/>
                </a:cubicBezTo>
                <a:cubicBezTo>
                  <a:pt x="50895" y="19216"/>
                  <a:pt x="50895" y="19199"/>
                  <a:pt x="50913" y="19199"/>
                </a:cubicBezTo>
                <a:close/>
                <a:moveTo>
                  <a:pt x="29796" y="20135"/>
                </a:moveTo>
                <a:cubicBezTo>
                  <a:pt x="29814" y="20564"/>
                  <a:pt x="29832" y="21018"/>
                  <a:pt x="29850" y="21473"/>
                </a:cubicBezTo>
                <a:cubicBezTo>
                  <a:pt x="29904" y="22838"/>
                  <a:pt x="29966" y="24319"/>
                  <a:pt x="29993" y="25461"/>
                </a:cubicBezTo>
                <a:cubicBezTo>
                  <a:pt x="28333" y="25372"/>
                  <a:pt x="26371" y="25274"/>
                  <a:pt x="24230" y="25176"/>
                </a:cubicBezTo>
                <a:cubicBezTo>
                  <a:pt x="24239" y="24890"/>
                  <a:pt x="24257" y="24578"/>
                  <a:pt x="24274" y="24257"/>
                </a:cubicBezTo>
                <a:cubicBezTo>
                  <a:pt x="24355" y="22910"/>
                  <a:pt x="24435" y="21331"/>
                  <a:pt x="24524" y="20260"/>
                </a:cubicBezTo>
                <a:cubicBezTo>
                  <a:pt x="26469" y="20207"/>
                  <a:pt x="28262" y="20171"/>
                  <a:pt x="29796" y="20135"/>
                </a:cubicBezTo>
                <a:close/>
                <a:moveTo>
                  <a:pt x="50538" y="19199"/>
                </a:moveTo>
                <a:cubicBezTo>
                  <a:pt x="50716" y="21170"/>
                  <a:pt x="50743" y="23284"/>
                  <a:pt x="50779" y="25408"/>
                </a:cubicBezTo>
                <a:cubicBezTo>
                  <a:pt x="49280" y="25488"/>
                  <a:pt x="47755" y="25541"/>
                  <a:pt x="46238" y="25604"/>
                </a:cubicBezTo>
                <a:cubicBezTo>
                  <a:pt x="46086" y="23499"/>
                  <a:pt x="45854" y="21473"/>
                  <a:pt x="45756" y="19315"/>
                </a:cubicBezTo>
                <a:cubicBezTo>
                  <a:pt x="47335" y="19261"/>
                  <a:pt x="48905" y="19199"/>
                  <a:pt x="50538" y="19199"/>
                </a:cubicBezTo>
                <a:close/>
                <a:moveTo>
                  <a:pt x="35105" y="19966"/>
                </a:moveTo>
                <a:cubicBezTo>
                  <a:pt x="35158" y="21857"/>
                  <a:pt x="35220" y="23793"/>
                  <a:pt x="35212" y="25720"/>
                </a:cubicBezTo>
                <a:cubicBezTo>
                  <a:pt x="34846" y="25702"/>
                  <a:pt x="33044" y="25613"/>
                  <a:pt x="30376" y="25479"/>
                </a:cubicBezTo>
                <a:cubicBezTo>
                  <a:pt x="30350" y="24328"/>
                  <a:pt x="30287" y="22838"/>
                  <a:pt x="30234" y="21465"/>
                </a:cubicBezTo>
                <a:cubicBezTo>
                  <a:pt x="30216" y="21001"/>
                  <a:pt x="30198" y="20555"/>
                  <a:pt x="30189" y="20126"/>
                </a:cubicBezTo>
                <a:cubicBezTo>
                  <a:pt x="33115" y="20064"/>
                  <a:pt x="35015" y="20019"/>
                  <a:pt x="35096" y="20019"/>
                </a:cubicBezTo>
                <a:lnTo>
                  <a:pt x="35096" y="19966"/>
                </a:lnTo>
                <a:close/>
                <a:moveTo>
                  <a:pt x="45399" y="19332"/>
                </a:moveTo>
                <a:cubicBezTo>
                  <a:pt x="45498" y="21491"/>
                  <a:pt x="45738" y="23516"/>
                  <a:pt x="45890" y="25622"/>
                </a:cubicBezTo>
                <a:cubicBezTo>
                  <a:pt x="44347" y="25729"/>
                  <a:pt x="42794" y="25809"/>
                  <a:pt x="41189" y="25845"/>
                </a:cubicBezTo>
                <a:cubicBezTo>
                  <a:pt x="41126" y="23686"/>
                  <a:pt x="40885" y="21696"/>
                  <a:pt x="40805" y="19564"/>
                </a:cubicBezTo>
                <a:cubicBezTo>
                  <a:pt x="42357" y="19520"/>
                  <a:pt x="43856" y="19404"/>
                  <a:pt x="45399" y="19332"/>
                </a:cubicBezTo>
                <a:close/>
                <a:moveTo>
                  <a:pt x="40448" y="19582"/>
                </a:moveTo>
                <a:cubicBezTo>
                  <a:pt x="40537" y="21714"/>
                  <a:pt x="40769" y="23695"/>
                  <a:pt x="40832" y="25854"/>
                </a:cubicBezTo>
                <a:cubicBezTo>
                  <a:pt x="40150" y="25871"/>
                  <a:pt x="39455" y="25884"/>
                  <a:pt x="38763" y="25884"/>
                </a:cubicBezTo>
                <a:cubicBezTo>
                  <a:pt x="37664" y="25884"/>
                  <a:pt x="36576" y="25851"/>
                  <a:pt x="35568" y="25747"/>
                </a:cubicBezTo>
                <a:cubicBezTo>
                  <a:pt x="35568" y="23775"/>
                  <a:pt x="35506" y="21812"/>
                  <a:pt x="35470" y="19921"/>
                </a:cubicBezTo>
                <a:cubicBezTo>
                  <a:pt x="37049" y="19725"/>
                  <a:pt x="38735" y="19645"/>
                  <a:pt x="40448" y="19582"/>
                </a:cubicBezTo>
                <a:close/>
                <a:moveTo>
                  <a:pt x="1526" y="24533"/>
                </a:moveTo>
                <a:cubicBezTo>
                  <a:pt x="3256" y="24596"/>
                  <a:pt x="5228" y="24676"/>
                  <a:pt x="7315" y="24765"/>
                </a:cubicBezTo>
                <a:cubicBezTo>
                  <a:pt x="7351" y="25800"/>
                  <a:pt x="7369" y="26665"/>
                  <a:pt x="7351" y="27112"/>
                </a:cubicBezTo>
                <a:cubicBezTo>
                  <a:pt x="7342" y="27477"/>
                  <a:pt x="7307" y="28173"/>
                  <a:pt x="7253" y="29047"/>
                </a:cubicBezTo>
                <a:cubicBezTo>
                  <a:pt x="5032" y="29021"/>
                  <a:pt x="3007" y="28994"/>
                  <a:pt x="1356" y="28985"/>
                </a:cubicBezTo>
                <a:cubicBezTo>
                  <a:pt x="1365" y="27852"/>
                  <a:pt x="1374" y="26942"/>
                  <a:pt x="1401" y="26541"/>
                </a:cubicBezTo>
                <a:cubicBezTo>
                  <a:pt x="1436" y="26130"/>
                  <a:pt x="1481" y="25399"/>
                  <a:pt x="1526" y="24533"/>
                </a:cubicBezTo>
                <a:close/>
                <a:moveTo>
                  <a:pt x="68997" y="25170"/>
                </a:moveTo>
                <a:cubicBezTo>
                  <a:pt x="69422" y="25170"/>
                  <a:pt x="69848" y="25177"/>
                  <a:pt x="70271" y="25194"/>
                </a:cubicBezTo>
                <a:cubicBezTo>
                  <a:pt x="70298" y="26460"/>
                  <a:pt x="70343" y="27718"/>
                  <a:pt x="70450" y="28914"/>
                </a:cubicBezTo>
                <a:cubicBezTo>
                  <a:pt x="68969" y="28914"/>
                  <a:pt x="67550" y="28985"/>
                  <a:pt x="66150" y="29074"/>
                </a:cubicBezTo>
                <a:cubicBezTo>
                  <a:pt x="65936" y="27834"/>
                  <a:pt x="65757" y="26567"/>
                  <a:pt x="65606" y="25274"/>
                </a:cubicBezTo>
                <a:cubicBezTo>
                  <a:pt x="66700" y="25222"/>
                  <a:pt x="67847" y="25170"/>
                  <a:pt x="68997" y="25170"/>
                </a:cubicBezTo>
                <a:close/>
                <a:moveTo>
                  <a:pt x="7699" y="24783"/>
                </a:moveTo>
                <a:lnTo>
                  <a:pt x="7699" y="24783"/>
                </a:lnTo>
                <a:cubicBezTo>
                  <a:pt x="9376" y="24855"/>
                  <a:pt x="11134" y="24935"/>
                  <a:pt x="12909" y="25015"/>
                </a:cubicBezTo>
                <a:cubicBezTo>
                  <a:pt x="12918" y="25122"/>
                  <a:pt x="12936" y="25211"/>
                  <a:pt x="12945" y="25283"/>
                </a:cubicBezTo>
                <a:cubicBezTo>
                  <a:pt x="13043" y="25889"/>
                  <a:pt x="13007" y="27370"/>
                  <a:pt x="12971" y="28673"/>
                </a:cubicBezTo>
                <a:cubicBezTo>
                  <a:pt x="12971" y="28842"/>
                  <a:pt x="12971" y="29003"/>
                  <a:pt x="12962" y="29154"/>
                </a:cubicBezTo>
                <a:cubicBezTo>
                  <a:pt x="11125" y="29119"/>
                  <a:pt x="9332" y="29083"/>
                  <a:pt x="7637" y="29056"/>
                </a:cubicBezTo>
                <a:cubicBezTo>
                  <a:pt x="7690" y="28182"/>
                  <a:pt x="7726" y="27495"/>
                  <a:pt x="7735" y="27120"/>
                </a:cubicBezTo>
                <a:cubicBezTo>
                  <a:pt x="7753" y="26674"/>
                  <a:pt x="7735" y="25809"/>
                  <a:pt x="7699" y="24783"/>
                </a:cubicBezTo>
                <a:close/>
                <a:moveTo>
                  <a:pt x="65258" y="25283"/>
                </a:moveTo>
                <a:cubicBezTo>
                  <a:pt x="65409" y="26576"/>
                  <a:pt x="65579" y="27852"/>
                  <a:pt x="65793" y="29083"/>
                </a:cubicBezTo>
                <a:cubicBezTo>
                  <a:pt x="64597" y="29137"/>
                  <a:pt x="63384" y="29181"/>
                  <a:pt x="62153" y="29208"/>
                </a:cubicBezTo>
                <a:cubicBezTo>
                  <a:pt x="62010" y="27959"/>
                  <a:pt x="61832" y="26746"/>
                  <a:pt x="61698" y="25488"/>
                </a:cubicBezTo>
                <a:cubicBezTo>
                  <a:pt x="62867" y="25417"/>
                  <a:pt x="64053" y="25345"/>
                  <a:pt x="65231" y="25283"/>
                </a:cubicBezTo>
                <a:close/>
                <a:moveTo>
                  <a:pt x="61323" y="25515"/>
                </a:moveTo>
                <a:cubicBezTo>
                  <a:pt x="61350" y="25533"/>
                  <a:pt x="61350" y="25586"/>
                  <a:pt x="61350" y="25613"/>
                </a:cubicBezTo>
                <a:cubicBezTo>
                  <a:pt x="61511" y="26781"/>
                  <a:pt x="61636" y="28013"/>
                  <a:pt x="61796" y="29208"/>
                </a:cubicBezTo>
                <a:cubicBezTo>
                  <a:pt x="60756" y="29193"/>
                  <a:pt x="59693" y="29175"/>
                  <a:pt x="58636" y="29175"/>
                </a:cubicBezTo>
                <a:cubicBezTo>
                  <a:pt x="57817" y="29175"/>
                  <a:pt x="57001" y="29186"/>
                  <a:pt x="56203" y="29217"/>
                </a:cubicBezTo>
                <a:cubicBezTo>
                  <a:pt x="56131" y="28030"/>
                  <a:pt x="56069" y="26844"/>
                  <a:pt x="56051" y="25613"/>
                </a:cubicBezTo>
                <a:lnTo>
                  <a:pt x="56051" y="25613"/>
                </a:lnTo>
                <a:cubicBezTo>
                  <a:pt x="56379" y="25614"/>
                  <a:pt x="56707" y="25615"/>
                  <a:pt x="57035" y="25615"/>
                </a:cubicBezTo>
                <a:cubicBezTo>
                  <a:pt x="58497" y="25615"/>
                  <a:pt x="59946" y="25595"/>
                  <a:pt x="61323" y="25515"/>
                </a:cubicBezTo>
                <a:close/>
                <a:moveTo>
                  <a:pt x="13301" y="25033"/>
                </a:moveTo>
                <a:cubicBezTo>
                  <a:pt x="15023" y="25113"/>
                  <a:pt x="16763" y="25194"/>
                  <a:pt x="18476" y="25274"/>
                </a:cubicBezTo>
                <a:cubicBezTo>
                  <a:pt x="18449" y="25898"/>
                  <a:pt x="18386" y="26496"/>
                  <a:pt x="18333" y="27076"/>
                </a:cubicBezTo>
                <a:cubicBezTo>
                  <a:pt x="18271" y="27816"/>
                  <a:pt x="18199" y="28530"/>
                  <a:pt x="18190" y="29270"/>
                </a:cubicBezTo>
                <a:cubicBezTo>
                  <a:pt x="16576" y="29235"/>
                  <a:pt x="14952" y="29199"/>
                  <a:pt x="13346" y="29163"/>
                </a:cubicBezTo>
                <a:cubicBezTo>
                  <a:pt x="13355" y="29012"/>
                  <a:pt x="13355" y="28851"/>
                  <a:pt x="13355" y="28682"/>
                </a:cubicBezTo>
                <a:cubicBezTo>
                  <a:pt x="13391" y="27299"/>
                  <a:pt x="13426" y="25863"/>
                  <a:pt x="13328" y="25229"/>
                </a:cubicBezTo>
                <a:cubicBezTo>
                  <a:pt x="13319" y="25167"/>
                  <a:pt x="13310" y="25104"/>
                  <a:pt x="13301" y="25033"/>
                </a:cubicBezTo>
                <a:close/>
                <a:moveTo>
                  <a:pt x="55694" y="25622"/>
                </a:moveTo>
                <a:cubicBezTo>
                  <a:pt x="55712" y="26862"/>
                  <a:pt x="55783" y="28048"/>
                  <a:pt x="55855" y="29235"/>
                </a:cubicBezTo>
                <a:cubicBezTo>
                  <a:pt x="54312" y="29306"/>
                  <a:pt x="52670" y="29270"/>
                  <a:pt x="51127" y="29333"/>
                </a:cubicBezTo>
                <a:cubicBezTo>
                  <a:pt x="51100" y="28155"/>
                  <a:pt x="51145" y="26906"/>
                  <a:pt x="51136" y="25738"/>
                </a:cubicBezTo>
                <a:cubicBezTo>
                  <a:pt x="52643" y="25684"/>
                  <a:pt x="54169" y="25657"/>
                  <a:pt x="55694" y="25622"/>
                </a:cubicBezTo>
                <a:close/>
                <a:moveTo>
                  <a:pt x="18859" y="25301"/>
                </a:moveTo>
                <a:cubicBezTo>
                  <a:pt x="20563" y="25381"/>
                  <a:pt x="22240" y="25461"/>
                  <a:pt x="23819" y="25533"/>
                </a:cubicBezTo>
                <a:cubicBezTo>
                  <a:pt x="23802" y="25943"/>
                  <a:pt x="23775" y="26282"/>
                  <a:pt x="23757" y="26514"/>
                </a:cubicBezTo>
                <a:cubicBezTo>
                  <a:pt x="23721" y="26969"/>
                  <a:pt x="23712" y="28066"/>
                  <a:pt x="23712" y="29404"/>
                </a:cubicBezTo>
                <a:cubicBezTo>
                  <a:pt x="22071" y="29369"/>
                  <a:pt x="20331" y="29324"/>
                  <a:pt x="18574" y="29279"/>
                </a:cubicBezTo>
                <a:cubicBezTo>
                  <a:pt x="18583" y="28548"/>
                  <a:pt x="18654" y="27843"/>
                  <a:pt x="18717" y="27112"/>
                </a:cubicBezTo>
                <a:cubicBezTo>
                  <a:pt x="18770" y="26523"/>
                  <a:pt x="18833" y="25925"/>
                  <a:pt x="18859" y="25301"/>
                </a:cubicBezTo>
                <a:close/>
                <a:moveTo>
                  <a:pt x="50779" y="25764"/>
                </a:moveTo>
                <a:lnTo>
                  <a:pt x="50779" y="25764"/>
                </a:lnTo>
                <a:cubicBezTo>
                  <a:pt x="50806" y="26933"/>
                  <a:pt x="50743" y="28155"/>
                  <a:pt x="50779" y="29333"/>
                </a:cubicBezTo>
                <a:cubicBezTo>
                  <a:pt x="49378" y="29404"/>
                  <a:pt x="47906" y="29404"/>
                  <a:pt x="46443" y="29413"/>
                </a:cubicBezTo>
                <a:cubicBezTo>
                  <a:pt x="46399" y="28262"/>
                  <a:pt x="46327" y="27067"/>
                  <a:pt x="46274" y="25961"/>
                </a:cubicBezTo>
                <a:cubicBezTo>
                  <a:pt x="47772" y="25889"/>
                  <a:pt x="49289" y="25845"/>
                  <a:pt x="50779" y="25764"/>
                </a:cubicBezTo>
                <a:close/>
                <a:moveTo>
                  <a:pt x="45890" y="25979"/>
                </a:moveTo>
                <a:cubicBezTo>
                  <a:pt x="45926" y="26014"/>
                  <a:pt x="45926" y="26095"/>
                  <a:pt x="45926" y="26166"/>
                </a:cubicBezTo>
                <a:cubicBezTo>
                  <a:pt x="45979" y="27227"/>
                  <a:pt x="46051" y="28343"/>
                  <a:pt x="46095" y="29422"/>
                </a:cubicBezTo>
                <a:cubicBezTo>
                  <a:pt x="44604" y="29463"/>
                  <a:pt x="43159" y="29549"/>
                  <a:pt x="41627" y="29549"/>
                </a:cubicBezTo>
                <a:cubicBezTo>
                  <a:pt x="41491" y="29549"/>
                  <a:pt x="41353" y="29548"/>
                  <a:pt x="41215" y="29547"/>
                </a:cubicBezTo>
                <a:cubicBezTo>
                  <a:pt x="41215" y="28423"/>
                  <a:pt x="41224" y="27290"/>
                  <a:pt x="41198" y="26193"/>
                </a:cubicBezTo>
                <a:cubicBezTo>
                  <a:pt x="42803" y="26166"/>
                  <a:pt x="44356" y="26077"/>
                  <a:pt x="45890" y="25979"/>
                </a:cubicBezTo>
                <a:close/>
                <a:moveTo>
                  <a:pt x="24203" y="25559"/>
                </a:moveTo>
                <a:cubicBezTo>
                  <a:pt x="26362" y="25657"/>
                  <a:pt x="28333" y="25756"/>
                  <a:pt x="30002" y="25845"/>
                </a:cubicBezTo>
                <a:cubicBezTo>
                  <a:pt x="30011" y="26389"/>
                  <a:pt x="30020" y="26835"/>
                  <a:pt x="30011" y="27112"/>
                </a:cubicBezTo>
                <a:cubicBezTo>
                  <a:pt x="30002" y="27495"/>
                  <a:pt x="29957" y="28218"/>
                  <a:pt x="29904" y="29146"/>
                </a:cubicBezTo>
                <a:cubicBezTo>
                  <a:pt x="29904" y="29288"/>
                  <a:pt x="29895" y="29431"/>
                  <a:pt x="29886" y="29574"/>
                </a:cubicBezTo>
                <a:cubicBezTo>
                  <a:pt x="28209" y="29520"/>
                  <a:pt x="26228" y="29476"/>
                  <a:pt x="24096" y="29413"/>
                </a:cubicBezTo>
                <a:cubicBezTo>
                  <a:pt x="24096" y="28084"/>
                  <a:pt x="24105" y="26996"/>
                  <a:pt x="24141" y="26541"/>
                </a:cubicBezTo>
                <a:cubicBezTo>
                  <a:pt x="24158" y="26309"/>
                  <a:pt x="24185" y="25970"/>
                  <a:pt x="24203" y="25559"/>
                </a:cubicBezTo>
                <a:close/>
                <a:moveTo>
                  <a:pt x="30385" y="25863"/>
                </a:moveTo>
                <a:lnTo>
                  <a:pt x="30385" y="25863"/>
                </a:lnTo>
                <a:cubicBezTo>
                  <a:pt x="33088" y="25996"/>
                  <a:pt x="34908" y="26095"/>
                  <a:pt x="35203" y="26112"/>
                </a:cubicBezTo>
                <a:cubicBezTo>
                  <a:pt x="35185" y="27299"/>
                  <a:pt x="35131" y="28521"/>
                  <a:pt x="35149" y="29716"/>
                </a:cubicBezTo>
                <a:cubicBezTo>
                  <a:pt x="34667" y="29708"/>
                  <a:pt x="32856" y="29654"/>
                  <a:pt x="30269" y="29583"/>
                </a:cubicBezTo>
                <a:cubicBezTo>
                  <a:pt x="30278" y="29440"/>
                  <a:pt x="30287" y="29297"/>
                  <a:pt x="30287" y="29163"/>
                </a:cubicBezTo>
                <a:cubicBezTo>
                  <a:pt x="30341" y="28236"/>
                  <a:pt x="30385" y="27504"/>
                  <a:pt x="30394" y="27120"/>
                </a:cubicBezTo>
                <a:cubicBezTo>
                  <a:pt x="30403" y="26844"/>
                  <a:pt x="30403" y="26407"/>
                  <a:pt x="30385" y="25863"/>
                </a:cubicBezTo>
                <a:close/>
                <a:moveTo>
                  <a:pt x="35568" y="26103"/>
                </a:moveTo>
                <a:cubicBezTo>
                  <a:pt x="36562" y="26207"/>
                  <a:pt x="37648" y="26237"/>
                  <a:pt x="38742" y="26237"/>
                </a:cubicBezTo>
                <a:cubicBezTo>
                  <a:pt x="39446" y="26237"/>
                  <a:pt x="40153" y="26224"/>
                  <a:pt x="40841" y="26210"/>
                </a:cubicBezTo>
                <a:cubicBezTo>
                  <a:pt x="40868" y="27299"/>
                  <a:pt x="40859" y="28432"/>
                  <a:pt x="40868" y="29556"/>
                </a:cubicBezTo>
                <a:cubicBezTo>
                  <a:pt x="39057" y="29592"/>
                  <a:pt x="37335" y="29716"/>
                  <a:pt x="35506" y="29734"/>
                </a:cubicBezTo>
                <a:cubicBezTo>
                  <a:pt x="35479" y="28521"/>
                  <a:pt x="35542" y="27335"/>
                  <a:pt x="35559" y="26130"/>
                </a:cubicBezTo>
                <a:cubicBezTo>
                  <a:pt x="35559" y="26121"/>
                  <a:pt x="35559" y="26103"/>
                  <a:pt x="35568" y="26103"/>
                </a:cubicBezTo>
                <a:close/>
                <a:moveTo>
                  <a:pt x="1356" y="29369"/>
                </a:moveTo>
                <a:cubicBezTo>
                  <a:pt x="2998" y="29377"/>
                  <a:pt x="5014" y="29404"/>
                  <a:pt x="7235" y="29440"/>
                </a:cubicBezTo>
                <a:cubicBezTo>
                  <a:pt x="7155" y="30948"/>
                  <a:pt x="7075" y="32393"/>
                  <a:pt x="7030" y="33597"/>
                </a:cubicBezTo>
                <a:cubicBezTo>
                  <a:pt x="4746" y="33499"/>
                  <a:pt x="2784" y="33410"/>
                  <a:pt x="1374" y="33329"/>
                </a:cubicBezTo>
                <a:cubicBezTo>
                  <a:pt x="1365" y="32000"/>
                  <a:pt x="1356" y="30582"/>
                  <a:pt x="1356" y="29369"/>
                </a:cubicBezTo>
                <a:close/>
                <a:moveTo>
                  <a:pt x="7619" y="29440"/>
                </a:moveTo>
                <a:cubicBezTo>
                  <a:pt x="9314" y="29476"/>
                  <a:pt x="11116" y="29502"/>
                  <a:pt x="12954" y="29547"/>
                </a:cubicBezTo>
                <a:cubicBezTo>
                  <a:pt x="12945" y="30270"/>
                  <a:pt x="12936" y="30894"/>
                  <a:pt x="12971" y="31233"/>
                </a:cubicBezTo>
                <a:cubicBezTo>
                  <a:pt x="13007" y="31599"/>
                  <a:pt x="13007" y="32643"/>
                  <a:pt x="12989" y="33838"/>
                </a:cubicBezTo>
                <a:cubicBezTo>
                  <a:pt x="11027" y="33767"/>
                  <a:pt x="9135" y="33686"/>
                  <a:pt x="7414" y="33615"/>
                </a:cubicBezTo>
                <a:cubicBezTo>
                  <a:pt x="7467" y="32250"/>
                  <a:pt x="7547" y="30680"/>
                  <a:pt x="7619" y="29440"/>
                </a:cubicBezTo>
                <a:close/>
                <a:moveTo>
                  <a:pt x="13337" y="29556"/>
                </a:moveTo>
                <a:cubicBezTo>
                  <a:pt x="14943" y="29583"/>
                  <a:pt x="16576" y="29618"/>
                  <a:pt x="18190" y="29663"/>
                </a:cubicBezTo>
                <a:cubicBezTo>
                  <a:pt x="18190" y="29859"/>
                  <a:pt x="18199" y="30064"/>
                  <a:pt x="18208" y="30278"/>
                </a:cubicBezTo>
                <a:cubicBezTo>
                  <a:pt x="18262" y="31313"/>
                  <a:pt x="18378" y="32518"/>
                  <a:pt x="18485" y="33677"/>
                </a:cubicBezTo>
                <a:cubicBezTo>
                  <a:pt x="18502" y="33802"/>
                  <a:pt x="18511" y="33927"/>
                  <a:pt x="18520" y="34052"/>
                </a:cubicBezTo>
                <a:cubicBezTo>
                  <a:pt x="16799" y="33981"/>
                  <a:pt x="15068" y="33918"/>
                  <a:pt x="13373" y="33856"/>
                </a:cubicBezTo>
                <a:cubicBezTo>
                  <a:pt x="13391" y="32616"/>
                  <a:pt x="13391" y="31581"/>
                  <a:pt x="13355" y="31197"/>
                </a:cubicBezTo>
                <a:cubicBezTo>
                  <a:pt x="13319" y="30876"/>
                  <a:pt x="13328" y="30261"/>
                  <a:pt x="13337" y="29556"/>
                </a:cubicBezTo>
                <a:close/>
                <a:moveTo>
                  <a:pt x="18574" y="29672"/>
                </a:moveTo>
                <a:lnTo>
                  <a:pt x="18574" y="29672"/>
                </a:lnTo>
                <a:cubicBezTo>
                  <a:pt x="20331" y="29708"/>
                  <a:pt x="22071" y="29752"/>
                  <a:pt x="23712" y="29797"/>
                </a:cubicBezTo>
                <a:cubicBezTo>
                  <a:pt x="23712" y="31197"/>
                  <a:pt x="23721" y="32812"/>
                  <a:pt x="23739" y="34239"/>
                </a:cubicBezTo>
                <a:cubicBezTo>
                  <a:pt x="22178" y="34186"/>
                  <a:pt x="20554" y="34123"/>
                  <a:pt x="18913" y="34061"/>
                </a:cubicBezTo>
                <a:cubicBezTo>
                  <a:pt x="18895" y="33918"/>
                  <a:pt x="18886" y="33784"/>
                  <a:pt x="18868" y="33642"/>
                </a:cubicBezTo>
                <a:cubicBezTo>
                  <a:pt x="18761" y="32482"/>
                  <a:pt x="18645" y="31287"/>
                  <a:pt x="18592" y="30261"/>
                </a:cubicBezTo>
                <a:cubicBezTo>
                  <a:pt x="18583" y="30055"/>
                  <a:pt x="18574" y="29859"/>
                  <a:pt x="18574" y="29672"/>
                </a:cubicBezTo>
                <a:close/>
                <a:moveTo>
                  <a:pt x="24096" y="29806"/>
                </a:moveTo>
                <a:cubicBezTo>
                  <a:pt x="26228" y="29859"/>
                  <a:pt x="28191" y="29913"/>
                  <a:pt x="29859" y="29957"/>
                </a:cubicBezTo>
                <a:cubicBezTo>
                  <a:pt x="29770" y="31643"/>
                  <a:pt x="29689" y="33231"/>
                  <a:pt x="29663" y="34445"/>
                </a:cubicBezTo>
                <a:cubicBezTo>
                  <a:pt x="28021" y="34391"/>
                  <a:pt x="26139" y="34320"/>
                  <a:pt x="24123" y="34248"/>
                </a:cubicBezTo>
                <a:cubicBezTo>
                  <a:pt x="24114" y="32830"/>
                  <a:pt x="24096" y="31206"/>
                  <a:pt x="24096" y="29806"/>
                </a:cubicBezTo>
                <a:close/>
                <a:moveTo>
                  <a:pt x="30251" y="29966"/>
                </a:moveTo>
                <a:cubicBezTo>
                  <a:pt x="32981" y="30038"/>
                  <a:pt x="34846" y="30091"/>
                  <a:pt x="35167" y="30100"/>
                </a:cubicBezTo>
                <a:cubicBezTo>
                  <a:pt x="35220" y="31670"/>
                  <a:pt x="35390" y="33160"/>
                  <a:pt x="35497" y="34641"/>
                </a:cubicBezTo>
                <a:cubicBezTo>
                  <a:pt x="35435" y="34641"/>
                  <a:pt x="35336" y="34641"/>
                  <a:pt x="35203" y="34632"/>
                </a:cubicBezTo>
                <a:cubicBezTo>
                  <a:pt x="35113" y="34623"/>
                  <a:pt x="35033" y="34614"/>
                  <a:pt x="34953" y="34605"/>
                </a:cubicBezTo>
                <a:lnTo>
                  <a:pt x="34953" y="34623"/>
                </a:lnTo>
                <a:cubicBezTo>
                  <a:pt x="34070" y="34596"/>
                  <a:pt x="32321" y="34534"/>
                  <a:pt x="30046" y="34453"/>
                </a:cubicBezTo>
                <a:cubicBezTo>
                  <a:pt x="30082" y="33115"/>
                  <a:pt x="30171" y="31385"/>
                  <a:pt x="30251" y="29966"/>
                </a:cubicBezTo>
                <a:close/>
                <a:moveTo>
                  <a:pt x="70485" y="29270"/>
                </a:moveTo>
                <a:cubicBezTo>
                  <a:pt x="70646" y="31064"/>
                  <a:pt x="70887" y="32848"/>
                  <a:pt x="70985" y="34677"/>
                </a:cubicBezTo>
                <a:cubicBezTo>
                  <a:pt x="69727" y="34739"/>
                  <a:pt x="68532" y="34864"/>
                  <a:pt x="67229" y="34882"/>
                </a:cubicBezTo>
                <a:cubicBezTo>
                  <a:pt x="66917" y="33035"/>
                  <a:pt x="66516" y="31278"/>
                  <a:pt x="66212" y="29422"/>
                </a:cubicBezTo>
                <a:cubicBezTo>
                  <a:pt x="67595" y="29333"/>
                  <a:pt x="69013" y="29270"/>
                  <a:pt x="70485" y="29270"/>
                </a:cubicBezTo>
                <a:close/>
                <a:moveTo>
                  <a:pt x="40876" y="29913"/>
                </a:moveTo>
                <a:cubicBezTo>
                  <a:pt x="40903" y="31661"/>
                  <a:pt x="40939" y="33410"/>
                  <a:pt x="41055" y="35078"/>
                </a:cubicBezTo>
                <a:cubicBezTo>
                  <a:pt x="39253" y="35024"/>
                  <a:pt x="37558" y="34855"/>
                  <a:pt x="35863" y="34694"/>
                </a:cubicBezTo>
                <a:cubicBezTo>
                  <a:pt x="35738" y="33169"/>
                  <a:pt x="35577" y="31679"/>
                  <a:pt x="35515" y="30091"/>
                </a:cubicBezTo>
                <a:cubicBezTo>
                  <a:pt x="37344" y="30073"/>
                  <a:pt x="39065" y="29948"/>
                  <a:pt x="40876" y="29913"/>
                </a:cubicBezTo>
                <a:close/>
                <a:moveTo>
                  <a:pt x="65802" y="29431"/>
                </a:moveTo>
                <a:cubicBezTo>
                  <a:pt x="65864" y="29440"/>
                  <a:pt x="65838" y="29440"/>
                  <a:pt x="65855" y="29485"/>
                </a:cubicBezTo>
                <a:cubicBezTo>
                  <a:pt x="65873" y="29538"/>
                  <a:pt x="65900" y="29690"/>
                  <a:pt x="65909" y="29743"/>
                </a:cubicBezTo>
                <a:cubicBezTo>
                  <a:pt x="66212" y="31483"/>
                  <a:pt x="66578" y="33187"/>
                  <a:pt x="66863" y="34900"/>
                </a:cubicBezTo>
                <a:cubicBezTo>
                  <a:pt x="65445" y="34944"/>
                  <a:pt x="64044" y="35016"/>
                  <a:pt x="62662" y="35087"/>
                </a:cubicBezTo>
                <a:cubicBezTo>
                  <a:pt x="62537" y="33213"/>
                  <a:pt x="62394" y="31349"/>
                  <a:pt x="62189" y="29556"/>
                </a:cubicBezTo>
                <a:cubicBezTo>
                  <a:pt x="63090" y="29556"/>
                  <a:pt x="63982" y="29493"/>
                  <a:pt x="64883" y="29476"/>
                </a:cubicBezTo>
                <a:cubicBezTo>
                  <a:pt x="65177" y="29467"/>
                  <a:pt x="65472" y="29467"/>
                  <a:pt x="65766" y="29449"/>
                </a:cubicBezTo>
                <a:cubicBezTo>
                  <a:pt x="65784" y="29440"/>
                  <a:pt x="65784" y="29431"/>
                  <a:pt x="65802" y="29431"/>
                </a:cubicBezTo>
                <a:close/>
                <a:moveTo>
                  <a:pt x="46104" y="29779"/>
                </a:moveTo>
                <a:cubicBezTo>
                  <a:pt x="46176" y="31581"/>
                  <a:pt x="46309" y="33329"/>
                  <a:pt x="46407" y="35114"/>
                </a:cubicBezTo>
                <a:cubicBezTo>
                  <a:pt x="45340" y="35114"/>
                  <a:pt x="44261" y="35143"/>
                  <a:pt x="43193" y="35143"/>
                </a:cubicBezTo>
                <a:cubicBezTo>
                  <a:pt x="42592" y="35143"/>
                  <a:pt x="41994" y="35134"/>
                  <a:pt x="41403" y="35105"/>
                </a:cubicBezTo>
                <a:cubicBezTo>
                  <a:pt x="41296" y="33419"/>
                  <a:pt x="41260" y="31670"/>
                  <a:pt x="41224" y="29913"/>
                </a:cubicBezTo>
                <a:cubicBezTo>
                  <a:pt x="42893" y="29904"/>
                  <a:pt x="44481" y="29823"/>
                  <a:pt x="46104" y="29779"/>
                </a:cubicBezTo>
                <a:close/>
                <a:moveTo>
                  <a:pt x="50779" y="29690"/>
                </a:moveTo>
                <a:cubicBezTo>
                  <a:pt x="50814" y="31536"/>
                  <a:pt x="50913" y="33329"/>
                  <a:pt x="50975" y="35149"/>
                </a:cubicBezTo>
                <a:cubicBezTo>
                  <a:pt x="50780" y="35151"/>
                  <a:pt x="50586" y="35151"/>
                  <a:pt x="50392" y="35151"/>
                </a:cubicBezTo>
                <a:cubicBezTo>
                  <a:pt x="49167" y="35151"/>
                  <a:pt x="47965" y="35129"/>
                  <a:pt x="46755" y="35114"/>
                </a:cubicBezTo>
                <a:cubicBezTo>
                  <a:pt x="46675" y="33321"/>
                  <a:pt x="46515" y="31554"/>
                  <a:pt x="46470" y="29770"/>
                </a:cubicBezTo>
                <a:lnTo>
                  <a:pt x="46470" y="29770"/>
                </a:lnTo>
                <a:cubicBezTo>
                  <a:pt x="46598" y="29771"/>
                  <a:pt x="46726" y="29771"/>
                  <a:pt x="46853" y="29771"/>
                </a:cubicBezTo>
                <a:cubicBezTo>
                  <a:pt x="48189" y="29771"/>
                  <a:pt x="49484" y="29730"/>
                  <a:pt x="50779" y="29690"/>
                </a:cubicBezTo>
                <a:close/>
                <a:moveTo>
                  <a:pt x="55873" y="29592"/>
                </a:moveTo>
                <a:cubicBezTo>
                  <a:pt x="55998" y="31394"/>
                  <a:pt x="55980" y="33338"/>
                  <a:pt x="56007" y="35247"/>
                </a:cubicBezTo>
                <a:cubicBezTo>
                  <a:pt x="54499" y="35167"/>
                  <a:pt x="52929" y="35149"/>
                  <a:pt x="51332" y="35149"/>
                </a:cubicBezTo>
                <a:cubicBezTo>
                  <a:pt x="51252" y="33347"/>
                  <a:pt x="51180" y="31527"/>
                  <a:pt x="51127" y="29681"/>
                </a:cubicBezTo>
                <a:cubicBezTo>
                  <a:pt x="52679" y="29627"/>
                  <a:pt x="54329" y="29654"/>
                  <a:pt x="55873" y="29592"/>
                </a:cubicBezTo>
                <a:close/>
                <a:moveTo>
                  <a:pt x="58533" y="29526"/>
                </a:moveTo>
                <a:cubicBezTo>
                  <a:pt x="59634" y="29526"/>
                  <a:pt x="60745" y="29545"/>
                  <a:pt x="61841" y="29556"/>
                </a:cubicBezTo>
                <a:cubicBezTo>
                  <a:pt x="62037" y="31367"/>
                  <a:pt x="62180" y="33231"/>
                  <a:pt x="62305" y="35114"/>
                </a:cubicBezTo>
                <a:cubicBezTo>
                  <a:pt x="60518" y="35196"/>
                  <a:pt x="58654" y="35248"/>
                  <a:pt x="56799" y="35248"/>
                </a:cubicBezTo>
                <a:cubicBezTo>
                  <a:pt x="56653" y="35248"/>
                  <a:pt x="56508" y="35248"/>
                  <a:pt x="56363" y="35247"/>
                </a:cubicBezTo>
                <a:cubicBezTo>
                  <a:pt x="56346" y="33329"/>
                  <a:pt x="56337" y="31358"/>
                  <a:pt x="56238" y="29565"/>
                </a:cubicBezTo>
                <a:cubicBezTo>
                  <a:pt x="56993" y="29535"/>
                  <a:pt x="57760" y="29526"/>
                  <a:pt x="58533" y="29526"/>
                </a:cubicBezTo>
                <a:close/>
                <a:moveTo>
                  <a:pt x="71012" y="35024"/>
                </a:moveTo>
                <a:cubicBezTo>
                  <a:pt x="71056" y="35961"/>
                  <a:pt x="71074" y="36925"/>
                  <a:pt x="71101" y="37879"/>
                </a:cubicBezTo>
                <a:cubicBezTo>
                  <a:pt x="69959" y="37959"/>
                  <a:pt x="68853" y="38066"/>
                  <a:pt x="67747" y="38174"/>
                </a:cubicBezTo>
                <a:cubicBezTo>
                  <a:pt x="67577" y="37210"/>
                  <a:pt x="67425" y="36238"/>
                  <a:pt x="67292" y="35239"/>
                </a:cubicBezTo>
                <a:cubicBezTo>
                  <a:pt x="68576" y="35212"/>
                  <a:pt x="69763" y="35087"/>
                  <a:pt x="71012" y="35024"/>
                </a:cubicBezTo>
                <a:close/>
                <a:moveTo>
                  <a:pt x="66917" y="35247"/>
                </a:moveTo>
                <a:cubicBezTo>
                  <a:pt x="66926" y="35247"/>
                  <a:pt x="66926" y="35247"/>
                  <a:pt x="66926" y="35256"/>
                </a:cubicBezTo>
                <a:cubicBezTo>
                  <a:pt x="67078" y="36247"/>
                  <a:pt x="67220" y="37246"/>
                  <a:pt x="67390" y="38218"/>
                </a:cubicBezTo>
                <a:cubicBezTo>
                  <a:pt x="65900" y="38361"/>
                  <a:pt x="64428" y="38530"/>
                  <a:pt x="62947" y="38682"/>
                </a:cubicBezTo>
                <a:cubicBezTo>
                  <a:pt x="62858" y="37612"/>
                  <a:pt x="62751" y="36550"/>
                  <a:pt x="62688" y="35444"/>
                </a:cubicBezTo>
                <a:cubicBezTo>
                  <a:pt x="64080" y="35363"/>
                  <a:pt x="65507" y="35310"/>
                  <a:pt x="66917" y="35247"/>
                </a:cubicBezTo>
                <a:close/>
                <a:moveTo>
                  <a:pt x="62314" y="35462"/>
                </a:moveTo>
                <a:cubicBezTo>
                  <a:pt x="62358" y="35479"/>
                  <a:pt x="62332" y="35533"/>
                  <a:pt x="62340" y="35560"/>
                </a:cubicBezTo>
                <a:cubicBezTo>
                  <a:pt x="62385" y="36050"/>
                  <a:pt x="62403" y="36586"/>
                  <a:pt x="62448" y="37094"/>
                </a:cubicBezTo>
                <a:cubicBezTo>
                  <a:pt x="62501" y="37638"/>
                  <a:pt x="62555" y="38182"/>
                  <a:pt x="62599" y="38709"/>
                </a:cubicBezTo>
                <a:cubicBezTo>
                  <a:pt x="60610" y="38869"/>
                  <a:pt x="58495" y="38905"/>
                  <a:pt x="56426" y="38976"/>
                </a:cubicBezTo>
                <a:cubicBezTo>
                  <a:pt x="56417" y="37843"/>
                  <a:pt x="56399" y="36719"/>
                  <a:pt x="56372" y="35613"/>
                </a:cubicBezTo>
                <a:cubicBezTo>
                  <a:pt x="58388" y="35604"/>
                  <a:pt x="60387" y="35560"/>
                  <a:pt x="62314" y="35462"/>
                </a:cubicBezTo>
                <a:close/>
                <a:moveTo>
                  <a:pt x="51368" y="35506"/>
                </a:moveTo>
                <a:cubicBezTo>
                  <a:pt x="52938" y="35515"/>
                  <a:pt x="54517" y="35515"/>
                  <a:pt x="56015" y="35595"/>
                </a:cubicBezTo>
                <a:cubicBezTo>
                  <a:pt x="56042" y="36719"/>
                  <a:pt x="56060" y="37843"/>
                  <a:pt x="56069" y="38976"/>
                </a:cubicBezTo>
                <a:cubicBezTo>
                  <a:pt x="54561" y="38985"/>
                  <a:pt x="53027" y="38968"/>
                  <a:pt x="51573" y="39039"/>
                </a:cubicBezTo>
                <a:cubicBezTo>
                  <a:pt x="51448" y="37915"/>
                  <a:pt x="51403" y="36719"/>
                  <a:pt x="51350" y="35533"/>
                </a:cubicBezTo>
                <a:cubicBezTo>
                  <a:pt x="51350" y="35515"/>
                  <a:pt x="51350" y="35506"/>
                  <a:pt x="51368" y="35506"/>
                </a:cubicBezTo>
                <a:close/>
                <a:moveTo>
                  <a:pt x="46782" y="35462"/>
                </a:moveTo>
                <a:cubicBezTo>
                  <a:pt x="47987" y="35485"/>
                  <a:pt x="49199" y="35508"/>
                  <a:pt x="50424" y="35508"/>
                </a:cubicBezTo>
                <a:cubicBezTo>
                  <a:pt x="50613" y="35508"/>
                  <a:pt x="50803" y="35507"/>
                  <a:pt x="50993" y="35506"/>
                </a:cubicBezTo>
                <a:cubicBezTo>
                  <a:pt x="51046" y="36711"/>
                  <a:pt x="51100" y="37915"/>
                  <a:pt x="51225" y="39048"/>
                </a:cubicBezTo>
                <a:cubicBezTo>
                  <a:pt x="49780" y="39092"/>
                  <a:pt x="48317" y="39119"/>
                  <a:pt x="46836" y="39128"/>
                </a:cubicBezTo>
                <a:cubicBezTo>
                  <a:pt x="46809" y="37924"/>
                  <a:pt x="46836" y="36666"/>
                  <a:pt x="46773" y="35497"/>
                </a:cubicBezTo>
                <a:cubicBezTo>
                  <a:pt x="46764" y="35479"/>
                  <a:pt x="46764" y="35470"/>
                  <a:pt x="46782" y="35462"/>
                </a:cubicBezTo>
                <a:close/>
                <a:moveTo>
                  <a:pt x="41447" y="35453"/>
                </a:moveTo>
                <a:cubicBezTo>
                  <a:pt x="42027" y="35487"/>
                  <a:pt x="42609" y="35499"/>
                  <a:pt x="43195" y="35499"/>
                </a:cubicBezTo>
                <a:cubicBezTo>
                  <a:pt x="44260" y="35499"/>
                  <a:pt x="45334" y="35462"/>
                  <a:pt x="46416" y="35462"/>
                </a:cubicBezTo>
                <a:cubicBezTo>
                  <a:pt x="46479" y="36648"/>
                  <a:pt x="46452" y="37924"/>
                  <a:pt x="46479" y="39137"/>
                </a:cubicBezTo>
                <a:cubicBezTo>
                  <a:pt x="44864" y="39155"/>
                  <a:pt x="43214" y="39146"/>
                  <a:pt x="41590" y="39155"/>
                </a:cubicBezTo>
                <a:cubicBezTo>
                  <a:pt x="41572" y="37897"/>
                  <a:pt x="41528" y="36666"/>
                  <a:pt x="41438" y="35488"/>
                </a:cubicBezTo>
                <a:cubicBezTo>
                  <a:pt x="41430" y="35470"/>
                  <a:pt x="41430" y="35453"/>
                  <a:pt x="41447" y="35453"/>
                </a:cubicBezTo>
                <a:close/>
                <a:moveTo>
                  <a:pt x="35897" y="35053"/>
                </a:moveTo>
                <a:cubicBezTo>
                  <a:pt x="35898" y="35053"/>
                  <a:pt x="35898" y="35055"/>
                  <a:pt x="35898" y="35060"/>
                </a:cubicBezTo>
                <a:cubicBezTo>
                  <a:pt x="37602" y="35212"/>
                  <a:pt x="39297" y="35372"/>
                  <a:pt x="41082" y="35444"/>
                </a:cubicBezTo>
                <a:cubicBezTo>
                  <a:pt x="41171" y="36648"/>
                  <a:pt x="41224" y="37888"/>
                  <a:pt x="41233" y="39173"/>
                </a:cubicBezTo>
                <a:cubicBezTo>
                  <a:pt x="41086" y="39174"/>
                  <a:pt x="40938" y="39175"/>
                  <a:pt x="40791" y="39175"/>
                </a:cubicBezTo>
                <a:cubicBezTo>
                  <a:pt x="39592" y="39175"/>
                  <a:pt x="38411" y="39130"/>
                  <a:pt x="37224" y="39130"/>
                </a:cubicBezTo>
                <a:cubicBezTo>
                  <a:pt x="36851" y="39130"/>
                  <a:pt x="36478" y="39134"/>
                  <a:pt x="36104" y="39146"/>
                </a:cubicBezTo>
                <a:cubicBezTo>
                  <a:pt x="36068" y="37754"/>
                  <a:pt x="35997" y="36398"/>
                  <a:pt x="35890" y="35078"/>
                </a:cubicBezTo>
                <a:cubicBezTo>
                  <a:pt x="35890" y="35065"/>
                  <a:pt x="35894" y="35053"/>
                  <a:pt x="35897" y="35053"/>
                </a:cubicBezTo>
                <a:close/>
                <a:moveTo>
                  <a:pt x="30037" y="34846"/>
                </a:moveTo>
                <a:cubicBezTo>
                  <a:pt x="33097" y="34944"/>
                  <a:pt x="35203" y="35016"/>
                  <a:pt x="35515" y="35024"/>
                </a:cubicBezTo>
                <a:cubicBezTo>
                  <a:pt x="35524" y="35033"/>
                  <a:pt x="35533" y="35033"/>
                  <a:pt x="35542" y="35042"/>
                </a:cubicBezTo>
                <a:cubicBezTo>
                  <a:pt x="35631" y="36372"/>
                  <a:pt x="35729" y="37745"/>
                  <a:pt x="35738" y="39137"/>
                </a:cubicBezTo>
                <a:lnTo>
                  <a:pt x="34596" y="39182"/>
                </a:lnTo>
                <a:cubicBezTo>
                  <a:pt x="34534" y="39191"/>
                  <a:pt x="32803" y="39235"/>
                  <a:pt x="30207" y="39298"/>
                </a:cubicBezTo>
                <a:cubicBezTo>
                  <a:pt x="30216" y="38075"/>
                  <a:pt x="30198" y="36960"/>
                  <a:pt x="30100" y="36559"/>
                </a:cubicBezTo>
                <a:cubicBezTo>
                  <a:pt x="30037" y="36309"/>
                  <a:pt x="30028" y="35667"/>
                  <a:pt x="30037" y="34846"/>
                </a:cubicBezTo>
                <a:close/>
                <a:moveTo>
                  <a:pt x="24123" y="34632"/>
                </a:moveTo>
                <a:lnTo>
                  <a:pt x="24123" y="34632"/>
                </a:lnTo>
                <a:cubicBezTo>
                  <a:pt x="26139" y="34703"/>
                  <a:pt x="28021" y="34775"/>
                  <a:pt x="29654" y="34828"/>
                </a:cubicBezTo>
                <a:cubicBezTo>
                  <a:pt x="29645" y="35720"/>
                  <a:pt x="29663" y="36363"/>
                  <a:pt x="29725" y="36648"/>
                </a:cubicBezTo>
                <a:cubicBezTo>
                  <a:pt x="29814" y="37023"/>
                  <a:pt x="29832" y="38111"/>
                  <a:pt x="29823" y="39307"/>
                </a:cubicBezTo>
                <a:cubicBezTo>
                  <a:pt x="28182" y="39351"/>
                  <a:pt x="26219" y="39405"/>
                  <a:pt x="24141" y="39449"/>
                </a:cubicBezTo>
                <a:cubicBezTo>
                  <a:pt x="24141" y="38646"/>
                  <a:pt x="24141" y="37888"/>
                  <a:pt x="24141" y="37308"/>
                </a:cubicBezTo>
                <a:cubicBezTo>
                  <a:pt x="24141" y="36675"/>
                  <a:pt x="24132" y="35729"/>
                  <a:pt x="24123" y="34632"/>
                </a:cubicBezTo>
                <a:close/>
                <a:moveTo>
                  <a:pt x="18949" y="34445"/>
                </a:moveTo>
                <a:cubicBezTo>
                  <a:pt x="20581" y="34507"/>
                  <a:pt x="22196" y="34569"/>
                  <a:pt x="23739" y="34623"/>
                </a:cubicBezTo>
                <a:cubicBezTo>
                  <a:pt x="23739" y="34623"/>
                  <a:pt x="23739" y="34632"/>
                  <a:pt x="23739" y="34641"/>
                </a:cubicBezTo>
                <a:cubicBezTo>
                  <a:pt x="23748" y="35729"/>
                  <a:pt x="23757" y="36675"/>
                  <a:pt x="23757" y="37308"/>
                </a:cubicBezTo>
                <a:cubicBezTo>
                  <a:pt x="23757" y="37888"/>
                  <a:pt x="23757" y="38646"/>
                  <a:pt x="23757" y="39458"/>
                </a:cubicBezTo>
                <a:cubicBezTo>
                  <a:pt x="22249" y="39503"/>
                  <a:pt x="20697" y="39538"/>
                  <a:pt x="19154" y="39574"/>
                </a:cubicBezTo>
                <a:cubicBezTo>
                  <a:pt x="19163" y="38405"/>
                  <a:pt x="19154" y="37165"/>
                  <a:pt x="19109" y="36425"/>
                </a:cubicBezTo>
                <a:cubicBezTo>
                  <a:pt x="19073" y="35845"/>
                  <a:pt x="19011" y="35167"/>
                  <a:pt x="18949" y="34445"/>
                </a:cubicBezTo>
                <a:close/>
                <a:moveTo>
                  <a:pt x="13373" y="34239"/>
                </a:moveTo>
                <a:cubicBezTo>
                  <a:pt x="15077" y="34302"/>
                  <a:pt x="16825" y="34373"/>
                  <a:pt x="18565" y="34436"/>
                </a:cubicBezTo>
                <a:cubicBezTo>
                  <a:pt x="18627" y="35167"/>
                  <a:pt x="18690" y="35863"/>
                  <a:pt x="18725" y="36452"/>
                </a:cubicBezTo>
                <a:cubicBezTo>
                  <a:pt x="18770" y="37183"/>
                  <a:pt x="18779" y="38414"/>
                  <a:pt x="18770" y="39583"/>
                </a:cubicBezTo>
                <a:cubicBezTo>
                  <a:pt x="16897" y="39628"/>
                  <a:pt x="15050" y="39672"/>
                  <a:pt x="13364" y="39708"/>
                </a:cubicBezTo>
                <a:cubicBezTo>
                  <a:pt x="13364" y="39672"/>
                  <a:pt x="13355" y="39628"/>
                  <a:pt x="13355" y="39592"/>
                </a:cubicBezTo>
                <a:cubicBezTo>
                  <a:pt x="13301" y="38923"/>
                  <a:pt x="13328" y="37058"/>
                  <a:pt x="13355" y="35256"/>
                </a:cubicBezTo>
                <a:cubicBezTo>
                  <a:pt x="13364" y="34908"/>
                  <a:pt x="13364" y="34569"/>
                  <a:pt x="13373" y="34239"/>
                </a:cubicBezTo>
                <a:close/>
                <a:moveTo>
                  <a:pt x="7405" y="33999"/>
                </a:moveTo>
                <a:lnTo>
                  <a:pt x="7405" y="33999"/>
                </a:lnTo>
                <a:cubicBezTo>
                  <a:pt x="9126" y="34070"/>
                  <a:pt x="11027" y="34150"/>
                  <a:pt x="12989" y="34222"/>
                </a:cubicBezTo>
                <a:cubicBezTo>
                  <a:pt x="12980" y="34561"/>
                  <a:pt x="12980" y="34908"/>
                  <a:pt x="12971" y="35247"/>
                </a:cubicBezTo>
                <a:cubicBezTo>
                  <a:pt x="12945" y="37058"/>
                  <a:pt x="12918" y="38932"/>
                  <a:pt x="12971" y="39619"/>
                </a:cubicBezTo>
                <a:cubicBezTo>
                  <a:pt x="12971" y="39654"/>
                  <a:pt x="12980" y="39690"/>
                  <a:pt x="12980" y="39717"/>
                </a:cubicBezTo>
                <a:cubicBezTo>
                  <a:pt x="10786" y="39770"/>
                  <a:pt x="8886" y="39806"/>
                  <a:pt x="7547" y="39833"/>
                </a:cubicBezTo>
                <a:cubicBezTo>
                  <a:pt x="7565" y="38414"/>
                  <a:pt x="7556" y="37023"/>
                  <a:pt x="7440" y="36559"/>
                </a:cubicBezTo>
                <a:cubicBezTo>
                  <a:pt x="7369" y="36229"/>
                  <a:pt x="7369" y="35230"/>
                  <a:pt x="7405" y="33999"/>
                </a:cubicBezTo>
                <a:close/>
                <a:moveTo>
                  <a:pt x="1383" y="33713"/>
                </a:moveTo>
                <a:lnTo>
                  <a:pt x="1383" y="33713"/>
                </a:lnTo>
                <a:cubicBezTo>
                  <a:pt x="2784" y="33793"/>
                  <a:pt x="4746" y="33883"/>
                  <a:pt x="7021" y="33981"/>
                </a:cubicBezTo>
                <a:cubicBezTo>
                  <a:pt x="6976" y="35301"/>
                  <a:pt x="6985" y="36282"/>
                  <a:pt x="7066" y="36648"/>
                </a:cubicBezTo>
                <a:cubicBezTo>
                  <a:pt x="7173" y="37076"/>
                  <a:pt x="7182" y="38441"/>
                  <a:pt x="7164" y="39833"/>
                </a:cubicBezTo>
                <a:cubicBezTo>
                  <a:pt x="6683" y="39843"/>
                  <a:pt x="6294" y="39848"/>
                  <a:pt x="6018" y="39848"/>
                </a:cubicBezTo>
                <a:cubicBezTo>
                  <a:pt x="5824" y="39848"/>
                  <a:pt x="5685" y="39845"/>
                  <a:pt x="5612" y="39842"/>
                </a:cubicBezTo>
                <a:cubicBezTo>
                  <a:pt x="5112" y="39818"/>
                  <a:pt x="4137" y="39810"/>
                  <a:pt x="3055" y="39810"/>
                </a:cubicBezTo>
                <a:cubicBezTo>
                  <a:pt x="2515" y="39810"/>
                  <a:pt x="1948" y="39812"/>
                  <a:pt x="1401" y="39815"/>
                </a:cubicBezTo>
                <a:cubicBezTo>
                  <a:pt x="1401" y="38869"/>
                  <a:pt x="1410" y="37968"/>
                  <a:pt x="1410" y="37308"/>
                </a:cubicBezTo>
                <a:cubicBezTo>
                  <a:pt x="1401" y="36675"/>
                  <a:pt x="1401" y="35729"/>
                  <a:pt x="1392" y="34632"/>
                </a:cubicBezTo>
                <a:cubicBezTo>
                  <a:pt x="1383" y="34338"/>
                  <a:pt x="1383" y="34034"/>
                  <a:pt x="1383" y="33713"/>
                </a:cubicBezTo>
                <a:close/>
                <a:moveTo>
                  <a:pt x="1999" y="1"/>
                </a:moveTo>
                <a:cubicBezTo>
                  <a:pt x="1909" y="919"/>
                  <a:pt x="1731" y="2730"/>
                  <a:pt x="1615" y="3962"/>
                </a:cubicBezTo>
                <a:lnTo>
                  <a:pt x="0" y="3988"/>
                </a:lnTo>
                <a:lnTo>
                  <a:pt x="0" y="4372"/>
                </a:lnTo>
                <a:lnTo>
                  <a:pt x="1579" y="4345"/>
                </a:lnTo>
                <a:lnTo>
                  <a:pt x="1579" y="4345"/>
                </a:lnTo>
                <a:cubicBezTo>
                  <a:pt x="1561" y="4532"/>
                  <a:pt x="1552" y="4693"/>
                  <a:pt x="1544" y="4827"/>
                </a:cubicBezTo>
                <a:cubicBezTo>
                  <a:pt x="1490" y="5487"/>
                  <a:pt x="1517" y="7271"/>
                  <a:pt x="1535" y="9029"/>
                </a:cubicBezTo>
                <a:cubicBezTo>
                  <a:pt x="973" y="9011"/>
                  <a:pt x="473" y="9002"/>
                  <a:pt x="36" y="8993"/>
                </a:cubicBezTo>
                <a:lnTo>
                  <a:pt x="36" y="9377"/>
                </a:lnTo>
                <a:cubicBezTo>
                  <a:pt x="473" y="9385"/>
                  <a:pt x="982" y="9403"/>
                  <a:pt x="1544" y="9412"/>
                </a:cubicBezTo>
                <a:cubicBezTo>
                  <a:pt x="1570" y="11072"/>
                  <a:pt x="1588" y="12722"/>
                  <a:pt x="1544" y="13213"/>
                </a:cubicBezTo>
                <a:cubicBezTo>
                  <a:pt x="1517" y="13436"/>
                  <a:pt x="1517" y="13775"/>
                  <a:pt x="1517" y="14185"/>
                </a:cubicBezTo>
                <a:cubicBezTo>
                  <a:pt x="1008" y="14176"/>
                  <a:pt x="518" y="14176"/>
                  <a:pt x="36" y="14176"/>
                </a:cubicBezTo>
                <a:lnTo>
                  <a:pt x="36" y="14560"/>
                </a:lnTo>
                <a:cubicBezTo>
                  <a:pt x="518" y="14560"/>
                  <a:pt x="1008" y="14569"/>
                  <a:pt x="1517" y="14569"/>
                </a:cubicBezTo>
                <a:cubicBezTo>
                  <a:pt x="1526" y="14943"/>
                  <a:pt x="1535" y="15354"/>
                  <a:pt x="1544" y="15773"/>
                </a:cubicBezTo>
                <a:cubicBezTo>
                  <a:pt x="1570" y="17075"/>
                  <a:pt x="1606" y="18556"/>
                  <a:pt x="1517" y="19163"/>
                </a:cubicBezTo>
                <a:cubicBezTo>
                  <a:pt x="1472" y="19431"/>
                  <a:pt x="1428" y="19912"/>
                  <a:pt x="1383" y="20519"/>
                </a:cubicBezTo>
                <a:cubicBezTo>
                  <a:pt x="910" y="20537"/>
                  <a:pt x="464" y="20555"/>
                  <a:pt x="36" y="20572"/>
                </a:cubicBezTo>
                <a:lnTo>
                  <a:pt x="36" y="20956"/>
                </a:lnTo>
                <a:cubicBezTo>
                  <a:pt x="455" y="20938"/>
                  <a:pt x="892" y="20920"/>
                  <a:pt x="1356" y="20903"/>
                </a:cubicBezTo>
                <a:lnTo>
                  <a:pt x="1356" y="20903"/>
                </a:lnTo>
                <a:cubicBezTo>
                  <a:pt x="1285" y="21875"/>
                  <a:pt x="1222" y="23070"/>
                  <a:pt x="1160" y="24132"/>
                </a:cubicBezTo>
                <a:cubicBezTo>
                  <a:pt x="776" y="24123"/>
                  <a:pt x="393" y="24105"/>
                  <a:pt x="36" y="24096"/>
                </a:cubicBezTo>
                <a:lnTo>
                  <a:pt x="36" y="24480"/>
                </a:lnTo>
                <a:cubicBezTo>
                  <a:pt x="384" y="24489"/>
                  <a:pt x="758" y="24507"/>
                  <a:pt x="1142" y="24516"/>
                </a:cubicBezTo>
                <a:cubicBezTo>
                  <a:pt x="1097" y="25381"/>
                  <a:pt x="1053" y="26103"/>
                  <a:pt x="1026" y="26514"/>
                </a:cubicBezTo>
                <a:cubicBezTo>
                  <a:pt x="990" y="26924"/>
                  <a:pt x="982" y="27843"/>
                  <a:pt x="973" y="28985"/>
                </a:cubicBezTo>
                <a:lnTo>
                  <a:pt x="36" y="28985"/>
                </a:lnTo>
                <a:lnTo>
                  <a:pt x="36" y="29369"/>
                </a:lnTo>
                <a:lnTo>
                  <a:pt x="973" y="29369"/>
                </a:lnTo>
                <a:cubicBezTo>
                  <a:pt x="973" y="30573"/>
                  <a:pt x="982" y="31982"/>
                  <a:pt x="990" y="33312"/>
                </a:cubicBezTo>
                <a:cubicBezTo>
                  <a:pt x="625" y="33285"/>
                  <a:pt x="304" y="33267"/>
                  <a:pt x="36" y="33249"/>
                </a:cubicBezTo>
                <a:lnTo>
                  <a:pt x="36" y="33633"/>
                </a:lnTo>
                <a:cubicBezTo>
                  <a:pt x="304" y="33651"/>
                  <a:pt x="625" y="33668"/>
                  <a:pt x="999" y="33695"/>
                </a:cubicBezTo>
                <a:cubicBezTo>
                  <a:pt x="999" y="34016"/>
                  <a:pt x="999" y="34338"/>
                  <a:pt x="999" y="34641"/>
                </a:cubicBezTo>
                <a:cubicBezTo>
                  <a:pt x="1008" y="35729"/>
                  <a:pt x="1017" y="36675"/>
                  <a:pt x="1017" y="37308"/>
                </a:cubicBezTo>
                <a:cubicBezTo>
                  <a:pt x="1026" y="37977"/>
                  <a:pt x="1017" y="38869"/>
                  <a:pt x="1017" y="39824"/>
                </a:cubicBezTo>
                <a:lnTo>
                  <a:pt x="36" y="39824"/>
                </a:lnTo>
                <a:lnTo>
                  <a:pt x="36" y="40208"/>
                </a:lnTo>
                <a:lnTo>
                  <a:pt x="1008" y="40208"/>
                </a:lnTo>
                <a:cubicBezTo>
                  <a:pt x="1008" y="40671"/>
                  <a:pt x="1008" y="41144"/>
                  <a:pt x="999" y="41599"/>
                </a:cubicBezTo>
                <a:lnTo>
                  <a:pt x="1383" y="41599"/>
                </a:lnTo>
                <a:cubicBezTo>
                  <a:pt x="1392" y="41144"/>
                  <a:pt x="1392" y="40671"/>
                  <a:pt x="1401" y="40199"/>
                </a:cubicBezTo>
                <a:cubicBezTo>
                  <a:pt x="1948" y="40196"/>
                  <a:pt x="2514" y="40194"/>
                  <a:pt x="3053" y="40194"/>
                </a:cubicBezTo>
                <a:cubicBezTo>
                  <a:pt x="4131" y="40194"/>
                  <a:pt x="5100" y="40202"/>
                  <a:pt x="5594" y="40225"/>
                </a:cubicBezTo>
                <a:cubicBezTo>
                  <a:pt x="5671" y="40229"/>
                  <a:pt x="5812" y="40231"/>
                  <a:pt x="6008" y="40231"/>
                </a:cubicBezTo>
                <a:cubicBezTo>
                  <a:pt x="6285" y="40231"/>
                  <a:pt x="6674" y="40227"/>
                  <a:pt x="7155" y="40216"/>
                </a:cubicBezTo>
                <a:lnTo>
                  <a:pt x="7155" y="40216"/>
                </a:lnTo>
                <a:cubicBezTo>
                  <a:pt x="7155" y="40698"/>
                  <a:pt x="7137" y="41171"/>
                  <a:pt x="7128" y="41599"/>
                </a:cubicBezTo>
                <a:lnTo>
                  <a:pt x="7512" y="41599"/>
                </a:lnTo>
                <a:cubicBezTo>
                  <a:pt x="7521" y="41171"/>
                  <a:pt x="7538" y="40698"/>
                  <a:pt x="7547" y="40216"/>
                </a:cubicBezTo>
                <a:cubicBezTo>
                  <a:pt x="8886" y="40190"/>
                  <a:pt x="10804" y="40154"/>
                  <a:pt x="13016" y="40100"/>
                </a:cubicBezTo>
                <a:cubicBezTo>
                  <a:pt x="13052" y="40520"/>
                  <a:pt x="13096" y="41046"/>
                  <a:pt x="13150" y="41599"/>
                </a:cubicBezTo>
                <a:lnTo>
                  <a:pt x="13533" y="41599"/>
                </a:lnTo>
                <a:cubicBezTo>
                  <a:pt x="13489" y="41046"/>
                  <a:pt x="13435" y="40520"/>
                  <a:pt x="13400" y="40092"/>
                </a:cubicBezTo>
                <a:cubicBezTo>
                  <a:pt x="15077" y="40056"/>
                  <a:pt x="16906" y="40011"/>
                  <a:pt x="18761" y="39967"/>
                </a:cubicBezTo>
                <a:lnTo>
                  <a:pt x="18761" y="39967"/>
                </a:lnTo>
                <a:cubicBezTo>
                  <a:pt x="18761" y="40591"/>
                  <a:pt x="18752" y="41171"/>
                  <a:pt x="18743" y="41626"/>
                </a:cubicBezTo>
                <a:lnTo>
                  <a:pt x="19127" y="41626"/>
                </a:lnTo>
                <a:cubicBezTo>
                  <a:pt x="19136" y="41171"/>
                  <a:pt x="19145" y="40582"/>
                  <a:pt x="19154" y="39958"/>
                </a:cubicBezTo>
                <a:cubicBezTo>
                  <a:pt x="20697" y="39922"/>
                  <a:pt x="22249" y="39886"/>
                  <a:pt x="23748" y="39851"/>
                </a:cubicBezTo>
                <a:lnTo>
                  <a:pt x="23748" y="39851"/>
                </a:lnTo>
                <a:cubicBezTo>
                  <a:pt x="23748" y="40439"/>
                  <a:pt x="23748" y="41046"/>
                  <a:pt x="23739" y="41626"/>
                </a:cubicBezTo>
                <a:lnTo>
                  <a:pt x="24123" y="41626"/>
                </a:lnTo>
                <a:cubicBezTo>
                  <a:pt x="24132" y="41037"/>
                  <a:pt x="24132" y="40431"/>
                  <a:pt x="24132" y="39842"/>
                </a:cubicBezTo>
                <a:cubicBezTo>
                  <a:pt x="26210" y="39788"/>
                  <a:pt x="28173" y="39735"/>
                  <a:pt x="29823" y="39690"/>
                </a:cubicBezTo>
                <a:lnTo>
                  <a:pt x="29823" y="39690"/>
                </a:lnTo>
                <a:cubicBezTo>
                  <a:pt x="29814" y="40350"/>
                  <a:pt x="29796" y="41028"/>
                  <a:pt x="29788" y="41626"/>
                </a:cubicBezTo>
                <a:lnTo>
                  <a:pt x="30171" y="41626"/>
                </a:lnTo>
                <a:cubicBezTo>
                  <a:pt x="30189" y="41028"/>
                  <a:pt x="30198" y="40350"/>
                  <a:pt x="30207" y="39681"/>
                </a:cubicBezTo>
                <a:cubicBezTo>
                  <a:pt x="32651" y="39619"/>
                  <a:pt x="34346" y="39574"/>
                  <a:pt x="34614" y="39565"/>
                </a:cubicBezTo>
                <a:lnTo>
                  <a:pt x="35711" y="39521"/>
                </a:lnTo>
                <a:lnTo>
                  <a:pt x="35756" y="39521"/>
                </a:lnTo>
                <a:cubicBezTo>
                  <a:pt x="35765" y="40199"/>
                  <a:pt x="35783" y="40859"/>
                  <a:pt x="35774" y="41546"/>
                </a:cubicBezTo>
                <a:lnTo>
                  <a:pt x="36139" y="41546"/>
                </a:lnTo>
                <a:cubicBezTo>
                  <a:pt x="36122" y="40877"/>
                  <a:pt x="36130" y="40172"/>
                  <a:pt x="36113" y="39503"/>
                </a:cubicBezTo>
                <a:cubicBezTo>
                  <a:pt x="36511" y="39488"/>
                  <a:pt x="36908" y="39483"/>
                  <a:pt x="37304" y="39483"/>
                </a:cubicBezTo>
                <a:cubicBezTo>
                  <a:pt x="38414" y="39483"/>
                  <a:pt x="39520" y="39525"/>
                  <a:pt x="40651" y="39525"/>
                </a:cubicBezTo>
                <a:cubicBezTo>
                  <a:pt x="40850" y="39525"/>
                  <a:pt x="41050" y="39524"/>
                  <a:pt x="41251" y="39521"/>
                </a:cubicBezTo>
                <a:cubicBezTo>
                  <a:pt x="41260" y="40234"/>
                  <a:pt x="41340" y="40868"/>
                  <a:pt x="41385" y="41546"/>
                </a:cubicBezTo>
                <a:lnTo>
                  <a:pt x="41742" y="41546"/>
                </a:lnTo>
                <a:cubicBezTo>
                  <a:pt x="41679" y="40886"/>
                  <a:pt x="41617" y="40216"/>
                  <a:pt x="41599" y="39512"/>
                </a:cubicBezTo>
                <a:cubicBezTo>
                  <a:pt x="42411" y="39503"/>
                  <a:pt x="43229" y="39503"/>
                  <a:pt x="44047" y="39503"/>
                </a:cubicBezTo>
                <a:cubicBezTo>
                  <a:pt x="44864" y="39503"/>
                  <a:pt x="45680" y="39503"/>
                  <a:pt x="46488" y="39494"/>
                </a:cubicBezTo>
                <a:cubicBezTo>
                  <a:pt x="46515" y="40199"/>
                  <a:pt x="46568" y="40859"/>
                  <a:pt x="46613" y="41546"/>
                </a:cubicBezTo>
                <a:lnTo>
                  <a:pt x="46970" y="41546"/>
                </a:lnTo>
                <a:cubicBezTo>
                  <a:pt x="46925" y="40859"/>
                  <a:pt x="46862" y="40190"/>
                  <a:pt x="46845" y="39485"/>
                </a:cubicBezTo>
                <a:cubicBezTo>
                  <a:pt x="48334" y="39476"/>
                  <a:pt x="49806" y="39440"/>
                  <a:pt x="51261" y="39396"/>
                </a:cubicBezTo>
                <a:cubicBezTo>
                  <a:pt x="51359" y="40109"/>
                  <a:pt x="51448" y="40832"/>
                  <a:pt x="51546" y="41546"/>
                </a:cubicBezTo>
                <a:lnTo>
                  <a:pt x="51894" y="41546"/>
                </a:lnTo>
                <a:cubicBezTo>
                  <a:pt x="51805" y="40823"/>
                  <a:pt x="51716" y="40100"/>
                  <a:pt x="51617" y="39387"/>
                </a:cubicBezTo>
                <a:cubicBezTo>
                  <a:pt x="53054" y="39324"/>
                  <a:pt x="54579" y="39342"/>
                  <a:pt x="56069" y="39324"/>
                </a:cubicBezTo>
                <a:lnTo>
                  <a:pt x="56069" y="39324"/>
                </a:lnTo>
                <a:cubicBezTo>
                  <a:pt x="56069" y="40074"/>
                  <a:pt x="56060" y="40832"/>
                  <a:pt x="56087" y="41546"/>
                </a:cubicBezTo>
                <a:lnTo>
                  <a:pt x="56444" y="41546"/>
                </a:lnTo>
                <a:cubicBezTo>
                  <a:pt x="56417" y="40823"/>
                  <a:pt x="56426" y="40074"/>
                  <a:pt x="56426" y="39324"/>
                </a:cubicBezTo>
                <a:cubicBezTo>
                  <a:pt x="57987" y="39271"/>
                  <a:pt x="59575" y="39244"/>
                  <a:pt x="61127" y="39173"/>
                </a:cubicBezTo>
                <a:cubicBezTo>
                  <a:pt x="61636" y="39146"/>
                  <a:pt x="62135" y="39092"/>
                  <a:pt x="62626" y="39075"/>
                </a:cubicBezTo>
                <a:cubicBezTo>
                  <a:pt x="62679" y="39886"/>
                  <a:pt x="62733" y="40698"/>
                  <a:pt x="62742" y="41546"/>
                </a:cubicBezTo>
                <a:lnTo>
                  <a:pt x="63099" y="41546"/>
                </a:lnTo>
                <a:cubicBezTo>
                  <a:pt x="63090" y="40680"/>
                  <a:pt x="63027" y="39824"/>
                  <a:pt x="62983" y="39039"/>
                </a:cubicBezTo>
                <a:cubicBezTo>
                  <a:pt x="64464" y="38878"/>
                  <a:pt x="65980" y="38700"/>
                  <a:pt x="67452" y="38566"/>
                </a:cubicBezTo>
                <a:cubicBezTo>
                  <a:pt x="67613" y="39601"/>
                  <a:pt x="67836" y="40582"/>
                  <a:pt x="68068" y="41546"/>
                </a:cubicBezTo>
                <a:lnTo>
                  <a:pt x="68434" y="41546"/>
                </a:lnTo>
                <a:cubicBezTo>
                  <a:pt x="68193" y="40573"/>
                  <a:pt x="67970" y="39583"/>
                  <a:pt x="67809" y="38530"/>
                </a:cubicBezTo>
                <a:cubicBezTo>
                  <a:pt x="68880" y="38414"/>
                  <a:pt x="70004" y="38298"/>
                  <a:pt x="71101" y="38245"/>
                </a:cubicBezTo>
                <a:cubicBezTo>
                  <a:pt x="71110" y="39324"/>
                  <a:pt x="71119" y="40466"/>
                  <a:pt x="71101" y="41546"/>
                </a:cubicBezTo>
                <a:lnTo>
                  <a:pt x="71449" y="41546"/>
                </a:lnTo>
                <a:cubicBezTo>
                  <a:pt x="71476" y="40466"/>
                  <a:pt x="71449" y="39280"/>
                  <a:pt x="71458" y="38218"/>
                </a:cubicBezTo>
                <a:cubicBezTo>
                  <a:pt x="72234" y="38182"/>
                  <a:pt x="73010" y="38147"/>
                  <a:pt x="73795" y="38129"/>
                </a:cubicBezTo>
                <a:lnTo>
                  <a:pt x="73795" y="37781"/>
                </a:lnTo>
                <a:cubicBezTo>
                  <a:pt x="73010" y="37790"/>
                  <a:pt x="72207" y="37843"/>
                  <a:pt x="71449" y="37852"/>
                </a:cubicBezTo>
                <a:cubicBezTo>
                  <a:pt x="71431" y="36889"/>
                  <a:pt x="71413" y="35934"/>
                  <a:pt x="71369" y="34998"/>
                </a:cubicBezTo>
                <a:cubicBezTo>
                  <a:pt x="72198" y="34962"/>
                  <a:pt x="73001" y="34908"/>
                  <a:pt x="73795" y="34846"/>
                </a:cubicBezTo>
                <a:lnTo>
                  <a:pt x="73795" y="34489"/>
                </a:lnTo>
                <a:cubicBezTo>
                  <a:pt x="72992" y="34543"/>
                  <a:pt x="72163" y="34623"/>
                  <a:pt x="71351" y="34632"/>
                </a:cubicBezTo>
                <a:cubicBezTo>
                  <a:pt x="71217" y="32803"/>
                  <a:pt x="71012" y="31055"/>
                  <a:pt x="70833" y="29270"/>
                </a:cubicBezTo>
                <a:cubicBezTo>
                  <a:pt x="71375" y="29266"/>
                  <a:pt x="71922" y="29258"/>
                  <a:pt x="72464" y="29258"/>
                </a:cubicBezTo>
                <a:cubicBezTo>
                  <a:pt x="72913" y="29258"/>
                  <a:pt x="73359" y="29263"/>
                  <a:pt x="73795" y="29279"/>
                </a:cubicBezTo>
                <a:lnTo>
                  <a:pt x="73795" y="28922"/>
                </a:lnTo>
                <a:cubicBezTo>
                  <a:pt x="73265" y="28908"/>
                  <a:pt x="72710" y="28901"/>
                  <a:pt x="72155" y="28901"/>
                </a:cubicBezTo>
                <a:cubicBezTo>
                  <a:pt x="71701" y="28901"/>
                  <a:pt x="71248" y="28906"/>
                  <a:pt x="70807" y="28914"/>
                </a:cubicBezTo>
                <a:cubicBezTo>
                  <a:pt x="70699" y="27718"/>
                  <a:pt x="70655" y="26451"/>
                  <a:pt x="70619" y="25176"/>
                </a:cubicBezTo>
                <a:cubicBezTo>
                  <a:pt x="71690" y="25176"/>
                  <a:pt x="72733" y="25158"/>
                  <a:pt x="73795" y="25158"/>
                </a:cubicBezTo>
                <a:lnTo>
                  <a:pt x="73795" y="24801"/>
                </a:lnTo>
                <a:cubicBezTo>
                  <a:pt x="72733" y="24810"/>
                  <a:pt x="71672" y="24819"/>
                  <a:pt x="70610" y="24828"/>
                </a:cubicBezTo>
                <a:cubicBezTo>
                  <a:pt x="70592" y="22936"/>
                  <a:pt x="70566" y="20983"/>
                  <a:pt x="70637" y="19136"/>
                </a:cubicBezTo>
                <a:cubicBezTo>
                  <a:pt x="71401" y="19009"/>
                  <a:pt x="72233" y="18909"/>
                  <a:pt x="73105" y="18909"/>
                </a:cubicBezTo>
                <a:cubicBezTo>
                  <a:pt x="73333" y="18909"/>
                  <a:pt x="73563" y="18916"/>
                  <a:pt x="73795" y="18931"/>
                </a:cubicBezTo>
                <a:lnTo>
                  <a:pt x="73795" y="18574"/>
                </a:lnTo>
                <a:cubicBezTo>
                  <a:pt x="73582" y="18560"/>
                  <a:pt x="73368" y="18554"/>
                  <a:pt x="73157" y="18554"/>
                </a:cubicBezTo>
                <a:cubicBezTo>
                  <a:pt x="72263" y="18554"/>
                  <a:pt x="71394" y="18664"/>
                  <a:pt x="70637" y="18779"/>
                </a:cubicBezTo>
                <a:cubicBezTo>
                  <a:pt x="70673" y="16870"/>
                  <a:pt x="70798" y="15068"/>
                  <a:pt x="70860" y="13204"/>
                </a:cubicBezTo>
                <a:cubicBezTo>
                  <a:pt x="71217" y="13177"/>
                  <a:pt x="71582" y="13168"/>
                  <a:pt x="71952" y="13168"/>
                </a:cubicBezTo>
                <a:cubicBezTo>
                  <a:pt x="72562" y="13168"/>
                  <a:pt x="73184" y="13193"/>
                  <a:pt x="73795" y="13204"/>
                </a:cubicBezTo>
                <a:lnTo>
                  <a:pt x="73795" y="12847"/>
                </a:lnTo>
                <a:cubicBezTo>
                  <a:pt x="73171" y="12841"/>
                  <a:pt x="72521" y="12809"/>
                  <a:pt x="71886" y="12809"/>
                </a:cubicBezTo>
                <a:cubicBezTo>
                  <a:pt x="71540" y="12809"/>
                  <a:pt x="71199" y="12819"/>
                  <a:pt x="70869" y="12847"/>
                </a:cubicBezTo>
                <a:cubicBezTo>
                  <a:pt x="70914" y="11446"/>
                  <a:pt x="70896" y="9974"/>
                  <a:pt x="70931" y="8565"/>
                </a:cubicBezTo>
                <a:cubicBezTo>
                  <a:pt x="71913" y="8556"/>
                  <a:pt x="72832" y="8484"/>
                  <a:pt x="73795" y="8467"/>
                </a:cubicBezTo>
                <a:lnTo>
                  <a:pt x="73795" y="8119"/>
                </a:lnTo>
                <a:cubicBezTo>
                  <a:pt x="72823" y="8137"/>
                  <a:pt x="71904" y="8199"/>
                  <a:pt x="70923" y="8208"/>
                </a:cubicBezTo>
                <a:cubicBezTo>
                  <a:pt x="70931" y="6825"/>
                  <a:pt x="70931" y="5442"/>
                  <a:pt x="70940" y="4086"/>
                </a:cubicBezTo>
                <a:cubicBezTo>
                  <a:pt x="71850" y="4015"/>
                  <a:pt x="72805" y="3979"/>
                  <a:pt x="73795" y="3979"/>
                </a:cubicBezTo>
                <a:lnTo>
                  <a:pt x="73795" y="3623"/>
                </a:lnTo>
                <a:cubicBezTo>
                  <a:pt x="73730" y="3622"/>
                  <a:pt x="73666" y="3622"/>
                  <a:pt x="73601" y="3622"/>
                </a:cubicBezTo>
                <a:cubicBezTo>
                  <a:pt x="72670" y="3622"/>
                  <a:pt x="71765" y="3680"/>
                  <a:pt x="70923" y="3730"/>
                </a:cubicBezTo>
                <a:cubicBezTo>
                  <a:pt x="70896" y="2463"/>
                  <a:pt x="70851" y="1205"/>
                  <a:pt x="70735" y="27"/>
                </a:cubicBezTo>
                <a:lnTo>
                  <a:pt x="70378" y="27"/>
                </a:lnTo>
                <a:cubicBezTo>
                  <a:pt x="70494" y="1205"/>
                  <a:pt x="70557" y="2498"/>
                  <a:pt x="70557" y="3747"/>
                </a:cubicBezTo>
                <a:cubicBezTo>
                  <a:pt x="69601" y="3791"/>
                  <a:pt x="68592" y="3814"/>
                  <a:pt x="67585" y="3814"/>
                </a:cubicBezTo>
                <a:cubicBezTo>
                  <a:pt x="66741" y="3814"/>
                  <a:pt x="65898" y="3798"/>
                  <a:pt x="65088" y="3765"/>
                </a:cubicBezTo>
                <a:cubicBezTo>
                  <a:pt x="65124" y="2490"/>
                  <a:pt x="65240" y="1285"/>
                  <a:pt x="65302" y="27"/>
                </a:cubicBezTo>
                <a:lnTo>
                  <a:pt x="64954" y="27"/>
                </a:lnTo>
                <a:cubicBezTo>
                  <a:pt x="64874" y="1276"/>
                  <a:pt x="64785" y="2507"/>
                  <a:pt x="64722" y="3765"/>
                </a:cubicBezTo>
                <a:cubicBezTo>
                  <a:pt x="64644" y="3766"/>
                  <a:pt x="64565" y="3766"/>
                  <a:pt x="64487" y="3766"/>
                </a:cubicBezTo>
                <a:cubicBezTo>
                  <a:pt x="63208" y="3766"/>
                  <a:pt x="61988" y="3700"/>
                  <a:pt x="60753" y="3649"/>
                </a:cubicBezTo>
                <a:cubicBezTo>
                  <a:pt x="60753" y="2409"/>
                  <a:pt x="60672" y="1250"/>
                  <a:pt x="60637" y="45"/>
                </a:cubicBezTo>
                <a:cubicBezTo>
                  <a:pt x="60628" y="45"/>
                  <a:pt x="60619" y="36"/>
                  <a:pt x="60628" y="27"/>
                </a:cubicBezTo>
                <a:lnTo>
                  <a:pt x="60271" y="27"/>
                </a:lnTo>
                <a:cubicBezTo>
                  <a:pt x="60324" y="1214"/>
                  <a:pt x="60405" y="2427"/>
                  <a:pt x="60387" y="3649"/>
                </a:cubicBezTo>
                <a:cubicBezTo>
                  <a:pt x="59823" y="3626"/>
                  <a:pt x="59255" y="3616"/>
                  <a:pt x="58685" y="3616"/>
                </a:cubicBezTo>
                <a:cubicBezTo>
                  <a:pt x="57740" y="3616"/>
                  <a:pt x="56793" y="3643"/>
                  <a:pt x="55864" y="3676"/>
                </a:cubicBezTo>
                <a:cubicBezTo>
                  <a:pt x="55855" y="2454"/>
                  <a:pt x="55864" y="1241"/>
                  <a:pt x="55873" y="27"/>
                </a:cubicBezTo>
                <a:lnTo>
                  <a:pt x="55516" y="27"/>
                </a:lnTo>
                <a:cubicBezTo>
                  <a:pt x="55498" y="1241"/>
                  <a:pt x="55525" y="2490"/>
                  <a:pt x="55498" y="3694"/>
                </a:cubicBezTo>
                <a:cubicBezTo>
                  <a:pt x="54854" y="3721"/>
                  <a:pt x="54193" y="3735"/>
                  <a:pt x="53531" y="3735"/>
                </a:cubicBezTo>
                <a:cubicBezTo>
                  <a:pt x="52681" y="3735"/>
                  <a:pt x="51829" y="3712"/>
                  <a:pt x="51011" y="3667"/>
                </a:cubicBezTo>
                <a:cubicBezTo>
                  <a:pt x="50975" y="2400"/>
                  <a:pt x="50904" y="1169"/>
                  <a:pt x="50743" y="27"/>
                </a:cubicBezTo>
                <a:lnTo>
                  <a:pt x="50377" y="27"/>
                </a:lnTo>
                <a:cubicBezTo>
                  <a:pt x="50556" y="1160"/>
                  <a:pt x="50609" y="2409"/>
                  <a:pt x="50663" y="3667"/>
                </a:cubicBezTo>
                <a:cubicBezTo>
                  <a:pt x="49012" y="3533"/>
                  <a:pt x="47255" y="3507"/>
                  <a:pt x="45578" y="3417"/>
                </a:cubicBezTo>
                <a:cubicBezTo>
                  <a:pt x="45578" y="2258"/>
                  <a:pt x="45614" y="1142"/>
                  <a:pt x="45658" y="27"/>
                </a:cubicBezTo>
                <a:lnTo>
                  <a:pt x="45301" y="27"/>
                </a:lnTo>
                <a:cubicBezTo>
                  <a:pt x="45257" y="1142"/>
                  <a:pt x="45221" y="2258"/>
                  <a:pt x="45221" y="3417"/>
                </a:cubicBezTo>
                <a:cubicBezTo>
                  <a:pt x="44892" y="3397"/>
                  <a:pt x="44565" y="3389"/>
                  <a:pt x="44238" y="3389"/>
                </a:cubicBezTo>
                <a:cubicBezTo>
                  <a:pt x="43178" y="3389"/>
                  <a:pt x="42127" y="3471"/>
                  <a:pt x="41087" y="3471"/>
                </a:cubicBezTo>
                <a:cubicBezTo>
                  <a:pt x="41046" y="3471"/>
                  <a:pt x="41006" y="3471"/>
                  <a:pt x="40966" y="3471"/>
                </a:cubicBezTo>
                <a:cubicBezTo>
                  <a:pt x="40975" y="2302"/>
                  <a:pt x="41046" y="1196"/>
                  <a:pt x="41064" y="27"/>
                </a:cubicBezTo>
                <a:lnTo>
                  <a:pt x="40716" y="27"/>
                </a:lnTo>
                <a:cubicBezTo>
                  <a:pt x="40680" y="1187"/>
                  <a:pt x="40627" y="2311"/>
                  <a:pt x="40618" y="3489"/>
                </a:cubicBezTo>
                <a:cubicBezTo>
                  <a:pt x="38941" y="3515"/>
                  <a:pt x="37156" y="3498"/>
                  <a:pt x="35559" y="3569"/>
                </a:cubicBezTo>
                <a:cubicBezTo>
                  <a:pt x="35479" y="2374"/>
                  <a:pt x="35568" y="1187"/>
                  <a:pt x="35622" y="27"/>
                </a:cubicBezTo>
                <a:lnTo>
                  <a:pt x="35265" y="27"/>
                </a:lnTo>
                <a:cubicBezTo>
                  <a:pt x="35212" y="1160"/>
                  <a:pt x="35131" y="2347"/>
                  <a:pt x="35203" y="3524"/>
                </a:cubicBezTo>
                <a:lnTo>
                  <a:pt x="30394" y="3587"/>
                </a:lnTo>
                <a:cubicBezTo>
                  <a:pt x="30394" y="1847"/>
                  <a:pt x="30350" y="54"/>
                  <a:pt x="30350" y="27"/>
                </a:cubicBezTo>
                <a:lnTo>
                  <a:pt x="29966" y="36"/>
                </a:lnTo>
                <a:cubicBezTo>
                  <a:pt x="29966" y="63"/>
                  <a:pt x="30011" y="1856"/>
                  <a:pt x="30011" y="3587"/>
                </a:cubicBezTo>
                <a:lnTo>
                  <a:pt x="24765" y="3658"/>
                </a:lnTo>
                <a:cubicBezTo>
                  <a:pt x="24881" y="2436"/>
                  <a:pt x="25042" y="830"/>
                  <a:pt x="25122" y="1"/>
                </a:cubicBezTo>
                <a:lnTo>
                  <a:pt x="24738" y="1"/>
                </a:lnTo>
                <a:cubicBezTo>
                  <a:pt x="24649" y="848"/>
                  <a:pt x="24488" y="2454"/>
                  <a:pt x="24381" y="3667"/>
                </a:cubicBezTo>
                <a:lnTo>
                  <a:pt x="18975" y="3739"/>
                </a:lnTo>
                <a:cubicBezTo>
                  <a:pt x="18975" y="2454"/>
                  <a:pt x="18931" y="964"/>
                  <a:pt x="18904" y="1"/>
                </a:cubicBezTo>
                <a:lnTo>
                  <a:pt x="18520" y="1"/>
                </a:lnTo>
                <a:cubicBezTo>
                  <a:pt x="18547" y="964"/>
                  <a:pt x="18592" y="2472"/>
                  <a:pt x="18592" y="3739"/>
                </a:cubicBezTo>
                <a:lnTo>
                  <a:pt x="12829" y="3819"/>
                </a:lnTo>
                <a:cubicBezTo>
                  <a:pt x="12820" y="2302"/>
                  <a:pt x="12802" y="795"/>
                  <a:pt x="12793" y="1"/>
                </a:cubicBezTo>
                <a:lnTo>
                  <a:pt x="12409" y="1"/>
                </a:lnTo>
                <a:cubicBezTo>
                  <a:pt x="12418" y="795"/>
                  <a:pt x="12436" y="2302"/>
                  <a:pt x="12445" y="3819"/>
                </a:cubicBezTo>
                <a:lnTo>
                  <a:pt x="7735" y="3881"/>
                </a:lnTo>
                <a:cubicBezTo>
                  <a:pt x="7735" y="2061"/>
                  <a:pt x="7690" y="54"/>
                  <a:pt x="7690" y="27"/>
                </a:cubicBezTo>
                <a:lnTo>
                  <a:pt x="7307" y="36"/>
                </a:lnTo>
                <a:cubicBezTo>
                  <a:pt x="7307" y="63"/>
                  <a:pt x="7351" y="2070"/>
                  <a:pt x="7351" y="3890"/>
                </a:cubicBezTo>
                <a:lnTo>
                  <a:pt x="1999" y="3962"/>
                </a:lnTo>
                <a:cubicBezTo>
                  <a:pt x="2114" y="2713"/>
                  <a:pt x="2293" y="902"/>
                  <a:pt x="2391" y="1"/>
                </a:cubicBezTo>
                <a:close/>
              </a:path>
            </a:pathLst>
          </a:custGeom>
          <a:solidFill>
            <a:srgbClr val="95739C">
              <a:alpha val="107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0" name="Google Shape;200;p13"/>
          <p:cNvSpPr txBox="1">
            <a:spLocks noGrp="1"/>
          </p:cNvSpPr>
          <p:nvPr>
            <p:ph type="title"/>
          </p:nvPr>
        </p:nvSpPr>
        <p:spPr>
          <a:xfrm>
            <a:off x="960000" y="2464000"/>
            <a:ext cx="2819600" cy="5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01" name="Google Shape;201;p13"/>
          <p:cNvSpPr txBox="1">
            <a:spLocks noGrp="1"/>
          </p:cNvSpPr>
          <p:nvPr>
            <p:ph type="title" idx="2" hasCustomPrompt="1"/>
          </p:nvPr>
        </p:nvSpPr>
        <p:spPr>
          <a:xfrm>
            <a:off x="1773733" y="1871300"/>
            <a:ext cx="1192000" cy="47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02" name="Google Shape;202;p13"/>
          <p:cNvSpPr txBox="1">
            <a:spLocks noGrp="1"/>
          </p:cNvSpPr>
          <p:nvPr>
            <p:ph type="subTitle" idx="1"/>
          </p:nvPr>
        </p:nvSpPr>
        <p:spPr>
          <a:xfrm>
            <a:off x="960000" y="3027300"/>
            <a:ext cx="2819600" cy="7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03" name="Google Shape;203;p13"/>
          <p:cNvSpPr txBox="1">
            <a:spLocks noGrp="1"/>
          </p:cNvSpPr>
          <p:nvPr>
            <p:ph type="title" idx="3"/>
          </p:nvPr>
        </p:nvSpPr>
        <p:spPr>
          <a:xfrm>
            <a:off x="4686200" y="2464000"/>
            <a:ext cx="2819600" cy="5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04" name="Google Shape;204;p13"/>
          <p:cNvSpPr txBox="1">
            <a:spLocks noGrp="1"/>
          </p:cNvSpPr>
          <p:nvPr>
            <p:ph type="title" idx="4" hasCustomPrompt="1"/>
          </p:nvPr>
        </p:nvSpPr>
        <p:spPr>
          <a:xfrm>
            <a:off x="5500000" y="1871300"/>
            <a:ext cx="1192000" cy="47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05" name="Google Shape;205;p13"/>
          <p:cNvSpPr txBox="1">
            <a:spLocks noGrp="1"/>
          </p:cNvSpPr>
          <p:nvPr>
            <p:ph type="subTitle" idx="5"/>
          </p:nvPr>
        </p:nvSpPr>
        <p:spPr>
          <a:xfrm>
            <a:off x="4686200" y="3027300"/>
            <a:ext cx="2819600" cy="7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06" name="Google Shape;206;p13"/>
          <p:cNvSpPr txBox="1">
            <a:spLocks noGrp="1"/>
          </p:cNvSpPr>
          <p:nvPr>
            <p:ph type="title" idx="6"/>
          </p:nvPr>
        </p:nvSpPr>
        <p:spPr>
          <a:xfrm>
            <a:off x="8412467" y="2464000"/>
            <a:ext cx="2819600" cy="5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07" name="Google Shape;207;p13"/>
          <p:cNvSpPr txBox="1">
            <a:spLocks noGrp="1"/>
          </p:cNvSpPr>
          <p:nvPr>
            <p:ph type="title" idx="7" hasCustomPrompt="1"/>
          </p:nvPr>
        </p:nvSpPr>
        <p:spPr>
          <a:xfrm>
            <a:off x="9226267" y="1871300"/>
            <a:ext cx="1192000" cy="47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08" name="Google Shape;208;p13"/>
          <p:cNvSpPr txBox="1">
            <a:spLocks noGrp="1"/>
          </p:cNvSpPr>
          <p:nvPr>
            <p:ph type="subTitle" idx="8"/>
          </p:nvPr>
        </p:nvSpPr>
        <p:spPr>
          <a:xfrm>
            <a:off x="8412467" y="3027300"/>
            <a:ext cx="2819600" cy="7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09" name="Google Shape;209;p13"/>
          <p:cNvSpPr txBox="1">
            <a:spLocks noGrp="1"/>
          </p:cNvSpPr>
          <p:nvPr>
            <p:ph type="title" idx="9"/>
          </p:nvPr>
        </p:nvSpPr>
        <p:spPr>
          <a:xfrm>
            <a:off x="960000" y="4726733"/>
            <a:ext cx="2819600" cy="5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10" name="Google Shape;210;p13"/>
          <p:cNvSpPr txBox="1">
            <a:spLocks noGrp="1"/>
          </p:cNvSpPr>
          <p:nvPr>
            <p:ph type="title" idx="13" hasCustomPrompt="1"/>
          </p:nvPr>
        </p:nvSpPr>
        <p:spPr>
          <a:xfrm>
            <a:off x="1773733" y="4134233"/>
            <a:ext cx="1192000" cy="47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4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t>xx%</a:t>
            </a:r>
          </a:p>
        </p:txBody>
      </p:sp>
      <p:sp>
        <p:nvSpPr>
          <p:cNvPr id="211" name="Google Shape;211;p13"/>
          <p:cNvSpPr txBox="1">
            <a:spLocks noGrp="1"/>
          </p:cNvSpPr>
          <p:nvPr>
            <p:ph type="subTitle" idx="14"/>
          </p:nvPr>
        </p:nvSpPr>
        <p:spPr>
          <a:xfrm>
            <a:off x="960000" y="5289967"/>
            <a:ext cx="2819600" cy="7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12" name="Google Shape;212;p13"/>
          <p:cNvSpPr txBox="1">
            <a:spLocks noGrp="1"/>
          </p:cNvSpPr>
          <p:nvPr>
            <p:ph type="title" idx="15"/>
          </p:nvPr>
        </p:nvSpPr>
        <p:spPr>
          <a:xfrm>
            <a:off x="4686200" y="4726733"/>
            <a:ext cx="2819600" cy="5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13" name="Google Shape;213;p13"/>
          <p:cNvSpPr txBox="1">
            <a:spLocks noGrp="1"/>
          </p:cNvSpPr>
          <p:nvPr>
            <p:ph type="title" idx="16" hasCustomPrompt="1"/>
          </p:nvPr>
        </p:nvSpPr>
        <p:spPr>
          <a:xfrm>
            <a:off x="5500000" y="4134233"/>
            <a:ext cx="1192000" cy="47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4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t>xx%</a:t>
            </a:r>
          </a:p>
        </p:txBody>
      </p:sp>
      <p:sp>
        <p:nvSpPr>
          <p:cNvPr id="214" name="Google Shape;214;p13"/>
          <p:cNvSpPr txBox="1">
            <a:spLocks noGrp="1"/>
          </p:cNvSpPr>
          <p:nvPr>
            <p:ph type="subTitle" idx="17"/>
          </p:nvPr>
        </p:nvSpPr>
        <p:spPr>
          <a:xfrm>
            <a:off x="4686200" y="5289967"/>
            <a:ext cx="2819600" cy="7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15" name="Google Shape;215;p13"/>
          <p:cNvSpPr txBox="1">
            <a:spLocks noGrp="1"/>
          </p:cNvSpPr>
          <p:nvPr>
            <p:ph type="title" idx="18"/>
          </p:nvPr>
        </p:nvSpPr>
        <p:spPr>
          <a:xfrm>
            <a:off x="8412467" y="4726733"/>
            <a:ext cx="2819600" cy="5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16" name="Google Shape;216;p13"/>
          <p:cNvSpPr txBox="1">
            <a:spLocks noGrp="1"/>
          </p:cNvSpPr>
          <p:nvPr>
            <p:ph type="title" idx="19" hasCustomPrompt="1"/>
          </p:nvPr>
        </p:nvSpPr>
        <p:spPr>
          <a:xfrm>
            <a:off x="9226267" y="4134233"/>
            <a:ext cx="1192000" cy="47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4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t>xx%</a:t>
            </a:r>
          </a:p>
        </p:txBody>
      </p:sp>
      <p:sp>
        <p:nvSpPr>
          <p:cNvPr id="217" name="Google Shape;217;p13"/>
          <p:cNvSpPr txBox="1">
            <a:spLocks noGrp="1"/>
          </p:cNvSpPr>
          <p:nvPr>
            <p:ph type="subTitle" idx="20"/>
          </p:nvPr>
        </p:nvSpPr>
        <p:spPr>
          <a:xfrm>
            <a:off x="8412467" y="5289967"/>
            <a:ext cx="2819600" cy="7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18" name="Google Shape;218;p13"/>
          <p:cNvSpPr txBox="1">
            <a:spLocks noGrp="1"/>
          </p:cNvSpPr>
          <p:nvPr>
            <p:ph type="title" idx="21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219" name="Google Shape;219;p13"/>
          <p:cNvGrpSpPr/>
          <p:nvPr/>
        </p:nvGrpSpPr>
        <p:grpSpPr>
          <a:xfrm>
            <a:off x="429434" y="345633"/>
            <a:ext cx="11537036" cy="6231491"/>
            <a:chOff x="322075" y="259225"/>
            <a:chExt cx="8652777" cy="4673618"/>
          </a:xfrm>
        </p:grpSpPr>
        <p:grpSp>
          <p:nvGrpSpPr>
            <p:cNvPr id="220" name="Google Shape;220;p13"/>
            <p:cNvGrpSpPr/>
            <p:nvPr/>
          </p:nvGrpSpPr>
          <p:grpSpPr>
            <a:xfrm rot="265293">
              <a:off x="477363" y="383131"/>
              <a:ext cx="485012" cy="642924"/>
              <a:chOff x="477400" y="383100"/>
              <a:chExt cx="484975" cy="642875"/>
            </a:xfrm>
          </p:grpSpPr>
          <p:sp>
            <p:nvSpPr>
              <p:cNvPr id="221" name="Google Shape;221;p13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2" name="Google Shape;222;p13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23" name="Google Shape;223;p13"/>
            <p:cNvGrpSpPr/>
            <p:nvPr/>
          </p:nvGrpSpPr>
          <p:grpSpPr>
            <a:xfrm rot="124479">
              <a:off x="8331734" y="267098"/>
              <a:ext cx="444855" cy="545076"/>
              <a:chOff x="8331913" y="266838"/>
              <a:chExt cx="444875" cy="545100"/>
            </a:xfrm>
          </p:grpSpPr>
          <p:sp>
            <p:nvSpPr>
              <p:cNvPr id="224" name="Google Shape;224;p13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5" name="Google Shape;225;p13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26" name="Google Shape;226;p13"/>
            <p:cNvGrpSpPr/>
            <p:nvPr/>
          </p:nvGrpSpPr>
          <p:grpSpPr>
            <a:xfrm>
              <a:off x="322075" y="4511074"/>
              <a:ext cx="191796" cy="304277"/>
              <a:chOff x="7707175" y="1074324"/>
              <a:chExt cx="191796" cy="304277"/>
            </a:xfrm>
          </p:grpSpPr>
          <p:sp>
            <p:nvSpPr>
              <p:cNvPr id="227" name="Google Shape;227;p13"/>
              <p:cNvSpPr/>
              <p:nvPr/>
            </p:nvSpPr>
            <p:spPr>
              <a:xfrm>
                <a:off x="7773074" y="1247243"/>
                <a:ext cx="125898" cy="131358"/>
              </a:xfrm>
              <a:custGeom>
                <a:avLst/>
                <a:gdLst/>
                <a:ahLst/>
                <a:cxnLst/>
                <a:rect l="l" t="t" r="r" b="b"/>
                <a:pathLst>
                  <a:path w="3735" h="3897" extrusionOk="0">
                    <a:moveTo>
                      <a:pt x="1765" y="0"/>
                    </a:moveTo>
                    <a:cubicBezTo>
                      <a:pt x="1753" y="0"/>
                      <a:pt x="1741" y="0"/>
                      <a:pt x="1729" y="1"/>
                    </a:cubicBezTo>
                    <a:cubicBezTo>
                      <a:pt x="1579" y="1"/>
                      <a:pt x="1404" y="51"/>
                      <a:pt x="1253" y="126"/>
                    </a:cubicBezTo>
                    <a:cubicBezTo>
                      <a:pt x="451" y="577"/>
                      <a:pt x="0" y="2031"/>
                      <a:pt x="351" y="2908"/>
                    </a:cubicBezTo>
                    <a:cubicBezTo>
                      <a:pt x="501" y="3184"/>
                      <a:pt x="752" y="3334"/>
                      <a:pt x="927" y="3560"/>
                    </a:cubicBezTo>
                    <a:cubicBezTo>
                      <a:pt x="1304" y="3783"/>
                      <a:pt x="1647" y="3896"/>
                      <a:pt x="1971" y="3896"/>
                    </a:cubicBezTo>
                    <a:cubicBezTo>
                      <a:pt x="2336" y="3896"/>
                      <a:pt x="2675" y="3752"/>
                      <a:pt x="3008" y="3460"/>
                    </a:cubicBezTo>
                    <a:cubicBezTo>
                      <a:pt x="3509" y="3034"/>
                      <a:pt x="3734" y="2081"/>
                      <a:pt x="3509" y="1430"/>
                    </a:cubicBezTo>
                    <a:cubicBezTo>
                      <a:pt x="3238" y="667"/>
                      <a:pt x="2412" y="0"/>
                      <a:pt x="176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8" name="Google Shape;228;p13"/>
              <p:cNvSpPr/>
              <p:nvPr/>
            </p:nvSpPr>
            <p:spPr>
              <a:xfrm>
                <a:off x="7707175" y="1074324"/>
                <a:ext cx="75201" cy="65527"/>
              </a:xfrm>
              <a:custGeom>
                <a:avLst/>
                <a:gdLst/>
                <a:ahLst/>
                <a:cxnLst/>
                <a:rect l="l" t="t" r="r" b="b"/>
                <a:pathLst>
                  <a:path w="2231" h="1944" extrusionOk="0">
                    <a:moveTo>
                      <a:pt x="786" y="0"/>
                    </a:moveTo>
                    <a:cubicBezTo>
                      <a:pt x="663" y="0"/>
                      <a:pt x="565" y="70"/>
                      <a:pt x="526" y="244"/>
                    </a:cubicBezTo>
                    <a:cubicBezTo>
                      <a:pt x="351" y="294"/>
                      <a:pt x="276" y="419"/>
                      <a:pt x="276" y="620"/>
                    </a:cubicBezTo>
                    <a:cubicBezTo>
                      <a:pt x="75" y="770"/>
                      <a:pt x="0" y="970"/>
                      <a:pt x="100" y="1221"/>
                    </a:cubicBezTo>
                    <a:cubicBezTo>
                      <a:pt x="123" y="1723"/>
                      <a:pt x="395" y="1851"/>
                      <a:pt x="784" y="1851"/>
                    </a:cubicBezTo>
                    <a:cubicBezTo>
                      <a:pt x="823" y="1851"/>
                      <a:pt x="862" y="1850"/>
                      <a:pt x="902" y="1848"/>
                    </a:cubicBezTo>
                    <a:cubicBezTo>
                      <a:pt x="1106" y="1907"/>
                      <a:pt x="1252" y="1943"/>
                      <a:pt x="1366" y="1943"/>
                    </a:cubicBezTo>
                    <a:cubicBezTo>
                      <a:pt x="1592" y="1943"/>
                      <a:pt x="1697" y="1803"/>
                      <a:pt x="1880" y="1422"/>
                    </a:cubicBezTo>
                    <a:lnTo>
                      <a:pt x="1905" y="1221"/>
                    </a:lnTo>
                    <a:cubicBezTo>
                      <a:pt x="2231" y="569"/>
                      <a:pt x="2231" y="569"/>
                      <a:pt x="1504" y="68"/>
                    </a:cubicBezTo>
                    <a:cubicBezTo>
                      <a:pt x="1454" y="43"/>
                      <a:pt x="1379" y="43"/>
                      <a:pt x="1303" y="43"/>
                    </a:cubicBezTo>
                    <a:cubicBezTo>
                      <a:pt x="1178" y="43"/>
                      <a:pt x="1053" y="18"/>
                      <a:pt x="902" y="18"/>
                    </a:cubicBezTo>
                    <a:cubicBezTo>
                      <a:pt x="862" y="7"/>
                      <a:pt x="823" y="0"/>
                      <a:pt x="7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29" name="Google Shape;229;p13"/>
            <p:cNvSpPr/>
            <p:nvPr/>
          </p:nvSpPr>
          <p:spPr>
            <a:xfrm rot="2930519">
              <a:off x="8523371" y="4458875"/>
              <a:ext cx="358998" cy="408680"/>
            </a:xfrm>
            <a:custGeom>
              <a:avLst/>
              <a:gdLst/>
              <a:ahLst/>
              <a:cxnLst/>
              <a:rect l="l" t="t" r="r" b="b"/>
              <a:pathLst>
                <a:path w="11099" h="12635" extrusionOk="0">
                  <a:moveTo>
                    <a:pt x="5421" y="7516"/>
                  </a:moveTo>
                  <a:cubicBezTo>
                    <a:pt x="5626" y="7516"/>
                    <a:pt x="5845" y="7540"/>
                    <a:pt x="6076" y="7594"/>
                  </a:cubicBezTo>
                  <a:cubicBezTo>
                    <a:pt x="5865" y="8490"/>
                    <a:pt x="5230" y="9611"/>
                    <a:pt x="4308" y="9611"/>
                  </a:cubicBezTo>
                  <a:cubicBezTo>
                    <a:pt x="4294" y="9611"/>
                    <a:pt x="4280" y="9610"/>
                    <a:pt x="4265" y="9610"/>
                  </a:cubicBezTo>
                  <a:cubicBezTo>
                    <a:pt x="2817" y="9553"/>
                    <a:pt x="3538" y="7516"/>
                    <a:pt x="5421" y="7516"/>
                  </a:cubicBezTo>
                  <a:close/>
                  <a:moveTo>
                    <a:pt x="919" y="1"/>
                  </a:moveTo>
                  <a:cubicBezTo>
                    <a:pt x="578" y="1"/>
                    <a:pt x="349" y="173"/>
                    <a:pt x="260" y="466"/>
                  </a:cubicBezTo>
                  <a:cubicBezTo>
                    <a:pt x="1" y="1304"/>
                    <a:pt x="1080" y="1429"/>
                    <a:pt x="1928" y="1625"/>
                  </a:cubicBezTo>
                  <a:cubicBezTo>
                    <a:pt x="3489" y="1982"/>
                    <a:pt x="4658" y="2928"/>
                    <a:pt x="5657" y="4114"/>
                  </a:cubicBezTo>
                  <a:cubicBezTo>
                    <a:pt x="6130" y="4676"/>
                    <a:pt x="6424" y="5328"/>
                    <a:pt x="6353" y="6139"/>
                  </a:cubicBezTo>
                  <a:cubicBezTo>
                    <a:pt x="5844" y="6148"/>
                    <a:pt x="5398" y="6131"/>
                    <a:pt x="4970" y="6175"/>
                  </a:cubicBezTo>
                  <a:cubicBezTo>
                    <a:pt x="3650" y="6318"/>
                    <a:pt x="2713" y="6996"/>
                    <a:pt x="2213" y="8227"/>
                  </a:cubicBezTo>
                  <a:cubicBezTo>
                    <a:pt x="1614" y="9737"/>
                    <a:pt x="2880" y="10992"/>
                    <a:pt x="4329" y="10992"/>
                  </a:cubicBezTo>
                  <a:cubicBezTo>
                    <a:pt x="4909" y="10992"/>
                    <a:pt x="5519" y="10790"/>
                    <a:pt x="6049" y="10323"/>
                  </a:cubicBezTo>
                  <a:cubicBezTo>
                    <a:pt x="6611" y="9833"/>
                    <a:pt x="6950" y="9208"/>
                    <a:pt x="7254" y="8548"/>
                  </a:cubicBezTo>
                  <a:cubicBezTo>
                    <a:pt x="7396" y="8244"/>
                    <a:pt x="7466" y="8109"/>
                    <a:pt x="7590" y="8109"/>
                  </a:cubicBezTo>
                  <a:cubicBezTo>
                    <a:pt x="7684" y="8109"/>
                    <a:pt x="7809" y="8187"/>
                    <a:pt x="8021" y="8325"/>
                  </a:cubicBezTo>
                  <a:cubicBezTo>
                    <a:pt x="9207" y="9074"/>
                    <a:pt x="9743" y="10127"/>
                    <a:pt x="9528" y="11537"/>
                  </a:cubicBezTo>
                  <a:cubicBezTo>
                    <a:pt x="9421" y="12215"/>
                    <a:pt x="9600" y="12554"/>
                    <a:pt x="10055" y="12625"/>
                  </a:cubicBezTo>
                  <a:cubicBezTo>
                    <a:pt x="10094" y="12631"/>
                    <a:pt x="10132" y="12634"/>
                    <a:pt x="10169" y="12634"/>
                  </a:cubicBezTo>
                  <a:cubicBezTo>
                    <a:pt x="11098" y="12634"/>
                    <a:pt x="11087" y="10723"/>
                    <a:pt x="10795" y="9761"/>
                  </a:cubicBezTo>
                  <a:cubicBezTo>
                    <a:pt x="10394" y="8441"/>
                    <a:pt x="9546" y="7522"/>
                    <a:pt x="8342" y="6907"/>
                  </a:cubicBezTo>
                  <a:cubicBezTo>
                    <a:pt x="7958" y="6710"/>
                    <a:pt x="7762" y="6496"/>
                    <a:pt x="7771" y="6032"/>
                  </a:cubicBezTo>
                  <a:cubicBezTo>
                    <a:pt x="7789" y="5078"/>
                    <a:pt x="7468" y="4213"/>
                    <a:pt x="6888" y="3454"/>
                  </a:cubicBezTo>
                  <a:cubicBezTo>
                    <a:pt x="5434" y="1527"/>
                    <a:pt x="3507" y="394"/>
                    <a:pt x="1125" y="20"/>
                  </a:cubicBezTo>
                  <a:cubicBezTo>
                    <a:pt x="1052" y="7"/>
                    <a:pt x="984" y="1"/>
                    <a:pt x="9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4631086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1_Table of contents"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13"/>
          <p:cNvSpPr/>
          <p:nvPr/>
        </p:nvSpPr>
        <p:spPr>
          <a:xfrm>
            <a:off x="0" y="-15434"/>
            <a:ext cx="12192083" cy="6877171"/>
          </a:xfrm>
          <a:custGeom>
            <a:avLst/>
            <a:gdLst/>
            <a:ahLst/>
            <a:cxnLst/>
            <a:rect l="l" t="t" r="r" b="b"/>
            <a:pathLst>
              <a:path w="73796" h="41626" extrusionOk="0">
                <a:moveTo>
                  <a:pt x="60753" y="4015"/>
                </a:moveTo>
                <a:cubicBezTo>
                  <a:pt x="62004" y="4049"/>
                  <a:pt x="63216" y="4123"/>
                  <a:pt x="64501" y="4123"/>
                </a:cubicBezTo>
                <a:cubicBezTo>
                  <a:pt x="64572" y="4123"/>
                  <a:pt x="64642" y="4123"/>
                  <a:pt x="64713" y="4122"/>
                </a:cubicBezTo>
                <a:lnTo>
                  <a:pt x="64713" y="4122"/>
                </a:lnTo>
                <a:cubicBezTo>
                  <a:pt x="64669" y="5469"/>
                  <a:pt x="64660" y="6879"/>
                  <a:pt x="64687" y="8261"/>
                </a:cubicBezTo>
                <a:cubicBezTo>
                  <a:pt x="63654" y="8212"/>
                  <a:pt x="62598" y="8139"/>
                  <a:pt x="61529" y="8139"/>
                </a:cubicBezTo>
                <a:cubicBezTo>
                  <a:pt x="61259" y="8139"/>
                  <a:pt x="60988" y="8144"/>
                  <a:pt x="60717" y="8154"/>
                </a:cubicBezTo>
                <a:cubicBezTo>
                  <a:pt x="60726" y="6789"/>
                  <a:pt x="60735" y="5425"/>
                  <a:pt x="60744" y="4051"/>
                </a:cubicBezTo>
                <a:cubicBezTo>
                  <a:pt x="60735" y="4033"/>
                  <a:pt x="60735" y="4015"/>
                  <a:pt x="60753" y="4015"/>
                </a:cubicBezTo>
                <a:close/>
                <a:moveTo>
                  <a:pt x="70575" y="4113"/>
                </a:moveTo>
                <a:cubicBezTo>
                  <a:pt x="70584" y="5487"/>
                  <a:pt x="70566" y="6852"/>
                  <a:pt x="70566" y="8217"/>
                </a:cubicBezTo>
                <a:cubicBezTo>
                  <a:pt x="69272" y="8262"/>
                  <a:pt x="67919" y="8316"/>
                  <a:pt x="66578" y="8316"/>
                </a:cubicBezTo>
                <a:cubicBezTo>
                  <a:pt x="66060" y="8316"/>
                  <a:pt x="65544" y="8308"/>
                  <a:pt x="65035" y="8288"/>
                </a:cubicBezTo>
                <a:cubicBezTo>
                  <a:pt x="65017" y="6905"/>
                  <a:pt x="65017" y="5469"/>
                  <a:pt x="65079" y="4131"/>
                </a:cubicBezTo>
                <a:cubicBezTo>
                  <a:pt x="65909" y="4151"/>
                  <a:pt x="66757" y="4163"/>
                  <a:pt x="67604" y="4163"/>
                </a:cubicBezTo>
                <a:cubicBezTo>
                  <a:pt x="68607" y="4163"/>
                  <a:pt x="69608" y="4147"/>
                  <a:pt x="70575" y="4113"/>
                </a:cubicBezTo>
                <a:close/>
                <a:moveTo>
                  <a:pt x="58534" y="3970"/>
                </a:moveTo>
                <a:cubicBezTo>
                  <a:pt x="59152" y="3970"/>
                  <a:pt x="59771" y="3981"/>
                  <a:pt x="60387" y="4006"/>
                </a:cubicBezTo>
                <a:cubicBezTo>
                  <a:pt x="60387" y="5398"/>
                  <a:pt x="60369" y="6781"/>
                  <a:pt x="60369" y="8181"/>
                </a:cubicBezTo>
                <a:cubicBezTo>
                  <a:pt x="58879" y="8208"/>
                  <a:pt x="57443" y="8297"/>
                  <a:pt x="55962" y="8333"/>
                </a:cubicBezTo>
                <a:cubicBezTo>
                  <a:pt x="55908" y="6923"/>
                  <a:pt x="55855" y="5505"/>
                  <a:pt x="55864" y="4024"/>
                </a:cubicBezTo>
                <a:cubicBezTo>
                  <a:pt x="56745" y="3992"/>
                  <a:pt x="57639" y="3970"/>
                  <a:pt x="58534" y="3970"/>
                </a:cubicBezTo>
                <a:close/>
                <a:moveTo>
                  <a:pt x="51038" y="4024"/>
                </a:moveTo>
                <a:cubicBezTo>
                  <a:pt x="51914" y="4062"/>
                  <a:pt x="52823" y="4086"/>
                  <a:pt x="53728" y="4086"/>
                </a:cubicBezTo>
                <a:cubicBezTo>
                  <a:pt x="54326" y="4086"/>
                  <a:pt x="54922" y="4076"/>
                  <a:pt x="55507" y="4051"/>
                </a:cubicBezTo>
                <a:lnTo>
                  <a:pt x="55507" y="4051"/>
                </a:lnTo>
                <a:cubicBezTo>
                  <a:pt x="55498" y="5523"/>
                  <a:pt x="55569" y="6914"/>
                  <a:pt x="55605" y="8342"/>
                </a:cubicBezTo>
                <a:cubicBezTo>
                  <a:pt x="54053" y="8360"/>
                  <a:pt x="52545" y="8413"/>
                  <a:pt x="51046" y="8476"/>
                </a:cubicBezTo>
                <a:cubicBezTo>
                  <a:pt x="51091" y="7021"/>
                  <a:pt x="51055" y="5505"/>
                  <a:pt x="51029" y="4060"/>
                </a:cubicBezTo>
                <a:cubicBezTo>
                  <a:pt x="51020" y="4042"/>
                  <a:pt x="51020" y="4033"/>
                  <a:pt x="51038" y="4024"/>
                </a:cubicBezTo>
                <a:close/>
                <a:moveTo>
                  <a:pt x="40618" y="3837"/>
                </a:moveTo>
                <a:lnTo>
                  <a:pt x="40618" y="3837"/>
                </a:lnTo>
                <a:cubicBezTo>
                  <a:pt x="40636" y="5433"/>
                  <a:pt x="40573" y="6941"/>
                  <a:pt x="40564" y="8502"/>
                </a:cubicBezTo>
                <a:cubicBezTo>
                  <a:pt x="40437" y="8498"/>
                  <a:pt x="40309" y="8496"/>
                  <a:pt x="40181" y="8496"/>
                </a:cubicBezTo>
                <a:cubicBezTo>
                  <a:pt x="39468" y="8496"/>
                  <a:pt x="38751" y="8552"/>
                  <a:pt x="38040" y="8583"/>
                </a:cubicBezTo>
                <a:cubicBezTo>
                  <a:pt x="37192" y="8618"/>
                  <a:pt x="36362" y="8609"/>
                  <a:pt x="35551" y="8699"/>
                </a:cubicBezTo>
                <a:lnTo>
                  <a:pt x="35542" y="8663"/>
                </a:lnTo>
                <a:cubicBezTo>
                  <a:pt x="35595" y="7120"/>
                  <a:pt x="35622" y="5505"/>
                  <a:pt x="35568" y="3935"/>
                </a:cubicBezTo>
                <a:cubicBezTo>
                  <a:pt x="37183" y="3837"/>
                  <a:pt x="38941" y="3881"/>
                  <a:pt x="40618" y="3837"/>
                </a:cubicBezTo>
                <a:close/>
                <a:moveTo>
                  <a:pt x="44285" y="3743"/>
                </a:moveTo>
                <a:cubicBezTo>
                  <a:pt x="44599" y="3743"/>
                  <a:pt x="44913" y="3750"/>
                  <a:pt x="45230" y="3765"/>
                </a:cubicBezTo>
                <a:cubicBezTo>
                  <a:pt x="45283" y="5433"/>
                  <a:pt x="45408" y="7004"/>
                  <a:pt x="45426" y="8699"/>
                </a:cubicBezTo>
                <a:cubicBezTo>
                  <a:pt x="43910" y="8654"/>
                  <a:pt x="42420" y="8583"/>
                  <a:pt x="40912" y="8520"/>
                </a:cubicBezTo>
                <a:cubicBezTo>
                  <a:pt x="40939" y="6959"/>
                  <a:pt x="40975" y="5407"/>
                  <a:pt x="40975" y="3828"/>
                </a:cubicBezTo>
                <a:cubicBezTo>
                  <a:pt x="42087" y="3821"/>
                  <a:pt x="43178" y="3743"/>
                  <a:pt x="44285" y="3743"/>
                </a:cubicBezTo>
                <a:close/>
                <a:moveTo>
                  <a:pt x="45596" y="3774"/>
                </a:moveTo>
                <a:cubicBezTo>
                  <a:pt x="47291" y="3854"/>
                  <a:pt x="49021" y="3899"/>
                  <a:pt x="50672" y="4015"/>
                </a:cubicBezTo>
                <a:cubicBezTo>
                  <a:pt x="50699" y="5496"/>
                  <a:pt x="50734" y="7013"/>
                  <a:pt x="50690" y="8502"/>
                </a:cubicBezTo>
                <a:cubicBezTo>
                  <a:pt x="49084" y="8592"/>
                  <a:pt x="47478" y="8699"/>
                  <a:pt x="45783" y="8708"/>
                </a:cubicBezTo>
                <a:cubicBezTo>
                  <a:pt x="45765" y="7030"/>
                  <a:pt x="45640" y="5451"/>
                  <a:pt x="45587" y="3810"/>
                </a:cubicBezTo>
                <a:cubicBezTo>
                  <a:pt x="45587" y="3792"/>
                  <a:pt x="45587" y="3783"/>
                  <a:pt x="45596" y="3774"/>
                </a:cubicBezTo>
                <a:close/>
                <a:moveTo>
                  <a:pt x="7351" y="4274"/>
                </a:moveTo>
                <a:cubicBezTo>
                  <a:pt x="7351" y="4996"/>
                  <a:pt x="7333" y="5665"/>
                  <a:pt x="7307" y="6129"/>
                </a:cubicBezTo>
                <a:cubicBezTo>
                  <a:pt x="7262" y="6923"/>
                  <a:pt x="7164" y="7887"/>
                  <a:pt x="7075" y="8904"/>
                </a:cubicBezTo>
                <a:cubicBezTo>
                  <a:pt x="7066" y="8984"/>
                  <a:pt x="7057" y="9055"/>
                  <a:pt x="7048" y="9136"/>
                </a:cubicBezTo>
                <a:cubicBezTo>
                  <a:pt x="5121" y="9100"/>
                  <a:pt x="3355" y="9064"/>
                  <a:pt x="1927" y="9038"/>
                </a:cubicBezTo>
                <a:cubicBezTo>
                  <a:pt x="1900" y="7280"/>
                  <a:pt x="1874" y="5505"/>
                  <a:pt x="1927" y="4854"/>
                </a:cubicBezTo>
                <a:cubicBezTo>
                  <a:pt x="1936" y="4711"/>
                  <a:pt x="1954" y="4541"/>
                  <a:pt x="1963" y="4345"/>
                </a:cubicBezTo>
                <a:lnTo>
                  <a:pt x="7351" y="4274"/>
                </a:lnTo>
                <a:close/>
                <a:moveTo>
                  <a:pt x="35060" y="3908"/>
                </a:moveTo>
                <a:lnTo>
                  <a:pt x="35060" y="3953"/>
                </a:lnTo>
                <a:lnTo>
                  <a:pt x="35220" y="3953"/>
                </a:lnTo>
                <a:cubicBezTo>
                  <a:pt x="35256" y="5532"/>
                  <a:pt x="35256" y="7146"/>
                  <a:pt x="35176" y="8681"/>
                </a:cubicBezTo>
                <a:cubicBezTo>
                  <a:pt x="34569" y="8797"/>
                  <a:pt x="33071" y="9020"/>
                  <a:pt x="30091" y="9171"/>
                </a:cubicBezTo>
                <a:cubicBezTo>
                  <a:pt x="30100" y="9091"/>
                  <a:pt x="30100" y="9020"/>
                  <a:pt x="30109" y="8939"/>
                </a:cubicBezTo>
                <a:cubicBezTo>
                  <a:pt x="30207" y="7922"/>
                  <a:pt x="30296" y="6950"/>
                  <a:pt x="30350" y="6147"/>
                </a:cubicBezTo>
                <a:cubicBezTo>
                  <a:pt x="30376" y="5621"/>
                  <a:pt x="30394" y="4818"/>
                  <a:pt x="30394" y="3970"/>
                </a:cubicBezTo>
                <a:lnTo>
                  <a:pt x="35060" y="3908"/>
                </a:lnTo>
                <a:close/>
                <a:moveTo>
                  <a:pt x="12445" y="4202"/>
                </a:moveTo>
                <a:cubicBezTo>
                  <a:pt x="12454" y="5309"/>
                  <a:pt x="12454" y="6370"/>
                  <a:pt x="12454" y="7137"/>
                </a:cubicBezTo>
                <a:cubicBezTo>
                  <a:pt x="12454" y="7655"/>
                  <a:pt x="12445" y="8377"/>
                  <a:pt x="12436" y="9225"/>
                </a:cubicBezTo>
                <a:cubicBezTo>
                  <a:pt x="10723" y="9198"/>
                  <a:pt x="9028" y="9171"/>
                  <a:pt x="7431" y="9145"/>
                </a:cubicBezTo>
                <a:cubicBezTo>
                  <a:pt x="7440" y="9073"/>
                  <a:pt x="7449" y="9011"/>
                  <a:pt x="7449" y="8939"/>
                </a:cubicBezTo>
                <a:cubicBezTo>
                  <a:pt x="7547" y="7922"/>
                  <a:pt x="7646" y="6950"/>
                  <a:pt x="7690" y="6147"/>
                </a:cubicBezTo>
                <a:cubicBezTo>
                  <a:pt x="7717" y="5683"/>
                  <a:pt x="7735" y="5005"/>
                  <a:pt x="7735" y="4265"/>
                </a:cubicBezTo>
                <a:lnTo>
                  <a:pt x="12445" y="4202"/>
                </a:lnTo>
                <a:close/>
                <a:moveTo>
                  <a:pt x="18592" y="4122"/>
                </a:moveTo>
                <a:lnTo>
                  <a:pt x="18592" y="4122"/>
                </a:lnTo>
                <a:cubicBezTo>
                  <a:pt x="18583" y="4961"/>
                  <a:pt x="18556" y="5648"/>
                  <a:pt x="18485" y="5933"/>
                </a:cubicBezTo>
                <a:cubicBezTo>
                  <a:pt x="18386" y="6361"/>
                  <a:pt x="18395" y="7628"/>
                  <a:pt x="18467" y="9305"/>
                </a:cubicBezTo>
                <a:cubicBezTo>
                  <a:pt x="16647" y="9287"/>
                  <a:pt x="14729" y="9261"/>
                  <a:pt x="12829" y="9234"/>
                </a:cubicBezTo>
                <a:cubicBezTo>
                  <a:pt x="12829" y="8386"/>
                  <a:pt x="12838" y="7655"/>
                  <a:pt x="12838" y="7137"/>
                </a:cubicBezTo>
                <a:cubicBezTo>
                  <a:pt x="12838" y="6370"/>
                  <a:pt x="12838" y="5300"/>
                  <a:pt x="12829" y="4202"/>
                </a:cubicBezTo>
                <a:lnTo>
                  <a:pt x="18592" y="4122"/>
                </a:lnTo>
                <a:close/>
                <a:moveTo>
                  <a:pt x="30011" y="3970"/>
                </a:moveTo>
                <a:cubicBezTo>
                  <a:pt x="30011" y="4809"/>
                  <a:pt x="29993" y="5603"/>
                  <a:pt x="29966" y="6129"/>
                </a:cubicBezTo>
                <a:cubicBezTo>
                  <a:pt x="29912" y="6923"/>
                  <a:pt x="29823" y="7887"/>
                  <a:pt x="29725" y="8904"/>
                </a:cubicBezTo>
                <a:cubicBezTo>
                  <a:pt x="29716" y="9002"/>
                  <a:pt x="29707" y="9091"/>
                  <a:pt x="29698" y="9189"/>
                </a:cubicBezTo>
                <a:cubicBezTo>
                  <a:pt x="28503" y="9243"/>
                  <a:pt x="27076" y="9287"/>
                  <a:pt x="25389" y="9305"/>
                </a:cubicBezTo>
                <a:cubicBezTo>
                  <a:pt x="25158" y="9305"/>
                  <a:pt x="24917" y="9314"/>
                  <a:pt x="24667" y="9314"/>
                </a:cubicBezTo>
                <a:cubicBezTo>
                  <a:pt x="24667" y="9270"/>
                  <a:pt x="24667" y="9234"/>
                  <a:pt x="24658" y="9189"/>
                </a:cubicBezTo>
                <a:cubicBezTo>
                  <a:pt x="24640" y="7387"/>
                  <a:pt x="24613" y="5523"/>
                  <a:pt x="24658" y="4854"/>
                </a:cubicBezTo>
                <a:cubicBezTo>
                  <a:pt x="24676" y="4640"/>
                  <a:pt x="24703" y="4363"/>
                  <a:pt x="24729" y="4042"/>
                </a:cubicBezTo>
                <a:lnTo>
                  <a:pt x="30011" y="3970"/>
                </a:lnTo>
                <a:close/>
                <a:moveTo>
                  <a:pt x="24346" y="4051"/>
                </a:moveTo>
                <a:lnTo>
                  <a:pt x="24346" y="4051"/>
                </a:lnTo>
                <a:cubicBezTo>
                  <a:pt x="24319" y="4354"/>
                  <a:pt x="24292" y="4622"/>
                  <a:pt x="24274" y="4827"/>
                </a:cubicBezTo>
                <a:cubicBezTo>
                  <a:pt x="24221" y="5514"/>
                  <a:pt x="24248" y="7387"/>
                  <a:pt x="24274" y="9198"/>
                </a:cubicBezTo>
                <a:cubicBezTo>
                  <a:pt x="24274" y="9234"/>
                  <a:pt x="24283" y="9278"/>
                  <a:pt x="24283" y="9314"/>
                </a:cubicBezTo>
                <a:cubicBezTo>
                  <a:pt x="23633" y="9318"/>
                  <a:pt x="22932" y="9320"/>
                  <a:pt x="22192" y="9320"/>
                </a:cubicBezTo>
                <a:cubicBezTo>
                  <a:pt x="21146" y="9320"/>
                  <a:pt x="20021" y="9316"/>
                  <a:pt x="18850" y="9305"/>
                </a:cubicBezTo>
                <a:cubicBezTo>
                  <a:pt x="18788" y="7762"/>
                  <a:pt x="18770" y="6415"/>
                  <a:pt x="18859" y="6022"/>
                </a:cubicBezTo>
                <a:cubicBezTo>
                  <a:pt x="18931" y="5710"/>
                  <a:pt x="18966" y="4987"/>
                  <a:pt x="18975" y="4122"/>
                </a:cubicBezTo>
                <a:lnTo>
                  <a:pt x="24346" y="4051"/>
                </a:lnTo>
                <a:close/>
                <a:moveTo>
                  <a:pt x="70557" y="8574"/>
                </a:moveTo>
                <a:lnTo>
                  <a:pt x="70557" y="8574"/>
                </a:lnTo>
                <a:cubicBezTo>
                  <a:pt x="70566" y="9983"/>
                  <a:pt x="70557" y="11473"/>
                  <a:pt x="70503" y="12874"/>
                </a:cubicBezTo>
                <a:cubicBezTo>
                  <a:pt x="68826" y="13097"/>
                  <a:pt x="67006" y="13186"/>
                  <a:pt x="65142" y="13230"/>
                </a:cubicBezTo>
                <a:cubicBezTo>
                  <a:pt x="65124" y="11687"/>
                  <a:pt x="65052" y="10197"/>
                  <a:pt x="65035" y="8645"/>
                </a:cubicBezTo>
                <a:lnTo>
                  <a:pt x="65035" y="8645"/>
                </a:lnTo>
                <a:cubicBezTo>
                  <a:pt x="65544" y="8665"/>
                  <a:pt x="66060" y="8673"/>
                  <a:pt x="66576" y="8673"/>
                </a:cubicBezTo>
                <a:cubicBezTo>
                  <a:pt x="67914" y="8673"/>
                  <a:pt x="69263" y="8619"/>
                  <a:pt x="70557" y="8574"/>
                </a:cubicBezTo>
                <a:close/>
                <a:moveTo>
                  <a:pt x="61617" y="8494"/>
                </a:moveTo>
                <a:cubicBezTo>
                  <a:pt x="62659" y="8494"/>
                  <a:pt x="63689" y="8558"/>
                  <a:pt x="64687" y="8627"/>
                </a:cubicBezTo>
                <a:cubicBezTo>
                  <a:pt x="64696" y="10188"/>
                  <a:pt x="64767" y="11687"/>
                  <a:pt x="64785" y="13239"/>
                </a:cubicBezTo>
                <a:cubicBezTo>
                  <a:pt x="63429" y="13284"/>
                  <a:pt x="62073" y="13320"/>
                  <a:pt x="60726" y="13382"/>
                </a:cubicBezTo>
                <a:cubicBezTo>
                  <a:pt x="60726" y="11785"/>
                  <a:pt x="60735" y="10126"/>
                  <a:pt x="60717" y="8511"/>
                </a:cubicBezTo>
                <a:cubicBezTo>
                  <a:pt x="61018" y="8499"/>
                  <a:pt x="61318" y="8494"/>
                  <a:pt x="61617" y="8494"/>
                </a:cubicBezTo>
                <a:close/>
                <a:moveTo>
                  <a:pt x="50627" y="8850"/>
                </a:moveTo>
                <a:cubicBezTo>
                  <a:pt x="50699" y="8859"/>
                  <a:pt x="50672" y="8886"/>
                  <a:pt x="50681" y="8957"/>
                </a:cubicBezTo>
                <a:cubicBezTo>
                  <a:pt x="50699" y="9100"/>
                  <a:pt x="50672" y="9305"/>
                  <a:pt x="50672" y="9403"/>
                </a:cubicBezTo>
                <a:cubicBezTo>
                  <a:pt x="50627" y="10777"/>
                  <a:pt x="50583" y="12196"/>
                  <a:pt x="50493" y="13480"/>
                </a:cubicBezTo>
                <a:cubicBezTo>
                  <a:pt x="49890" y="13470"/>
                  <a:pt x="49281" y="13464"/>
                  <a:pt x="48672" y="13464"/>
                </a:cubicBezTo>
                <a:cubicBezTo>
                  <a:pt x="47677" y="13464"/>
                  <a:pt x="46683" y="13481"/>
                  <a:pt x="45721" y="13525"/>
                </a:cubicBezTo>
                <a:cubicBezTo>
                  <a:pt x="45792" y="12080"/>
                  <a:pt x="45801" y="10581"/>
                  <a:pt x="45792" y="9064"/>
                </a:cubicBezTo>
                <a:cubicBezTo>
                  <a:pt x="47041" y="9064"/>
                  <a:pt x="48227" y="8984"/>
                  <a:pt x="49441" y="8922"/>
                </a:cubicBezTo>
                <a:cubicBezTo>
                  <a:pt x="49717" y="8913"/>
                  <a:pt x="50029" y="8895"/>
                  <a:pt x="50333" y="8877"/>
                </a:cubicBezTo>
                <a:cubicBezTo>
                  <a:pt x="50431" y="8868"/>
                  <a:pt x="50574" y="8850"/>
                  <a:pt x="50627" y="8850"/>
                </a:cubicBezTo>
                <a:close/>
                <a:moveTo>
                  <a:pt x="60369" y="8529"/>
                </a:moveTo>
                <a:cubicBezTo>
                  <a:pt x="60378" y="10171"/>
                  <a:pt x="60360" y="11776"/>
                  <a:pt x="60378" y="13391"/>
                </a:cubicBezTo>
                <a:cubicBezTo>
                  <a:pt x="58942" y="13471"/>
                  <a:pt x="57478" y="13525"/>
                  <a:pt x="55989" y="13543"/>
                </a:cubicBezTo>
                <a:cubicBezTo>
                  <a:pt x="56007" y="11928"/>
                  <a:pt x="56042" y="10269"/>
                  <a:pt x="55971" y="8690"/>
                </a:cubicBezTo>
                <a:cubicBezTo>
                  <a:pt x="57452" y="8645"/>
                  <a:pt x="58879" y="8565"/>
                  <a:pt x="60369" y="8529"/>
                </a:cubicBezTo>
                <a:close/>
                <a:moveTo>
                  <a:pt x="55623" y="8699"/>
                </a:moveTo>
                <a:cubicBezTo>
                  <a:pt x="55694" y="10287"/>
                  <a:pt x="55650" y="11928"/>
                  <a:pt x="55632" y="13543"/>
                </a:cubicBezTo>
                <a:cubicBezTo>
                  <a:pt x="55458" y="13544"/>
                  <a:pt x="55285" y="13544"/>
                  <a:pt x="55113" y="13544"/>
                </a:cubicBezTo>
                <a:cubicBezTo>
                  <a:pt x="53672" y="13544"/>
                  <a:pt x="52268" y="13513"/>
                  <a:pt x="50850" y="13489"/>
                </a:cubicBezTo>
                <a:cubicBezTo>
                  <a:pt x="50939" y="11964"/>
                  <a:pt x="51011" y="10420"/>
                  <a:pt x="51046" y="8832"/>
                </a:cubicBezTo>
                <a:cubicBezTo>
                  <a:pt x="52554" y="8770"/>
                  <a:pt x="54071" y="8716"/>
                  <a:pt x="55623" y="8699"/>
                </a:cubicBezTo>
                <a:close/>
                <a:moveTo>
                  <a:pt x="40924" y="8876"/>
                </a:moveTo>
                <a:cubicBezTo>
                  <a:pt x="40926" y="8876"/>
                  <a:pt x="40928" y="8876"/>
                  <a:pt x="40930" y="8877"/>
                </a:cubicBezTo>
                <a:cubicBezTo>
                  <a:pt x="42420" y="8939"/>
                  <a:pt x="43910" y="9011"/>
                  <a:pt x="45426" y="9046"/>
                </a:cubicBezTo>
                <a:cubicBezTo>
                  <a:pt x="45462" y="10563"/>
                  <a:pt x="45426" y="12080"/>
                  <a:pt x="45364" y="13534"/>
                </a:cubicBezTo>
                <a:cubicBezTo>
                  <a:pt x="43865" y="13614"/>
                  <a:pt x="42384" y="13703"/>
                  <a:pt x="40894" y="13792"/>
                </a:cubicBezTo>
                <a:cubicBezTo>
                  <a:pt x="40921" y="12187"/>
                  <a:pt x="40912" y="10501"/>
                  <a:pt x="40912" y="8904"/>
                </a:cubicBezTo>
                <a:cubicBezTo>
                  <a:pt x="40896" y="8904"/>
                  <a:pt x="40909" y="8876"/>
                  <a:pt x="40924" y="8876"/>
                </a:cubicBezTo>
                <a:close/>
                <a:moveTo>
                  <a:pt x="40145" y="8849"/>
                </a:moveTo>
                <a:cubicBezTo>
                  <a:pt x="40282" y="8849"/>
                  <a:pt x="40420" y="8852"/>
                  <a:pt x="40555" y="8859"/>
                </a:cubicBezTo>
                <a:cubicBezTo>
                  <a:pt x="40573" y="10510"/>
                  <a:pt x="40555" y="12169"/>
                  <a:pt x="40537" y="13801"/>
                </a:cubicBezTo>
                <a:cubicBezTo>
                  <a:pt x="38825" y="13891"/>
                  <a:pt x="37094" y="13953"/>
                  <a:pt x="35381" y="14042"/>
                </a:cubicBezTo>
                <a:cubicBezTo>
                  <a:pt x="35479" y="12419"/>
                  <a:pt x="35488" y="10715"/>
                  <a:pt x="35533" y="9046"/>
                </a:cubicBezTo>
                <a:cubicBezTo>
                  <a:pt x="36853" y="8957"/>
                  <a:pt x="38218" y="8931"/>
                  <a:pt x="39583" y="8859"/>
                </a:cubicBezTo>
                <a:cubicBezTo>
                  <a:pt x="39768" y="8854"/>
                  <a:pt x="39957" y="8849"/>
                  <a:pt x="40145" y="8849"/>
                </a:cubicBezTo>
                <a:close/>
                <a:moveTo>
                  <a:pt x="35176" y="9073"/>
                </a:moveTo>
                <a:lnTo>
                  <a:pt x="35176" y="9073"/>
                </a:lnTo>
                <a:cubicBezTo>
                  <a:pt x="35122" y="10724"/>
                  <a:pt x="35131" y="12436"/>
                  <a:pt x="35024" y="14024"/>
                </a:cubicBezTo>
                <a:cubicBezTo>
                  <a:pt x="34293" y="14078"/>
                  <a:pt x="32428" y="14123"/>
                  <a:pt x="29850" y="14149"/>
                </a:cubicBezTo>
                <a:cubicBezTo>
                  <a:pt x="29805" y="13561"/>
                  <a:pt x="29796" y="12963"/>
                  <a:pt x="29832" y="12321"/>
                </a:cubicBezTo>
                <a:cubicBezTo>
                  <a:pt x="29877" y="11473"/>
                  <a:pt x="29957" y="10518"/>
                  <a:pt x="30055" y="9555"/>
                </a:cubicBezTo>
                <a:cubicBezTo>
                  <a:pt x="32990" y="9412"/>
                  <a:pt x="34498" y="9198"/>
                  <a:pt x="35176" y="9073"/>
                </a:cubicBezTo>
                <a:close/>
                <a:moveTo>
                  <a:pt x="29663" y="9573"/>
                </a:moveTo>
                <a:cubicBezTo>
                  <a:pt x="29573" y="10518"/>
                  <a:pt x="29493" y="11464"/>
                  <a:pt x="29449" y="12303"/>
                </a:cubicBezTo>
                <a:cubicBezTo>
                  <a:pt x="29413" y="12954"/>
                  <a:pt x="29422" y="13561"/>
                  <a:pt x="29466" y="14158"/>
                </a:cubicBezTo>
                <a:cubicBezTo>
                  <a:pt x="28030" y="14176"/>
                  <a:pt x="26398" y="14185"/>
                  <a:pt x="24631" y="14194"/>
                </a:cubicBezTo>
                <a:cubicBezTo>
                  <a:pt x="24631" y="13792"/>
                  <a:pt x="24640" y="13462"/>
                  <a:pt x="24658" y="13248"/>
                </a:cubicBezTo>
                <a:cubicBezTo>
                  <a:pt x="24711" y="12767"/>
                  <a:pt x="24694" y="11321"/>
                  <a:pt x="24667" y="9698"/>
                </a:cubicBezTo>
                <a:cubicBezTo>
                  <a:pt x="24917" y="9698"/>
                  <a:pt x="25166" y="9698"/>
                  <a:pt x="25398" y="9689"/>
                </a:cubicBezTo>
                <a:cubicBezTo>
                  <a:pt x="27058" y="9671"/>
                  <a:pt x="28476" y="9626"/>
                  <a:pt x="29663" y="9573"/>
                </a:cubicBezTo>
                <a:close/>
                <a:moveTo>
                  <a:pt x="1927" y="9421"/>
                </a:moveTo>
                <a:cubicBezTo>
                  <a:pt x="3355" y="9448"/>
                  <a:pt x="5103" y="9484"/>
                  <a:pt x="7012" y="9519"/>
                </a:cubicBezTo>
                <a:cubicBezTo>
                  <a:pt x="6923" y="10483"/>
                  <a:pt x="6834" y="11446"/>
                  <a:pt x="6789" y="12303"/>
                </a:cubicBezTo>
                <a:cubicBezTo>
                  <a:pt x="6753" y="12963"/>
                  <a:pt x="6771" y="13587"/>
                  <a:pt x="6807" y="14203"/>
                </a:cubicBezTo>
                <a:cubicBezTo>
                  <a:pt x="5112" y="14194"/>
                  <a:pt x="3462" y="14194"/>
                  <a:pt x="1900" y="14185"/>
                </a:cubicBezTo>
                <a:cubicBezTo>
                  <a:pt x="1900" y="13784"/>
                  <a:pt x="1900" y="13453"/>
                  <a:pt x="1927" y="13248"/>
                </a:cubicBezTo>
                <a:cubicBezTo>
                  <a:pt x="1972" y="12740"/>
                  <a:pt x="1954" y="11152"/>
                  <a:pt x="1927" y="9421"/>
                </a:cubicBezTo>
                <a:close/>
                <a:moveTo>
                  <a:pt x="7396" y="9528"/>
                </a:moveTo>
                <a:cubicBezTo>
                  <a:pt x="9002" y="9555"/>
                  <a:pt x="10705" y="9591"/>
                  <a:pt x="12436" y="9609"/>
                </a:cubicBezTo>
                <a:cubicBezTo>
                  <a:pt x="12436" y="9680"/>
                  <a:pt x="12436" y="9742"/>
                  <a:pt x="12436" y="9805"/>
                </a:cubicBezTo>
                <a:cubicBezTo>
                  <a:pt x="12427" y="11179"/>
                  <a:pt x="12409" y="12775"/>
                  <a:pt x="12409" y="14212"/>
                </a:cubicBezTo>
                <a:cubicBezTo>
                  <a:pt x="10652" y="14212"/>
                  <a:pt x="8903" y="14203"/>
                  <a:pt x="7191" y="14203"/>
                </a:cubicBezTo>
                <a:cubicBezTo>
                  <a:pt x="7155" y="13587"/>
                  <a:pt x="7137" y="12981"/>
                  <a:pt x="7173" y="12321"/>
                </a:cubicBezTo>
                <a:cubicBezTo>
                  <a:pt x="7217" y="11464"/>
                  <a:pt x="7307" y="10501"/>
                  <a:pt x="7396" y="9528"/>
                </a:cubicBezTo>
                <a:close/>
                <a:moveTo>
                  <a:pt x="12820" y="9617"/>
                </a:moveTo>
                <a:cubicBezTo>
                  <a:pt x="14729" y="9644"/>
                  <a:pt x="16656" y="9671"/>
                  <a:pt x="18476" y="9689"/>
                </a:cubicBezTo>
                <a:cubicBezTo>
                  <a:pt x="18529" y="10813"/>
                  <a:pt x="18592" y="12106"/>
                  <a:pt x="18672" y="13436"/>
                </a:cubicBezTo>
                <a:cubicBezTo>
                  <a:pt x="18681" y="13712"/>
                  <a:pt x="18699" y="13971"/>
                  <a:pt x="18708" y="14212"/>
                </a:cubicBezTo>
                <a:lnTo>
                  <a:pt x="12793" y="14212"/>
                </a:lnTo>
                <a:cubicBezTo>
                  <a:pt x="12793" y="12784"/>
                  <a:pt x="12811" y="11179"/>
                  <a:pt x="12820" y="9814"/>
                </a:cubicBezTo>
                <a:cubicBezTo>
                  <a:pt x="12820" y="9742"/>
                  <a:pt x="12820" y="9680"/>
                  <a:pt x="12820" y="9617"/>
                </a:cubicBezTo>
                <a:close/>
                <a:moveTo>
                  <a:pt x="18868" y="9689"/>
                </a:moveTo>
                <a:lnTo>
                  <a:pt x="18868" y="9689"/>
                </a:lnTo>
                <a:cubicBezTo>
                  <a:pt x="20197" y="9698"/>
                  <a:pt x="21473" y="9707"/>
                  <a:pt x="22633" y="9707"/>
                </a:cubicBezTo>
                <a:cubicBezTo>
                  <a:pt x="23213" y="9707"/>
                  <a:pt x="23766" y="9707"/>
                  <a:pt x="24283" y="9698"/>
                </a:cubicBezTo>
                <a:lnTo>
                  <a:pt x="24283" y="9698"/>
                </a:lnTo>
                <a:cubicBezTo>
                  <a:pt x="24310" y="11259"/>
                  <a:pt x="24328" y="12758"/>
                  <a:pt x="24274" y="13213"/>
                </a:cubicBezTo>
                <a:cubicBezTo>
                  <a:pt x="24257" y="13436"/>
                  <a:pt x="24248" y="13784"/>
                  <a:pt x="24248" y="14194"/>
                </a:cubicBezTo>
                <a:cubicBezTo>
                  <a:pt x="22624" y="14203"/>
                  <a:pt x="20893" y="14212"/>
                  <a:pt x="19100" y="14212"/>
                </a:cubicBezTo>
                <a:cubicBezTo>
                  <a:pt x="19082" y="13971"/>
                  <a:pt x="19064" y="13703"/>
                  <a:pt x="19056" y="13418"/>
                </a:cubicBezTo>
                <a:cubicBezTo>
                  <a:pt x="18993" y="12347"/>
                  <a:pt x="18922" y="10973"/>
                  <a:pt x="18868" y="9689"/>
                </a:cubicBezTo>
                <a:close/>
                <a:moveTo>
                  <a:pt x="50841" y="13846"/>
                </a:moveTo>
                <a:cubicBezTo>
                  <a:pt x="52169" y="13868"/>
                  <a:pt x="53522" y="13904"/>
                  <a:pt x="54863" y="13904"/>
                </a:cubicBezTo>
                <a:cubicBezTo>
                  <a:pt x="55117" y="13904"/>
                  <a:pt x="55370" y="13902"/>
                  <a:pt x="55623" y="13900"/>
                </a:cubicBezTo>
                <a:lnTo>
                  <a:pt x="55623" y="13900"/>
                </a:lnTo>
                <a:cubicBezTo>
                  <a:pt x="55605" y="15577"/>
                  <a:pt x="55543" y="17245"/>
                  <a:pt x="55578" y="18940"/>
                </a:cubicBezTo>
                <a:cubicBezTo>
                  <a:pt x="54160" y="18891"/>
                  <a:pt x="52742" y="18850"/>
                  <a:pt x="51283" y="18850"/>
                </a:cubicBezTo>
                <a:cubicBezTo>
                  <a:pt x="51145" y="18850"/>
                  <a:pt x="51007" y="18850"/>
                  <a:pt x="50868" y="18851"/>
                </a:cubicBezTo>
                <a:cubicBezTo>
                  <a:pt x="50743" y="17290"/>
                  <a:pt x="50734" y="15479"/>
                  <a:pt x="50823" y="13873"/>
                </a:cubicBezTo>
                <a:cubicBezTo>
                  <a:pt x="50823" y="13864"/>
                  <a:pt x="50823" y="13846"/>
                  <a:pt x="50841" y="13846"/>
                </a:cubicBezTo>
                <a:close/>
                <a:moveTo>
                  <a:pt x="48577" y="13820"/>
                </a:moveTo>
                <a:cubicBezTo>
                  <a:pt x="49209" y="13820"/>
                  <a:pt x="49844" y="13826"/>
                  <a:pt x="50475" y="13837"/>
                </a:cubicBezTo>
                <a:cubicBezTo>
                  <a:pt x="50377" y="15452"/>
                  <a:pt x="50386" y="17281"/>
                  <a:pt x="50520" y="18851"/>
                </a:cubicBezTo>
                <a:cubicBezTo>
                  <a:pt x="50425" y="18850"/>
                  <a:pt x="50331" y="18850"/>
                  <a:pt x="50236" y="18850"/>
                </a:cubicBezTo>
                <a:cubicBezTo>
                  <a:pt x="48697" y="18850"/>
                  <a:pt x="47217" y="18916"/>
                  <a:pt x="45729" y="18958"/>
                </a:cubicBezTo>
                <a:cubicBezTo>
                  <a:pt x="45676" y="17307"/>
                  <a:pt x="45640" y="15541"/>
                  <a:pt x="45712" y="13873"/>
                </a:cubicBezTo>
                <a:cubicBezTo>
                  <a:pt x="46650" y="13835"/>
                  <a:pt x="47611" y="13820"/>
                  <a:pt x="48577" y="13820"/>
                </a:cubicBezTo>
                <a:close/>
                <a:moveTo>
                  <a:pt x="60378" y="13748"/>
                </a:moveTo>
                <a:cubicBezTo>
                  <a:pt x="60405" y="15603"/>
                  <a:pt x="60565" y="17388"/>
                  <a:pt x="60699" y="19109"/>
                </a:cubicBezTo>
                <a:cubicBezTo>
                  <a:pt x="59084" y="19083"/>
                  <a:pt x="57487" y="19029"/>
                  <a:pt x="55935" y="18940"/>
                </a:cubicBezTo>
                <a:cubicBezTo>
                  <a:pt x="55899" y="17245"/>
                  <a:pt x="55962" y="15577"/>
                  <a:pt x="55971" y="13900"/>
                </a:cubicBezTo>
                <a:cubicBezTo>
                  <a:pt x="57478" y="13882"/>
                  <a:pt x="58924" y="13810"/>
                  <a:pt x="60378" y="13748"/>
                </a:cubicBezTo>
                <a:close/>
                <a:moveTo>
                  <a:pt x="64776" y="13596"/>
                </a:moveTo>
                <a:cubicBezTo>
                  <a:pt x="64812" y="13623"/>
                  <a:pt x="64794" y="13694"/>
                  <a:pt x="64794" y="13748"/>
                </a:cubicBezTo>
                <a:cubicBezTo>
                  <a:pt x="64803" y="15532"/>
                  <a:pt x="64758" y="17388"/>
                  <a:pt x="64776" y="19190"/>
                </a:cubicBezTo>
                <a:cubicBezTo>
                  <a:pt x="63536" y="19163"/>
                  <a:pt x="62323" y="19118"/>
                  <a:pt x="61065" y="19109"/>
                </a:cubicBezTo>
                <a:cubicBezTo>
                  <a:pt x="60904" y="17361"/>
                  <a:pt x="60770" y="15595"/>
                  <a:pt x="60726" y="13730"/>
                </a:cubicBezTo>
                <a:cubicBezTo>
                  <a:pt x="62073" y="13676"/>
                  <a:pt x="63429" y="13641"/>
                  <a:pt x="64776" y="13596"/>
                </a:cubicBezTo>
                <a:close/>
                <a:moveTo>
                  <a:pt x="70458" y="13227"/>
                </a:moveTo>
                <a:cubicBezTo>
                  <a:pt x="70487" y="13227"/>
                  <a:pt x="70494" y="13253"/>
                  <a:pt x="70494" y="13382"/>
                </a:cubicBezTo>
                <a:cubicBezTo>
                  <a:pt x="70494" y="13766"/>
                  <a:pt x="70459" y="14247"/>
                  <a:pt x="70441" y="14604"/>
                </a:cubicBezTo>
                <a:cubicBezTo>
                  <a:pt x="70378" y="15996"/>
                  <a:pt x="70307" y="17441"/>
                  <a:pt x="70289" y="18824"/>
                </a:cubicBezTo>
                <a:cubicBezTo>
                  <a:pt x="69531" y="18949"/>
                  <a:pt x="68701" y="19118"/>
                  <a:pt x="67818" y="19127"/>
                </a:cubicBezTo>
                <a:cubicBezTo>
                  <a:pt x="66944" y="19145"/>
                  <a:pt x="66025" y="19190"/>
                  <a:pt x="65133" y="19199"/>
                </a:cubicBezTo>
                <a:cubicBezTo>
                  <a:pt x="65124" y="17325"/>
                  <a:pt x="65142" y="15461"/>
                  <a:pt x="65151" y="13587"/>
                </a:cubicBezTo>
                <a:cubicBezTo>
                  <a:pt x="66979" y="13561"/>
                  <a:pt x="68746" y="13436"/>
                  <a:pt x="70378" y="13239"/>
                </a:cubicBezTo>
                <a:cubicBezTo>
                  <a:pt x="70415" y="13236"/>
                  <a:pt x="70440" y="13227"/>
                  <a:pt x="70458" y="13227"/>
                </a:cubicBezTo>
                <a:close/>
                <a:moveTo>
                  <a:pt x="45355" y="13900"/>
                </a:moveTo>
                <a:cubicBezTo>
                  <a:pt x="45283" y="15559"/>
                  <a:pt x="45319" y="17334"/>
                  <a:pt x="45382" y="18984"/>
                </a:cubicBezTo>
                <a:cubicBezTo>
                  <a:pt x="43838" y="19047"/>
                  <a:pt x="42339" y="19163"/>
                  <a:pt x="40778" y="19208"/>
                </a:cubicBezTo>
                <a:cubicBezTo>
                  <a:pt x="40707" y="17521"/>
                  <a:pt x="40832" y="15809"/>
                  <a:pt x="40885" y="14149"/>
                </a:cubicBezTo>
                <a:cubicBezTo>
                  <a:pt x="42384" y="14069"/>
                  <a:pt x="43838" y="13953"/>
                  <a:pt x="45355" y="13900"/>
                </a:cubicBezTo>
                <a:close/>
                <a:moveTo>
                  <a:pt x="40529" y="14167"/>
                </a:moveTo>
                <a:cubicBezTo>
                  <a:pt x="40475" y="15826"/>
                  <a:pt x="40350" y="17539"/>
                  <a:pt x="40430" y="19234"/>
                </a:cubicBezTo>
                <a:cubicBezTo>
                  <a:pt x="38718" y="19288"/>
                  <a:pt x="37031" y="19377"/>
                  <a:pt x="35444" y="19564"/>
                </a:cubicBezTo>
                <a:cubicBezTo>
                  <a:pt x="35328" y="17923"/>
                  <a:pt x="35220" y="16112"/>
                  <a:pt x="35354" y="14399"/>
                </a:cubicBezTo>
                <a:cubicBezTo>
                  <a:pt x="37076" y="14319"/>
                  <a:pt x="38789" y="14230"/>
                  <a:pt x="40529" y="14167"/>
                </a:cubicBezTo>
                <a:close/>
                <a:moveTo>
                  <a:pt x="34953" y="14408"/>
                </a:moveTo>
                <a:lnTo>
                  <a:pt x="34953" y="14426"/>
                </a:lnTo>
                <a:lnTo>
                  <a:pt x="34997" y="14426"/>
                </a:lnTo>
                <a:cubicBezTo>
                  <a:pt x="34980" y="14711"/>
                  <a:pt x="34962" y="14997"/>
                  <a:pt x="34953" y="15282"/>
                </a:cubicBezTo>
                <a:lnTo>
                  <a:pt x="34953" y="16504"/>
                </a:lnTo>
                <a:lnTo>
                  <a:pt x="34944" y="16504"/>
                </a:lnTo>
                <a:cubicBezTo>
                  <a:pt x="34953" y="17566"/>
                  <a:pt x="35024" y="18610"/>
                  <a:pt x="35096" y="19609"/>
                </a:cubicBezTo>
                <a:cubicBezTo>
                  <a:pt x="35024" y="19609"/>
                  <a:pt x="34962" y="19618"/>
                  <a:pt x="34899" y="19627"/>
                </a:cubicBezTo>
                <a:lnTo>
                  <a:pt x="34899" y="19636"/>
                </a:lnTo>
                <a:cubicBezTo>
                  <a:pt x="34337" y="19654"/>
                  <a:pt x="32607" y="19689"/>
                  <a:pt x="30171" y="19743"/>
                </a:cubicBezTo>
                <a:cubicBezTo>
                  <a:pt x="30144" y="18949"/>
                  <a:pt x="30118" y="18271"/>
                  <a:pt x="30109" y="17807"/>
                </a:cubicBezTo>
                <a:cubicBezTo>
                  <a:pt x="30100" y="16986"/>
                  <a:pt x="30028" y="16219"/>
                  <a:pt x="29957" y="15470"/>
                </a:cubicBezTo>
                <a:cubicBezTo>
                  <a:pt x="29930" y="15157"/>
                  <a:pt x="29904" y="14845"/>
                  <a:pt x="29877" y="14542"/>
                </a:cubicBezTo>
                <a:cubicBezTo>
                  <a:pt x="32303" y="14506"/>
                  <a:pt x="34105" y="14470"/>
                  <a:pt x="34953" y="14408"/>
                </a:cubicBezTo>
                <a:close/>
                <a:moveTo>
                  <a:pt x="29493" y="14542"/>
                </a:moveTo>
                <a:cubicBezTo>
                  <a:pt x="29511" y="14863"/>
                  <a:pt x="29547" y="15184"/>
                  <a:pt x="29573" y="15505"/>
                </a:cubicBezTo>
                <a:cubicBezTo>
                  <a:pt x="29645" y="16246"/>
                  <a:pt x="29716" y="17004"/>
                  <a:pt x="29725" y="17816"/>
                </a:cubicBezTo>
                <a:cubicBezTo>
                  <a:pt x="29734" y="18280"/>
                  <a:pt x="29761" y="18958"/>
                  <a:pt x="29788" y="19752"/>
                </a:cubicBezTo>
                <a:cubicBezTo>
                  <a:pt x="28262" y="19787"/>
                  <a:pt x="26487" y="19823"/>
                  <a:pt x="24551" y="19868"/>
                </a:cubicBezTo>
                <a:cubicBezTo>
                  <a:pt x="24578" y="19591"/>
                  <a:pt x="24604" y="19368"/>
                  <a:pt x="24631" y="19216"/>
                </a:cubicBezTo>
                <a:cubicBezTo>
                  <a:pt x="24729" y="18583"/>
                  <a:pt x="24694" y="17147"/>
                  <a:pt x="24667" y="15764"/>
                </a:cubicBezTo>
                <a:cubicBezTo>
                  <a:pt x="24658" y="15354"/>
                  <a:pt x="24649" y="14952"/>
                  <a:pt x="24640" y="14586"/>
                </a:cubicBezTo>
                <a:cubicBezTo>
                  <a:pt x="26415" y="14578"/>
                  <a:pt x="28048" y="14560"/>
                  <a:pt x="29493" y="14542"/>
                </a:cubicBezTo>
                <a:close/>
                <a:moveTo>
                  <a:pt x="24257" y="14586"/>
                </a:moveTo>
                <a:cubicBezTo>
                  <a:pt x="24257" y="14952"/>
                  <a:pt x="24274" y="15354"/>
                  <a:pt x="24283" y="15773"/>
                </a:cubicBezTo>
                <a:cubicBezTo>
                  <a:pt x="24310" y="17075"/>
                  <a:pt x="24346" y="18556"/>
                  <a:pt x="24248" y="19163"/>
                </a:cubicBezTo>
                <a:cubicBezTo>
                  <a:pt x="24221" y="19323"/>
                  <a:pt x="24194" y="19573"/>
                  <a:pt x="24167" y="19877"/>
                </a:cubicBezTo>
                <a:cubicBezTo>
                  <a:pt x="22544" y="19921"/>
                  <a:pt x="20813" y="19957"/>
                  <a:pt x="19038" y="20001"/>
                </a:cubicBezTo>
                <a:cubicBezTo>
                  <a:pt x="19118" y="18101"/>
                  <a:pt x="19180" y="16210"/>
                  <a:pt x="19154" y="15452"/>
                </a:cubicBezTo>
                <a:cubicBezTo>
                  <a:pt x="19154" y="15256"/>
                  <a:pt x="19136" y="14961"/>
                  <a:pt x="19118" y="14604"/>
                </a:cubicBezTo>
                <a:cubicBezTo>
                  <a:pt x="20902" y="14595"/>
                  <a:pt x="22633" y="14595"/>
                  <a:pt x="24257" y="14586"/>
                </a:cubicBezTo>
                <a:close/>
                <a:moveTo>
                  <a:pt x="18734" y="14604"/>
                </a:moveTo>
                <a:cubicBezTo>
                  <a:pt x="18752" y="14970"/>
                  <a:pt x="18761" y="15264"/>
                  <a:pt x="18770" y="15470"/>
                </a:cubicBezTo>
                <a:cubicBezTo>
                  <a:pt x="18797" y="16210"/>
                  <a:pt x="18725" y="18110"/>
                  <a:pt x="18654" y="20010"/>
                </a:cubicBezTo>
                <a:cubicBezTo>
                  <a:pt x="16781" y="20064"/>
                  <a:pt x="14863" y="20109"/>
                  <a:pt x="12971" y="20162"/>
                </a:cubicBezTo>
                <a:cubicBezTo>
                  <a:pt x="12918" y="19190"/>
                  <a:pt x="12873" y="18351"/>
                  <a:pt x="12838" y="17905"/>
                </a:cubicBezTo>
                <a:cubicBezTo>
                  <a:pt x="12802" y="17405"/>
                  <a:pt x="12793" y="16130"/>
                  <a:pt x="12793" y="14604"/>
                </a:cubicBezTo>
                <a:close/>
                <a:moveTo>
                  <a:pt x="7226" y="14586"/>
                </a:moveTo>
                <a:lnTo>
                  <a:pt x="7226" y="14586"/>
                </a:lnTo>
                <a:cubicBezTo>
                  <a:pt x="8921" y="14595"/>
                  <a:pt x="10661" y="14595"/>
                  <a:pt x="12409" y="14604"/>
                </a:cubicBezTo>
                <a:cubicBezTo>
                  <a:pt x="12400" y="16139"/>
                  <a:pt x="12418" y="17423"/>
                  <a:pt x="12454" y="17932"/>
                </a:cubicBezTo>
                <a:cubicBezTo>
                  <a:pt x="12490" y="18378"/>
                  <a:pt x="12534" y="19208"/>
                  <a:pt x="12588" y="20171"/>
                </a:cubicBezTo>
                <a:cubicBezTo>
                  <a:pt x="10857" y="20216"/>
                  <a:pt x="9162" y="20269"/>
                  <a:pt x="7538" y="20314"/>
                </a:cubicBezTo>
                <a:cubicBezTo>
                  <a:pt x="7494" y="19288"/>
                  <a:pt x="7467" y="18378"/>
                  <a:pt x="7458" y="17807"/>
                </a:cubicBezTo>
                <a:cubicBezTo>
                  <a:pt x="7440" y="16986"/>
                  <a:pt x="7369" y="16219"/>
                  <a:pt x="7298" y="15470"/>
                </a:cubicBezTo>
                <a:cubicBezTo>
                  <a:pt x="7271" y="15175"/>
                  <a:pt x="7244" y="14881"/>
                  <a:pt x="7226" y="14586"/>
                </a:cubicBezTo>
                <a:close/>
                <a:moveTo>
                  <a:pt x="1900" y="14569"/>
                </a:moveTo>
                <a:lnTo>
                  <a:pt x="1900" y="14569"/>
                </a:lnTo>
                <a:cubicBezTo>
                  <a:pt x="3470" y="14578"/>
                  <a:pt x="5130" y="14586"/>
                  <a:pt x="6834" y="14586"/>
                </a:cubicBezTo>
                <a:cubicBezTo>
                  <a:pt x="6860" y="14890"/>
                  <a:pt x="6887" y="15193"/>
                  <a:pt x="6914" y="15505"/>
                </a:cubicBezTo>
                <a:cubicBezTo>
                  <a:pt x="6985" y="16246"/>
                  <a:pt x="7057" y="17004"/>
                  <a:pt x="7075" y="17816"/>
                </a:cubicBezTo>
                <a:cubicBezTo>
                  <a:pt x="7084" y="18387"/>
                  <a:pt x="7110" y="19297"/>
                  <a:pt x="7155" y="20332"/>
                </a:cubicBezTo>
                <a:cubicBezTo>
                  <a:pt x="5210" y="20385"/>
                  <a:pt x="3381" y="20448"/>
                  <a:pt x="1767" y="20501"/>
                </a:cubicBezTo>
                <a:cubicBezTo>
                  <a:pt x="1811" y="19930"/>
                  <a:pt x="1856" y="19475"/>
                  <a:pt x="1891" y="19216"/>
                </a:cubicBezTo>
                <a:cubicBezTo>
                  <a:pt x="1999" y="18583"/>
                  <a:pt x="1963" y="17147"/>
                  <a:pt x="1927" y="15764"/>
                </a:cubicBezTo>
                <a:cubicBezTo>
                  <a:pt x="1918" y="15345"/>
                  <a:pt x="1909" y="14934"/>
                  <a:pt x="1900" y="14569"/>
                </a:cubicBezTo>
                <a:close/>
                <a:moveTo>
                  <a:pt x="7164" y="20715"/>
                </a:moveTo>
                <a:cubicBezTo>
                  <a:pt x="7173" y="20965"/>
                  <a:pt x="7182" y="21215"/>
                  <a:pt x="7199" y="21473"/>
                </a:cubicBezTo>
                <a:cubicBezTo>
                  <a:pt x="7235" y="22437"/>
                  <a:pt x="7271" y="23463"/>
                  <a:pt x="7307" y="24382"/>
                </a:cubicBezTo>
                <a:cubicBezTo>
                  <a:pt x="5228" y="24292"/>
                  <a:pt x="3274" y="24212"/>
                  <a:pt x="1544" y="24150"/>
                </a:cubicBezTo>
                <a:cubicBezTo>
                  <a:pt x="1606" y="23070"/>
                  <a:pt x="1668" y="21866"/>
                  <a:pt x="1740" y="20885"/>
                </a:cubicBezTo>
                <a:cubicBezTo>
                  <a:pt x="3363" y="20831"/>
                  <a:pt x="5201" y="20769"/>
                  <a:pt x="7164" y="20715"/>
                </a:cubicBezTo>
                <a:close/>
                <a:moveTo>
                  <a:pt x="12606" y="20555"/>
                </a:moveTo>
                <a:cubicBezTo>
                  <a:pt x="12686" y="22009"/>
                  <a:pt x="12775" y="23650"/>
                  <a:pt x="12873" y="24631"/>
                </a:cubicBezTo>
                <a:cubicBezTo>
                  <a:pt x="11107" y="24551"/>
                  <a:pt x="9358" y="24471"/>
                  <a:pt x="7690" y="24400"/>
                </a:cubicBezTo>
                <a:cubicBezTo>
                  <a:pt x="7654" y="23472"/>
                  <a:pt x="7619" y="22437"/>
                  <a:pt x="7583" y="21465"/>
                </a:cubicBezTo>
                <a:cubicBezTo>
                  <a:pt x="7574" y="21206"/>
                  <a:pt x="7556" y="20947"/>
                  <a:pt x="7547" y="20697"/>
                </a:cubicBezTo>
                <a:cubicBezTo>
                  <a:pt x="9180" y="20653"/>
                  <a:pt x="10875" y="20599"/>
                  <a:pt x="12606" y="20555"/>
                </a:cubicBezTo>
                <a:close/>
                <a:moveTo>
                  <a:pt x="18645" y="20403"/>
                </a:moveTo>
                <a:lnTo>
                  <a:pt x="18645" y="20403"/>
                </a:lnTo>
                <a:cubicBezTo>
                  <a:pt x="18636" y="20635"/>
                  <a:pt x="18627" y="20876"/>
                  <a:pt x="18610" y="21108"/>
                </a:cubicBezTo>
                <a:cubicBezTo>
                  <a:pt x="18556" y="22589"/>
                  <a:pt x="18502" y="23989"/>
                  <a:pt x="18485" y="24765"/>
                </a:cubicBezTo>
                <a:cubicBezTo>
                  <a:pt x="18485" y="24810"/>
                  <a:pt x="18485" y="24855"/>
                  <a:pt x="18485" y="24890"/>
                </a:cubicBezTo>
                <a:cubicBezTo>
                  <a:pt x="16763" y="24810"/>
                  <a:pt x="14996" y="24730"/>
                  <a:pt x="13257" y="24649"/>
                </a:cubicBezTo>
                <a:cubicBezTo>
                  <a:pt x="13168" y="23686"/>
                  <a:pt x="13070" y="22027"/>
                  <a:pt x="12989" y="20546"/>
                </a:cubicBezTo>
                <a:cubicBezTo>
                  <a:pt x="14872" y="20492"/>
                  <a:pt x="16781" y="20448"/>
                  <a:pt x="18645" y="20403"/>
                </a:cubicBezTo>
                <a:close/>
                <a:moveTo>
                  <a:pt x="70271" y="19199"/>
                </a:moveTo>
                <a:lnTo>
                  <a:pt x="70271" y="19199"/>
                </a:lnTo>
                <a:cubicBezTo>
                  <a:pt x="70236" y="21010"/>
                  <a:pt x="70218" y="22963"/>
                  <a:pt x="70253" y="24819"/>
                </a:cubicBezTo>
                <a:cubicBezTo>
                  <a:pt x="69988" y="24816"/>
                  <a:pt x="69721" y="24814"/>
                  <a:pt x="69454" y="24814"/>
                </a:cubicBezTo>
                <a:cubicBezTo>
                  <a:pt x="68140" y="24814"/>
                  <a:pt x="66814" y="24850"/>
                  <a:pt x="65561" y="24917"/>
                </a:cubicBezTo>
                <a:cubicBezTo>
                  <a:pt x="65347" y="23204"/>
                  <a:pt x="65142" y="21482"/>
                  <a:pt x="65133" y="19555"/>
                </a:cubicBezTo>
                <a:cubicBezTo>
                  <a:pt x="66462" y="19502"/>
                  <a:pt x="67827" y="19547"/>
                  <a:pt x="69049" y="19377"/>
                </a:cubicBezTo>
                <a:cubicBezTo>
                  <a:pt x="69468" y="19323"/>
                  <a:pt x="69906" y="19252"/>
                  <a:pt x="70271" y="19199"/>
                </a:cubicBezTo>
                <a:close/>
                <a:moveTo>
                  <a:pt x="61100" y="19457"/>
                </a:moveTo>
                <a:cubicBezTo>
                  <a:pt x="62340" y="19475"/>
                  <a:pt x="63545" y="19520"/>
                  <a:pt x="64776" y="19547"/>
                </a:cubicBezTo>
                <a:cubicBezTo>
                  <a:pt x="64776" y="21482"/>
                  <a:pt x="65017" y="23231"/>
                  <a:pt x="65204" y="24944"/>
                </a:cubicBezTo>
                <a:cubicBezTo>
                  <a:pt x="64000" y="24979"/>
                  <a:pt x="62840" y="25069"/>
                  <a:pt x="61654" y="25140"/>
                </a:cubicBezTo>
                <a:cubicBezTo>
                  <a:pt x="61422" y="23302"/>
                  <a:pt x="61216" y="21429"/>
                  <a:pt x="61092" y="19493"/>
                </a:cubicBezTo>
                <a:cubicBezTo>
                  <a:pt x="61092" y="19475"/>
                  <a:pt x="61092" y="19466"/>
                  <a:pt x="61100" y="19457"/>
                </a:cubicBezTo>
                <a:close/>
                <a:moveTo>
                  <a:pt x="24141" y="20269"/>
                </a:moveTo>
                <a:cubicBezTo>
                  <a:pt x="24051" y="21349"/>
                  <a:pt x="23962" y="22910"/>
                  <a:pt x="23891" y="24239"/>
                </a:cubicBezTo>
                <a:cubicBezTo>
                  <a:pt x="23873" y="24560"/>
                  <a:pt x="23855" y="24872"/>
                  <a:pt x="23846" y="25149"/>
                </a:cubicBezTo>
                <a:cubicBezTo>
                  <a:pt x="22258" y="25078"/>
                  <a:pt x="20581" y="24997"/>
                  <a:pt x="18868" y="24908"/>
                </a:cubicBezTo>
                <a:cubicBezTo>
                  <a:pt x="18868" y="24863"/>
                  <a:pt x="18868" y="24819"/>
                  <a:pt x="18877" y="24774"/>
                </a:cubicBezTo>
                <a:cubicBezTo>
                  <a:pt x="18886" y="23998"/>
                  <a:pt x="18940" y="22606"/>
                  <a:pt x="19002" y="21117"/>
                </a:cubicBezTo>
                <a:cubicBezTo>
                  <a:pt x="19011" y="20876"/>
                  <a:pt x="19020" y="20635"/>
                  <a:pt x="19029" y="20385"/>
                </a:cubicBezTo>
                <a:cubicBezTo>
                  <a:pt x="20795" y="20349"/>
                  <a:pt x="22517" y="20305"/>
                  <a:pt x="24141" y="20269"/>
                </a:cubicBezTo>
                <a:close/>
                <a:moveTo>
                  <a:pt x="55953" y="19306"/>
                </a:moveTo>
                <a:cubicBezTo>
                  <a:pt x="57532" y="19368"/>
                  <a:pt x="59102" y="19439"/>
                  <a:pt x="60726" y="19457"/>
                </a:cubicBezTo>
                <a:cubicBezTo>
                  <a:pt x="60868" y="21411"/>
                  <a:pt x="61065" y="23302"/>
                  <a:pt x="61297" y="25158"/>
                </a:cubicBezTo>
                <a:cubicBezTo>
                  <a:pt x="59620" y="25265"/>
                  <a:pt x="57809" y="25265"/>
                  <a:pt x="56051" y="25265"/>
                </a:cubicBezTo>
                <a:cubicBezTo>
                  <a:pt x="56033" y="23267"/>
                  <a:pt x="56015" y="21277"/>
                  <a:pt x="55944" y="19332"/>
                </a:cubicBezTo>
                <a:cubicBezTo>
                  <a:pt x="55944" y="19323"/>
                  <a:pt x="55944" y="19306"/>
                  <a:pt x="55953" y="19306"/>
                </a:cubicBezTo>
                <a:close/>
                <a:moveTo>
                  <a:pt x="50913" y="19199"/>
                </a:moveTo>
                <a:cubicBezTo>
                  <a:pt x="52501" y="19199"/>
                  <a:pt x="54044" y="19243"/>
                  <a:pt x="55587" y="19297"/>
                </a:cubicBezTo>
                <a:cubicBezTo>
                  <a:pt x="55659" y="21250"/>
                  <a:pt x="55676" y="23258"/>
                  <a:pt x="55694" y="25265"/>
                </a:cubicBezTo>
                <a:cubicBezTo>
                  <a:pt x="54178" y="25309"/>
                  <a:pt x="52634" y="25327"/>
                  <a:pt x="51127" y="25390"/>
                </a:cubicBezTo>
                <a:cubicBezTo>
                  <a:pt x="51109" y="23284"/>
                  <a:pt x="51064" y="21197"/>
                  <a:pt x="50904" y="19234"/>
                </a:cubicBezTo>
                <a:cubicBezTo>
                  <a:pt x="50895" y="19216"/>
                  <a:pt x="50895" y="19199"/>
                  <a:pt x="50913" y="19199"/>
                </a:cubicBezTo>
                <a:close/>
                <a:moveTo>
                  <a:pt x="29796" y="20135"/>
                </a:moveTo>
                <a:cubicBezTo>
                  <a:pt x="29814" y="20564"/>
                  <a:pt x="29832" y="21018"/>
                  <a:pt x="29850" y="21473"/>
                </a:cubicBezTo>
                <a:cubicBezTo>
                  <a:pt x="29904" y="22838"/>
                  <a:pt x="29966" y="24319"/>
                  <a:pt x="29993" y="25461"/>
                </a:cubicBezTo>
                <a:cubicBezTo>
                  <a:pt x="28333" y="25372"/>
                  <a:pt x="26371" y="25274"/>
                  <a:pt x="24230" y="25176"/>
                </a:cubicBezTo>
                <a:cubicBezTo>
                  <a:pt x="24239" y="24890"/>
                  <a:pt x="24257" y="24578"/>
                  <a:pt x="24274" y="24257"/>
                </a:cubicBezTo>
                <a:cubicBezTo>
                  <a:pt x="24355" y="22910"/>
                  <a:pt x="24435" y="21331"/>
                  <a:pt x="24524" y="20260"/>
                </a:cubicBezTo>
                <a:cubicBezTo>
                  <a:pt x="26469" y="20207"/>
                  <a:pt x="28262" y="20171"/>
                  <a:pt x="29796" y="20135"/>
                </a:cubicBezTo>
                <a:close/>
                <a:moveTo>
                  <a:pt x="50538" y="19199"/>
                </a:moveTo>
                <a:cubicBezTo>
                  <a:pt x="50716" y="21170"/>
                  <a:pt x="50743" y="23284"/>
                  <a:pt x="50779" y="25408"/>
                </a:cubicBezTo>
                <a:cubicBezTo>
                  <a:pt x="49280" y="25488"/>
                  <a:pt x="47755" y="25541"/>
                  <a:pt x="46238" y="25604"/>
                </a:cubicBezTo>
                <a:cubicBezTo>
                  <a:pt x="46086" y="23499"/>
                  <a:pt x="45854" y="21473"/>
                  <a:pt x="45756" y="19315"/>
                </a:cubicBezTo>
                <a:cubicBezTo>
                  <a:pt x="47335" y="19261"/>
                  <a:pt x="48905" y="19199"/>
                  <a:pt x="50538" y="19199"/>
                </a:cubicBezTo>
                <a:close/>
                <a:moveTo>
                  <a:pt x="35105" y="19966"/>
                </a:moveTo>
                <a:cubicBezTo>
                  <a:pt x="35158" y="21857"/>
                  <a:pt x="35220" y="23793"/>
                  <a:pt x="35212" y="25720"/>
                </a:cubicBezTo>
                <a:cubicBezTo>
                  <a:pt x="34846" y="25702"/>
                  <a:pt x="33044" y="25613"/>
                  <a:pt x="30376" y="25479"/>
                </a:cubicBezTo>
                <a:cubicBezTo>
                  <a:pt x="30350" y="24328"/>
                  <a:pt x="30287" y="22838"/>
                  <a:pt x="30234" y="21465"/>
                </a:cubicBezTo>
                <a:cubicBezTo>
                  <a:pt x="30216" y="21001"/>
                  <a:pt x="30198" y="20555"/>
                  <a:pt x="30189" y="20126"/>
                </a:cubicBezTo>
                <a:cubicBezTo>
                  <a:pt x="33115" y="20064"/>
                  <a:pt x="35015" y="20019"/>
                  <a:pt x="35096" y="20019"/>
                </a:cubicBezTo>
                <a:lnTo>
                  <a:pt x="35096" y="19966"/>
                </a:lnTo>
                <a:close/>
                <a:moveTo>
                  <a:pt x="45399" y="19332"/>
                </a:moveTo>
                <a:cubicBezTo>
                  <a:pt x="45498" y="21491"/>
                  <a:pt x="45738" y="23516"/>
                  <a:pt x="45890" y="25622"/>
                </a:cubicBezTo>
                <a:cubicBezTo>
                  <a:pt x="44347" y="25729"/>
                  <a:pt x="42794" y="25809"/>
                  <a:pt x="41189" y="25845"/>
                </a:cubicBezTo>
                <a:cubicBezTo>
                  <a:pt x="41126" y="23686"/>
                  <a:pt x="40885" y="21696"/>
                  <a:pt x="40805" y="19564"/>
                </a:cubicBezTo>
                <a:cubicBezTo>
                  <a:pt x="42357" y="19520"/>
                  <a:pt x="43856" y="19404"/>
                  <a:pt x="45399" y="19332"/>
                </a:cubicBezTo>
                <a:close/>
                <a:moveTo>
                  <a:pt x="40448" y="19582"/>
                </a:moveTo>
                <a:cubicBezTo>
                  <a:pt x="40537" y="21714"/>
                  <a:pt x="40769" y="23695"/>
                  <a:pt x="40832" y="25854"/>
                </a:cubicBezTo>
                <a:cubicBezTo>
                  <a:pt x="40150" y="25871"/>
                  <a:pt x="39455" y="25884"/>
                  <a:pt x="38763" y="25884"/>
                </a:cubicBezTo>
                <a:cubicBezTo>
                  <a:pt x="37664" y="25884"/>
                  <a:pt x="36576" y="25851"/>
                  <a:pt x="35568" y="25747"/>
                </a:cubicBezTo>
                <a:cubicBezTo>
                  <a:pt x="35568" y="23775"/>
                  <a:pt x="35506" y="21812"/>
                  <a:pt x="35470" y="19921"/>
                </a:cubicBezTo>
                <a:cubicBezTo>
                  <a:pt x="37049" y="19725"/>
                  <a:pt x="38735" y="19645"/>
                  <a:pt x="40448" y="19582"/>
                </a:cubicBezTo>
                <a:close/>
                <a:moveTo>
                  <a:pt x="1526" y="24533"/>
                </a:moveTo>
                <a:cubicBezTo>
                  <a:pt x="3256" y="24596"/>
                  <a:pt x="5228" y="24676"/>
                  <a:pt x="7315" y="24765"/>
                </a:cubicBezTo>
                <a:cubicBezTo>
                  <a:pt x="7351" y="25800"/>
                  <a:pt x="7369" y="26665"/>
                  <a:pt x="7351" y="27112"/>
                </a:cubicBezTo>
                <a:cubicBezTo>
                  <a:pt x="7342" y="27477"/>
                  <a:pt x="7307" y="28173"/>
                  <a:pt x="7253" y="29047"/>
                </a:cubicBezTo>
                <a:cubicBezTo>
                  <a:pt x="5032" y="29021"/>
                  <a:pt x="3007" y="28994"/>
                  <a:pt x="1356" y="28985"/>
                </a:cubicBezTo>
                <a:cubicBezTo>
                  <a:pt x="1365" y="27852"/>
                  <a:pt x="1374" y="26942"/>
                  <a:pt x="1401" y="26541"/>
                </a:cubicBezTo>
                <a:cubicBezTo>
                  <a:pt x="1436" y="26130"/>
                  <a:pt x="1481" y="25399"/>
                  <a:pt x="1526" y="24533"/>
                </a:cubicBezTo>
                <a:close/>
                <a:moveTo>
                  <a:pt x="68997" y="25170"/>
                </a:moveTo>
                <a:cubicBezTo>
                  <a:pt x="69422" y="25170"/>
                  <a:pt x="69848" y="25177"/>
                  <a:pt x="70271" y="25194"/>
                </a:cubicBezTo>
                <a:cubicBezTo>
                  <a:pt x="70298" y="26460"/>
                  <a:pt x="70343" y="27718"/>
                  <a:pt x="70450" y="28914"/>
                </a:cubicBezTo>
                <a:cubicBezTo>
                  <a:pt x="68969" y="28914"/>
                  <a:pt x="67550" y="28985"/>
                  <a:pt x="66150" y="29074"/>
                </a:cubicBezTo>
                <a:cubicBezTo>
                  <a:pt x="65936" y="27834"/>
                  <a:pt x="65757" y="26567"/>
                  <a:pt x="65606" y="25274"/>
                </a:cubicBezTo>
                <a:cubicBezTo>
                  <a:pt x="66700" y="25222"/>
                  <a:pt x="67847" y="25170"/>
                  <a:pt x="68997" y="25170"/>
                </a:cubicBezTo>
                <a:close/>
                <a:moveTo>
                  <a:pt x="7699" y="24783"/>
                </a:moveTo>
                <a:lnTo>
                  <a:pt x="7699" y="24783"/>
                </a:lnTo>
                <a:cubicBezTo>
                  <a:pt x="9376" y="24855"/>
                  <a:pt x="11134" y="24935"/>
                  <a:pt x="12909" y="25015"/>
                </a:cubicBezTo>
                <a:cubicBezTo>
                  <a:pt x="12918" y="25122"/>
                  <a:pt x="12936" y="25211"/>
                  <a:pt x="12945" y="25283"/>
                </a:cubicBezTo>
                <a:cubicBezTo>
                  <a:pt x="13043" y="25889"/>
                  <a:pt x="13007" y="27370"/>
                  <a:pt x="12971" y="28673"/>
                </a:cubicBezTo>
                <a:cubicBezTo>
                  <a:pt x="12971" y="28842"/>
                  <a:pt x="12971" y="29003"/>
                  <a:pt x="12962" y="29154"/>
                </a:cubicBezTo>
                <a:cubicBezTo>
                  <a:pt x="11125" y="29119"/>
                  <a:pt x="9332" y="29083"/>
                  <a:pt x="7637" y="29056"/>
                </a:cubicBezTo>
                <a:cubicBezTo>
                  <a:pt x="7690" y="28182"/>
                  <a:pt x="7726" y="27495"/>
                  <a:pt x="7735" y="27120"/>
                </a:cubicBezTo>
                <a:cubicBezTo>
                  <a:pt x="7753" y="26674"/>
                  <a:pt x="7735" y="25809"/>
                  <a:pt x="7699" y="24783"/>
                </a:cubicBezTo>
                <a:close/>
                <a:moveTo>
                  <a:pt x="65258" y="25283"/>
                </a:moveTo>
                <a:cubicBezTo>
                  <a:pt x="65409" y="26576"/>
                  <a:pt x="65579" y="27852"/>
                  <a:pt x="65793" y="29083"/>
                </a:cubicBezTo>
                <a:cubicBezTo>
                  <a:pt x="64597" y="29137"/>
                  <a:pt x="63384" y="29181"/>
                  <a:pt x="62153" y="29208"/>
                </a:cubicBezTo>
                <a:cubicBezTo>
                  <a:pt x="62010" y="27959"/>
                  <a:pt x="61832" y="26746"/>
                  <a:pt x="61698" y="25488"/>
                </a:cubicBezTo>
                <a:cubicBezTo>
                  <a:pt x="62867" y="25417"/>
                  <a:pt x="64053" y="25345"/>
                  <a:pt x="65231" y="25283"/>
                </a:cubicBezTo>
                <a:close/>
                <a:moveTo>
                  <a:pt x="61323" y="25515"/>
                </a:moveTo>
                <a:cubicBezTo>
                  <a:pt x="61350" y="25533"/>
                  <a:pt x="61350" y="25586"/>
                  <a:pt x="61350" y="25613"/>
                </a:cubicBezTo>
                <a:cubicBezTo>
                  <a:pt x="61511" y="26781"/>
                  <a:pt x="61636" y="28013"/>
                  <a:pt x="61796" y="29208"/>
                </a:cubicBezTo>
                <a:cubicBezTo>
                  <a:pt x="60756" y="29193"/>
                  <a:pt x="59693" y="29175"/>
                  <a:pt x="58636" y="29175"/>
                </a:cubicBezTo>
                <a:cubicBezTo>
                  <a:pt x="57817" y="29175"/>
                  <a:pt x="57001" y="29186"/>
                  <a:pt x="56203" y="29217"/>
                </a:cubicBezTo>
                <a:cubicBezTo>
                  <a:pt x="56131" y="28030"/>
                  <a:pt x="56069" y="26844"/>
                  <a:pt x="56051" y="25613"/>
                </a:cubicBezTo>
                <a:lnTo>
                  <a:pt x="56051" y="25613"/>
                </a:lnTo>
                <a:cubicBezTo>
                  <a:pt x="56379" y="25614"/>
                  <a:pt x="56707" y="25615"/>
                  <a:pt x="57035" y="25615"/>
                </a:cubicBezTo>
                <a:cubicBezTo>
                  <a:pt x="58497" y="25615"/>
                  <a:pt x="59946" y="25595"/>
                  <a:pt x="61323" y="25515"/>
                </a:cubicBezTo>
                <a:close/>
                <a:moveTo>
                  <a:pt x="13301" y="25033"/>
                </a:moveTo>
                <a:cubicBezTo>
                  <a:pt x="15023" y="25113"/>
                  <a:pt x="16763" y="25194"/>
                  <a:pt x="18476" y="25274"/>
                </a:cubicBezTo>
                <a:cubicBezTo>
                  <a:pt x="18449" y="25898"/>
                  <a:pt x="18386" y="26496"/>
                  <a:pt x="18333" y="27076"/>
                </a:cubicBezTo>
                <a:cubicBezTo>
                  <a:pt x="18271" y="27816"/>
                  <a:pt x="18199" y="28530"/>
                  <a:pt x="18190" y="29270"/>
                </a:cubicBezTo>
                <a:cubicBezTo>
                  <a:pt x="16576" y="29235"/>
                  <a:pt x="14952" y="29199"/>
                  <a:pt x="13346" y="29163"/>
                </a:cubicBezTo>
                <a:cubicBezTo>
                  <a:pt x="13355" y="29012"/>
                  <a:pt x="13355" y="28851"/>
                  <a:pt x="13355" y="28682"/>
                </a:cubicBezTo>
                <a:cubicBezTo>
                  <a:pt x="13391" y="27299"/>
                  <a:pt x="13426" y="25863"/>
                  <a:pt x="13328" y="25229"/>
                </a:cubicBezTo>
                <a:cubicBezTo>
                  <a:pt x="13319" y="25167"/>
                  <a:pt x="13310" y="25104"/>
                  <a:pt x="13301" y="25033"/>
                </a:cubicBezTo>
                <a:close/>
                <a:moveTo>
                  <a:pt x="55694" y="25622"/>
                </a:moveTo>
                <a:cubicBezTo>
                  <a:pt x="55712" y="26862"/>
                  <a:pt x="55783" y="28048"/>
                  <a:pt x="55855" y="29235"/>
                </a:cubicBezTo>
                <a:cubicBezTo>
                  <a:pt x="54312" y="29306"/>
                  <a:pt x="52670" y="29270"/>
                  <a:pt x="51127" y="29333"/>
                </a:cubicBezTo>
                <a:cubicBezTo>
                  <a:pt x="51100" y="28155"/>
                  <a:pt x="51145" y="26906"/>
                  <a:pt x="51136" y="25738"/>
                </a:cubicBezTo>
                <a:cubicBezTo>
                  <a:pt x="52643" y="25684"/>
                  <a:pt x="54169" y="25657"/>
                  <a:pt x="55694" y="25622"/>
                </a:cubicBezTo>
                <a:close/>
                <a:moveTo>
                  <a:pt x="18859" y="25301"/>
                </a:moveTo>
                <a:cubicBezTo>
                  <a:pt x="20563" y="25381"/>
                  <a:pt x="22240" y="25461"/>
                  <a:pt x="23819" y="25533"/>
                </a:cubicBezTo>
                <a:cubicBezTo>
                  <a:pt x="23802" y="25943"/>
                  <a:pt x="23775" y="26282"/>
                  <a:pt x="23757" y="26514"/>
                </a:cubicBezTo>
                <a:cubicBezTo>
                  <a:pt x="23721" y="26969"/>
                  <a:pt x="23712" y="28066"/>
                  <a:pt x="23712" y="29404"/>
                </a:cubicBezTo>
                <a:cubicBezTo>
                  <a:pt x="22071" y="29369"/>
                  <a:pt x="20331" y="29324"/>
                  <a:pt x="18574" y="29279"/>
                </a:cubicBezTo>
                <a:cubicBezTo>
                  <a:pt x="18583" y="28548"/>
                  <a:pt x="18654" y="27843"/>
                  <a:pt x="18717" y="27112"/>
                </a:cubicBezTo>
                <a:cubicBezTo>
                  <a:pt x="18770" y="26523"/>
                  <a:pt x="18833" y="25925"/>
                  <a:pt x="18859" y="25301"/>
                </a:cubicBezTo>
                <a:close/>
                <a:moveTo>
                  <a:pt x="50779" y="25764"/>
                </a:moveTo>
                <a:lnTo>
                  <a:pt x="50779" y="25764"/>
                </a:lnTo>
                <a:cubicBezTo>
                  <a:pt x="50806" y="26933"/>
                  <a:pt x="50743" y="28155"/>
                  <a:pt x="50779" y="29333"/>
                </a:cubicBezTo>
                <a:cubicBezTo>
                  <a:pt x="49378" y="29404"/>
                  <a:pt x="47906" y="29404"/>
                  <a:pt x="46443" y="29413"/>
                </a:cubicBezTo>
                <a:cubicBezTo>
                  <a:pt x="46399" y="28262"/>
                  <a:pt x="46327" y="27067"/>
                  <a:pt x="46274" y="25961"/>
                </a:cubicBezTo>
                <a:cubicBezTo>
                  <a:pt x="47772" y="25889"/>
                  <a:pt x="49289" y="25845"/>
                  <a:pt x="50779" y="25764"/>
                </a:cubicBezTo>
                <a:close/>
                <a:moveTo>
                  <a:pt x="45890" y="25979"/>
                </a:moveTo>
                <a:cubicBezTo>
                  <a:pt x="45926" y="26014"/>
                  <a:pt x="45926" y="26095"/>
                  <a:pt x="45926" y="26166"/>
                </a:cubicBezTo>
                <a:cubicBezTo>
                  <a:pt x="45979" y="27227"/>
                  <a:pt x="46051" y="28343"/>
                  <a:pt x="46095" y="29422"/>
                </a:cubicBezTo>
                <a:cubicBezTo>
                  <a:pt x="44604" y="29463"/>
                  <a:pt x="43159" y="29549"/>
                  <a:pt x="41627" y="29549"/>
                </a:cubicBezTo>
                <a:cubicBezTo>
                  <a:pt x="41491" y="29549"/>
                  <a:pt x="41353" y="29548"/>
                  <a:pt x="41215" y="29547"/>
                </a:cubicBezTo>
                <a:cubicBezTo>
                  <a:pt x="41215" y="28423"/>
                  <a:pt x="41224" y="27290"/>
                  <a:pt x="41198" y="26193"/>
                </a:cubicBezTo>
                <a:cubicBezTo>
                  <a:pt x="42803" y="26166"/>
                  <a:pt x="44356" y="26077"/>
                  <a:pt x="45890" y="25979"/>
                </a:cubicBezTo>
                <a:close/>
                <a:moveTo>
                  <a:pt x="24203" y="25559"/>
                </a:moveTo>
                <a:cubicBezTo>
                  <a:pt x="26362" y="25657"/>
                  <a:pt x="28333" y="25756"/>
                  <a:pt x="30002" y="25845"/>
                </a:cubicBezTo>
                <a:cubicBezTo>
                  <a:pt x="30011" y="26389"/>
                  <a:pt x="30020" y="26835"/>
                  <a:pt x="30011" y="27112"/>
                </a:cubicBezTo>
                <a:cubicBezTo>
                  <a:pt x="30002" y="27495"/>
                  <a:pt x="29957" y="28218"/>
                  <a:pt x="29904" y="29146"/>
                </a:cubicBezTo>
                <a:cubicBezTo>
                  <a:pt x="29904" y="29288"/>
                  <a:pt x="29895" y="29431"/>
                  <a:pt x="29886" y="29574"/>
                </a:cubicBezTo>
                <a:cubicBezTo>
                  <a:pt x="28209" y="29520"/>
                  <a:pt x="26228" y="29476"/>
                  <a:pt x="24096" y="29413"/>
                </a:cubicBezTo>
                <a:cubicBezTo>
                  <a:pt x="24096" y="28084"/>
                  <a:pt x="24105" y="26996"/>
                  <a:pt x="24141" y="26541"/>
                </a:cubicBezTo>
                <a:cubicBezTo>
                  <a:pt x="24158" y="26309"/>
                  <a:pt x="24185" y="25970"/>
                  <a:pt x="24203" y="25559"/>
                </a:cubicBezTo>
                <a:close/>
                <a:moveTo>
                  <a:pt x="30385" y="25863"/>
                </a:moveTo>
                <a:lnTo>
                  <a:pt x="30385" y="25863"/>
                </a:lnTo>
                <a:cubicBezTo>
                  <a:pt x="33088" y="25996"/>
                  <a:pt x="34908" y="26095"/>
                  <a:pt x="35203" y="26112"/>
                </a:cubicBezTo>
                <a:cubicBezTo>
                  <a:pt x="35185" y="27299"/>
                  <a:pt x="35131" y="28521"/>
                  <a:pt x="35149" y="29716"/>
                </a:cubicBezTo>
                <a:cubicBezTo>
                  <a:pt x="34667" y="29708"/>
                  <a:pt x="32856" y="29654"/>
                  <a:pt x="30269" y="29583"/>
                </a:cubicBezTo>
                <a:cubicBezTo>
                  <a:pt x="30278" y="29440"/>
                  <a:pt x="30287" y="29297"/>
                  <a:pt x="30287" y="29163"/>
                </a:cubicBezTo>
                <a:cubicBezTo>
                  <a:pt x="30341" y="28236"/>
                  <a:pt x="30385" y="27504"/>
                  <a:pt x="30394" y="27120"/>
                </a:cubicBezTo>
                <a:cubicBezTo>
                  <a:pt x="30403" y="26844"/>
                  <a:pt x="30403" y="26407"/>
                  <a:pt x="30385" y="25863"/>
                </a:cubicBezTo>
                <a:close/>
                <a:moveTo>
                  <a:pt x="35568" y="26103"/>
                </a:moveTo>
                <a:cubicBezTo>
                  <a:pt x="36562" y="26207"/>
                  <a:pt x="37648" y="26237"/>
                  <a:pt x="38742" y="26237"/>
                </a:cubicBezTo>
                <a:cubicBezTo>
                  <a:pt x="39446" y="26237"/>
                  <a:pt x="40153" y="26224"/>
                  <a:pt x="40841" y="26210"/>
                </a:cubicBezTo>
                <a:cubicBezTo>
                  <a:pt x="40868" y="27299"/>
                  <a:pt x="40859" y="28432"/>
                  <a:pt x="40868" y="29556"/>
                </a:cubicBezTo>
                <a:cubicBezTo>
                  <a:pt x="39057" y="29592"/>
                  <a:pt x="37335" y="29716"/>
                  <a:pt x="35506" y="29734"/>
                </a:cubicBezTo>
                <a:cubicBezTo>
                  <a:pt x="35479" y="28521"/>
                  <a:pt x="35542" y="27335"/>
                  <a:pt x="35559" y="26130"/>
                </a:cubicBezTo>
                <a:cubicBezTo>
                  <a:pt x="35559" y="26121"/>
                  <a:pt x="35559" y="26103"/>
                  <a:pt x="35568" y="26103"/>
                </a:cubicBezTo>
                <a:close/>
                <a:moveTo>
                  <a:pt x="1356" y="29369"/>
                </a:moveTo>
                <a:cubicBezTo>
                  <a:pt x="2998" y="29377"/>
                  <a:pt x="5014" y="29404"/>
                  <a:pt x="7235" y="29440"/>
                </a:cubicBezTo>
                <a:cubicBezTo>
                  <a:pt x="7155" y="30948"/>
                  <a:pt x="7075" y="32393"/>
                  <a:pt x="7030" y="33597"/>
                </a:cubicBezTo>
                <a:cubicBezTo>
                  <a:pt x="4746" y="33499"/>
                  <a:pt x="2784" y="33410"/>
                  <a:pt x="1374" y="33329"/>
                </a:cubicBezTo>
                <a:cubicBezTo>
                  <a:pt x="1365" y="32000"/>
                  <a:pt x="1356" y="30582"/>
                  <a:pt x="1356" y="29369"/>
                </a:cubicBezTo>
                <a:close/>
                <a:moveTo>
                  <a:pt x="7619" y="29440"/>
                </a:moveTo>
                <a:cubicBezTo>
                  <a:pt x="9314" y="29476"/>
                  <a:pt x="11116" y="29502"/>
                  <a:pt x="12954" y="29547"/>
                </a:cubicBezTo>
                <a:cubicBezTo>
                  <a:pt x="12945" y="30270"/>
                  <a:pt x="12936" y="30894"/>
                  <a:pt x="12971" y="31233"/>
                </a:cubicBezTo>
                <a:cubicBezTo>
                  <a:pt x="13007" y="31599"/>
                  <a:pt x="13007" y="32643"/>
                  <a:pt x="12989" y="33838"/>
                </a:cubicBezTo>
                <a:cubicBezTo>
                  <a:pt x="11027" y="33767"/>
                  <a:pt x="9135" y="33686"/>
                  <a:pt x="7414" y="33615"/>
                </a:cubicBezTo>
                <a:cubicBezTo>
                  <a:pt x="7467" y="32250"/>
                  <a:pt x="7547" y="30680"/>
                  <a:pt x="7619" y="29440"/>
                </a:cubicBezTo>
                <a:close/>
                <a:moveTo>
                  <a:pt x="13337" y="29556"/>
                </a:moveTo>
                <a:cubicBezTo>
                  <a:pt x="14943" y="29583"/>
                  <a:pt x="16576" y="29618"/>
                  <a:pt x="18190" y="29663"/>
                </a:cubicBezTo>
                <a:cubicBezTo>
                  <a:pt x="18190" y="29859"/>
                  <a:pt x="18199" y="30064"/>
                  <a:pt x="18208" y="30278"/>
                </a:cubicBezTo>
                <a:cubicBezTo>
                  <a:pt x="18262" y="31313"/>
                  <a:pt x="18378" y="32518"/>
                  <a:pt x="18485" y="33677"/>
                </a:cubicBezTo>
                <a:cubicBezTo>
                  <a:pt x="18502" y="33802"/>
                  <a:pt x="18511" y="33927"/>
                  <a:pt x="18520" y="34052"/>
                </a:cubicBezTo>
                <a:cubicBezTo>
                  <a:pt x="16799" y="33981"/>
                  <a:pt x="15068" y="33918"/>
                  <a:pt x="13373" y="33856"/>
                </a:cubicBezTo>
                <a:cubicBezTo>
                  <a:pt x="13391" y="32616"/>
                  <a:pt x="13391" y="31581"/>
                  <a:pt x="13355" y="31197"/>
                </a:cubicBezTo>
                <a:cubicBezTo>
                  <a:pt x="13319" y="30876"/>
                  <a:pt x="13328" y="30261"/>
                  <a:pt x="13337" y="29556"/>
                </a:cubicBezTo>
                <a:close/>
                <a:moveTo>
                  <a:pt x="18574" y="29672"/>
                </a:moveTo>
                <a:lnTo>
                  <a:pt x="18574" y="29672"/>
                </a:lnTo>
                <a:cubicBezTo>
                  <a:pt x="20331" y="29708"/>
                  <a:pt x="22071" y="29752"/>
                  <a:pt x="23712" y="29797"/>
                </a:cubicBezTo>
                <a:cubicBezTo>
                  <a:pt x="23712" y="31197"/>
                  <a:pt x="23721" y="32812"/>
                  <a:pt x="23739" y="34239"/>
                </a:cubicBezTo>
                <a:cubicBezTo>
                  <a:pt x="22178" y="34186"/>
                  <a:pt x="20554" y="34123"/>
                  <a:pt x="18913" y="34061"/>
                </a:cubicBezTo>
                <a:cubicBezTo>
                  <a:pt x="18895" y="33918"/>
                  <a:pt x="18886" y="33784"/>
                  <a:pt x="18868" y="33642"/>
                </a:cubicBezTo>
                <a:cubicBezTo>
                  <a:pt x="18761" y="32482"/>
                  <a:pt x="18645" y="31287"/>
                  <a:pt x="18592" y="30261"/>
                </a:cubicBezTo>
                <a:cubicBezTo>
                  <a:pt x="18583" y="30055"/>
                  <a:pt x="18574" y="29859"/>
                  <a:pt x="18574" y="29672"/>
                </a:cubicBezTo>
                <a:close/>
                <a:moveTo>
                  <a:pt x="24096" y="29806"/>
                </a:moveTo>
                <a:cubicBezTo>
                  <a:pt x="26228" y="29859"/>
                  <a:pt x="28191" y="29913"/>
                  <a:pt x="29859" y="29957"/>
                </a:cubicBezTo>
                <a:cubicBezTo>
                  <a:pt x="29770" y="31643"/>
                  <a:pt x="29689" y="33231"/>
                  <a:pt x="29663" y="34445"/>
                </a:cubicBezTo>
                <a:cubicBezTo>
                  <a:pt x="28021" y="34391"/>
                  <a:pt x="26139" y="34320"/>
                  <a:pt x="24123" y="34248"/>
                </a:cubicBezTo>
                <a:cubicBezTo>
                  <a:pt x="24114" y="32830"/>
                  <a:pt x="24096" y="31206"/>
                  <a:pt x="24096" y="29806"/>
                </a:cubicBezTo>
                <a:close/>
                <a:moveTo>
                  <a:pt x="30251" y="29966"/>
                </a:moveTo>
                <a:cubicBezTo>
                  <a:pt x="32981" y="30038"/>
                  <a:pt x="34846" y="30091"/>
                  <a:pt x="35167" y="30100"/>
                </a:cubicBezTo>
                <a:cubicBezTo>
                  <a:pt x="35220" y="31670"/>
                  <a:pt x="35390" y="33160"/>
                  <a:pt x="35497" y="34641"/>
                </a:cubicBezTo>
                <a:cubicBezTo>
                  <a:pt x="35435" y="34641"/>
                  <a:pt x="35336" y="34641"/>
                  <a:pt x="35203" y="34632"/>
                </a:cubicBezTo>
                <a:cubicBezTo>
                  <a:pt x="35113" y="34623"/>
                  <a:pt x="35033" y="34614"/>
                  <a:pt x="34953" y="34605"/>
                </a:cubicBezTo>
                <a:lnTo>
                  <a:pt x="34953" y="34623"/>
                </a:lnTo>
                <a:cubicBezTo>
                  <a:pt x="34070" y="34596"/>
                  <a:pt x="32321" y="34534"/>
                  <a:pt x="30046" y="34453"/>
                </a:cubicBezTo>
                <a:cubicBezTo>
                  <a:pt x="30082" y="33115"/>
                  <a:pt x="30171" y="31385"/>
                  <a:pt x="30251" y="29966"/>
                </a:cubicBezTo>
                <a:close/>
                <a:moveTo>
                  <a:pt x="70485" y="29270"/>
                </a:moveTo>
                <a:cubicBezTo>
                  <a:pt x="70646" y="31064"/>
                  <a:pt x="70887" y="32848"/>
                  <a:pt x="70985" y="34677"/>
                </a:cubicBezTo>
                <a:cubicBezTo>
                  <a:pt x="69727" y="34739"/>
                  <a:pt x="68532" y="34864"/>
                  <a:pt x="67229" y="34882"/>
                </a:cubicBezTo>
                <a:cubicBezTo>
                  <a:pt x="66917" y="33035"/>
                  <a:pt x="66516" y="31278"/>
                  <a:pt x="66212" y="29422"/>
                </a:cubicBezTo>
                <a:cubicBezTo>
                  <a:pt x="67595" y="29333"/>
                  <a:pt x="69013" y="29270"/>
                  <a:pt x="70485" y="29270"/>
                </a:cubicBezTo>
                <a:close/>
                <a:moveTo>
                  <a:pt x="40876" y="29913"/>
                </a:moveTo>
                <a:cubicBezTo>
                  <a:pt x="40903" y="31661"/>
                  <a:pt x="40939" y="33410"/>
                  <a:pt x="41055" y="35078"/>
                </a:cubicBezTo>
                <a:cubicBezTo>
                  <a:pt x="39253" y="35024"/>
                  <a:pt x="37558" y="34855"/>
                  <a:pt x="35863" y="34694"/>
                </a:cubicBezTo>
                <a:cubicBezTo>
                  <a:pt x="35738" y="33169"/>
                  <a:pt x="35577" y="31679"/>
                  <a:pt x="35515" y="30091"/>
                </a:cubicBezTo>
                <a:cubicBezTo>
                  <a:pt x="37344" y="30073"/>
                  <a:pt x="39065" y="29948"/>
                  <a:pt x="40876" y="29913"/>
                </a:cubicBezTo>
                <a:close/>
                <a:moveTo>
                  <a:pt x="65802" y="29431"/>
                </a:moveTo>
                <a:cubicBezTo>
                  <a:pt x="65864" y="29440"/>
                  <a:pt x="65838" y="29440"/>
                  <a:pt x="65855" y="29485"/>
                </a:cubicBezTo>
                <a:cubicBezTo>
                  <a:pt x="65873" y="29538"/>
                  <a:pt x="65900" y="29690"/>
                  <a:pt x="65909" y="29743"/>
                </a:cubicBezTo>
                <a:cubicBezTo>
                  <a:pt x="66212" y="31483"/>
                  <a:pt x="66578" y="33187"/>
                  <a:pt x="66863" y="34900"/>
                </a:cubicBezTo>
                <a:cubicBezTo>
                  <a:pt x="65445" y="34944"/>
                  <a:pt x="64044" y="35016"/>
                  <a:pt x="62662" y="35087"/>
                </a:cubicBezTo>
                <a:cubicBezTo>
                  <a:pt x="62537" y="33213"/>
                  <a:pt x="62394" y="31349"/>
                  <a:pt x="62189" y="29556"/>
                </a:cubicBezTo>
                <a:cubicBezTo>
                  <a:pt x="63090" y="29556"/>
                  <a:pt x="63982" y="29493"/>
                  <a:pt x="64883" y="29476"/>
                </a:cubicBezTo>
                <a:cubicBezTo>
                  <a:pt x="65177" y="29467"/>
                  <a:pt x="65472" y="29467"/>
                  <a:pt x="65766" y="29449"/>
                </a:cubicBezTo>
                <a:cubicBezTo>
                  <a:pt x="65784" y="29440"/>
                  <a:pt x="65784" y="29431"/>
                  <a:pt x="65802" y="29431"/>
                </a:cubicBezTo>
                <a:close/>
                <a:moveTo>
                  <a:pt x="46104" y="29779"/>
                </a:moveTo>
                <a:cubicBezTo>
                  <a:pt x="46176" y="31581"/>
                  <a:pt x="46309" y="33329"/>
                  <a:pt x="46407" y="35114"/>
                </a:cubicBezTo>
                <a:cubicBezTo>
                  <a:pt x="45340" y="35114"/>
                  <a:pt x="44261" y="35143"/>
                  <a:pt x="43193" y="35143"/>
                </a:cubicBezTo>
                <a:cubicBezTo>
                  <a:pt x="42592" y="35143"/>
                  <a:pt x="41994" y="35134"/>
                  <a:pt x="41403" y="35105"/>
                </a:cubicBezTo>
                <a:cubicBezTo>
                  <a:pt x="41296" y="33419"/>
                  <a:pt x="41260" y="31670"/>
                  <a:pt x="41224" y="29913"/>
                </a:cubicBezTo>
                <a:cubicBezTo>
                  <a:pt x="42893" y="29904"/>
                  <a:pt x="44481" y="29823"/>
                  <a:pt x="46104" y="29779"/>
                </a:cubicBezTo>
                <a:close/>
                <a:moveTo>
                  <a:pt x="50779" y="29690"/>
                </a:moveTo>
                <a:cubicBezTo>
                  <a:pt x="50814" y="31536"/>
                  <a:pt x="50913" y="33329"/>
                  <a:pt x="50975" y="35149"/>
                </a:cubicBezTo>
                <a:cubicBezTo>
                  <a:pt x="50780" y="35151"/>
                  <a:pt x="50586" y="35151"/>
                  <a:pt x="50392" y="35151"/>
                </a:cubicBezTo>
                <a:cubicBezTo>
                  <a:pt x="49167" y="35151"/>
                  <a:pt x="47965" y="35129"/>
                  <a:pt x="46755" y="35114"/>
                </a:cubicBezTo>
                <a:cubicBezTo>
                  <a:pt x="46675" y="33321"/>
                  <a:pt x="46515" y="31554"/>
                  <a:pt x="46470" y="29770"/>
                </a:cubicBezTo>
                <a:lnTo>
                  <a:pt x="46470" y="29770"/>
                </a:lnTo>
                <a:cubicBezTo>
                  <a:pt x="46598" y="29771"/>
                  <a:pt x="46726" y="29771"/>
                  <a:pt x="46853" y="29771"/>
                </a:cubicBezTo>
                <a:cubicBezTo>
                  <a:pt x="48189" y="29771"/>
                  <a:pt x="49484" y="29730"/>
                  <a:pt x="50779" y="29690"/>
                </a:cubicBezTo>
                <a:close/>
                <a:moveTo>
                  <a:pt x="55873" y="29592"/>
                </a:moveTo>
                <a:cubicBezTo>
                  <a:pt x="55998" y="31394"/>
                  <a:pt x="55980" y="33338"/>
                  <a:pt x="56007" y="35247"/>
                </a:cubicBezTo>
                <a:cubicBezTo>
                  <a:pt x="54499" y="35167"/>
                  <a:pt x="52929" y="35149"/>
                  <a:pt x="51332" y="35149"/>
                </a:cubicBezTo>
                <a:cubicBezTo>
                  <a:pt x="51252" y="33347"/>
                  <a:pt x="51180" y="31527"/>
                  <a:pt x="51127" y="29681"/>
                </a:cubicBezTo>
                <a:cubicBezTo>
                  <a:pt x="52679" y="29627"/>
                  <a:pt x="54329" y="29654"/>
                  <a:pt x="55873" y="29592"/>
                </a:cubicBezTo>
                <a:close/>
                <a:moveTo>
                  <a:pt x="58533" y="29526"/>
                </a:moveTo>
                <a:cubicBezTo>
                  <a:pt x="59634" y="29526"/>
                  <a:pt x="60745" y="29545"/>
                  <a:pt x="61841" y="29556"/>
                </a:cubicBezTo>
                <a:cubicBezTo>
                  <a:pt x="62037" y="31367"/>
                  <a:pt x="62180" y="33231"/>
                  <a:pt x="62305" y="35114"/>
                </a:cubicBezTo>
                <a:cubicBezTo>
                  <a:pt x="60518" y="35196"/>
                  <a:pt x="58654" y="35248"/>
                  <a:pt x="56799" y="35248"/>
                </a:cubicBezTo>
                <a:cubicBezTo>
                  <a:pt x="56653" y="35248"/>
                  <a:pt x="56508" y="35248"/>
                  <a:pt x="56363" y="35247"/>
                </a:cubicBezTo>
                <a:cubicBezTo>
                  <a:pt x="56346" y="33329"/>
                  <a:pt x="56337" y="31358"/>
                  <a:pt x="56238" y="29565"/>
                </a:cubicBezTo>
                <a:cubicBezTo>
                  <a:pt x="56993" y="29535"/>
                  <a:pt x="57760" y="29526"/>
                  <a:pt x="58533" y="29526"/>
                </a:cubicBezTo>
                <a:close/>
                <a:moveTo>
                  <a:pt x="71012" y="35024"/>
                </a:moveTo>
                <a:cubicBezTo>
                  <a:pt x="71056" y="35961"/>
                  <a:pt x="71074" y="36925"/>
                  <a:pt x="71101" y="37879"/>
                </a:cubicBezTo>
                <a:cubicBezTo>
                  <a:pt x="69959" y="37959"/>
                  <a:pt x="68853" y="38066"/>
                  <a:pt x="67747" y="38174"/>
                </a:cubicBezTo>
                <a:cubicBezTo>
                  <a:pt x="67577" y="37210"/>
                  <a:pt x="67425" y="36238"/>
                  <a:pt x="67292" y="35239"/>
                </a:cubicBezTo>
                <a:cubicBezTo>
                  <a:pt x="68576" y="35212"/>
                  <a:pt x="69763" y="35087"/>
                  <a:pt x="71012" y="35024"/>
                </a:cubicBezTo>
                <a:close/>
                <a:moveTo>
                  <a:pt x="66917" y="35247"/>
                </a:moveTo>
                <a:cubicBezTo>
                  <a:pt x="66926" y="35247"/>
                  <a:pt x="66926" y="35247"/>
                  <a:pt x="66926" y="35256"/>
                </a:cubicBezTo>
                <a:cubicBezTo>
                  <a:pt x="67078" y="36247"/>
                  <a:pt x="67220" y="37246"/>
                  <a:pt x="67390" y="38218"/>
                </a:cubicBezTo>
                <a:cubicBezTo>
                  <a:pt x="65900" y="38361"/>
                  <a:pt x="64428" y="38530"/>
                  <a:pt x="62947" y="38682"/>
                </a:cubicBezTo>
                <a:cubicBezTo>
                  <a:pt x="62858" y="37612"/>
                  <a:pt x="62751" y="36550"/>
                  <a:pt x="62688" y="35444"/>
                </a:cubicBezTo>
                <a:cubicBezTo>
                  <a:pt x="64080" y="35363"/>
                  <a:pt x="65507" y="35310"/>
                  <a:pt x="66917" y="35247"/>
                </a:cubicBezTo>
                <a:close/>
                <a:moveTo>
                  <a:pt x="62314" y="35462"/>
                </a:moveTo>
                <a:cubicBezTo>
                  <a:pt x="62358" y="35479"/>
                  <a:pt x="62332" y="35533"/>
                  <a:pt x="62340" y="35560"/>
                </a:cubicBezTo>
                <a:cubicBezTo>
                  <a:pt x="62385" y="36050"/>
                  <a:pt x="62403" y="36586"/>
                  <a:pt x="62448" y="37094"/>
                </a:cubicBezTo>
                <a:cubicBezTo>
                  <a:pt x="62501" y="37638"/>
                  <a:pt x="62555" y="38182"/>
                  <a:pt x="62599" y="38709"/>
                </a:cubicBezTo>
                <a:cubicBezTo>
                  <a:pt x="60610" y="38869"/>
                  <a:pt x="58495" y="38905"/>
                  <a:pt x="56426" y="38976"/>
                </a:cubicBezTo>
                <a:cubicBezTo>
                  <a:pt x="56417" y="37843"/>
                  <a:pt x="56399" y="36719"/>
                  <a:pt x="56372" y="35613"/>
                </a:cubicBezTo>
                <a:cubicBezTo>
                  <a:pt x="58388" y="35604"/>
                  <a:pt x="60387" y="35560"/>
                  <a:pt x="62314" y="35462"/>
                </a:cubicBezTo>
                <a:close/>
                <a:moveTo>
                  <a:pt x="51368" y="35506"/>
                </a:moveTo>
                <a:cubicBezTo>
                  <a:pt x="52938" y="35515"/>
                  <a:pt x="54517" y="35515"/>
                  <a:pt x="56015" y="35595"/>
                </a:cubicBezTo>
                <a:cubicBezTo>
                  <a:pt x="56042" y="36719"/>
                  <a:pt x="56060" y="37843"/>
                  <a:pt x="56069" y="38976"/>
                </a:cubicBezTo>
                <a:cubicBezTo>
                  <a:pt x="54561" y="38985"/>
                  <a:pt x="53027" y="38968"/>
                  <a:pt x="51573" y="39039"/>
                </a:cubicBezTo>
                <a:cubicBezTo>
                  <a:pt x="51448" y="37915"/>
                  <a:pt x="51403" y="36719"/>
                  <a:pt x="51350" y="35533"/>
                </a:cubicBezTo>
                <a:cubicBezTo>
                  <a:pt x="51350" y="35515"/>
                  <a:pt x="51350" y="35506"/>
                  <a:pt x="51368" y="35506"/>
                </a:cubicBezTo>
                <a:close/>
                <a:moveTo>
                  <a:pt x="46782" y="35462"/>
                </a:moveTo>
                <a:cubicBezTo>
                  <a:pt x="47987" y="35485"/>
                  <a:pt x="49199" y="35508"/>
                  <a:pt x="50424" y="35508"/>
                </a:cubicBezTo>
                <a:cubicBezTo>
                  <a:pt x="50613" y="35508"/>
                  <a:pt x="50803" y="35507"/>
                  <a:pt x="50993" y="35506"/>
                </a:cubicBezTo>
                <a:cubicBezTo>
                  <a:pt x="51046" y="36711"/>
                  <a:pt x="51100" y="37915"/>
                  <a:pt x="51225" y="39048"/>
                </a:cubicBezTo>
                <a:cubicBezTo>
                  <a:pt x="49780" y="39092"/>
                  <a:pt x="48317" y="39119"/>
                  <a:pt x="46836" y="39128"/>
                </a:cubicBezTo>
                <a:cubicBezTo>
                  <a:pt x="46809" y="37924"/>
                  <a:pt x="46836" y="36666"/>
                  <a:pt x="46773" y="35497"/>
                </a:cubicBezTo>
                <a:cubicBezTo>
                  <a:pt x="46764" y="35479"/>
                  <a:pt x="46764" y="35470"/>
                  <a:pt x="46782" y="35462"/>
                </a:cubicBezTo>
                <a:close/>
                <a:moveTo>
                  <a:pt x="41447" y="35453"/>
                </a:moveTo>
                <a:cubicBezTo>
                  <a:pt x="42027" y="35487"/>
                  <a:pt x="42609" y="35499"/>
                  <a:pt x="43195" y="35499"/>
                </a:cubicBezTo>
                <a:cubicBezTo>
                  <a:pt x="44260" y="35499"/>
                  <a:pt x="45334" y="35462"/>
                  <a:pt x="46416" y="35462"/>
                </a:cubicBezTo>
                <a:cubicBezTo>
                  <a:pt x="46479" y="36648"/>
                  <a:pt x="46452" y="37924"/>
                  <a:pt x="46479" y="39137"/>
                </a:cubicBezTo>
                <a:cubicBezTo>
                  <a:pt x="44864" y="39155"/>
                  <a:pt x="43214" y="39146"/>
                  <a:pt x="41590" y="39155"/>
                </a:cubicBezTo>
                <a:cubicBezTo>
                  <a:pt x="41572" y="37897"/>
                  <a:pt x="41528" y="36666"/>
                  <a:pt x="41438" y="35488"/>
                </a:cubicBezTo>
                <a:cubicBezTo>
                  <a:pt x="41430" y="35470"/>
                  <a:pt x="41430" y="35453"/>
                  <a:pt x="41447" y="35453"/>
                </a:cubicBezTo>
                <a:close/>
                <a:moveTo>
                  <a:pt x="35897" y="35053"/>
                </a:moveTo>
                <a:cubicBezTo>
                  <a:pt x="35898" y="35053"/>
                  <a:pt x="35898" y="35055"/>
                  <a:pt x="35898" y="35060"/>
                </a:cubicBezTo>
                <a:cubicBezTo>
                  <a:pt x="37602" y="35212"/>
                  <a:pt x="39297" y="35372"/>
                  <a:pt x="41082" y="35444"/>
                </a:cubicBezTo>
                <a:cubicBezTo>
                  <a:pt x="41171" y="36648"/>
                  <a:pt x="41224" y="37888"/>
                  <a:pt x="41233" y="39173"/>
                </a:cubicBezTo>
                <a:cubicBezTo>
                  <a:pt x="41086" y="39174"/>
                  <a:pt x="40938" y="39175"/>
                  <a:pt x="40791" y="39175"/>
                </a:cubicBezTo>
                <a:cubicBezTo>
                  <a:pt x="39592" y="39175"/>
                  <a:pt x="38411" y="39130"/>
                  <a:pt x="37224" y="39130"/>
                </a:cubicBezTo>
                <a:cubicBezTo>
                  <a:pt x="36851" y="39130"/>
                  <a:pt x="36478" y="39134"/>
                  <a:pt x="36104" y="39146"/>
                </a:cubicBezTo>
                <a:cubicBezTo>
                  <a:pt x="36068" y="37754"/>
                  <a:pt x="35997" y="36398"/>
                  <a:pt x="35890" y="35078"/>
                </a:cubicBezTo>
                <a:cubicBezTo>
                  <a:pt x="35890" y="35065"/>
                  <a:pt x="35894" y="35053"/>
                  <a:pt x="35897" y="35053"/>
                </a:cubicBezTo>
                <a:close/>
                <a:moveTo>
                  <a:pt x="30037" y="34846"/>
                </a:moveTo>
                <a:cubicBezTo>
                  <a:pt x="33097" y="34944"/>
                  <a:pt x="35203" y="35016"/>
                  <a:pt x="35515" y="35024"/>
                </a:cubicBezTo>
                <a:cubicBezTo>
                  <a:pt x="35524" y="35033"/>
                  <a:pt x="35533" y="35033"/>
                  <a:pt x="35542" y="35042"/>
                </a:cubicBezTo>
                <a:cubicBezTo>
                  <a:pt x="35631" y="36372"/>
                  <a:pt x="35729" y="37745"/>
                  <a:pt x="35738" y="39137"/>
                </a:cubicBezTo>
                <a:lnTo>
                  <a:pt x="34596" y="39182"/>
                </a:lnTo>
                <a:cubicBezTo>
                  <a:pt x="34534" y="39191"/>
                  <a:pt x="32803" y="39235"/>
                  <a:pt x="30207" y="39298"/>
                </a:cubicBezTo>
                <a:cubicBezTo>
                  <a:pt x="30216" y="38075"/>
                  <a:pt x="30198" y="36960"/>
                  <a:pt x="30100" y="36559"/>
                </a:cubicBezTo>
                <a:cubicBezTo>
                  <a:pt x="30037" y="36309"/>
                  <a:pt x="30028" y="35667"/>
                  <a:pt x="30037" y="34846"/>
                </a:cubicBezTo>
                <a:close/>
                <a:moveTo>
                  <a:pt x="24123" y="34632"/>
                </a:moveTo>
                <a:lnTo>
                  <a:pt x="24123" y="34632"/>
                </a:lnTo>
                <a:cubicBezTo>
                  <a:pt x="26139" y="34703"/>
                  <a:pt x="28021" y="34775"/>
                  <a:pt x="29654" y="34828"/>
                </a:cubicBezTo>
                <a:cubicBezTo>
                  <a:pt x="29645" y="35720"/>
                  <a:pt x="29663" y="36363"/>
                  <a:pt x="29725" y="36648"/>
                </a:cubicBezTo>
                <a:cubicBezTo>
                  <a:pt x="29814" y="37023"/>
                  <a:pt x="29832" y="38111"/>
                  <a:pt x="29823" y="39307"/>
                </a:cubicBezTo>
                <a:cubicBezTo>
                  <a:pt x="28182" y="39351"/>
                  <a:pt x="26219" y="39405"/>
                  <a:pt x="24141" y="39449"/>
                </a:cubicBezTo>
                <a:cubicBezTo>
                  <a:pt x="24141" y="38646"/>
                  <a:pt x="24141" y="37888"/>
                  <a:pt x="24141" y="37308"/>
                </a:cubicBezTo>
                <a:cubicBezTo>
                  <a:pt x="24141" y="36675"/>
                  <a:pt x="24132" y="35729"/>
                  <a:pt x="24123" y="34632"/>
                </a:cubicBezTo>
                <a:close/>
                <a:moveTo>
                  <a:pt x="18949" y="34445"/>
                </a:moveTo>
                <a:cubicBezTo>
                  <a:pt x="20581" y="34507"/>
                  <a:pt x="22196" y="34569"/>
                  <a:pt x="23739" y="34623"/>
                </a:cubicBezTo>
                <a:cubicBezTo>
                  <a:pt x="23739" y="34623"/>
                  <a:pt x="23739" y="34632"/>
                  <a:pt x="23739" y="34641"/>
                </a:cubicBezTo>
                <a:cubicBezTo>
                  <a:pt x="23748" y="35729"/>
                  <a:pt x="23757" y="36675"/>
                  <a:pt x="23757" y="37308"/>
                </a:cubicBezTo>
                <a:cubicBezTo>
                  <a:pt x="23757" y="37888"/>
                  <a:pt x="23757" y="38646"/>
                  <a:pt x="23757" y="39458"/>
                </a:cubicBezTo>
                <a:cubicBezTo>
                  <a:pt x="22249" y="39503"/>
                  <a:pt x="20697" y="39538"/>
                  <a:pt x="19154" y="39574"/>
                </a:cubicBezTo>
                <a:cubicBezTo>
                  <a:pt x="19163" y="38405"/>
                  <a:pt x="19154" y="37165"/>
                  <a:pt x="19109" y="36425"/>
                </a:cubicBezTo>
                <a:cubicBezTo>
                  <a:pt x="19073" y="35845"/>
                  <a:pt x="19011" y="35167"/>
                  <a:pt x="18949" y="34445"/>
                </a:cubicBezTo>
                <a:close/>
                <a:moveTo>
                  <a:pt x="13373" y="34239"/>
                </a:moveTo>
                <a:cubicBezTo>
                  <a:pt x="15077" y="34302"/>
                  <a:pt x="16825" y="34373"/>
                  <a:pt x="18565" y="34436"/>
                </a:cubicBezTo>
                <a:cubicBezTo>
                  <a:pt x="18627" y="35167"/>
                  <a:pt x="18690" y="35863"/>
                  <a:pt x="18725" y="36452"/>
                </a:cubicBezTo>
                <a:cubicBezTo>
                  <a:pt x="18770" y="37183"/>
                  <a:pt x="18779" y="38414"/>
                  <a:pt x="18770" y="39583"/>
                </a:cubicBezTo>
                <a:cubicBezTo>
                  <a:pt x="16897" y="39628"/>
                  <a:pt x="15050" y="39672"/>
                  <a:pt x="13364" y="39708"/>
                </a:cubicBezTo>
                <a:cubicBezTo>
                  <a:pt x="13364" y="39672"/>
                  <a:pt x="13355" y="39628"/>
                  <a:pt x="13355" y="39592"/>
                </a:cubicBezTo>
                <a:cubicBezTo>
                  <a:pt x="13301" y="38923"/>
                  <a:pt x="13328" y="37058"/>
                  <a:pt x="13355" y="35256"/>
                </a:cubicBezTo>
                <a:cubicBezTo>
                  <a:pt x="13364" y="34908"/>
                  <a:pt x="13364" y="34569"/>
                  <a:pt x="13373" y="34239"/>
                </a:cubicBezTo>
                <a:close/>
                <a:moveTo>
                  <a:pt x="7405" y="33999"/>
                </a:moveTo>
                <a:lnTo>
                  <a:pt x="7405" y="33999"/>
                </a:lnTo>
                <a:cubicBezTo>
                  <a:pt x="9126" y="34070"/>
                  <a:pt x="11027" y="34150"/>
                  <a:pt x="12989" y="34222"/>
                </a:cubicBezTo>
                <a:cubicBezTo>
                  <a:pt x="12980" y="34561"/>
                  <a:pt x="12980" y="34908"/>
                  <a:pt x="12971" y="35247"/>
                </a:cubicBezTo>
                <a:cubicBezTo>
                  <a:pt x="12945" y="37058"/>
                  <a:pt x="12918" y="38932"/>
                  <a:pt x="12971" y="39619"/>
                </a:cubicBezTo>
                <a:cubicBezTo>
                  <a:pt x="12971" y="39654"/>
                  <a:pt x="12980" y="39690"/>
                  <a:pt x="12980" y="39717"/>
                </a:cubicBezTo>
                <a:cubicBezTo>
                  <a:pt x="10786" y="39770"/>
                  <a:pt x="8886" y="39806"/>
                  <a:pt x="7547" y="39833"/>
                </a:cubicBezTo>
                <a:cubicBezTo>
                  <a:pt x="7565" y="38414"/>
                  <a:pt x="7556" y="37023"/>
                  <a:pt x="7440" y="36559"/>
                </a:cubicBezTo>
                <a:cubicBezTo>
                  <a:pt x="7369" y="36229"/>
                  <a:pt x="7369" y="35230"/>
                  <a:pt x="7405" y="33999"/>
                </a:cubicBezTo>
                <a:close/>
                <a:moveTo>
                  <a:pt x="1383" y="33713"/>
                </a:moveTo>
                <a:lnTo>
                  <a:pt x="1383" y="33713"/>
                </a:lnTo>
                <a:cubicBezTo>
                  <a:pt x="2784" y="33793"/>
                  <a:pt x="4746" y="33883"/>
                  <a:pt x="7021" y="33981"/>
                </a:cubicBezTo>
                <a:cubicBezTo>
                  <a:pt x="6976" y="35301"/>
                  <a:pt x="6985" y="36282"/>
                  <a:pt x="7066" y="36648"/>
                </a:cubicBezTo>
                <a:cubicBezTo>
                  <a:pt x="7173" y="37076"/>
                  <a:pt x="7182" y="38441"/>
                  <a:pt x="7164" y="39833"/>
                </a:cubicBezTo>
                <a:cubicBezTo>
                  <a:pt x="6683" y="39843"/>
                  <a:pt x="6294" y="39848"/>
                  <a:pt x="6018" y="39848"/>
                </a:cubicBezTo>
                <a:cubicBezTo>
                  <a:pt x="5824" y="39848"/>
                  <a:pt x="5685" y="39845"/>
                  <a:pt x="5612" y="39842"/>
                </a:cubicBezTo>
                <a:cubicBezTo>
                  <a:pt x="5112" y="39818"/>
                  <a:pt x="4137" y="39810"/>
                  <a:pt x="3055" y="39810"/>
                </a:cubicBezTo>
                <a:cubicBezTo>
                  <a:pt x="2515" y="39810"/>
                  <a:pt x="1948" y="39812"/>
                  <a:pt x="1401" y="39815"/>
                </a:cubicBezTo>
                <a:cubicBezTo>
                  <a:pt x="1401" y="38869"/>
                  <a:pt x="1410" y="37968"/>
                  <a:pt x="1410" y="37308"/>
                </a:cubicBezTo>
                <a:cubicBezTo>
                  <a:pt x="1401" y="36675"/>
                  <a:pt x="1401" y="35729"/>
                  <a:pt x="1392" y="34632"/>
                </a:cubicBezTo>
                <a:cubicBezTo>
                  <a:pt x="1383" y="34338"/>
                  <a:pt x="1383" y="34034"/>
                  <a:pt x="1383" y="33713"/>
                </a:cubicBezTo>
                <a:close/>
                <a:moveTo>
                  <a:pt x="1999" y="1"/>
                </a:moveTo>
                <a:cubicBezTo>
                  <a:pt x="1909" y="919"/>
                  <a:pt x="1731" y="2730"/>
                  <a:pt x="1615" y="3962"/>
                </a:cubicBezTo>
                <a:lnTo>
                  <a:pt x="0" y="3988"/>
                </a:lnTo>
                <a:lnTo>
                  <a:pt x="0" y="4372"/>
                </a:lnTo>
                <a:lnTo>
                  <a:pt x="1579" y="4345"/>
                </a:lnTo>
                <a:lnTo>
                  <a:pt x="1579" y="4345"/>
                </a:lnTo>
                <a:cubicBezTo>
                  <a:pt x="1561" y="4532"/>
                  <a:pt x="1552" y="4693"/>
                  <a:pt x="1544" y="4827"/>
                </a:cubicBezTo>
                <a:cubicBezTo>
                  <a:pt x="1490" y="5487"/>
                  <a:pt x="1517" y="7271"/>
                  <a:pt x="1535" y="9029"/>
                </a:cubicBezTo>
                <a:cubicBezTo>
                  <a:pt x="973" y="9011"/>
                  <a:pt x="473" y="9002"/>
                  <a:pt x="36" y="8993"/>
                </a:cubicBezTo>
                <a:lnTo>
                  <a:pt x="36" y="9377"/>
                </a:lnTo>
                <a:cubicBezTo>
                  <a:pt x="473" y="9385"/>
                  <a:pt x="982" y="9403"/>
                  <a:pt x="1544" y="9412"/>
                </a:cubicBezTo>
                <a:cubicBezTo>
                  <a:pt x="1570" y="11072"/>
                  <a:pt x="1588" y="12722"/>
                  <a:pt x="1544" y="13213"/>
                </a:cubicBezTo>
                <a:cubicBezTo>
                  <a:pt x="1517" y="13436"/>
                  <a:pt x="1517" y="13775"/>
                  <a:pt x="1517" y="14185"/>
                </a:cubicBezTo>
                <a:cubicBezTo>
                  <a:pt x="1008" y="14176"/>
                  <a:pt x="518" y="14176"/>
                  <a:pt x="36" y="14176"/>
                </a:cubicBezTo>
                <a:lnTo>
                  <a:pt x="36" y="14560"/>
                </a:lnTo>
                <a:cubicBezTo>
                  <a:pt x="518" y="14560"/>
                  <a:pt x="1008" y="14569"/>
                  <a:pt x="1517" y="14569"/>
                </a:cubicBezTo>
                <a:cubicBezTo>
                  <a:pt x="1526" y="14943"/>
                  <a:pt x="1535" y="15354"/>
                  <a:pt x="1544" y="15773"/>
                </a:cubicBezTo>
                <a:cubicBezTo>
                  <a:pt x="1570" y="17075"/>
                  <a:pt x="1606" y="18556"/>
                  <a:pt x="1517" y="19163"/>
                </a:cubicBezTo>
                <a:cubicBezTo>
                  <a:pt x="1472" y="19431"/>
                  <a:pt x="1428" y="19912"/>
                  <a:pt x="1383" y="20519"/>
                </a:cubicBezTo>
                <a:cubicBezTo>
                  <a:pt x="910" y="20537"/>
                  <a:pt x="464" y="20555"/>
                  <a:pt x="36" y="20572"/>
                </a:cubicBezTo>
                <a:lnTo>
                  <a:pt x="36" y="20956"/>
                </a:lnTo>
                <a:cubicBezTo>
                  <a:pt x="455" y="20938"/>
                  <a:pt x="892" y="20920"/>
                  <a:pt x="1356" y="20903"/>
                </a:cubicBezTo>
                <a:lnTo>
                  <a:pt x="1356" y="20903"/>
                </a:lnTo>
                <a:cubicBezTo>
                  <a:pt x="1285" y="21875"/>
                  <a:pt x="1222" y="23070"/>
                  <a:pt x="1160" y="24132"/>
                </a:cubicBezTo>
                <a:cubicBezTo>
                  <a:pt x="776" y="24123"/>
                  <a:pt x="393" y="24105"/>
                  <a:pt x="36" y="24096"/>
                </a:cubicBezTo>
                <a:lnTo>
                  <a:pt x="36" y="24480"/>
                </a:lnTo>
                <a:cubicBezTo>
                  <a:pt x="384" y="24489"/>
                  <a:pt x="758" y="24507"/>
                  <a:pt x="1142" y="24516"/>
                </a:cubicBezTo>
                <a:cubicBezTo>
                  <a:pt x="1097" y="25381"/>
                  <a:pt x="1053" y="26103"/>
                  <a:pt x="1026" y="26514"/>
                </a:cubicBezTo>
                <a:cubicBezTo>
                  <a:pt x="990" y="26924"/>
                  <a:pt x="982" y="27843"/>
                  <a:pt x="973" y="28985"/>
                </a:cubicBezTo>
                <a:lnTo>
                  <a:pt x="36" y="28985"/>
                </a:lnTo>
                <a:lnTo>
                  <a:pt x="36" y="29369"/>
                </a:lnTo>
                <a:lnTo>
                  <a:pt x="973" y="29369"/>
                </a:lnTo>
                <a:cubicBezTo>
                  <a:pt x="973" y="30573"/>
                  <a:pt x="982" y="31982"/>
                  <a:pt x="990" y="33312"/>
                </a:cubicBezTo>
                <a:cubicBezTo>
                  <a:pt x="625" y="33285"/>
                  <a:pt x="304" y="33267"/>
                  <a:pt x="36" y="33249"/>
                </a:cubicBezTo>
                <a:lnTo>
                  <a:pt x="36" y="33633"/>
                </a:lnTo>
                <a:cubicBezTo>
                  <a:pt x="304" y="33651"/>
                  <a:pt x="625" y="33668"/>
                  <a:pt x="999" y="33695"/>
                </a:cubicBezTo>
                <a:cubicBezTo>
                  <a:pt x="999" y="34016"/>
                  <a:pt x="999" y="34338"/>
                  <a:pt x="999" y="34641"/>
                </a:cubicBezTo>
                <a:cubicBezTo>
                  <a:pt x="1008" y="35729"/>
                  <a:pt x="1017" y="36675"/>
                  <a:pt x="1017" y="37308"/>
                </a:cubicBezTo>
                <a:cubicBezTo>
                  <a:pt x="1026" y="37977"/>
                  <a:pt x="1017" y="38869"/>
                  <a:pt x="1017" y="39824"/>
                </a:cubicBezTo>
                <a:lnTo>
                  <a:pt x="36" y="39824"/>
                </a:lnTo>
                <a:lnTo>
                  <a:pt x="36" y="40208"/>
                </a:lnTo>
                <a:lnTo>
                  <a:pt x="1008" y="40208"/>
                </a:lnTo>
                <a:cubicBezTo>
                  <a:pt x="1008" y="40671"/>
                  <a:pt x="1008" y="41144"/>
                  <a:pt x="999" y="41599"/>
                </a:cubicBezTo>
                <a:lnTo>
                  <a:pt x="1383" y="41599"/>
                </a:lnTo>
                <a:cubicBezTo>
                  <a:pt x="1392" y="41144"/>
                  <a:pt x="1392" y="40671"/>
                  <a:pt x="1401" y="40199"/>
                </a:cubicBezTo>
                <a:cubicBezTo>
                  <a:pt x="1948" y="40196"/>
                  <a:pt x="2514" y="40194"/>
                  <a:pt x="3053" y="40194"/>
                </a:cubicBezTo>
                <a:cubicBezTo>
                  <a:pt x="4131" y="40194"/>
                  <a:pt x="5100" y="40202"/>
                  <a:pt x="5594" y="40225"/>
                </a:cubicBezTo>
                <a:cubicBezTo>
                  <a:pt x="5671" y="40229"/>
                  <a:pt x="5812" y="40231"/>
                  <a:pt x="6008" y="40231"/>
                </a:cubicBezTo>
                <a:cubicBezTo>
                  <a:pt x="6285" y="40231"/>
                  <a:pt x="6674" y="40227"/>
                  <a:pt x="7155" y="40216"/>
                </a:cubicBezTo>
                <a:lnTo>
                  <a:pt x="7155" y="40216"/>
                </a:lnTo>
                <a:cubicBezTo>
                  <a:pt x="7155" y="40698"/>
                  <a:pt x="7137" y="41171"/>
                  <a:pt x="7128" y="41599"/>
                </a:cubicBezTo>
                <a:lnTo>
                  <a:pt x="7512" y="41599"/>
                </a:lnTo>
                <a:cubicBezTo>
                  <a:pt x="7521" y="41171"/>
                  <a:pt x="7538" y="40698"/>
                  <a:pt x="7547" y="40216"/>
                </a:cubicBezTo>
                <a:cubicBezTo>
                  <a:pt x="8886" y="40190"/>
                  <a:pt x="10804" y="40154"/>
                  <a:pt x="13016" y="40100"/>
                </a:cubicBezTo>
                <a:cubicBezTo>
                  <a:pt x="13052" y="40520"/>
                  <a:pt x="13096" y="41046"/>
                  <a:pt x="13150" y="41599"/>
                </a:cubicBezTo>
                <a:lnTo>
                  <a:pt x="13533" y="41599"/>
                </a:lnTo>
                <a:cubicBezTo>
                  <a:pt x="13489" y="41046"/>
                  <a:pt x="13435" y="40520"/>
                  <a:pt x="13400" y="40092"/>
                </a:cubicBezTo>
                <a:cubicBezTo>
                  <a:pt x="15077" y="40056"/>
                  <a:pt x="16906" y="40011"/>
                  <a:pt x="18761" y="39967"/>
                </a:cubicBezTo>
                <a:lnTo>
                  <a:pt x="18761" y="39967"/>
                </a:lnTo>
                <a:cubicBezTo>
                  <a:pt x="18761" y="40591"/>
                  <a:pt x="18752" y="41171"/>
                  <a:pt x="18743" y="41626"/>
                </a:cubicBezTo>
                <a:lnTo>
                  <a:pt x="19127" y="41626"/>
                </a:lnTo>
                <a:cubicBezTo>
                  <a:pt x="19136" y="41171"/>
                  <a:pt x="19145" y="40582"/>
                  <a:pt x="19154" y="39958"/>
                </a:cubicBezTo>
                <a:cubicBezTo>
                  <a:pt x="20697" y="39922"/>
                  <a:pt x="22249" y="39886"/>
                  <a:pt x="23748" y="39851"/>
                </a:cubicBezTo>
                <a:lnTo>
                  <a:pt x="23748" y="39851"/>
                </a:lnTo>
                <a:cubicBezTo>
                  <a:pt x="23748" y="40439"/>
                  <a:pt x="23748" y="41046"/>
                  <a:pt x="23739" y="41626"/>
                </a:cubicBezTo>
                <a:lnTo>
                  <a:pt x="24123" y="41626"/>
                </a:lnTo>
                <a:cubicBezTo>
                  <a:pt x="24132" y="41037"/>
                  <a:pt x="24132" y="40431"/>
                  <a:pt x="24132" y="39842"/>
                </a:cubicBezTo>
                <a:cubicBezTo>
                  <a:pt x="26210" y="39788"/>
                  <a:pt x="28173" y="39735"/>
                  <a:pt x="29823" y="39690"/>
                </a:cubicBezTo>
                <a:lnTo>
                  <a:pt x="29823" y="39690"/>
                </a:lnTo>
                <a:cubicBezTo>
                  <a:pt x="29814" y="40350"/>
                  <a:pt x="29796" y="41028"/>
                  <a:pt x="29788" y="41626"/>
                </a:cubicBezTo>
                <a:lnTo>
                  <a:pt x="30171" y="41626"/>
                </a:lnTo>
                <a:cubicBezTo>
                  <a:pt x="30189" y="41028"/>
                  <a:pt x="30198" y="40350"/>
                  <a:pt x="30207" y="39681"/>
                </a:cubicBezTo>
                <a:cubicBezTo>
                  <a:pt x="32651" y="39619"/>
                  <a:pt x="34346" y="39574"/>
                  <a:pt x="34614" y="39565"/>
                </a:cubicBezTo>
                <a:lnTo>
                  <a:pt x="35711" y="39521"/>
                </a:lnTo>
                <a:lnTo>
                  <a:pt x="35756" y="39521"/>
                </a:lnTo>
                <a:cubicBezTo>
                  <a:pt x="35765" y="40199"/>
                  <a:pt x="35783" y="40859"/>
                  <a:pt x="35774" y="41546"/>
                </a:cubicBezTo>
                <a:lnTo>
                  <a:pt x="36139" y="41546"/>
                </a:lnTo>
                <a:cubicBezTo>
                  <a:pt x="36122" y="40877"/>
                  <a:pt x="36130" y="40172"/>
                  <a:pt x="36113" y="39503"/>
                </a:cubicBezTo>
                <a:cubicBezTo>
                  <a:pt x="36511" y="39488"/>
                  <a:pt x="36908" y="39483"/>
                  <a:pt x="37304" y="39483"/>
                </a:cubicBezTo>
                <a:cubicBezTo>
                  <a:pt x="38414" y="39483"/>
                  <a:pt x="39520" y="39525"/>
                  <a:pt x="40651" y="39525"/>
                </a:cubicBezTo>
                <a:cubicBezTo>
                  <a:pt x="40850" y="39525"/>
                  <a:pt x="41050" y="39524"/>
                  <a:pt x="41251" y="39521"/>
                </a:cubicBezTo>
                <a:cubicBezTo>
                  <a:pt x="41260" y="40234"/>
                  <a:pt x="41340" y="40868"/>
                  <a:pt x="41385" y="41546"/>
                </a:cubicBezTo>
                <a:lnTo>
                  <a:pt x="41742" y="41546"/>
                </a:lnTo>
                <a:cubicBezTo>
                  <a:pt x="41679" y="40886"/>
                  <a:pt x="41617" y="40216"/>
                  <a:pt x="41599" y="39512"/>
                </a:cubicBezTo>
                <a:cubicBezTo>
                  <a:pt x="42411" y="39503"/>
                  <a:pt x="43229" y="39503"/>
                  <a:pt x="44047" y="39503"/>
                </a:cubicBezTo>
                <a:cubicBezTo>
                  <a:pt x="44864" y="39503"/>
                  <a:pt x="45680" y="39503"/>
                  <a:pt x="46488" y="39494"/>
                </a:cubicBezTo>
                <a:cubicBezTo>
                  <a:pt x="46515" y="40199"/>
                  <a:pt x="46568" y="40859"/>
                  <a:pt x="46613" y="41546"/>
                </a:cubicBezTo>
                <a:lnTo>
                  <a:pt x="46970" y="41546"/>
                </a:lnTo>
                <a:cubicBezTo>
                  <a:pt x="46925" y="40859"/>
                  <a:pt x="46862" y="40190"/>
                  <a:pt x="46845" y="39485"/>
                </a:cubicBezTo>
                <a:cubicBezTo>
                  <a:pt x="48334" y="39476"/>
                  <a:pt x="49806" y="39440"/>
                  <a:pt x="51261" y="39396"/>
                </a:cubicBezTo>
                <a:cubicBezTo>
                  <a:pt x="51359" y="40109"/>
                  <a:pt x="51448" y="40832"/>
                  <a:pt x="51546" y="41546"/>
                </a:cubicBezTo>
                <a:lnTo>
                  <a:pt x="51894" y="41546"/>
                </a:lnTo>
                <a:cubicBezTo>
                  <a:pt x="51805" y="40823"/>
                  <a:pt x="51716" y="40100"/>
                  <a:pt x="51617" y="39387"/>
                </a:cubicBezTo>
                <a:cubicBezTo>
                  <a:pt x="53054" y="39324"/>
                  <a:pt x="54579" y="39342"/>
                  <a:pt x="56069" y="39324"/>
                </a:cubicBezTo>
                <a:lnTo>
                  <a:pt x="56069" y="39324"/>
                </a:lnTo>
                <a:cubicBezTo>
                  <a:pt x="56069" y="40074"/>
                  <a:pt x="56060" y="40832"/>
                  <a:pt x="56087" y="41546"/>
                </a:cubicBezTo>
                <a:lnTo>
                  <a:pt x="56444" y="41546"/>
                </a:lnTo>
                <a:cubicBezTo>
                  <a:pt x="56417" y="40823"/>
                  <a:pt x="56426" y="40074"/>
                  <a:pt x="56426" y="39324"/>
                </a:cubicBezTo>
                <a:cubicBezTo>
                  <a:pt x="57987" y="39271"/>
                  <a:pt x="59575" y="39244"/>
                  <a:pt x="61127" y="39173"/>
                </a:cubicBezTo>
                <a:cubicBezTo>
                  <a:pt x="61636" y="39146"/>
                  <a:pt x="62135" y="39092"/>
                  <a:pt x="62626" y="39075"/>
                </a:cubicBezTo>
                <a:cubicBezTo>
                  <a:pt x="62679" y="39886"/>
                  <a:pt x="62733" y="40698"/>
                  <a:pt x="62742" y="41546"/>
                </a:cubicBezTo>
                <a:lnTo>
                  <a:pt x="63099" y="41546"/>
                </a:lnTo>
                <a:cubicBezTo>
                  <a:pt x="63090" y="40680"/>
                  <a:pt x="63027" y="39824"/>
                  <a:pt x="62983" y="39039"/>
                </a:cubicBezTo>
                <a:cubicBezTo>
                  <a:pt x="64464" y="38878"/>
                  <a:pt x="65980" y="38700"/>
                  <a:pt x="67452" y="38566"/>
                </a:cubicBezTo>
                <a:cubicBezTo>
                  <a:pt x="67613" y="39601"/>
                  <a:pt x="67836" y="40582"/>
                  <a:pt x="68068" y="41546"/>
                </a:cubicBezTo>
                <a:lnTo>
                  <a:pt x="68434" y="41546"/>
                </a:lnTo>
                <a:cubicBezTo>
                  <a:pt x="68193" y="40573"/>
                  <a:pt x="67970" y="39583"/>
                  <a:pt x="67809" y="38530"/>
                </a:cubicBezTo>
                <a:cubicBezTo>
                  <a:pt x="68880" y="38414"/>
                  <a:pt x="70004" y="38298"/>
                  <a:pt x="71101" y="38245"/>
                </a:cubicBezTo>
                <a:cubicBezTo>
                  <a:pt x="71110" y="39324"/>
                  <a:pt x="71119" y="40466"/>
                  <a:pt x="71101" y="41546"/>
                </a:cubicBezTo>
                <a:lnTo>
                  <a:pt x="71449" y="41546"/>
                </a:lnTo>
                <a:cubicBezTo>
                  <a:pt x="71476" y="40466"/>
                  <a:pt x="71449" y="39280"/>
                  <a:pt x="71458" y="38218"/>
                </a:cubicBezTo>
                <a:cubicBezTo>
                  <a:pt x="72234" y="38182"/>
                  <a:pt x="73010" y="38147"/>
                  <a:pt x="73795" y="38129"/>
                </a:cubicBezTo>
                <a:lnTo>
                  <a:pt x="73795" y="37781"/>
                </a:lnTo>
                <a:cubicBezTo>
                  <a:pt x="73010" y="37790"/>
                  <a:pt x="72207" y="37843"/>
                  <a:pt x="71449" y="37852"/>
                </a:cubicBezTo>
                <a:cubicBezTo>
                  <a:pt x="71431" y="36889"/>
                  <a:pt x="71413" y="35934"/>
                  <a:pt x="71369" y="34998"/>
                </a:cubicBezTo>
                <a:cubicBezTo>
                  <a:pt x="72198" y="34962"/>
                  <a:pt x="73001" y="34908"/>
                  <a:pt x="73795" y="34846"/>
                </a:cubicBezTo>
                <a:lnTo>
                  <a:pt x="73795" y="34489"/>
                </a:lnTo>
                <a:cubicBezTo>
                  <a:pt x="72992" y="34543"/>
                  <a:pt x="72163" y="34623"/>
                  <a:pt x="71351" y="34632"/>
                </a:cubicBezTo>
                <a:cubicBezTo>
                  <a:pt x="71217" y="32803"/>
                  <a:pt x="71012" y="31055"/>
                  <a:pt x="70833" y="29270"/>
                </a:cubicBezTo>
                <a:cubicBezTo>
                  <a:pt x="71375" y="29266"/>
                  <a:pt x="71922" y="29258"/>
                  <a:pt x="72464" y="29258"/>
                </a:cubicBezTo>
                <a:cubicBezTo>
                  <a:pt x="72913" y="29258"/>
                  <a:pt x="73359" y="29263"/>
                  <a:pt x="73795" y="29279"/>
                </a:cubicBezTo>
                <a:lnTo>
                  <a:pt x="73795" y="28922"/>
                </a:lnTo>
                <a:cubicBezTo>
                  <a:pt x="73265" y="28908"/>
                  <a:pt x="72710" y="28901"/>
                  <a:pt x="72155" y="28901"/>
                </a:cubicBezTo>
                <a:cubicBezTo>
                  <a:pt x="71701" y="28901"/>
                  <a:pt x="71248" y="28906"/>
                  <a:pt x="70807" y="28914"/>
                </a:cubicBezTo>
                <a:cubicBezTo>
                  <a:pt x="70699" y="27718"/>
                  <a:pt x="70655" y="26451"/>
                  <a:pt x="70619" y="25176"/>
                </a:cubicBezTo>
                <a:cubicBezTo>
                  <a:pt x="71690" y="25176"/>
                  <a:pt x="72733" y="25158"/>
                  <a:pt x="73795" y="25158"/>
                </a:cubicBezTo>
                <a:lnTo>
                  <a:pt x="73795" y="24801"/>
                </a:lnTo>
                <a:cubicBezTo>
                  <a:pt x="72733" y="24810"/>
                  <a:pt x="71672" y="24819"/>
                  <a:pt x="70610" y="24828"/>
                </a:cubicBezTo>
                <a:cubicBezTo>
                  <a:pt x="70592" y="22936"/>
                  <a:pt x="70566" y="20983"/>
                  <a:pt x="70637" y="19136"/>
                </a:cubicBezTo>
                <a:cubicBezTo>
                  <a:pt x="71401" y="19009"/>
                  <a:pt x="72233" y="18909"/>
                  <a:pt x="73105" y="18909"/>
                </a:cubicBezTo>
                <a:cubicBezTo>
                  <a:pt x="73333" y="18909"/>
                  <a:pt x="73563" y="18916"/>
                  <a:pt x="73795" y="18931"/>
                </a:cubicBezTo>
                <a:lnTo>
                  <a:pt x="73795" y="18574"/>
                </a:lnTo>
                <a:cubicBezTo>
                  <a:pt x="73582" y="18560"/>
                  <a:pt x="73368" y="18554"/>
                  <a:pt x="73157" y="18554"/>
                </a:cubicBezTo>
                <a:cubicBezTo>
                  <a:pt x="72263" y="18554"/>
                  <a:pt x="71394" y="18664"/>
                  <a:pt x="70637" y="18779"/>
                </a:cubicBezTo>
                <a:cubicBezTo>
                  <a:pt x="70673" y="16870"/>
                  <a:pt x="70798" y="15068"/>
                  <a:pt x="70860" y="13204"/>
                </a:cubicBezTo>
                <a:cubicBezTo>
                  <a:pt x="71217" y="13177"/>
                  <a:pt x="71582" y="13168"/>
                  <a:pt x="71952" y="13168"/>
                </a:cubicBezTo>
                <a:cubicBezTo>
                  <a:pt x="72562" y="13168"/>
                  <a:pt x="73184" y="13193"/>
                  <a:pt x="73795" y="13204"/>
                </a:cubicBezTo>
                <a:lnTo>
                  <a:pt x="73795" y="12847"/>
                </a:lnTo>
                <a:cubicBezTo>
                  <a:pt x="73171" y="12841"/>
                  <a:pt x="72521" y="12809"/>
                  <a:pt x="71886" y="12809"/>
                </a:cubicBezTo>
                <a:cubicBezTo>
                  <a:pt x="71540" y="12809"/>
                  <a:pt x="71199" y="12819"/>
                  <a:pt x="70869" y="12847"/>
                </a:cubicBezTo>
                <a:cubicBezTo>
                  <a:pt x="70914" y="11446"/>
                  <a:pt x="70896" y="9974"/>
                  <a:pt x="70931" y="8565"/>
                </a:cubicBezTo>
                <a:cubicBezTo>
                  <a:pt x="71913" y="8556"/>
                  <a:pt x="72832" y="8484"/>
                  <a:pt x="73795" y="8467"/>
                </a:cubicBezTo>
                <a:lnTo>
                  <a:pt x="73795" y="8119"/>
                </a:lnTo>
                <a:cubicBezTo>
                  <a:pt x="72823" y="8137"/>
                  <a:pt x="71904" y="8199"/>
                  <a:pt x="70923" y="8208"/>
                </a:cubicBezTo>
                <a:cubicBezTo>
                  <a:pt x="70931" y="6825"/>
                  <a:pt x="70931" y="5442"/>
                  <a:pt x="70940" y="4086"/>
                </a:cubicBezTo>
                <a:cubicBezTo>
                  <a:pt x="71850" y="4015"/>
                  <a:pt x="72805" y="3979"/>
                  <a:pt x="73795" y="3979"/>
                </a:cubicBezTo>
                <a:lnTo>
                  <a:pt x="73795" y="3623"/>
                </a:lnTo>
                <a:cubicBezTo>
                  <a:pt x="73730" y="3622"/>
                  <a:pt x="73666" y="3622"/>
                  <a:pt x="73601" y="3622"/>
                </a:cubicBezTo>
                <a:cubicBezTo>
                  <a:pt x="72670" y="3622"/>
                  <a:pt x="71765" y="3680"/>
                  <a:pt x="70923" y="3730"/>
                </a:cubicBezTo>
                <a:cubicBezTo>
                  <a:pt x="70896" y="2463"/>
                  <a:pt x="70851" y="1205"/>
                  <a:pt x="70735" y="27"/>
                </a:cubicBezTo>
                <a:lnTo>
                  <a:pt x="70378" y="27"/>
                </a:lnTo>
                <a:cubicBezTo>
                  <a:pt x="70494" y="1205"/>
                  <a:pt x="70557" y="2498"/>
                  <a:pt x="70557" y="3747"/>
                </a:cubicBezTo>
                <a:cubicBezTo>
                  <a:pt x="69601" y="3791"/>
                  <a:pt x="68592" y="3814"/>
                  <a:pt x="67585" y="3814"/>
                </a:cubicBezTo>
                <a:cubicBezTo>
                  <a:pt x="66741" y="3814"/>
                  <a:pt x="65898" y="3798"/>
                  <a:pt x="65088" y="3765"/>
                </a:cubicBezTo>
                <a:cubicBezTo>
                  <a:pt x="65124" y="2490"/>
                  <a:pt x="65240" y="1285"/>
                  <a:pt x="65302" y="27"/>
                </a:cubicBezTo>
                <a:lnTo>
                  <a:pt x="64954" y="27"/>
                </a:lnTo>
                <a:cubicBezTo>
                  <a:pt x="64874" y="1276"/>
                  <a:pt x="64785" y="2507"/>
                  <a:pt x="64722" y="3765"/>
                </a:cubicBezTo>
                <a:cubicBezTo>
                  <a:pt x="64644" y="3766"/>
                  <a:pt x="64565" y="3766"/>
                  <a:pt x="64487" y="3766"/>
                </a:cubicBezTo>
                <a:cubicBezTo>
                  <a:pt x="63208" y="3766"/>
                  <a:pt x="61988" y="3700"/>
                  <a:pt x="60753" y="3649"/>
                </a:cubicBezTo>
                <a:cubicBezTo>
                  <a:pt x="60753" y="2409"/>
                  <a:pt x="60672" y="1250"/>
                  <a:pt x="60637" y="45"/>
                </a:cubicBezTo>
                <a:cubicBezTo>
                  <a:pt x="60628" y="45"/>
                  <a:pt x="60619" y="36"/>
                  <a:pt x="60628" y="27"/>
                </a:cubicBezTo>
                <a:lnTo>
                  <a:pt x="60271" y="27"/>
                </a:lnTo>
                <a:cubicBezTo>
                  <a:pt x="60324" y="1214"/>
                  <a:pt x="60405" y="2427"/>
                  <a:pt x="60387" y="3649"/>
                </a:cubicBezTo>
                <a:cubicBezTo>
                  <a:pt x="59823" y="3626"/>
                  <a:pt x="59255" y="3616"/>
                  <a:pt x="58685" y="3616"/>
                </a:cubicBezTo>
                <a:cubicBezTo>
                  <a:pt x="57740" y="3616"/>
                  <a:pt x="56793" y="3643"/>
                  <a:pt x="55864" y="3676"/>
                </a:cubicBezTo>
                <a:cubicBezTo>
                  <a:pt x="55855" y="2454"/>
                  <a:pt x="55864" y="1241"/>
                  <a:pt x="55873" y="27"/>
                </a:cubicBezTo>
                <a:lnTo>
                  <a:pt x="55516" y="27"/>
                </a:lnTo>
                <a:cubicBezTo>
                  <a:pt x="55498" y="1241"/>
                  <a:pt x="55525" y="2490"/>
                  <a:pt x="55498" y="3694"/>
                </a:cubicBezTo>
                <a:cubicBezTo>
                  <a:pt x="54854" y="3721"/>
                  <a:pt x="54193" y="3735"/>
                  <a:pt x="53531" y="3735"/>
                </a:cubicBezTo>
                <a:cubicBezTo>
                  <a:pt x="52681" y="3735"/>
                  <a:pt x="51829" y="3712"/>
                  <a:pt x="51011" y="3667"/>
                </a:cubicBezTo>
                <a:cubicBezTo>
                  <a:pt x="50975" y="2400"/>
                  <a:pt x="50904" y="1169"/>
                  <a:pt x="50743" y="27"/>
                </a:cubicBezTo>
                <a:lnTo>
                  <a:pt x="50377" y="27"/>
                </a:lnTo>
                <a:cubicBezTo>
                  <a:pt x="50556" y="1160"/>
                  <a:pt x="50609" y="2409"/>
                  <a:pt x="50663" y="3667"/>
                </a:cubicBezTo>
                <a:cubicBezTo>
                  <a:pt x="49012" y="3533"/>
                  <a:pt x="47255" y="3507"/>
                  <a:pt x="45578" y="3417"/>
                </a:cubicBezTo>
                <a:cubicBezTo>
                  <a:pt x="45578" y="2258"/>
                  <a:pt x="45614" y="1142"/>
                  <a:pt x="45658" y="27"/>
                </a:cubicBezTo>
                <a:lnTo>
                  <a:pt x="45301" y="27"/>
                </a:lnTo>
                <a:cubicBezTo>
                  <a:pt x="45257" y="1142"/>
                  <a:pt x="45221" y="2258"/>
                  <a:pt x="45221" y="3417"/>
                </a:cubicBezTo>
                <a:cubicBezTo>
                  <a:pt x="44892" y="3397"/>
                  <a:pt x="44565" y="3389"/>
                  <a:pt x="44238" y="3389"/>
                </a:cubicBezTo>
                <a:cubicBezTo>
                  <a:pt x="43178" y="3389"/>
                  <a:pt x="42127" y="3471"/>
                  <a:pt x="41087" y="3471"/>
                </a:cubicBezTo>
                <a:cubicBezTo>
                  <a:pt x="41046" y="3471"/>
                  <a:pt x="41006" y="3471"/>
                  <a:pt x="40966" y="3471"/>
                </a:cubicBezTo>
                <a:cubicBezTo>
                  <a:pt x="40975" y="2302"/>
                  <a:pt x="41046" y="1196"/>
                  <a:pt x="41064" y="27"/>
                </a:cubicBezTo>
                <a:lnTo>
                  <a:pt x="40716" y="27"/>
                </a:lnTo>
                <a:cubicBezTo>
                  <a:pt x="40680" y="1187"/>
                  <a:pt x="40627" y="2311"/>
                  <a:pt x="40618" y="3489"/>
                </a:cubicBezTo>
                <a:cubicBezTo>
                  <a:pt x="38941" y="3515"/>
                  <a:pt x="37156" y="3498"/>
                  <a:pt x="35559" y="3569"/>
                </a:cubicBezTo>
                <a:cubicBezTo>
                  <a:pt x="35479" y="2374"/>
                  <a:pt x="35568" y="1187"/>
                  <a:pt x="35622" y="27"/>
                </a:cubicBezTo>
                <a:lnTo>
                  <a:pt x="35265" y="27"/>
                </a:lnTo>
                <a:cubicBezTo>
                  <a:pt x="35212" y="1160"/>
                  <a:pt x="35131" y="2347"/>
                  <a:pt x="35203" y="3524"/>
                </a:cubicBezTo>
                <a:lnTo>
                  <a:pt x="30394" y="3587"/>
                </a:lnTo>
                <a:cubicBezTo>
                  <a:pt x="30394" y="1847"/>
                  <a:pt x="30350" y="54"/>
                  <a:pt x="30350" y="27"/>
                </a:cubicBezTo>
                <a:lnTo>
                  <a:pt x="29966" y="36"/>
                </a:lnTo>
                <a:cubicBezTo>
                  <a:pt x="29966" y="63"/>
                  <a:pt x="30011" y="1856"/>
                  <a:pt x="30011" y="3587"/>
                </a:cubicBezTo>
                <a:lnTo>
                  <a:pt x="24765" y="3658"/>
                </a:lnTo>
                <a:cubicBezTo>
                  <a:pt x="24881" y="2436"/>
                  <a:pt x="25042" y="830"/>
                  <a:pt x="25122" y="1"/>
                </a:cubicBezTo>
                <a:lnTo>
                  <a:pt x="24738" y="1"/>
                </a:lnTo>
                <a:cubicBezTo>
                  <a:pt x="24649" y="848"/>
                  <a:pt x="24488" y="2454"/>
                  <a:pt x="24381" y="3667"/>
                </a:cubicBezTo>
                <a:lnTo>
                  <a:pt x="18975" y="3739"/>
                </a:lnTo>
                <a:cubicBezTo>
                  <a:pt x="18975" y="2454"/>
                  <a:pt x="18931" y="964"/>
                  <a:pt x="18904" y="1"/>
                </a:cubicBezTo>
                <a:lnTo>
                  <a:pt x="18520" y="1"/>
                </a:lnTo>
                <a:cubicBezTo>
                  <a:pt x="18547" y="964"/>
                  <a:pt x="18592" y="2472"/>
                  <a:pt x="18592" y="3739"/>
                </a:cubicBezTo>
                <a:lnTo>
                  <a:pt x="12829" y="3819"/>
                </a:lnTo>
                <a:cubicBezTo>
                  <a:pt x="12820" y="2302"/>
                  <a:pt x="12802" y="795"/>
                  <a:pt x="12793" y="1"/>
                </a:cubicBezTo>
                <a:lnTo>
                  <a:pt x="12409" y="1"/>
                </a:lnTo>
                <a:cubicBezTo>
                  <a:pt x="12418" y="795"/>
                  <a:pt x="12436" y="2302"/>
                  <a:pt x="12445" y="3819"/>
                </a:cubicBezTo>
                <a:lnTo>
                  <a:pt x="7735" y="3881"/>
                </a:lnTo>
                <a:cubicBezTo>
                  <a:pt x="7735" y="2061"/>
                  <a:pt x="7690" y="54"/>
                  <a:pt x="7690" y="27"/>
                </a:cubicBezTo>
                <a:lnTo>
                  <a:pt x="7307" y="36"/>
                </a:lnTo>
                <a:cubicBezTo>
                  <a:pt x="7307" y="63"/>
                  <a:pt x="7351" y="2070"/>
                  <a:pt x="7351" y="3890"/>
                </a:cubicBezTo>
                <a:lnTo>
                  <a:pt x="1999" y="3962"/>
                </a:lnTo>
                <a:cubicBezTo>
                  <a:pt x="2114" y="2713"/>
                  <a:pt x="2293" y="902"/>
                  <a:pt x="2391" y="1"/>
                </a:cubicBezTo>
                <a:close/>
              </a:path>
            </a:pathLst>
          </a:custGeom>
          <a:solidFill>
            <a:srgbClr val="95739C">
              <a:alpha val="107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0" name="Google Shape;200;p13"/>
          <p:cNvSpPr txBox="1">
            <a:spLocks noGrp="1"/>
          </p:cNvSpPr>
          <p:nvPr>
            <p:ph type="title"/>
          </p:nvPr>
        </p:nvSpPr>
        <p:spPr>
          <a:xfrm>
            <a:off x="960000" y="2464000"/>
            <a:ext cx="2819600" cy="5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01" name="Google Shape;201;p13"/>
          <p:cNvSpPr txBox="1">
            <a:spLocks noGrp="1"/>
          </p:cNvSpPr>
          <p:nvPr>
            <p:ph type="title" idx="2" hasCustomPrompt="1"/>
          </p:nvPr>
        </p:nvSpPr>
        <p:spPr>
          <a:xfrm>
            <a:off x="1773733" y="1871300"/>
            <a:ext cx="1192000" cy="47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02" name="Google Shape;202;p13"/>
          <p:cNvSpPr txBox="1">
            <a:spLocks noGrp="1"/>
          </p:cNvSpPr>
          <p:nvPr>
            <p:ph type="subTitle" idx="1"/>
          </p:nvPr>
        </p:nvSpPr>
        <p:spPr>
          <a:xfrm>
            <a:off x="960000" y="3027300"/>
            <a:ext cx="2819600" cy="7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03" name="Google Shape;203;p13"/>
          <p:cNvSpPr txBox="1">
            <a:spLocks noGrp="1"/>
          </p:cNvSpPr>
          <p:nvPr>
            <p:ph type="title" idx="3"/>
          </p:nvPr>
        </p:nvSpPr>
        <p:spPr>
          <a:xfrm>
            <a:off x="4686200" y="2464000"/>
            <a:ext cx="2819600" cy="5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04" name="Google Shape;204;p13"/>
          <p:cNvSpPr txBox="1">
            <a:spLocks noGrp="1"/>
          </p:cNvSpPr>
          <p:nvPr>
            <p:ph type="title" idx="4" hasCustomPrompt="1"/>
          </p:nvPr>
        </p:nvSpPr>
        <p:spPr>
          <a:xfrm>
            <a:off x="5500000" y="1871300"/>
            <a:ext cx="1192000" cy="47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05" name="Google Shape;205;p13"/>
          <p:cNvSpPr txBox="1">
            <a:spLocks noGrp="1"/>
          </p:cNvSpPr>
          <p:nvPr>
            <p:ph type="subTitle" idx="5"/>
          </p:nvPr>
        </p:nvSpPr>
        <p:spPr>
          <a:xfrm>
            <a:off x="4686200" y="3027300"/>
            <a:ext cx="2819600" cy="7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06" name="Google Shape;206;p13"/>
          <p:cNvSpPr txBox="1">
            <a:spLocks noGrp="1"/>
          </p:cNvSpPr>
          <p:nvPr>
            <p:ph type="title" idx="6"/>
          </p:nvPr>
        </p:nvSpPr>
        <p:spPr>
          <a:xfrm>
            <a:off x="8412467" y="2464000"/>
            <a:ext cx="2819600" cy="5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07" name="Google Shape;207;p13"/>
          <p:cNvSpPr txBox="1">
            <a:spLocks noGrp="1"/>
          </p:cNvSpPr>
          <p:nvPr>
            <p:ph type="title" idx="7" hasCustomPrompt="1"/>
          </p:nvPr>
        </p:nvSpPr>
        <p:spPr>
          <a:xfrm>
            <a:off x="9226267" y="1871300"/>
            <a:ext cx="1192000" cy="47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08" name="Google Shape;208;p13"/>
          <p:cNvSpPr txBox="1">
            <a:spLocks noGrp="1"/>
          </p:cNvSpPr>
          <p:nvPr>
            <p:ph type="subTitle" idx="8"/>
          </p:nvPr>
        </p:nvSpPr>
        <p:spPr>
          <a:xfrm>
            <a:off x="8412467" y="3027300"/>
            <a:ext cx="2819600" cy="7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09" name="Google Shape;209;p13"/>
          <p:cNvSpPr txBox="1">
            <a:spLocks noGrp="1"/>
          </p:cNvSpPr>
          <p:nvPr>
            <p:ph type="title" idx="9"/>
          </p:nvPr>
        </p:nvSpPr>
        <p:spPr>
          <a:xfrm>
            <a:off x="960000" y="4726733"/>
            <a:ext cx="2819600" cy="5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10" name="Google Shape;210;p13"/>
          <p:cNvSpPr txBox="1">
            <a:spLocks noGrp="1"/>
          </p:cNvSpPr>
          <p:nvPr>
            <p:ph type="title" idx="13" hasCustomPrompt="1"/>
          </p:nvPr>
        </p:nvSpPr>
        <p:spPr>
          <a:xfrm>
            <a:off x="1773733" y="4134233"/>
            <a:ext cx="1192000" cy="47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4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t>xx%</a:t>
            </a:r>
          </a:p>
        </p:txBody>
      </p:sp>
      <p:sp>
        <p:nvSpPr>
          <p:cNvPr id="211" name="Google Shape;211;p13"/>
          <p:cNvSpPr txBox="1">
            <a:spLocks noGrp="1"/>
          </p:cNvSpPr>
          <p:nvPr>
            <p:ph type="subTitle" idx="14"/>
          </p:nvPr>
        </p:nvSpPr>
        <p:spPr>
          <a:xfrm>
            <a:off x="960000" y="5289967"/>
            <a:ext cx="2819600" cy="7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12" name="Google Shape;212;p13"/>
          <p:cNvSpPr txBox="1">
            <a:spLocks noGrp="1"/>
          </p:cNvSpPr>
          <p:nvPr>
            <p:ph type="title" idx="15"/>
          </p:nvPr>
        </p:nvSpPr>
        <p:spPr>
          <a:xfrm>
            <a:off x="4686200" y="4726733"/>
            <a:ext cx="2819600" cy="5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13" name="Google Shape;213;p13"/>
          <p:cNvSpPr txBox="1">
            <a:spLocks noGrp="1"/>
          </p:cNvSpPr>
          <p:nvPr>
            <p:ph type="title" idx="16" hasCustomPrompt="1"/>
          </p:nvPr>
        </p:nvSpPr>
        <p:spPr>
          <a:xfrm>
            <a:off x="5500000" y="4134233"/>
            <a:ext cx="1192000" cy="47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4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t>xx%</a:t>
            </a:r>
          </a:p>
        </p:txBody>
      </p:sp>
      <p:sp>
        <p:nvSpPr>
          <p:cNvPr id="214" name="Google Shape;214;p13"/>
          <p:cNvSpPr txBox="1">
            <a:spLocks noGrp="1"/>
          </p:cNvSpPr>
          <p:nvPr>
            <p:ph type="subTitle" idx="17"/>
          </p:nvPr>
        </p:nvSpPr>
        <p:spPr>
          <a:xfrm>
            <a:off x="4686200" y="5289967"/>
            <a:ext cx="2819600" cy="7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15" name="Google Shape;215;p13"/>
          <p:cNvSpPr txBox="1">
            <a:spLocks noGrp="1"/>
          </p:cNvSpPr>
          <p:nvPr>
            <p:ph type="title" idx="18"/>
          </p:nvPr>
        </p:nvSpPr>
        <p:spPr>
          <a:xfrm>
            <a:off x="8412467" y="4726733"/>
            <a:ext cx="2819600" cy="5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16" name="Google Shape;216;p13"/>
          <p:cNvSpPr txBox="1">
            <a:spLocks noGrp="1"/>
          </p:cNvSpPr>
          <p:nvPr>
            <p:ph type="title" idx="19" hasCustomPrompt="1"/>
          </p:nvPr>
        </p:nvSpPr>
        <p:spPr>
          <a:xfrm>
            <a:off x="9226267" y="4134233"/>
            <a:ext cx="1192000" cy="47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4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t>xx%</a:t>
            </a:r>
          </a:p>
        </p:txBody>
      </p:sp>
      <p:sp>
        <p:nvSpPr>
          <p:cNvPr id="217" name="Google Shape;217;p13"/>
          <p:cNvSpPr txBox="1">
            <a:spLocks noGrp="1"/>
          </p:cNvSpPr>
          <p:nvPr>
            <p:ph type="subTitle" idx="20"/>
          </p:nvPr>
        </p:nvSpPr>
        <p:spPr>
          <a:xfrm>
            <a:off x="8412467" y="5289967"/>
            <a:ext cx="2819600" cy="7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18" name="Google Shape;218;p13"/>
          <p:cNvSpPr txBox="1">
            <a:spLocks noGrp="1"/>
          </p:cNvSpPr>
          <p:nvPr>
            <p:ph type="title" idx="21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219" name="Google Shape;219;p13"/>
          <p:cNvGrpSpPr/>
          <p:nvPr/>
        </p:nvGrpSpPr>
        <p:grpSpPr>
          <a:xfrm>
            <a:off x="429434" y="345633"/>
            <a:ext cx="11537036" cy="6231491"/>
            <a:chOff x="322075" y="259225"/>
            <a:chExt cx="8652777" cy="4673618"/>
          </a:xfrm>
        </p:grpSpPr>
        <p:grpSp>
          <p:nvGrpSpPr>
            <p:cNvPr id="220" name="Google Shape;220;p13"/>
            <p:cNvGrpSpPr/>
            <p:nvPr/>
          </p:nvGrpSpPr>
          <p:grpSpPr>
            <a:xfrm rot="265293">
              <a:off x="477363" y="383131"/>
              <a:ext cx="485012" cy="642924"/>
              <a:chOff x="477400" y="383100"/>
              <a:chExt cx="484975" cy="642875"/>
            </a:xfrm>
          </p:grpSpPr>
          <p:sp>
            <p:nvSpPr>
              <p:cNvPr id="221" name="Google Shape;221;p13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2" name="Google Shape;222;p13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23" name="Google Shape;223;p13"/>
            <p:cNvGrpSpPr/>
            <p:nvPr/>
          </p:nvGrpSpPr>
          <p:grpSpPr>
            <a:xfrm rot="124479">
              <a:off x="8331734" y="267098"/>
              <a:ext cx="444855" cy="545076"/>
              <a:chOff x="8331913" y="266838"/>
              <a:chExt cx="444875" cy="545100"/>
            </a:xfrm>
          </p:grpSpPr>
          <p:sp>
            <p:nvSpPr>
              <p:cNvPr id="224" name="Google Shape;224;p13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5" name="Google Shape;225;p13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26" name="Google Shape;226;p13"/>
            <p:cNvGrpSpPr/>
            <p:nvPr/>
          </p:nvGrpSpPr>
          <p:grpSpPr>
            <a:xfrm>
              <a:off x="322075" y="4511074"/>
              <a:ext cx="191796" cy="304277"/>
              <a:chOff x="7707175" y="1074324"/>
              <a:chExt cx="191796" cy="304277"/>
            </a:xfrm>
          </p:grpSpPr>
          <p:sp>
            <p:nvSpPr>
              <p:cNvPr id="227" name="Google Shape;227;p13"/>
              <p:cNvSpPr/>
              <p:nvPr/>
            </p:nvSpPr>
            <p:spPr>
              <a:xfrm>
                <a:off x="7773074" y="1247243"/>
                <a:ext cx="125898" cy="131358"/>
              </a:xfrm>
              <a:custGeom>
                <a:avLst/>
                <a:gdLst/>
                <a:ahLst/>
                <a:cxnLst/>
                <a:rect l="l" t="t" r="r" b="b"/>
                <a:pathLst>
                  <a:path w="3735" h="3897" extrusionOk="0">
                    <a:moveTo>
                      <a:pt x="1765" y="0"/>
                    </a:moveTo>
                    <a:cubicBezTo>
                      <a:pt x="1753" y="0"/>
                      <a:pt x="1741" y="0"/>
                      <a:pt x="1729" y="1"/>
                    </a:cubicBezTo>
                    <a:cubicBezTo>
                      <a:pt x="1579" y="1"/>
                      <a:pt x="1404" y="51"/>
                      <a:pt x="1253" y="126"/>
                    </a:cubicBezTo>
                    <a:cubicBezTo>
                      <a:pt x="451" y="577"/>
                      <a:pt x="0" y="2031"/>
                      <a:pt x="351" y="2908"/>
                    </a:cubicBezTo>
                    <a:cubicBezTo>
                      <a:pt x="501" y="3184"/>
                      <a:pt x="752" y="3334"/>
                      <a:pt x="927" y="3560"/>
                    </a:cubicBezTo>
                    <a:cubicBezTo>
                      <a:pt x="1304" y="3783"/>
                      <a:pt x="1647" y="3896"/>
                      <a:pt x="1971" y="3896"/>
                    </a:cubicBezTo>
                    <a:cubicBezTo>
                      <a:pt x="2336" y="3896"/>
                      <a:pt x="2675" y="3752"/>
                      <a:pt x="3008" y="3460"/>
                    </a:cubicBezTo>
                    <a:cubicBezTo>
                      <a:pt x="3509" y="3034"/>
                      <a:pt x="3734" y="2081"/>
                      <a:pt x="3509" y="1430"/>
                    </a:cubicBezTo>
                    <a:cubicBezTo>
                      <a:pt x="3238" y="667"/>
                      <a:pt x="2412" y="0"/>
                      <a:pt x="176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8" name="Google Shape;228;p13"/>
              <p:cNvSpPr/>
              <p:nvPr/>
            </p:nvSpPr>
            <p:spPr>
              <a:xfrm>
                <a:off x="7707175" y="1074324"/>
                <a:ext cx="75201" cy="65527"/>
              </a:xfrm>
              <a:custGeom>
                <a:avLst/>
                <a:gdLst/>
                <a:ahLst/>
                <a:cxnLst/>
                <a:rect l="l" t="t" r="r" b="b"/>
                <a:pathLst>
                  <a:path w="2231" h="1944" extrusionOk="0">
                    <a:moveTo>
                      <a:pt x="786" y="0"/>
                    </a:moveTo>
                    <a:cubicBezTo>
                      <a:pt x="663" y="0"/>
                      <a:pt x="565" y="70"/>
                      <a:pt x="526" y="244"/>
                    </a:cubicBezTo>
                    <a:cubicBezTo>
                      <a:pt x="351" y="294"/>
                      <a:pt x="276" y="419"/>
                      <a:pt x="276" y="620"/>
                    </a:cubicBezTo>
                    <a:cubicBezTo>
                      <a:pt x="75" y="770"/>
                      <a:pt x="0" y="970"/>
                      <a:pt x="100" y="1221"/>
                    </a:cubicBezTo>
                    <a:cubicBezTo>
                      <a:pt x="123" y="1723"/>
                      <a:pt x="395" y="1851"/>
                      <a:pt x="784" y="1851"/>
                    </a:cubicBezTo>
                    <a:cubicBezTo>
                      <a:pt x="823" y="1851"/>
                      <a:pt x="862" y="1850"/>
                      <a:pt x="902" y="1848"/>
                    </a:cubicBezTo>
                    <a:cubicBezTo>
                      <a:pt x="1106" y="1907"/>
                      <a:pt x="1252" y="1943"/>
                      <a:pt x="1366" y="1943"/>
                    </a:cubicBezTo>
                    <a:cubicBezTo>
                      <a:pt x="1592" y="1943"/>
                      <a:pt x="1697" y="1803"/>
                      <a:pt x="1880" y="1422"/>
                    </a:cubicBezTo>
                    <a:lnTo>
                      <a:pt x="1905" y="1221"/>
                    </a:lnTo>
                    <a:cubicBezTo>
                      <a:pt x="2231" y="569"/>
                      <a:pt x="2231" y="569"/>
                      <a:pt x="1504" y="68"/>
                    </a:cubicBezTo>
                    <a:cubicBezTo>
                      <a:pt x="1454" y="43"/>
                      <a:pt x="1379" y="43"/>
                      <a:pt x="1303" y="43"/>
                    </a:cubicBezTo>
                    <a:cubicBezTo>
                      <a:pt x="1178" y="43"/>
                      <a:pt x="1053" y="18"/>
                      <a:pt x="902" y="18"/>
                    </a:cubicBezTo>
                    <a:cubicBezTo>
                      <a:pt x="862" y="7"/>
                      <a:pt x="823" y="0"/>
                      <a:pt x="7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29" name="Google Shape;229;p13"/>
            <p:cNvSpPr/>
            <p:nvPr/>
          </p:nvSpPr>
          <p:spPr>
            <a:xfrm rot="2930519">
              <a:off x="8523371" y="4458875"/>
              <a:ext cx="358998" cy="408680"/>
            </a:xfrm>
            <a:custGeom>
              <a:avLst/>
              <a:gdLst/>
              <a:ahLst/>
              <a:cxnLst/>
              <a:rect l="l" t="t" r="r" b="b"/>
              <a:pathLst>
                <a:path w="11099" h="12635" extrusionOk="0">
                  <a:moveTo>
                    <a:pt x="5421" y="7516"/>
                  </a:moveTo>
                  <a:cubicBezTo>
                    <a:pt x="5626" y="7516"/>
                    <a:pt x="5845" y="7540"/>
                    <a:pt x="6076" y="7594"/>
                  </a:cubicBezTo>
                  <a:cubicBezTo>
                    <a:pt x="5865" y="8490"/>
                    <a:pt x="5230" y="9611"/>
                    <a:pt x="4308" y="9611"/>
                  </a:cubicBezTo>
                  <a:cubicBezTo>
                    <a:pt x="4294" y="9611"/>
                    <a:pt x="4280" y="9610"/>
                    <a:pt x="4265" y="9610"/>
                  </a:cubicBezTo>
                  <a:cubicBezTo>
                    <a:pt x="2817" y="9553"/>
                    <a:pt x="3538" y="7516"/>
                    <a:pt x="5421" y="7516"/>
                  </a:cubicBezTo>
                  <a:close/>
                  <a:moveTo>
                    <a:pt x="919" y="1"/>
                  </a:moveTo>
                  <a:cubicBezTo>
                    <a:pt x="578" y="1"/>
                    <a:pt x="349" y="173"/>
                    <a:pt x="260" y="466"/>
                  </a:cubicBezTo>
                  <a:cubicBezTo>
                    <a:pt x="1" y="1304"/>
                    <a:pt x="1080" y="1429"/>
                    <a:pt x="1928" y="1625"/>
                  </a:cubicBezTo>
                  <a:cubicBezTo>
                    <a:pt x="3489" y="1982"/>
                    <a:pt x="4658" y="2928"/>
                    <a:pt x="5657" y="4114"/>
                  </a:cubicBezTo>
                  <a:cubicBezTo>
                    <a:pt x="6130" y="4676"/>
                    <a:pt x="6424" y="5328"/>
                    <a:pt x="6353" y="6139"/>
                  </a:cubicBezTo>
                  <a:cubicBezTo>
                    <a:pt x="5844" y="6148"/>
                    <a:pt x="5398" y="6131"/>
                    <a:pt x="4970" y="6175"/>
                  </a:cubicBezTo>
                  <a:cubicBezTo>
                    <a:pt x="3650" y="6318"/>
                    <a:pt x="2713" y="6996"/>
                    <a:pt x="2213" y="8227"/>
                  </a:cubicBezTo>
                  <a:cubicBezTo>
                    <a:pt x="1614" y="9737"/>
                    <a:pt x="2880" y="10992"/>
                    <a:pt x="4329" y="10992"/>
                  </a:cubicBezTo>
                  <a:cubicBezTo>
                    <a:pt x="4909" y="10992"/>
                    <a:pt x="5519" y="10790"/>
                    <a:pt x="6049" y="10323"/>
                  </a:cubicBezTo>
                  <a:cubicBezTo>
                    <a:pt x="6611" y="9833"/>
                    <a:pt x="6950" y="9208"/>
                    <a:pt x="7254" y="8548"/>
                  </a:cubicBezTo>
                  <a:cubicBezTo>
                    <a:pt x="7396" y="8244"/>
                    <a:pt x="7466" y="8109"/>
                    <a:pt x="7590" y="8109"/>
                  </a:cubicBezTo>
                  <a:cubicBezTo>
                    <a:pt x="7684" y="8109"/>
                    <a:pt x="7809" y="8187"/>
                    <a:pt x="8021" y="8325"/>
                  </a:cubicBezTo>
                  <a:cubicBezTo>
                    <a:pt x="9207" y="9074"/>
                    <a:pt x="9743" y="10127"/>
                    <a:pt x="9528" y="11537"/>
                  </a:cubicBezTo>
                  <a:cubicBezTo>
                    <a:pt x="9421" y="12215"/>
                    <a:pt x="9600" y="12554"/>
                    <a:pt x="10055" y="12625"/>
                  </a:cubicBezTo>
                  <a:cubicBezTo>
                    <a:pt x="10094" y="12631"/>
                    <a:pt x="10132" y="12634"/>
                    <a:pt x="10169" y="12634"/>
                  </a:cubicBezTo>
                  <a:cubicBezTo>
                    <a:pt x="11098" y="12634"/>
                    <a:pt x="11087" y="10723"/>
                    <a:pt x="10795" y="9761"/>
                  </a:cubicBezTo>
                  <a:cubicBezTo>
                    <a:pt x="10394" y="8441"/>
                    <a:pt x="9546" y="7522"/>
                    <a:pt x="8342" y="6907"/>
                  </a:cubicBezTo>
                  <a:cubicBezTo>
                    <a:pt x="7958" y="6710"/>
                    <a:pt x="7762" y="6496"/>
                    <a:pt x="7771" y="6032"/>
                  </a:cubicBezTo>
                  <a:cubicBezTo>
                    <a:pt x="7789" y="5078"/>
                    <a:pt x="7468" y="4213"/>
                    <a:pt x="6888" y="3454"/>
                  </a:cubicBezTo>
                  <a:cubicBezTo>
                    <a:pt x="5434" y="1527"/>
                    <a:pt x="3507" y="394"/>
                    <a:pt x="1125" y="20"/>
                  </a:cubicBezTo>
                  <a:cubicBezTo>
                    <a:pt x="1052" y="7"/>
                    <a:pt x="984" y="1"/>
                    <a:pt x="9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007655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3"/>
          <p:cNvSpPr/>
          <p:nvPr/>
        </p:nvSpPr>
        <p:spPr>
          <a:xfrm>
            <a:off x="0" y="-15434"/>
            <a:ext cx="12192083" cy="6877171"/>
          </a:xfrm>
          <a:custGeom>
            <a:avLst/>
            <a:gdLst/>
            <a:ahLst/>
            <a:cxnLst/>
            <a:rect l="l" t="t" r="r" b="b"/>
            <a:pathLst>
              <a:path w="73796" h="41626" extrusionOk="0">
                <a:moveTo>
                  <a:pt x="60753" y="4015"/>
                </a:moveTo>
                <a:cubicBezTo>
                  <a:pt x="62004" y="4049"/>
                  <a:pt x="63216" y="4123"/>
                  <a:pt x="64501" y="4123"/>
                </a:cubicBezTo>
                <a:cubicBezTo>
                  <a:pt x="64572" y="4123"/>
                  <a:pt x="64642" y="4123"/>
                  <a:pt x="64713" y="4122"/>
                </a:cubicBezTo>
                <a:lnTo>
                  <a:pt x="64713" y="4122"/>
                </a:lnTo>
                <a:cubicBezTo>
                  <a:pt x="64669" y="5469"/>
                  <a:pt x="64660" y="6879"/>
                  <a:pt x="64687" y="8261"/>
                </a:cubicBezTo>
                <a:cubicBezTo>
                  <a:pt x="63654" y="8212"/>
                  <a:pt x="62598" y="8139"/>
                  <a:pt x="61529" y="8139"/>
                </a:cubicBezTo>
                <a:cubicBezTo>
                  <a:pt x="61259" y="8139"/>
                  <a:pt x="60988" y="8144"/>
                  <a:pt x="60717" y="8154"/>
                </a:cubicBezTo>
                <a:cubicBezTo>
                  <a:pt x="60726" y="6789"/>
                  <a:pt x="60735" y="5425"/>
                  <a:pt x="60744" y="4051"/>
                </a:cubicBezTo>
                <a:cubicBezTo>
                  <a:pt x="60735" y="4033"/>
                  <a:pt x="60735" y="4015"/>
                  <a:pt x="60753" y="4015"/>
                </a:cubicBezTo>
                <a:close/>
                <a:moveTo>
                  <a:pt x="70575" y="4113"/>
                </a:moveTo>
                <a:cubicBezTo>
                  <a:pt x="70584" y="5487"/>
                  <a:pt x="70566" y="6852"/>
                  <a:pt x="70566" y="8217"/>
                </a:cubicBezTo>
                <a:cubicBezTo>
                  <a:pt x="69272" y="8262"/>
                  <a:pt x="67919" y="8316"/>
                  <a:pt x="66578" y="8316"/>
                </a:cubicBezTo>
                <a:cubicBezTo>
                  <a:pt x="66060" y="8316"/>
                  <a:pt x="65544" y="8308"/>
                  <a:pt x="65035" y="8288"/>
                </a:cubicBezTo>
                <a:cubicBezTo>
                  <a:pt x="65017" y="6905"/>
                  <a:pt x="65017" y="5469"/>
                  <a:pt x="65079" y="4131"/>
                </a:cubicBezTo>
                <a:cubicBezTo>
                  <a:pt x="65909" y="4151"/>
                  <a:pt x="66757" y="4163"/>
                  <a:pt x="67604" y="4163"/>
                </a:cubicBezTo>
                <a:cubicBezTo>
                  <a:pt x="68607" y="4163"/>
                  <a:pt x="69608" y="4147"/>
                  <a:pt x="70575" y="4113"/>
                </a:cubicBezTo>
                <a:close/>
                <a:moveTo>
                  <a:pt x="58534" y="3970"/>
                </a:moveTo>
                <a:cubicBezTo>
                  <a:pt x="59152" y="3970"/>
                  <a:pt x="59771" y="3981"/>
                  <a:pt x="60387" y="4006"/>
                </a:cubicBezTo>
                <a:cubicBezTo>
                  <a:pt x="60387" y="5398"/>
                  <a:pt x="60369" y="6781"/>
                  <a:pt x="60369" y="8181"/>
                </a:cubicBezTo>
                <a:cubicBezTo>
                  <a:pt x="58879" y="8208"/>
                  <a:pt x="57443" y="8297"/>
                  <a:pt x="55962" y="8333"/>
                </a:cubicBezTo>
                <a:cubicBezTo>
                  <a:pt x="55908" y="6923"/>
                  <a:pt x="55855" y="5505"/>
                  <a:pt x="55864" y="4024"/>
                </a:cubicBezTo>
                <a:cubicBezTo>
                  <a:pt x="56745" y="3992"/>
                  <a:pt x="57639" y="3970"/>
                  <a:pt x="58534" y="3970"/>
                </a:cubicBezTo>
                <a:close/>
                <a:moveTo>
                  <a:pt x="51038" y="4024"/>
                </a:moveTo>
                <a:cubicBezTo>
                  <a:pt x="51914" y="4062"/>
                  <a:pt x="52823" y="4086"/>
                  <a:pt x="53728" y="4086"/>
                </a:cubicBezTo>
                <a:cubicBezTo>
                  <a:pt x="54326" y="4086"/>
                  <a:pt x="54922" y="4076"/>
                  <a:pt x="55507" y="4051"/>
                </a:cubicBezTo>
                <a:lnTo>
                  <a:pt x="55507" y="4051"/>
                </a:lnTo>
                <a:cubicBezTo>
                  <a:pt x="55498" y="5523"/>
                  <a:pt x="55569" y="6914"/>
                  <a:pt x="55605" y="8342"/>
                </a:cubicBezTo>
                <a:cubicBezTo>
                  <a:pt x="54053" y="8360"/>
                  <a:pt x="52545" y="8413"/>
                  <a:pt x="51046" y="8476"/>
                </a:cubicBezTo>
                <a:cubicBezTo>
                  <a:pt x="51091" y="7021"/>
                  <a:pt x="51055" y="5505"/>
                  <a:pt x="51029" y="4060"/>
                </a:cubicBezTo>
                <a:cubicBezTo>
                  <a:pt x="51020" y="4042"/>
                  <a:pt x="51020" y="4033"/>
                  <a:pt x="51038" y="4024"/>
                </a:cubicBezTo>
                <a:close/>
                <a:moveTo>
                  <a:pt x="40618" y="3837"/>
                </a:moveTo>
                <a:lnTo>
                  <a:pt x="40618" y="3837"/>
                </a:lnTo>
                <a:cubicBezTo>
                  <a:pt x="40636" y="5433"/>
                  <a:pt x="40573" y="6941"/>
                  <a:pt x="40564" y="8502"/>
                </a:cubicBezTo>
                <a:cubicBezTo>
                  <a:pt x="40437" y="8498"/>
                  <a:pt x="40309" y="8496"/>
                  <a:pt x="40181" y="8496"/>
                </a:cubicBezTo>
                <a:cubicBezTo>
                  <a:pt x="39468" y="8496"/>
                  <a:pt x="38751" y="8552"/>
                  <a:pt x="38040" y="8583"/>
                </a:cubicBezTo>
                <a:cubicBezTo>
                  <a:pt x="37192" y="8618"/>
                  <a:pt x="36362" y="8609"/>
                  <a:pt x="35551" y="8699"/>
                </a:cubicBezTo>
                <a:lnTo>
                  <a:pt x="35542" y="8663"/>
                </a:lnTo>
                <a:cubicBezTo>
                  <a:pt x="35595" y="7120"/>
                  <a:pt x="35622" y="5505"/>
                  <a:pt x="35568" y="3935"/>
                </a:cubicBezTo>
                <a:cubicBezTo>
                  <a:pt x="37183" y="3837"/>
                  <a:pt x="38941" y="3881"/>
                  <a:pt x="40618" y="3837"/>
                </a:cubicBezTo>
                <a:close/>
                <a:moveTo>
                  <a:pt x="44285" y="3743"/>
                </a:moveTo>
                <a:cubicBezTo>
                  <a:pt x="44599" y="3743"/>
                  <a:pt x="44913" y="3750"/>
                  <a:pt x="45230" y="3765"/>
                </a:cubicBezTo>
                <a:cubicBezTo>
                  <a:pt x="45283" y="5433"/>
                  <a:pt x="45408" y="7004"/>
                  <a:pt x="45426" y="8699"/>
                </a:cubicBezTo>
                <a:cubicBezTo>
                  <a:pt x="43910" y="8654"/>
                  <a:pt x="42420" y="8583"/>
                  <a:pt x="40912" y="8520"/>
                </a:cubicBezTo>
                <a:cubicBezTo>
                  <a:pt x="40939" y="6959"/>
                  <a:pt x="40975" y="5407"/>
                  <a:pt x="40975" y="3828"/>
                </a:cubicBezTo>
                <a:cubicBezTo>
                  <a:pt x="42087" y="3821"/>
                  <a:pt x="43178" y="3743"/>
                  <a:pt x="44285" y="3743"/>
                </a:cubicBezTo>
                <a:close/>
                <a:moveTo>
                  <a:pt x="45596" y="3774"/>
                </a:moveTo>
                <a:cubicBezTo>
                  <a:pt x="47291" y="3854"/>
                  <a:pt x="49021" y="3899"/>
                  <a:pt x="50672" y="4015"/>
                </a:cubicBezTo>
                <a:cubicBezTo>
                  <a:pt x="50699" y="5496"/>
                  <a:pt x="50734" y="7013"/>
                  <a:pt x="50690" y="8502"/>
                </a:cubicBezTo>
                <a:cubicBezTo>
                  <a:pt x="49084" y="8592"/>
                  <a:pt x="47478" y="8699"/>
                  <a:pt x="45783" y="8708"/>
                </a:cubicBezTo>
                <a:cubicBezTo>
                  <a:pt x="45765" y="7030"/>
                  <a:pt x="45640" y="5451"/>
                  <a:pt x="45587" y="3810"/>
                </a:cubicBezTo>
                <a:cubicBezTo>
                  <a:pt x="45587" y="3792"/>
                  <a:pt x="45587" y="3783"/>
                  <a:pt x="45596" y="3774"/>
                </a:cubicBezTo>
                <a:close/>
                <a:moveTo>
                  <a:pt x="7351" y="4274"/>
                </a:moveTo>
                <a:cubicBezTo>
                  <a:pt x="7351" y="4996"/>
                  <a:pt x="7333" y="5665"/>
                  <a:pt x="7307" y="6129"/>
                </a:cubicBezTo>
                <a:cubicBezTo>
                  <a:pt x="7262" y="6923"/>
                  <a:pt x="7164" y="7887"/>
                  <a:pt x="7075" y="8904"/>
                </a:cubicBezTo>
                <a:cubicBezTo>
                  <a:pt x="7066" y="8984"/>
                  <a:pt x="7057" y="9055"/>
                  <a:pt x="7048" y="9136"/>
                </a:cubicBezTo>
                <a:cubicBezTo>
                  <a:pt x="5121" y="9100"/>
                  <a:pt x="3355" y="9064"/>
                  <a:pt x="1927" y="9038"/>
                </a:cubicBezTo>
                <a:cubicBezTo>
                  <a:pt x="1900" y="7280"/>
                  <a:pt x="1874" y="5505"/>
                  <a:pt x="1927" y="4854"/>
                </a:cubicBezTo>
                <a:cubicBezTo>
                  <a:pt x="1936" y="4711"/>
                  <a:pt x="1954" y="4541"/>
                  <a:pt x="1963" y="4345"/>
                </a:cubicBezTo>
                <a:lnTo>
                  <a:pt x="7351" y="4274"/>
                </a:lnTo>
                <a:close/>
                <a:moveTo>
                  <a:pt x="35060" y="3908"/>
                </a:moveTo>
                <a:lnTo>
                  <a:pt x="35060" y="3953"/>
                </a:lnTo>
                <a:lnTo>
                  <a:pt x="35220" y="3953"/>
                </a:lnTo>
                <a:cubicBezTo>
                  <a:pt x="35256" y="5532"/>
                  <a:pt x="35256" y="7146"/>
                  <a:pt x="35176" y="8681"/>
                </a:cubicBezTo>
                <a:cubicBezTo>
                  <a:pt x="34569" y="8797"/>
                  <a:pt x="33071" y="9020"/>
                  <a:pt x="30091" y="9171"/>
                </a:cubicBezTo>
                <a:cubicBezTo>
                  <a:pt x="30100" y="9091"/>
                  <a:pt x="30100" y="9020"/>
                  <a:pt x="30109" y="8939"/>
                </a:cubicBezTo>
                <a:cubicBezTo>
                  <a:pt x="30207" y="7922"/>
                  <a:pt x="30296" y="6950"/>
                  <a:pt x="30350" y="6147"/>
                </a:cubicBezTo>
                <a:cubicBezTo>
                  <a:pt x="30376" y="5621"/>
                  <a:pt x="30394" y="4818"/>
                  <a:pt x="30394" y="3970"/>
                </a:cubicBezTo>
                <a:lnTo>
                  <a:pt x="35060" y="3908"/>
                </a:lnTo>
                <a:close/>
                <a:moveTo>
                  <a:pt x="12445" y="4202"/>
                </a:moveTo>
                <a:cubicBezTo>
                  <a:pt x="12454" y="5309"/>
                  <a:pt x="12454" y="6370"/>
                  <a:pt x="12454" y="7137"/>
                </a:cubicBezTo>
                <a:cubicBezTo>
                  <a:pt x="12454" y="7655"/>
                  <a:pt x="12445" y="8377"/>
                  <a:pt x="12436" y="9225"/>
                </a:cubicBezTo>
                <a:cubicBezTo>
                  <a:pt x="10723" y="9198"/>
                  <a:pt x="9028" y="9171"/>
                  <a:pt x="7431" y="9145"/>
                </a:cubicBezTo>
                <a:cubicBezTo>
                  <a:pt x="7440" y="9073"/>
                  <a:pt x="7449" y="9011"/>
                  <a:pt x="7449" y="8939"/>
                </a:cubicBezTo>
                <a:cubicBezTo>
                  <a:pt x="7547" y="7922"/>
                  <a:pt x="7646" y="6950"/>
                  <a:pt x="7690" y="6147"/>
                </a:cubicBezTo>
                <a:cubicBezTo>
                  <a:pt x="7717" y="5683"/>
                  <a:pt x="7735" y="5005"/>
                  <a:pt x="7735" y="4265"/>
                </a:cubicBezTo>
                <a:lnTo>
                  <a:pt x="12445" y="4202"/>
                </a:lnTo>
                <a:close/>
                <a:moveTo>
                  <a:pt x="18592" y="4122"/>
                </a:moveTo>
                <a:lnTo>
                  <a:pt x="18592" y="4122"/>
                </a:lnTo>
                <a:cubicBezTo>
                  <a:pt x="18583" y="4961"/>
                  <a:pt x="18556" y="5648"/>
                  <a:pt x="18485" y="5933"/>
                </a:cubicBezTo>
                <a:cubicBezTo>
                  <a:pt x="18386" y="6361"/>
                  <a:pt x="18395" y="7628"/>
                  <a:pt x="18467" y="9305"/>
                </a:cubicBezTo>
                <a:cubicBezTo>
                  <a:pt x="16647" y="9287"/>
                  <a:pt x="14729" y="9261"/>
                  <a:pt x="12829" y="9234"/>
                </a:cubicBezTo>
                <a:cubicBezTo>
                  <a:pt x="12829" y="8386"/>
                  <a:pt x="12838" y="7655"/>
                  <a:pt x="12838" y="7137"/>
                </a:cubicBezTo>
                <a:cubicBezTo>
                  <a:pt x="12838" y="6370"/>
                  <a:pt x="12838" y="5300"/>
                  <a:pt x="12829" y="4202"/>
                </a:cubicBezTo>
                <a:lnTo>
                  <a:pt x="18592" y="4122"/>
                </a:lnTo>
                <a:close/>
                <a:moveTo>
                  <a:pt x="30011" y="3970"/>
                </a:moveTo>
                <a:cubicBezTo>
                  <a:pt x="30011" y="4809"/>
                  <a:pt x="29993" y="5603"/>
                  <a:pt x="29966" y="6129"/>
                </a:cubicBezTo>
                <a:cubicBezTo>
                  <a:pt x="29912" y="6923"/>
                  <a:pt x="29823" y="7887"/>
                  <a:pt x="29725" y="8904"/>
                </a:cubicBezTo>
                <a:cubicBezTo>
                  <a:pt x="29716" y="9002"/>
                  <a:pt x="29707" y="9091"/>
                  <a:pt x="29698" y="9189"/>
                </a:cubicBezTo>
                <a:cubicBezTo>
                  <a:pt x="28503" y="9243"/>
                  <a:pt x="27076" y="9287"/>
                  <a:pt x="25389" y="9305"/>
                </a:cubicBezTo>
                <a:cubicBezTo>
                  <a:pt x="25158" y="9305"/>
                  <a:pt x="24917" y="9314"/>
                  <a:pt x="24667" y="9314"/>
                </a:cubicBezTo>
                <a:cubicBezTo>
                  <a:pt x="24667" y="9270"/>
                  <a:pt x="24667" y="9234"/>
                  <a:pt x="24658" y="9189"/>
                </a:cubicBezTo>
                <a:cubicBezTo>
                  <a:pt x="24640" y="7387"/>
                  <a:pt x="24613" y="5523"/>
                  <a:pt x="24658" y="4854"/>
                </a:cubicBezTo>
                <a:cubicBezTo>
                  <a:pt x="24676" y="4640"/>
                  <a:pt x="24703" y="4363"/>
                  <a:pt x="24729" y="4042"/>
                </a:cubicBezTo>
                <a:lnTo>
                  <a:pt x="30011" y="3970"/>
                </a:lnTo>
                <a:close/>
                <a:moveTo>
                  <a:pt x="24346" y="4051"/>
                </a:moveTo>
                <a:lnTo>
                  <a:pt x="24346" y="4051"/>
                </a:lnTo>
                <a:cubicBezTo>
                  <a:pt x="24319" y="4354"/>
                  <a:pt x="24292" y="4622"/>
                  <a:pt x="24274" y="4827"/>
                </a:cubicBezTo>
                <a:cubicBezTo>
                  <a:pt x="24221" y="5514"/>
                  <a:pt x="24248" y="7387"/>
                  <a:pt x="24274" y="9198"/>
                </a:cubicBezTo>
                <a:cubicBezTo>
                  <a:pt x="24274" y="9234"/>
                  <a:pt x="24283" y="9278"/>
                  <a:pt x="24283" y="9314"/>
                </a:cubicBezTo>
                <a:cubicBezTo>
                  <a:pt x="23633" y="9318"/>
                  <a:pt x="22932" y="9320"/>
                  <a:pt x="22192" y="9320"/>
                </a:cubicBezTo>
                <a:cubicBezTo>
                  <a:pt x="21146" y="9320"/>
                  <a:pt x="20021" y="9316"/>
                  <a:pt x="18850" y="9305"/>
                </a:cubicBezTo>
                <a:cubicBezTo>
                  <a:pt x="18788" y="7762"/>
                  <a:pt x="18770" y="6415"/>
                  <a:pt x="18859" y="6022"/>
                </a:cubicBezTo>
                <a:cubicBezTo>
                  <a:pt x="18931" y="5710"/>
                  <a:pt x="18966" y="4987"/>
                  <a:pt x="18975" y="4122"/>
                </a:cubicBezTo>
                <a:lnTo>
                  <a:pt x="24346" y="4051"/>
                </a:lnTo>
                <a:close/>
                <a:moveTo>
                  <a:pt x="70557" y="8574"/>
                </a:moveTo>
                <a:lnTo>
                  <a:pt x="70557" y="8574"/>
                </a:lnTo>
                <a:cubicBezTo>
                  <a:pt x="70566" y="9983"/>
                  <a:pt x="70557" y="11473"/>
                  <a:pt x="70503" y="12874"/>
                </a:cubicBezTo>
                <a:cubicBezTo>
                  <a:pt x="68826" y="13097"/>
                  <a:pt x="67006" y="13186"/>
                  <a:pt x="65142" y="13230"/>
                </a:cubicBezTo>
                <a:cubicBezTo>
                  <a:pt x="65124" y="11687"/>
                  <a:pt x="65052" y="10197"/>
                  <a:pt x="65035" y="8645"/>
                </a:cubicBezTo>
                <a:lnTo>
                  <a:pt x="65035" y="8645"/>
                </a:lnTo>
                <a:cubicBezTo>
                  <a:pt x="65544" y="8665"/>
                  <a:pt x="66060" y="8673"/>
                  <a:pt x="66576" y="8673"/>
                </a:cubicBezTo>
                <a:cubicBezTo>
                  <a:pt x="67914" y="8673"/>
                  <a:pt x="69263" y="8619"/>
                  <a:pt x="70557" y="8574"/>
                </a:cubicBezTo>
                <a:close/>
                <a:moveTo>
                  <a:pt x="61617" y="8494"/>
                </a:moveTo>
                <a:cubicBezTo>
                  <a:pt x="62659" y="8494"/>
                  <a:pt x="63689" y="8558"/>
                  <a:pt x="64687" y="8627"/>
                </a:cubicBezTo>
                <a:cubicBezTo>
                  <a:pt x="64696" y="10188"/>
                  <a:pt x="64767" y="11687"/>
                  <a:pt x="64785" y="13239"/>
                </a:cubicBezTo>
                <a:cubicBezTo>
                  <a:pt x="63429" y="13284"/>
                  <a:pt x="62073" y="13320"/>
                  <a:pt x="60726" y="13382"/>
                </a:cubicBezTo>
                <a:cubicBezTo>
                  <a:pt x="60726" y="11785"/>
                  <a:pt x="60735" y="10126"/>
                  <a:pt x="60717" y="8511"/>
                </a:cubicBezTo>
                <a:cubicBezTo>
                  <a:pt x="61018" y="8499"/>
                  <a:pt x="61318" y="8494"/>
                  <a:pt x="61617" y="8494"/>
                </a:cubicBezTo>
                <a:close/>
                <a:moveTo>
                  <a:pt x="50627" y="8850"/>
                </a:moveTo>
                <a:cubicBezTo>
                  <a:pt x="50699" y="8859"/>
                  <a:pt x="50672" y="8886"/>
                  <a:pt x="50681" y="8957"/>
                </a:cubicBezTo>
                <a:cubicBezTo>
                  <a:pt x="50699" y="9100"/>
                  <a:pt x="50672" y="9305"/>
                  <a:pt x="50672" y="9403"/>
                </a:cubicBezTo>
                <a:cubicBezTo>
                  <a:pt x="50627" y="10777"/>
                  <a:pt x="50583" y="12196"/>
                  <a:pt x="50493" y="13480"/>
                </a:cubicBezTo>
                <a:cubicBezTo>
                  <a:pt x="49890" y="13470"/>
                  <a:pt x="49281" y="13464"/>
                  <a:pt x="48672" y="13464"/>
                </a:cubicBezTo>
                <a:cubicBezTo>
                  <a:pt x="47677" y="13464"/>
                  <a:pt x="46683" y="13481"/>
                  <a:pt x="45721" y="13525"/>
                </a:cubicBezTo>
                <a:cubicBezTo>
                  <a:pt x="45792" y="12080"/>
                  <a:pt x="45801" y="10581"/>
                  <a:pt x="45792" y="9064"/>
                </a:cubicBezTo>
                <a:cubicBezTo>
                  <a:pt x="47041" y="9064"/>
                  <a:pt x="48227" y="8984"/>
                  <a:pt x="49441" y="8922"/>
                </a:cubicBezTo>
                <a:cubicBezTo>
                  <a:pt x="49717" y="8913"/>
                  <a:pt x="50029" y="8895"/>
                  <a:pt x="50333" y="8877"/>
                </a:cubicBezTo>
                <a:cubicBezTo>
                  <a:pt x="50431" y="8868"/>
                  <a:pt x="50574" y="8850"/>
                  <a:pt x="50627" y="8850"/>
                </a:cubicBezTo>
                <a:close/>
                <a:moveTo>
                  <a:pt x="60369" y="8529"/>
                </a:moveTo>
                <a:cubicBezTo>
                  <a:pt x="60378" y="10171"/>
                  <a:pt x="60360" y="11776"/>
                  <a:pt x="60378" y="13391"/>
                </a:cubicBezTo>
                <a:cubicBezTo>
                  <a:pt x="58942" y="13471"/>
                  <a:pt x="57478" y="13525"/>
                  <a:pt x="55989" y="13543"/>
                </a:cubicBezTo>
                <a:cubicBezTo>
                  <a:pt x="56007" y="11928"/>
                  <a:pt x="56042" y="10269"/>
                  <a:pt x="55971" y="8690"/>
                </a:cubicBezTo>
                <a:cubicBezTo>
                  <a:pt x="57452" y="8645"/>
                  <a:pt x="58879" y="8565"/>
                  <a:pt x="60369" y="8529"/>
                </a:cubicBezTo>
                <a:close/>
                <a:moveTo>
                  <a:pt x="55623" y="8699"/>
                </a:moveTo>
                <a:cubicBezTo>
                  <a:pt x="55694" y="10287"/>
                  <a:pt x="55650" y="11928"/>
                  <a:pt x="55632" y="13543"/>
                </a:cubicBezTo>
                <a:cubicBezTo>
                  <a:pt x="55458" y="13544"/>
                  <a:pt x="55285" y="13544"/>
                  <a:pt x="55113" y="13544"/>
                </a:cubicBezTo>
                <a:cubicBezTo>
                  <a:pt x="53672" y="13544"/>
                  <a:pt x="52268" y="13513"/>
                  <a:pt x="50850" y="13489"/>
                </a:cubicBezTo>
                <a:cubicBezTo>
                  <a:pt x="50939" y="11964"/>
                  <a:pt x="51011" y="10420"/>
                  <a:pt x="51046" y="8832"/>
                </a:cubicBezTo>
                <a:cubicBezTo>
                  <a:pt x="52554" y="8770"/>
                  <a:pt x="54071" y="8716"/>
                  <a:pt x="55623" y="8699"/>
                </a:cubicBezTo>
                <a:close/>
                <a:moveTo>
                  <a:pt x="40924" y="8876"/>
                </a:moveTo>
                <a:cubicBezTo>
                  <a:pt x="40926" y="8876"/>
                  <a:pt x="40928" y="8876"/>
                  <a:pt x="40930" y="8877"/>
                </a:cubicBezTo>
                <a:cubicBezTo>
                  <a:pt x="42420" y="8939"/>
                  <a:pt x="43910" y="9011"/>
                  <a:pt x="45426" y="9046"/>
                </a:cubicBezTo>
                <a:cubicBezTo>
                  <a:pt x="45462" y="10563"/>
                  <a:pt x="45426" y="12080"/>
                  <a:pt x="45364" y="13534"/>
                </a:cubicBezTo>
                <a:cubicBezTo>
                  <a:pt x="43865" y="13614"/>
                  <a:pt x="42384" y="13703"/>
                  <a:pt x="40894" y="13792"/>
                </a:cubicBezTo>
                <a:cubicBezTo>
                  <a:pt x="40921" y="12187"/>
                  <a:pt x="40912" y="10501"/>
                  <a:pt x="40912" y="8904"/>
                </a:cubicBezTo>
                <a:cubicBezTo>
                  <a:pt x="40896" y="8904"/>
                  <a:pt x="40909" y="8876"/>
                  <a:pt x="40924" y="8876"/>
                </a:cubicBezTo>
                <a:close/>
                <a:moveTo>
                  <a:pt x="40145" y="8849"/>
                </a:moveTo>
                <a:cubicBezTo>
                  <a:pt x="40282" y="8849"/>
                  <a:pt x="40420" y="8852"/>
                  <a:pt x="40555" y="8859"/>
                </a:cubicBezTo>
                <a:cubicBezTo>
                  <a:pt x="40573" y="10510"/>
                  <a:pt x="40555" y="12169"/>
                  <a:pt x="40537" y="13801"/>
                </a:cubicBezTo>
                <a:cubicBezTo>
                  <a:pt x="38825" y="13891"/>
                  <a:pt x="37094" y="13953"/>
                  <a:pt x="35381" y="14042"/>
                </a:cubicBezTo>
                <a:cubicBezTo>
                  <a:pt x="35479" y="12419"/>
                  <a:pt x="35488" y="10715"/>
                  <a:pt x="35533" y="9046"/>
                </a:cubicBezTo>
                <a:cubicBezTo>
                  <a:pt x="36853" y="8957"/>
                  <a:pt x="38218" y="8931"/>
                  <a:pt x="39583" y="8859"/>
                </a:cubicBezTo>
                <a:cubicBezTo>
                  <a:pt x="39768" y="8854"/>
                  <a:pt x="39957" y="8849"/>
                  <a:pt x="40145" y="8849"/>
                </a:cubicBezTo>
                <a:close/>
                <a:moveTo>
                  <a:pt x="35176" y="9073"/>
                </a:moveTo>
                <a:lnTo>
                  <a:pt x="35176" y="9073"/>
                </a:lnTo>
                <a:cubicBezTo>
                  <a:pt x="35122" y="10724"/>
                  <a:pt x="35131" y="12436"/>
                  <a:pt x="35024" y="14024"/>
                </a:cubicBezTo>
                <a:cubicBezTo>
                  <a:pt x="34293" y="14078"/>
                  <a:pt x="32428" y="14123"/>
                  <a:pt x="29850" y="14149"/>
                </a:cubicBezTo>
                <a:cubicBezTo>
                  <a:pt x="29805" y="13561"/>
                  <a:pt x="29796" y="12963"/>
                  <a:pt x="29832" y="12321"/>
                </a:cubicBezTo>
                <a:cubicBezTo>
                  <a:pt x="29877" y="11473"/>
                  <a:pt x="29957" y="10518"/>
                  <a:pt x="30055" y="9555"/>
                </a:cubicBezTo>
                <a:cubicBezTo>
                  <a:pt x="32990" y="9412"/>
                  <a:pt x="34498" y="9198"/>
                  <a:pt x="35176" y="9073"/>
                </a:cubicBezTo>
                <a:close/>
                <a:moveTo>
                  <a:pt x="29663" y="9573"/>
                </a:moveTo>
                <a:cubicBezTo>
                  <a:pt x="29573" y="10518"/>
                  <a:pt x="29493" y="11464"/>
                  <a:pt x="29449" y="12303"/>
                </a:cubicBezTo>
                <a:cubicBezTo>
                  <a:pt x="29413" y="12954"/>
                  <a:pt x="29422" y="13561"/>
                  <a:pt x="29466" y="14158"/>
                </a:cubicBezTo>
                <a:cubicBezTo>
                  <a:pt x="28030" y="14176"/>
                  <a:pt x="26398" y="14185"/>
                  <a:pt x="24631" y="14194"/>
                </a:cubicBezTo>
                <a:cubicBezTo>
                  <a:pt x="24631" y="13792"/>
                  <a:pt x="24640" y="13462"/>
                  <a:pt x="24658" y="13248"/>
                </a:cubicBezTo>
                <a:cubicBezTo>
                  <a:pt x="24711" y="12767"/>
                  <a:pt x="24694" y="11321"/>
                  <a:pt x="24667" y="9698"/>
                </a:cubicBezTo>
                <a:cubicBezTo>
                  <a:pt x="24917" y="9698"/>
                  <a:pt x="25166" y="9698"/>
                  <a:pt x="25398" y="9689"/>
                </a:cubicBezTo>
                <a:cubicBezTo>
                  <a:pt x="27058" y="9671"/>
                  <a:pt x="28476" y="9626"/>
                  <a:pt x="29663" y="9573"/>
                </a:cubicBezTo>
                <a:close/>
                <a:moveTo>
                  <a:pt x="1927" y="9421"/>
                </a:moveTo>
                <a:cubicBezTo>
                  <a:pt x="3355" y="9448"/>
                  <a:pt x="5103" y="9484"/>
                  <a:pt x="7012" y="9519"/>
                </a:cubicBezTo>
                <a:cubicBezTo>
                  <a:pt x="6923" y="10483"/>
                  <a:pt x="6834" y="11446"/>
                  <a:pt x="6789" y="12303"/>
                </a:cubicBezTo>
                <a:cubicBezTo>
                  <a:pt x="6753" y="12963"/>
                  <a:pt x="6771" y="13587"/>
                  <a:pt x="6807" y="14203"/>
                </a:cubicBezTo>
                <a:cubicBezTo>
                  <a:pt x="5112" y="14194"/>
                  <a:pt x="3462" y="14194"/>
                  <a:pt x="1900" y="14185"/>
                </a:cubicBezTo>
                <a:cubicBezTo>
                  <a:pt x="1900" y="13784"/>
                  <a:pt x="1900" y="13453"/>
                  <a:pt x="1927" y="13248"/>
                </a:cubicBezTo>
                <a:cubicBezTo>
                  <a:pt x="1972" y="12740"/>
                  <a:pt x="1954" y="11152"/>
                  <a:pt x="1927" y="9421"/>
                </a:cubicBezTo>
                <a:close/>
                <a:moveTo>
                  <a:pt x="7396" y="9528"/>
                </a:moveTo>
                <a:cubicBezTo>
                  <a:pt x="9002" y="9555"/>
                  <a:pt x="10705" y="9591"/>
                  <a:pt x="12436" y="9609"/>
                </a:cubicBezTo>
                <a:cubicBezTo>
                  <a:pt x="12436" y="9680"/>
                  <a:pt x="12436" y="9742"/>
                  <a:pt x="12436" y="9805"/>
                </a:cubicBezTo>
                <a:cubicBezTo>
                  <a:pt x="12427" y="11179"/>
                  <a:pt x="12409" y="12775"/>
                  <a:pt x="12409" y="14212"/>
                </a:cubicBezTo>
                <a:cubicBezTo>
                  <a:pt x="10652" y="14212"/>
                  <a:pt x="8903" y="14203"/>
                  <a:pt x="7191" y="14203"/>
                </a:cubicBezTo>
                <a:cubicBezTo>
                  <a:pt x="7155" y="13587"/>
                  <a:pt x="7137" y="12981"/>
                  <a:pt x="7173" y="12321"/>
                </a:cubicBezTo>
                <a:cubicBezTo>
                  <a:pt x="7217" y="11464"/>
                  <a:pt x="7307" y="10501"/>
                  <a:pt x="7396" y="9528"/>
                </a:cubicBezTo>
                <a:close/>
                <a:moveTo>
                  <a:pt x="12820" y="9617"/>
                </a:moveTo>
                <a:cubicBezTo>
                  <a:pt x="14729" y="9644"/>
                  <a:pt x="16656" y="9671"/>
                  <a:pt x="18476" y="9689"/>
                </a:cubicBezTo>
                <a:cubicBezTo>
                  <a:pt x="18529" y="10813"/>
                  <a:pt x="18592" y="12106"/>
                  <a:pt x="18672" y="13436"/>
                </a:cubicBezTo>
                <a:cubicBezTo>
                  <a:pt x="18681" y="13712"/>
                  <a:pt x="18699" y="13971"/>
                  <a:pt x="18708" y="14212"/>
                </a:cubicBezTo>
                <a:lnTo>
                  <a:pt x="12793" y="14212"/>
                </a:lnTo>
                <a:cubicBezTo>
                  <a:pt x="12793" y="12784"/>
                  <a:pt x="12811" y="11179"/>
                  <a:pt x="12820" y="9814"/>
                </a:cubicBezTo>
                <a:cubicBezTo>
                  <a:pt x="12820" y="9742"/>
                  <a:pt x="12820" y="9680"/>
                  <a:pt x="12820" y="9617"/>
                </a:cubicBezTo>
                <a:close/>
                <a:moveTo>
                  <a:pt x="18868" y="9689"/>
                </a:moveTo>
                <a:lnTo>
                  <a:pt x="18868" y="9689"/>
                </a:lnTo>
                <a:cubicBezTo>
                  <a:pt x="20197" y="9698"/>
                  <a:pt x="21473" y="9707"/>
                  <a:pt x="22633" y="9707"/>
                </a:cubicBezTo>
                <a:cubicBezTo>
                  <a:pt x="23213" y="9707"/>
                  <a:pt x="23766" y="9707"/>
                  <a:pt x="24283" y="9698"/>
                </a:cubicBezTo>
                <a:lnTo>
                  <a:pt x="24283" y="9698"/>
                </a:lnTo>
                <a:cubicBezTo>
                  <a:pt x="24310" y="11259"/>
                  <a:pt x="24328" y="12758"/>
                  <a:pt x="24274" y="13213"/>
                </a:cubicBezTo>
                <a:cubicBezTo>
                  <a:pt x="24257" y="13436"/>
                  <a:pt x="24248" y="13784"/>
                  <a:pt x="24248" y="14194"/>
                </a:cubicBezTo>
                <a:cubicBezTo>
                  <a:pt x="22624" y="14203"/>
                  <a:pt x="20893" y="14212"/>
                  <a:pt x="19100" y="14212"/>
                </a:cubicBezTo>
                <a:cubicBezTo>
                  <a:pt x="19082" y="13971"/>
                  <a:pt x="19064" y="13703"/>
                  <a:pt x="19056" y="13418"/>
                </a:cubicBezTo>
                <a:cubicBezTo>
                  <a:pt x="18993" y="12347"/>
                  <a:pt x="18922" y="10973"/>
                  <a:pt x="18868" y="9689"/>
                </a:cubicBezTo>
                <a:close/>
                <a:moveTo>
                  <a:pt x="50841" y="13846"/>
                </a:moveTo>
                <a:cubicBezTo>
                  <a:pt x="52169" y="13868"/>
                  <a:pt x="53522" y="13904"/>
                  <a:pt x="54863" y="13904"/>
                </a:cubicBezTo>
                <a:cubicBezTo>
                  <a:pt x="55117" y="13904"/>
                  <a:pt x="55370" y="13902"/>
                  <a:pt x="55623" y="13900"/>
                </a:cubicBezTo>
                <a:lnTo>
                  <a:pt x="55623" y="13900"/>
                </a:lnTo>
                <a:cubicBezTo>
                  <a:pt x="55605" y="15577"/>
                  <a:pt x="55543" y="17245"/>
                  <a:pt x="55578" y="18940"/>
                </a:cubicBezTo>
                <a:cubicBezTo>
                  <a:pt x="54160" y="18891"/>
                  <a:pt x="52742" y="18850"/>
                  <a:pt x="51283" y="18850"/>
                </a:cubicBezTo>
                <a:cubicBezTo>
                  <a:pt x="51145" y="18850"/>
                  <a:pt x="51007" y="18850"/>
                  <a:pt x="50868" y="18851"/>
                </a:cubicBezTo>
                <a:cubicBezTo>
                  <a:pt x="50743" y="17290"/>
                  <a:pt x="50734" y="15479"/>
                  <a:pt x="50823" y="13873"/>
                </a:cubicBezTo>
                <a:cubicBezTo>
                  <a:pt x="50823" y="13864"/>
                  <a:pt x="50823" y="13846"/>
                  <a:pt x="50841" y="13846"/>
                </a:cubicBezTo>
                <a:close/>
                <a:moveTo>
                  <a:pt x="48577" y="13820"/>
                </a:moveTo>
                <a:cubicBezTo>
                  <a:pt x="49209" y="13820"/>
                  <a:pt x="49844" y="13826"/>
                  <a:pt x="50475" y="13837"/>
                </a:cubicBezTo>
                <a:cubicBezTo>
                  <a:pt x="50377" y="15452"/>
                  <a:pt x="50386" y="17281"/>
                  <a:pt x="50520" y="18851"/>
                </a:cubicBezTo>
                <a:cubicBezTo>
                  <a:pt x="50425" y="18850"/>
                  <a:pt x="50331" y="18850"/>
                  <a:pt x="50236" y="18850"/>
                </a:cubicBezTo>
                <a:cubicBezTo>
                  <a:pt x="48697" y="18850"/>
                  <a:pt x="47217" y="18916"/>
                  <a:pt x="45729" y="18958"/>
                </a:cubicBezTo>
                <a:cubicBezTo>
                  <a:pt x="45676" y="17307"/>
                  <a:pt x="45640" y="15541"/>
                  <a:pt x="45712" y="13873"/>
                </a:cubicBezTo>
                <a:cubicBezTo>
                  <a:pt x="46650" y="13835"/>
                  <a:pt x="47611" y="13820"/>
                  <a:pt x="48577" y="13820"/>
                </a:cubicBezTo>
                <a:close/>
                <a:moveTo>
                  <a:pt x="60378" y="13748"/>
                </a:moveTo>
                <a:cubicBezTo>
                  <a:pt x="60405" y="15603"/>
                  <a:pt x="60565" y="17388"/>
                  <a:pt x="60699" y="19109"/>
                </a:cubicBezTo>
                <a:cubicBezTo>
                  <a:pt x="59084" y="19083"/>
                  <a:pt x="57487" y="19029"/>
                  <a:pt x="55935" y="18940"/>
                </a:cubicBezTo>
                <a:cubicBezTo>
                  <a:pt x="55899" y="17245"/>
                  <a:pt x="55962" y="15577"/>
                  <a:pt x="55971" y="13900"/>
                </a:cubicBezTo>
                <a:cubicBezTo>
                  <a:pt x="57478" y="13882"/>
                  <a:pt x="58924" y="13810"/>
                  <a:pt x="60378" y="13748"/>
                </a:cubicBezTo>
                <a:close/>
                <a:moveTo>
                  <a:pt x="64776" y="13596"/>
                </a:moveTo>
                <a:cubicBezTo>
                  <a:pt x="64812" y="13623"/>
                  <a:pt x="64794" y="13694"/>
                  <a:pt x="64794" y="13748"/>
                </a:cubicBezTo>
                <a:cubicBezTo>
                  <a:pt x="64803" y="15532"/>
                  <a:pt x="64758" y="17388"/>
                  <a:pt x="64776" y="19190"/>
                </a:cubicBezTo>
                <a:cubicBezTo>
                  <a:pt x="63536" y="19163"/>
                  <a:pt x="62323" y="19118"/>
                  <a:pt x="61065" y="19109"/>
                </a:cubicBezTo>
                <a:cubicBezTo>
                  <a:pt x="60904" y="17361"/>
                  <a:pt x="60770" y="15595"/>
                  <a:pt x="60726" y="13730"/>
                </a:cubicBezTo>
                <a:cubicBezTo>
                  <a:pt x="62073" y="13676"/>
                  <a:pt x="63429" y="13641"/>
                  <a:pt x="64776" y="13596"/>
                </a:cubicBezTo>
                <a:close/>
                <a:moveTo>
                  <a:pt x="70458" y="13227"/>
                </a:moveTo>
                <a:cubicBezTo>
                  <a:pt x="70487" y="13227"/>
                  <a:pt x="70494" y="13253"/>
                  <a:pt x="70494" y="13382"/>
                </a:cubicBezTo>
                <a:cubicBezTo>
                  <a:pt x="70494" y="13766"/>
                  <a:pt x="70459" y="14247"/>
                  <a:pt x="70441" y="14604"/>
                </a:cubicBezTo>
                <a:cubicBezTo>
                  <a:pt x="70378" y="15996"/>
                  <a:pt x="70307" y="17441"/>
                  <a:pt x="70289" y="18824"/>
                </a:cubicBezTo>
                <a:cubicBezTo>
                  <a:pt x="69531" y="18949"/>
                  <a:pt x="68701" y="19118"/>
                  <a:pt x="67818" y="19127"/>
                </a:cubicBezTo>
                <a:cubicBezTo>
                  <a:pt x="66944" y="19145"/>
                  <a:pt x="66025" y="19190"/>
                  <a:pt x="65133" y="19199"/>
                </a:cubicBezTo>
                <a:cubicBezTo>
                  <a:pt x="65124" y="17325"/>
                  <a:pt x="65142" y="15461"/>
                  <a:pt x="65151" y="13587"/>
                </a:cubicBezTo>
                <a:cubicBezTo>
                  <a:pt x="66979" y="13561"/>
                  <a:pt x="68746" y="13436"/>
                  <a:pt x="70378" y="13239"/>
                </a:cubicBezTo>
                <a:cubicBezTo>
                  <a:pt x="70415" y="13236"/>
                  <a:pt x="70440" y="13227"/>
                  <a:pt x="70458" y="13227"/>
                </a:cubicBezTo>
                <a:close/>
                <a:moveTo>
                  <a:pt x="45355" y="13900"/>
                </a:moveTo>
                <a:cubicBezTo>
                  <a:pt x="45283" y="15559"/>
                  <a:pt x="45319" y="17334"/>
                  <a:pt x="45382" y="18984"/>
                </a:cubicBezTo>
                <a:cubicBezTo>
                  <a:pt x="43838" y="19047"/>
                  <a:pt x="42339" y="19163"/>
                  <a:pt x="40778" y="19208"/>
                </a:cubicBezTo>
                <a:cubicBezTo>
                  <a:pt x="40707" y="17521"/>
                  <a:pt x="40832" y="15809"/>
                  <a:pt x="40885" y="14149"/>
                </a:cubicBezTo>
                <a:cubicBezTo>
                  <a:pt x="42384" y="14069"/>
                  <a:pt x="43838" y="13953"/>
                  <a:pt x="45355" y="13900"/>
                </a:cubicBezTo>
                <a:close/>
                <a:moveTo>
                  <a:pt x="40529" y="14167"/>
                </a:moveTo>
                <a:cubicBezTo>
                  <a:pt x="40475" y="15826"/>
                  <a:pt x="40350" y="17539"/>
                  <a:pt x="40430" y="19234"/>
                </a:cubicBezTo>
                <a:cubicBezTo>
                  <a:pt x="38718" y="19288"/>
                  <a:pt x="37031" y="19377"/>
                  <a:pt x="35444" y="19564"/>
                </a:cubicBezTo>
                <a:cubicBezTo>
                  <a:pt x="35328" y="17923"/>
                  <a:pt x="35220" y="16112"/>
                  <a:pt x="35354" y="14399"/>
                </a:cubicBezTo>
                <a:cubicBezTo>
                  <a:pt x="37076" y="14319"/>
                  <a:pt x="38789" y="14230"/>
                  <a:pt x="40529" y="14167"/>
                </a:cubicBezTo>
                <a:close/>
                <a:moveTo>
                  <a:pt x="34953" y="14408"/>
                </a:moveTo>
                <a:lnTo>
                  <a:pt x="34953" y="14426"/>
                </a:lnTo>
                <a:lnTo>
                  <a:pt x="34997" y="14426"/>
                </a:lnTo>
                <a:cubicBezTo>
                  <a:pt x="34980" y="14711"/>
                  <a:pt x="34962" y="14997"/>
                  <a:pt x="34953" y="15282"/>
                </a:cubicBezTo>
                <a:lnTo>
                  <a:pt x="34953" y="16504"/>
                </a:lnTo>
                <a:lnTo>
                  <a:pt x="34944" y="16504"/>
                </a:lnTo>
                <a:cubicBezTo>
                  <a:pt x="34953" y="17566"/>
                  <a:pt x="35024" y="18610"/>
                  <a:pt x="35096" y="19609"/>
                </a:cubicBezTo>
                <a:cubicBezTo>
                  <a:pt x="35024" y="19609"/>
                  <a:pt x="34962" y="19618"/>
                  <a:pt x="34899" y="19627"/>
                </a:cubicBezTo>
                <a:lnTo>
                  <a:pt x="34899" y="19636"/>
                </a:lnTo>
                <a:cubicBezTo>
                  <a:pt x="34337" y="19654"/>
                  <a:pt x="32607" y="19689"/>
                  <a:pt x="30171" y="19743"/>
                </a:cubicBezTo>
                <a:cubicBezTo>
                  <a:pt x="30144" y="18949"/>
                  <a:pt x="30118" y="18271"/>
                  <a:pt x="30109" y="17807"/>
                </a:cubicBezTo>
                <a:cubicBezTo>
                  <a:pt x="30100" y="16986"/>
                  <a:pt x="30028" y="16219"/>
                  <a:pt x="29957" y="15470"/>
                </a:cubicBezTo>
                <a:cubicBezTo>
                  <a:pt x="29930" y="15157"/>
                  <a:pt x="29904" y="14845"/>
                  <a:pt x="29877" y="14542"/>
                </a:cubicBezTo>
                <a:cubicBezTo>
                  <a:pt x="32303" y="14506"/>
                  <a:pt x="34105" y="14470"/>
                  <a:pt x="34953" y="14408"/>
                </a:cubicBezTo>
                <a:close/>
                <a:moveTo>
                  <a:pt x="29493" y="14542"/>
                </a:moveTo>
                <a:cubicBezTo>
                  <a:pt x="29511" y="14863"/>
                  <a:pt x="29547" y="15184"/>
                  <a:pt x="29573" y="15505"/>
                </a:cubicBezTo>
                <a:cubicBezTo>
                  <a:pt x="29645" y="16246"/>
                  <a:pt x="29716" y="17004"/>
                  <a:pt x="29725" y="17816"/>
                </a:cubicBezTo>
                <a:cubicBezTo>
                  <a:pt x="29734" y="18280"/>
                  <a:pt x="29761" y="18958"/>
                  <a:pt x="29788" y="19752"/>
                </a:cubicBezTo>
                <a:cubicBezTo>
                  <a:pt x="28262" y="19787"/>
                  <a:pt x="26487" y="19823"/>
                  <a:pt x="24551" y="19868"/>
                </a:cubicBezTo>
                <a:cubicBezTo>
                  <a:pt x="24578" y="19591"/>
                  <a:pt x="24604" y="19368"/>
                  <a:pt x="24631" y="19216"/>
                </a:cubicBezTo>
                <a:cubicBezTo>
                  <a:pt x="24729" y="18583"/>
                  <a:pt x="24694" y="17147"/>
                  <a:pt x="24667" y="15764"/>
                </a:cubicBezTo>
                <a:cubicBezTo>
                  <a:pt x="24658" y="15354"/>
                  <a:pt x="24649" y="14952"/>
                  <a:pt x="24640" y="14586"/>
                </a:cubicBezTo>
                <a:cubicBezTo>
                  <a:pt x="26415" y="14578"/>
                  <a:pt x="28048" y="14560"/>
                  <a:pt x="29493" y="14542"/>
                </a:cubicBezTo>
                <a:close/>
                <a:moveTo>
                  <a:pt x="24257" y="14586"/>
                </a:moveTo>
                <a:cubicBezTo>
                  <a:pt x="24257" y="14952"/>
                  <a:pt x="24274" y="15354"/>
                  <a:pt x="24283" y="15773"/>
                </a:cubicBezTo>
                <a:cubicBezTo>
                  <a:pt x="24310" y="17075"/>
                  <a:pt x="24346" y="18556"/>
                  <a:pt x="24248" y="19163"/>
                </a:cubicBezTo>
                <a:cubicBezTo>
                  <a:pt x="24221" y="19323"/>
                  <a:pt x="24194" y="19573"/>
                  <a:pt x="24167" y="19877"/>
                </a:cubicBezTo>
                <a:cubicBezTo>
                  <a:pt x="22544" y="19921"/>
                  <a:pt x="20813" y="19957"/>
                  <a:pt x="19038" y="20001"/>
                </a:cubicBezTo>
                <a:cubicBezTo>
                  <a:pt x="19118" y="18101"/>
                  <a:pt x="19180" y="16210"/>
                  <a:pt x="19154" y="15452"/>
                </a:cubicBezTo>
                <a:cubicBezTo>
                  <a:pt x="19154" y="15256"/>
                  <a:pt x="19136" y="14961"/>
                  <a:pt x="19118" y="14604"/>
                </a:cubicBezTo>
                <a:cubicBezTo>
                  <a:pt x="20902" y="14595"/>
                  <a:pt x="22633" y="14595"/>
                  <a:pt x="24257" y="14586"/>
                </a:cubicBezTo>
                <a:close/>
                <a:moveTo>
                  <a:pt x="18734" y="14604"/>
                </a:moveTo>
                <a:cubicBezTo>
                  <a:pt x="18752" y="14970"/>
                  <a:pt x="18761" y="15264"/>
                  <a:pt x="18770" y="15470"/>
                </a:cubicBezTo>
                <a:cubicBezTo>
                  <a:pt x="18797" y="16210"/>
                  <a:pt x="18725" y="18110"/>
                  <a:pt x="18654" y="20010"/>
                </a:cubicBezTo>
                <a:cubicBezTo>
                  <a:pt x="16781" y="20064"/>
                  <a:pt x="14863" y="20109"/>
                  <a:pt x="12971" y="20162"/>
                </a:cubicBezTo>
                <a:cubicBezTo>
                  <a:pt x="12918" y="19190"/>
                  <a:pt x="12873" y="18351"/>
                  <a:pt x="12838" y="17905"/>
                </a:cubicBezTo>
                <a:cubicBezTo>
                  <a:pt x="12802" y="17405"/>
                  <a:pt x="12793" y="16130"/>
                  <a:pt x="12793" y="14604"/>
                </a:cubicBezTo>
                <a:close/>
                <a:moveTo>
                  <a:pt x="7226" y="14586"/>
                </a:moveTo>
                <a:lnTo>
                  <a:pt x="7226" y="14586"/>
                </a:lnTo>
                <a:cubicBezTo>
                  <a:pt x="8921" y="14595"/>
                  <a:pt x="10661" y="14595"/>
                  <a:pt x="12409" y="14604"/>
                </a:cubicBezTo>
                <a:cubicBezTo>
                  <a:pt x="12400" y="16139"/>
                  <a:pt x="12418" y="17423"/>
                  <a:pt x="12454" y="17932"/>
                </a:cubicBezTo>
                <a:cubicBezTo>
                  <a:pt x="12490" y="18378"/>
                  <a:pt x="12534" y="19208"/>
                  <a:pt x="12588" y="20171"/>
                </a:cubicBezTo>
                <a:cubicBezTo>
                  <a:pt x="10857" y="20216"/>
                  <a:pt x="9162" y="20269"/>
                  <a:pt x="7538" y="20314"/>
                </a:cubicBezTo>
                <a:cubicBezTo>
                  <a:pt x="7494" y="19288"/>
                  <a:pt x="7467" y="18378"/>
                  <a:pt x="7458" y="17807"/>
                </a:cubicBezTo>
                <a:cubicBezTo>
                  <a:pt x="7440" y="16986"/>
                  <a:pt x="7369" y="16219"/>
                  <a:pt x="7298" y="15470"/>
                </a:cubicBezTo>
                <a:cubicBezTo>
                  <a:pt x="7271" y="15175"/>
                  <a:pt x="7244" y="14881"/>
                  <a:pt x="7226" y="14586"/>
                </a:cubicBezTo>
                <a:close/>
                <a:moveTo>
                  <a:pt x="1900" y="14569"/>
                </a:moveTo>
                <a:lnTo>
                  <a:pt x="1900" y="14569"/>
                </a:lnTo>
                <a:cubicBezTo>
                  <a:pt x="3470" y="14578"/>
                  <a:pt x="5130" y="14586"/>
                  <a:pt x="6834" y="14586"/>
                </a:cubicBezTo>
                <a:cubicBezTo>
                  <a:pt x="6860" y="14890"/>
                  <a:pt x="6887" y="15193"/>
                  <a:pt x="6914" y="15505"/>
                </a:cubicBezTo>
                <a:cubicBezTo>
                  <a:pt x="6985" y="16246"/>
                  <a:pt x="7057" y="17004"/>
                  <a:pt x="7075" y="17816"/>
                </a:cubicBezTo>
                <a:cubicBezTo>
                  <a:pt x="7084" y="18387"/>
                  <a:pt x="7110" y="19297"/>
                  <a:pt x="7155" y="20332"/>
                </a:cubicBezTo>
                <a:cubicBezTo>
                  <a:pt x="5210" y="20385"/>
                  <a:pt x="3381" y="20448"/>
                  <a:pt x="1767" y="20501"/>
                </a:cubicBezTo>
                <a:cubicBezTo>
                  <a:pt x="1811" y="19930"/>
                  <a:pt x="1856" y="19475"/>
                  <a:pt x="1891" y="19216"/>
                </a:cubicBezTo>
                <a:cubicBezTo>
                  <a:pt x="1999" y="18583"/>
                  <a:pt x="1963" y="17147"/>
                  <a:pt x="1927" y="15764"/>
                </a:cubicBezTo>
                <a:cubicBezTo>
                  <a:pt x="1918" y="15345"/>
                  <a:pt x="1909" y="14934"/>
                  <a:pt x="1900" y="14569"/>
                </a:cubicBezTo>
                <a:close/>
                <a:moveTo>
                  <a:pt x="7164" y="20715"/>
                </a:moveTo>
                <a:cubicBezTo>
                  <a:pt x="7173" y="20965"/>
                  <a:pt x="7182" y="21215"/>
                  <a:pt x="7199" y="21473"/>
                </a:cubicBezTo>
                <a:cubicBezTo>
                  <a:pt x="7235" y="22437"/>
                  <a:pt x="7271" y="23463"/>
                  <a:pt x="7307" y="24382"/>
                </a:cubicBezTo>
                <a:cubicBezTo>
                  <a:pt x="5228" y="24292"/>
                  <a:pt x="3274" y="24212"/>
                  <a:pt x="1544" y="24150"/>
                </a:cubicBezTo>
                <a:cubicBezTo>
                  <a:pt x="1606" y="23070"/>
                  <a:pt x="1668" y="21866"/>
                  <a:pt x="1740" y="20885"/>
                </a:cubicBezTo>
                <a:cubicBezTo>
                  <a:pt x="3363" y="20831"/>
                  <a:pt x="5201" y="20769"/>
                  <a:pt x="7164" y="20715"/>
                </a:cubicBezTo>
                <a:close/>
                <a:moveTo>
                  <a:pt x="12606" y="20555"/>
                </a:moveTo>
                <a:cubicBezTo>
                  <a:pt x="12686" y="22009"/>
                  <a:pt x="12775" y="23650"/>
                  <a:pt x="12873" y="24631"/>
                </a:cubicBezTo>
                <a:cubicBezTo>
                  <a:pt x="11107" y="24551"/>
                  <a:pt x="9358" y="24471"/>
                  <a:pt x="7690" y="24400"/>
                </a:cubicBezTo>
                <a:cubicBezTo>
                  <a:pt x="7654" y="23472"/>
                  <a:pt x="7619" y="22437"/>
                  <a:pt x="7583" y="21465"/>
                </a:cubicBezTo>
                <a:cubicBezTo>
                  <a:pt x="7574" y="21206"/>
                  <a:pt x="7556" y="20947"/>
                  <a:pt x="7547" y="20697"/>
                </a:cubicBezTo>
                <a:cubicBezTo>
                  <a:pt x="9180" y="20653"/>
                  <a:pt x="10875" y="20599"/>
                  <a:pt x="12606" y="20555"/>
                </a:cubicBezTo>
                <a:close/>
                <a:moveTo>
                  <a:pt x="18645" y="20403"/>
                </a:moveTo>
                <a:lnTo>
                  <a:pt x="18645" y="20403"/>
                </a:lnTo>
                <a:cubicBezTo>
                  <a:pt x="18636" y="20635"/>
                  <a:pt x="18627" y="20876"/>
                  <a:pt x="18610" y="21108"/>
                </a:cubicBezTo>
                <a:cubicBezTo>
                  <a:pt x="18556" y="22589"/>
                  <a:pt x="18502" y="23989"/>
                  <a:pt x="18485" y="24765"/>
                </a:cubicBezTo>
                <a:cubicBezTo>
                  <a:pt x="18485" y="24810"/>
                  <a:pt x="18485" y="24855"/>
                  <a:pt x="18485" y="24890"/>
                </a:cubicBezTo>
                <a:cubicBezTo>
                  <a:pt x="16763" y="24810"/>
                  <a:pt x="14996" y="24730"/>
                  <a:pt x="13257" y="24649"/>
                </a:cubicBezTo>
                <a:cubicBezTo>
                  <a:pt x="13168" y="23686"/>
                  <a:pt x="13070" y="22027"/>
                  <a:pt x="12989" y="20546"/>
                </a:cubicBezTo>
                <a:cubicBezTo>
                  <a:pt x="14872" y="20492"/>
                  <a:pt x="16781" y="20448"/>
                  <a:pt x="18645" y="20403"/>
                </a:cubicBezTo>
                <a:close/>
                <a:moveTo>
                  <a:pt x="70271" y="19199"/>
                </a:moveTo>
                <a:lnTo>
                  <a:pt x="70271" y="19199"/>
                </a:lnTo>
                <a:cubicBezTo>
                  <a:pt x="70236" y="21010"/>
                  <a:pt x="70218" y="22963"/>
                  <a:pt x="70253" y="24819"/>
                </a:cubicBezTo>
                <a:cubicBezTo>
                  <a:pt x="69988" y="24816"/>
                  <a:pt x="69721" y="24814"/>
                  <a:pt x="69454" y="24814"/>
                </a:cubicBezTo>
                <a:cubicBezTo>
                  <a:pt x="68140" y="24814"/>
                  <a:pt x="66814" y="24850"/>
                  <a:pt x="65561" y="24917"/>
                </a:cubicBezTo>
                <a:cubicBezTo>
                  <a:pt x="65347" y="23204"/>
                  <a:pt x="65142" y="21482"/>
                  <a:pt x="65133" y="19555"/>
                </a:cubicBezTo>
                <a:cubicBezTo>
                  <a:pt x="66462" y="19502"/>
                  <a:pt x="67827" y="19547"/>
                  <a:pt x="69049" y="19377"/>
                </a:cubicBezTo>
                <a:cubicBezTo>
                  <a:pt x="69468" y="19323"/>
                  <a:pt x="69906" y="19252"/>
                  <a:pt x="70271" y="19199"/>
                </a:cubicBezTo>
                <a:close/>
                <a:moveTo>
                  <a:pt x="61100" y="19457"/>
                </a:moveTo>
                <a:cubicBezTo>
                  <a:pt x="62340" y="19475"/>
                  <a:pt x="63545" y="19520"/>
                  <a:pt x="64776" y="19547"/>
                </a:cubicBezTo>
                <a:cubicBezTo>
                  <a:pt x="64776" y="21482"/>
                  <a:pt x="65017" y="23231"/>
                  <a:pt x="65204" y="24944"/>
                </a:cubicBezTo>
                <a:cubicBezTo>
                  <a:pt x="64000" y="24979"/>
                  <a:pt x="62840" y="25069"/>
                  <a:pt x="61654" y="25140"/>
                </a:cubicBezTo>
                <a:cubicBezTo>
                  <a:pt x="61422" y="23302"/>
                  <a:pt x="61216" y="21429"/>
                  <a:pt x="61092" y="19493"/>
                </a:cubicBezTo>
                <a:cubicBezTo>
                  <a:pt x="61092" y="19475"/>
                  <a:pt x="61092" y="19466"/>
                  <a:pt x="61100" y="19457"/>
                </a:cubicBezTo>
                <a:close/>
                <a:moveTo>
                  <a:pt x="24141" y="20269"/>
                </a:moveTo>
                <a:cubicBezTo>
                  <a:pt x="24051" y="21349"/>
                  <a:pt x="23962" y="22910"/>
                  <a:pt x="23891" y="24239"/>
                </a:cubicBezTo>
                <a:cubicBezTo>
                  <a:pt x="23873" y="24560"/>
                  <a:pt x="23855" y="24872"/>
                  <a:pt x="23846" y="25149"/>
                </a:cubicBezTo>
                <a:cubicBezTo>
                  <a:pt x="22258" y="25078"/>
                  <a:pt x="20581" y="24997"/>
                  <a:pt x="18868" y="24908"/>
                </a:cubicBezTo>
                <a:cubicBezTo>
                  <a:pt x="18868" y="24863"/>
                  <a:pt x="18868" y="24819"/>
                  <a:pt x="18877" y="24774"/>
                </a:cubicBezTo>
                <a:cubicBezTo>
                  <a:pt x="18886" y="23998"/>
                  <a:pt x="18940" y="22606"/>
                  <a:pt x="19002" y="21117"/>
                </a:cubicBezTo>
                <a:cubicBezTo>
                  <a:pt x="19011" y="20876"/>
                  <a:pt x="19020" y="20635"/>
                  <a:pt x="19029" y="20385"/>
                </a:cubicBezTo>
                <a:cubicBezTo>
                  <a:pt x="20795" y="20349"/>
                  <a:pt x="22517" y="20305"/>
                  <a:pt x="24141" y="20269"/>
                </a:cubicBezTo>
                <a:close/>
                <a:moveTo>
                  <a:pt x="55953" y="19306"/>
                </a:moveTo>
                <a:cubicBezTo>
                  <a:pt x="57532" y="19368"/>
                  <a:pt x="59102" y="19439"/>
                  <a:pt x="60726" y="19457"/>
                </a:cubicBezTo>
                <a:cubicBezTo>
                  <a:pt x="60868" y="21411"/>
                  <a:pt x="61065" y="23302"/>
                  <a:pt x="61297" y="25158"/>
                </a:cubicBezTo>
                <a:cubicBezTo>
                  <a:pt x="59620" y="25265"/>
                  <a:pt x="57809" y="25265"/>
                  <a:pt x="56051" y="25265"/>
                </a:cubicBezTo>
                <a:cubicBezTo>
                  <a:pt x="56033" y="23267"/>
                  <a:pt x="56015" y="21277"/>
                  <a:pt x="55944" y="19332"/>
                </a:cubicBezTo>
                <a:cubicBezTo>
                  <a:pt x="55944" y="19323"/>
                  <a:pt x="55944" y="19306"/>
                  <a:pt x="55953" y="19306"/>
                </a:cubicBezTo>
                <a:close/>
                <a:moveTo>
                  <a:pt x="50913" y="19199"/>
                </a:moveTo>
                <a:cubicBezTo>
                  <a:pt x="52501" y="19199"/>
                  <a:pt x="54044" y="19243"/>
                  <a:pt x="55587" y="19297"/>
                </a:cubicBezTo>
                <a:cubicBezTo>
                  <a:pt x="55659" y="21250"/>
                  <a:pt x="55676" y="23258"/>
                  <a:pt x="55694" y="25265"/>
                </a:cubicBezTo>
                <a:cubicBezTo>
                  <a:pt x="54178" y="25309"/>
                  <a:pt x="52634" y="25327"/>
                  <a:pt x="51127" y="25390"/>
                </a:cubicBezTo>
                <a:cubicBezTo>
                  <a:pt x="51109" y="23284"/>
                  <a:pt x="51064" y="21197"/>
                  <a:pt x="50904" y="19234"/>
                </a:cubicBezTo>
                <a:cubicBezTo>
                  <a:pt x="50895" y="19216"/>
                  <a:pt x="50895" y="19199"/>
                  <a:pt x="50913" y="19199"/>
                </a:cubicBezTo>
                <a:close/>
                <a:moveTo>
                  <a:pt x="29796" y="20135"/>
                </a:moveTo>
                <a:cubicBezTo>
                  <a:pt x="29814" y="20564"/>
                  <a:pt x="29832" y="21018"/>
                  <a:pt x="29850" y="21473"/>
                </a:cubicBezTo>
                <a:cubicBezTo>
                  <a:pt x="29904" y="22838"/>
                  <a:pt x="29966" y="24319"/>
                  <a:pt x="29993" y="25461"/>
                </a:cubicBezTo>
                <a:cubicBezTo>
                  <a:pt x="28333" y="25372"/>
                  <a:pt x="26371" y="25274"/>
                  <a:pt x="24230" y="25176"/>
                </a:cubicBezTo>
                <a:cubicBezTo>
                  <a:pt x="24239" y="24890"/>
                  <a:pt x="24257" y="24578"/>
                  <a:pt x="24274" y="24257"/>
                </a:cubicBezTo>
                <a:cubicBezTo>
                  <a:pt x="24355" y="22910"/>
                  <a:pt x="24435" y="21331"/>
                  <a:pt x="24524" y="20260"/>
                </a:cubicBezTo>
                <a:cubicBezTo>
                  <a:pt x="26469" y="20207"/>
                  <a:pt x="28262" y="20171"/>
                  <a:pt x="29796" y="20135"/>
                </a:cubicBezTo>
                <a:close/>
                <a:moveTo>
                  <a:pt x="50538" y="19199"/>
                </a:moveTo>
                <a:cubicBezTo>
                  <a:pt x="50716" y="21170"/>
                  <a:pt x="50743" y="23284"/>
                  <a:pt x="50779" y="25408"/>
                </a:cubicBezTo>
                <a:cubicBezTo>
                  <a:pt x="49280" y="25488"/>
                  <a:pt x="47755" y="25541"/>
                  <a:pt x="46238" y="25604"/>
                </a:cubicBezTo>
                <a:cubicBezTo>
                  <a:pt x="46086" y="23499"/>
                  <a:pt x="45854" y="21473"/>
                  <a:pt x="45756" y="19315"/>
                </a:cubicBezTo>
                <a:cubicBezTo>
                  <a:pt x="47335" y="19261"/>
                  <a:pt x="48905" y="19199"/>
                  <a:pt x="50538" y="19199"/>
                </a:cubicBezTo>
                <a:close/>
                <a:moveTo>
                  <a:pt x="35105" y="19966"/>
                </a:moveTo>
                <a:cubicBezTo>
                  <a:pt x="35158" y="21857"/>
                  <a:pt x="35220" y="23793"/>
                  <a:pt x="35212" y="25720"/>
                </a:cubicBezTo>
                <a:cubicBezTo>
                  <a:pt x="34846" y="25702"/>
                  <a:pt x="33044" y="25613"/>
                  <a:pt x="30376" y="25479"/>
                </a:cubicBezTo>
                <a:cubicBezTo>
                  <a:pt x="30350" y="24328"/>
                  <a:pt x="30287" y="22838"/>
                  <a:pt x="30234" y="21465"/>
                </a:cubicBezTo>
                <a:cubicBezTo>
                  <a:pt x="30216" y="21001"/>
                  <a:pt x="30198" y="20555"/>
                  <a:pt x="30189" y="20126"/>
                </a:cubicBezTo>
                <a:cubicBezTo>
                  <a:pt x="33115" y="20064"/>
                  <a:pt x="35015" y="20019"/>
                  <a:pt x="35096" y="20019"/>
                </a:cubicBezTo>
                <a:lnTo>
                  <a:pt x="35096" y="19966"/>
                </a:lnTo>
                <a:close/>
                <a:moveTo>
                  <a:pt x="45399" y="19332"/>
                </a:moveTo>
                <a:cubicBezTo>
                  <a:pt x="45498" y="21491"/>
                  <a:pt x="45738" y="23516"/>
                  <a:pt x="45890" y="25622"/>
                </a:cubicBezTo>
                <a:cubicBezTo>
                  <a:pt x="44347" y="25729"/>
                  <a:pt x="42794" y="25809"/>
                  <a:pt x="41189" y="25845"/>
                </a:cubicBezTo>
                <a:cubicBezTo>
                  <a:pt x="41126" y="23686"/>
                  <a:pt x="40885" y="21696"/>
                  <a:pt x="40805" y="19564"/>
                </a:cubicBezTo>
                <a:cubicBezTo>
                  <a:pt x="42357" y="19520"/>
                  <a:pt x="43856" y="19404"/>
                  <a:pt x="45399" y="19332"/>
                </a:cubicBezTo>
                <a:close/>
                <a:moveTo>
                  <a:pt x="40448" y="19582"/>
                </a:moveTo>
                <a:cubicBezTo>
                  <a:pt x="40537" y="21714"/>
                  <a:pt x="40769" y="23695"/>
                  <a:pt x="40832" y="25854"/>
                </a:cubicBezTo>
                <a:cubicBezTo>
                  <a:pt x="40150" y="25871"/>
                  <a:pt x="39455" y="25884"/>
                  <a:pt x="38763" y="25884"/>
                </a:cubicBezTo>
                <a:cubicBezTo>
                  <a:pt x="37664" y="25884"/>
                  <a:pt x="36576" y="25851"/>
                  <a:pt x="35568" y="25747"/>
                </a:cubicBezTo>
                <a:cubicBezTo>
                  <a:pt x="35568" y="23775"/>
                  <a:pt x="35506" y="21812"/>
                  <a:pt x="35470" y="19921"/>
                </a:cubicBezTo>
                <a:cubicBezTo>
                  <a:pt x="37049" y="19725"/>
                  <a:pt x="38735" y="19645"/>
                  <a:pt x="40448" y="19582"/>
                </a:cubicBezTo>
                <a:close/>
                <a:moveTo>
                  <a:pt x="1526" y="24533"/>
                </a:moveTo>
                <a:cubicBezTo>
                  <a:pt x="3256" y="24596"/>
                  <a:pt x="5228" y="24676"/>
                  <a:pt x="7315" y="24765"/>
                </a:cubicBezTo>
                <a:cubicBezTo>
                  <a:pt x="7351" y="25800"/>
                  <a:pt x="7369" y="26665"/>
                  <a:pt x="7351" y="27112"/>
                </a:cubicBezTo>
                <a:cubicBezTo>
                  <a:pt x="7342" y="27477"/>
                  <a:pt x="7307" y="28173"/>
                  <a:pt x="7253" y="29047"/>
                </a:cubicBezTo>
                <a:cubicBezTo>
                  <a:pt x="5032" y="29021"/>
                  <a:pt x="3007" y="28994"/>
                  <a:pt x="1356" y="28985"/>
                </a:cubicBezTo>
                <a:cubicBezTo>
                  <a:pt x="1365" y="27852"/>
                  <a:pt x="1374" y="26942"/>
                  <a:pt x="1401" y="26541"/>
                </a:cubicBezTo>
                <a:cubicBezTo>
                  <a:pt x="1436" y="26130"/>
                  <a:pt x="1481" y="25399"/>
                  <a:pt x="1526" y="24533"/>
                </a:cubicBezTo>
                <a:close/>
                <a:moveTo>
                  <a:pt x="68997" y="25170"/>
                </a:moveTo>
                <a:cubicBezTo>
                  <a:pt x="69422" y="25170"/>
                  <a:pt x="69848" y="25177"/>
                  <a:pt x="70271" y="25194"/>
                </a:cubicBezTo>
                <a:cubicBezTo>
                  <a:pt x="70298" y="26460"/>
                  <a:pt x="70343" y="27718"/>
                  <a:pt x="70450" y="28914"/>
                </a:cubicBezTo>
                <a:cubicBezTo>
                  <a:pt x="68969" y="28914"/>
                  <a:pt x="67550" y="28985"/>
                  <a:pt x="66150" y="29074"/>
                </a:cubicBezTo>
                <a:cubicBezTo>
                  <a:pt x="65936" y="27834"/>
                  <a:pt x="65757" y="26567"/>
                  <a:pt x="65606" y="25274"/>
                </a:cubicBezTo>
                <a:cubicBezTo>
                  <a:pt x="66700" y="25222"/>
                  <a:pt x="67847" y="25170"/>
                  <a:pt x="68997" y="25170"/>
                </a:cubicBezTo>
                <a:close/>
                <a:moveTo>
                  <a:pt x="7699" y="24783"/>
                </a:moveTo>
                <a:lnTo>
                  <a:pt x="7699" y="24783"/>
                </a:lnTo>
                <a:cubicBezTo>
                  <a:pt x="9376" y="24855"/>
                  <a:pt x="11134" y="24935"/>
                  <a:pt x="12909" y="25015"/>
                </a:cubicBezTo>
                <a:cubicBezTo>
                  <a:pt x="12918" y="25122"/>
                  <a:pt x="12936" y="25211"/>
                  <a:pt x="12945" y="25283"/>
                </a:cubicBezTo>
                <a:cubicBezTo>
                  <a:pt x="13043" y="25889"/>
                  <a:pt x="13007" y="27370"/>
                  <a:pt x="12971" y="28673"/>
                </a:cubicBezTo>
                <a:cubicBezTo>
                  <a:pt x="12971" y="28842"/>
                  <a:pt x="12971" y="29003"/>
                  <a:pt x="12962" y="29154"/>
                </a:cubicBezTo>
                <a:cubicBezTo>
                  <a:pt x="11125" y="29119"/>
                  <a:pt x="9332" y="29083"/>
                  <a:pt x="7637" y="29056"/>
                </a:cubicBezTo>
                <a:cubicBezTo>
                  <a:pt x="7690" y="28182"/>
                  <a:pt x="7726" y="27495"/>
                  <a:pt x="7735" y="27120"/>
                </a:cubicBezTo>
                <a:cubicBezTo>
                  <a:pt x="7753" y="26674"/>
                  <a:pt x="7735" y="25809"/>
                  <a:pt x="7699" y="24783"/>
                </a:cubicBezTo>
                <a:close/>
                <a:moveTo>
                  <a:pt x="65258" y="25283"/>
                </a:moveTo>
                <a:cubicBezTo>
                  <a:pt x="65409" y="26576"/>
                  <a:pt x="65579" y="27852"/>
                  <a:pt x="65793" y="29083"/>
                </a:cubicBezTo>
                <a:cubicBezTo>
                  <a:pt x="64597" y="29137"/>
                  <a:pt x="63384" y="29181"/>
                  <a:pt x="62153" y="29208"/>
                </a:cubicBezTo>
                <a:cubicBezTo>
                  <a:pt x="62010" y="27959"/>
                  <a:pt x="61832" y="26746"/>
                  <a:pt x="61698" y="25488"/>
                </a:cubicBezTo>
                <a:cubicBezTo>
                  <a:pt x="62867" y="25417"/>
                  <a:pt x="64053" y="25345"/>
                  <a:pt x="65231" y="25283"/>
                </a:cubicBezTo>
                <a:close/>
                <a:moveTo>
                  <a:pt x="61323" y="25515"/>
                </a:moveTo>
                <a:cubicBezTo>
                  <a:pt x="61350" y="25533"/>
                  <a:pt x="61350" y="25586"/>
                  <a:pt x="61350" y="25613"/>
                </a:cubicBezTo>
                <a:cubicBezTo>
                  <a:pt x="61511" y="26781"/>
                  <a:pt x="61636" y="28013"/>
                  <a:pt x="61796" y="29208"/>
                </a:cubicBezTo>
                <a:cubicBezTo>
                  <a:pt x="60756" y="29193"/>
                  <a:pt x="59693" y="29175"/>
                  <a:pt x="58636" y="29175"/>
                </a:cubicBezTo>
                <a:cubicBezTo>
                  <a:pt x="57817" y="29175"/>
                  <a:pt x="57001" y="29186"/>
                  <a:pt x="56203" y="29217"/>
                </a:cubicBezTo>
                <a:cubicBezTo>
                  <a:pt x="56131" y="28030"/>
                  <a:pt x="56069" y="26844"/>
                  <a:pt x="56051" y="25613"/>
                </a:cubicBezTo>
                <a:lnTo>
                  <a:pt x="56051" y="25613"/>
                </a:lnTo>
                <a:cubicBezTo>
                  <a:pt x="56379" y="25614"/>
                  <a:pt x="56707" y="25615"/>
                  <a:pt x="57035" y="25615"/>
                </a:cubicBezTo>
                <a:cubicBezTo>
                  <a:pt x="58497" y="25615"/>
                  <a:pt x="59946" y="25595"/>
                  <a:pt x="61323" y="25515"/>
                </a:cubicBezTo>
                <a:close/>
                <a:moveTo>
                  <a:pt x="13301" y="25033"/>
                </a:moveTo>
                <a:cubicBezTo>
                  <a:pt x="15023" y="25113"/>
                  <a:pt x="16763" y="25194"/>
                  <a:pt x="18476" y="25274"/>
                </a:cubicBezTo>
                <a:cubicBezTo>
                  <a:pt x="18449" y="25898"/>
                  <a:pt x="18386" y="26496"/>
                  <a:pt x="18333" y="27076"/>
                </a:cubicBezTo>
                <a:cubicBezTo>
                  <a:pt x="18271" y="27816"/>
                  <a:pt x="18199" y="28530"/>
                  <a:pt x="18190" y="29270"/>
                </a:cubicBezTo>
                <a:cubicBezTo>
                  <a:pt x="16576" y="29235"/>
                  <a:pt x="14952" y="29199"/>
                  <a:pt x="13346" y="29163"/>
                </a:cubicBezTo>
                <a:cubicBezTo>
                  <a:pt x="13355" y="29012"/>
                  <a:pt x="13355" y="28851"/>
                  <a:pt x="13355" y="28682"/>
                </a:cubicBezTo>
                <a:cubicBezTo>
                  <a:pt x="13391" y="27299"/>
                  <a:pt x="13426" y="25863"/>
                  <a:pt x="13328" y="25229"/>
                </a:cubicBezTo>
                <a:cubicBezTo>
                  <a:pt x="13319" y="25167"/>
                  <a:pt x="13310" y="25104"/>
                  <a:pt x="13301" y="25033"/>
                </a:cubicBezTo>
                <a:close/>
                <a:moveTo>
                  <a:pt x="55694" y="25622"/>
                </a:moveTo>
                <a:cubicBezTo>
                  <a:pt x="55712" y="26862"/>
                  <a:pt x="55783" y="28048"/>
                  <a:pt x="55855" y="29235"/>
                </a:cubicBezTo>
                <a:cubicBezTo>
                  <a:pt x="54312" y="29306"/>
                  <a:pt x="52670" y="29270"/>
                  <a:pt x="51127" y="29333"/>
                </a:cubicBezTo>
                <a:cubicBezTo>
                  <a:pt x="51100" y="28155"/>
                  <a:pt x="51145" y="26906"/>
                  <a:pt x="51136" y="25738"/>
                </a:cubicBezTo>
                <a:cubicBezTo>
                  <a:pt x="52643" y="25684"/>
                  <a:pt x="54169" y="25657"/>
                  <a:pt x="55694" y="25622"/>
                </a:cubicBezTo>
                <a:close/>
                <a:moveTo>
                  <a:pt x="18859" y="25301"/>
                </a:moveTo>
                <a:cubicBezTo>
                  <a:pt x="20563" y="25381"/>
                  <a:pt x="22240" y="25461"/>
                  <a:pt x="23819" y="25533"/>
                </a:cubicBezTo>
                <a:cubicBezTo>
                  <a:pt x="23802" y="25943"/>
                  <a:pt x="23775" y="26282"/>
                  <a:pt x="23757" y="26514"/>
                </a:cubicBezTo>
                <a:cubicBezTo>
                  <a:pt x="23721" y="26969"/>
                  <a:pt x="23712" y="28066"/>
                  <a:pt x="23712" y="29404"/>
                </a:cubicBezTo>
                <a:cubicBezTo>
                  <a:pt x="22071" y="29369"/>
                  <a:pt x="20331" y="29324"/>
                  <a:pt x="18574" y="29279"/>
                </a:cubicBezTo>
                <a:cubicBezTo>
                  <a:pt x="18583" y="28548"/>
                  <a:pt x="18654" y="27843"/>
                  <a:pt x="18717" y="27112"/>
                </a:cubicBezTo>
                <a:cubicBezTo>
                  <a:pt x="18770" y="26523"/>
                  <a:pt x="18833" y="25925"/>
                  <a:pt x="18859" y="25301"/>
                </a:cubicBezTo>
                <a:close/>
                <a:moveTo>
                  <a:pt x="50779" y="25764"/>
                </a:moveTo>
                <a:lnTo>
                  <a:pt x="50779" y="25764"/>
                </a:lnTo>
                <a:cubicBezTo>
                  <a:pt x="50806" y="26933"/>
                  <a:pt x="50743" y="28155"/>
                  <a:pt x="50779" y="29333"/>
                </a:cubicBezTo>
                <a:cubicBezTo>
                  <a:pt x="49378" y="29404"/>
                  <a:pt x="47906" y="29404"/>
                  <a:pt x="46443" y="29413"/>
                </a:cubicBezTo>
                <a:cubicBezTo>
                  <a:pt x="46399" y="28262"/>
                  <a:pt x="46327" y="27067"/>
                  <a:pt x="46274" y="25961"/>
                </a:cubicBezTo>
                <a:cubicBezTo>
                  <a:pt x="47772" y="25889"/>
                  <a:pt x="49289" y="25845"/>
                  <a:pt x="50779" y="25764"/>
                </a:cubicBezTo>
                <a:close/>
                <a:moveTo>
                  <a:pt x="45890" y="25979"/>
                </a:moveTo>
                <a:cubicBezTo>
                  <a:pt x="45926" y="26014"/>
                  <a:pt x="45926" y="26095"/>
                  <a:pt x="45926" y="26166"/>
                </a:cubicBezTo>
                <a:cubicBezTo>
                  <a:pt x="45979" y="27227"/>
                  <a:pt x="46051" y="28343"/>
                  <a:pt x="46095" y="29422"/>
                </a:cubicBezTo>
                <a:cubicBezTo>
                  <a:pt x="44604" y="29463"/>
                  <a:pt x="43159" y="29549"/>
                  <a:pt x="41627" y="29549"/>
                </a:cubicBezTo>
                <a:cubicBezTo>
                  <a:pt x="41491" y="29549"/>
                  <a:pt x="41353" y="29548"/>
                  <a:pt x="41215" y="29547"/>
                </a:cubicBezTo>
                <a:cubicBezTo>
                  <a:pt x="41215" y="28423"/>
                  <a:pt x="41224" y="27290"/>
                  <a:pt x="41198" y="26193"/>
                </a:cubicBezTo>
                <a:cubicBezTo>
                  <a:pt x="42803" y="26166"/>
                  <a:pt x="44356" y="26077"/>
                  <a:pt x="45890" y="25979"/>
                </a:cubicBezTo>
                <a:close/>
                <a:moveTo>
                  <a:pt x="24203" y="25559"/>
                </a:moveTo>
                <a:cubicBezTo>
                  <a:pt x="26362" y="25657"/>
                  <a:pt x="28333" y="25756"/>
                  <a:pt x="30002" y="25845"/>
                </a:cubicBezTo>
                <a:cubicBezTo>
                  <a:pt x="30011" y="26389"/>
                  <a:pt x="30020" y="26835"/>
                  <a:pt x="30011" y="27112"/>
                </a:cubicBezTo>
                <a:cubicBezTo>
                  <a:pt x="30002" y="27495"/>
                  <a:pt x="29957" y="28218"/>
                  <a:pt x="29904" y="29146"/>
                </a:cubicBezTo>
                <a:cubicBezTo>
                  <a:pt x="29904" y="29288"/>
                  <a:pt x="29895" y="29431"/>
                  <a:pt x="29886" y="29574"/>
                </a:cubicBezTo>
                <a:cubicBezTo>
                  <a:pt x="28209" y="29520"/>
                  <a:pt x="26228" y="29476"/>
                  <a:pt x="24096" y="29413"/>
                </a:cubicBezTo>
                <a:cubicBezTo>
                  <a:pt x="24096" y="28084"/>
                  <a:pt x="24105" y="26996"/>
                  <a:pt x="24141" y="26541"/>
                </a:cubicBezTo>
                <a:cubicBezTo>
                  <a:pt x="24158" y="26309"/>
                  <a:pt x="24185" y="25970"/>
                  <a:pt x="24203" y="25559"/>
                </a:cubicBezTo>
                <a:close/>
                <a:moveTo>
                  <a:pt x="30385" y="25863"/>
                </a:moveTo>
                <a:lnTo>
                  <a:pt x="30385" y="25863"/>
                </a:lnTo>
                <a:cubicBezTo>
                  <a:pt x="33088" y="25996"/>
                  <a:pt x="34908" y="26095"/>
                  <a:pt x="35203" y="26112"/>
                </a:cubicBezTo>
                <a:cubicBezTo>
                  <a:pt x="35185" y="27299"/>
                  <a:pt x="35131" y="28521"/>
                  <a:pt x="35149" y="29716"/>
                </a:cubicBezTo>
                <a:cubicBezTo>
                  <a:pt x="34667" y="29708"/>
                  <a:pt x="32856" y="29654"/>
                  <a:pt x="30269" y="29583"/>
                </a:cubicBezTo>
                <a:cubicBezTo>
                  <a:pt x="30278" y="29440"/>
                  <a:pt x="30287" y="29297"/>
                  <a:pt x="30287" y="29163"/>
                </a:cubicBezTo>
                <a:cubicBezTo>
                  <a:pt x="30341" y="28236"/>
                  <a:pt x="30385" y="27504"/>
                  <a:pt x="30394" y="27120"/>
                </a:cubicBezTo>
                <a:cubicBezTo>
                  <a:pt x="30403" y="26844"/>
                  <a:pt x="30403" y="26407"/>
                  <a:pt x="30385" y="25863"/>
                </a:cubicBezTo>
                <a:close/>
                <a:moveTo>
                  <a:pt x="35568" y="26103"/>
                </a:moveTo>
                <a:cubicBezTo>
                  <a:pt x="36562" y="26207"/>
                  <a:pt x="37648" y="26237"/>
                  <a:pt x="38742" y="26237"/>
                </a:cubicBezTo>
                <a:cubicBezTo>
                  <a:pt x="39446" y="26237"/>
                  <a:pt x="40153" y="26224"/>
                  <a:pt x="40841" y="26210"/>
                </a:cubicBezTo>
                <a:cubicBezTo>
                  <a:pt x="40868" y="27299"/>
                  <a:pt x="40859" y="28432"/>
                  <a:pt x="40868" y="29556"/>
                </a:cubicBezTo>
                <a:cubicBezTo>
                  <a:pt x="39057" y="29592"/>
                  <a:pt x="37335" y="29716"/>
                  <a:pt x="35506" y="29734"/>
                </a:cubicBezTo>
                <a:cubicBezTo>
                  <a:pt x="35479" y="28521"/>
                  <a:pt x="35542" y="27335"/>
                  <a:pt x="35559" y="26130"/>
                </a:cubicBezTo>
                <a:cubicBezTo>
                  <a:pt x="35559" y="26121"/>
                  <a:pt x="35559" y="26103"/>
                  <a:pt x="35568" y="26103"/>
                </a:cubicBezTo>
                <a:close/>
                <a:moveTo>
                  <a:pt x="1356" y="29369"/>
                </a:moveTo>
                <a:cubicBezTo>
                  <a:pt x="2998" y="29377"/>
                  <a:pt x="5014" y="29404"/>
                  <a:pt x="7235" y="29440"/>
                </a:cubicBezTo>
                <a:cubicBezTo>
                  <a:pt x="7155" y="30948"/>
                  <a:pt x="7075" y="32393"/>
                  <a:pt x="7030" y="33597"/>
                </a:cubicBezTo>
                <a:cubicBezTo>
                  <a:pt x="4746" y="33499"/>
                  <a:pt x="2784" y="33410"/>
                  <a:pt x="1374" y="33329"/>
                </a:cubicBezTo>
                <a:cubicBezTo>
                  <a:pt x="1365" y="32000"/>
                  <a:pt x="1356" y="30582"/>
                  <a:pt x="1356" y="29369"/>
                </a:cubicBezTo>
                <a:close/>
                <a:moveTo>
                  <a:pt x="7619" y="29440"/>
                </a:moveTo>
                <a:cubicBezTo>
                  <a:pt x="9314" y="29476"/>
                  <a:pt x="11116" y="29502"/>
                  <a:pt x="12954" y="29547"/>
                </a:cubicBezTo>
                <a:cubicBezTo>
                  <a:pt x="12945" y="30270"/>
                  <a:pt x="12936" y="30894"/>
                  <a:pt x="12971" y="31233"/>
                </a:cubicBezTo>
                <a:cubicBezTo>
                  <a:pt x="13007" y="31599"/>
                  <a:pt x="13007" y="32643"/>
                  <a:pt x="12989" y="33838"/>
                </a:cubicBezTo>
                <a:cubicBezTo>
                  <a:pt x="11027" y="33767"/>
                  <a:pt x="9135" y="33686"/>
                  <a:pt x="7414" y="33615"/>
                </a:cubicBezTo>
                <a:cubicBezTo>
                  <a:pt x="7467" y="32250"/>
                  <a:pt x="7547" y="30680"/>
                  <a:pt x="7619" y="29440"/>
                </a:cubicBezTo>
                <a:close/>
                <a:moveTo>
                  <a:pt x="13337" y="29556"/>
                </a:moveTo>
                <a:cubicBezTo>
                  <a:pt x="14943" y="29583"/>
                  <a:pt x="16576" y="29618"/>
                  <a:pt x="18190" y="29663"/>
                </a:cubicBezTo>
                <a:cubicBezTo>
                  <a:pt x="18190" y="29859"/>
                  <a:pt x="18199" y="30064"/>
                  <a:pt x="18208" y="30278"/>
                </a:cubicBezTo>
                <a:cubicBezTo>
                  <a:pt x="18262" y="31313"/>
                  <a:pt x="18378" y="32518"/>
                  <a:pt x="18485" y="33677"/>
                </a:cubicBezTo>
                <a:cubicBezTo>
                  <a:pt x="18502" y="33802"/>
                  <a:pt x="18511" y="33927"/>
                  <a:pt x="18520" y="34052"/>
                </a:cubicBezTo>
                <a:cubicBezTo>
                  <a:pt x="16799" y="33981"/>
                  <a:pt x="15068" y="33918"/>
                  <a:pt x="13373" y="33856"/>
                </a:cubicBezTo>
                <a:cubicBezTo>
                  <a:pt x="13391" y="32616"/>
                  <a:pt x="13391" y="31581"/>
                  <a:pt x="13355" y="31197"/>
                </a:cubicBezTo>
                <a:cubicBezTo>
                  <a:pt x="13319" y="30876"/>
                  <a:pt x="13328" y="30261"/>
                  <a:pt x="13337" y="29556"/>
                </a:cubicBezTo>
                <a:close/>
                <a:moveTo>
                  <a:pt x="18574" y="29672"/>
                </a:moveTo>
                <a:lnTo>
                  <a:pt x="18574" y="29672"/>
                </a:lnTo>
                <a:cubicBezTo>
                  <a:pt x="20331" y="29708"/>
                  <a:pt x="22071" y="29752"/>
                  <a:pt x="23712" y="29797"/>
                </a:cubicBezTo>
                <a:cubicBezTo>
                  <a:pt x="23712" y="31197"/>
                  <a:pt x="23721" y="32812"/>
                  <a:pt x="23739" y="34239"/>
                </a:cubicBezTo>
                <a:cubicBezTo>
                  <a:pt x="22178" y="34186"/>
                  <a:pt x="20554" y="34123"/>
                  <a:pt x="18913" y="34061"/>
                </a:cubicBezTo>
                <a:cubicBezTo>
                  <a:pt x="18895" y="33918"/>
                  <a:pt x="18886" y="33784"/>
                  <a:pt x="18868" y="33642"/>
                </a:cubicBezTo>
                <a:cubicBezTo>
                  <a:pt x="18761" y="32482"/>
                  <a:pt x="18645" y="31287"/>
                  <a:pt x="18592" y="30261"/>
                </a:cubicBezTo>
                <a:cubicBezTo>
                  <a:pt x="18583" y="30055"/>
                  <a:pt x="18574" y="29859"/>
                  <a:pt x="18574" y="29672"/>
                </a:cubicBezTo>
                <a:close/>
                <a:moveTo>
                  <a:pt x="24096" y="29806"/>
                </a:moveTo>
                <a:cubicBezTo>
                  <a:pt x="26228" y="29859"/>
                  <a:pt x="28191" y="29913"/>
                  <a:pt x="29859" y="29957"/>
                </a:cubicBezTo>
                <a:cubicBezTo>
                  <a:pt x="29770" y="31643"/>
                  <a:pt x="29689" y="33231"/>
                  <a:pt x="29663" y="34445"/>
                </a:cubicBezTo>
                <a:cubicBezTo>
                  <a:pt x="28021" y="34391"/>
                  <a:pt x="26139" y="34320"/>
                  <a:pt x="24123" y="34248"/>
                </a:cubicBezTo>
                <a:cubicBezTo>
                  <a:pt x="24114" y="32830"/>
                  <a:pt x="24096" y="31206"/>
                  <a:pt x="24096" y="29806"/>
                </a:cubicBezTo>
                <a:close/>
                <a:moveTo>
                  <a:pt x="30251" y="29966"/>
                </a:moveTo>
                <a:cubicBezTo>
                  <a:pt x="32981" y="30038"/>
                  <a:pt x="34846" y="30091"/>
                  <a:pt x="35167" y="30100"/>
                </a:cubicBezTo>
                <a:cubicBezTo>
                  <a:pt x="35220" y="31670"/>
                  <a:pt x="35390" y="33160"/>
                  <a:pt x="35497" y="34641"/>
                </a:cubicBezTo>
                <a:cubicBezTo>
                  <a:pt x="35435" y="34641"/>
                  <a:pt x="35336" y="34641"/>
                  <a:pt x="35203" y="34632"/>
                </a:cubicBezTo>
                <a:cubicBezTo>
                  <a:pt x="35113" y="34623"/>
                  <a:pt x="35033" y="34614"/>
                  <a:pt x="34953" y="34605"/>
                </a:cubicBezTo>
                <a:lnTo>
                  <a:pt x="34953" y="34623"/>
                </a:lnTo>
                <a:cubicBezTo>
                  <a:pt x="34070" y="34596"/>
                  <a:pt x="32321" y="34534"/>
                  <a:pt x="30046" y="34453"/>
                </a:cubicBezTo>
                <a:cubicBezTo>
                  <a:pt x="30082" y="33115"/>
                  <a:pt x="30171" y="31385"/>
                  <a:pt x="30251" y="29966"/>
                </a:cubicBezTo>
                <a:close/>
                <a:moveTo>
                  <a:pt x="70485" y="29270"/>
                </a:moveTo>
                <a:cubicBezTo>
                  <a:pt x="70646" y="31064"/>
                  <a:pt x="70887" y="32848"/>
                  <a:pt x="70985" y="34677"/>
                </a:cubicBezTo>
                <a:cubicBezTo>
                  <a:pt x="69727" y="34739"/>
                  <a:pt x="68532" y="34864"/>
                  <a:pt x="67229" y="34882"/>
                </a:cubicBezTo>
                <a:cubicBezTo>
                  <a:pt x="66917" y="33035"/>
                  <a:pt x="66516" y="31278"/>
                  <a:pt x="66212" y="29422"/>
                </a:cubicBezTo>
                <a:cubicBezTo>
                  <a:pt x="67595" y="29333"/>
                  <a:pt x="69013" y="29270"/>
                  <a:pt x="70485" y="29270"/>
                </a:cubicBezTo>
                <a:close/>
                <a:moveTo>
                  <a:pt x="40876" y="29913"/>
                </a:moveTo>
                <a:cubicBezTo>
                  <a:pt x="40903" y="31661"/>
                  <a:pt x="40939" y="33410"/>
                  <a:pt x="41055" y="35078"/>
                </a:cubicBezTo>
                <a:cubicBezTo>
                  <a:pt x="39253" y="35024"/>
                  <a:pt x="37558" y="34855"/>
                  <a:pt x="35863" y="34694"/>
                </a:cubicBezTo>
                <a:cubicBezTo>
                  <a:pt x="35738" y="33169"/>
                  <a:pt x="35577" y="31679"/>
                  <a:pt x="35515" y="30091"/>
                </a:cubicBezTo>
                <a:cubicBezTo>
                  <a:pt x="37344" y="30073"/>
                  <a:pt x="39065" y="29948"/>
                  <a:pt x="40876" y="29913"/>
                </a:cubicBezTo>
                <a:close/>
                <a:moveTo>
                  <a:pt x="65802" y="29431"/>
                </a:moveTo>
                <a:cubicBezTo>
                  <a:pt x="65864" y="29440"/>
                  <a:pt x="65838" y="29440"/>
                  <a:pt x="65855" y="29485"/>
                </a:cubicBezTo>
                <a:cubicBezTo>
                  <a:pt x="65873" y="29538"/>
                  <a:pt x="65900" y="29690"/>
                  <a:pt x="65909" y="29743"/>
                </a:cubicBezTo>
                <a:cubicBezTo>
                  <a:pt x="66212" y="31483"/>
                  <a:pt x="66578" y="33187"/>
                  <a:pt x="66863" y="34900"/>
                </a:cubicBezTo>
                <a:cubicBezTo>
                  <a:pt x="65445" y="34944"/>
                  <a:pt x="64044" y="35016"/>
                  <a:pt x="62662" y="35087"/>
                </a:cubicBezTo>
                <a:cubicBezTo>
                  <a:pt x="62537" y="33213"/>
                  <a:pt x="62394" y="31349"/>
                  <a:pt x="62189" y="29556"/>
                </a:cubicBezTo>
                <a:cubicBezTo>
                  <a:pt x="63090" y="29556"/>
                  <a:pt x="63982" y="29493"/>
                  <a:pt x="64883" y="29476"/>
                </a:cubicBezTo>
                <a:cubicBezTo>
                  <a:pt x="65177" y="29467"/>
                  <a:pt x="65472" y="29467"/>
                  <a:pt x="65766" y="29449"/>
                </a:cubicBezTo>
                <a:cubicBezTo>
                  <a:pt x="65784" y="29440"/>
                  <a:pt x="65784" y="29431"/>
                  <a:pt x="65802" y="29431"/>
                </a:cubicBezTo>
                <a:close/>
                <a:moveTo>
                  <a:pt x="46104" y="29779"/>
                </a:moveTo>
                <a:cubicBezTo>
                  <a:pt x="46176" y="31581"/>
                  <a:pt x="46309" y="33329"/>
                  <a:pt x="46407" y="35114"/>
                </a:cubicBezTo>
                <a:cubicBezTo>
                  <a:pt x="45340" y="35114"/>
                  <a:pt x="44261" y="35143"/>
                  <a:pt x="43193" y="35143"/>
                </a:cubicBezTo>
                <a:cubicBezTo>
                  <a:pt x="42592" y="35143"/>
                  <a:pt x="41994" y="35134"/>
                  <a:pt x="41403" y="35105"/>
                </a:cubicBezTo>
                <a:cubicBezTo>
                  <a:pt x="41296" y="33419"/>
                  <a:pt x="41260" y="31670"/>
                  <a:pt x="41224" y="29913"/>
                </a:cubicBezTo>
                <a:cubicBezTo>
                  <a:pt x="42893" y="29904"/>
                  <a:pt x="44481" y="29823"/>
                  <a:pt x="46104" y="29779"/>
                </a:cubicBezTo>
                <a:close/>
                <a:moveTo>
                  <a:pt x="50779" y="29690"/>
                </a:moveTo>
                <a:cubicBezTo>
                  <a:pt x="50814" y="31536"/>
                  <a:pt x="50913" y="33329"/>
                  <a:pt x="50975" y="35149"/>
                </a:cubicBezTo>
                <a:cubicBezTo>
                  <a:pt x="50780" y="35151"/>
                  <a:pt x="50586" y="35151"/>
                  <a:pt x="50392" y="35151"/>
                </a:cubicBezTo>
                <a:cubicBezTo>
                  <a:pt x="49167" y="35151"/>
                  <a:pt x="47965" y="35129"/>
                  <a:pt x="46755" y="35114"/>
                </a:cubicBezTo>
                <a:cubicBezTo>
                  <a:pt x="46675" y="33321"/>
                  <a:pt x="46515" y="31554"/>
                  <a:pt x="46470" y="29770"/>
                </a:cubicBezTo>
                <a:lnTo>
                  <a:pt x="46470" y="29770"/>
                </a:lnTo>
                <a:cubicBezTo>
                  <a:pt x="46598" y="29771"/>
                  <a:pt x="46726" y="29771"/>
                  <a:pt x="46853" y="29771"/>
                </a:cubicBezTo>
                <a:cubicBezTo>
                  <a:pt x="48189" y="29771"/>
                  <a:pt x="49484" y="29730"/>
                  <a:pt x="50779" y="29690"/>
                </a:cubicBezTo>
                <a:close/>
                <a:moveTo>
                  <a:pt x="55873" y="29592"/>
                </a:moveTo>
                <a:cubicBezTo>
                  <a:pt x="55998" y="31394"/>
                  <a:pt x="55980" y="33338"/>
                  <a:pt x="56007" y="35247"/>
                </a:cubicBezTo>
                <a:cubicBezTo>
                  <a:pt x="54499" y="35167"/>
                  <a:pt x="52929" y="35149"/>
                  <a:pt x="51332" y="35149"/>
                </a:cubicBezTo>
                <a:cubicBezTo>
                  <a:pt x="51252" y="33347"/>
                  <a:pt x="51180" y="31527"/>
                  <a:pt x="51127" y="29681"/>
                </a:cubicBezTo>
                <a:cubicBezTo>
                  <a:pt x="52679" y="29627"/>
                  <a:pt x="54329" y="29654"/>
                  <a:pt x="55873" y="29592"/>
                </a:cubicBezTo>
                <a:close/>
                <a:moveTo>
                  <a:pt x="58533" y="29526"/>
                </a:moveTo>
                <a:cubicBezTo>
                  <a:pt x="59634" y="29526"/>
                  <a:pt x="60745" y="29545"/>
                  <a:pt x="61841" y="29556"/>
                </a:cubicBezTo>
                <a:cubicBezTo>
                  <a:pt x="62037" y="31367"/>
                  <a:pt x="62180" y="33231"/>
                  <a:pt x="62305" y="35114"/>
                </a:cubicBezTo>
                <a:cubicBezTo>
                  <a:pt x="60518" y="35196"/>
                  <a:pt x="58654" y="35248"/>
                  <a:pt x="56799" y="35248"/>
                </a:cubicBezTo>
                <a:cubicBezTo>
                  <a:pt x="56653" y="35248"/>
                  <a:pt x="56508" y="35248"/>
                  <a:pt x="56363" y="35247"/>
                </a:cubicBezTo>
                <a:cubicBezTo>
                  <a:pt x="56346" y="33329"/>
                  <a:pt x="56337" y="31358"/>
                  <a:pt x="56238" y="29565"/>
                </a:cubicBezTo>
                <a:cubicBezTo>
                  <a:pt x="56993" y="29535"/>
                  <a:pt x="57760" y="29526"/>
                  <a:pt x="58533" y="29526"/>
                </a:cubicBezTo>
                <a:close/>
                <a:moveTo>
                  <a:pt x="71012" y="35024"/>
                </a:moveTo>
                <a:cubicBezTo>
                  <a:pt x="71056" y="35961"/>
                  <a:pt x="71074" y="36925"/>
                  <a:pt x="71101" y="37879"/>
                </a:cubicBezTo>
                <a:cubicBezTo>
                  <a:pt x="69959" y="37959"/>
                  <a:pt x="68853" y="38066"/>
                  <a:pt x="67747" y="38174"/>
                </a:cubicBezTo>
                <a:cubicBezTo>
                  <a:pt x="67577" y="37210"/>
                  <a:pt x="67425" y="36238"/>
                  <a:pt x="67292" y="35239"/>
                </a:cubicBezTo>
                <a:cubicBezTo>
                  <a:pt x="68576" y="35212"/>
                  <a:pt x="69763" y="35087"/>
                  <a:pt x="71012" y="35024"/>
                </a:cubicBezTo>
                <a:close/>
                <a:moveTo>
                  <a:pt x="66917" y="35247"/>
                </a:moveTo>
                <a:cubicBezTo>
                  <a:pt x="66926" y="35247"/>
                  <a:pt x="66926" y="35247"/>
                  <a:pt x="66926" y="35256"/>
                </a:cubicBezTo>
                <a:cubicBezTo>
                  <a:pt x="67078" y="36247"/>
                  <a:pt x="67220" y="37246"/>
                  <a:pt x="67390" y="38218"/>
                </a:cubicBezTo>
                <a:cubicBezTo>
                  <a:pt x="65900" y="38361"/>
                  <a:pt x="64428" y="38530"/>
                  <a:pt x="62947" y="38682"/>
                </a:cubicBezTo>
                <a:cubicBezTo>
                  <a:pt x="62858" y="37612"/>
                  <a:pt x="62751" y="36550"/>
                  <a:pt x="62688" y="35444"/>
                </a:cubicBezTo>
                <a:cubicBezTo>
                  <a:pt x="64080" y="35363"/>
                  <a:pt x="65507" y="35310"/>
                  <a:pt x="66917" y="35247"/>
                </a:cubicBezTo>
                <a:close/>
                <a:moveTo>
                  <a:pt x="62314" y="35462"/>
                </a:moveTo>
                <a:cubicBezTo>
                  <a:pt x="62358" y="35479"/>
                  <a:pt x="62332" y="35533"/>
                  <a:pt x="62340" y="35560"/>
                </a:cubicBezTo>
                <a:cubicBezTo>
                  <a:pt x="62385" y="36050"/>
                  <a:pt x="62403" y="36586"/>
                  <a:pt x="62448" y="37094"/>
                </a:cubicBezTo>
                <a:cubicBezTo>
                  <a:pt x="62501" y="37638"/>
                  <a:pt x="62555" y="38182"/>
                  <a:pt x="62599" y="38709"/>
                </a:cubicBezTo>
                <a:cubicBezTo>
                  <a:pt x="60610" y="38869"/>
                  <a:pt x="58495" y="38905"/>
                  <a:pt x="56426" y="38976"/>
                </a:cubicBezTo>
                <a:cubicBezTo>
                  <a:pt x="56417" y="37843"/>
                  <a:pt x="56399" y="36719"/>
                  <a:pt x="56372" y="35613"/>
                </a:cubicBezTo>
                <a:cubicBezTo>
                  <a:pt x="58388" y="35604"/>
                  <a:pt x="60387" y="35560"/>
                  <a:pt x="62314" y="35462"/>
                </a:cubicBezTo>
                <a:close/>
                <a:moveTo>
                  <a:pt x="51368" y="35506"/>
                </a:moveTo>
                <a:cubicBezTo>
                  <a:pt x="52938" y="35515"/>
                  <a:pt x="54517" y="35515"/>
                  <a:pt x="56015" y="35595"/>
                </a:cubicBezTo>
                <a:cubicBezTo>
                  <a:pt x="56042" y="36719"/>
                  <a:pt x="56060" y="37843"/>
                  <a:pt x="56069" y="38976"/>
                </a:cubicBezTo>
                <a:cubicBezTo>
                  <a:pt x="54561" y="38985"/>
                  <a:pt x="53027" y="38968"/>
                  <a:pt x="51573" y="39039"/>
                </a:cubicBezTo>
                <a:cubicBezTo>
                  <a:pt x="51448" y="37915"/>
                  <a:pt x="51403" y="36719"/>
                  <a:pt x="51350" y="35533"/>
                </a:cubicBezTo>
                <a:cubicBezTo>
                  <a:pt x="51350" y="35515"/>
                  <a:pt x="51350" y="35506"/>
                  <a:pt x="51368" y="35506"/>
                </a:cubicBezTo>
                <a:close/>
                <a:moveTo>
                  <a:pt x="46782" y="35462"/>
                </a:moveTo>
                <a:cubicBezTo>
                  <a:pt x="47987" y="35485"/>
                  <a:pt x="49199" y="35508"/>
                  <a:pt x="50424" y="35508"/>
                </a:cubicBezTo>
                <a:cubicBezTo>
                  <a:pt x="50613" y="35508"/>
                  <a:pt x="50803" y="35507"/>
                  <a:pt x="50993" y="35506"/>
                </a:cubicBezTo>
                <a:cubicBezTo>
                  <a:pt x="51046" y="36711"/>
                  <a:pt x="51100" y="37915"/>
                  <a:pt x="51225" y="39048"/>
                </a:cubicBezTo>
                <a:cubicBezTo>
                  <a:pt x="49780" y="39092"/>
                  <a:pt x="48317" y="39119"/>
                  <a:pt x="46836" y="39128"/>
                </a:cubicBezTo>
                <a:cubicBezTo>
                  <a:pt x="46809" y="37924"/>
                  <a:pt x="46836" y="36666"/>
                  <a:pt x="46773" y="35497"/>
                </a:cubicBezTo>
                <a:cubicBezTo>
                  <a:pt x="46764" y="35479"/>
                  <a:pt x="46764" y="35470"/>
                  <a:pt x="46782" y="35462"/>
                </a:cubicBezTo>
                <a:close/>
                <a:moveTo>
                  <a:pt x="41447" y="35453"/>
                </a:moveTo>
                <a:cubicBezTo>
                  <a:pt x="42027" y="35487"/>
                  <a:pt x="42609" y="35499"/>
                  <a:pt x="43195" y="35499"/>
                </a:cubicBezTo>
                <a:cubicBezTo>
                  <a:pt x="44260" y="35499"/>
                  <a:pt x="45334" y="35462"/>
                  <a:pt x="46416" y="35462"/>
                </a:cubicBezTo>
                <a:cubicBezTo>
                  <a:pt x="46479" y="36648"/>
                  <a:pt x="46452" y="37924"/>
                  <a:pt x="46479" y="39137"/>
                </a:cubicBezTo>
                <a:cubicBezTo>
                  <a:pt x="44864" y="39155"/>
                  <a:pt x="43214" y="39146"/>
                  <a:pt x="41590" y="39155"/>
                </a:cubicBezTo>
                <a:cubicBezTo>
                  <a:pt x="41572" y="37897"/>
                  <a:pt x="41528" y="36666"/>
                  <a:pt x="41438" y="35488"/>
                </a:cubicBezTo>
                <a:cubicBezTo>
                  <a:pt x="41430" y="35470"/>
                  <a:pt x="41430" y="35453"/>
                  <a:pt x="41447" y="35453"/>
                </a:cubicBezTo>
                <a:close/>
                <a:moveTo>
                  <a:pt x="35897" y="35053"/>
                </a:moveTo>
                <a:cubicBezTo>
                  <a:pt x="35898" y="35053"/>
                  <a:pt x="35898" y="35055"/>
                  <a:pt x="35898" y="35060"/>
                </a:cubicBezTo>
                <a:cubicBezTo>
                  <a:pt x="37602" y="35212"/>
                  <a:pt x="39297" y="35372"/>
                  <a:pt x="41082" y="35444"/>
                </a:cubicBezTo>
                <a:cubicBezTo>
                  <a:pt x="41171" y="36648"/>
                  <a:pt x="41224" y="37888"/>
                  <a:pt x="41233" y="39173"/>
                </a:cubicBezTo>
                <a:cubicBezTo>
                  <a:pt x="41086" y="39174"/>
                  <a:pt x="40938" y="39175"/>
                  <a:pt x="40791" y="39175"/>
                </a:cubicBezTo>
                <a:cubicBezTo>
                  <a:pt x="39592" y="39175"/>
                  <a:pt x="38411" y="39130"/>
                  <a:pt x="37224" y="39130"/>
                </a:cubicBezTo>
                <a:cubicBezTo>
                  <a:pt x="36851" y="39130"/>
                  <a:pt x="36478" y="39134"/>
                  <a:pt x="36104" y="39146"/>
                </a:cubicBezTo>
                <a:cubicBezTo>
                  <a:pt x="36068" y="37754"/>
                  <a:pt x="35997" y="36398"/>
                  <a:pt x="35890" y="35078"/>
                </a:cubicBezTo>
                <a:cubicBezTo>
                  <a:pt x="35890" y="35065"/>
                  <a:pt x="35894" y="35053"/>
                  <a:pt x="35897" y="35053"/>
                </a:cubicBezTo>
                <a:close/>
                <a:moveTo>
                  <a:pt x="30037" y="34846"/>
                </a:moveTo>
                <a:cubicBezTo>
                  <a:pt x="33097" y="34944"/>
                  <a:pt x="35203" y="35016"/>
                  <a:pt x="35515" y="35024"/>
                </a:cubicBezTo>
                <a:cubicBezTo>
                  <a:pt x="35524" y="35033"/>
                  <a:pt x="35533" y="35033"/>
                  <a:pt x="35542" y="35042"/>
                </a:cubicBezTo>
                <a:cubicBezTo>
                  <a:pt x="35631" y="36372"/>
                  <a:pt x="35729" y="37745"/>
                  <a:pt x="35738" y="39137"/>
                </a:cubicBezTo>
                <a:lnTo>
                  <a:pt x="34596" y="39182"/>
                </a:lnTo>
                <a:cubicBezTo>
                  <a:pt x="34534" y="39191"/>
                  <a:pt x="32803" y="39235"/>
                  <a:pt x="30207" y="39298"/>
                </a:cubicBezTo>
                <a:cubicBezTo>
                  <a:pt x="30216" y="38075"/>
                  <a:pt x="30198" y="36960"/>
                  <a:pt x="30100" y="36559"/>
                </a:cubicBezTo>
                <a:cubicBezTo>
                  <a:pt x="30037" y="36309"/>
                  <a:pt x="30028" y="35667"/>
                  <a:pt x="30037" y="34846"/>
                </a:cubicBezTo>
                <a:close/>
                <a:moveTo>
                  <a:pt x="24123" y="34632"/>
                </a:moveTo>
                <a:lnTo>
                  <a:pt x="24123" y="34632"/>
                </a:lnTo>
                <a:cubicBezTo>
                  <a:pt x="26139" y="34703"/>
                  <a:pt x="28021" y="34775"/>
                  <a:pt x="29654" y="34828"/>
                </a:cubicBezTo>
                <a:cubicBezTo>
                  <a:pt x="29645" y="35720"/>
                  <a:pt x="29663" y="36363"/>
                  <a:pt x="29725" y="36648"/>
                </a:cubicBezTo>
                <a:cubicBezTo>
                  <a:pt x="29814" y="37023"/>
                  <a:pt x="29832" y="38111"/>
                  <a:pt x="29823" y="39307"/>
                </a:cubicBezTo>
                <a:cubicBezTo>
                  <a:pt x="28182" y="39351"/>
                  <a:pt x="26219" y="39405"/>
                  <a:pt x="24141" y="39449"/>
                </a:cubicBezTo>
                <a:cubicBezTo>
                  <a:pt x="24141" y="38646"/>
                  <a:pt x="24141" y="37888"/>
                  <a:pt x="24141" y="37308"/>
                </a:cubicBezTo>
                <a:cubicBezTo>
                  <a:pt x="24141" y="36675"/>
                  <a:pt x="24132" y="35729"/>
                  <a:pt x="24123" y="34632"/>
                </a:cubicBezTo>
                <a:close/>
                <a:moveTo>
                  <a:pt x="18949" y="34445"/>
                </a:moveTo>
                <a:cubicBezTo>
                  <a:pt x="20581" y="34507"/>
                  <a:pt x="22196" y="34569"/>
                  <a:pt x="23739" y="34623"/>
                </a:cubicBezTo>
                <a:cubicBezTo>
                  <a:pt x="23739" y="34623"/>
                  <a:pt x="23739" y="34632"/>
                  <a:pt x="23739" y="34641"/>
                </a:cubicBezTo>
                <a:cubicBezTo>
                  <a:pt x="23748" y="35729"/>
                  <a:pt x="23757" y="36675"/>
                  <a:pt x="23757" y="37308"/>
                </a:cubicBezTo>
                <a:cubicBezTo>
                  <a:pt x="23757" y="37888"/>
                  <a:pt x="23757" y="38646"/>
                  <a:pt x="23757" y="39458"/>
                </a:cubicBezTo>
                <a:cubicBezTo>
                  <a:pt x="22249" y="39503"/>
                  <a:pt x="20697" y="39538"/>
                  <a:pt x="19154" y="39574"/>
                </a:cubicBezTo>
                <a:cubicBezTo>
                  <a:pt x="19163" y="38405"/>
                  <a:pt x="19154" y="37165"/>
                  <a:pt x="19109" y="36425"/>
                </a:cubicBezTo>
                <a:cubicBezTo>
                  <a:pt x="19073" y="35845"/>
                  <a:pt x="19011" y="35167"/>
                  <a:pt x="18949" y="34445"/>
                </a:cubicBezTo>
                <a:close/>
                <a:moveTo>
                  <a:pt x="13373" y="34239"/>
                </a:moveTo>
                <a:cubicBezTo>
                  <a:pt x="15077" y="34302"/>
                  <a:pt x="16825" y="34373"/>
                  <a:pt x="18565" y="34436"/>
                </a:cubicBezTo>
                <a:cubicBezTo>
                  <a:pt x="18627" y="35167"/>
                  <a:pt x="18690" y="35863"/>
                  <a:pt x="18725" y="36452"/>
                </a:cubicBezTo>
                <a:cubicBezTo>
                  <a:pt x="18770" y="37183"/>
                  <a:pt x="18779" y="38414"/>
                  <a:pt x="18770" y="39583"/>
                </a:cubicBezTo>
                <a:cubicBezTo>
                  <a:pt x="16897" y="39628"/>
                  <a:pt x="15050" y="39672"/>
                  <a:pt x="13364" y="39708"/>
                </a:cubicBezTo>
                <a:cubicBezTo>
                  <a:pt x="13364" y="39672"/>
                  <a:pt x="13355" y="39628"/>
                  <a:pt x="13355" y="39592"/>
                </a:cubicBezTo>
                <a:cubicBezTo>
                  <a:pt x="13301" y="38923"/>
                  <a:pt x="13328" y="37058"/>
                  <a:pt x="13355" y="35256"/>
                </a:cubicBezTo>
                <a:cubicBezTo>
                  <a:pt x="13364" y="34908"/>
                  <a:pt x="13364" y="34569"/>
                  <a:pt x="13373" y="34239"/>
                </a:cubicBezTo>
                <a:close/>
                <a:moveTo>
                  <a:pt x="7405" y="33999"/>
                </a:moveTo>
                <a:lnTo>
                  <a:pt x="7405" y="33999"/>
                </a:lnTo>
                <a:cubicBezTo>
                  <a:pt x="9126" y="34070"/>
                  <a:pt x="11027" y="34150"/>
                  <a:pt x="12989" y="34222"/>
                </a:cubicBezTo>
                <a:cubicBezTo>
                  <a:pt x="12980" y="34561"/>
                  <a:pt x="12980" y="34908"/>
                  <a:pt x="12971" y="35247"/>
                </a:cubicBezTo>
                <a:cubicBezTo>
                  <a:pt x="12945" y="37058"/>
                  <a:pt x="12918" y="38932"/>
                  <a:pt x="12971" y="39619"/>
                </a:cubicBezTo>
                <a:cubicBezTo>
                  <a:pt x="12971" y="39654"/>
                  <a:pt x="12980" y="39690"/>
                  <a:pt x="12980" y="39717"/>
                </a:cubicBezTo>
                <a:cubicBezTo>
                  <a:pt x="10786" y="39770"/>
                  <a:pt x="8886" y="39806"/>
                  <a:pt x="7547" y="39833"/>
                </a:cubicBezTo>
                <a:cubicBezTo>
                  <a:pt x="7565" y="38414"/>
                  <a:pt x="7556" y="37023"/>
                  <a:pt x="7440" y="36559"/>
                </a:cubicBezTo>
                <a:cubicBezTo>
                  <a:pt x="7369" y="36229"/>
                  <a:pt x="7369" y="35230"/>
                  <a:pt x="7405" y="33999"/>
                </a:cubicBezTo>
                <a:close/>
                <a:moveTo>
                  <a:pt x="1383" y="33713"/>
                </a:moveTo>
                <a:lnTo>
                  <a:pt x="1383" y="33713"/>
                </a:lnTo>
                <a:cubicBezTo>
                  <a:pt x="2784" y="33793"/>
                  <a:pt x="4746" y="33883"/>
                  <a:pt x="7021" y="33981"/>
                </a:cubicBezTo>
                <a:cubicBezTo>
                  <a:pt x="6976" y="35301"/>
                  <a:pt x="6985" y="36282"/>
                  <a:pt x="7066" y="36648"/>
                </a:cubicBezTo>
                <a:cubicBezTo>
                  <a:pt x="7173" y="37076"/>
                  <a:pt x="7182" y="38441"/>
                  <a:pt x="7164" y="39833"/>
                </a:cubicBezTo>
                <a:cubicBezTo>
                  <a:pt x="6683" y="39843"/>
                  <a:pt x="6294" y="39848"/>
                  <a:pt x="6018" y="39848"/>
                </a:cubicBezTo>
                <a:cubicBezTo>
                  <a:pt x="5824" y="39848"/>
                  <a:pt x="5685" y="39845"/>
                  <a:pt x="5612" y="39842"/>
                </a:cubicBezTo>
                <a:cubicBezTo>
                  <a:pt x="5112" y="39818"/>
                  <a:pt x="4137" y="39810"/>
                  <a:pt x="3055" y="39810"/>
                </a:cubicBezTo>
                <a:cubicBezTo>
                  <a:pt x="2515" y="39810"/>
                  <a:pt x="1948" y="39812"/>
                  <a:pt x="1401" y="39815"/>
                </a:cubicBezTo>
                <a:cubicBezTo>
                  <a:pt x="1401" y="38869"/>
                  <a:pt x="1410" y="37968"/>
                  <a:pt x="1410" y="37308"/>
                </a:cubicBezTo>
                <a:cubicBezTo>
                  <a:pt x="1401" y="36675"/>
                  <a:pt x="1401" y="35729"/>
                  <a:pt x="1392" y="34632"/>
                </a:cubicBezTo>
                <a:cubicBezTo>
                  <a:pt x="1383" y="34338"/>
                  <a:pt x="1383" y="34034"/>
                  <a:pt x="1383" y="33713"/>
                </a:cubicBezTo>
                <a:close/>
                <a:moveTo>
                  <a:pt x="1999" y="1"/>
                </a:moveTo>
                <a:cubicBezTo>
                  <a:pt x="1909" y="919"/>
                  <a:pt x="1731" y="2730"/>
                  <a:pt x="1615" y="3962"/>
                </a:cubicBezTo>
                <a:lnTo>
                  <a:pt x="0" y="3988"/>
                </a:lnTo>
                <a:lnTo>
                  <a:pt x="0" y="4372"/>
                </a:lnTo>
                <a:lnTo>
                  <a:pt x="1579" y="4345"/>
                </a:lnTo>
                <a:lnTo>
                  <a:pt x="1579" y="4345"/>
                </a:lnTo>
                <a:cubicBezTo>
                  <a:pt x="1561" y="4532"/>
                  <a:pt x="1552" y="4693"/>
                  <a:pt x="1544" y="4827"/>
                </a:cubicBezTo>
                <a:cubicBezTo>
                  <a:pt x="1490" y="5487"/>
                  <a:pt x="1517" y="7271"/>
                  <a:pt x="1535" y="9029"/>
                </a:cubicBezTo>
                <a:cubicBezTo>
                  <a:pt x="973" y="9011"/>
                  <a:pt x="473" y="9002"/>
                  <a:pt x="36" y="8993"/>
                </a:cubicBezTo>
                <a:lnTo>
                  <a:pt x="36" y="9377"/>
                </a:lnTo>
                <a:cubicBezTo>
                  <a:pt x="473" y="9385"/>
                  <a:pt x="982" y="9403"/>
                  <a:pt x="1544" y="9412"/>
                </a:cubicBezTo>
                <a:cubicBezTo>
                  <a:pt x="1570" y="11072"/>
                  <a:pt x="1588" y="12722"/>
                  <a:pt x="1544" y="13213"/>
                </a:cubicBezTo>
                <a:cubicBezTo>
                  <a:pt x="1517" y="13436"/>
                  <a:pt x="1517" y="13775"/>
                  <a:pt x="1517" y="14185"/>
                </a:cubicBezTo>
                <a:cubicBezTo>
                  <a:pt x="1008" y="14176"/>
                  <a:pt x="518" y="14176"/>
                  <a:pt x="36" y="14176"/>
                </a:cubicBezTo>
                <a:lnTo>
                  <a:pt x="36" y="14560"/>
                </a:lnTo>
                <a:cubicBezTo>
                  <a:pt x="518" y="14560"/>
                  <a:pt x="1008" y="14569"/>
                  <a:pt x="1517" y="14569"/>
                </a:cubicBezTo>
                <a:cubicBezTo>
                  <a:pt x="1526" y="14943"/>
                  <a:pt x="1535" y="15354"/>
                  <a:pt x="1544" y="15773"/>
                </a:cubicBezTo>
                <a:cubicBezTo>
                  <a:pt x="1570" y="17075"/>
                  <a:pt x="1606" y="18556"/>
                  <a:pt x="1517" y="19163"/>
                </a:cubicBezTo>
                <a:cubicBezTo>
                  <a:pt x="1472" y="19431"/>
                  <a:pt x="1428" y="19912"/>
                  <a:pt x="1383" y="20519"/>
                </a:cubicBezTo>
                <a:cubicBezTo>
                  <a:pt x="910" y="20537"/>
                  <a:pt x="464" y="20555"/>
                  <a:pt x="36" y="20572"/>
                </a:cubicBezTo>
                <a:lnTo>
                  <a:pt x="36" y="20956"/>
                </a:lnTo>
                <a:cubicBezTo>
                  <a:pt x="455" y="20938"/>
                  <a:pt x="892" y="20920"/>
                  <a:pt x="1356" y="20903"/>
                </a:cubicBezTo>
                <a:lnTo>
                  <a:pt x="1356" y="20903"/>
                </a:lnTo>
                <a:cubicBezTo>
                  <a:pt x="1285" y="21875"/>
                  <a:pt x="1222" y="23070"/>
                  <a:pt x="1160" y="24132"/>
                </a:cubicBezTo>
                <a:cubicBezTo>
                  <a:pt x="776" y="24123"/>
                  <a:pt x="393" y="24105"/>
                  <a:pt x="36" y="24096"/>
                </a:cubicBezTo>
                <a:lnTo>
                  <a:pt x="36" y="24480"/>
                </a:lnTo>
                <a:cubicBezTo>
                  <a:pt x="384" y="24489"/>
                  <a:pt x="758" y="24507"/>
                  <a:pt x="1142" y="24516"/>
                </a:cubicBezTo>
                <a:cubicBezTo>
                  <a:pt x="1097" y="25381"/>
                  <a:pt x="1053" y="26103"/>
                  <a:pt x="1026" y="26514"/>
                </a:cubicBezTo>
                <a:cubicBezTo>
                  <a:pt x="990" y="26924"/>
                  <a:pt x="982" y="27843"/>
                  <a:pt x="973" y="28985"/>
                </a:cubicBezTo>
                <a:lnTo>
                  <a:pt x="36" y="28985"/>
                </a:lnTo>
                <a:lnTo>
                  <a:pt x="36" y="29369"/>
                </a:lnTo>
                <a:lnTo>
                  <a:pt x="973" y="29369"/>
                </a:lnTo>
                <a:cubicBezTo>
                  <a:pt x="973" y="30573"/>
                  <a:pt x="982" y="31982"/>
                  <a:pt x="990" y="33312"/>
                </a:cubicBezTo>
                <a:cubicBezTo>
                  <a:pt x="625" y="33285"/>
                  <a:pt x="304" y="33267"/>
                  <a:pt x="36" y="33249"/>
                </a:cubicBezTo>
                <a:lnTo>
                  <a:pt x="36" y="33633"/>
                </a:lnTo>
                <a:cubicBezTo>
                  <a:pt x="304" y="33651"/>
                  <a:pt x="625" y="33668"/>
                  <a:pt x="999" y="33695"/>
                </a:cubicBezTo>
                <a:cubicBezTo>
                  <a:pt x="999" y="34016"/>
                  <a:pt x="999" y="34338"/>
                  <a:pt x="999" y="34641"/>
                </a:cubicBezTo>
                <a:cubicBezTo>
                  <a:pt x="1008" y="35729"/>
                  <a:pt x="1017" y="36675"/>
                  <a:pt x="1017" y="37308"/>
                </a:cubicBezTo>
                <a:cubicBezTo>
                  <a:pt x="1026" y="37977"/>
                  <a:pt x="1017" y="38869"/>
                  <a:pt x="1017" y="39824"/>
                </a:cubicBezTo>
                <a:lnTo>
                  <a:pt x="36" y="39824"/>
                </a:lnTo>
                <a:lnTo>
                  <a:pt x="36" y="40208"/>
                </a:lnTo>
                <a:lnTo>
                  <a:pt x="1008" y="40208"/>
                </a:lnTo>
                <a:cubicBezTo>
                  <a:pt x="1008" y="40671"/>
                  <a:pt x="1008" y="41144"/>
                  <a:pt x="999" y="41599"/>
                </a:cubicBezTo>
                <a:lnTo>
                  <a:pt x="1383" y="41599"/>
                </a:lnTo>
                <a:cubicBezTo>
                  <a:pt x="1392" y="41144"/>
                  <a:pt x="1392" y="40671"/>
                  <a:pt x="1401" y="40199"/>
                </a:cubicBezTo>
                <a:cubicBezTo>
                  <a:pt x="1948" y="40196"/>
                  <a:pt x="2514" y="40194"/>
                  <a:pt x="3053" y="40194"/>
                </a:cubicBezTo>
                <a:cubicBezTo>
                  <a:pt x="4131" y="40194"/>
                  <a:pt x="5100" y="40202"/>
                  <a:pt x="5594" y="40225"/>
                </a:cubicBezTo>
                <a:cubicBezTo>
                  <a:pt x="5671" y="40229"/>
                  <a:pt x="5812" y="40231"/>
                  <a:pt x="6008" y="40231"/>
                </a:cubicBezTo>
                <a:cubicBezTo>
                  <a:pt x="6285" y="40231"/>
                  <a:pt x="6674" y="40227"/>
                  <a:pt x="7155" y="40216"/>
                </a:cubicBezTo>
                <a:lnTo>
                  <a:pt x="7155" y="40216"/>
                </a:lnTo>
                <a:cubicBezTo>
                  <a:pt x="7155" y="40698"/>
                  <a:pt x="7137" y="41171"/>
                  <a:pt x="7128" y="41599"/>
                </a:cubicBezTo>
                <a:lnTo>
                  <a:pt x="7512" y="41599"/>
                </a:lnTo>
                <a:cubicBezTo>
                  <a:pt x="7521" y="41171"/>
                  <a:pt x="7538" y="40698"/>
                  <a:pt x="7547" y="40216"/>
                </a:cubicBezTo>
                <a:cubicBezTo>
                  <a:pt x="8886" y="40190"/>
                  <a:pt x="10804" y="40154"/>
                  <a:pt x="13016" y="40100"/>
                </a:cubicBezTo>
                <a:cubicBezTo>
                  <a:pt x="13052" y="40520"/>
                  <a:pt x="13096" y="41046"/>
                  <a:pt x="13150" y="41599"/>
                </a:cubicBezTo>
                <a:lnTo>
                  <a:pt x="13533" y="41599"/>
                </a:lnTo>
                <a:cubicBezTo>
                  <a:pt x="13489" y="41046"/>
                  <a:pt x="13435" y="40520"/>
                  <a:pt x="13400" y="40092"/>
                </a:cubicBezTo>
                <a:cubicBezTo>
                  <a:pt x="15077" y="40056"/>
                  <a:pt x="16906" y="40011"/>
                  <a:pt x="18761" y="39967"/>
                </a:cubicBezTo>
                <a:lnTo>
                  <a:pt x="18761" y="39967"/>
                </a:lnTo>
                <a:cubicBezTo>
                  <a:pt x="18761" y="40591"/>
                  <a:pt x="18752" y="41171"/>
                  <a:pt x="18743" y="41626"/>
                </a:cubicBezTo>
                <a:lnTo>
                  <a:pt x="19127" y="41626"/>
                </a:lnTo>
                <a:cubicBezTo>
                  <a:pt x="19136" y="41171"/>
                  <a:pt x="19145" y="40582"/>
                  <a:pt x="19154" y="39958"/>
                </a:cubicBezTo>
                <a:cubicBezTo>
                  <a:pt x="20697" y="39922"/>
                  <a:pt x="22249" y="39886"/>
                  <a:pt x="23748" y="39851"/>
                </a:cubicBezTo>
                <a:lnTo>
                  <a:pt x="23748" y="39851"/>
                </a:lnTo>
                <a:cubicBezTo>
                  <a:pt x="23748" y="40439"/>
                  <a:pt x="23748" y="41046"/>
                  <a:pt x="23739" y="41626"/>
                </a:cubicBezTo>
                <a:lnTo>
                  <a:pt x="24123" y="41626"/>
                </a:lnTo>
                <a:cubicBezTo>
                  <a:pt x="24132" y="41037"/>
                  <a:pt x="24132" y="40431"/>
                  <a:pt x="24132" y="39842"/>
                </a:cubicBezTo>
                <a:cubicBezTo>
                  <a:pt x="26210" y="39788"/>
                  <a:pt x="28173" y="39735"/>
                  <a:pt x="29823" y="39690"/>
                </a:cubicBezTo>
                <a:lnTo>
                  <a:pt x="29823" y="39690"/>
                </a:lnTo>
                <a:cubicBezTo>
                  <a:pt x="29814" y="40350"/>
                  <a:pt x="29796" y="41028"/>
                  <a:pt x="29788" y="41626"/>
                </a:cubicBezTo>
                <a:lnTo>
                  <a:pt x="30171" y="41626"/>
                </a:lnTo>
                <a:cubicBezTo>
                  <a:pt x="30189" y="41028"/>
                  <a:pt x="30198" y="40350"/>
                  <a:pt x="30207" y="39681"/>
                </a:cubicBezTo>
                <a:cubicBezTo>
                  <a:pt x="32651" y="39619"/>
                  <a:pt x="34346" y="39574"/>
                  <a:pt x="34614" y="39565"/>
                </a:cubicBezTo>
                <a:lnTo>
                  <a:pt x="35711" y="39521"/>
                </a:lnTo>
                <a:lnTo>
                  <a:pt x="35756" y="39521"/>
                </a:lnTo>
                <a:cubicBezTo>
                  <a:pt x="35765" y="40199"/>
                  <a:pt x="35783" y="40859"/>
                  <a:pt x="35774" y="41546"/>
                </a:cubicBezTo>
                <a:lnTo>
                  <a:pt x="36139" y="41546"/>
                </a:lnTo>
                <a:cubicBezTo>
                  <a:pt x="36122" y="40877"/>
                  <a:pt x="36130" y="40172"/>
                  <a:pt x="36113" y="39503"/>
                </a:cubicBezTo>
                <a:cubicBezTo>
                  <a:pt x="36511" y="39488"/>
                  <a:pt x="36908" y="39483"/>
                  <a:pt x="37304" y="39483"/>
                </a:cubicBezTo>
                <a:cubicBezTo>
                  <a:pt x="38414" y="39483"/>
                  <a:pt x="39520" y="39525"/>
                  <a:pt x="40651" y="39525"/>
                </a:cubicBezTo>
                <a:cubicBezTo>
                  <a:pt x="40850" y="39525"/>
                  <a:pt x="41050" y="39524"/>
                  <a:pt x="41251" y="39521"/>
                </a:cubicBezTo>
                <a:cubicBezTo>
                  <a:pt x="41260" y="40234"/>
                  <a:pt x="41340" y="40868"/>
                  <a:pt x="41385" y="41546"/>
                </a:cubicBezTo>
                <a:lnTo>
                  <a:pt x="41742" y="41546"/>
                </a:lnTo>
                <a:cubicBezTo>
                  <a:pt x="41679" y="40886"/>
                  <a:pt x="41617" y="40216"/>
                  <a:pt x="41599" y="39512"/>
                </a:cubicBezTo>
                <a:cubicBezTo>
                  <a:pt x="42411" y="39503"/>
                  <a:pt x="43229" y="39503"/>
                  <a:pt x="44047" y="39503"/>
                </a:cubicBezTo>
                <a:cubicBezTo>
                  <a:pt x="44864" y="39503"/>
                  <a:pt x="45680" y="39503"/>
                  <a:pt x="46488" y="39494"/>
                </a:cubicBezTo>
                <a:cubicBezTo>
                  <a:pt x="46515" y="40199"/>
                  <a:pt x="46568" y="40859"/>
                  <a:pt x="46613" y="41546"/>
                </a:cubicBezTo>
                <a:lnTo>
                  <a:pt x="46970" y="41546"/>
                </a:lnTo>
                <a:cubicBezTo>
                  <a:pt x="46925" y="40859"/>
                  <a:pt x="46862" y="40190"/>
                  <a:pt x="46845" y="39485"/>
                </a:cubicBezTo>
                <a:cubicBezTo>
                  <a:pt x="48334" y="39476"/>
                  <a:pt x="49806" y="39440"/>
                  <a:pt x="51261" y="39396"/>
                </a:cubicBezTo>
                <a:cubicBezTo>
                  <a:pt x="51359" y="40109"/>
                  <a:pt x="51448" y="40832"/>
                  <a:pt x="51546" y="41546"/>
                </a:cubicBezTo>
                <a:lnTo>
                  <a:pt x="51894" y="41546"/>
                </a:lnTo>
                <a:cubicBezTo>
                  <a:pt x="51805" y="40823"/>
                  <a:pt x="51716" y="40100"/>
                  <a:pt x="51617" y="39387"/>
                </a:cubicBezTo>
                <a:cubicBezTo>
                  <a:pt x="53054" y="39324"/>
                  <a:pt x="54579" y="39342"/>
                  <a:pt x="56069" y="39324"/>
                </a:cubicBezTo>
                <a:lnTo>
                  <a:pt x="56069" y="39324"/>
                </a:lnTo>
                <a:cubicBezTo>
                  <a:pt x="56069" y="40074"/>
                  <a:pt x="56060" y="40832"/>
                  <a:pt x="56087" y="41546"/>
                </a:cubicBezTo>
                <a:lnTo>
                  <a:pt x="56444" y="41546"/>
                </a:lnTo>
                <a:cubicBezTo>
                  <a:pt x="56417" y="40823"/>
                  <a:pt x="56426" y="40074"/>
                  <a:pt x="56426" y="39324"/>
                </a:cubicBezTo>
                <a:cubicBezTo>
                  <a:pt x="57987" y="39271"/>
                  <a:pt x="59575" y="39244"/>
                  <a:pt x="61127" y="39173"/>
                </a:cubicBezTo>
                <a:cubicBezTo>
                  <a:pt x="61636" y="39146"/>
                  <a:pt x="62135" y="39092"/>
                  <a:pt x="62626" y="39075"/>
                </a:cubicBezTo>
                <a:cubicBezTo>
                  <a:pt x="62679" y="39886"/>
                  <a:pt x="62733" y="40698"/>
                  <a:pt x="62742" y="41546"/>
                </a:cubicBezTo>
                <a:lnTo>
                  <a:pt x="63099" y="41546"/>
                </a:lnTo>
                <a:cubicBezTo>
                  <a:pt x="63090" y="40680"/>
                  <a:pt x="63027" y="39824"/>
                  <a:pt x="62983" y="39039"/>
                </a:cubicBezTo>
                <a:cubicBezTo>
                  <a:pt x="64464" y="38878"/>
                  <a:pt x="65980" y="38700"/>
                  <a:pt x="67452" y="38566"/>
                </a:cubicBezTo>
                <a:cubicBezTo>
                  <a:pt x="67613" y="39601"/>
                  <a:pt x="67836" y="40582"/>
                  <a:pt x="68068" y="41546"/>
                </a:cubicBezTo>
                <a:lnTo>
                  <a:pt x="68434" y="41546"/>
                </a:lnTo>
                <a:cubicBezTo>
                  <a:pt x="68193" y="40573"/>
                  <a:pt x="67970" y="39583"/>
                  <a:pt x="67809" y="38530"/>
                </a:cubicBezTo>
                <a:cubicBezTo>
                  <a:pt x="68880" y="38414"/>
                  <a:pt x="70004" y="38298"/>
                  <a:pt x="71101" y="38245"/>
                </a:cubicBezTo>
                <a:cubicBezTo>
                  <a:pt x="71110" y="39324"/>
                  <a:pt x="71119" y="40466"/>
                  <a:pt x="71101" y="41546"/>
                </a:cubicBezTo>
                <a:lnTo>
                  <a:pt x="71449" y="41546"/>
                </a:lnTo>
                <a:cubicBezTo>
                  <a:pt x="71476" y="40466"/>
                  <a:pt x="71449" y="39280"/>
                  <a:pt x="71458" y="38218"/>
                </a:cubicBezTo>
                <a:cubicBezTo>
                  <a:pt x="72234" y="38182"/>
                  <a:pt x="73010" y="38147"/>
                  <a:pt x="73795" y="38129"/>
                </a:cubicBezTo>
                <a:lnTo>
                  <a:pt x="73795" y="37781"/>
                </a:lnTo>
                <a:cubicBezTo>
                  <a:pt x="73010" y="37790"/>
                  <a:pt x="72207" y="37843"/>
                  <a:pt x="71449" y="37852"/>
                </a:cubicBezTo>
                <a:cubicBezTo>
                  <a:pt x="71431" y="36889"/>
                  <a:pt x="71413" y="35934"/>
                  <a:pt x="71369" y="34998"/>
                </a:cubicBezTo>
                <a:cubicBezTo>
                  <a:pt x="72198" y="34962"/>
                  <a:pt x="73001" y="34908"/>
                  <a:pt x="73795" y="34846"/>
                </a:cubicBezTo>
                <a:lnTo>
                  <a:pt x="73795" y="34489"/>
                </a:lnTo>
                <a:cubicBezTo>
                  <a:pt x="72992" y="34543"/>
                  <a:pt x="72163" y="34623"/>
                  <a:pt x="71351" y="34632"/>
                </a:cubicBezTo>
                <a:cubicBezTo>
                  <a:pt x="71217" y="32803"/>
                  <a:pt x="71012" y="31055"/>
                  <a:pt x="70833" y="29270"/>
                </a:cubicBezTo>
                <a:cubicBezTo>
                  <a:pt x="71375" y="29266"/>
                  <a:pt x="71922" y="29258"/>
                  <a:pt x="72464" y="29258"/>
                </a:cubicBezTo>
                <a:cubicBezTo>
                  <a:pt x="72913" y="29258"/>
                  <a:pt x="73359" y="29263"/>
                  <a:pt x="73795" y="29279"/>
                </a:cubicBezTo>
                <a:lnTo>
                  <a:pt x="73795" y="28922"/>
                </a:lnTo>
                <a:cubicBezTo>
                  <a:pt x="73265" y="28908"/>
                  <a:pt x="72710" y="28901"/>
                  <a:pt x="72155" y="28901"/>
                </a:cubicBezTo>
                <a:cubicBezTo>
                  <a:pt x="71701" y="28901"/>
                  <a:pt x="71248" y="28906"/>
                  <a:pt x="70807" y="28914"/>
                </a:cubicBezTo>
                <a:cubicBezTo>
                  <a:pt x="70699" y="27718"/>
                  <a:pt x="70655" y="26451"/>
                  <a:pt x="70619" y="25176"/>
                </a:cubicBezTo>
                <a:cubicBezTo>
                  <a:pt x="71690" y="25176"/>
                  <a:pt x="72733" y="25158"/>
                  <a:pt x="73795" y="25158"/>
                </a:cubicBezTo>
                <a:lnTo>
                  <a:pt x="73795" y="24801"/>
                </a:lnTo>
                <a:cubicBezTo>
                  <a:pt x="72733" y="24810"/>
                  <a:pt x="71672" y="24819"/>
                  <a:pt x="70610" y="24828"/>
                </a:cubicBezTo>
                <a:cubicBezTo>
                  <a:pt x="70592" y="22936"/>
                  <a:pt x="70566" y="20983"/>
                  <a:pt x="70637" y="19136"/>
                </a:cubicBezTo>
                <a:cubicBezTo>
                  <a:pt x="71401" y="19009"/>
                  <a:pt x="72233" y="18909"/>
                  <a:pt x="73105" y="18909"/>
                </a:cubicBezTo>
                <a:cubicBezTo>
                  <a:pt x="73333" y="18909"/>
                  <a:pt x="73563" y="18916"/>
                  <a:pt x="73795" y="18931"/>
                </a:cubicBezTo>
                <a:lnTo>
                  <a:pt x="73795" y="18574"/>
                </a:lnTo>
                <a:cubicBezTo>
                  <a:pt x="73582" y="18560"/>
                  <a:pt x="73368" y="18554"/>
                  <a:pt x="73157" y="18554"/>
                </a:cubicBezTo>
                <a:cubicBezTo>
                  <a:pt x="72263" y="18554"/>
                  <a:pt x="71394" y="18664"/>
                  <a:pt x="70637" y="18779"/>
                </a:cubicBezTo>
                <a:cubicBezTo>
                  <a:pt x="70673" y="16870"/>
                  <a:pt x="70798" y="15068"/>
                  <a:pt x="70860" y="13204"/>
                </a:cubicBezTo>
                <a:cubicBezTo>
                  <a:pt x="71217" y="13177"/>
                  <a:pt x="71582" y="13168"/>
                  <a:pt x="71952" y="13168"/>
                </a:cubicBezTo>
                <a:cubicBezTo>
                  <a:pt x="72562" y="13168"/>
                  <a:pt x="73184" y="13193"/>
                  <a:pt x="73795" y="13204"/>
                </a:cubicBezTo>
                <a:lnTo>
                  <a:pt x="73795" y="12847"/>
                </a:lnTo>
                <a:cubicBezTo>
                  <a:pt x="73171" y="12841"/>
                  <a:pt x="72521" y="12809"/>
                  <a:pt x="71886" y="12809"/>
                </a:cubicBezTo>
                <a:cubicBezTo>
                  <a:pt x="71540" y="12809"/>
                  <a:pt x="71199" y="12819"/>
                  <a:pt x="70869" y="12847"/>
                </a:cubicBezTo>
                <a:cubicBezTo>
                  <a:pt x="70914" y="11446"/>
                  <a:pt x="70896" y="9974"/>
                  <a:pt x="70931" y="8565"/>
                </a:cubicBezTo>
                <a:cubicBezTo>
                  <a:pt x="71913" y="8556"/>
                  <a:pt x="72832" y="8484"/>
                  <a:pt x="73795" y="8467"/>
                </a:cubicBezTo>
                <a:lnTo>
                  <a:pt x="73795" y="8119"/>
                </a:lnTo>
                <a:cubicBezTo>
                  <a:pt x="72823" y="8137"/>
                  <a:pt x="71904" y="8199"/>
                  <a:pt x="70923" y="8208"/>
                </a:cubicBezTo>
                <a:cubicBezTo>
                  <a:pt x="70931" y="6825"/>
                  <a:pt x="70931" y="5442"/>
                  <a:pt x="70940" y="4086"/>
                </a:cubicBezTo>
                <a:cubicBezTo>
                  <a:pt x="71850" y="4015"/>
                  <a:pt x="72805" y="3979"/>
                  <a:pt x="73795" y="3979"/>
                </a:cubicBezTo>
                <a:lnTo>
                  <a:pt x="73795" y="3623"/>
                </a:lnTo>
                <a:cubicBezTo>
                  <a:pt x="73730" y="3622"/>
                  <a:pt x="73666" y="3622"/>
                  <a:pt x="73601" y="3622"/>
                </a:cubicBezTo>
                <a:cubicBezTo>
                  <a:pt x="72670" y="3622"/>
                  <a:pt x="71765" y="3680"/>
                  <a:pt x="70923" y="3730"/>
                </a:cubicBezTo>
                <a:cubicBezTo>
                  <a:pt x="70896" y="2463"/>
                  <a:pt x="70851" y="1205"/>
                  <a:pt x="70735" y="27"/>
                </a:cubicBezTo>
                <a:lnTo>
                  <a:pt x="70378" y="27"/>
                </a:lnTo>
                <a:cubicBezTo>
                  <a:pt x="70494" y="1205"/>
                  <a:pt x="70557" y="2498"/>
                  <a:pt x="70557" y="3747"/>
                </a:cubicBezTo>
                <a:cubicBezTo>
                  <a:pt x="69601" y="3791"/>
                  <a:pt x="68592" y="3814"/>
                  <a:pt x="67585" y="3814"/>
                </a:cubicBezTo>
                <a:cubicBezTo>
                  <a:pt x="66741" y="3814"/>
                  <a:pt x="65898" y="3798"/>
                  <a:pt x="65088" y="3765"/>
                </a:cubicBezTo>
                <a:cubicBezTo>
                  <a:pt x="65124" y="2490"/>
                  <a:pt x="65240" y="1285"/>
                  <a:pt x="65302" y="27"/>
                </a:cubicBezTo>
                <a:lnTo>
                  <a:pt x="64954" y="27"/>
                </a:lnTo>
                <a:cubicBezTo>
                  <a:pt x="64874" y="1276"/>
                  <a:pt x="64785" y="2507"/>
                  <a:pt x="64722" y="3765"/>
                </a:cubicBezTo>
                <a:cubicBezTo>
                  <a:pt x="64644" y="3766"/>
                  <a:pt x="64565" y="3766"/>
                  <a:pt x="64487" y="3766"/>
                </a:cubicBezTo>
                <a:cubicBezTo>
                  <a:pt x="63208" y="3766"/>
                  <a:pt x="61988" y="3700"/>
                  <a:pt x="60753" y="3649"/>
                </a:cubicBezTo>
                <a:cubicBezTo>
                  <a:pt x="60753" y="2409"/>
                  <a:pt x="60672" y="1250"/>
                  <a:pt x="60637" y="45"/>
                </a:cubicBezTo>
                <a:cubicBezTo>
                  <a:pt x="60628" y="45"/>
                  <a:pt x="60619" y="36"/>
                  <a:pt x="60628" y="27"/>
                </a:cubicBezTo>
                <a:lnTo>
                  <a:pt x="60271" y="27"/>
                </a:lnTo>
                <a:cubicBezTo>
                  <a:pt x="60324" y="1214"/>
                  <a:pt x="60405" y="2427"/>
                  <a:pt x="60387" y="3649"/>
                </a:cubicBezTo>
                <a:cubicBezTo>
                  <a:pt x="59823" y="3626"/>
                  <a:pt x="59255" y="3616"/>
                  <a:pt x="58685" y="3616"/>
                </a:cubicBezTo>
                <a:cubicBezTo>
                  <a:pt x="57740" y="3616"/>
                  <a:pt x="56793" y="3643"/>
                  <a:pt x="55864" y="3676"/>
                </a:cubicBezTo>
                <a:cubicBezTo>
                  <a:pt x="55855" y="2454"/>
                  <a:pt x="55864" y="1241"/>
                  <a:pt x="55873" y="27"/>
                </a:cubicBezTo>
                <a:lnTo>
                  <a:pt x="55516" y="27"/>
                </a:lnTo>
                <a:cubicBezTo>
                  <a:pt x="55498" y="1241"/>
                  <a:pt x="55525" y="2490"/>
                  <a:pt x="55498" y="3694"/>
                </a:cubicBezTo>
                <a:cubicBezTo>
                  <a:pt x="54854" y="3721"/>
                  <a:pt x="54193" y="3735"/>
                  <a:pt x="53531" y="3735"/>
                </a:cubicBezTo>
                <a:cubicBezTo>
                  <a:pt x="52681" y="3735"/>
                  <a:pt x="51829" y="3712"/>
                  <a:pt x="51011" y="3667"/>
                </a:cubicBezTo>
                <a:cubicBezTo>
                  <a:pt x="50975" y="2400"/>
                  <a:pt x="50904" y="1169"/>
                  <a:pt x="50743" y="27"/>
                </a:cubicBezTo>
                <a:lnTo>
                  <a:pt x="50377" y="27"/>
                </a:lnTo>
                <a:cubicBezTo>
                  <a:pt x="50556" y="1160"/>
                  <a:pt x="50609" y="2409"/>
                  <a:pt x="50663" y="3667"/>
                </a:cubicBezTo>
                <a:cubicBezTo>
                  <a:pt x="49012" y="3533"/>
                  <a:pt x="47255" y="3507"/>
                  <a:pt x="45578" y="3417"/>
                </a:cubicBezTo>
                <a:cubicBezTo>
                  <a:pt x="45578" y="2258"/>
                  <a:pt x="45614" y="1142"/>
                  <a:pt x="45658" y="27"/>
                </a:cubicBezTo>
                <a:lnTo>
                  <a:pt x="45301" y="27"/>
                </a:lnTo>
                <a:cubicBezTo>
                  <a:pt x="45257" y="1142"/>
                  <a:pt x="45221" y="2258"/>
                  <a:pt x="45221" y="3417"/>
                </a:cubicBezTo>
                <a:cubicBezTo>
                  <a:pt x="44892" y="3397"/>
                  <a:pt x="44565" y="3389"/>
                  <a:pt x="44238" y="3389"/>
                </a:cubicBezTo>
                <a:cubicBezTo>
                  <a:pt x="43178" y="3389"/>
                  <a:pt x="42127" y="3471"/>
                  <a:pt x="41087" y="3471"/>
                </a:cubicBezTo>
                <a:cubicBezTo>
                  <a:pt x="41046" y="3471"/>
                  <a:pt x="41006" y="3471"/>
                  <a:pt x="40966" y="3471"/>
                </a:cubicBezTo>
                <a:cubicBezTo>
                  <a:pt x="40975" y="2302"/>
                  <a:pt x="41046" y="1196"/>
                  <a:pt x="41064" y="27"/>
                </a:cubicBezTo>
                <a:lnTo>
                  <a:pt x="40716" y="27"/>
                </a:lnTo>
                <a:cubicBezTo>
                  <a:pt x="40680" y="1187"/>
                  <a:pt x="40627" y="2311"/>
                  <a:pt x="40618" y="3489"/>
                </a:cubicBezTo>
                <a:cubicBezTo>
                  <a:pt x="38941" y="3515"/>
                  <a:pt x="37156" y="3498"/>
                  <a:pt x="35559" y="3569"/>
                </a:cubicBezTo>
                <a:cubicBezTo>
                  <a:pt x="35479" y="2374"/>
                  <a:pt x="35568" y="1187"/>
                  <a:pt x="35622" y="27"/>
                </a:cubicBezTo>
                <a:lnTo>
                  <a:pt x="35265" y="27"/>
                </a:lnTo>
                <a:cubicBezTo>
                  <a:pt x="35212" y="1160"/>
                  <a:pt x="35131" y="2347"/>
                  <a:pt x="35203" y="3524"/>
                </a:cubicBezTo>
                <a:lnTo>
                  <a:pt x="30394" y="3587"/>
                </a:lnTo>
                <a:cubicBezTo>
                  <a:pt x="30394" y="1847"/>
                  <a:pt x="30350" y="54"/>
                  <a:pt x="30350" y="27"/>
                </a:cubicBezTo>
                <a:lnTo>
                  <a:pt x="29966" y="36"/>
                </a:lnTo>
                <a:cubicBezTo>
                  <a:pt x="29966" y="63"/>
                  <a:pt x="30011" y="1856"/>
                  <a:pt x="30011" y="3587"/>
                </a:cubicBezTo>
                <a:lnTo>
                  <a:pt x="24765" y="3658"/>
                </a:lnTo>
                <a:cubicBezTo>
                  <a:pt x="24881" y="2436"/>
                  <a:pt x="25042" y="830"/>
                  <a:pt x="25122" y="1"/>
                </a:cubicBezTo>
                <a:lnTo>
                  <a:pt x="24738" y="1"/>
                </a:lnTo>
                <a:cubicBezTo>
                  <a:pt x="24649" y="848"/>
                  <a:pt x="24488" y="2454"/>
                  <a:pt x="24381" y="3667"/>
                </a:cubicBezTo>
                <a:lnTo>
                  <a:pt x="18975" y="3739"/>
                </a:lnTo>
                <a:cubicBezTo>
                  <a:pt x="18975" y="2454"/>
                  <a:pt x="18931" y="964"/>
                  <a:pt x="18904" y="1"/>
                </a:cubicBezTo>
                <a:lnTo>
                  <a:pt x="18520" y="1"/>
                </a:lnTo>
                <a:cubicBezTo>
                  <a:pt x="18547" y="964"/>
                  <a:pt x="18592" y="2472"/>
                  <a:pt x="18592" y="3739"/>
                </a:cubicBezTo>
                <a:lnTo>
                  <a:pt x="12829" y="3819"/>
                </a:lnTo>
                <a:cubicBezTo>
                  <a:pt x="12820" y="2302"/>
                  <a:pt x="12802" y="795"/>
                  <a:pt x="12793" y="1"/>
                </a:cubicBezTo>
                <a:lnTo>
                  <a:pt x="12409" y="1"/>
                </a:lnTo>
                <a:cubicBezTo>
                  <a:pt x="12418" y="795"/>
                  <a:pt x="12436" y="2302"/>
                  <a:pt x="12445" y="3819"/>
                </a:cubicBezTo>
                <a:lnTo>
                  <a:pt x="7735" y="3881"/>
                </a:lnTo>
                <a:cubicBezTo>
                  <a:pt x="7735" y="2061"/>
                  <a:pt x="7690" y="54"/>
                  <a:pt x="7690" y="27"/>
                </a:cubicBezTo>
                <a:lnTo>
                  <a:pt x="7307" y="36"/>
                </a:lnTo>
                <a:cubicBezTo>
                  <a:pt x="7307" y="63"/>
                  <a:pt x="7351" y="2070"/>
                  <a:pt x="7351" y="3890"/>
                </a:cubicBezTo>
                <a:lnTo>
                  <a:pt x="1999" y="3962"/>
                </a:lnTo>
                <a:cubicBezTo>
                  <a:pt x="2114" y="2713"/>
                  <a:pt x="2293" y="902"/>
                  <a:pt x="2391" y="1"/>
                </a:cubicBezTo>
                <a:close/>
              </a:path>
            </a:pathLst>
          </a:custGeom>
          <a:solidFill>
            <a:srgbClr val="95739C">
              <a:alpha val="107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 txBox="1">
            <a:spLocks noGrp="1"/>
          </p:cNvSpPr>
          <p:nvPr>
            <p:ph type="title"/>
          </p:nvPr>
        </p:nvSpPr>
        <p:spPr>
          <a:xfrm>
            <a:off x="3750400" y="3085400"/>
            <a:ext cx="4691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8000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0" name="Google Shape;30;p3"/>
          <p:cNvSpPr txBox="1">
            <a:spLocks noGrp="1"/>
          </p:cNvSpPr>
          <p:nvPr>
            <p:ph type="title" idx="2" hasCustomPrompt="1"/>
          </p:nvPr>
        </p:nvSpPr>
        <p:spPr>
          <a:xfrm>
            <a:off x="5261400" y="1963000"/>
            <a:ext cx="1669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9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31" name="Google Shape;31;p3"/>
          <p:cNvSpPr txBox="1">
            <a:spLocks noGrp="1"/>
          </p:cNvSpPr>
          <p:nvPr>
            <p:ph type="subTitle" idx="1"/>
          </p:nvPr>
        </p:nvSpPr>
        <p:spPr>
          <a:xfrm>
            <a:off x="3750400" y="4207800"/>
            <a:ext cx="4691200" cy="6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2" name="Google Shape;32;p3"/>
          <p:cNvGrpSpPr/>
          <p:nvPr/>
        </p:nvGrpSpPr>
        <p:grpSpPr>
          <a:xfrm>
            <a:off x="330510" y="463642"/>
            <a:ext cx="11207257" cy="5999825"/>
            <a:chOff x="247882" y="347731"/>
            <a:chExt cx="8405443" cy="4499869"/>
          </a:xfrm>
        </p:grpSpPr>
        <p:grpSp>
          <p:nvGrpSpPr>
            <p:cNvPr id="33" name="Google Shape;33;p3"/>
            <p:cNvGrpSpPr/>
            <p:nvPr/>
          </p:nvGrpSpPr>
          <p:grpSpPr>
            <a:xfrm rot="-1987557">
              <a:off x="470599" y="4124428"/>
              <a:ext cx="484992" cy="642897"/>
              <a:chOff x="477400" y="383100"/>
              <a:chExt cx="484975" cy="642875"/>
            </a:xfrm>
          </p:grpSpPr>
          <p:sp>
            <p:nvSpPr>
              <p:cNvPr id="34" name="Google Shape;34;p3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" name="Google Shape;35;p3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6" name="Google Shape;36;p3"/>
            <p:cNvGrpSpPr/>
            <p:nvPr/>
          </p:nvGrpSpPr>
          <p:grpSpPr>
            <a:xfrm>
              <a:off x="8208450" y="458063"/>
              <a:ext cx="444875" cy="545100"/>
              <a:chOff x="8331913" y="266838"/>
              <a:chExt cx="444875" cy="545100"/>
            </a:xfrm>
          </p:grpSpPr>
          <p:sp>
            <p:nvSpPr>
              <p:cNvPr id="37" name="Google Shape;37;p3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" name="Google Shape;38;p3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9" name="Google Shape;39;p3"/>
            <p:cNvGrpSpPr/>
            <p:nvPr/>
          </p:nvGrpSpPr>
          <p:grpSpPr>
            <a:xfrm rot="-1203388">
              <a:off x="287340" y="387277"/>
              <a:ext cx="280073" cy="279635"/>
              <a:chOff x="1527250" y="3032100"/>
              <a:chExt cx="239825" cy="239450"/>
            </a:xfrm>
          </p:grpSpPr>
          <p:sp>
            <p:nvSpPr>
              <p:cNvPr id="40" name="Google Shape;40;p3"/>
              <p:cNvSpPr/>
              <p:nvPr/>
            </p:nvSpPr>
            <p:spPr>
              <a:xfrm>
                <a:off x="1623575" y="3032100"/>
                <a:ext cx="72075" cy="80875"/>
              </a:xfrm>
              <a:custGeom>
                <a:avLst/>
                <a:gdLst/>
                <a:ahLst/>
                <a:cxnLst/>
                <a:rect l="l" t="t" r="r" b="b"/>
                <a:pathLst>
                  <a:path w="2883" h="3235" extrusionOk="0">
                    <a:moveTo>
                      <a:pt x="2038" y="0"/>
                    </a:moveTo>
                    <a:cubicBezTo>
                      <a:pt x="1861" y="0"/>
                      <a:pt x="1664" y="56"/>
                      <a:pt x="1454" y="171"/>
                    </a:cubicBezTo>
                    <a:cubicBezTo>
                      <a:pt x="1078" y="372"/>
                      <a:pt x="727" y="648"/>
                      <a:pt x="477" y="999"/>
                    </a:cubicBezTo>
                    <a:cubicBezTo>
                      <a:pt x="0" y="1675"/>
                      <a:pt x="201" y="2502"/>
                      <a:pt x="1028" y="3004"/>
                    </a:cubicBezTo>
                    <a:cubicBezTo>
                      <a:pt x="1279" y="3156"/>
                      <a:pt x="1489" y="3235"/>
                      <a:pt x="1677" y="3235"/>
                    </a:cubicBezTo>
                    <a:cubicBezTo>
                      <a:pt x="2012" y="3235"/>
                      <a:pt x="2276" y="2983"/>
                      <a:pt x="2582" y="2452"/>
                    </a:cubicBezTo>
                    <a:cubicBezTo>
                      <a:pt x="2782" y="2076"/>
                      <a:pt x="2883" y="1725"/>
                      <a:pt x="2858" y="1450"/>
                    </a:cubicBezTo>
                    <a:cubicBezTo>
                      <a:pt x="2858" y="1174"/>
                      <a:pt x="2858" y="1049"/>
                      <a:pt x="2832" y="923"/>
                    </a:cubicBezTo>
                    <a:cubicBezTo>
                      <a:pt x="2779" y="335"/>
                      <a:pt x="2472" y="0"/>
                      <a:pt x="20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" name="Google Shape;41;p3"/>
              <p:cNvSpPr/>
              <p:nvPr/>
            </p:nvSpPr>
            <p:spPr>
              <a:xfrm>
                <a:off x="1700025" y="3181625"/>
                <a:ext cx="67050" cy="73775"/>
              </a:xfrm>
              <a:custGeom>
                <a:avLst/>
                <a:gdLst/>
                <a:ahLst/>
                <a:cxnLst/>
                <a:rect l="l" t="t" r="r" b="b"/>
                <a:pathLst>
                  <a:path w="2682" h="2951" extrusionOk="0">
                    <a:moveTo>
                      <a:pt x="1431" y="0"/>
                    </a:moveTo>
                    <a:cubicBezTo>
                      <a:pt x="1196" y="0"/>
                      <a:pt x="974" y="113"/>
                      <a:pt x="752" y="256"/>
                    </a:cubicBezTo>
                    <a:cubicBezTo>
                      <a:pt x="276" y="581"/>
                      <a:pt x="0" y="1033"/>
                      <a:pt x="150" y="1634"/>
                    </a:cubicBezTo>
                    <a:cubicBezTo>
                      <a:pt x="301" y="2236"/>
                      <a:pt x="802" y="2612"/>
                      <a:pt x="1303" y="2887"/>
                    </a:cubicBezTo>
                    <a:cubicBezTo>
                      <a:pt x="1391" y="2931"/>
                      <a:pt x="1484" y="2951"/>
                      <a:pt x="1578" y="2951"/>
                    </a:cubicBezTo>
                    <a:cubicBezTo>
                      <a:pt x="1918" y="2951"/>
                      <a:pt x="2274" y="2694"/>
                      <a:pt x="2431" y="2361"/>
                    </a:cubicBezTo>
                    <a:cubicBezTo>
                      <a:pt x="2556" y="2085"/>
                      <a:pt x="2657" y="1810"/>
                      <a:pt x="2607" y="1534"/>
                    </a:cubicBezTo>
                    <a:cubicBezTo>
                      <a:pt x="2682" y="882"/>
                      <a:pt x="2381" y="456"/>
                      <a:pt x="1855" y="130"/>
                    </a:cubicBezTo>
                    <a:cubicBezTo>
                      <a:pt x="1707" y="38"/>
                      <a:pt x="1567" y="0"/>
                      <a:pt x="14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" name="Google Shape;42;p3"/>
              <p:cNvSpPr/>
              <p:nvPr/>
            </p:nvSpPr>
            <p:spPr>
              <a:xfrm>
                <a:off x="1527250" y="3196275"/>
                <a:ext cx="64400" cy="75275"/>
              </a:xfrm>
              <a:custGeom>
                <a:avLst/>
                <a:gdLst/>
                <a:ahLst/>
                <a:cxnLst/>
                <a:rect l="l" t="t" r="r" b="b"/>
                <a:pathLst>
                  <a:path w="2576" h="3011" extrusionOk="0">
                    <a:moveTo>
                      <a:pt x="1357" y="1"/>
                    </a:moveTo>
                    <a:cubicBezTo>
                      <a:pt x="1116" y="1"/>
                      <a:pt x="860" y="113"/>
                      <a:pt x="620" y="296"/>
                    </a:cubicBezTo>
                    <a:cubicBezTo>
                      <a:pt x="345" y="497"/>
                      <a:pt x="119" y="747"/>
                      <a:pt x="19" y="1098"/>
                    </a:cubicBezTo>
                    <a:cubicBezTo>
                      <a:pt x="1" y="2346"/>
                      <a:pt x="427" y="3011"/>
                      <a:pt x="1180" y="3011"/>
                    </a:cubicBezTo>
                    <a:cubicBezTo>
                      <a:pt x="1485" y="3011"/>
                      <a:pt x="1844" y="2901"/>
                      <a:pt x="2249" y="2677"/>
                    </a:cubicBezTo>
                    <a:cubicBezTo>
                      <a:pt x="2525" y="2502"/>
                      <a:pt x="2500" y="2301"/>
                      <a:pt x="2274" y="2101"/>
                    </a:cubicBezTo>
                    <a:lnTo>
                      <a:pt x="2274" y="1725"/>
                    </a:lnTo>
                    <a:cubicBezTo>
                      <a:pt x="2575" y="1123"/>
                      <a:pt x="2299" y="597"/>
                      <a:pt x="1873" y="221"/>
                    </a:cubicBezTo>
                    <a:cubicBezTo>
                      <a:pt x="1720" y="68"/>
                      <a:pt x="1543" y="1"/>
                      <a:pt x="135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3" name="Google Shape;43;p3"/>
            <p:cNvSpPr/>
            <p:nvPr/>
          </p:nvSpPr>
          <p:spPr>
            <a:xfrm rot="-1983784">
              <a:off x="2545875" y="4449795"/>
              <a:ext cx="163081" cy="308600"/>
            </a:xfrm>
            <a:custGeom>
              <a:avLst/>
              <a:gdLst/>
              <a:ahLst/>
              <a:cxnLst/>
              <a:rect l="l" t="t" r="r" b="b"/>
              <a:pathLst>
                <a:path w="4838" h="9155" extrusionOk="0">
                  <a:moveTo>
                    <a:pt x="2132" y="1"/>
                  </a:moveTo>
                  <a:cubicBezTo>
                    <a:pt x="1972" y="1"/>
                    <a:pt x="1824" y="119"/>
                    <a:pt x="1705" y="372"/>
                  </a:cubicBezTo>
                  <a:cubicBezTo>
                    <a:pt x="1529" y="547"/>
                    <a:pt x="1479" y="773"/>
                    <a:pt x="1454" y="973"/>
                  </a:cubicBezTo>
                  <a:cubicBezTo>
                    <a:pt x="953" y="1424"/>
                    <a:pt x="752" y="2026"/>
                    <a:pt x="477" y="2577"/>
                  </a:cubicBezTo>
                  <a:cubicBezTo>
                    <a:pt x="126" y="2778"/>
                    <a:pt x="76" y="3053"/>
                    <a:pt x="101" y="3404"/>
                  </a:cubicBezTo>
                  <a:cubicBezTo>
                    <a:pt x="25" y="3680"/>
                    <a:pt x="0" y="3981"/>
                    <a:pt x="226" y="4206"/>
                  </a:cubicBezTo>
                  <a:cubicBezTo>
                    <a:pt x="451" y="4883"/>
                    <a:pt x="552" y="5635"/>
                    <a:pt x="1028" y="6211"/>
                  </a:cubicBezTo>
                  <a:cubicBezTo>
                    <a:pt x="1078" y="6712"/>
                    <a:pt x="1279" y="7189"/>
                    <a:pt x="1504" y="7640"/>
                  </a:cubicBezTo>
                  <a:cubicBezTo>
                    <a:pt x="1479" y="7690"/>
                    <a:pt x="1479" y="7740"/>
                    <a:pt x="1504" y="7765"/>
                  </a:cubicBezTo>
                  <a:cubicBezTo>
                    <a:pt x="1504" y="7790"/>
                    <a:pt x="1504" y="7790"/>
                    <a:pt x="1504" y="7790"/>
                  </a:cubicBezTo>
                  <a:cubicBezTo>
                    <a:pt x="1504" y="7941"/>
                    <a:pt x="1529" y="8091"/>
                    <a:pt x="1680" y="8191"/>
                  </a:cubicBezTo>
                  <a:cubicBezTo>
                    <a:pt x="1680" y="8266"/>
                    <a:pt x="1705" y="8342"/>
                    <a:pt x="1705" y="8392"/>
                  </a:cubicBezTo>
                  <a:cubicBezTo>
                    <a:pt x="1680" y="8692"/>
                    <a:pt x="1680" y="8968"/>
                    <a:pt x="2081" y="8993"/>
                  </a:cubicBezTo>
                  <a:cubicBezTo>
                    <a:pt x="2149" y="9088"/>
                    <a:pt x="2217" y="9154"/>
                    <a:pt x="2285" y="9154"/>
                  </a:cubicBezTo>
                  <a:cubicBezTo>
                    <a:pt x="2342" y="9154"/>
                    <a:pt x="2399" y="9108"/>
                    <a:pt x="2456" y="8993"/>
                  </a:cubicBezTo>
                  <a:cubicBezTo>
                    <a:pt x="2507" y="8943"/>
                    <a:pt x="2507" y="8893"/>
                    <a:pt x="2507" y="8818"/>
                  </a:cubicBezTo>
                  <a:cubicBezTo>
                    <a:pt x="2682" y="8667"/>
                    <a:pt x="2707" y="8442"/>
                    <a:pt x="2707" y="8216"/>
                  </a:cubicBezTo>
                  <a:cubicBezTo>
                    <a:pt x="3334" y="7139"/>
                    <a:pt x="3659" y="5935"/>
                    <a:pt x="4136" y="4808"/>
                  </a:cubicBezTo>
                  <a:cubicBezTo>
                    <a:pt x="4261" y="4707"/>
                    <a:pt x="4311" y="4582"/>
                    <a:pt x="4311" y="4432"/>
                  </a:cubicBezTo>
                  <a:cubicBezTo>
                    <a:pt x="4411" y="4081"/>
                    <a:pt x="4837" y="3780"/>
                    <a:pt x="4487" y="3379"/>
                  </a:cubicBezTo>
                  <a:cubicBezTo>
                    <a:pt x="4286" y="2753"/>
                    <a:pt x="3885" y="2276"/>
                    <a:pt x="3509" y="1775"/>
                  </a:cubicBezTo>
                  <a:cubicBezTo>
                    <a:pt x="3459" y="1499"/>
                    <a:pt x="3359" y="1299"/>
                    <a:pt x="3133" y="1149"/>
                  </a:cubicBezTo>
                  <a:cubicBezTo>
                    <a:pt x="3108" y="1098"/>
                    <a:pt x="3083" y="1048"/>
                    <a:pt x="3033" y="998"/>
                  </a:cubicBezTo>
                  <a:cubicBezTo>
                    <a:pt x="3008" y="697"/>
                    <a:pt x="2782" y="472"/>
                    <a:pt x="2582" y="271"/>
                  </a:cubicBezTo>
                  <a:cubicBezTo>
                    <a:pt x="2429" y="94"/>
                    <a:pt x="2275" y="1"/>
                    <a:pt x="21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44;p3"/>
            <p:cNvSpPr/>
            <p:nvPr/>
          </p:nvSpPr>
          <p:spPr>
            <a:xfrm rot="-10187223">
              <a:off x="6381453" y="4347753"/>
              <a:ext cx="358997" cy="408679"/>
            </a:xfrm>
            <a:custGeom>
              <a:avLst/>
              <a:gdLst/>
              <a:ahLst/>
              <a:cxnLst/>
              <a:rect l="l" t="t" r="r" b="b"/>
              <a:pathLst>
                <a:path w="11099" h="12635" extrusionOk="0">
                  <a:moveTo>
                    <a:pt x="5421" y="7516"/>
                  </a:moveTo>
                  <a:cubicBezTo>
                    <a:pt x="5626" y="7516"/>
                    <a:pt x="5845" y="7540"/>
                    <a:pt x="6076" y="7594"/>
                  </a:cubicBezTo>
                  <a:cubicBezTo>
                    <a:pt x="5865" y="8490"/>
                    <a:pt x="5230" y="9611"/>
                    <a:pt x="4308" y="9611"/>
                  </a:cubicBezTo>
                  <a:cubicBezTo>
                    <a:pt x="4294" y="9611"/>
                    <a:pt x="4280" y="9610"/>
                    <a:pt x="4265" y="9610"/>
                  </a:cubicBezTo>
                  <a:cubicBezTo>
                    <a:pt x="2817" y="9553"/>
                    <a:pt x="3538" y="7516"/>
                    <a:pt x="5421" y="7516"/>
                  </a:cubicBezTo>
                  <a:close/>
                  <a:moveTo>
                    <a:pt x="919" y="1"/>
                  </a:moveTo>
                  <a:cubicBezTo>
                    <a:pt x="578" y="1"/>
                    <a:pt x="349" y="173"/>
                    <a:pt x="260" y="466"/>
                  </a:cubicBezTo>
                  <a:cubicBezTo>
                    <a:pt x="1" y="1304"/>
                    <a:pt x="1080" y="1429"/>
                    <a:pt x="1928" y="1625"/>
                  </a:cubicBezTo>
                  <a:cubicBezTo>
                    <a:pt x="3489" y="1982"/>
                    <a:pt x="4658" y="2928"/>
                    <a:pt x="5657" y="4114"/>
                  </a:cubicBezTo>
                  <a:cubicBezTo>
                    <a:pt x="6130" y="4676"/>
                    <a:pt x="6424" y="5328"/>
                    <a:pt x="6353" y="6139"/>
                  </a:cubicBezTo>
                  <a:cubicBezTo>
                    <a:pt x="5844" y="6148"/>
                    <a:pt x="5398" y="6131"/>
                    <a:pt x="4970" y="6175"/>
                  </a:cubicBezTo>
                  <a:cubicBezTo>
                    <a:pt x="3650" y="6318"/>
                    <a:pt x="2713" y="6996"/>
                    <a:pt x="2213" y="8227"/>
                  </a:cubicBezTo>
                  <a:cubicBezTo>
                    <a:pt x="1614" y="9737"/>
                    <a:pt x="2880" y="10992"/>
                    <a:pt x="4329" y="10992"/>
                  </a:cubicBezTo>
                  <a:cubicBezTo>
                    <a:pt x="4909" y="10992"/>
                    <a:pt x="5519" y="10790"/>
                    <a:pt x="6049" y="10323"/>
                  </a:cubicBezTo>
                  <a:cubicBezTo>
                    <a:pt x="6611" y="9833"/>
                    <a:pt x="6950" y="9208"/>
                    <a:pt x="7254" y="8548"/>
                  </a:cubicBezTo>
                  <a:cubicBezTo>
                    <a:pt x="7396" y="8244"/>
                    <a:pt x="7466" y="8109"/>
                    <a:pt x="7590" y="8109"/>
                  </a:cubicBezTo>
                  <a:cubicBezTo>
                    <a:pt x="7684" y="8109"/>
                    <a:pt x="7809" y="8187"/>
                    <a:pt x="8021" y="8325"/>
                  </a:cubicBezTo>
                  <a:cubicBezTo>
                    <a:pt x="9207" y="9074"/>
                    <a:pt x="9743" y="10127"/>
                    <a:pt x="9528" y="11537"/>
                  </a:cubicBezTo>
                  <a:cubicBezTo>
                    <a:pt x="9421" y="12215"/>
                    <a:pt x="9600" y="12554"/>
                    <a:pt x="10055" y="12625"/>
                  </a:cubicBezTo>
                  <a:cubicBezTo>
                    <a:pt x="10094" y="12631"/>
                    <a:pt x="10132" y="12634"/>
                    <a:pt x="10169" y="12634"/>
                  </a:cubicBezTo>
                  <a:cubicBezTo>
                    <a:pt x="11098" y="12634"/>
                    <a:pt x="11087" y="10723"/>
                    <a:pt x="10795" y="9761"/>
                  </a:cubicBezTo>
                  <a:cubicBezTo>
                    <a:pt x="10394" y="8441"/>
                    <a:pt x="9546" y="7522"/>
                    <a:pt x="8342" y="6907"/>
                  </a:cubicBezTo>
                  <a:cubicBezTo>
                    <a:pt x="7958" y="6710"/>
                    <a:pt x="7762" y="6496"/>
                    <a:pt x="7771" y="6032"/>
                  </a:cubicBezTo>
                  <a:cubicBezTo>
                    <a:pt x="7789" y="5078"/>
                    <a:pt x="7468" y="4213"/>
                    <a:pt x="6888" y="3454"/>
                  </a:cubicBezTo>
                  <a:cubicBezTo>
                    <a:pt x="5434" y="1527"/>
                    <a:pt x="3507" y="394"/>
                    <a:pt x="1125" y="20"/>
                  </a:cubicBezTo>
                  <a:cubicBezTo>
                    <a:pt x="1052" y="7"/>
                    <a:pt x="984" y="1"/>
                    <a:pt x="9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45" name="Google Shape;45;p3"/>
            <p:cNvGrpSpPr/>
            <p:nvPr/>
          </p:nvGrpSpPr>
          <p:grpSpPr>
            <a:xfrm rot="-6152559">
              <a:off x="5472890" y="399583"/>
              <a:ext cx="280060" cy="279622"/>
              <a:chOff x="1527250" y="3032100"/>
              <a:chExt cx="239825" cy="239450"/>
            </a:xfrm>
          </p:grpSpPr>
          <p:sp>
            <p:nvSpPr>
              <p:cNvPr id="46" name="Google Shape;46;p3"/>
              <p:cNvSpPr/>
              <p:nvPr/>
            </p:nvSpPr>
            <p:spPr>
              <a:xfrm>
                <a:off x="1623575" y="3032100"/>
                <a:ext cx="72075" cy="80875"/>
              </a:xfrm>
              <a:custGeom>
                <a:avLst/>
                <a:gdLst/>
                <a:ahLst/>
                <a:cxnLst/>
                <a:rect l="l" t="t" r="r" b="b"/>
                <a:pathLst>
                  <a:path w="2883" h="3235" extrusionOk="0">
                    <a:moveTo>
                      <a:pt x="2038" y="0"/>
                    </a:moveTo>
                    <a:cubicBezTo>
                      <a:pt x="1861" y="0"/>
                      <a:pt x="1664" y="56"/>
                      <a:pt x="1454" y="171"/>
                    </a:cubicBezTo>
                    <a:cubicBezTo>
                      <a:pt x="1078" y="372"/>
                      <a:pt x="727" y="648"/>
                      <a:pt x="477" y="999"/>
                    </a:cubicBezTo>
                    <a:cubicBezTo>
                      <a:pt x="0" y="1675"/>
                      <a:pt x="201" y="2502"/>
                      <a:pt x="1028" y="3004"/>
                    </a:cubicBezTo>
                    <a:cubicBezTo>
                      <a:pt x="1279" y="3156"/>
                      <a:pt x="1489" y="3235"/>
                      <a:pt x="1677" y="3235"/>
                    </a:cubicBezTo>
                    <a:cubicBezTo>
                      <a:pt x="2012" y="3235"/>
                      <a:pt x="2276" y="2983"/>
                      <a:pt x="2582" y="2452"/>
                    </a:cubicBezTo>
                    <a:cubicBezTo>
                      <a:pt x="2782" y="2076"/>
                      <a:pt x="2883" y="1725"/>
                      <a:pt x="2858" y="1450"/>
                    </a:cubicBezTo>
                    <a:cubicBezTo>
                      <a:pt x="2858" y="1174"/>
                      <a:pt x="2858" y="1049"/>
                      <a:pt x="2832" y="923"/>
                    </a:cubicBezTo>
                    <a:cubicBezTo>
                      <a:pt x="2779" y="335"/>
                      <a:pt x="2472" y="0"/>
                      <a:pt x="20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" name="Google Shape;47;p3"/>
              <p:cNvSpPr/>
              <p:nvPr/>
            </p:nvSpPr>
            <p:spPr>
              <a:xfrm>
                <a:off x="1700025" y="3181625"/>
                <a:ext cx="67050" cy="73775"/>
              </a:xfrm>
              <a:custGeom>
                <a:avLst/>
                <a:gdLst/>
                <a:ahLst/>
                <a:cxnLst/>
                <a:rect l="l" t="t" r="r" b="b"/>
                <a:pathLst>
                  <a:path w="2682" h="2951" extrusionOk="0">
                    <a:moveTo>
                      <a:pt x="1431" y="0"/>
                    </a:moveTo>
                    <a:cubicBezTo>
                      <a:pt x="1196" y="0"/>
                      <a:pt x="974" y="113"/>
                      <a:pt x="752" y="256"/>
                    </a:cubicBezTo>
                    <a:cubicBezTo>
                      <a:pt x="276" y="581"/>
                      <a:pt x="0" y="1033"/>
                      <a:pt x="150" y="1634"/>
                    </a:cubicBezTo>
                    <a:cubicBezTo>
                      <a:pt x="301" y="2236"/>
                      <a:pt x="802" y="2612"/>
                      <a:pt x="1303" y="2887"/>
                    </a:cubicBezTo>
                    <a:cubicBezTo>
                      <a:pt x="1391" y="2931"/>
                      <a:pt x="1484" y="2951"/>
                      <a:pt x="1578" y="2951"/>
                    </a:cubicBezTo>
                    <a:cubicBezTo>
                      <a:pt x="1918" y="2951"/>
                      <a:pt x="2274" y="2694"/>
                      <a:pt x="2431" y="2361"/>
                    </a:cubicBezTo>
                    <a:cubicBezTo>
                      <a:pt x="2556" y="2085"/>
                      <a:pt x="2657" y="1810"/>
                      <a:pt x="2607" y="1534"/>
                    </a:cubicBezTo>
                    <a:cubicBezTo>
                      <a:pt x="2682" y="882"/>
                      <a:pt x="2381" y="456"/>
                      <a:pt x="1855" y="130"/>
                    </a:cubicBezTo>
                    <a:cubicBezTo>
                      <a:pt x="1707" y="38"/>
                      <a:pt x="1567" y="0"/>
                      <a:pt x="14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48;p3"/>
              <p:cNvSpPr/>
              <p:nvPr/>
            </p:nvSpPr>
            <p:spPr>
              <a:xfrm>
                <a:off x="1527250" y="3196275"/>
                <a:ext cx="64400" cy="75275"/>
              </a:xfrm>
              <a:custGeom>
                <a:avLst/>
                <a:gdLst/>
                <a:ahLst/>
                <a:cxnLst/>
                <a:rect l="l" t="t" r="r" b="b"/>
                <a:pathLst>
                  <a:path w="2576" h="3011" extrusionOk="0">
                    <a:moveTo>
                      <a:pt x="1357" y="1"/>
                    </a:moveTo>
                    <a:cubicBezTo>
                      <a:pt x="1116" y="1"/>
                      <a:pt x="860" y="113"/>
                      <a:pt x="620" y="296"/>
                    </a:cubicBezTo>
                    <a:cubicBezTo>
                      <a:pt x="345" y="497"/>
                      <a:pt x="119" y="747"/>
                      <a:pt x="19" y="1098"/>
                    </a:cubicBezTo>
                    <a:cubicBezTo>
                      <a:pt x="1" y="2346"/>
                      <a:pt x="427" y="3011"/>
                      <a:pt x="1180" y="3011"/>
                    </a:cubicBezTo>
                    <a:cubicBezTo>
                      <a:pt x="1485" y="3011"/>
                      <a:pt x="1844" y="2901"/>
                      <a:pt x="2249" y="2677"/>
                    </a:cubicBezTo>
                    <a:cubicBezTo>
                      <a:pt x="2525" y="2502"/>
                      <a:pt x="2500" y="2301"/>
                      <a:pt x="2274" y="2101"/>
                    </a:cubicBezTo>
                    <a:lnTo>
                      <a:pt x="2274" y="1725"/>
                    </a:lnTo>
                    <a:cubicBezTo>
                      <a:pt x="2575" y="1123"/>
                      <a:pt x="2299" y="597"/>
                      <a:pt x="1873" y="221"/>
                    </a:cubicBezTo>
                    <a:cubicBezTo>
                      <a:pt x="1720" y="68"/>
                      <a:pt x="1543" y="1"/>
                      <a:pt x="135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9" name="Google Shape;49;p3"/>
            <p:cNvSpPr/>
            <p:nvPr/>
          </p:nvSpPr>
          <p:spPr>
            <a:xfrm rot="-3029405">
              <a:off x="3150000" y="446685"/>
              <a:ext cx="221821" cy="219771"/>
            </a:xfrm>
            <a:custGeom>
              <a:avLst/>
              <a:gdLst/>
              <a:ahLst/>
              <a:cxnLst/>
              <a:rect l="l" t="t" r="r" b="b"/>
              <a:pathLst>
                <a:path w="8873" h="8791" extrusionOk="0">
                  <a:moveTo>
                    <a:pt x="5657" y="0"/>
                  </a:moveTo>
                  <a:cubicBezTo>
                    <a:pt x="5541" y="0"/>
                    <a:pt x="5462" y="101"/>
                    <a:pt x="5414" y="307"/>
                  </a:cubicBezTo>
                  <a:cubicBezTo>
                    <a:pt x="5263" y="809"/>
                    <a:pt x="4913" y="1160"/>
                    <a:pt x="4712" y="1611"/>
                  </a:cubicBezTo>
                  <a:cubicBezTo>
                    <a:pt x="4628" y="1793"/>
                    <a:pt x="4520" y="1874"/>
                    <a:pt x="4397" y="1874"/>
                  </a:cubicBezTo>
                  <a:cubicBezTo>
                    <a:pt x="4301" y="1874"/>
                    <a:pt x="4196" y="1824"/>
                    <a:pt x="4085" y="1736"/>
                  </a:cubicBezTo>
                  <a:cubicBezTo>
                    <a:pt x="3935" y="1661"/>
                    <a:pt x="3835" y="1535"/>
                    <a:pt x="3709" y="1435"/>
                  </a:cubicBezTo>
                  <a:cubicBezTo>
                    <a:pt x="3735" y="1134"/>
                    <a:pt x="3584" y="909"/>
                    <a:pt x="3359" y="759"/>
                  </a:cubicBezTo>
                  <a:cubicBezTo>
                    <a:pt x="3195" y="636"/>
                    <a:pt x="2861" y="572"/>
                    <a:pt x="2550" y="572"/>
                  </a:cubicBezTo>
                  <a:cubicBezTo>
                    <a:pt x="2289" y="572"/>
                    <a:pt x="2044" y="617"/>
                    <a:pt x="1930" y="708"/>
                  </a:cubicBezTo>
                  <a:cubicBezTo>
                    <a:pt x="1629" y="959"/>
                    <a:pt x="1679" y="1410"/>
                    <a:pt x="1980" y="1987"/>
                  </a:cubicBezTo>
                  <a:cubicBezTo>
                    <a:pt x="2231" y="2438"/>
                    <a:pt x="2607" y="2789"/>
                    <a:pt x="3058" y="3139"/>
                  </a:cubicBezTo>
                  <a:cubicBezTo>
                    <a:pt x="2682" y="3390"/>
                    <a:pt x="2356" y="3566"/>
                    <a:pt x="2105" y="3816"/>
                  </a:cubicBezTo>
                  <a:cubicBezTo>
                    <a:pt x="1529" y="4368"/>
                    <a:pt x="777" y="4693"/>
                    <a:pt x="301" y="5320"/>
                  </a:cubicBezTo>
                  <a:cubicBezTo>
                    <a:pt x="0" y="5721"/>
                    <a:pt x="0" y="6147"/>
                    <a:pt x="351" y="6498"/>
                  </a:cubicBezTo>
                  <a:cubicBezTo>
                    <a:pt x="535" y="6710"/>
                    <a:pt x="750" y="6802"/>
                    <a:pt x="979" y="6802"/>
                  </a:cubicBezTo>
                  <a:cubicBezTo>
                    <a:pt x="1157" y="6802"/>
                    <a:pt x="1343" y="6747"/>
                    <a:pt x="1529" y="6648"/>
                  </a:cubicBezTo>
                  <a:cubicBezTo>
                    <a:pt x="1905" y="6448"/>
                    <a:pt x="2281" y="6222"/>
                    <a:pt x="2657" y="6022"/>
                  </a:cubicBezTo>
                  <a:cubicBezTo>
                    <a:pt x="2802" y="5957"/>
                    <a:pt x="2948" y="5851"/>
                    <a:pt x="3107" y="5851"/>
                  </a:cubicBezTo>
                  <a:cubicBezTo>
                    <a:pt x="3194" y="5851"/>
                    <a:pt x="3286" y="5883"/>
                    <a:pt x="3384" y="5972"/>
                  </a:cubicBezTo>
                  <a:cubicBezTo>
                    <a:pt x="3609" y="6197"/>
                    <a:pt x="3785" y="6423"/>
                    <a:pt x="3634" y="6749"/>
                  </a:cubicBezTo>
                  <a:cubicBezTo>
                    <a:pt x="3409" y="7250"/>
                    <a:pt x="3760" y="7726"/>
                    <a:pt x="3785" y="8202"/>
                  </a:cubicBezTo>
                  <a:cubicBezTo>
                    <a:pt x="3785" y="8516"/>
                    <a:pt x="4327" y="8790"/>
                    <a:pt x="4710" y="8790"/>
                  </a:cubicBezTo>
                  <a:cubicBezTo>
                    <a:pt x="4755" y="8790"/>
                    <a:pt x="4798" y="8786"/>
                    <a:pt x="4837" y="8779"/>
                  </a:cubicBezTo>
                  <a:cubicBezTo>
                    <a:pt x="5238" y="8703"/>
                    <a:pt x="5263" y="8378"/>
                    <a:pt x="5339" y="8052"/>
                  </a:cubicBezTo>
                  <a:cubicBezTo>
                    <a:pt x="5489" y="7150"/>
                    <a:pt x="5564" y="6272"/>
                    <a:pt x="5514" y="5370"/>
                  </a:cubicBezTo>
                  <a:cubicBezTo>
                    <a:pt x="5642" y="4820"/>
                    <a:pt x="5744" y="4619"/>
                    <a:pt x="6044" y="4619"/>
                  </a:cubicBezTo>
                  <a:cubicBezTo>
                    <a:pt x="6154" y="4619"/>
                    <a:pt x="6291" y="4646"/>
                    <a:pt x="6466" y="4693"/>
                  </a:cubicBezTo>
                  <a:cubicBezTo>
                    <a:pt x="6918" y="4819"/>
                    <a:pt x="7344" y="4969"/>
                    <a:pt x="7795" y="5094"/>
                  </a:cubicBezTo>
                  <a:cubicBezTo>
                    <a:pt x="7891" y="5122"/>
                    <a:pt x="7986" y="5136"/>
                    <a:pt x="8076" y="5136"/>
                  </a:cubicBezTo>
                  <a:cubicBezTo>
                    <a:pt x="8315" y="5136"/>
                    <a:pt x="8527" y="5037"/>
                    <a:pt x="8672" y="4819"/>
                  </a:cubicBezTo>
                  <a:cubicBezTo>
                    <a:pt x="8872" y="4493"/>
                    <a:pt x="8572" y="4267"/>
                    <a:pt x="8446" y="4017"/>
                  </a:cubicBezTo>
                  <a:cubicBezTo>
                    <a:pt x="8296" y="3766"/>
                    <a:pt x="8045" y="3666"/>
                    <a:pt x="7770" y="3616"/>
                  </a:cubicBezTo>
                  <a:cubicBezTo>
                    <a:pt x="7519" y="3566"/>
                    <a:pt x="7268" y="3515"/>
                    <a:pt x="6993" y="3440"/>
                  </a:cubicBezTo>
                  <a:cubicBezTo>
                    <a:pt x="5715" y="3064"/>
                    <a:pt x="5715" y="3064"/>
                    <a:pt x="6366" y="1886"/>
                  </a:cubicBezTo>
                  <a:cubicBezTo>
                    <a:pt x="6717" y="1285"/>
                    <a:pt x="6742" y="784"/>
                    <a:pt x="6166" y="332"/>
                  </a:cubicBezTo>
                  <a:cubicBezTo>
                    <a:pt x="5946" y="113"/>
                    <a:pt x="5780" y="0"/>
                    <a:pt x="56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3324909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p24"/>
          <p:cNvSpPr/>
          <p:nvPr/>
        </p:nvSpPr>
        <p:spPr>
          <a:xfrm>
            <a:off x="0" y="-15434"/>
            <a:ext cx="12192083" cy="6877171"/>
          </a:xfrm>
          <a:custGeom>
            <a:avLst/>
            <a:gdLst/>
            <a:ahLst/>
            <a:cxnLst/>
            <a:rect l="l" t="t" r="r" b="b"/>
            <a:pathLst>
              <a:path w="73796" h="41626" extrusionOk="0">
                <a:moveTo>
                  <a:pt x="60753" y="4015"/>
                </a:moveTo>
                <a:cubicBezTo>
                  <a:pt x="62004" y="4049"/>
                  <a:pt x="63216" y="4123"/>
                  <a:pt x="64501" y="4123"/>
                </a:cubicBezTo>
                <a:cubicBezTo>
                  <a:pt x="64572" y="4123"/>
                  <a:pt x="64642" y="4123"/>
                  <a:pt x="64713" y="4122"/>
                </a:cubicBezTo>
                <a:lnTo>
                  <a:pt x="64713" y="4122"/>
                </a:lnTo>
                <a:cubicBezTo>
                  <a:pt x="64669" y="5469"/>
                  <a:pt x="64660" y="6879"/>
                  <a:pt x="64687" y="8261"/>
                </a:cubicBezTo>
                <a:cubicBezTo>
                  <a:pt x="63654" y="8212"/>
                  <a:pt x="62598" y="8139"/>
                  <a:pt x="61529" y="8139"/>
                </a:cubicBezTo>
                <a:cubicBezTo>
                  <a:pt x="61259" y="8139"/>
                  <a:pt x="60988" y="8144"/>
                  <a:pt x="60717" y="8154"/>
                </a:cubicBezTo>
                <a:cubicBezTo>
                  <a:pt x="60726" y="6789"/>
                  <a:pt x="60735" y="5425"/>
                  <a:pt x="60744" y="4051"/>
                </a:cubicBezTo>
                <a:cubicBezTo>
                  <a:pt x="60735" y="4033"/>
                  <a:pt x="60735" y="4015"/>
                  <a:pt x="60753" y="4015"/>
                </a:cubicBezTo>
                <a:close/>
                <a:moveTo>
                  <a:pt x="70575" y="4113"/>
                </a:moveTo>
                <a:cubicBezTo>
                  <a:pt x="70584" y="5487"/>
                  <a:pt x="70566" y="6852"/>
                  <a:pt x="70566" y="8217"/>
                </a:cubicBezTo>
                <a:cubicBezTo>
                  <a:pt x="69272" y="8262"/>
                  <a:pt x="67919" y="8316"/>
                  <a:pt x="66578" y="8316"/>
                </a:cubicBezTo>
                <a:cubicBezTo>
                  <a:pt x="66060" y="8316"/>
                  <a:pt x="65544" y="8308"/>
                  <a:pt x="65035" y="8288"/>
                </a:cubicBezTo>
                <a:cubicBezTo>
                  <a:pt x="65017" y="6905"/>
                  <a:pt x="65017" y="5469"/>
                  <a:pt x="65079" y="4131"/>
                </a:cubicBezTo>
                <a:cubicBezTo>
                  <a:pt x="65909" y="4151"/>
                  <a:pt x="66757" y="4163"/>
                  <a:pt x="67604" y="4163"/>
                </a:cubicBezTo>
                <a:cubicBezTo>
                  <a:pt x="68607" y="4163"/>
                  <a:pt x="69608" y="4147"/>
                  <a:pt x="70575" y="4113"/>
                </a:cubicBezTo>
                <a:close/>
                <a:moveTo>
                  <a:pt x="58534" y="3970"/>
                </a:moveTo>
                <a:cubicBezTo>
                  <a:pt x="59152" y="3970"/>
                  <a:pt x="59771" y="3981"/>
                  <a:pt x="60387" y="4006"/>
                </a:cubicBezTo>
                <a:cubicBezTo>
                  <a:pt x="60387" y="5398"/>
                  <a:pt x="60369" y="6781"/>
                  <a:pt x="60369" y="8181"/>
                </a:cubicBezTo>
                <a:cubicBezTo>
                  <a:pt x="58879" y="8208"/>
                  <a:pt x="57443" y="8297"/>
                  <a:pt x="55962" y="8333"/>
                </a:cubicBezTo>
                <a:cubicBezTo>
                  <a:pt x="55908" y="6923"/>
                  <a:pt x="55855" y="5505"/>
                  <a:pt x="55864" y="4024"/>
                </a:cubicBezTo>
                <a:cubicBezTo>
                  <a:pt x="56745" y="3992"/>
                  <a:pt x="57639" y="3970"/>
                  <a:pt x="58534" y="3970"/>
                </a:cubicBezTo>
                <a:close/>
                <a:moveTo>
                  <a:pt x="51038" y="4024"/>
                </a:moveTo>
                <a:cubicBezTo>
                  <a:pt x="51914" y="4062"/>
                  <a:pt x="52823" y="4086"/>
                  <a:pt x="53728" y="4086"/>
                </a:cubicBezTo>
                <a:cubicBezTo>
                  <a:pt x="54326" y="4086"/>
                  <a:pt x="54922" y="4076"/>
                  <a:pt x="55507" y="4051"/>
                </a:cubicBezTo>
                <a:lnTo>
                  <a:pt x="55507" y="4051"/>
                </a:lnTo>
                <a:cubicBezTo>
                  <a:pt x="55498" y="5523"/>
                  <a:pt x="55569" y="6914"/>
                  <a:pt x="55605" y="8342"/>
                </a:cubicBezTo>
                <a:cubicBezTo>
                  <a:pt x="54053" y="8360"/>
                  <a:pt x="52545" y="8413"/>
                  <a:pt x="51046" y="8476"/>
                </a:cubicBezTo>
                <a:cubicBezTo>
                  <a:pt x="51091" y="7021"/>
                  <a:pt x="51055" y="5505"/>
                  <a:pt x="51029" y="4060"/>
                </a:cubicBezTo>
                <a:cubicBezTo>
                  <a:pt x="51020" y="4042"/>
                  <a:pt x="51020" y="4033"/>
                  <a:pt x="51038" y="4024"/>
                </a:cubicBezTo>
                <a:close/>
                <a:moveTo>
                  <a:pt x="40618" y="3837"/>
                </a:moveTo>
                <a:lnTo>
                  <a:pt x="40618" y="3837"/>
                </a:lnTo>
                <a:cubicBezTo>
                  <a:pt x="40636" y="5433"/>
                  <a:pt x="40573" y="6941"/>
                  <a:pt x="40564" y="8502"/>
                </a:cubicBezTo>
                <a:cubicBezTo>
                  <a:pt x="40437" y="8498"/>
                  <a:pt x="40309" y="8496"/>
                  <a:pt x="40181" y="8496"/>
                </a:cubicBezTo>
                <a:cubicBezTo>
                  <a:pt x="39468" y="8496"/>
                  <a:pt x="38751" y="8552"/>
                  <a:pt x="38040" y="8583"/>
                </a:cubicBezTo>
                <a:cubicBezTo>
                  <a:pt x="37192" y="8618"/>
                  <a:pt x="36362" y="8609"/>
                  <a:pt x="35551" y="8699"/>
                </a:cubicBezTo>
                <a:lnTo>
                  <a:pt x="35542" y="8663"/>
                </a:lnTo>
                <a:cubicBezTo>
                  <a:pt x="35595" y="7120"/>
                  <a:pt x="35622" y="5505"/>
                  <a:pt x="35568" y="3935"/>
                </a:cubicBezTo>
                <a:cubicBezTo>
                  <a:pt x="37183" y="3837"/>
                  <a:pt x="38941" y="3881"/>
                  <a:pt x="40618" y="3837"/>
                </a:cubicBezTo>
                <a:close/>
                <a:moveTo>
                  <a:pt x="44285" y="3743"/>
                </a:moveTo>
                <a:cubicBezTo>
                  <a:pt x="44599" y="3743"/>
                  <a:pt x="44913" y="3750"/>
                  <a:pt x="45230" y="3765"/>
                </a:cubicBezTo>
                <a:cubicBezTo>
                  <a:pt x="45283" y="5433"/>
                  <a:pt x="45408" y="7004"/>
                  <a:pt x="45426" y="8699"/>
                </a:cubicBezTo>
                <a:cubicBezTo>
                  <a:pt x="43910" y="8654"/>
                  <a:pt x="42420" y="8583"/>
                  <a:pt x="40912" y="8520"/>
                </a:cubicBezTo>
                <a:cubicBezTo>
                  <a:pt x="40939" y="6959"/>
                  <a:pt x="40975" y="5407"/>
                  <a:pt x="40975" y="3828"/>
                </a:cubicBezTo>
                <a:cubicBezTo>
                  <a:pt x="42087" y="3821"/>
                  <a:pt x="43178" y="3743"/>
                  <a:pt x="44285" y="3743"/>
                </a:cubicBezTo>
                <a:close/>
                <a:moveTo>
                  <a:pt x="45596" y="3774"/>
                </a:moveTo>
                <a:cubicBezTo>
                  <a:pt x="47291" y="3854"/>
                  <a:pt x="49021" y="3899"/>
                  <a:pt x="50672" y="4015"/>
                </a:cubicBezTo>
                <a:cubicBezTo>
                  <a:pt x="50699" y="5496"/>
                  <a:pt x="50734" y="7013"/>
                  <a:pt x="50690" y="8502"/>
                </a:cubicBezTo>
                <a:cubicBezTo>
                  <a:pt x="49084" y="8592"/>
                  <a:pt x="47478" y="8699"/>
                  <a:pt x="45783" y="8708"/>
                </a:cubicBezTo>
                <a:cubicBezTo>
                  <a:pt x="45765" y="7030"/>
                  <a:pt x="45640" y="5451"/>
                  <a:pt x="45587" y="3810"/>
                </a:cubicBezTo>
                <a:cubicBezTo>
                  <a:pt x="45587" y="3792"/>
                  <a:pt x="45587" y="3783"/>
                  <a:pt x="45596" y="3774"/>
                </a:cubicBezTo>
                <a:close/>
                <a:moveTo>
                  <a:pt x="7351" y="4274"/>
                </a:moveTo>
                <a:cubicBezTo>
                  <a:pt x="7351" y="4996"/>
                  <a:pt x="7333" y="5665"/>
                  <a:pt x="7307" y="6129"/>
                </a:cubicBezTo>
                <a:cubicBezTo>
                  <a:pt x="7262" y="6923"/>
                  <a:pt x="7164" y="7887"/>
                  <a:pt x="7075" y="8904"/>
                </a:cubicBezTo>
                <a:cubicBezTo>
                  <a:pt x="7066" y="8984"/>
                  <a:pt x="7057" y="9055"/>
                  <a:pt x="7048" y="9136"/>
                </a:cubicBezTo>
                <a:cubicBezTo>
                  <a:pt x="5121" y="9100"/>
                  <a:pt x="3355" y="9064"/>
                  <a:pt x="1927" y="9038"/>
                </a:cubicBezTo>
                <a:cubicBezTo>
                  <a:pt x="1900" y="7280"/>
                  <a:pt x="1874" y="5505"/>
                  <a:pt x="1927" y="4854"/>
                </a:cubicBezTo>
                <a:cubicBezTo>
                  <a:pt x="1936" y="4711"/>
                  <a:pt x="1954" y="4541"/>
                  <a:pt x="1963" y="4345"/>
                </a:cubicBezTo>
                <a:lnTo>
                  <a:pt x="7351" y="4274"/>
                </a:lnTo>
                <a:close/>
                <a:moveTo>
                  <a:pt x="35060" y="3908"/>
                </a:moveTo>
                <a:lnTo>
                  <a:pt x="35060" y="3953"/>
                </a:lnTo>
                <a:lnTo>
                  <a:pt x="35220" y="3953"/>
                </a:lnTo>
                <a:cubicBezTo>
                  <a:pt x="35256" y="5532"/>
                  <a:pt x="35256" y="7146"/>
                  <a:pt x="35176" y="8681"/>
                </a:cubicBezTo>
                <a:cubicBezTo>
                  <a:pt x="34569" y="8797"/>
                  <a:pt x="33071" y="9020"/>
                  <a:pt x="30091" y="9171"/>
                </a:cubicBezTo>
                <a:cubicBezTo>
                  <a:pt x="30100" y="9091"/>
                  <a:pt x="30100" y="9020"/>
                  <a:pt x="30109" y="8939"/>
                </a:cubicBezTo>
                <a:cubicBezTo>
                  <a:pt x="30207" y="7922"/>
                  <a:pt x="30296" y="6950"/>
                  <a:pt x="30350" y="6147"/>
                </a:cubicBezTo>
                <a:cubicBezTo>
                  <a:pt x="30376" y="5621"/>
                  <a:pt x="30394" y="4818"/>
                  <a:pt x="30394" y="3970"/>
                </a:cubicBezTo>
                <a:lnTo>
                  <a:pt x="35060" y="3908"/>
                </a:lnTo>
                <a:close/>
                <a:moveTo>
                  <a:pt x="12445" y="4202"/>
                </a:moveTo>
                <a:cubicBezTo>
                  <a:pt x="12454" y="5309"/>
                  <a:pt x="12454" y="6370"/>
                  <a:pt x="12454" y="7137"/>
                </a:cubicBezTo>
                <a:cubicBezTo>
                  <a:pt x="12454" y="7655"/>
                  <a:pt x="12445" y="8377"/>
                  <a:pt x="12436" y="9225"/>
                </a:cubicBezTo>
                <a:cubicBezTo>
                  <a:pt x="10723" y="9198"/>
                  <a:pt x="9028" y="9171"/>
                  <a:pt x="7431" y="9145"/>
                </a:cubicBezTo>
                <a:cubicBezTo>
                  <a:pt x="7440" y="9073"/>
                  <a:pt x="7449" y="9011"/>
                  <a:pt x="7449" y="8939"/>
                </a:cubicBezTo>
                <a:cubicBezTo>
                  <a:pt x="7547" y="7922"/>
                  <a:pt x="7646" y="6950"/>
                  <a:pt x="7690" y="6147"/>
                </a:cubicBezTo>
                <a:cubicBezTo>
                  <a:pt x="7717" y="5683"/>
                  <a:pt x="7735" y="5005"/>
                  <a:pt x="7735" y="4265"/>
                </a:cubicBezTo>
                <a:lnTo>
                  <a:pt x="12445" y="4202"/>
                </a:lnTo>
                <a:close/>
                <a:moveTo>
                  <a:pt x="18592" y="4122"/>
                </a:moveTo>
                <a:lnTo>
                  <a:pt x="18592" y="4122"/>
                </a:lnTo>
                <a:cubicBezTo>
                  <a:pt x="18583" y="4961"/>
                  <a:pt x="18556" y="5648"/>
                  <a:pt x="18485" y="5933"/>
                </a:cubicBezTo>
                <a:cubicBezTo>
                  <a:pt x="18386" y="6361"/>
                  <a:pt x="18395" y="7628"/>
                  <a:pt x="18467" y="9305"/>
                </a:cubicBezTo>
                <a:cubicBezTo>
                  <a:pt x="16647" y="9287"/>
                  <a:pt x="14729" y="9261"/>
                  <a:pt x="12829" y="9234"/>
                </a:cubicBezTo>
                <a:cubicBezTo>
                  <a:pt x="12829" y="8386"/>
                  <a:pt x="12838" y="7655"/>
                  <a:pt x="12838" y="7137"/>
                </a:cubicBezTo>
                <a:cubicBezTo>
                  <a:pt x="12838" y="6370"/>
                  <a:pt x="12838" y="5300"/>
                  <a:pt x="12829" y="4202"/>
                </a:cubicBezTo>
                <a:lnTo>
                  <a:pt x="18592" y="4122"/>
                </a:lnTo>
                <a:close/>
                <a:moveTo>
                  <a:pt x="30011" y="3970"/>
                </a:moveTo>
                <a:cubicBezTo>
                  <a:pt x="30011" y="4809"/>
                  <a:pt x="29993" y="5603"/>
                  <a:pt x="29966" y="6129"/>
                </a:cubicBezTo>
                <a:cubicBezTo>
                  <a:pt x="29912" y="6923"/>
                  <a:pt x="29823" y="7887"/>
                  <a:pt x="29725" y="8904"/>
                </a:cubicBezTo>
                <a:cubicBezTo>
                  <a:pt x="29716" y="9002"/>
                  <a:pt x="29707" y="9091"/>
                  <a:pt x="29698" y="9189"/>
                </a:cubicBezTo>
                <a:cubicBezTo>
                  <a:pt x="28503" y="9243"/>
                  <a:pt x="27076" y="9287"/>
                  <a:pt x="25389" y="9305"/>
                </a:cubicBezTo>
                <a:cubicBezTo>
                  <a:pt x="25158" y="9305"/>
                  <a:pt x="24917" y="9314"/>
                  <a:pt x="24667" y="9314"/>
                </a:cubicBezTo>
                <a:cubicBezTo>
                  <a:pt x="24667" y="9270"/>
                  <a:pt x="24667" y="9234"/>
                  <a:pt x="24658" y="9189"/>
                </a:cubicBezTo>
                <a:cubicBezTo>
                  <a:pt x="24640" y="7387"/>
                  <a:pt x="24613" y="5523"/>
                  <a:pt x="24658" y="4854"/>
                </a:cubicBezTo>
                <a:cubicBezTo>
                  <a:pt x="24676" y="4640"/>
                  <a:pt x="24703" y="4363"/>
                  <a:pt x="24729" y="4042"/>
                </a:cubicBezTo>
                <a:lnTo>
                  <a:pt x="30011" y="3970"/>
                </a:lnTo>
                <a:close/>
                <a:moveTo>
                  <a:pt x="24346" y="4051"/>
                </a:moveTo>
                <a:lnTo>
                  <a:pt x="24346" y="4051"/>
                </a:lnTo>
                <a:cubicBezTo>
                  <a:pt x="24319" y="4354"/>
                  <a:pt x="24292" y="4622"/>
                  <a:pt x="24274" y="4827"/>
                </a:cubicBezTo>
                <a:cubicBezTo>
                  <a:pt x="24221" y="5514"/>
                  <a:pt x="24248" y="7387"/>
                  <a:pt x="24274" y="9198"/>
                </a:cubicBezTo>
                <a:cubicBezTo>
                  <a:pt x="24274" y="9234"/>
                  <a:pt x="24283" y="9278"/>
                  <a:pt x="24283" y="9314"/>
                </a:cubicBezTo>
                <a:cubicBezTo>
                  <a:pt x="23633" y="9318"/>
                  <a:pt x="22932" y="9320"/>
                  <a:pt x="22192" y="9320"/>
                </a:cubicBezTo>
                <a:cubicBezTo>
                  <a:pt x="21146" y="9320"/>
                  <a:pt x="20021" y="9316"/>
                  <a:pt x="18850" y="9305"/>
                </a:cubicBezTo>
                <a:cubicBezTo>
                  <a:pt x="18788" y="7762"/>
                  <a:pt x="18770" y="6415"/>
                  <a:pt x="18859" y="6022"/>
                </a:cubicBezTo>
                <a:cubicBezTo>
                  <a:pt x="18931" y="5710"/>
                  <a:pt x="18966" y="4987"/>
                  <a:pt x="18975" y="4122"/>
                </a:cubicBezTo>
                <a:lnTo>
                  <a:pt x="24346" y="4051"/>
                </a:lnTo>
                <a:close/>
                <a:moveTo>
                  <a:pt x="70557" y="8574"/>
                </a:moveTo>
                <a:lnTo>
                  <a:pt x="70557" y="8574"/>
                </a:lnTo>
                <a:cubicBezTo>
                  <a:pt x="70566" y="9983"/>
                  <a:pt x="70557" y="11473"/>
                  <a:pt x="70503" y="12874"/>
                </a:cubicBezTo>
                <a:cubicBezTo>
                  <a:pt x="68826" y="13097"/>
                  <a:pt x="67006" y="13186"/>
                  <a:pt x="65142" y="13230"/>
                </a:cubicBezTo>
                <a:cubicBezTo>
                  <a:pt x="65124" y="11687"/>
                  <a:pt x="65052" y="10197"/>
                  <a:pt x="65035" y="8645"/>
                </a:cubicBezTo>
                <a:lnTo>
                  <a:pt x="65035" y="8645"/>
                </a:lnTo>
                <a:cubicBezTo>
                  <a:pt x="65544" y="8665"/>
                  <a:pt x="66060" y="8673"/>
                  <a:pt x="66576" y="8673"/>
                </a:cubicBezTo>
                <a:cubicBezTo>
                  <a:pt x="67914" y="8673"/>
                  <a:pt x="69263" y="8619"/>
                  <a:pt x="70557" y="8574"/>
                </a:cubicBezTo>
                <a:close/>
                <a:moveTo>
                  <a:pt x="61617" y="8494"/>
                </a:moveTo>
                <a:cubicBezTo>
                  <a:pt x="62659" y="8494"/>
                  <a:pt x="63689" y="8558"/>
                  <a:pt x="64687" y="8627"/>
                </a:cubicBezTo>
                <a:cubicBezTo>
                  <a:pt x="64696" y="10188"/>
                  <a:pt x="64767" y="11687"/>
                  <a:pt x="64785" y="13239"/>
                </a:cubicBezTo>
                <a:cubicBezTo>
                  <a:pt x="63429" y="13284"/>
                  <a:pt x="62073" y="13320"/>
                  <a:pt x="60726" y="13382"/>
                </a:cubicBezTo>
                <a:cubicBezTo>
                  <a:pt x="60726" y="11785"/>
                  <a:pt x="60735" y="10126"/>
                  <a:pt x="60717" y="8511"/>
                </a:cubicBezTo>
                <a:cubicBezTo>
                  <a:pt x="61018" y="8499"/>
                  <a:pt x="61318" y="8494"/>
                  <a:pt x="61617" y="8494"/>
                </a:cubicBezTo>
                <a:close/>
                <a:moveTo>
                  <a:pt x="50627" y="8850"/>
                </a:moveTo>
                <a:cubicBezTo>
                  <a:pt x="50699" y="8859"/>
                  <a:pt x="50672" y="8886"/>
                  <a:pt x="50681" y="8957"/>
                </a:cubicBezTo>
                <a:cubicBezTo>
                  <a:pt x="50699" y="9100"/>
                  <a:pt x="50672" y="9305"/>
                  <a:pt x="50672" y="9403"/>
                </a:cubicBezTo>
                <a:cubicBezTo>
                  <a:pt x="50627" y="10777"/>
                  <a:pt x="50583" y="12196"/>
                  <a:pt x="50493" y="13480"/>
                </a:cubicBezTo>
                <a:cubicBezTo>
                  <a:pt x="49890" y="13470"/>
                  <a:pt x="49281" y="13464"/>
                  <a:pt x="48672" y="13464"/>
                </a:cubicBezTo>
                <a:cubicBezTo>
                  <a:pt x="47677" y="13464"/>
                  <a:pt x="46683" y="13481"/>
                  <a:pt x="45721" y="13525"/>
                </a:cubicBezTo>
                <a:cubicBezTo>
                  <a:pt x="45792" y="12080"/>
                  <a:pt x="45801" y="10581"/>
                  <a:pt x="45792" y="9064"/>
                </a:cubicBezTo>
                <a:cubicBezTo>
                  <a:pt x="47041" y="9064"/>
                  <a:pt x="48227" y="8984"/>
                  <a:pt x="49441" y="8922"/>
                </a:cubicBezTo>
                <a:cubicBezTo>
                  <a:pt x="49717" y="8913"/>
                  <a:pt x="50029" y="8895"/>
                  <a:pt x="50333" y="8877"/>
                </a:cubicBezTo>
                <a:cubicBezTo>
                  <a:pt x="50431" y="8868"/>
                  <a:pt x="50574" y="8850"/>
                  <a:pt x="50627" y="8850"/>
                </a:cubicBezTo>
                <a:close/>
                <a:moveTo>
                  <a:pt x="60369" y="8529"/>
                </a:moveTo>
                <a:cubicBezTo>
                  <a:pt x="60378" y="10171"/>
                  <a:pt x="60360" y="11776"/>
                  <a:pt x="60378" y="13391"/>
                </a:cubicBezTo>
                <a:cubicBezTo>
                  <a:pt x="58942" y="13471"/>
                  <a:pt x="57478" y="13525"/>
                  <a:pt x="55989" y="13543"/>
                </a:cubicBezTo>
                <a:cubicBezTo>
                  <a:pt x="56007" y="11928"/>
                  <a:pt x="56042" y="10269"/>
                  <a:pt x="55971" y="8690"/>
                </a:cubicBezTo>
                <a:cubicBezTo>
                  <a:pt x="57452" y="8645"/>
                  <a:pt x="58879" y="8565"/>
                  <a:pt x="60369" y="8529"/>
                </a:cubicBezTo>
                <a:close/>
                <a:moveTo>
                  <a:pt x="55623" y="8699"/>
                </a:moveTo>
                <a:cubicBezTo>
                  <a:pt x="55694" y="10287"/>
                  <a:pt x="55650" y="11928"/>
                  <a:pt x="55632" y="13543"/>
                </a:cubicBezTo>
                <a:cubicBezTo>
                  <a:pt x="55458" y="13544"/>
                  <a:pt x="55285" y="13544"/>
                  <a:pt x="55113" y="13544"/>
                </a:cubicBezTo>
                <a:cubicBezTo>
                  <a:pt x="53672" y="13544"/>
                  <a:pt x="52268" y="13513"/>
                  <a:pt x="50850" y="13489"/>
                </a:cubicBezTo>
                <a:cubicBezTo>
                  <a:pt x="50939" y="11964"/>
                  <a:pt x="51011" y="10420"/>
                  <a:pt x="51046" y="8832"/>
                </a:cubicBezTo>
                <a:cubicBezTo>
                  <a:pt x="52554" y="8770"/>
                  <a:pt x="54071" y="8716"/>
                  <a:pt x="55623" y="8699"/>
                </a:cubicBezTo>
                <a:close/>
                <a:moveTo>
                  <a:pt x="40924" y="8876"/>
                </a:moveTo>
                <a:cubicBezTo>
                  <a:pt x="40926" y="8876"/>
                  <a:pt x="40928" y="8876"/>
                  <a:pt x="40930" y="8877"/>
                </a:cubicBezTo>
                <a:cubicBezTo>
                  <a:pt x="42420" y="8939"/>
                  <a:pt x="43910" y="9011"/>
                  <a:pt x="45426" y="9046"/>
                </a:cubicBezTo>
                <a:cubicBezTo>
                  <a:pt x="45462" y="10563"/>
                  <a:pt x="45426" y="12080"/>
                  <a:pt x="45364" y="13534"/>
                </a:cubicBezTo>
                <a:cubicBezTo>
                  <a:pt x="43865" y="13614"/>
                  <a:pt x="42384" y="13703"/>
                  <a:pt x="40894" y="13792"/>
                </a:cubicBezTo>
                <a:cubicBezTo>
                  <a:pt x="40921" y="12187"/>
                  <a:pt x="40912" y="10501"/>
                  <a:pt x="40912" y="8904"/>
                </a:cubicBezTo>
                <a:cubicBezTo>
                  <a:pt x="40896" y="8904"/>
                  <a:pt x="40909" y="8876"/>
                  <a:pt x="40924" y="8876"/>
                </a:cubicBezTo>
                <a:close/>
                <a:moveTo>
                  <a:pt x="40145" y="8849"/>
                </a:moveTo>
                <a:cubicBezTo>
                  <a:pt x="40282" y="8849"/>
                  <a:pt x="40420" y="8852"/>
                  <a:pt x="40555" y="8859"/>
                </a:cubicBezTo>
                <a:cubicBezTo>
                  <a:pt x="40573" y="10510"/>
                  <a:pt x="40555" y="12169"/>
                  <a:pt x="40537" y="13801"/>
                </a:cubicBezTo>
                <a:cubicBezTo>
                  <a:pt x="38825" y="13891"/>
                  <a:pt x="37094" y="13953"/>
                  <a:pt x="35381" y="14042"/>
                </a:cubicBezTo>
                <a:cubicBezTo>
                  <a:pt x="35479" y="12419"/>
                  <a:pt x="35488" y="10715"/>
                  <a:pt x="35533" y="9046"/>
                </a:cubicBezTo>
                <a:cubicBezTo>
                  <a:pt x="36853" y="8957"/>
                  <a:pt x="38218" y="8931"/>
                  <a:pt x="39583" y="8859"/>
                </a:cubicBezTo>
                <a:cubicBezTo>
                  <a:pt x="39768" y="8854"/>
                  <a:pt x="39957" y="8849"/>
                  <a:pt x="40145" y="8849"/>
                </a:cubicBezTo>
                <a:close/>
                <a:moveTo>
                  <a:pt x="35176" y="9073"/>
                </a:moveTo>
                <a:lnTo>
                  <a:pt x="35176" y="9073"/>
                </a:lnTo>
                <a:cubicBezTo>
                  <a:pt x="35122" y="10724"/>
                  <a:pt x="35131" y="12436"/>
                  <a:pt x="35024" y="14024"/>
                </a:cubicBezTo>
                <a:cubicBezTo>
                  <a:pt x="34293" y="14078"/>
                  <a:pt x="32428" y="14123"/>
                  <a:pt x="29850" y="14149"/>
                </a:cubicBezTo>
                <a:cubicBezTo>
                  <a:pt x="29805" y="13561"/>
                  <a:pt x="29796" y="12963"/>
                  <a:pt x="29832" y="12321"/>
                </a:cubicBezTo>
                <a:cubicBezTo>
                  <a:pt x="29877" y="11473"/>
                  <a:pt x="29957" y="10518"/>
                  <a:pt x="30055" y="9555"/>
                </a:cubicBezTo>
                <a:cubicBezTo>
                  <a:pt x="32990" y="9412"/>
                  <a:pt x="34498" y="9198"/>
                  <a:pt x="35176" y="9073"/>
                </a:cubicBezTo>
                <a:close/>
                <a:moveTo>
                  <a:pt x="29663" y="9573"/>
                </a:moveTo>
                <a:cubicBezTo>
                  <a:pt x="29573" y="10518"/>
                  <a:pt x="29493" y="11464"/>
                  <a:pt x="29449" y="12303"/>
                </a:cubicBezTo>
                <a:cubicBezTo>
                  <a:pt x="29413" y="12954"/>
                  <a:pt x="29422" y="13561"/>
                  <a:pt x="29466" y="14158"/>
                </a:cubicBezTo>
                <a:cubicBezTo>
                  <a:pt x="28030" y="14176"/>
                  <a:pt x="26398" y="14185"/>
                  <a:pt x="24631" y="14194"/>
                </a:cubicBezTo>
                <a:cubicBezTo>
                  <a:pt x="24631" y="13792"/>
                  <a:pt x="24640" y="13462"/>
                  <a:pt x="24658" y="13248"/>
                </a:cubicBezTo>
                <a:cubicBezTo>
                  <a:pt x="24711" y="12767"/>
                  <a:pt x="24694" y="11321"/>
                  <a:pt x="24667" y="9698"/>
                </a:cubicBezTo>
                <a:cubicBezTo>
                  <a:pt x="24917" y="9698"/>
                  <a:pt x="25166" y="9698"/>
                  <a:pt x="25398" y="9689"/>
                </a:cubicBezTo>
                <a:cubicBezTo>
                  <a:pt x="27058" y="9671"/>
                  <a:pt x="28476" y="9626"/>
                  <a:pt x="29663" y="9573"/>
                </a:cubicBezTo>
                <a:close/>
                <a:moveTo>
                  <a:pt x="1927" y="9421"/>
                </a:moveTo>
                <a:cubicBezTo>
                  <a:pt x="3355" y="9448"/>
                  <a:pt x="5103" y="9484"/>
                  <a:pt x="7012" y="9519"/>
                </a:cubicBezTo>
                <a:cubicBezTo>
                  <a:pt x="6923" y="10483"/>
                  <a:pt x="6834" y="11446"/>
                  <a:pt x="6789" y="12303"/>
                </a:cubicBezTo>
                <a:cubicBezTo>
                  <a:pt x="6753" y="12963"/>
                  <a:pt x="6771" y="13587"/>
                  <a:pt x="6807" y="14203"/>
                </a:cubicBezTo>
                <a:cubicBezTo>
                  <a:pt x="5112" y="14194"/>
                  <a:pt x="3462" y="14194"/>
                  <a:pt x="1900" y="14185"/>
                </a:cubicBezTo>
                <a:cubicBezTo>
                  <a:pt x="1900" y="13784"/>
                  <a:pt x="1900" y="13453"/>
                  <a:pt x="1927" y="13248"/>
                </a:cubicBezTo>
                <a:cubicBezTo>
                  <a:pt x="1972" y="12740"/>
                  <a:pt x="1954" y="11152"/>
                  <a:pt x="1927" y="9421"/>
                </a:cubicBezTo>
                <a:close/>
                <a:moveTo>
                  <a:pt x="7396" y="9528"/>
                </a:moveTo>
                <a:cubicBezTo>
                  <a:pt x="9002" y="9555"/>
                  <a:pt x="10705" y="9591"/>
                  <a:pt x="12436" y="9609"/>
                </a:cubicBezTo>
                <a:cubicBezTo>
                  <a:pt x="12436" y="9680"/>
                  <a:pt x="12436" y="9742"/>
                  <a:pt x="12436" y="9805"/>
                </a:cubicBezTo>
                <a:cubicBezTo>
                  <a:pt x="12427" y="11179"/>
                  <a:pt x="12409" y="12775"/>
                  <a:pt x="12409" y="14212"/>
                </a:cubicBezTo>
                <a:cubicBezTo>
                  <a:pt x="10652" y="14212"/>
                  <a:pt x="8903" y="14203"/>
                  <a:pt x="7191" y="14203"/>
                </a:cubicBezTo>
                <a:cubicBezTo>
                  <a:pt x="7155" y="13587"/>
                  <a:pt x="7137" y="12981"/>
                  <a:pt x="7173" y="12321"/>
                </a:cubicBezTo>
                <a:cubicBezTo>
                  <a:pt x="7217" y="11464"/>
                  <a:pt x="7307" y="10501"/>
                  <a:pt x="7396" y="9528"/>
                </a:cubicBezTo>
                <a:close/>
                <a:moveTo>
                  <a:pt x="12820" y="9617"/>
                </a:moveTo>
                <a:cubicBezTo>
                  <a:pt x="14729" y="9644"/>
                  <a:pt x="16656" y="9671"/>
                  <a:pt x="18476" y="9689"/>
                </a:cubicBezTo>
                <a:cubicBezTo>
                  <a:pt x="18529" y="10813"/>
                  <a:pt x="18592" y="12106"/>
                  <a:pt x="18672" y="13436"/>
                </a:cubicBezTo>
                <a:cubicBezTo>
                  <a:pt x="18681" y="13712"/>
                  <a:pt x="18699" y="13971"/>
                  <a:pt x="18708" y="14212"/>
                </a:cubicBezTo>
                <a:lnTo>
                  <a:pt x="12793" y="14212"/>
                </a:lnTo>
                <a:cubicBezTo>
                  <a:pt x="12793" y="12784"/>
                  <a:pt x="12811" y="11179"/>
                  <a:pt x="12820" y="9814"/>
                </a:cubicBezTo>
                <a:cubicBezTo>
                  <a:pt x="12820" y="9742"/>
                  <a:pt x="12820" y="9680"/>
                  <a:pt x="12820" y="9617"/>
                </a:cubicBezTo>
                <a:close/>
                <a:moveTo>
                  <a:pt x="18868" y="9689"/>
                </a:moveTo>
                <a:lnTo>
                  <a:pt x="18868" y="9689"/>
                </a:lnTo>
                <a:cubicBezTo>
                  <a:pt x="20197" y="9698"/>
                  <a:pt x="21473" y="9707"/>
                  <a:pt x="22633" y="9707"/>
                </a:cubicBezTo>
                <a:cubicBezTo>
                  <a:pt x="23213" y="9707"/>
                  <a:pt x="23766" y="9707"/>
                  <a:pt x="24283" y="9698"/>
                </a:cubicBezTo>
                <a:lnTo>
                  <a:pt x="24283" y="9698"/>
                </a:lnTo>
                <a:cubicBezTo>
                  <a:pt x="24310" y="11259"/>
                  <a:pt x="24328" y="12758"/>
                  <a:pt x="24274" y="13213"/>
                </a:cubicBezTo>
                <a:cubicBezTo>
                  <a:pt x="24257" y="13436"/>
                  <a:pt x="24248" y="13784"/>
                  <a:pt x="24248" y="14194"/>
                </a:cubicBezTo>
                <a:cubicBezTo>
                  <a:pt x="22624" y="14203"/>
                  <a:pt x="20893" y="14212"/>
                  <a:pt x="19100" y="14212"/>
                </a:cubicBezTo>
                <a:cubicBezTo>
                  <a:pt x="19082" y="13971"/>
                  <a:pt x="19064" y="13703"/>
                  <a:pt x="19056" y="13418"/>
                </a:cubicBezTo>
                <a:cubicBezTo>
                  <a:pt x="18993" y="12347"/>
                  <a:pt x="18922" y="10973"/>
                  <a:pt x="18868" y="9689"/>
                </a:cubicBezTo>
                <a:close/>
                <a:moveTo>
                  <a:pt x="50841" y="13846"/>
                </a:moveTo>
                <a:cubicBezTo>
                  <a:pt x="52169" y="13868"/>
                  <a:pt x="53522" y="13904"/>
                  <a:pt x="54863" y="13904"/>
                </a:cubicBezTo>
                <a:cubicBezTo>
                  <a:pt x="55117" y="13904"/>
                  <a:pt x="55370" y="13902"/>
                  <a:pt x="55623" y="13900"/>
                </a:cubicBezTo>
                <a:lnTo>
                  <a:pt x="55623" y="13900"/>
                </a:lnTo>
                <a:cubicBezTo>
                  <a:pt x="55605" y="15577"/>
                  <a:pt x="55543" y="17245"/>
                  <a:pt x="55578" y="18940"/>
                </a:cubicBezTo>
                <a:cubicBezTo>
                  <a:pt x="54160" y="18891"/>
                  <a:pt x="52742" y="18850"/>
                  <a:pt x="51283" y="18850"/>
                </a:cubicBezTo>
                <a:cubicBezTo>
                  <a:pt x="51145" y="18850"/>
                  <a:pt x="51007" y="18850"/>
                  <a:pt x="50868" y="18851"/>
                </a:cubicBezTo>
                <a:cubicBezTo>
                  <a:pt x="50743" y="17290"/>
                  <a:pt x="50734" y="15479"/>
                  <a:pt x="50823" y="13873"/>
                </a:cubicBezTo>
                <a:cubicBezTo>
                  <a:pt x="50823" y="13864"/>
                  <a:pt x="50823" y="13846"/>
                  <a:pt x="50841" y="13846"/>
                </a:cubicBezTo>
                <a:close/>
                <a:moveTo>
                  <a:pt x="48577" y="13820"/>
                </a:moveTo>
                <a:cubicBezTo>
                  <a:pt x="49209" y="13820"/>
                  <a:pt x="49844" y="13826"/>
                  <a:pt x="50475" y="13837"/>
                </a:cubicBezTo>
                <a:cubicBezTo>
                  <a:pt x="50377" y="15452"/>
                  <a:pt x="50386" y="17281"/>
                  <a:pt x="50520" y="18851"/>
                </a:cubicBezTo>
                <a:cubicBezTo>
                  <a:pt x="50425" y="18850"/>
                  <a:pt x="50331" y="18850"/>
                  <a:pt x="50236" y="18850"/>
                </a:cubicBezTo>
                <a:cubicBezTo>
                  <a:pt x="48697" y="18850"/>
                  <a:pt x="47217" y="18916"/>
                  <a:pt x="45729" y="18958"/>
                </a:cubicBezTo>
                <a:cubicBezTo>
                  <a:pt x="45676" y="17307"/>
                  <a:pt x="45640" y="15541"/>
                  <a:pt x="45712" y="13873"/>
                </a:cubicBezTo>
                <a:cubicBezTo>
                  <a:pt x="46650" y="13835"/>
                  <a:pt x="47611" y="13820"/>
                  <a:pt x="48577" y="13820"/>
                </a:cubicBezTo>
                <a:close/>
                <a:moveTo>
                  <a:pt x="60378" y="13748"/>
                </a:moveTo>
                <a:cubicBezTo>
                  <a:pt x="60405" y="15603"/>
                  <a:pt x="60565" y="17388"/>
                  <a:pt x="60699" y="19109"/>
                </a:cubicBezTo>
                <a:cubicBezTo>
                  <a:pt x="59084" y="19083"/>
                  <a:pt x="57487" y="19029"/>
                  <a:pt x="55935" y="18940"/>
                </a:cubicBezTo>
                <a:cubicBezTo>
                  <a:pt x="55899" y="17245"/>
                  <a:pt x="55962" y="15577"/>
                  <a:pt x="55971" y="13900"/>
                </a:cubicBezTo>
                <a:cubicBezTo>
                  <a:pt x="57478" y="13882"/>
                  <a:pt x="58924" y="13810"/>
                  <a:pt x="60378" y="13748"/>
                </a:cubicBezTo>
                <a:close/>
                <a:moveTo>
                  <a:pt x="64776" y="13596"/>
                </a:moveTo>
                <a:cubicBezTo>
                  <a:pt x="64812" y="13623"/>
                  <a:pt x="64794" y="13694"/>
                  <a:pt x="64794" y="13748"/>
                </a:cubicBezTo>
                <a:cubicBezTo>
                  <a:pt x="64803" y="15532"/>
                  <a:pt x="64758" y="17388"/>
                  <a:pt x="64776" y="19190"/>
                </a:cubicBezTo>
                <a:cubicBezTo>
                  <a:pt x="63536" y="19163"/>
                  <a:pt x="62323" y="19118"/>
                  <a:pt x="61065" y="19109"/>
                </a:cubicBezTo>
                <a:cubicBezTo>
                  <a:pt x="60904" y="17361"/>
                  <a:pt x="60770" y="15595"/>
                  <a:pt x="60726" y="13730"/>
                </a:cubicBezTo>
                <a:cubicBezTo>
                  <a:pt x="62073" y="13676"/>
                  <a:pt x="63429" y="13641"/>
                  <a:pt x="64776" y="13596"/>
                </a:cubicBezTo>
                <a:close/>
                <a:moveTo>
                  <a:pt x="70458" y="13227"/>
                </a:moveTo>
                <a:cubicBezTo>
                  <a:pt x="70487" y="13227"/>
                  <a:pt x="70494" y="13253"/>
                  <a:pt x="70494" y="13382"/>
                </a:cubicBezTo>
                <a:cubicBezTo>
                  <a:pt x="70494" y="13766"/>
                  <a:pt x="70459" y="14247"/>
                  <a:pt x="70441" y="14604"/>
                </a:cubicBezTo>
                <a:cubicBezTo>
                  <a:pt x="70378" y="15996"/>
                  <a:pt x="70307" y="17441"/>
                  <a:pt x="70289" y="18824"/>
                </a:cubicBezTo>
                <a:cubicBezTo>
                  <a:pt x="69531" y="18949"/>
                  <a:pt x="68701" y="19118"/>
                  <a:pt x="67818" y="19127"/>
                </a:cubicBezTo>
                <a:cubicBezTo>
                  <a:pt x="66944" y="19145"/>
                  <a:pt x="66025" y="19190"/>
                  <a:pt x="65133" y="19199"/>
                </a:cubicBezTo>
                <a:cubicBezTo>
                  <a:pt x="65124" y="17325"/>
                  <a:pt x="65142" y="15461"/>
                  <a:pt x="65151" y="13587"/>
                </a:cubicBezTo>
                <a:cubicBezTo>
                  <a:pt x="66979" y="13561"/>
                  <a:pt x="68746" y="13436"/>
                  <a:pt x="70378" y="13239"/>
                </a:cubicBezTo>
                <a:cubicBezTo>
                  <a:pt x="70415" y="13236"/>
                  <a:pt x="70440" y="13227"/>
                  <a:pt x="70458" y="13227"/>
                </a:cubicBezTo>
                <a:close/>
                <a:moveTo>
                  <a:pt x="45355" y="13900"/>
                </a:moveTo>
                <a:cubicBezTo>
                  <a:pt x="45283" y="15559"/>
                  <a:pt x="45319" y="17334"/>
                  <a:pt x="45382" y="18984"/>
                </a:cubicBezTo>
                <a:cubicBezTo>
                  <a:pt x="43838" y="19047"/>
                  <a:pt x="42339" y="19163"/>
                  <a:pt x="40778" y="19208"/>
                </a:cubicBezTo>
                <a:cubicBezTo>
                  <a:pt x="40707" y="17521"/>
                  <a:pt x="40832" y="15809"/>
                  <a:pt x="40885" y="14149"/>
                </a:cubicBezTo>
                <a:cubicBezTo>
                  <a:pt x="42384" y="14069"/>
                  <a:pt x="43838" y="13953"/>
                  <a:pt x="45355" y="13900"/>
                </a:cubicBezTo>
                <a:close/>
                <a:moveTo>
                  <a:pt x="40529" y="14167"/>
                </a:moveTo>
                <a:cubicBezTo>
                  <a:pt x="40475" y="15826"/>
                  <a:pt x="40350" y="17539"/>
                  <a:pt x="40430" y="19234"/>
                </a:cubicBezTo>
                <a:cubicBezTo>
                  <a:pt x="38718" y="19288"/>
                  <a:pt x="37031" y="19377"/>
                  <a:pt x="35444" y="19564"/>
                </a:cubicBezTo>
                <a:cubicBezTo>
                  <a:pt x="35328" y="17923"/>
                  <a:pt x="35220" y="16112"/>
                  <a:pt x="35354" y="14399"/>
                </a:cubicBezTo>
                <a:cubicBezTo>
                  <a:pt x="37076" y="14319"/>
                  <a:pt x="38789" y="14230"/>
                  <a:pt x="40529" y="14167"/>
                </a:cubicBezTo>
                <a:close/>
                <a:moveTo>
                  <a:pt x="34953" y="14408"/>
                </a:moveTo>
                <a:lnTo>
                  <a:pt x="34953" y="14426"/>
                </a:lnTo>
                <a:lnTo>
                  <a:pt x="34997" y="14426"/>
                </a:lnTo>
                <a:cubicBezTo>
                  <a:pt x="34980" y="14711"/>
                  <a:pt x="34962" y="14997"/>
                  <a:pt x="34953" y="15282"/>
                </a:cubicBezTo>
                <a:lnTo>
                  <a:pt x="34953" y="16504"/>
                </a:lnTo>
                <a:lnTo>
                  <a:pt x="34944" y="16504"/>
                </a:lnTo>
                <a:cubicBezTo>
                  <a:pt x="34953" y="17566"/>
                  <a:pt x="35024" y="18610"/>
                  <a:pt x="35096" y="19609"/>
                </a:cubicBezTo>
                <a:cubicBezTo>
                  <a:pt x="35024" y="19609"/>
                  <a:pt x="34962" y="19618"/>
                  <a:pt x="34899" y="19627"/>
                </a:cubicBezTo>
                <a:lnTo>
                  <a:pt x="34899" y="19636"/>
                </a:lnTo>
                <a:cubicBezTo>
                  <a:pt x="34337" y="19654"/>
                  <a:pt x="32607" y="19689"/>
                  <a:pt x="30171" y="19743"/>
                </a:cubicBezTo>
                <a:cubicBezTo>
                  <a:pt x="30144" y="18949"/>
                  <a:pt x="30118" y="18271"/>
                  <a:pt x="30109" y="17807"/>
                </a:cubicBezTo>
                <a:cubicBezTo>
                  <a:pt x="30100" y="16986"/>
                  <a:pt x="30028" y="16219"/>
                  <a:pt x="29957" y="15470"/>
                </a:cubicBezTo>
                <a:cubicBezTo>
                  <a:pt x="29930" y="15157"/>
                  <a:pt x="29904" y="14845"/>
                  <a:pt x="29877" y="14542"/>
                </a:cubicBezTo>
                <a:cubicBezTo>
                  <a:pt x="32303" y="14506"/>
                  <a:pt x="34105" y="14470"/>
                  <a:pt x="34953" y="14408"/>
                </a:cubicBezTo>
                <a:close/>
                <a:moveTo>
                  <a:pt x="29493" y="14542"/>
                </a:moveTo>
                <a:cubicBezTo>
                  <a:pt x="29511" y="14863"/>
                  <a:pt x="29547" y="15184"/>
                  <a:pt x="29573" y="15505"/>
                </a:cubicBezTo>
                <a:cubicBezTo>
                  <a:pt x="29645" y="16246"/>
                  <a:pt x="29716" y="17004"/>
                  <a:pt x="29725" y="17816"/>
                </a:cubicBezTo>
                <a:cubicBezTo>
                  <a:pt x="29734" y="18280"/>
                  <a:pt x="29761" y="18958"/>
                  <a:pt x="29788" y="19752"/>
                </a:cubicBezTo>
                <a:cubicBezTo>
                  <a:pt x="28262" y="19787"/>
                  <a:pt x="26487" y="19823"/>
                  <a:pt x="24551" y="19868"/>
                </a:cubicBezTo>
                <a:cubicBezTo>
                  <a:pt x="24578" y="19591"/>
                  <a:pt x="24604" y="19368"/>
                  <a:pt x="24631" y="19216"/>
                </a:cubicBezTo>
                <a:cubicBezTo>
                  <a:pt x="24729" y="18583"/>
                  <a:pt x="24694" y="17147"/>
                  <a:pt x="24667" y="15764"/>
                </a:cubicBezTo>
                <a:cubicBezTo>
                  <a:pt x="24658" y="15354"/>
                  <a:pt x="24649" y="14952"/>
                  <a:pt x="24640" y="14586"/>
                </a:cubicBezTo>
                <a:cubicBezTo>
                  <a:pt x="26415" y="14578"/>
                  <a:pt x="28048" y="14560"/>
                  <a:pt x="29493" y="14542"/>
                </a:cubicBezTo>
                <a:close/>
                <a:moveTo>
                  <a:pt x="24257" y="14586"/>
                </a:moveTo>
                <a:cubicBezTo>
                  <a:pt x="24257" y="14952"/>
                  <a:pt x="24274" y="15354"/>
                  <a:pt x="24283" y="15773"/>
                </a:cubicBezTo>
                <a:cubicBezTo>
                  <a:pt x="24310" y="17075"/>
                  <a:pt x="24346" y="18556"/>
                  <a:pt x="24248" y="19163"/>
                </a:cubicBezTo>
                <a:cubicBezTo>
                  <a:pt x="24221" y="19323"/>
                  <a:pt x="24194" y="19573"/>
                  <a:pt x="24167" y="19877"/>
                </a:cubicBezTo>
                <a:cubicBezTo>
                  <a:pt x="22544" y="19921"/>
                  <a:pt x="20813" y="19957"/>
                  <a:pt x="19038" y="20001"/>
                </a:cubicBezTo>
                <a:cubicBezTo>
                  <a:pt x="19118" y="18101"/>
                  <a:pt x="19180" y="16210"/>
                  <a:pt x="19154" y="15452"/>
                </a:cubicBezTo>
                <a:cubicBezTo>
                  <a:pt x="19154" y="15256"/>
                  <a:pt x="19136" y="14961"/>
                  <a:pt x="19118" y="14604"/>
                </a:cubicBezTo>
                <a:cubicBezTo>
                  <a:pt x="20902" y="14595"/>
                  <a:pt x="22633" y="14595"/>
                  <a:pt x="24257" y="14586"/>
                </a:cubicBezTo>
                <a:close/>
                <a:moveTo>
                  <a:pt x="18734" y="14604"/>
                </a:moveTo>
                <a:cubicBezTo>
                  <a:pt x="18752" y="14970"/>
                  <a:pt x="18761" y="15264"/>
                  <a:pt x="18770" y="15470"/>
                </a:cubicBezTo>
                <a:cubicBezTo>
                  <a:pt x="18797" y="16210"/>
                  <a:pt x="18725" y="18110"/>
                  <a:pt x="18654" y="20010"/>
                </a:cubicBezTo>
                <a:cubicBezTo>
                  <a:pt x="16781" y="20064"/>
                  <a:pt x="14863" y="20109"/>
                  <a:pt x="12971" y="20162"/>
                </a:cubicBezTo>
                <a:cubicBezTo>
                  <a:pt x="12918" y="19190"/>
                  <a:pt x="12873" y="18351"/>
                  <a:pt x="12838" y="17905"/>
                </a:cubicBezTo>
                <a:cubicBezTo>
                  <a:pt x="12802" y="17405"/>
                  <a:pt x="12793" y="16130"/>
                  <a:pt x="12793" y="14604"/>
                </a:cubicBezTo>
                <a:close/>
                <a:moveTo>
                  <a:pt x="7226" y="14586"/>
                </a:moveTo>
                <a:lnTo>
                  <a:pt x="7226" y="14586"/>
                </a:lnTo>
                <a:cubicBezTo>
                  <a:pt x="8921" y="14595"/>
                  <a:pt x="10661" y="14595"/>
                  <a:pt x="12409" y="14604"/>
                </a:cubicBezTo>
                <a:cubicBezTo>
                  <a:pt x="12400" y="16139"/>
                  <a:pt x="12418" y="17423"/>
                  <a:pt x="12454" y="17932"/>
                </a:cubicBezTo>
                <a:cubicBezTo>
                  <a:pt x="12490" y="18378"/>
                  <a:pt x="12534" y="19208"/>
                  <a:pt x="12588" y="20171"/>
                </a:cubicBezTo>
                <a:cubicBezTo>
                  <a:pt x="10857" y="20216"/>
                  <a:pt x="9162" y="20269"/>
                  <a:pt x="7538" y="20314"/>
                </a:cubicBezTo>
                <a:cubicBezTo>
                  <a:pt x="7494" y="19288"/>
                  <a:pt x="7467" y="18378"/>
                  <a:pt x="7458" y="17807"/>
                </a:cubicBezTo>
                <a:cubicBezTo>
                  <a:pt x="7440" y="16986"/>
                  <a:pt x="7369" y="16219"/>
                  <a:pt x="7298" y="15470"/>
                </a:cubicBezTo>
                <a:cubicBezTo>
                  <a:pt x="7271" y="15175"/>
                  <a:pt x="7244" y="14881"/>
                  <a:pt x="7226" y="14586"/>
                </a:cubicBezTo>
                <a:close/>
                <a:moveTo>
                  <a:pt x="1900" y="14569"/>
                </a:moveTo>
                <a:lnTo>
                  <a:pt x="1900" y="14569"/>
                </a:lnTo>
                <a:cubicBezTo>
                  <a:pt x="3470" y="14578"/>
                  <a:pt x="5130" y="14586"/>
                  <a:pt x="6834" y="14586"/>
                </a:cubicBezTo>
                <a:cubicBezTo>
                  <a:pt x="6860" y="14890"/>
                  <a:pt x="6887" y="15193"/>
                  <a:pt x="6914" y="15505"/>
                </a:cubicBezTo>
                <a:cubicBezTo>
                  <a:pt x="6985" y="16246"/>
                  <a:pt x="7057" y="17004"/>
                  <a:pt x="7075" y="17816"/>
                </a:cubicBezTo>
                <a:cubicBezTo>
                  <a:pt x="7084" y="18387"/>
                  <a:pt x="7110" y="19297"/>
                  <a:pt x="7155" y="20332"/>
                </a:cubicBezTo>
                <a:cubicBezTo>
                  <a:pt x="5210" y="20385"/>
                  <a:pt x="3381" y="20448"/>
                  <a:pt x="1767" y="20501"/>
                </a:cubicBezTo>
                <a:cubicBezTo>
                  <a:pt x="1811" y="19930"/>
                  <a:pt x="1856" y="19475"/>
                  <a:pt x="1891" y="19216"/>
                </a:cubicBezTo>
                <a:cubicBezTo>
                  <a:pt x="1999" y="18583"/>
                  <a:pt x="1963" y="17147"/>
                  <a:pt x="1927" y="15764"/>
                </a:cubicBezTo>
                <a:cubicBezTo>
                  <a:pt x="1918" y="15345"/>
                  <a:pt x="1909" y="14934"/>
                  <a:pt x="1900" y="14569"/>
                </a:cubicBezTo>
                <a:close/>
                <a:moveTo>
                  <a:pt x="7164" y="20715"/>
                </a:moveTo>
                <a:cubicBezTo>
                  <a:pt x="7173" y="20965"/>
                  <a:pt x="7182" y="21215"/>
                  <a:pt x="7199" y="21473"/>
                </a:cubicBezTo>
                <a:cubicBezTo>
                  <a:pt x="7235" y="22437"/>
                  <a:pt x="7271" y="23463"/>
                  <a:pt x="7307" y="24382"/>
                </a:cubicBezTo>
                <a:cubicBezTo>
                  <a:pt x="5228" y="24292"/>
                  <a:pt x="3274" y="24212"/>
                  <a:pt x="1544" y="24150"/>
                </a:cubicBezTo>
                <a:cubicBezTo>
                  <a:pt x="1606" y="23070"/>
                  <a:pt x="1668" y="21866"/>
                  <a:pt x="1740" y="20885"/>
                </a:cubicBezTo>
                <a:cubicBezTo>
                  <a:pt x="3363" y="20831"/>
                  <a:pt x="5201" y="20769"/>
                  <a:pt x="7164" y="20715"/>
                </a:cubicBezTo>
                <a:close/>
                <a:moveTo>
                  <a:pt x="12606" y="20555"/>
                </a:moveTo>
                <a:cubicBezTo>
                  <a:pt x="12686" y="22009"/>
                  <a:pt x="12775" y="23650"/>
                  <a:pt x="12873" y="24631"/>
                </a:cubicBezTo>
                <a:cubicBezTo>
                  <a:pt x="11107" y="24551"/>
                  <a:pt x="9358" y="24471"/>
                  <a:pt x="7690" y="24400"/>
                </a:cubicBezTo>
                <a:cubicBezTo>
                  <a:pt x="7654" y="23472"/>
                  <a:pt x="7619" y="22437"/>
                  <a:pt x="7583" y="21465"/>
                </a:cubicBezTo>
                <a:cubicBezTo>
                  <a:pt x="7574" y="21206"/>
                  <a:pt x="7556" y="20947"/>
                  <a:pt x="7547" y="20697"/>
                </a:cubicBezTo>
                <a:cubicBezTo>
                  <a:pt x="9180" y="20653"/>
                  <a:pt x="10875" y="20599"/>
                  <a:pt x="12606" y="20555"/>
                </a:cubicBezTo>
                <a:close/>
                <a:moveTo>
                  <a:pt x="18645" y="20403"/>
                </a:moveTo>
                <a:lnTo>
                  <a:pt x="18645" y="20403"/>
                </a:lnTo>
                <a:cubicBezTo>
                  <a:pt x="18636" y="20635"/>
                  <a:pt x="18627" y="20876"/>
                  <a:pt x="18610" y="21108"/>
                </a:cubicBezTo>
                <a:cubicBezTo>
                  <a:pt x="18556" y="22589"/>
                  <a:pt x="18502" y="23989"/>
                  <a:pt x="18485" y="24765"/>
                </a:cubicBezTo>
                <a:cubicBezTo>
                  <a:pt x="18485" y="24810"/>
                  <a:pt x="18485" y="24855"/>
                  <a:pt x="18485" y="24890"/>
                </a:cubicBezTo>
                <a:cubicBezTo>
                  <a:pt x="16763" y="24810"/>
                  <a:pt x="14996" y="24730"/>
                  <a:pt x="13257" y="24649"/>
                </a:cubicBezTo>
                <a:cubicBezTo>
                  <a:pt x="13168" y="23686"/>
                  <a:pt x="13070" y="22027"/>
                  <a:pt x="12989" y="20546"/>
                </a:cubicBezTo>
                <a:cubicBezTo>
                  <a:pt x="14872" y="20492"/>
                  <a:pt x="16781" y="20448"/>
                  <a:pt x="18645" y="20403"/>
                </a:cubicBezTo>
                <a:close/>
                <a:moveTo>
                  <a:pt x="70271" y="19199"/>
                </a:moveTo>
                <a:lnTo>
                  <a:pt x="70271" y="19199"/>
                </a:lnTo>
                <a:cubicBezTo>
                  <a:pt x="70236" y="21010"/>
                  <a:pt x="70218" y="22963"/>
                  <a:pt x="70253" y="24819"/>
                </a:cubicBezTo>
                <a:cubicBezTo>
                  <a:pt x="69988" y="24816"/>
                  <a:pt x="69721" y="24814"/>
                  <a:pt x="69454" y="24814"/>
                </a:cubicBezTo>
                <a:cubicBezTo>
                  <a:pt x="68140" y="24814"/>
                  <a:pt x="66814" y="24850"/>
                  <a:pt x="65561" y="24917"/>
                </a:cubicBezTo>
                <a:cubicBezTo>
                  <a:pt x="65347" y="23204"/>
                  <a:pt x="65142" y="21482"/>
                  <a:pt x="65133" y="19555"/>
                </a:cubicBezTo>
                <a:cubicBezTo>
                  <a:pt x="66462" y="19502"/>
                  <a:pt x="67827" y="19547"/>
                  <a:pt x="69049" y="19377"/>
                </a:cubicBezTo>
                <a:cubicBezTo>
                  <a:pt x="69468" y="19323"/>
                  <a:pt x="69906" y="19252"/>
                  <a:pt x="70271" y="19199"/>
                </a:cubicBezTo>
                <a:close/>
                <a:moveTo>
                  <a:pt x="61100" y="19457"/>
                </a:moveTo>
                <a:cubicBezTo>
                  <a:pt x="62340" y="19475"/>
                  <a:pt x="63545" y="19520"/>
                  <a:pt x="64776" y="19547"/>
                </a:cubicBezTo>
                <a:cubicBezTo>
                  <a:pt x="64776" y="21482"/>
                  <a:pt x="65017" y="23231"/>
                  <a:pt x="65204" y="24944"/>
                </a:cubicBezTo>
                <a:cubicBezTo>
                  <a:pt x="64000" y="24979"/>
                  <a:pt x="62840" y="25069"/>
                  <a:pt x="61654" y="25140"/>
                </a:cubicBezTo>
                <a:cubicBezTo>
                  <a:pt x="61422" y="23302"/>
                  <a:pt x="61216" y="21429"/>
                  <a:pt x="61092" y="19493"/>
                </a:cubicBezTo>
                <a:cubicBezTo>
                  <a:pt x="61092" y="19475"/>
                  <a:pt x="61092" y="19466"/>
                  <a:pt x="61100" y="19457"/>
                </a:cubicBezTo>
                <a:close/>
                <a:moveTo>
                  <a:pt x="24141" y="20269"/>
                </a:moveTo>
                <a:cubicBezTo>
                  <a:pt x="24051" y="21349"/>
                  <a:pt x="23962" y="22910"/>
                  <a:pt x="23891" y="24239"/>
                </a:cubicBezTo>
                <a:cubicBezTo>
                  <a:pt x="23873" y="24560"/>
                  <a:pt x="23855" y="24872"/>
                  <a:pt x="23846" y="25149"/>
                </a:cubicBezTo>
                <a:cubicBezTo>
                  <a:pt x="22258" y="25078"/>
                  <a:pt x="20581" y="24997"/>
                  <a:pt x="18868" y="24908"/>
                </a:cubicBezTo>
                <a:cubicBezTo>
                  <a:pt x="18868" y="24863"/>
                  <a:pt x="18868" y="24819"/>
                  <a:pt x="18877" y="24774"/>
                </a:cubicBezTo>
                <a:cubicBezTo>
                  <a:pt x="18886" y="23998"/>
                  <a:pt x="18940" y="22606"/>
                  <a:pt x="19002" y="21117"/>
                </a:cubicBezTo>
                <a:cubicBezTo>
                  <a:pt x="19011" y="20876"/>
                  <a:pt x="19020" y="20635"/>
                  <a:pt x="19029" y="20385"/>
                </a:cubicBezTo>
                <a:cubicBezTo>
                  <a:pt x="20795" y="20349"/>
                  <a:pt x="22517" y="20305"/>
                  <a:pt x="24141" y="20269"/>
                </a:cubicBezTo>
                <a:close/>
                <a:moveTo>
                  <a:pt x="55953" y="19306"/>
                </a:moveTo>
                <a:cubicBezTo>
                  <a:pt x="57532" y="19368"/>
                  <a:pt x="59102" y="19439"/>
                  <a:pt x="60726" y="19457"/>
                </a:cubicBezTo>
                <a:cubicBezTo>
                  <a:pt x="60868" y="21411"/>
                  <a:pt x="61065" y="23302"/>
                  <a:pt x="61297" y="25158"/>
                </a:cubicBezTo>
                <a:cubicBezTo>
                  <a:pt x="59620" y="25265"/>
                  <a:pt x="57809" y="25265"/>
                  <a:pt x="56051" y="25265"/>
                </a:cubicBezTo>
                <a:cubicBezTo>
                  <a:pt x="56033" y="23267"/>
                  <a:pt x="56015" y="21277"/>
                  <a:pt x="55944" y="19332"/>
                </a:cubicBezTo>
                <a:cubicBezTo>
                  <a:pt x="55944" y="19323"/>
                  <a:pt x="55944" y="19306"/>
                  <a:pt x="55953" y="19306"/>
                </a:cubicBezTo>
                <a:close/>
                <a:moveTo>
                  <a:pt x="50913" y="19199"/>
                </a:moveTo>
                <a:cubicBezTo>
                  <a:pt x="52501" y="19199"/>
                  <a:pt x="54044" y="19243"/>
                  <a:pt x="55587" y="19297"/>
                </a:cubicBezTo>
                <a:cubicBezTo>
                  <a:pt x="55659" y="21250"/>
                  <a:pt x="55676" y="23258"/>
                  <a:pt x="55694" y="25265"/>
                </a:cubicBezTo>
                <a:cubicBezTo>
                  <a:pt x="54178" y="25309"/>
                  <a:pt x="52634" y="25327"/>
                  <a:pt x="51127" y="25390"/>
                </a:cubicBezTo>
                <a:cubicBezTo>
                  <a:pt x="51109" y="23284"/>
                  <a:pt x="51064" y="21197"/>
                  <a:pt x="50904" y="19234"/>
                </a:cubicBezTo>
                <a:cubicBezTo>
                  <a:pt x="50895" y="19216"/>
                  <a:pt x="50895" y="19199"/>
                  <a:pt x="50913" y="19199"/>
                </a:cubicBezTo>
                <a:close/>
                <a:moveTo>
                  <a:pt x="29796" y="20135"/>
                </a:moveTo>
                <a:cubicBezTo>
                  <a:pt x="29814" y="20564"/>
                  <a:pt x="29832" y="21018"/>
                  <a:pt x="29850" y="21473"/>
                </a:cubicBezTo>
                <a:cubicBezTo>
                  <a:pt x="29904" y="22838"/>
                  <a:pt x="29966" y="24319"/>
                  <a:pt x="29993" y="25461"/>
                </a:cubicBezTo>
                <a:cubicBezTo>
                  <a:pt x="28333" y="25372"/>
                  <a:pt x="26371" y="25274"/>
                  <a:pt x="24230" y="25176"/>
                </a:cubicBezTo>
                <a:cubicBezTo>
                  <a:pt x="24239" y="24890"/>
                  <a:pt x="24257" y="24578"/>
                  <a:pt x="24274" y="24257"/>
                </a:cubicBezTo>
                <a:cubicBezTo>
                  <a:pt x="24355" y="22910"/>
                  <a:pt x="24435" y="21331"/>
                  <a:pt x="24524" y="20260"/>
                </a:cubicBezTo>
                <a:cubicBezTo>
                  <a:pt x="26469" y="20207"/>
                  <a:pt x="28262" y="20171"/>
                  <a:pt x="29796" y="20135"/>
                </a:cubicBezTo>
                <a:close/>
                <a:moveTo>
                  <a:pt x="50538" y="19199"/>
                </a:moveTo>
                <a:cubicBezTo>
                  <a:pt x="50716" y="21170"/>
                  <a:pt x="50743" y="23284"/>
                  <a:pt x="50779" y="25408"/>
                </a:cubicBezTo>
                <a:cubicBezTo>
                  <a:pt x="49280" y="25488"/>
                  <a:pt x="47755" y="25541"/>
                  <a:pt x="46238" y="25604"/>
                </a:cubicBezTo>
                <a:cubicBezTo>
                  <a:pt x="46086" y="23499"/>
                  <a:pt x="45854" y="21473"/>
                  <a:pt x="45756" y="19315"/>
                </a:cubicBezTo>
                <a:cubicBezTo>
                  <a:pt x="47335" y="19261"/>
                  <a:pt x="48905" y="19199"/>
                  <a:pt x="50538" y="19199"/>
                </a:cubicBezTo>
                <a:close/>
                <a:moveTo>
                  <a:pt x="35105" y="19966"/>
                </a:moveTo>
                <a:cubicBezTo>
                  <a:pt x="35158" y="21857"/>
                  <a:pt x="35220" y="23793"/>
                  <a:pt x="35212" y="25720"/>
                </a:cubicBezTo>
                <a:cubicBezTo>
                  <a:pt x="34846" y="25702"/>
                  <a:pt x="33044" y="25613"/>
                  <a:pt x="30376" y="25479"/>
                </a:cubicBezTo>
                <a:cubicBezTo>
                  <a:pt x="30350" y="24328"/>
                  <a:pt x="30287" y="22838"/>
                  <a:pt x="30234" y="21465"/>
                </a:cubicBezTo>
                <a:cubicBezTo>
                  <a:pt x="30216" y="21001"/>
                  <a:pt x="30198" y="20555"/>
                  <a:pt x="30189" y="20126"/>
                </a:cubicBezTo>
                <a:cubicBezTo>
                  <a:pt x="33115" y="20064"/>
                  <a:pt x="35015" y="20019"/>
                  <a:pt x="35096" y="20019"/>
                </a:cubicBezTo>
                <a:lnTo>
                  <a:pt x="35096" y="19966"/>
                </a:lnTo>
                <a:close/>
                <a:moveTo>
                  <a:pt x="45399" y="19332"/>
                </a:moveTo>
                <a:cubicBezTo>
                  <a:pt x="45498" y="21491"/>
                  <a:pt x="45738" y="23516"/>
                  <a:pt x="45890" y="25622"/>
                </a:cubicBezTo>
                <a:cubicBezTo>
                  <a:pt x="44347" y="25729"/>
                  <a:pt x="42794" y="25809"/>
                  <a:pt x="41189" y="25845"/>
                </a:cubicBezTo>
                <a:cubicBezTo>
                  <a:pt x="41126" y="23686"/>
                  <a:pt x="40885" y="21696"/>
                  <a:pt x="40805" y="19564"/>
                </a:cubicBezTo>
                <a:cubicBezTo>
                  <a:pt x="42357" y="19520"/>
                  <a:pt x="43856" y="19404"/>
                  <a:pt x="45399" y="19332"/>
                </a:cubicBezTo>
                <a:close/>
                <a:moveTo>
                  <a:pt x="40448" y="19582"/>
                </a:moveTo>
                <a:cubicBezTo>
                  <a:pt x="40537" y="21714"/>
                  <a:pt x="40769" y="23695"/>
                  <a:pt x="40832" y="25854"/>
                </a:cubicBezTo>
                <a:cubicBezTo>
                  <a:pt x="40150" y="25871"/>
                  <a:pt x="39455" y="25884"/>
                  <a:pt x="38763" y="25884"/>
                </a:cubicBezTo>
                <a:cubicBezTo>
                  <a:pt x="37664" y="25884"/>
                  <a:pt x="36576" y="25851"/>
                  <a:pt x="35568" y="25747"/>
                </a:cubicBezTo>
                <a:cubicBezTo>
                  <a:pt x="35568" y="23775"/>
                  <a:pt x="35506" y="21812"/>
                  <a:pt x="35470" y="19921"/>
                </a:cubicBezTo>
                <a:cubicBezTo>
                  <a:pt x="37049" y="19725"/>
                  <a:pt x="38735" y="19645"/>
                  <a:pt x="40448" y="19582"/>
                </a:cubicBezTo>
                <a:close/>
                <a:moveTo>
                  <a:pt x="1526" y="24533"/>
                </a:moveTo>
                <a:cubicBezTo>
                  <a:pt x="3256" y="24596"/>
                  <a:pt x="5228" y="24676"/>
                  <a:pt x="7315" y="24765"/>
                </a:cubicBezTo>
                <a:cubicBezTo>
                  <a:pt x="7351" y="25800"/>
                  <a:pt x="7369" y="26665"/>
                  <a:pt x="7351" y="27112"/>
                </a:cubicBezTo>
                <a:cubicBezTo>
                  <a:pt x="7342" y="27477"/>
                  <a:pt x="7307" y="28173"/>
                  <a:pt x="7253" y="29047"/>
                </a:cubicBezTo>
                <a:cubicBezTo>
                  <a:pt x="5032" y="29021"/>
                  <a:pt x="3007" y="28994"/>
                  <a:pt x="1356" y="28985"/>
                </a:cubicBezTo>
                <a:cubicBezTo>
                  <a:pt x="1365" y="27852"/>
                  <a:pt x="1374" y="26942"/>
                  <a:pt x="1401" y="26541"/>
                </a:cubicBezTo>
                <a:cubicBezTo>
                  <a:pt x="1436" y="26130"/>
                  <a:pt x="1481" y="25399"/>
                  <a:pt x="1526" y="24533"/>
                </a:cubicBezTo>
                <a:close/>
                <a:moveTo>
                  <a:pt x="68997" y="25170"/>
                </a:moveTo>
                <a:cubicBezTo>
                  <a:pt x="69422" y="25170"/>
                  <a:pt x="69848" y="25177"/>
                  <a:pt x="70271" y="25194"/>
                </a:cubicBezTo>
                <a:cubicBezTo>
                  <a:pt x="70298" y="26460"/>
                  <a:pt x="70343" y="27718"/>
                  <a:pt x="70450" y="28914"/>
                </a:cubicBezTo>
                <a:cubicBezTo>
                  <a:pt x="68969" y="28914"/>
                  <a:pt x="67550" y="28985"/>
                  <a:pt x="66150" y="29074"/>
                </a:cubicBezTo>
                <a:cubicBezTo>
                  <a:pt x="65936" y="27834"/>
                  <a:pt x="65757" y="26567"/>
                  <a:pt x="65606" y="25274"/>
                </a:cubicBezTo>
                <a:cubicBezTo>
                  <a:pt x="66700" y="25222"/>
                  <a:pt x="67847" y="25170"/>
                  <a:pt x="68997" y="25170"/>
                </a:cubicBezTo>
                <a:close/>
                <a:moveTo>
                  <a:pt x="7699" y="24783"/>
                </a:moveTo>
                <a:lnTo>
                  <a:pt x="7699" y="24783"/>
                </a:lnTo>
                <a:cubicBezTo>
                  <a:pt x="9376" y="24855"/>
                  <a:pt x="11134" y="24935"/>
                  <a:pt x="12909" y="25015"/>
                </a:cubicBezTo>
                <a:cubicBezTo>
                  <a:pt x="12918" y="25122"/>
                  <a:pt x="12936" y="25211"/>
                  <a:pt x="12945" y="25283"/>
                </a:cubicBezTo>
                <a:cubicBezTo>
                  <a:pt x="13043" y="25889"/>
                  <a:pt x="13007" y="27370"/>
                  <a:pt x="12971" y="28673"/>
                </a:cubicBezTo>
                <a:cubicBezTo>
                  <a:pt x="12971" y="28842"/>
                  <a:pt x="12971" y="29003"/>
                  <a:pt x="12962" y="29154"/>
                </a:cubicBezTo>
                <a:cubicBezTo>
                  <a:pt x="11125" y="29119"/>
                  <a:pt x="9332" y="29083"/>
                  <a:pt x="7637" y="29056"/>
                </a:cubicBezTo>
                <a:cubicBezTo>
                  <a:pt x="7690" y="28182"/>
                  <a:pt x="7726" y="27495"/>
                  <a:pt x="7735" y="27120"/>
                </a:cubicBezTo>
                <a:cubicBezTo>
                  <a:pt x="7753" y="26674"/>
                  <a:pt x="7735" y="25809"/>
                  <a:pt x="7699" y="24783"/>
                </a:cubicBezTo>
                <a:close/>
                <a:moveTo>
                  <a:pt x="65258" y="25283"/>
                </a:moveTo>
                <a:cubicBezTo>
                  <a:pt x="65409" y="26576"/>
                  <a:pt x="65579" y="27852"/>
                  <a:pt x="65793" y="29083"/>
                </a:cubicBezTo>
                <a:cubicBezTo>
                  <a:pt x="64597" y="29137"/>
                  <a:pt x="63384" y="29181"/>
                  <a:pt x="62153" y="29208"/>
                </a:cubicBezTo>
                <a:cubicBezTo>
                  <a:pt x="62010" y="27959"/>
                  <a:pt x="61832" y="26746"/>
                  <a:pt x="61698" y="25488"/>
                </a:cubicBezTo>
                <a:cubicBezTo>
                  <a:pt x="62867" y="25417"/>
                  <a:pt x="64053" y="25345"/>
                  <a:pt x="65231" y="25283"/>
                </a:cubicBezTo>
                <a:close/>
                <a:moveTo>
                  <a:pt x="61323" y="25515"/>
                </a:moveTo>
                <a:cubicBezTo>
                  <a:pt x="61350" y="25533"/>
                  <a:pt x="61350" y="25586"/>
                  <a:pt x="61350" y="25613"/>
                </a:cubicBezTo>
                <a:cubicBezTo>
                  <a:pt x="61511" y="26781"/>
                  <a:pt x="61636" y="28013"/>
                  <a:pt x="61796" y="29208"/>
                </a:cubicBezTo>
                <a:cubicBezTo>
                  <a:pt x="60756" y="29193"/>
                  <a:pt x="59693" y="29175"/>
                  <a:pt x="58636" y="29175"/>
                </a:cubicBezTo>
                <a:cubicBezTo>
                  <a:pt x="57817" y="29175"/>
                  <a:pt x="57001" y="29186"/>
                  <a:pt x="56203" y="29217"/>
                </a:cubicBezTo>
                <a:cubicBezTo>
                  <a:pt x="56131" y="28030"/>
                  <a:pt x="56069" y="26844"/>
                  <a:pt x="56051" y="25613"/>
                </a:cubicBezTo>
                <a:lnTo>
                  <a:pt x="56051" y="25613"/>
                </a:lnTo>
                <a:cubicBezTo>
                  <a:pt x="56379" y="25614"/>
                  <a:pt x="56707" y="25615"/>
                  <a:pt x="57035" y="25615"/>
                </a:cubicBezTo>
                <a:cubicBezTo>
                  <a:pt x="58497" y="25615"/>
                  <a:pt x="59946" y="25595"/>
                  <a:pt x="61323" y="25515"/>
                </a:cubicBezTo>
                <a:close/>
                <a:moveTo>
                  <a:pt x="13301" y="25033"/>
                </a:moveTo>
                <a:cubicBezTo>
                  <a:pt x="15023" y="25113"/>
                  <a:pt x="16763" y="25194"/>
                  <a:pt x="18476" y="25274"/>
                </a:cubicBezTo>
                <a:cubicBezTo>
                  <a:pt x="18449" y="25898"/>
                  <a:pt x="18386" y="26496"/>
                  <a:pt x="18333" y="27076"/>
                </a:cubicBezTo>
                <a:cubicBezTo>
                  <a:pt x="18271" y="27816"/>
                  <a:pt x="18199" y="28530"/>
                  <a:pt x="18190" y="29270"/>
                </a:cubicBezTo>
                <a:cubicBezTo>
                  <a:pt x="16576" y="29235"/>
                  <a:pt x="14952" y="29199"/>
                  <a:pt x="13346" y="29163"/>
                </a:cubicBezTo>
                <a:cubicBezTo>
                  <a:pt x="13355" y="29012"/>
                  <a:pt x="13355" y="28851"/>
                  <a:pt x="13355" y="28682"/>
                </a:cubicBezTo>
                <a:cubicBezTo>
                  <a:pt x="13391" y="27299"/>
                  <a:pt x="13426" y="25863"/>
                  <a:pt x="13328" y="25229"/>
                </a:cubicBezTo>
                <a:cubicBezTo>
                  <a:pt x="13319" y="25167"/>
                  <a:pt x="13310" y="25104"/>
                  <a:pt x="13301" y="25033"/>
                </a:cubicBezTo>
                <a:close/>
                <a:moveTo>
                  <a:pt x="55694" y="25622"/>
                </a:moveTo>
                <a:cubicBezTo>
                  <a:pt x="55712" y="26862"/>
                  <a:pt x="55783" y="28048"/>
                  <a:pt x="55855" y="29235"/>
                </a:cubicBezTo>
                <a:cubicBezTo>
                  <a:pt x="54312" y="29306"/>
                  <a:pt x="52670" y="29270"/>
                  <a:pt x="51127" y="29333"/>
                </a:cubicBezTo>
                <a:cubicBezTo>
                  <a:pt x="51100" y="28155"/>
                  <a:pt x="51145" y="26906"/>
                  <a:pt x="51136" y="25738"/>
                </a:cubicBezTo>
                <a:cubicBezTo>
                  <a:pt x="52643" y="25684"/>
                  <a:pt x="54169" y="25657"/>
                  <a:pt x="55694" y="25622"/>
                </a:cubicBezTo>
                <a:close/>
                <a:moveTo>
                  <a:pt x="18859" y="25301"/>
                </a:moveTo>
                <a:cubicBezTo>
                  <a:pt x="20563" y="25381"/>
                  <a:pt x="22240" y="25461"/>
                  <a:pt x="23819" y="25533"/>
                </a:cubicBezTo>
                <a:cubicBezTo>
                  <a:pt x="23802" y="25943"/>
                  <a:pt x="23775" y="26282"/>
                  <a:pt x="23757" y="26514"/>
                </a:cubicBezTo>
                <a:cubicBezTo>
                  <a:pt x="23721" y="26969"/>
                  <a:pt x="23712" y="28066"/>
                  <a:pt x="23712" y="29404"/>
                </a:cubicBezTo>
                <a:cubicBezTo>
                  <a:pt x="22071" y="29369"/>
                  <a:pt x="20331" y="29324"/>
                  <a:pt x="18574" y="29279"/>
                </a:cubicBezTo>
                <a:cubicBezTo>
                  <a:pt x="18583" y="28548"/>
                  <a:pt x="18654" y="27843"/>
                  <a:pt x="18717" y="27112"/>
                </a:cubicBezTo>
                <a:cubicBezTo>
                  <a:pt x="18770" y="26523"/>
                  <a:pt x="18833" y="25925"/>
                  <a:pt x="18859" y="25301"/>
                </a:cubicBezTo>
                <a:close/>
                <a:moveTo>
                  <a:pt x="50779" y="25764"/>
                </a:moveTo>
                <a:lnTo>
                  <a:pt x="50779" y="25764"/>
                </a:lnTo>
                <a:cubicBezTo>
                  <a:pt x="50806" y="26933"/>
                  <a:pt x="50743" y="28155"/>
                  <a:pt x="50779" y="29333"/>
                </a:cubicBezTo>
                <a:cubicBezTo>
                  <a:pt x="49378" y="29404"/>
                  <a:pt x="47906" y="29404"/>
                  <a:pt x="46443" y="29413"/>
                </a:cubicBezTo>
                <a:cubicBezTo>
                  <a:pt x="46399" y="28262"/>
                  <a:pt x="46327" y="27067"/>
                  <a:pt x="46274" y="25961"/>
                </a:cubicBezTo>
                <a:cubicBezTo>
                  <a:pt x="47772" y="25889"/>
                  <a:pt x="49289" y="25845"/>
                  <a:pt x="50779" y="25764"/>
                </a:cubicBezTo>
                <a:close/>
                <a:moveTo>
                  <a:pt x="45890" y="25979"/>
                </a:moveTo>
                <a:cubicBezTo>
                  <a:pt x="45926" y="26014"/>
                  <a:pt x="45926" y="26095"/>
                  <a:pt x="45926" y="26166"/>
                </a:cubicBezTo>
                <a:cubicBezTo>
                  <a:pt x="45979" y="27227"/>
                  <a:pt x="46051" y="28343"/>
                  <a:pt x="46095" y="29422"/>
                </a:cubicBezTo>
                <a:cubicBezTo>
                  <a:pt x="44604" y="29463"/>
                  <a:pt x="43159" y="29549"/>
                  <a:pt x="41627" y="29549"/>
                </a:cubicBezTo>
                <a:cubicBezTo>
                  <a:pt x="41491" y="29549"/>
                  <a:pt x="41353" y="29548"/>
                  <a:pt x="41215" y="29547"/>
                </a:cubicBezTo>
                <a:cubicBezTo>
                  <a:pt x="41215" y="28423"/>
                  <a:pt x="41224" y="27290"/>
                  <a:pt x="41198" y="26193"/>
                </a:cubicBezTo>
                <a:cubicBezTo>
                  <a:pt x="42803" y="26166"/>
                  <a:pt x="44356" y="26077"/>
                  <a:pt x="45890" y="25979"/>
                </a:cubicBezTo>
                <a:close/>
                <a:moveTo>
                  <a:pt x="24203" y="25559"/>
                </a:moveTo>
                <a:cubicBezTo>
                  <a:pt x="26362" y="25657"/>
                  <a:pt x="28333" y="25756"/>
                  <a:pt x="30002" y="25845"/>
                </a:cubicBezTo>
                <a:cubicBezTo>
                  <a:pt x="30011" y="26389"/>
                  <a:pt x="30020" y="26835"/>
                  <a:pt x="30011" y="27112"/>
                </a:cubicBezTo>
                <a:cubicBezTo>
                  <a:pt x="30002" y="27495"/>
                  <a:pt x="29957" y="28218"/>
                  <a:pt x="29904" y="29146"/>
                </a:cubicBezTo>
                <a:cubicBezTo>
                  <a:pt x="29904" y="29288"/>
                  <a:pt x="29895" y="29431"/>
                  <a:pt x="29886" y="29574"/>
                </a:cubicBezTo>
                <a:cubicBezTo>
                  <a:pt x="28209" y="29520"/>
                  <a:pt x="26228" y="29476"/>
                  <a:pt x="24096" y="29413"/>
                </a:cubicBezTo>
                <a:cubicBezTo>
                  <a:pt x="24096" y="28084"/>
                  <a:pt x="24105" y="26996"/>
                  <a:pt x="24141" y="26541"/>
                </a:cubicBezTo>
                <a:cubicBezTo>
                  <a:pt x="24158" y="26309"/>
                  <a:pt x="24185" y="25970"/>
                  <a:pt x="24203" y="25559"/>
                </a:cubicBezTo>
                <a:close/>
                <a:moveTo>
                  <a:pt x="30385" y="25863"/>
                </a:moveTo>
                <a:lnTo>
                  <a:pt x="30385" y="25863"/>
                </a:lnTo>
                <a:cubicBezTo>
                  <a:pt x="33088" y="25996"/>
                  <a:pt x="34908" y="26095"/>
                  <a:pt x="35203" y="26112"/>
                </a:cubicBezTo>
                <a:cubicBezTo>
                  <a:pt x="35185" y="27299"/>
                  <a:pt x="35131" y="28521"/>
                  <a:pt x="35149" y="29716"/>
                </a:cubicBezTo>
                <a:cubicBezTo>
                  <a:pt x="34667" y="29708"/>
                  <a:pt x="32856" y="29654"/>
                  <a:pt x="30269" y="29583"/>
                </a:cubicBezTo>
                <a:cubicBezTo>
                  <a:pt x="30278" y="29440"/>
                  <a:pt x="30287" y="29297"/>
                  <a:pt x="30287" y="29163"/>
                </a:cubicBezTo>
                <a:cubicBezTo>
                  <a:pt x="30341" y="28236"/>
                  <a:pt x="30385" y="27504"/>
                  <a:pt x="30394" y="27120"/>
                </a:cubicBezTo>
                <a:cubicBezTo>
                  <a:pt x="30403" y="26844"/>
                  <a:pt x="30403" y="26407"/>
                  <a:pt x="30385" y="25863"/>
                </a:cubicBezTo>
                <a:close/>
                <a:moveTo>
                  <a:pt x="35568" y="26103"/>
                </a:moveTo>
                <a:cubicBezTo>
                  <a:pt x="36562" y="26207"/>
                  <a:pt x="37648" y="26237"/>
                  <a:pt x="38742" y="26237"/>
                </a:cubicBezTo>
                <a:cubicBezTo>
                  <a:pt x="39446" y="26237"/>
                  <a:pt x="40153" y="26224"/>
                  <a:pt x="40841" y="26210"/>
                </a:cubicBezTo>
                <a:cubicBezTo>
                  <a:pt x="40868" y="27299"/>
                  <a:pt x="40859" y="28432"/>
                  <a:pt x="40868" y="29556"/>
                </a:cubicBezTo>
                <a:cubicBezTo>
                  <a:pt x="39057" y="29592"/>
                  <a:pt x="37335" y="29716"/>
                  <a:pt x="35506" y="29734"/>
                </a:cubicBezTo>
                <a:cubicBezTo>
                  <a:pt x="35479" y="28521"/>
                  <a:pt x="35542" y="27335"/>
                  <a:pt x="35559" y="26130"/>
                </a:cubicBezTo>
                <a:cubicBezTo>
                  <a:pt x="35559" y="26121"/>
                  <a:pt x="35559" y="26103"/>
                  <a:pt x="35568" y="26103"/>
                </a:cubicBezTo>
                <a:close/>
                <a:moveTo>
                  <a:pt x="1356" y="29369"/>
                </a:moveTo>
                <a:cubicBezTo>
                  <a:pt x="2998" y="29377"/>
                  <a:pt x="5014" y="29404"/>
                  <a:pt x="7235" y="29440"/>
                </a:cubicBezTo>
                <a:cubicBezTo>
                  <a:pt x="7155" y="30948"/>
                  <a:pt x="7075" y="32393"/>
                  <a:pt x="7030" y="33597"/>
                </a:cubicBezTo>
                <a:cubicBezTo>
                  <a:pt x="4746" y="33499"/>
                  <a:pt x="2784" y="33410"/>
                  <a:pt x="1374" y="33329"/>
                </a:cubicBezTo>
                <a:cubicBezTo>
                  <a:pt x="1365" y="32000"/>
                  <a:pt x="1356" y="30582"/>
                  <a:pt x="1356" y="29369"/>
                </a:cubicBezTo>
                <a:close/>
                <a:moveTo>
                  <a:pt x="7619" y="29440"/>
                </a:moveTo>
                <a:cubicBezTo>
                  <a:pt x="9314" y="29476"/>
                  <a:pt x="11116" y="29502"/>
                  <a:pt x="12954" y="29547"/>
                </a:cubicBezTo>
                <a:cubicBezTo>
                  <a:pt x="12945" y="30270"/>
                  <a:pt x="12936" y="30894"/>
                  <a:pt x="12971" y="31233"/>
                </a:cubicBezTo>
                <a:cubicBezTo>
                  <a:pt x="13007" y="31599"/>
                  <a:pt x="13007" y="32643"/>
                  <a:pt x="12989" y="33838"/>
                </a:cubicBezTo>
                <a:cubicBezTo>
                  <a:pt x="11027" y="33767"/>
                  <a:pt x="9135" y="33686"/>
                  <a:pt x="7414" y="33615"/>
                </a:cubicBezTo>
                <a:cubicBezTo>
                  <a:pt x="7467" y="32250"/>
                  <a:pt x="7547" y="30680"/>
                  <a:pt x="7619" y="29440"/>
                </a:cubicBezTo>
                <a:close/>
                <a:moveTo>
                  <a:pt x="13337" y="29556"/>
                </a:moveTo>
                <a:cubicBezTo>
                  <a:pt x="14943" y="29583"/>
                  <a:pt x="16576" y="29618"/>
                  <a:pt x="18190" y="29663"/>
                </a:cubicBezTo>
                <a:cubicBezTo>
                  <a:pt x="18190" y="29859"/>
                  <a:pt x="18199" y="30064"/>
                  <a:pt x="18208" y="30278"/>
                </a:cubicBezTo>
                <a:cubicBezTo>
                  <a:pt x="18262" y="31313"/>
                  <a:pt x="18378" y="32518"/>
                  <a:pt x="18485" y="33677"/>
                </a:cubicBezTo>
                <a:cubicBezTo>
                  <a:pt x="18502" y="33802"/>
                  <a:pt x="18511" y="33927"/>
                  <a:pt x="18520" y="34052"/>
                </a:cubicBezTo>
                <a:cubicBezTo>
                  <a:pt x="16799" y="33981"/>
                  <a:pt x="15068" y="33918"/>
                  <a:pt x="13373" y="33856"/>
                </a:cubicBezTo>
                <a:cubicBezTo>
                  <a:pt x="13391" y="32616"/>
                  <a:pt x="13391" y="31581"/>
                  <a:pt x="13355" y="31197"/>
                </a:cubicBezTo>
                <a:cubicBezTo>
                  <a:pt x="13319" y="30876"/>
                  <a:pt x="13328" y="30261"/>
                  <a:pt x="13337" y="29556"/>
                </a:cubicBezTo>
                <a:close/>
                <a:moveTo>
                  <a:pt x="18574" y="29672"/>
                </a:moveTo>
                <a:lnTo>
                  <a:pt x="18574" y="29672"/>
                </a:lnTo>
                <a:cubicBezTo>
                  <a:pt x="20331" y="29708"/>
                  <a:pt x="22071" y="29752"/>
                  <a:pt x="23712" y="29797"/>
                </a:cubicBezTo>
                <a:cubicBezTo>
                  <a:pt x="23712" y="31197"/>
                  <a:pt x="23721" y="32812"/>
                  <a:pt x="23739" y="34239"/>
                </a:cubicBezTo>
                <a:cubicBezTo>
                  <a:pt x="22178" y="34186"/>
                  <a:pt x="20554" y="34123"/>
                  <a:pt x="18913" y="34061"/>
                </a:cubicBezTo>
                <a:cubicBezTo>
                  <a:pt x="18895" y="33918"/>
                  <a:pt x="18886" y="33784"/>
                  <a:pt x="18868" y="33642"/>
                </a:cubicBezTo>
                <a:cubicBezTo>
                  <a:pt x="18761" y="32482"/>
                  <a:pt x="18645" y="31287"/>
                  <a:pt x="18592" y="30261"/>
                </a:cubicBezTo>
                <a:cubicBezTo>
                  <a:pt x="18583" y="30055"/>
                  <a:pt x="18574" y="29859"/>
                  <a:pt x="18574" y="29672"/>
                </a:cubicBezTo>
                <a:close/>
                <a:moveTo>
                  <a:pt x="24096" y="29806"/>
                </a:moveTo>
                <a:cubicBezTo>
                  <a:pt x="26228" y="29859"/>
                  <a:pt x="28191" y="29913"/>
                  <a:pt x="29859" y="29957"/>
                </a:cubicBezTo>
                <a:cubicBezTo>
                  <a:pt x="29770" y="31643"/>
                  <a:pt x="29689" y="33231"/>
                  <a:pt x="29663" y="34445"/>
                </a:cubicBezTo>
                <a:cubicBezTo>
                  <a:pt x="28021" y="34391"/>
                  <a:pt x="26139" y="34320"/>
                  <a:pt x="24123" y="34248"/>
                </a:cubicBezTo>
                <a:cubicBezTo>
                  <a:pt x="24114" y="32830"/>
                  <a:pt x="24096" y="31206"/>
                  <a:pt x="24096" y="29806"/>
                </a:cubicBezTo>
                <a:close/>
                <a:moveTo>
                  <a:pt x="30251" y="29966"/>
                </a:moveTo>
                <a:cubicBezTo>
                  <a:pt x="32981" y="30038"/>
                  <a:pt x="34846" y="30091"/>
                  <a:pt x="35167" y="30100"/>
                </a:cubicBezTo>
                <a:cubicBezTo>
                  <a:pt x="35220" y="31670"/>
                  <a:pt x="35390" y="33160"/>
                  <a:pt x="35497" y="34641"/>
                </a:cubicBezTo>
                <a:cubicBezTo>
                  <a:pt x="35435" y="34641"/>
                  <a:pt x="35336" y="34641"/>
                  <a:pt x="35203" y="34632"/>
                </a:cubicBezTo>
                <a:cubicBezTo>
                  <a:pt x="35113" y="34623"/>
                  <a:pt x="35033" y="34614"/>
                  <a:pt x="34953" y="34605"/>
                </a:cubicBezTo>
                <a:lnTo>
                  <a:pt x="34953" y="34623"/>
                </a:lnTo>
                <a:cubicBezTo>
                  <a:pt x="34070" y="34596"/>
                  <a:pt x="32321" y="34534"/>
                  <a:pt x="30046" y="34453"/>
                </a:cubicBezTo>
                <a:cubicBezTo>
                  <a:pt x="30082" y="33115"/>
                  <a:pt x="30171" y="31385"/>
                  <a:pt x="30251" y="29966"/>
                </a:cubicBezTo>
                <a:close/>
                <a:moveTo>
                  <a:pt x="70485" y="29270"/>
                </a:moveTo>
                <a:cubicBezTo>
                  <a:pt x="70646" y="31064"/>
                  <a:pt x="70887" y="32848"/>
                  <a:pt x="70985" y="34677"/>
                </a:cubicBezTo>
                <a:cubicBezTo>
                  <a:pt x="69727" y="34739"/>
                  <a:pt x="68532" y="34864"/>
                  <a:pt x="67229" y="34882"/>
                </a:cubicBezTo>
                <a:cubicBezTo>
                  <a:pt x="66917" y="33035"/>
                  <a:pt x="66516" y="31278"/>
                  <a:pt x="66212" y="29422"/>
                </a:cubicBezTo>
                <a:cubicBezTo>
                  <a:pt x="67595" y="29333"/>
                  <a:pt x="69013" y="29270"/>
                  <a:pt x="70485" y="29270"/>
                </a:cubicBezTo>
                <a:close/>
                <a:moveTo>
                  <a:pt x="40876" y="29913"/>
                </a:moveTo>
                <a:cubicBezTo>
                  <a:pt x="40903" y="31661"/>
                  <a:pt x="40939" y="33410"/>
                  <a:pt x="41055" y="35078"/>
                </a:cubicBezTo>
                <a:cubicBezTo>
                  <a:pt x="39253" y="35024"/>
                  <a:pt x="37558" y="34855"/>
                  <a:pt x="35863" y="34694"/>
                </a:cubicBezTo>
                <a:cubicBezTo>
                  <a:pt x="35738" y="33169"/>
                  <a:pt x="35577" y="31679"/>
                  <a:pt x="35515" y="30091"/>
                </a:cubicBezTo>
                <a:cubicBezTo>
                  <a:pt x="37344" y="30073"/>
                  <a:pt x="39065" y="29948"/>
                  <a:pt x="40876" y="29913"/>
                </a:cubicBezTo>
                <a:close/>
                <a:moveTo>
                  <a:pt x="65802" y="29431"/>
                </a:moveTo>
                <a:cubicBezTo>
                  <a:pt x="65864" y="29440"/>
                  <a:pt x="65838" y="29440"/>
                  <a:pt x="65855" y="29485"/>
                </a:cubicBezTo>
                <a:cubicBezTo>
                  <a:pt x="65873" y="29538"/>
                  <a:pt x="65900" y="29690"/>
                  <a:pt x="65909" y="29743"/>
                </a:cubicBezTo>
                <a:cubicBezTo>
                  <a:pt x="66212" y="31483"/>
                  <a:pt x="66578" y="33187"/>
                  <a:pt x="66863" y="34900"/>
                </a:cubicBezTo>
                <a:cubicBezTo>
                  <a:pt x="65445" y="34944"/>
                  <a:pt x="64044" y="35016"/>
                  <a:pt x="62662" y="35087"/>
                </a:cubicBezTo>
                <a:cubicBezTo>
                  <a:pt x="62537" y="33213"/>
                  <a:pt x="62394" y="31349"/>
                  <a:pt x="62189" y="29556"/>
                </a:cubicBezTo>
                <a:cubicBezTo>
                  <a:pt x="63090" y="29556"/>
                  <a:pt x="63982" y="29493"/>
                  <a:pt x="64883" y="29476"/>
                </a:cubicBezTo>
                <a:cubicBezTo>
                  <a:pt x="65177" y="29467"/>
                  <a:pt x="65472" y="29467"/>
                  <a:pt x="65766" y="29449"/>
                </a:cubicBezTo>
                <a:cubicBezTo>
                  <a:pt x="65784" y="29440"/>
                  <a:pt x="65784" y="29431"/>
                  <a:pt x="65802" y="29431"/>
                </a:cubicBezTo>
                <a:close/>
                <a:moveTo>
                  <a:pt x="46104" y="29779"/>
                </a:moveTo>
                <a:cubicBezTo>
                  <a:pt x="46176" y="31581"/>
                  <a:pt x="46309" y="33329"/>
                  <a:pt x="46407" y="35114"/>
                </a:cubicBezTo>
                <a:cubicBezTo>
                  <a:pt x="45340" y="35114"/>
                  <a:pt x="44261" y="35143"/>
                  <a:pt x="43193" y="35143"/>
                </a:cubicBezTo>
                <a:cubicBezTo>
                  <a:pt x="42592" y="35143"/>
                  <a:pt x="41994" y="35134"/>
                  <a:pt x="41403" y="35105"/>
                </a:cubicBezTo>
                <a:cubicBezTo>
                  <a:pt x="41296" y="33419"/>
                  <a:pt x="41260" y="31670"/>
                  <a:pt x="41224" y="29913"/>
                </a:cubicBezTo>
                <a:cubicBezTo>
                  <a:pt x="42893" y="29904"/>
                  <a:pt x="44481" y="29823"/>
                  <a:pt x="46104" y="29779"/>
                </a:cubicBezTo>
                <a:close/>
                <a:moveTo>
                  <a:pt x="50779" y="29690"/>
                </a:moveTo>
                <a:cubicBezTo>
                  <a:pt x="50814" y="31536"/>
                  <a:pt x="50913" y="33329"/>
                  <a:pt x="50975" y="35149"/>
                </a:cubicBezTo>
                <a:cubicBezTo>
                  <a:pt x="50780" y="35151"/>
                  <a:pt x="50586" y="35151"/>
                  <a:pt x="50392" y="35151"/>
                </a:cubicBezTo>
                <a:cubicBezTo>
                  <a:pt x="49167" y="35151"/>
                  <a:pt x="47965" y="35129"/>
                  <a:pt x="46755" y="35114"/>
                </a:cubicBezTo>
                <a:cubicBezTo>
                  <a:pt x="46675" y="33321"/>
                  <a:pt x="46515" y="31554"/>
                  <a:pt x="46470" y="29770"/>
                </a:cubicBezTo>
                <a:lnTo>
                  <a:pt x="46470" y="29770"/>
                </a:lnTo>
                <a:cubicBezTo>
                  <a:pt x="46598" y="29771"/>
                  <a:pt x="46726" y="29771"/>
                  <a:pt x="46853" y="29771"/>
                </a:cubicBezTo>
                <a:cubicBezTo>
                  <a:pt x="48189" y="29771"/>
                  <a:pt x="49484" y="29730"/>
                  <a:pt x="50779" y="29690"/>
                </a:cubicBezTo>
                <a:close/>
                <a:moveTo>
                  <a:pt x="55873" y="29592"/>
                </a:moveTo>
                <a:cubicBezTo>
                  <a:pt x="55998" y="31394"/>
                  <a:pt x="55980" y="33338"/>
                  <a:pt x="56007" y="35247"/>
                </a:cubicBezTo>
                <a:cubicBezTo>
                  <a:pt x="54499" y="35167"/>
                  <a:pt x="52929" y="35149"/>
                  <a:pt x="51332" y="35149"/>
                </a:cubicBezTo>
                <a:cubicBezTo>
                  <a:pt x="51252" y="33347"/>
                  <a:pt x="51180" y="31527"/>
                  <a:pt x="51127" y="29681"/>
                </a:cubicBezTo>
                <a:cubicBezTo>
                  <a:pt x="52679" y="29627"/>
                  <a:pt x="54329" y="29654"/>
                  <a:pt x="55873" y="29592"/>
                </a:cubicBezTo>
                <a:close/>
                <a:moveTo>
                  <a:pt x="58533" y="29526"/>
                </a:moveTo>
                <a:cubicBezTo>
                  <a:pt x="59634" y="29526"/>
                  <a:pt x="60745" y="29545"/>
                  <a:pt x="61841" y="29556"/>
                </a:cubicBezTo>
                <a:cubicBezTo>
                  <a:pt x="62037" y="31367"/>
                  <a:pt x="62180" y="33231"/>
                  <a:pt x="62305" y="35114"/>
                </a:cubicBezTo>
                <a:cubicBezTo>
                  <a:pt x="60518" y="35196"/>
                  <a:pt x="58654" y="35248"/>
                  <a:pt x="56799" y="35248"/>
                </a:cubicBezTo>
                <a:cubicBezTo>
                  <a:pt x="56653" y="35248"/>
                  <a:pt x="56508" y="35248"/>
                  <a:pt x="56363" y="35247"/>
                </a:cubicBezTo>
                <a:cubicBezTo>
                  <a:pt x="56346" y="33329"/>
                  <a:pt x="56337" y="31358"/>
                  <a:pt x="56238" y="29565"/>
                </a:cubicBezTo>
                <a:cubicBezTo>
                  <a:pt x="56993" y="29535"/>
                  <a:pt x="57760" y="29526"/>
                  <a:pt x="58533" y="29526"/>
                </a:cubicBezTo>
                <a:close/>
                <a:moveTo>
                  <a:pt x="71012" y="35024"/>
                </a:moveTo>
                <a:cubicBezTo>
                  <a:pt x="71056" y="35961"/>
                  <a:pt x="71074" y="36925"/>
                  <a:pt x="71101" y="37879"/>
                </a:cubicBezTo>
                <a:cubicBezTo>
                  <a:pt x="69959" y="37959"/>
                  <a:pt x="68853" y="38066"/>
                  <a:pt x="67747" y="38174"/>
                </a:cubicBezTo>
                <a:cubicBezTo>
                  <a:pt x="67577" y="37210"/>
                  <a:pt x="67425" y="36238"/>
                  <a:pt x="67292" y="35239"/>
                </a:cubicBezTo>
                <a:cubicBezTo>
                  <a:pt x="68576" y="35212"/>
                  <a:pt x="69763" y="35087"/>
                  <a:pt x="71012" y="35024"/>
                </a:cubicBezTo>
                <a:close/>
                <a:moveTo>
                  <a:pt x="66917" y="35247"/>
                </a:moveTo>
                <a:cubicBezTo>
                  <a:pt x="66926" y="35247"/>
                  <a:pt x="66926" y="35247"/>
                  <a:pt x="66926" y="35256"/>
                </a:cubicBezTo>
                <a:cubicBezTo>
                  <a:pt x="67078" y="36247"/>
                  <a:pt x="67220" y="37246"/>
                  <a:pt x="67390" y="38218"/>
                </a:cubicBezTo>
                <a:cubicBezTo>
                  <a:pt x="65900" y="38361"/>
                  <a:pt x="64428" y="38530"/>
                  <a:pt x="62947" y="38682"/>
                </a:cubicBezTo>
                <a:cubicBezTo>
                  <a:pt x="62858" y="37612"/>
                  <a:pt x="62751" y="36550"/>
                  <a:pt x="62688" y="35444"/>
                </a:cubicBezTo>
                <a:cubicBezTo>
                  <a:pt x="64080" y="35363"/>
                  <a:pt x="65507" y="35310"/>
                  <a:pt x="66917" y="35247"/>
                </a:cubicBezTo>
                <a:close/>
                <a:moveTo>
                  <a:pt x="62314" y="35462"/>
                </a:moveTo>
                <a:cubicBezTo>
                  <a:pt x="62358" y="35479"/>
                  <a:pt x="62332" y="35533"/>
                  <a:pt x="62340" y="35560"/>
                </a:cubicBezTo>
                <a:cubicBezTo>
                  <a:pt x="62385" y="36050"/>
                  <a:pt x="62403" y="36586"/>
                  <a:pt x="62448" y="37094"/>
                </a:cubicBezTo>
                <a:cubicBezTo>
                  <a:pt x="62501" y="37638"/>
                  <a:pt x="62555" y="38182"/>
                  <a:pt x="62599" y="38709"/>
                </a:cubicBezTo>
                <a:cubicBezTo>
                  <a:pt x="60610" y="38869"/>
                  <a:pt x="58495" y="38905"/>
                  <a:pt x="56426" y="38976"/>
                </a:cubicBezTo>
                <a:cubicBezTo>
                  <a:pt x="56417" y="37843"/>
                  <a:pt x="56399" y="36719"/>
                  <a:pt x="56372" y="35613"/>
                </a:cubicBezTo>
                <a:cubicBezTo>
                  <a:pt x="58388" y="35604"/>
                  <a:pt x="60387" y="35560"/>
                  <a:pt x="62314" y="35462"/>
                </a:cubicBezTo>
                <a:close/>
                <a:moveTo>
                  <a:pt x="51368" y="35506"/>
                </a:moveTo>
                <a:cubicBezTo>
                  <a:pt x="52938" y="35515"/>
                  <a:pt x="54517" y="35515"/>
                  <a:pt x="56015" y="35595"/>
                </a:cubicBezTo>
                <a:cubicBezTo>
                  <a:pt x="56042" y="36719"/>
                  <a:pt x="56060" y="37843"/>
                  <a:pt x="56069" y="38976"/>
                </a:cubicBezTo>
                <a:cubicBezTo>
                  <a:pt x="54561" y="38985"/>
                  <a:pt x="53027" y="38968"/>
                  <a:pt x="51573" y="39039"/>
                </a:cubicBezTo>
                <a:cubicBezTo>
                  <a:pt x="51448" y="37915"/>
                  <a:pt x="51403" y="36719"/>
                  <a:pt x="51350" y="35533"/>
                </a:cubicBezTo>
                <a:cubicBezTo>
                  <a:pt x="51350" y="35515"/>
                  <a:pt x="51350" y="35506"/>
                  <a:pt x="51368" y="35506"/>
                </a:cubicBezTo>
                <a:close/>
                <a:moveTo>
                  <a:pt x="46782" y="35462"/>
                </a:moveTo>
                <a:cubicBezTo>
                  <a:pt x="47987" y="35485"/>
                  <a:pt x="49199" y="35508"/>
                  <a:pt x="50424" y="35508"/>
                </a:cubicBezTo>
                <a:cubicBezTo>
                  <a:pt x="50613" y="35508"/>
                  <a:pt x="50803" y="35507"/>
                  <a:pt x="50993" y="35506"/>
                </a:cubicBezTo>
                <a:cubicBezTo>
                  <a:pt x="51046" y="36711"/>
                  <a:pt x="51100" y="37915"/>
                  <a:pt x="51225" y="39048"/>
                </a:cubicBezTo>
                <a:cubicBezTo>
                  <a:pt x="49780" y="39092"/>
                  <a:pt x="48317" y="39119"/>
                  <a:pt x="46836" y="39128"/>
                </a:cubicBezTo>
                <a:cubicBezTo>
                  <a:pt x="46809" y="37924"/>
                  <a:pt x="46836" y="36666"/>
                  <a:pt x="46773" y="35497"/>
                </a:cubicBezTo>
                <a:cubicBezTo>
                  <a:pt x="46764" y="35479"/>
                  <a:pt x="46764" y="35470"/>
                  <a:pt x="46782" y="35462"/>
                </a:cubicBezTo>
                <a:close/>
                <a:moveTo>
                  <a:pt x="41447" y="35453"/>
                </a:moveTo>
                <a:cubicBezTo>
                  <a:pt x="42027" y="35487"/>
                  <a:pt x="42609" y="35499"/>
                  <a:pt x="43195" y="35499"/>
                </a:cubicBezTo>
                <a:cubicBezTo>
                  <a:pt x="44260" y="35499"/>
                  <a:pt x="45334" y="35462"/>
                  <a:pt x="46416" y="35462"/>
                </a:cubicBezTo>
                <a:cubicBezTo>
                  <a:pt x="46479" y="36648"/>
                  <a:pt x="46452" y="37924"/>
                  <a:pt x="46479" y="39137"/>
                </a:cubicBezTo>
                <a:cubicBezTo>
                  <a:pt x="44864" y="39155"/>
                  <a:pt x="43214" y="39146"/>
                  <a:pt x="41590" y="39155"/>
                </a:cubicBezTo>
                <a:cubicBezTo>
                  <a:pt x="41572" y="37897"/>
                  <a:pt x="41528" y="36666"/>
                  <a:pt x="41438" y="35488"/>
                </a:cubicBezTo>
                <a:cubicBezTo>
                  <a:pt x="41430" y="35470"/>
                  <a:pt x="41430" y="35453"/>
                  <a:pt x="41447" y="35453"/>
                </a:cubicBezTo>
                <a:close/>
                <a:moveTo>
                  <a:pt x="35897" y="35053"/>
                </a:moveTo>
                <a:cubicBezTo>
                  <a:pt x="35898" y="35053"/>
                  <a:pt x="35898" y="35055"/>
                  <a:pt x="35898" y="35060"/>
                </a:cubicBezTo>
                <a:cubicBezTo>
                  <a:pt x="37602" y="35212"/>
                  <a:pt x="39297" y="35372"/>
                  <a:pt x="41082" y="35444"/>
                </a:cubicBezTo>
                <a:cubicBezTo>
                  <a:pt x="41171" y="36648"/>
                  <a:pt x="41224" y="37888"/>
                  <a:pt x="41233" y="39173"/>
                </a:cubicBezTo>
                <a:cubicBezTo>
                  <a:pt x="41086" y="39174"/>
                  <a:pt x="40938" y="39175"/>
                  <a:pt x="40791" y="39175"/>
                </a:cubicBezTo>
                <a:cubicBezTo>
                  <a:pt x="39592" y="39175"/>
                  <a:pt x="38411" y="39130"/>
                  <a:pt x="37224" y="39130"/>
                </a:cubicBezTo>
                <a:cubicBezTo>
                  <a:pt x="36851" y="39130"/>
                  <a:pt x="36478" y="39134"/>
                  <a:pt x="36104" y="39146"/>
                </a:cubicBezTo>
                <a:cubicBezTo>
                  <a:pt x="36068" y="37754"/>
                  <a:pt x="35997" y="36398"/>
                  <a:pt x="35890" y="35078"/>
                </a:cubicBezTo>
                <a:cubicBezTo>
                  <a:pt x="35890" y="35065"/>
                  <a:pt x="35894" y="35053"/>
                  <a:pt x="35897" y="35053"/>
                </a:cubicBezTo>
                <a:close/>
                <a:moveTo>
                  <a:pt x="30037" y="34846"/>
                </a:moveTo>
                <a:cubicBezTo>
                  <a:pt x="33097" y="34944"/>
                  <a:pt x="35203" y="35016"/>
                  <a:pt x="35515" y="35024"/>
                </a:cubicBezTo>
                <a:cubicBezTo>
                  <a:pt x="35524" y="35033"/>
                  <a:pt x="35533" y="35033"/>
                  <a:pt x="35542" y="35042"/>
                </a:cubicBezTo>
                <a:cubicBezTo>
                  <a:pt x="35631" y="36372"/>
                  <a:pt x="35729" y="37745"/>
                  <a:pt x="35738" y="39137"/>
                </a:cubicBezTo>
                <a:lnTo>
                  <a:pt x="34596" y="39182"/>
                </a:lnTo>
                <a:cubicBezTo>
                  <a:pt x="34534" y="39191"/>
                  <a:pt x="32803" y="39235"/>
                  <a:pt x="30207" y="39298"/>
                </a:cubicBezTo>
                <a:cubicBezTo>
                  <a:pt x="30216" y="38075"/>
                  <a:pt x="30198" y="36960"/>
                  <a:pt x="30100" y="36559"/>
                </a:cubicBezTo>
                <a:cubicBezTo>
                  <a:pt x="30037" y="36309"/>
                  <a:pt x="30028" y="35667"/>
                  <a:pt x="30037" y="34846"/>
                </a:cubicBezTo>
                <a:close/>
                <a:moveTo>
                  <a:pt x="24123" y="34632"/>
                </a:moveTo>
                <a:lnTo>
                  <a:pt x="24123" y="34632"/>
                </a:lnTo>
                <a:cubicBezTo>
                  <a:pt x="26139" y="34703"/>
                  <a:pt x="28021" y="34775"/>
                  <a:pt x="29654" y="34828"/>
                </a:cubicBezTo>
                <a:cubicBezTo>
                  <a:pt x="29645" y="35720"/>
                  <a:pt x="29663" y="36363"/>
                  <a:pt x="29725" y="36648"/>
                </a:cubicBezTo>
                <a:cubicBezTo>
                  <a:pt x="29814" y="37023"/>
                  <a:pt x="29832" y="38111"/>
                  <a:pt x="29823" y="39307"/>
                </a:cubicBezTo>
                <a:cubicBezTo>
                  <a:pt x="28182" y="39351"/>
                  <a:pt x="26219" y="39405"/>
                  <a:pt x="24141" y="39449"/>
                </a:cubicBezTo>
                <a:cubicBezTo>
                  <a:pt x="24141" y="38646"/>
                  <a:pt x="24141" y="37888"/>
                  <a:pt x="24141" y="37308"/>
                </a:cubicBezTo>
                <a:cubicBezTo>
                  <a:pt x="24141" y="36675"/>
                  <a:pt x="24132" y="35729"/>
                  <a:pt x="24123" y="34632"/>
                </a:cubicBezTo>
                <a:close/>
                <a:moveTo>
                  <a:pt x="18949" y="34445"/>
                </a:moveTo>
                <a:cubicBezTo>
                  <a:pt x="20581" y="34507"/>
                  <a:pt x="22196" y="34569"/>
                  <a:pt x="23739" y="34623"/>
                </a:cubicBezTo>
                <a:cubicBezTo>
                  <a:pt x="23739" y="34623"/>
                  <a:pt x="23739" y="34632"/>
                  <a:pt x="23739" y="34641"/>
                </a:cubicBezTo>
                <a:cubicBezTo>
                  <a:pt x="23748" y="35729"/>
                  <a:pt x="23757" y="36675"/>
                  <a:pt x="23757" y="37308"/>
                </a:cubicBezTo>
                <a:cubicBezTo>
                  <a:pt x="23757" y="37888"/>
                  <a:pt x="23757" y="38646"/>
                  <a:pt x="23757" y="39458"/>
                </a:cubicBezTo>
                <a:cubicBezTo>
                  <a:pt x="22249" y="39503"/>
                  <a:pt x="20697" y="39538"/>
                  <a:pt x="19154" y="39574"/>
                </a:cubicBezTo>
                <a:cubicBezTo>
                  <a:pt x="19163" y="38405"/>
                  <a:pt x="19154" y="37165"/>
                  <a:pt x="19109" y="36425"/>
                </a:cubicBezTo>
                <a:cubicBezTo>
                  <a:pt x="19073" y="35845"/>
                  <a:pt x="19011" y="35167"/>
                  <a:pt x="18949" y="34445"/>
                </a:cubicBezTo>
                <a:close/>
                <a:moveTo>
                  <a:pt x="13373" y="34239"/>
                </a:moveTo>
                <a:cubicBezTo>
                  <a:pt x="15077" y="34302"/>
                  <a:pt x="16825" y="34373"/>
                  <a:pt x="18565" y="34436"/>
                </a:cubicBezTo>
                <a:cubicBezTo>
                  <a:pt x="18627" y="35167"/>
                  <a:pt x="18690" y="35863"/>
                  <a:pt x="18725" y="36452"/>
                </a:cubicBezTo>
                <a:cubicBezTo>
                  <a:pt x="18770" y="37183"/>
                  <a:pt x="18779" y="38414"/>
                  <a:pt x="18770" y="39583"/>
                </a:cubicBezTo>
                <a:cubicBezTo>
                  <a:pt x="16897" y="39628"/>
                  <a:pt x="15050" y="39672"/>
                  <a:pt x="13364" y="39708"/>
                </a:cubicBezTo>
                <a:cubicBezTo>
                  <a:pt x="13364" y="39672"/>
                  <a:pt x="13355" y="39628"/>
                  <a:pt x="13355" y="39592"/>
                </a:cubicBezTo>
                <a:cubicBezTo>
                  <a:pt x="13301" y="38923"/>
                  <a:pt x="13328" y="37058"/>
                  <a:pt x="13355" y="35256"/>
                </a:cubicBezTo>
                <a:cubicBezTo>
                  <a:pt x="13364" y="34908"/>
                  <a:pt x="13364" y="34569"/>
                  <a:pt x="13373" y="34239"/>
                </a:cubicBezTo>
                <a:close/>
                <a:moveTo>
                  <a:pt x="7405" y="33999"/>
                </a:moveTo>
                <a:lnTo>
                  <a:pt x="7405" y="33999"/>
                </a:lnTo>
                <a:cubicBezTo>
                  <a:pt x="9126" y="34070"/>
                  <a:pt x="11027" y="34150"/>
                  <a:pt x="12989" y="34222"/>
                </a:cubicBezTo>
                <a:cubicBezTo>
                  <a:pt x="12980" y="34561"/>
                  <a:pt x="12980" y="34908"/>
                  <a:pt x="12971" y="35247"/>
                </a:cubicBezTo>
                <a:cubicBezTo>
                  <a:pt x="12945" y="37058"/>
                  <a:pt x="12918" y="38932"/>
                  <a:pt x="12971" y="39619"/>
                </a:cubicBezTo>
                <a:cubicBezTo>
                  <a:pt x="12971" y="39654"/>
                  <a:pt x="12980" y="39690"/>
                  <a:pt x="12980" y="39717"/>
                </a:cubicBezTo>
                <a:cubicBezTo>
                  <a:pt x="10786" y="39770"/>
                  <a:pt x="8886" y="39806"/>
                  <a:pt x="7547" y="39833"/>
                </a:cubicBezTo>
                <a:cubicBezTo>
                  <a:pt x="7565" y="38414"/>
                  <a:pt x="7556" y="37023"/>
                  <a:pt x="7440" y="36559"/>
                </a:cubicBezTo>
                <a:cubicBezTo>
                  <a:pt x="7369" y="36229"/>
                  <a:pt x="7369" y="35230"/>
                  <a:pt x="7405" y="33999"/>
                </a:cubicBezTo>
                <a:close/>
                <a:moveTo>
                  <a:pt x="1383" y="33713"/>
                </a:moveTo>
                <a:lnTo>
                  <a:pt x="1383" y="33713"/>
                </a:lnTo>
                <a:cubicBezTo>
                  <a:pt x="2784" y="33793"/>
                  <a:pt x="4746" y="33883"/>
                  <a:pt x="7021" y="33981"/>
                </a:cubicBezTo>
                <a:cubicBezTo>
                  <a:pt x="6976" y="35301"/>
                  <a:pt x="6985" y="36282"/>
                  <a:pt x="7066" y="36648"/>
                </a:cubicBezTo>
                <a:cubicBezTo>
                  <a:pt x="7173" y="37076"/>
                  <a:pt x="7182" y="38441"/>
                  <a:pt x="7164" y="39833"/>
                </a:cubicBezTo>
                <a:cubicBezTo>
                  <a:pt x="6683" y="39843"/>
                  <a:pt x="6294" y="39848"/>
                  <a:pt x="6018" y="39848"/>
                </a:cubicBezTo>
                <a:cubicBezTo>
                  <a:pt x="5824" y="39848"/>
                  <a:pt x="5685" y="39845"/>
                  <a:pt x="5612" y="39842"/>
                </a:cubicBezTo>
                <a:cubicBezTo>
                  <a:pt x="5112" y="39818"/>
                  <a:pt x="4137" y="39810"/>
                  <a:pt x="3055" y="39810"/>
                </a:cubicBezTo>
                <a:cubicBezTo>
                  <a:pt x="2515" y="39810"/>
                  <a:pt x="1948" y="39812"/>
                  <a:pt x="1401" y="39815"/>
                </a:cubicBezTo>
                <a:cubicBezTo>
                  <a:pt x="1401" y="38869"/>
                  <a:pt x="1410" y="37968"/>
                  <a:pt x="1410" y="37308"/>
                </a:cubicBezTo>
                <a:cubicBezTo>
                  <a:pt x="1401" y="36675"/>
                  <a:pt x="1401" y="35729"/>
                  <a:pt x="1392" y="34632"/>
                </a:cubicBezTo>
                <a:cubicBezTo>
                  <a:pt x="1383" y="34338"/>
                  <a:pt x="1383" y="34034"/>
                  <a:pt x="1383" y="33713"/>
                </a:cubicBezTo>
                <a:close/>
                <a:moveTo>
                  <a:pt x="1999" y="1"/>
                </a:moveTo>
                <a:cubicBezTo>
                  <a:pt x="1909" y="919"/>
                  <a:pt x="1731" y="2730"/>
                  <a:pt x="1615" y="3962"/>
                </a:cubicBezTo>
                <a:lnTo>
                  <a:pt x="0" y="3988"/>
                </a:lnTo>
                <a:lnTo>
                  <a:pt x="0" y="4372"/>
                </a:lnTo>
                <a:lnTo>
                  <a:pt x="1579" y="4345"/>
                </a:lnTo>
                <a:lnTo>
                  <a:pt x="1579" y="4345"/>
                </a:lnTo>
                <a:cubicBezTo>
                  <a:pt x="1561" y="4532"/>
                  <a:pt x="1552" y="4693"/>
                  <a:pt x="1544" y="4827"/>
                </a:cubicBezTo>
                <a:cubicBezTo>
                  <a:pt x="1490" y="5487"/>
                  <a:pt x="1517" y="7271"/>
                  <a:pt x="1535" y="9029"/>
                </a:cubicBezTo>
                <a:cubicBezTo>
                  <a:pt x="973" y="9011"/>
                  <a:pt x="473" y="9002"/>
                  <a:pt x="36" y="8993"/>
                </a:cubicBezTo>
                <a:lnTo>
                  <a:pt x="36" y="9377"/>
                </a:lnTo>
                <a:cubicBezTo>
                  <a:pt x="473" y="9385"/>
                  <a:pt x="982" y="9403"/>
                  <a:pt x="1544" y="9412"/>
                </a:cubicBezTo>
                <a:cubicBezTo>
                  <a:pt x="1570" y="11072"/>
                  <a:pt x="1588" y="12722"/>
                  <a:pt x="1544" y="13213"/>
                </a:cubicBezTo>
                <a:cubicBezTo>
                  <a:pt x="1517" y="13436"/>
                  <a:pt x="1517" y="13775"/>
                  <a:pt x="1517" y="14185"/>
                </a:cubicBezTo>
                <a:cubicBezTo>
                  <a:pt x="1008" y="14176"/>
                  <a:pt x="518" y="14176"/>
                  <a:pt x="36" y="14176"/>
                </a:cubicBezTo>
                <a:lnTo>
                  <a:pt x="36" y="14560"/>
                </a:lnTo>
                <a:cubicBezTo>
                  <a:pt x="518" y="14560"/>
                  <a:pt x="1008" y="14569"/>
                  <a:pt x="1517" y="14569"/>
                </a:cubicBezTo>
                <a:cubicBezTo>
                  <a:pt x="1526" y="14943"/>
                  <a:pt x="1535" y="15354"/>
                  <a:pt x="1544" y="15773"/>
                </a:cubicBezTo>
                <a:cubicBezTo>
                  <a:pt x="1570" y="17075"/>
                  <a:pt x="1606" y="18556"/>
                  <a:pt x="1517" y="19163"/>
                </a:cubicBezTo>
                <a:cubicBezTo>
                  <a:pt x="1472" y="19431"/>
                  <a:pt x="1428" y="19912"/>
                  <a:pt x="1383" y="20519"/>
                </a:cubicBezTo>
                <a:cubicBezTo>
                  <a:pt x="910" y="20537"/>
                  <a:pt x="464" y="20555"/>
                  <a:pt x="36" y="20572"/>
                </a:cubicBezTo>
                <a:lnTo>
                  <a:pt x="36" y="20956"/>
                </a:lnTo>
                <a:cubicBezTo>
                  <a:pt x="455" y="20938"/>
                  <a:pt x="892" y="20920"/>
                  <a:pt x="1356" y="20903"/>
                </a:cubicBezTo>
                <a:lnTo>
                  <a:pt x="1356" y="20903"/>
                </a:lnTo>
                <a:cubicBezTo>
                  <a:pt x="1285" y="21875"/>
                  <a:pt x="1222" y="23070"/>
                  <a:pt x="1160" y="24132"/>
                </a:cubicBezTo>
                <a:cubicBezTo>
                  <a:pt x="776" y="24123"/>
                  <a:pt x="393" y="24105"/>
                  <a:pt x="36" y="24096"/>
                </a:cubicBezTo>
                <a:lnTo>
                  <a:pt x="36" y="24480"/>
                </a:lnTo>
                <a:cubicBezTo>
                  <a:pt x="384" y="24489"/>
                  <a:pt x="758" y="24507"/>
                  <a:pt x="1142" y="24516"/>
                </a:cubicBezTo>
                <a:cubicBezTo>
                  <a:pt x="1097" y="25381"/>
                  <a:pt x="1053" y="26103"/>
                  <a:pt x="1026" y="26514"/>
                </a:cubicBezTo>
                <a:cubicBezTo>
                  <a:pt x="990" y="26924"/>
                  <a:pt x="982" y="27843"/>
                  <a:pt x="973" y="28985"/>
                </a:cubicBezTo>
                <a:lnTo>
                  <a:pt x="36" y="28985"/>
                </a:lnTo>
                <a:lnTo>
                  <a:pt x="36" y="29369"/>
                </a:lnTo>
                <a:lnTo>
                  <a:pt x="973" y="29369"/>
                </a:lnTo>
                <a:cubicBezTo>
                  <a:pt x="973" y="30573"/>
                  <a:pt x="982" y="31982"/>
                  <a:pt x="990" y="33312"/>
                </a:cubicBezTo>
                <a:cubicBezTo>
                  <a:pt x="625" y="33285"/>
                  <a:pt x="304" y="33267"/>
                  <a:pt x="36" y="33249"/>
                </a:cubicBezTo>
                <a:lnTo>
                  <a:pt x="36" y="33633"/>
                </a:lnTo>
                <a:cubicBezTo>
                  <a:pt x="304" y="33651"/>
                  <a:pt x="625" y="33668"/>
                  <a:pt x="999" y="33695"/>
                </a:cubicBezTo>
                <a:cubicBezTo>
                  <a:pt x="999" y="34016"/>
                  <a:pt x="999" y="34338"/>
                  <a:pt x="999" y="34641"/>
                </a:cubicBezTo>
                <a:cubicBezTo>
                  <a:pt x="1008" y="35729"/>
                  <a:pt x="1017" y="36675"/>
                  <a:pt x="1017" y="37308"/>
                </a:cubicBezTo>
                <a:cubicBezTo>
                  <a:pt x="1026" y="37977"/>
                  <a:pt x="1017" y="38869"/>
                  <a:pt x="1017" y="39824"/>
                </a:cubicBezTo>
                <a:lnTo>
                  <a:pt x="36" y="39824"/>
                </a:lnTo>
                <a:lnTo>
                  <a:pt x="36" y="40208"/>
                </a:lnTo>
                <a:lnTo>
                  <a:pt x="1008" y="40208"/>
                </a:lnTo>
                <a:cubicBezTo>
                  <a:pt x="1008" y="40671"/>
                  <a:pt x="1008" y="41144"/>
                  <a:pt x="999" y="41599"/>
                </a:cubicBezTo>
                <a:lnTo>
                  <a:pt x="1383" y="41599"/>
                </a:lnTo>
                <a:cubicBezTo>
                  <a:pt x="1392" y="41144"/>
                  <a:pt x="1392" y="40671"/>
                  <a:pt x="1401" y="40199"/>
                </a:cubicBezTo>
                <a:cubicBezTo>
                  <a:pt x="1948" y="40196"/>
                  <a:pt x="2514" y="40194"/>
                  <a:pt x="3053" y="40194"/>
                </a:cubicBezTo>
                <a:cubicBezTo>
                  <a:pt x="4131" y="40194"/>
                  <a:pt x="5100" y="40202"/>
                  <a:pt x="5594" y="40225"/>
                </a:cubicBezTo>
                <a:cubicBezTo>
                  <a:pt x="5671" y="40229"/>
                  <a:pt x="5812" y="40231"/>
                  <a:pt x="6008" y="40231"/>
                </a:cubicBezTo>
                <a:cubicBezTo>
                  <a:pt x="6285" y="40231"/>
                  <a:pt x="6674" y="40227"/>
                  <a:pt x="7155" y="40216"/>
                </a:cubicBezTo>
                <a:lnTo>
                  <a:pt x="7155" y="40216"/>
                </a:lnTo>
                <a:cubicBezTo>
                  <a:pt x="7155" y="40698"/>
                  <a:pt x="7137" y="41171"/>
                  <a:pt x="7128" y="41599"/>
                </a:cubicBezTo>
                <a:lnTo>
                  <a:pt x="7512" y="41599"/>
                </a:lnTo>
                <a:cubicBezTo>
                  <a:pt x="7521" y="41171"/>
                  <a:pt x="7538" y="40698"/>
                  <a:pt x="7547" y="40216"/>
                </a:cubicBezTo>
                <a:cubicBezTo>
                  <a:pt x="8886" y="40190"/>
                  <a:pt x="10804" y="40154"/>
                  <a:pt x="13016" y="40100"/>
                </a:cubicBezTo>
                <a:cubicBezTo>
                  <a:pt x="13052" y="40520"/>
                  <a:pt x="13096" y="41046"/>
                  <a:pt x="13150" y="41599"/>
                </a:cubicBezTo>
                <a:lnTo>
                  <a:pt x="13533" y="41599"/>
                </a:lnTo>
                <a:cubicBezTo>
                  <a:pt x="13489" y="41046"/>
                  <a:pt x="13435" y="40520"/>
                  <a:pt x="13400" y="40092"/>
                </a:cubicBezTo>
                <a:cubicBezTo>
                  <a:pt x="15077" y="40056"/>
                  <a:pt x="16906" y="40011"/>
                  <a:pt x="18761" y="39967"/>
                </a:cubicBezTo>
                <a:lnTo>
                  <a:pt x="18761" y="39967"/>
                </a:lnTo>
                <a:cubicBezTo>
                  <a:pt x="18761" y="40591"/>
                  <a:pt x="18752" y="41171"/>
                  <a:pt x="18743" y="41626"/>
                </a:cubicBezTo>
                <a:lnTo>
                  <a:pt x="19127" y="41626"/>
                </a:lnTo>
                <a:cubicBezTo>
                  <a:pt x="19136" y="41171"/>
                  <a:pt x="19145" y="40582"/>
                  <a:pt x="19154" y="39958"/>
                </a:cubicBezTo>
                <a:cubicBezTo>
                  <a:pt x="20697" y="39922"/>
                  <a:pt x="22249" y="39886"/>
                  <a:pt x="23748" y="39851"/>
                </a:cubicBezTo>
                <a:lnTo>
                  <a:pt x="23748" y="39851"/>
                </a:lnTo>
                <a:cubicBezTo>
                  <a:pt x="23748" y="40439"/>
                  <a:pt x="23748" y="41046"/>
                  <a:pt x="23739" y="41626"/>
                </a:cubicBezTo>
                <a:lnTo>
                  <a:pt x="24123" y="41626"/>
                </a:lnTo>
                <a:cubicBezTo>
                  <a:pt x="24132" y="41037"/>
                  <a:pt x="24132" y="40431"/>
                  <a:pt x="24132" y="39842"/>
                </a:cubicBezTo>
                <a:cubicBezTo>
                  <a:pt x="26210" y="39788"/>
                  <a:pt x="28173" y="39735"/>
                  <a:pt x="29823" y="39690"/>
                </a:cubicBezTo>
                <a:lnTo>
                  <a:pt x="29823" y="39690"/>
                </a:lnTo>
                <a:cubicBezTo>
                  <a:pt x="29814" y="40350"/>
                  <a:pt x="29796" y="41028"/>
                  <a:pt x="29788" y="41626"/>
                </a:cubicBezTo>
                <a:lnTo>
                  <a:pt x="30171" y="41626"/>
                </a:lnTo>
                <a:cubicBezTo>
                  <a:pt x="30189" y="41028"/>
                  <a:pt x="30198" y="40350"/>
                  <a:pt x="30207" y="39681"/>
                </a:cubicBezTo>
                <a:cubicBezTo>
                  <a:pt x="32651" y="39619"/>
                  <a:pt x="34346" y="39574"/>
                  <a:pt x="34614" y="39565"/>
                </a:cubicBezTo>
                <a:lnTo>
                  <a:pt x="35711" y="39521"/>
                </a:lnTo>
                <a:lnTo>
                  <a:pt x="35756" y="39521"/>
                </a:lnTo>
                <a:cubicBezTo>
                  <a:pt x="35765" y="40199"/>
                  <a:pt x="35783" y="40859"/>
                  <a:pt x="35774" y="41546"/>
                </a:cubicBezTo>
                <a:lnTo>
                  <a:pt x="36139" y="41546"/>
                </a:lnTo>
                <a:cubicBezTo>
                  <a:pt x="36122" y="40877"/>
                  <a:pt x="36130" y="40172"/>
                  <a:pt x="36113" y="39503"/>
                </a:cubicBezTo>
                <a:cubicBezTo>
                  <a:pt x="36511" y="39488"/>
                  <a:pt x="36908" y="39483"/>
                  <a:pt x="37304" y="39483"/>
                </a:cubicBezTo>
                <a:cubicBezTo>
                  <a:pt x="38414" y="39483"/>
                  <a:pt x="39520" y="39525"/>
                  <a:pt x="40651" y="39525"/>
                </a:cubicBezTo>
                <a:cubicBezTo>
                  <a:pt x="40850" y="39525"/>
                  <a:pt x="41050" y="39524"/>
                  <a:pt x="41251" y="39521"/>
                </a:cubicBezTo>
                <a:cubicBezTo>
                  <a:pt x="41260" y="40234"/>
                  <a:pt x="41340" y="40868"/>
                  <a:pt x="41385" y="41546"/>
                </a:cubicBezTo>
                <a:lnTo>
                  <a:pt x="41742" y="41546"/>
                </a:lnTo>
                <a:cubicBezTo>
                  <a:pt x="41679" y="40886"/>
                  <a:pt x="41617" y="40216"/>
                  <a:pt x="41599" y="39512"/>
                </a:cubicBezTo>
                <a:cubicBezTo>
                  <a:pt x="42411" y="39503"/>
                  <a:pt x="43229" y="39503"/>
                  <a:pt x="44047" y="39503"/>
                </a:cubicBezTo>
                <a:cubicBezTo>
                  <a:pt x="44864" y="39503"/>
                  <a:pt x="45680" y="39503"/>
                  <a:pt x="46488" y="39494"/>
                </a:cubicBezTo>
                <a:cubicBezTo>
                  <a:pt x="46515" y="40199"/>
                  <a:pt x="46568" y="40859"/>
                  <a:pt x="46613" y="41546"/>
                </a:cubicBezTo>
                <a:lnTo>
                  <a:pt x="46970" y="41546"/>
                </a:lnTo>
                <a:cubicBezTo>
                  <a:pt x="46925" y="40859"/>
                  <a:pt x="46862" y="40190"/>
                  <a:pt x="46845" y="39485"/>
                </a:cubicBezTo>
                <a:cubicBezTo>
                  <a:pt x="48334" y="39476"/>
                  <a:pt x="49806" y="39440"/>
                  <a:pt x="51261" y="39396"/>
                </a:cubicBezTo>
                <a:cubicBezTo>
                  <a:pt x="51359" y="40109"/>
                  <a:pt x="51448" y="40832"/>
                  <a:pt x="51546" y="41546"/>
                </a:cubicBezTo>
                <a:lnTo>
                  <a:pt x="51894" y="41546"/>
                </a:lnTo>
                <a:cubicBezTo>
                  <a:pt x="51805" y="40823"/>
                  <a:pt x="51716" y="40100"/>
                  <a:pt x="51617" y="39387"/>
                </a:cubicBezTo>
                <a:cubicBezTo>
                  <a:pt x="53054" y="39324"/>
                  <a:pt x="54579" y="39342"/>
                  <a:pt x="56069" y="39324"/>
                </a:cubicBezTo>
                <a:lnTo>
                  <a:pt x="56069" y="39324"/>
                </a:lnTo>
                <a:cubicBezTo>
                  <a:pt x="56069" y="40074"/>
                  <a:pt x="56060" y="40832"/>
                  <a:pt x="56087" y="41546"/>
                </a:cubicBezTo>
                <a:lnTo>
                  <a:pt x="56444" y="41546"/>
                </a:lnTo>
                <a:cubicBezTo>
                  <a:pt x="56417" y="40823"/>
                  <a:pt x="56426" y="40074"/>
                  <a:pt x="56426" y="39324"/>
                </a:cubicBezTo>
                <a:cubicBezTo>
                  <a:pt x="57987" y="39271"/>
                  <a:pt x="59575" y="39244"/>
                  <a:pt x="61127" y="39173"/>
                </a:cubicBezTo>
                <a:cubicBezTo>
                  <a:pt x="61636" y="39146"/>
                  <a:pt x="62135" y="39092"/>
                  <a:pt x="62626" y="39075"/>
                </a:cubicBezTo>
                <a:cubicBezTo>
                  <a:pt x="62679" y="39886"/>
                  <a:pt x="62733" y="40698"/>
                  <a:pt x="62742" y="41546"/>
                </a:cubicBezTo>
                <a:lnTo>
                  <a:pt x="63099" y="41546"/>
                </a:lnTo>
                <a:cubicBezTo>
                  <a:pt x="63090" y="40680"/>
                  <a:pt x="63027" y="39824"/>
                  <a:pt x="62983" y="39039"/>
                </a:cubicBezTo>
                <a:cubicBezTo>
                  <a:pt x="64464" y="38878"/>
                  <a:pt x="65980" y="38700"/>
                  <a:pt x="67452" y="38566"/>
                </a:cubicBezTo>
                <a:cubicBezTo>
                  <a:pt x="67613" y="39601"/>
                  <a:pt x="67836" y="40582"/>
                  <a:pt x="68068" y="41546"/>
                </a:cubicBezTo>
                <a:lnTo>
                  <a:pt x="68434" y="41546"/>
                </a:lnTo>
                <a:cubicBezTo>
                  <a:pt x="68193" y="40573"/>
                  <a:pt x="67970" y="39583"/>
                  <a:pt x="67809" y="38530"/>
                </a:cubicBezTo>
                <a:cubicBezTo>
                  <a:pt x="68880" y="38414"/>
                  <a:pt x="70004" y="38298"/>
                  <a:pt x="71101" y="38245"/>
                </a:cubicBezTo>
                <a:cubicBezTo>
                  <a:pt x="71110" y="39324"/>
                  <a:pt x="71119" y="40466"/>
                  <a:pt x="71101" y="41546"/>
                </a:cubicBezTo>
                <a:lnTo>
                  <a:pt x="71449" y="41546"/>
                </a:lnTo>
                <a:cubicBezTo>
                  <a:pt x="71476" y="40466"/>
                  <a:pt x="71449" y="39280"/>
                  <a:pt x="71458" y="38218"/>
                </a:cubicBezTo>
                <a:cubicBezTo>
                  <a:pt x="72234" y="38182"/>
                  <a:pt x="73010" y="38147"/>
                  <a:pt x="73795" y="38129"/>
                </a:cubicBezTo>
                <a:lnTo>
                  <a:pt x="73795" y="37781"/>
                </a:lnTo>
                <a:cubicBezTo>
                  <a:pt x="73010" y="37790"/>
                  <a:pt x="72207" y="37843"/>
                  <a:pt x="71449" y="37852"/>
                </a:cubicBezTo>
                <a:cubicBezTo>
                  <a:pt x="71431" y="36889"/>
                  <a:pt x="71413" y="35934"/>
                  <a:pt x="71369" y="34998"/>
                </a:cubicBezTo>
                <a:cubicBezTo>
                  <a:pt x="72198" y="34962"/>
                  <a:pt x="73001" y="34908"/>
                  <a:pt x="73795" y="34846"/>
                </a:cubicBezTo>
                <a:lnTo>
                  <a:pt x="73795" y="34489"/>
                </a:lnTo>
                <a:cubicBezTo>
                  <a:pt x="72992" y="34543"/>
                  <a:pt x="72163" y="34623"/>
                  <a:pt x="71351" y="34632"/>
                </a:cubicBezTo>
                <a:cubicBezTo>
                  <a:pt x="71217" y="32803"/>
                  <a:pt x="71012" y="31055"/>
                  <a:pt x="70833" y="29270"/>
                </a:cubicBezTo>
                <a:cubicBezTo>
                  <a:pt x="71375" y="29266"/>
                  <a:pt x="71922" y="29258"/>
                  <a:pt x="72464" y="29258"/>
                </a:cubicBezTo>
                <a:cubicBezTo>
                  <a:pt x="72913" y="29258"/>
                  <a:pt x="73359" y="29263"/>
                  <a:pt x="73795" y="29279"/>
                </a:cubicBezTo>
                <a:lnTo>
                  <a:pt x="73795" y="28922"/>
                </a:lnTo>
                <a:cubicBezTo>
                  <a:pt x="73265" y="28908"/>
                  <a:pt x="72710" y="28901"/>
                  <a:pt x="72155" y="28901"/>
                </a:cubicBezTo>
                <a:cubicBezTo>
                  <a:pt x="71701" y="28901"/>
                  <a:pt x="71248" y="28906"/>
                  <a:pt x="70807" y="28914"/>
                </a:cubicBezTo>
                <a:cubicBezTo>
                  <a:pt x="70699" y="27718"/>
                  <a:pt x="70655" y="26451"/>
                  <a:pt x="70619" y="25176"/>
                </a:cubicBezTo>
                <a:cubicBezTo>
                  <a:pt x="71690" y="25176"/>
                  <a:pt x="72733" y="25158"/>
                  <a:pt x="73795" y="25158"/>
                </a:cubicBezTo>
                <a:lnTo>
                  <a:pt x="73795" y="24801"/>
                </a:lnTo>
                <a:cubicBezTo>
                  <a:pt x="72733" y="24810"/>
                  <a:pt x="71672" y="24819"/>
                  <a:pt x="70610" y="24828"/>
                </a:cubicBezTo>
                <a:cubicBezTo>
                  <a:pt x="70592" y="22936"/>
                  <a:pt x="70566" y="20983"/>
                  <a:pt x="70637" y="19136"/>
                </a:cubicBezTo>
                <a:cubicBezTo>
                  <a:pt x="71401" y="19009"/>
                  <a:pt x="72233" y="18909"/>
                  <a:pt x="73105" y="18909"/>
                </a:cubicBezTo>
                <a:cubicBezTo>
                  <a:pt x="73333" y="18909"/>
                  <a:pt x="73563" y="18916"/>
                  <a:pt x="73795" y="18931"/>
                </a:cubicBezTo>
                <a:lnTo>
                  <a:pt x="73795" y="18574"/>
                </a:lnTo>
                <a:cubicBezTo>
                  <a:pt x="73582" y="18560"/>
                  <a:pt x="73368" y="18554"/>
                  <a:pt x="73157" y="18554"/>
                </a:cubicBezTo>
                <a:cubicBezTo>
                  <a:pt x="72263" y="18554"/>
                  <a:pt x="71394" y="18664"/>
                  <a:pt x="70637" y="18779"/>
                </a:cubicBezTo>
                <a:cubicBezTo>
                  <a:pt x="70673" y="16870"/>
                  <a:pt x="70798" y="15068"/>
                  <a:pt x="70860" y="13204"/>
                </a:cubicBezTo>
                <a:cubicBezTo>
                  <a:pt x="71217" y="13177"/>
                  <a:pt x="71582" y="13168"/>
                  <a:pt x="71952" y="13168"/>
                </a:cubicBezTo>
                <a:cubicBezTo>
                  <a:pt x="72562" y="13168"/>
                  <a:pt x="73184" y="13193"/>
                  <a:pt x="73795" y="13204"/>
                </a:cubicBezTo>
                <a:lnTo>
                  <a:pt x="73795" y="12847"/>
                </a:lnTo>
                <a:cubicBezTo>
                  <a:pt x="73171" y="12841"/>
                  <a:pt x="72521" y="12809"/>
                  <a:pt x="71886" y="12809"/>
                </a:cubicBezTo>
                <a:cubicBezTo>
                  <a:pt x="71540" y="12809"/>
                  <a:pt x="71199" y="12819"/>
                  <a:pt x="70869" y="12847"/>
                </a:cubicBezTo>
                <a:cubicBezTo>
                  <a:pt x="70914" y="11446"/>
                  <a:pt x="70896" y="9974"/>
                  <a:pt x="70931" y="8565"/>
                </a:cubicBezTo>
                <a:cubicBezTo>
                  <a:pt x="71913" y="8556"/>
                  <a:pt x="72832" y="8484"/>
                  <a:pt x="73795" y="8467"/>
                </a:cubicBezTo>
                <a:lnTo>
                  <a:pt x="73795" y="8119"/>
                </a:lnTo>
                <a:cubicBezTo>
                  <a:pt x="72823" y="8137"/>
                  <a:pt x="71904" y="8199"/>
                  <a:pt x="70923" y="8208"/>
                </a:cubicBezTo>
                <a:cubicBezTo>
                  <a:pt x="70931" y="6825"/>
                  <a:pt x="70931" y="5442"/>
                  <a:pt x="70940" y="4086"/>
                </a:cubicBezTo>
                <a:cubicBezTo>
                  <a:pt x="71850" y="4015"/>
                  <a:pt x="72805" y="3979"/>
                  <a:pt x="73795" y="3979"/>
                </a:cubicBezTo>
                <a:lnTo>
                  <a:pt x="73795" y="3623"/>
                </a:lnTo>
                <a:cubicBezTo>
                  <a:pt x="73730" y="3622"/>
                  <a:pt x="73666" y="3622"/>
                  <a:pt x="73601" y="3622"/>
                </a:cubicBezTo>
                <a:cubicBezTo>
                  <a:pt x="72670" y="3622"/>
                  <a:pt x="71765" y="3680"/>
                  <a:pt x="70923" y="3730"/>
                </a:cubicBezTo>
                <a:cubicBezTo>
                  <a:pt x="70896" y="2463"/>
                  <a:pt x="70851" y="1205"/>
                  <a:pt x="70735" y="27"/>
                </a:cubicBezTo>
                <a:lnTo>
                  <a:pt x="70378" y="27"/>
                </a:lnTo>
                <a:cubicBezTo>
                  <a:pt x="70494" y="1205"/>
                  <a:pt x="70557" y="2498"/>
                  <a:pt x="70557" y="3747"/>
                </a:cubicBezTo>
                <a:cubicBezTo>
                  <a:pt x="69601" y="3791"/>
                  <a:pt x="68592" y="3814"/>
                  <a:pt x="67585" y="3814"/>
                </a:cubicBezTo>
                <a:cubicBezTo>
                  <a:pt x="66741" y="3814"/>
                  <a:pt x="65898" y="3798"/>
                  <a:pt x="65088" y="3765"/>
                </a:cubicBezTo>
                <a:cubicBezTo>
                  <a:pt x="65124" y="2490"/>
                  <a:pt x="65240" y="1285"/>
                  <a:pt x="65302" y="27"/>
                </a:cubicBezTo>
                <a:lnTo>
                  <a:pt x="64954" y="27"/>
                </a:lnTo>
                <a:cubicBezTo>
                  <a:pt x="64874" y="1276"/>
                  <a:pt x="64785" y="2507"/>
                  <a:pt x="64722" y="3765"/>
                </a:cubicBezTo>
                <a:cubicBezTo>
                  <a:pt x="64644" y="3766"/>
                  <a:pt x="64565" y="3766"/>
                  <a:pt x="64487" y="3766"/>
                </a:cubicBezTo>
                <a:cubicBezTo>
                  <a:pt x="63208" y="3766"/>
                  <a:pt x="61988" y="3700"/>
                  <a:pt x="60753" y="3649"/>
                </a:cubicBezTo>
                <a:cubicBezTo>
                  <a:pt x="60753" y="2409"/>
                  <a:pt x="60672" y="1250"/>
                  <a:pt x="60637" y="45"/>
                </a:cubicBezTo>
                <a:cubicBezTo>
                  <a:pt x="60628" y="45"/>
                  <a:pt x="60619" y="36"/>
                  <a:pt x="60628" y="27"/>
                </a:cubicBezTo>
                <a:lnTo>
                  <a:pt x="60271" y="27"/>
                </a:lnTo>
                <a:cubicBezTo>
                  <a:pt x="60324" y="1214"/>
                  <a:pt x="60405" y="2427"/>
                  <a:pt x="60387" y="3649"/>
                </a:cubicBezTo>
                <a:cubicBezTo>
                  <a:pt x="59823" y="3626"/>
                  <a:pt x="59255" y="3616"/>
                  <a:pt x="58685" y="3616"/>
                </a:cubicBezTo>
                <a:cubicBezTo>
                  <a:pt x="57740" y="3616"/>
                  <a:pt x="56793" y="3643"/>
                  <a:pt x="55864" y="3676"/>
                </a:cubicBezTo>
                <a:cubicBezTo>
                  <a:pt x="55855" y="2454"/>
                  <a:pt x="55864" y="1241"/>
                  <a:pt x="55873" y="27"/>
                </a:cubicBezTo>
                <a:lnTo>
                  <a:pt x="55516" y="27"/>
                </a:lnTo>
                <a:cubicBezTo>
                  <a:pt x="55498" y="1241"/>
                  <a:pt x="55525" y="2490"/>
                  <a:pt x="55498" y="3694"/>
                </a:cubicBezTo>
                <a:cubicBezTo>
                  <a:pt x="54854" y="3721"/>
                  <a:pt x="54193" y="3735"/>
                  <a:pt x="53531" y="3735"/>
                </a:cubicBezTo>
                <a:cubicBezTo>
                  <a:pt x="52681" y="3735"/>
                  <a:pt x="51829" y="3712"/>
                  <a:pt x="51011" y="3667"/>
                </a:cubicBezTo>
                <a:cubicBezTo>
                  <a:pt x="50975" y="2400"/>
                  <a:pt x="50904" y="1169"/>
                  <a:pt x="50743" y="27"/>
                </a:cubicBezTo>
                <a:lnTo>
                  <a:pt x="50377" y="27"/>
                </a:lnTo>
                <a:cubicBezTo>
                  <a:pt x="50556" y="1160"/>
                  <a:pt x="50609" y="2409"/>
                  <a:pt x="50663" y="3667"/>
                </a:cubicBezTo>
                <a:cubicBezTo>
                  <a:pt x="49012" y="3533"/>
                  <a:pt x="47255" y="3507"/>
                  <a:pt x="45578" y="3417"/>
                </a:cubicBezTo>
                <a:cubicBezTo>
                  <a:pt x="45578" y="2258"/>
                  <a:pt x="45614" y="1142"/>
                  <a:pt x="45658" y="27"/>
                </a:cubicBezTo>
                <a:lnTo>
                  <a:pt x="45301" y="27"/>
                </a:lnTo>
                <a:cubicBezTo>
                  <a:pt x="45257" y="1142"/>
                  <a:pt x="45221" y="2258"/>
                  <a:pt x="45221" y="3417"/>
                </a:cubicBezTo>
                <a:cubicBezTo>
                  <a:pt x="44892" y="3397"/>
                  <a:pt x="44565" y="3389"/>
                  <a:pt x="44238" y="3389"/>
                </a:cubicBezTo>
                <a:cubicBezTo>
                  <a:pt x="43178" y="3389"/>
                  <a:pt x="42127" y="3471"/>
                  <a:pt x="41087" y="3471"/>
                </a:cubicBezTo>
                <a:cubicBezTo>
                  <a:pt x="41046" y="3471"/>
                  <a:pt x="41006" y="3471"/>
                  <a:pt x="40966" y="3471"/>
                </a:cubicBezTo>
                <a:cubicBezTo>
                  <a:pt x="40975" y="2302"/>
                  <a:pt x="41046" y="1196"/>
                  <a:pt x="41064" y="27"/>
                </a:cubicBezTo>
                <a:lnTo>
                  <a:pt x="40716" y="27"/>
                </a:lnTo>
                <a:cubicBezTo>
                  <a:pt x="40680" y="1187"/>
                  <a:pt x="40627" y="2311"/>
                  <a:pt x="40618" y="3489"/>
                </a:cubicBezTo>
                <a:cubicBezTo>
                  <a:pt x="38941" y="3515"/>
                  <a:pt x="37156" y="3498"/>
                  <a:pt x="35559" y="3569"/>
                </a:cubicBezTo>
                <a:cubicBezTo>
                  <a:pt x="35479" y="2374"/>
                  <a:pt x="35568" y="1187"/>
                  <a:pt x="35622" y="27"/>
                </a:cubicBezTo>
                <a:lnTo>
                  <a:pt x="35265" y="27"/>
                </a:lnTo>
                <a:cubicBezTo>
                  <a:pt x="35212" y="1160"/>
                  <a:pt x="35131" y="2347"/>
                  <a:pt x="35203" y="3524"/>
                </a:cubicBezTo>
                <a:lnTo>
                  <a:pt x="30394" y="3587"/>
                </a:lnTo>
                <a:cubicBezTo>
                  <a:pt x="30394" y="1847"/>
                  <a:pt x="30350" y="54"/>
                  <a:pt x="30350" y="27"/>
                </a:cubicBezTo>
                <a:lnTo>
                  <a:pt x="29966" y="36"/>
                </a:lnTo>
                <a:cubicBezTo>
                  <a:pt x="29966" y="63"/>
                  <a:pt x="30011" y="1856"/>
                  <a:pt x="30011" y="3587"/>
                </a:cubicBezTo>
                <a:lnTo>
                  <a:pt x="24765" y="3658"/>
                </a:lnTo>
                <a:cubicBezTo>
                  <a:pt x="24881" y="2436"/>
                  <a:pt x="25042" y="830"/>
                  <a:pt x="25122" y="1"/>
                </a:cubicBezTo>
                <a:lnTo>
                  <a:pt x="24738" y="1"/>
                </a:lnTo>
                <a:cubicBezTo>
                  <a:pt x="24649" y="848"/>
                  <a:pt x="24488" y="2454"/>
                  <a:pt x="24381" y="3667"/>
                </a:cubicBezTo>
                <a:lnTo>
                  <a:pt x="18975" y="3739"/>
                </a:lnTo>
                <a:cubicBezTo>
                  <a:pt x="18975" y="2454"/>
                  <a:pt x="18931" y="964"/>
                  <a:pt x="18904" y="1"/>
                </a:cubicBezTo>
                <a:lnTo>
                  <a:pt x="18520" y="1"/>
                </a:lnTo>
                <a:cubicBezTo>
                  <a:pt x="18547" y="964"/>
                  <a:pt x="18592" y="2472"/>
                  <a:pt x="18592" y="3739"/>
                </a:cubicBezTo>
                <a:lnTo>
                  <a:pt x="12829" y="3819"/>
                </a:lnTo>
                <a:cubicBezTo>
                  <a:pt x="12820" y="2302"/>
                  <a:pt x="12802" y="795"/>
                  <a:pt x="12793" y="1"/>
                </a:cubicBezTo>
                <a:lnTo>
                  <a:pt x="12409" y="1"/>
                </a:lnTo>
                <a:cubicBezTo>
                  <a:pt x="12418" y="795"/>
                  <a:pt x="12436" y="2302"/>
                  <a:pt x="12445" y="3819"/>
                </a:cubicBezTo>
                <a:lnTo>
                  <a:pt x="7735" y="3881"/>
                </a:lnTo>
                <a:cubicBezTo>
                  <a:pt x="7735" y="2061"/>
                  <a:pt x="7690" y="54"/>
                  <a:pt x="7690" y="27"/>
                </a:cubicBezTo>
                <a:lnTo>
                  <a:pt x="7307" y="36"/>
                </a:lnTo>
                <a:cubicBezTo>
                  <a:pt x="7307" y="63"/>
                  <a:pt x="7351" y="2070"/>
                  <a:pt x="7351" y="3890"/>
                </a:cubicBezTo>
                <a:lnTo>
                  <a:pt x="1999" y="3962"/>
                </a:lnTo>
                <a:cubicBezTo>
                  <a:pt x="2114" y="2713"/>
                  <a:pt x="2293" y="902"/>
                  <a:pt x="2391" y="1"/>
                </a:cubicBezTo>
                <a:close/>
              </a:path>
            </a:pathLst>
          </a:custGeom>
          <a:solidFill>
            <a:srgbClr val="95739C">
              <a:alpha val="107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454" name="Google Shape;454;p24"/>
          <p:cNvGrpSpPr/>
          <p:nvPr/>
        </p:nvGrpSpPr>
        <p:grpSpPr>
          <a:xfrm rot="1518416" flipH="1">
            <a:off x="11329001" y="499205"/>
            <a:ext cx="646683" cy="857232"/>
            <a:chOff x="477400" y="383100"/>
            <a:chExt cx="484975" cy="642875"/>
          </a:xfrm>
        </p:grpSpPr>
        <p:sp>
          <p:nvSpPr>
            <p:cNvPr id="455" name="Google Shape;455;p24"/>
            <p:cNvSpPr/>
            <p:nvPr/>
          </p:nvSpPr>
          <p:spPr>
            <a:xfrm>
              <a:off x="477400" y="383100"/>
              <a:ext cx="484975" cy="642875"/>
            </a:xfrm>
            <a:custGeom>
              <a:avLst/>
              <a:gdLst/>
              <a:ahLst/>
              <a:cxnLst/>
              <a:rect l="l" t="t" r="r" b="b"/>
              <a:pathLst>
                <a:path w="19399" h="25715" extrusionOk="0">
                  <a:moveTo>
                    <a:pt x="17845" y="5287"/>
                  </a:moveTo>
                  <a:cubicBezTo>
                    <a:pt x="17845" y="5312"/>
                    <a:pt x="17845" y="5337"/>
                    <a:pt x="17820" y="5337"/>
                  </a:cubicBezTo>
                  <a:cubicBezTo>
                    <a:pt x="17820" y="5337"/>
                    <a:pt x="17820" y="5312"/>
                    <a:pt x="17820" y="5287"/>
                  </a:cubicBezTo>
                  <a:close/>
                  <a:moveTo>
                    <a:pt x="9082" y="1"/>
                  </a:moveTo>
                  <a:cubicBezTo>
                    <a:pt x="8991" y="1"/>
                    <a:pt x="8913" y="63"/>
                    <a:pt x="8872" y="199"/>
                  </a:cubicBezTo>
                  <a:cubicBezTo>
                    <a:pt x="8697" y="776"/>
                    <a:pt x="8521" y="1352"/>
                    <a:pt x="8647" y="1979"/>
                  </a:cubicBezTo>
                  <a:cubicBezTo>
                    <a:pt x="8622" y="2079"/>
                    <a:pt x="8622" y="2204"/>
                    <a:pt x="8622" y="2305"/>
                  </a:cubicBezTo>
                  <a:cubicBezTo>
                    <a:pt x="8471" y="2480"/>
                    <a:pt x="8496" y="2680"/>
                    <a:pt x="8471" y="2881"/>
                  </a:cubicBezTo>
                  <a:cubicBezTo>
                    <a:pt x="8371" y="4635"/>
                    <a:pt x="8020" y="6365"/>
                    <a:pt x="7694" y="8069"/>
                  </a:cubicBezTo>
                  <a:cubicBezTo>
                    <a:pt x="7586" y="8558"/>
                    <a:pt x="7556" y="8693"/>
                    <a:pt x="7302" y="8693"/>
                  </a:cubicBezTo>
                  <a:cubicBezTo>
                    <a:pt x="7204" y="8693"/>
                    <a:pt x="7073" y="8673"/>
                    <a:pt x="6892" y="8645"/>
                  </a:cubicBezTo>
                  <a:cubicBezTo>
                    <a:pt x="5489" y="8420"/>
                    <a:pt x="4110" y="7969"/>
                    <a:pt x="2657" y="7969"/>
                  </a:cubicBezTo>
                  <a:cubicBezTo>
                    <a:pt x="2306" y="7693"/>
                    <a:pt x="1880" y="7793"/>
                    <a:pt x="1479" y="7743"/>
                  </a:cubicBezTo>
                  <a:cubicBezTo>
                    <a:pt x="1153" y="7493"/>
                    <a:pt x="752" y="7593"/>
                    <a:pt x="426" y="7467"/>
                  </a:cubicBezTo>
                  <a:cubicBezTo>
                    <a:pt x="393" y="7454"/>
                    <a:pt x="357" y="7448"/>
                    <a:pt x="322" y="7448"/>
                  </a:cubicBezTo>
                  <a:cubicBezTo>
                    <a:pt x="226" y="7448"/>
                    <a:pt x="130" y="7494"/>
                    <a:pt x="75" y="7568"/>
                  </a:cubicBezTo>
                  <a:cubicBezTo>
                    <a:pt x="0" y="7693"/>
                    <a:pt x="0" y="7868"/>
                    <a:pt x="100" y="7944"/>
                  </a:cubicBezTo>
                  <a:cubicBezTo>
                    <a:pt x="551" y="8295"/>
                    <a:pt x="702" y="8921"/>
                    <a:pt x="1253" y="9147"/>
                  </a:cubicBezTo>
                  <a:cubicBezTo>
                    <a:pt x="1328" y="9322"/>
                    <a:pt x="1454" y="9397"/>
                    <a:pt x="1629" y="9422"/>
                  </a:cubicBezTo>
                  <a:cubicBezTo>
                    <a:pt x="1805" y="9723"/>
                    <a:pt x="2080" y="9924"/>
                    <a:pt x="2331" y="10099"/>
                  </a:cubicBezTo>
                  <a:cubicBezTo>
                    <a:pt x="3108" y="10676"/>
                    <a:pt x="3910" y="11202"/>
                    <a:pt x="4687" y="11753"/>
                  </a:cubicBezTo>
                  <a:cubicBezTo>
                    <a:pt x="5288" y="12179"/>
                    <a:pt x="5313" y="12204"/>
                    <a:pt x="4912" y="12831"/>
                  </a:cubicBezTo>
                  <a:cubicBezTo>
                    <a:pt x="4336" y="13658"/>
                    <a:pt x="3734" y="14485"/>
                    <a:pt x="3233" y="15362"/>
                  </a:cubicBezTo>
                  <a:cubicBezTo>
                    <a:pt x="2105" y="16691"/>
                    <a:pt x="1404" y="18295"/>
                    <a:pt x="401" y="19698"/>
                  </a:cubicBezTo>
                  <a:cubicBezTo>
                    <a:pt x="125" y="20099"/>
                    <a:pt x="226" y="20475"/>
                    <a:pt x="476" y="20826"/>
                  </a:cubicBezTo>
                  <a:cubicBezTo>
                    <a:pt x="598" y="20982"/>
                    <a:pt x="740" y="21039"/>
                    <a:pt x="889" y="21039"/>
                  </a:cubicBezTo>
                  <a:cubicBezTo>
                    <a:pt x="1075" y="21039"/>
                    <a:pt x="1272" y="20949"/>
                    <a:pt x="1454" y="20851"/>
                  </a:cubicBezTo>
                  <a:cubicBezTo>
                    <a:pt x="2707" y="20174"/>
                    <a:pt x="3759" y="19272"/>
                    <a:pt x="4837" y="18395"/>
                  </a:cubicBezTo>
                  <a:cubicBezTo>
                    <a:pt x="5514" y="18244"/>
                    <a:pt x="5865" y="17693"/>
                    <a:pt x="6241" y="17192"/>
                  </a:cubicBezTo>
                  <a:cubicBezTo>
                    <a:pt x="6366" y="17167"/>
                    <a:pt x="6416" y="17092"/>
                    <a:pt x="6441" y="16991"/>
                  </a:cubicBezTo>
                  <a:cubicBezTo>
                    <a:pt x="6566" y="16816"/>
                    <a:pt x="6642" y="16565"/>
                    <a:pt x="6993" y="16565"/>
                  </a:cubicBezTo>
                  <a:cubicBezTo>
                    <a:pt x="7093" y="16966"/>
                    <a:pt x="7168" y="17392"/>
                    <a:pt x="7268" y="17793"/>
                  </a:cubicBezTo>
                  <a:cubicBezTo>
                    <a:pt x="7469" y="18545"/>
                    <a:pt x="7394" y="19347"/>
                    <a:pt x="7820" y="20024"/>
                  </a:cubicBezTo>
                  <a:cubicBezTo>
                    <a:pt x="7995" y="21252"/>
                    <a:pt x="8120" y="22530"/>
                    <a:pt x="8321" y="23758"/>
                  </a:cubicBezTo>
                  <a:cubicBezTo>
                    <a:pt x="8371" y="24260"/>
                    <a:pt x="8521" y="24736"/>
                    <a:pt x="8697" y="25212"/>
                  </a:cubicBezTo>
                  <a:cubicBezTo>
                    <a:pt x="8769" y="25452"/>
                    <a:pt x="8910" y="25715"/>
                    <a:pt x="9185" y="25715"/>
                  </a:cubicBezTo>
                  <a:cubicBezTo>
                    <a:pt x="9198" y="25715"/>
                    <a:pt x="9210" y="25714"/>
                    <a:pt x="9223" y="25713"/>
                  </a:cubicBezTo>
                  <a:cubicBezTo>
                    <a:pt x="9524" y="25688"/>
                    <a:pt x="9549" y="25387"/>
                    <a:pt x="9624" y="25187"/>
                  </a:cubicBezTo>
                  <a:cubicBezTo>
                    <a:pt x="9825" y="24560"/>
                    <a:pt x="9875" y="23884"/>
                    <a:pt x="9875" y="23207"/>
                  </a:cubicBezTo>
                  <a:cubicBezTo>
                    <a:pt x="9850" y="23207"/>
                    <a:pt x="9825" y="23207"/>
                    <a:pt x="9825" y="23182"/>
                  </a:cubicBezTo>
                  <a:lnTo>
                    <a:pt x="9825" y="23182"/>
                  </a:lnTo>
                  <a:cubicBezTo>
                    <a:pt x="9825" y="23182"/>
                    <a:pt x="9875" y="23207"/>
                    <a:pt x="9875" y="23207"/>
                  </a:cubicBezTo>
                  <a:cubicBezTo>
                    <a:pt x="10125" y="22706"/>
                    <a:pt x="10251" y="22179"/>
                    <a:pt x="10251" y="21603"/>
                  </a:cubicBezTo>
                  <a:cubicBezTo>
                    <a:pt x="10652" y="20099"/>
                    <a:pt x="10978" y="18570"/>
                    <a:pt x="11053" y="16991"/>
                  </a:cubicBezTo>
                  <a:cubicBezTo>
                    <a:pt x="11303" y="16816"/>
                    <a:pt x="11579" y="16766"/>
                    <a:pt x="11880" y="16766"/>
                  </a:cubicBezTo>
                  <a:lnTo>
                    <a:pt x="11855" y="16791"/>
                  </a:lnTo>
                  <a:cubicBezTo>
                    <a:pt x="12105" y="17117"/>
                    <a:pt x="12456" y="17192"/>
                    <a:pt x="12857" y="17217"/>
                  </a:cubicBezTo>
                  <a:cubicBezTo>
                    <a:pt x="14912" y="18119"/>
                    <a:pt x="17043" y="18821"/>
                    <a:pt x="19323" y="19097"/>
                  </a:cubicBezTo>
                  <a:cubicBezTo>
                    <a:pt x="19399" y="18495"/>
                    <a:pt x="19123" y="18094"/>
                    <a:pt x="18822" y="17743"/>
                  </a:cubicBezTo>
                  <a:cubicBezTo>
                    <a:pt x="18271" y="17117"/>
                    <a:pt x="17744" y="16490"/>
                    <a:pt x="17068" y="15964"/>
                  </a:cubicBezTo>
                  <a:cubicBezTo>
                    <a:pt x="16717" y="15488"/>
                    <a:pt x="16391" y="14961"/>
                    <a:pt x="15915" y="14585"/>
                  </a:cubicBezTo>
                  <a:cubicBezTo>
                    <a:pt x="15765" y="14134"/>
                    <a:pt x="15464" y="13833"/>
                    <a:pt x="15063" y="13583"/>
                  </a:cubicBezTo>
                  <a:cubicBezTo>
                    <a:pt x="14812" y="12931"/>
                    <a:pt x="14261" y="12530"/>
                    <a:pt x="13835" y="12004"/>
                  </a:cubicBezTo>
                  <a:cubicBezTo>
                    <a:pt x="13885" y="11803"/>
                    <a:pt x="13860" y="11553"/>
                    <a:pt x="13985" y="11427"/>
                  </a:cubicBezTo>
                  <a:cubicBezTo>
                    <a:pt x="14787" y="10450"/>
                    <a:pt x="15439" y="9372"/>
                    <a:pt x="16216" y="8370"/>
                  </a:cubicBezTo>
                  <a:cubicBezTo>
                    <a:pt x="16642" y="7793"/>
                    <a:pt x="17018" y="7217"/>
                    <a:pt x="17293" y="6590"/>
                  </a:cubicBezTo>
                  <a:cubicBezTo>
                    <a:pt x="17694" y="6239"/>
                    <a:pt x="17970" y="5788"/>
                    <a:pt x="18271" y="5362"/>
                  </a:cubicBezTo>
                  <a:cubicBezTo>
                    <a:pt x="18421" y="5287"/>
                    <a:pt x="18496" y="5162"/>
                    <a:pt x="18496" y="4986"/>
                  </a:cubicBezTo>
                  <a:cubicBezTo>
                    <a:pt x="18772" y="4736"/>
                    <a:pt x="18947" y="4410"/>
                    <a:pt x="19098" y="4084"/>
                  </a:cubicBezTo>
                  <a:cubicBezTo>
                    <a:pt x="19274" y="3666"/>
                    <a:pt x="19122" y="3364"/>
                    <a:pt x="18743" y="3364"/>
                  </a:cubicBezTo>
                  <a:cubicBezTo>
                    <a:pt x="18690" y="3364"/>
                    <a:pt x="18633" y="3370"/>
                    <a:pt x="18572" y="3382"/>
                  </a:cubicBezTo>
                  <a:cubicBezTo>
                    <a:pt x="18246" y="3432"/>
                    <a:pt x="17945" y="3608"/>
                    <a:pt x="17644" y="3733"/>
                  </a:cubicBezTo>
                  <a:cubicBezTo>
                    <a:pt x="17494" y="3758"/>
                    <a:pt x="17343" y="3808"/>
                    <a:pt x="17293" y="3984"/>
                  </a:cubicBezTo>
                  <a:lnTo>
                    <a:pt x="17268" y="3984"/>
                  </a:lnTo>
                  <a:cubicBezTo>
                    <a:pt x="16942" y="3984"/>
                    <a:pt x="16667" y="4109"/>
                    <a:pt x="16441" y="4360"/>
                  </a:cubicBezTo>
                  <a:cubicBezTo>
                    <a:pt x="16166" y="4535"/>
                    <a:pt x="15815" y="4635"/>
                    <a:pt x="15639" y="4961"/>
                  </a:cubicBezTo>
                  <a:cubicBezTo>
                    <a:pt x="15389" y="5011"/>
                    <a:pt x="15188" y="5137"/>
                    <a:pt x="15063" y="5337"/>
                  </a:cubicBezTo>
                  <a:cubicBezTo>
                    <a:pt x="14887" y="5337"/>
                    <a:pt x="14737" y="5412"/>
                    <a:pt x="14662" y="5563"/>
                  </a:cubicBezTo>
                  <a:cubicBezTo>
                    <a:pt x="13409" y="6214"/>
                    <a:pt x="12381" y="7217"/>
                    <a:pt x="11153" y="7994"/>
                  </a:cubicBezTo>
                  <a:cubicBezTo>
                    <a:pt x="10802" y="6565"/>
                    <a:pt x="10376" y="5262"/>
                    <a:pt x="10176" y="3909"/>
                  </a:cubicBezTo>
                  <a:cubicBezTo>
                    <a:pt x="10025" y="2906"/>
                    <a:pt x="9825" y="1929"/>
                    <a:pt x="9649" y="951"/>
                  </a:cubicBezTo>
                  <a:cubicBezTo>
                    <a:pt x="9599" y="650"/>
                    <a:pt x="9524" y="350"/>
                    <a:pt x="9323" y="124"/>
                  </a:cubicBezTo>
                  <a:cubicBezTo>
                    <a:pt x="9243" y="44"/>
                    <a:pt x="9158" y="1"/>
                    <a:pt x="9082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6" name="Google Shape;456;p24"/>
            <p:cNvSpPr/>
            <p:nvPr/>
          </p:nvSpPr>
          <p:spPr>
            <a:xfrm>
              <a:off x="477400" y="383100"/>
              <a:ext cx="484975" cy="642875"/>
            </a:xfrm>
            <a:custGeom>
              <a:avLst/>
              <a:gdLst/>
              <a:ahLst/>
              <a:cxnLst/>
              <a:rect l="l" t="t" r="r" b="b"/>
              <a:pathLst>
                <a:path w="19399" h="25715" extrusionOk="0">
                  <a:moveTo>
                    <a:pt x="17845" y="5287"/>
                  </a:moveTo>
                  <a:cubicBezTo>
                    <a:pt x="17845" y="5312"/>
                    <a:pt x="17845" y="5337"/>
                    <a:pt x="17820" y="5337"/>
                  </a:cubicBezTo>
                  <a:cubicBezTo>
                    <a:pt x="17820" y="5337"/>
                    <a:pt x="17820" y="5312"/>
                    <a:pt x="17820" y="5287"/>
                  </a:cubicBezTo>
                  <a:close/>
                  <a:moveTo>
                    <a:pt x="9082" y="1"/>
                  </a:moveTo>
                  <a:cubicBezTo>
                    <a:pt x="8991" y="1"/>
                    <a:pt x="8913" y="63"/>
                    <a:pt x="8872" y="199"/>
                  </a:cubicBezTo>
                  <a:cubicBezTo>
                    <a:pt x="8697" y="776"/>
                    <a:pt x="8521" y="1352"/>
                    <a:pt x="8647" y="1979"/>
                  </a:cubicBezTo>
                  <a:cubicBezTo>
                    <a:pt x="8622" y="2079"/>
                    <a:pt x="8622" y="2204"/>
                    <a:pt x="8622" y="2305"/>
                  </a:cubicBezTo>
                  <a:cubicBezTo>
                    <a:pt x="8471" y="2480"/>
                    <a:pt x="8496" y="2680"/>
                    <a:pt x="8471" y="2881"/>
                  </a:cubicBezTo>
                  <a:cubicBezTo>
                    <a:pt x="8371" y="4635"/>
                    <a:pt x="8020" y="6365"/>
                    <a:pt x="7694" y="8069"/>
                  </a:cubicBezTo>
                  <a:cubicBezTo>
                    <a:pt x="7586" y="8558"/>
                    <a:pt x="7556" y="8693"/>
                    <a:pt x="7302" y="8693"/>
                  </a:cubicBezTo>
                  <a:cubicBezTo>
                    <a:pt x="7204" y="8693"/>
                    <a:pt x="7073" y="8673"/>
                    <a:pt x="6892" y="8645"/>
                  </a:cubicBezTo>
                  <a:cubicBezTo>
                    <a:pt x="5489" y="8420"/>
                    <a:pt x="4110" y="7969"/>
                    <a:pt x="2657" y="7969"/>
                  </a:cubicBezTo>
                  <a:cubicBezTo>
                    <a:pt x="2306" y="7693"/>
                    <a:pt x="1880" y="7793"/>
                    <a:pt x="1479" y="7743"/>
                  </a:cubicBezTo>
                  <a:cubicBezTo>
                    <a:pt x="1153" y="7493"/>
                    <a:pt x="752" y="7593"/>
                    <a:pt x="426" y="7467"/>
                  </a:cubicBezTo>
                  <a:cubicBezTo>
                    <a:pt x="393" y="7454"/>
                    <a:pt x="357" y="7448"/>
                    <a:pt x="322" y="7448"/>
                  </a:cubicBezTo>
                  <a:cubicBezTo>
                    <a:pt x="226" y="7448"/>
                    <a:pt x="130" y="7494"/>
                    <a:pt x="75" y="7568"/>
                  </a:cubicBezTo>
                  <a:cubicBezTo>
                    <a:pt x="0" y="7693"/>
                    <a:pt x="0" y="7868"/>
                    <a:pt x="100" y="7944"/>
                  </a:cubicBezTo>
                  <a:cubicBezTo>
                    <a:pt x="551" y="8295"/>
                    <a:pt x="702" y="8921"/>
                    <a:pt x="1253" y="9147"/>
                  </a:cubicBezTo>
                  <a:cubicBezTo>
                    <a:pt x="1328" y="9322"/>
                    <a:pt x="1454" y="9397"/>
                    <a:pt x="1629" y="9422"/>
                  </a:cubicBezTo>
                  <a:cubicBezTo>
                    <a:pt x="1805" y="9723"/>
                    <a:pt x="2080" y="9924"/>
                    <a:pt x="2331" y="10099"/>
                  </a:cubicBezTo>
                  <a:cubicBezTo>
                    <a:pt x="3108" y="10676"/>
                    <a:pt x="3910" y="11202"/>
                    <a:pt x="4687" y="11753"/>
                  </a:cubicBezTo>
                  <a:cubicBezTo>
                    <a:pt x="5288" y="12179"/>
                    <a:pt x="5313" y="12204"/>
                    <a:pt x="4912" y="12831"/>
                  </a:cubicBezTo>
                  <a:cubicBezTo>
                    <a:pt x="4336" y="13658"/>
                    <a:pt x="3734" y="14485"/>
                    <a:pt x="3233" y="15362"/>
                  </a:cubicBezTo>
                  <a:cubicBezTo>
                    <a:pt x="2105" y="16691"/>
                    <a:pt x="1404" y="18295"/>
                    <a:pt x="401" y="19698"/>
                  </a:cubicBezTo>
                  <a:cubicBezTo>
                    <a:pt x="125" y="20099"/>
                    <a:pt x="226" y="20475"/>
                    <a:pt x="476" y="20826"/>
                  </a:cubicBezTo>
                  <a:cubicBezTo>
                    <a:pt x="598" y="20982"/>
                    <a:pt x="740" y="21039"/>
                    <a:pt x="889" y="21039"/>
                  </a:cubicBezTo>
                  <a:cubicBezTo>
                    <a:pt x="1075" y="21039"/>
                    <a:pt x="1272" y="20949"/>
                    <a:pt x="1454" y="20851"/>
                  </a:cubicBezTo>
                  <a:cubicBezTo>
                    <a:pt x="2707" y="20174"/>
                    <a:pt x="3759" y="19272"/>
                    <a:pt x="4837" y="18395"/>
                  </a:cubicBezTo>
                  <a:cubicBezTo>
                    <a:pt x="5514" y="18244"/>
                    <a:pt x="5865" y="17693"/>
                    <a:pt x="6241" y="17192"/>
                  </a:cubicBezTo>
                  <a:cubicBezTo>
                    <a:pt x="6366" y="17167"/>
                    <a:pt x="6416" y="17092"/>
                    <a:pt x="6441" y="16991"/>
                  </a:cubicBezTo>
                  <a:cubicBezTo>
                    <a:pt x="6566" y="16816"/>
                    <a:pt x="6642" y="16565"/>
                    <a:pt x="6993" y="16565"/>
                  </a:cubicBezTo>
                  <a:cubicBezTo>
                    <a:pt x="7093" y="16966"/>
                    <a:pt x="7168" y="17392"/>
                    <a:pt x="7268" y="17793"/>
                  </a:cubicBezTo>
                  <a:cubicBezTo>
                    <a:pt x="7469" y="18545"/>
                    <a:pt x="7394" y="19347"/>
                    <a:pt x="7820" y="20024"/>
                  </a:cubicBezTo>
                  <a:cubicBezTo>
                    <a:pt x="7995" y="21252"/>
                    <a:pt x="8120" y="22530"/>
                    <a:pt x="8321" y="23758"/>
                  </a:cubicBezTo>
                  <a:cubicBezTo>
                    <a:pt x="8371" y="24260"/>
                    <a:pt x="8521" y="24736"/>
                    <a:pt x="8697" y="25212"/>
                  </a:cubicBezTo>
                  <a:cubicBezTo>
                    <a:pt x="8769" y="25452"/>
                    <a:pt x="8910" y="25715"/>
                    <a:pt x="9185" y="25715"/>
                  </a:cubicBezTo>
                  <a:cubicBezTo>
                    <a:pt x="9198" y="25715"/>
                    <a:pt x="9210" y="25714"/>
                    <a:pt x="9223" y="25713"/>
                  </a:cubicBezTo>
                  <a:cubicBezTo>
                    <a:pt x="9524" y="25688"/>
                    <a:pt x="9549" y="25387"/>
                    <a:pt x="9624" y="25187"/>
                  </a:cubicBezTo>
                  <a:cubicBezTo>
                    <a:pt x="9825" y="24560"/>
                    <a:pt x="9875" y="23884"/>
                    <a:pt x="9875" y="23207"/>
                  </a:cubicBezTo>
                  <a:cubicBezTo>
                    <a:pt x="9850" y="23207"/>
                    <a:pt x="9825" y="23207"/>
                    <a:pt x="9825" y="23182"/>
                  </a:cubicBezTo>
                  <a:lnTo>
                    <a:pt x="9825" y="23182"/>
                  </a:lnTo>
                  <a:cubicBezTo>
                    <a:pt x="9825" y="23182"/>
                    <a:pt x="9875" y="23207"/>
                    <a:pt x="9875" y="23207"/>
                  </a:cubicBezTo>
                  <a:cubicBezTo>
                    <a:pt x="10125" y="22706"/>
                    <a:pt x="10251" y="22179"/>
                    <a:pt x="10251" y="21603"/>
                  </a:cubicBezTo>
                  <a:cubicBezTo>
                    <a:pt x="10652" y="20099"/>
                    <a:pt x="10978" y="18570"/>
                    <a:pt x="11053" y="16991"/>
                  </a:cubicBezTo>
                  <a:cubicBezTo>
                    <a:pt x="11303" y="16816"/>
                    <a:pt x="11579" y="16766"/>
                    <a:pt x="11880" y="16766"/>
                  </a:cubicBezTo>
                  <a:lnTo>
                    <a:pt x="11855" y="16791"/>
                  </a:lnTo>
                  <a:cubicBezTo>
                    <a:pt x="12105" y="17117"/>
                    <a:pt x="12456" y="17192"/>
                    <a:pt x="12857" y="17217"/>
                  </a:cubicBezTo>
                  <a:cubicBezTo>
                    <a:pt x="14912" y="18119"/>
                    <a:pt x="17043" y="18821"/>
                    <a:pt x="19323" y="19097"/>
                  </a:cubicBezTo>
                  <a:cubicBezTo>
                    <a:pt x="19399" y="18495"/>
                    <a:pt x="19123" y="18094"/>
                    <a:pt x="18822" y="17743"/>
                  </a:cubicBezTo>
                  <a:cubicBezTo>
                    <a:pt x="18271" y="17117"/>
                    <a:pt x="17744" y="16490"/>
                    <a:pt x="17068" y="15964"/>
                  </a:cubicBezTo>
                  <a:cubicBezTo>
                    <a:pt x="16717" y="15488"/>
                    <a:pt x="16391" y="14961"/>
                    <a:pt x="15915" y="14585"/>
                  </a:cubicBezTo>
                  <a:cubicBezTo>
                    <a:pt x="15765" y="14134"/>
                    <a:pt x="15464" y="13833"/>
                    <a:pt x="15063" y="13583"/>
                  </a:cubicBezTo>
                  <a:cubicBezTo>
                    <a:pt x="14812" y="12931"/>
                    <a:pt x="14261" y="12530"/>
                    <a:pt x="13835" y="12004"/>
                  </a:cubicBezTo>
                  <a:cubicBezTo>
                    <a:pt x="13885" y="11803"/>
                    <a:pt x="13860" y="11553"/>
                    <a:pt x="13985" y="11427"/>
                  </a:cubicBezTo>
                  <a:cubicBezTo>
                    <a:pt x="14787" y="10450"/>
                    <a:pt x="15439" y="9372"/>
                    <a:pt x="16216" y="8370"/>
                  </a:cubicBezTo>
                  <a:cubicBezTo>
                    <a:pt x="16642" y="7793"/>
                    <a:pt x="17018" y="7217"/>
                    <a:pt x="17293" y="6590"/>
                  </a:cubicBezTo>
                  <a:cubicBezTo>
                    <a:pt x="17694" y="6239"/>
                    <a:pt x="17970" y="5788"/>
                    <a:pt x="18271" y="5362"/>
                  </a:cubicBezTo>
                  <a:cubicBezTo>
                    <a:pt x="18421" y="5287"/>
                    <a:pt x="18496" y="5162"/>
                    <a:pt x="18496" y="4986"/>
                  </a:cubicBezTo>
                  <a:cubicBezTo>
                    <a:pt x="18772" y="4736"/>
                    <a:pt x="18947" y="4410"/>
                    <a:pt x="19098" y="4084"/>
                  </a:cubicBezTo>
                  <a:cubicBezTo>
                    <a:pt x="19274" y="3666"/>
                    <a:pt x="19122" y="3364"/>
                    <a:pt x="18743" y="3364"/>
                  </a:cubicBezTo>
                  <a:cubicBezTo>
                    <a:pt x="18690" y="3364"/>
                    <a:pt x="18633" y="3370"/>
                    <a:pt x="18572" y="3382"/>
                  </a:cubicBezTo>
                  <a:cubicBezTo>
                    <a:pt x="18246" y="3432"/>
                    <a:pt x="17945" y="3608"/>
                    <a:pt x="17644" y="3733"/>
                  </a:cubicBezTo>
                  <a:cubicBezTo>
                    <a:pt x="17494" y="3758"/>
                    <a:pt x="17343" y="3808"/>
                    <a:pt x="17293" y="3984"/>
                  </a:cubicBezTo>
                  <a:lnTo>
                    <a:pt x="17268" y="3984"/>
                  </a:lnTo>
                  <a:cubicBezTo>
                    <a:pt x="16942" y="3984"/>
                    <a:pt x="16667" y="4109"/>
                    <a:pt x="16441" y="4360"/>
                  </a:cubicBezTo>
                  <a:cubicBezTo>
                    <a:pt x="16166" y="4535"/>
                    <a:pt x="15815" y="4635"/>
                    <a:pt x="15639" y="4961"/>
                  </a:cubicBezTo>
                  <a:cubicBezTo>
                    <a:pt x="15389" y="5011"/>
                    <a:pt x="15188" y="5137"/>
                    <a:pt x="15063" y="5337"/>
                  </a:cubicBezTo>
                  <a:cubicBezTo>
                    <a:pt x="14887" y="5337"/>
                    <a:pt x="14737" y="5412"/>
                    <a:pt x="14662" y="5563"/>
                  </a:cubicBezTo>
                  <a:cubicBezTo>
                    <a:pt x="13409" y="6214"/>
                    <a:pt x="12381" y="7217"/>
                    <a:pt x="11153" y="7994"/>
                  </a:cubicBezTo>
                  <a:cubicBezTo>
                    <a:pt x="10802" y="6565"/>
                    <a:pt x="10376" y="5262"/>
                    <a:pt x="10176" y="3909"/>
                  </a:cubicBezTo>
                  <a:cubicBezTo>
                    <a:pt x="10025" y="2906"/>
                    <a:pt x="9825" y="1929"/>
                    <a:pt x="9649" y="951"/>
                  </a:cubicBezTo>
                  <a:cubicBezTo>
                    <a:pt x="9599" y="650"/>
                    <a:pt x="9524" y="350"/>
                    <a:pt x="9323" y="124"/>
                  </a:cubicBezTo>
                  <a:cubicBezTo>
                    <a:pt x="9243" y="44"/>
                    <a:pt x="9158" y="1"/>
                    <a:pt x="90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57" name="Google Shape;457;p24"/>
          <p:cNvGrpSpPr/>
          <p:nvPr/>
        </p:nvGrpSpPr>
        <p:grpSpPr>
          <a:xfrm flipH="1">
            <a:off x="357633" y="448584"/>
            <a:ext cx="593167" cy="726800"/>
            <a:chOff x="8331913" y="266838"/>
            <a:chExt cx="444875" cy="545100"/>
          </a:xfrm>
        </p:grpSpPr>
        <p:sp>
          <p:nvSpPr>
            <p:cNvPr id="458" name="Google Shape;458;p24"/>
            <p:cNvSpPr/>
            <p:nvPr/>
          </p:nvSpPr>
          <p:spPr>
            <a:xfrm>
              <a:off x="8331913" y="266838"/>
              <a:ext cx="444875" cy="545100"/>
            </a:xfrm>
            <a:custGeom>
              <a:avLst/>
              <a:gdLst/>
              <a:ahLst/>
              <a:cxnLst/>
              <a:rect l="l" t="t" r="r" b="b"/>
              <a:pathLst>
                <a:path w="17795" h="21804" extrusionOk="0">
                  <a:moveTo>
                    <a:pt x="7569" y="997"/>
                  </a:moveTo>
                  <a:cubicBezTo>
                    <a:pt x="7569" y="997"/>
                    <a:pt x="7569" y="1022"/>
                    <a:pt x="7569" y="1022"/>
                  </a:cubicBezTo>
                  <a:cubicBezTo>
                    <a:pt x="7569" y="1022"/>
                    <a:pt x="7569" y="1022"/>
                    <a:pt x="7544" y="997"/>
                  </a:cubicBezTo>
                  <a:close/>
                  <a:moveTo>
                    <a:pt x="10802" y="13252"/>
                  </a:moveTo>
                  <a:cubicBezTo>
                    <a:pt x="10802" y="13252"/>
                    <a:pt x="10802" y="13277"/>
                    <a:pt x="10802" y="13302"/>
                  </a:cubicBezTo>
                  <a:cubicBezTo>
                    <a:pt x="10802" y="13277"/>
                    <a:pt x="10777" y="13277"/>
                    <a:pt x="10777" y="13277"/>
                  </a:cubicBezTo>
                  <a:cubicBezTo>
                    <a:pt x="10777" y="13277"/>
                    <a:pt x="10802" y="13252"/>
                    <a:pt x="10802" y="13252"/>
                  </a:cubicBezTo>
                  <a:close/>
                  <a:moveTo>
                    <a:pt x="11203" y="13378"/>
                  </a:moveTo>
                  <a:cubicBezTo>
                    <a:pt x="11203" y="13378"/>
                    <a:pt x="11191" y="13396"/>
                    <a:pt x="11178" y="13415"/>
                  </a:cubicBezTo>
                  <a:lnTo>
                    <a:pt x="11178" y="13415"/>
                  </a:lnTo>
                  <a:cubicBezTo>
                    <a:pt x="11185" y="13403"/>
                    <a:pt x="11191" y="13390"/>
                    <a:pt x="11203" y="13378"/>
                  </a:cubicBezTo>
                  <a:close/>
                  <a:moveTo>
                    <a:pt x="9775" y="17638"/>
                  </a:moveTo>
                  <a:cubicBezTo>
                    <a:pt x="9775" y="17663"/>
                    <a:pt x="9775" y="17663"/>
                    <a:pt x="9775" y="17688"/>
                  </a:cubicBezTo>
                  <a:cubicBezTo>
                    <a:pt x="9750" y="17688"/>
                    <a:pt x="9725" y="17688"/>
                    <a:pt x="9700" y="17714"/>
                  </a:cubicBezTo>
                  <a:cubicBezTo>
                    <a:pt x="9725" y="17688"/>
                    <a:pt x="9750" y="17663"/>
                    <a:pt x="9775" y="17638"/>
                  </a:cubicBezTo>
                  <a:close/>
                  <a:moveTo>
                    <a:pt x="7332" y="1"/>
                  </a:moveTo>
                  <a:cubicBezTo>
                    <a:pt x="7042" y="1"/>
                    <a:pt x="6898" y="210"/>
                    <a:pt x="6742" y="696"/>
                  </a:cubicBezTo>
                  <a:cubicBezTo>
                    <a:pt x="6391" y="1924"/>
                    <a:pt x="6291" y="3177"/>
                    <a:pt x="6391" y="4430"/>
                  </a:cubicBezTo>
                  <a:cubicBezTo>
                    <a:pt x="6391" y="4505"/>
                    <a:pt x="6366" y="4556"/>
                    <a:pt x="6366" y="4606"/>
                  </a:cubicBezTo>
                  <a:cubicBezTo>
                    <a:pt x="5990" y="5032"/>
                    <a:pt x="6241" y="5558"/>
                    <a:pt x="6166" y="6009"/>
                  </a:cubicBezTo>
                  <a:cubicBezTo>
                    <a:pt x="5865" y="6260"/>
                    <a:pt x="5940" y="6686"/>
                    <a:pt x="5815" y="7012"/>
                  </a:cubicBezTo>
                  <a:cubicBezTo>
                    <a:pt x="5690" y="7363"/>
                    <a:pt x="5464" y="7413"/>
                    <a:pt x="5163" y="7438"/>
                  </a:cubicBezTo>
                  <a:cubicBezTo>
                    <a:pt x="4762" y="6811"/>
                    <a:pt x="4236" y="6310"/>
                    <a:pt x="3659" y="5884"/>
                  </a:cubicBezTo>
                  <a:cubicBezTo>
                    <a:pt x="2983" y="5383"/>
                    <a:pt x="2206" y="5107"/>
                    <a:pt x="1354" y="5007"/>
                  </a:cubicBezTo>
                  <a:cubicBezTo>
                    <a:pt x="1326" y="5005"/>
                    <a:pt x="1298" y="5004"/>
                    <a:pt x="1271" y="5004"/>
                  </a:cubicBezTo>
                  <a:cubicBezTo>
                    <a:pt x="860" y="5004"/>
                    <a:pt x="542" y="5183"/>
                    <a:pt x="401" y="5583"/>
                  </a:cubicBezTo>
                  <a:cubicBezTo>
                    <a:pt x="276" y="5984"/>
                    <a:pt x="301" y="6385"/>
                    <a:pt x="752" y="6611"/>
                  </a:cubicBezTo>
                  <a:cubicBezTo>
                    <a:pt x="1028" y="6761"/>
                    <a:pt x="1253" y="6962"/>
                    <a:pt x="1429" y="7212"/>
                  </a:cubicBezTo>
                  <a:cubicBezTo>
                    <a:pt x="1980" y="8089"/>
                    <a:pt x="2807" y="8716"/>
                    <a:pt x="3509" y="9468"/>
                  </a:cubicBezTo>
                  <a:cubicBezTo>
                    <a:pt x="3673" y="9655"/>
                    <a:pt x="3859" y="9821"/>
                    <a:pt x="4129" y="9821"/>
                  </a:cubicBezTo>
                  <a:cubicBezTo>
                    <a:pt x="4148" y="9821"/>
                    <a:pt x="4166" y="9820"/>
                    <a:pt x="4186" y="9819"/>
                  </a:cubicBezTo>
                  <a:cubicBezTo>
                    <a:pt x="4461" y="10044"/>
                    <a:pt x="4311" y="10270"/>
                    <a:pt x="4186" y="10495"/>
                  </a:cubicBezTo>
                  <a:cubicBezTo>
                    <a:pt x="3960" y="10997"/>
                    <a:pt x="3584" y="11423"/>
                    <a:pt x="3534" y="11999"/>
                  </a:cubicBezTo>
                  <a:cubicBezTo>
                    <a:pt x="3334" y="12150"/>
                    <a:pt x="3158" y="12350"/>
                    <a:pt x="3133" y="12626"/>
                  </a:cubicBezTo>
                  <a:cubicBezTo>
                    <a:pt x="2482" y="13754"/>
                    <a:pt x="1830" y="14906"/>
                    <a:pt x="1178" y="16034"/>
                  </a:cubicBezTo>
                  <a:cubicBezTo>
                    <a:pt x="752" y="16460"/>
                    <a:pt x="476" y="16987"/>
                    <a:pt x="251" y="17513"/>
                  </a:cubicBezTo>
                  <a:cubicBezTo>
                    <a:pt x="0" y="18064"/>
                    <a:pt x="151" y="18290"/>
                    <a:pt x="777" y="18440"/>
                  </a:cubicBezTo>
                  <a:cubicBezTo>
                    <a:pt x="863" y="18594"/>
                    <a:pt x="937" y="18806"/>
                    <a:pt x="1086" y="18806"/>
                  </a:cubicBezTo>
                  <a:cubicBezTo>
                    <a:pt x="1156" y="18806"/>
                    <a:pt x="1242" y="18760"/>
                    <a:pt x="1354" y="18641"/>
                  </a:cubicBezTo>
                  <a:cubicBezTo>
                    <a:pt x="1401" y="18644"/>
                    <a:pt x="1447" y="18646"/>
                    <a:pt x="1492" y="18646"/>
                  </a:cubicBezTo>
                  <a:cubicBezTo>
                    <a:pt x="1782" y="18646"/>
                    <a:pt x="2022" y="18562"/>
                    <a:pt x="2131" y="18215"/>
                  </a:cubicBezTo>
                  <a:cubicBezTo>
                    <a:pt x="2256" y="18190"/>
                    <a:pt x="2331" y="18140"/>
                    <a:pt x="2356" y="18039"/>
                  </a:cubicBezTo>
                  <a:cubicBezTo>
                    <a:pt x="2431" y="17989"/>
                    <a:pt x="2482" y="17889"/>
                    <a:pt x="2557" y="17839"/>
                  </a:cubicBezTo>
                  <a:cubicBezTo>
                    <a:pt x="3108" y="17262"/>
                    <a:pt x="3910" y="16886"/>
                    <a:pt x="4186" y="16059"/>
                  </a:cubicBezTo>
                  <a:cubicBezTo>
                    <a:pt x="4436" y="15884"/>
                    <a:pt x="4612" y="15683"/>
                    <a:pt x="4762" y="15433"/>
                  </a:cubicBezTo>
                  <a:cubicBezTo>
                    <a:pt x="5414" y="15007"/>
                    <a:pt x="5890" y="14430"/>
                    <a:pt x="6391" y="13879"/>
                  </a:cubicBezTo>
                  <a:cubicBezTo>
                    <a:pt x="6391" y="13879"/>
                    <a:pt x="6341" y="13804"/>
                    <a:pt x="6341" y="13804"/>
                  </a:cubicBezTo>
                  <a:lnTo>
                    <a:pt x="6366" y="13804"/>
                  </a:lnTo>
                  <a:cubicBezTo>
                    <a:pt x="6366" y="13829"/>
                    <a:pt x="6391" y="13854"/>
                    <a:pt x="6391" y="13879"/>
                  </a:cubicBezTo>
                  <a:cubicBezTo>
                    <a:pt x="6441" y="13954"/>
                    <a:pt x="6542" y="14029"/>
                    <a:pt x="6567" y="14104"/>
                  </a:cubicBezTo>
                  <a:cubicBezTo>
                    <a:pt x="6742" y="16135"/>
                    <a:pt x="7243" y="18089"/>
                    <a:pt x="7619" y="20069"/>
                  </a:cubicBezTo>
                  <a:cubicBezTo>
                    <a:pt x="7695" y="20470"/>
                    <a:pt x="7795" y="20871"/>
                    <a:pt x="7970" y="21222"/>
                  </a:cubicBezTo>
                  <a:cubicBezTo>
                    <a:pt x="8155" y="21605"/>
                    <a:pt x="8444" y="21804"/>
                    <a:pt x="8737" y="21804"/>
                  </a:cubicBezTo>
                  <a:cubicBezTo>
                    <a:pt x="8962" y="21804"/>
                    <a:pt x="9189" y="21687"/>
                    <a:pt x="9374" y="21448"/>
                  </a:cubicBezTo>
                  <a:cubicBezTo>
                    <a:pt x="9649" y="20345"/>
                    <a:pt x="9800" y="19217"/>
                    <a:pt x="9775" y="18064"/>
                  </a:cubicBezTo>
                  <a:cubicBezTo>
                    <a:pt x="9925" y="17939"/>
                    <a:pt x="9950" y="17789"/>
                    <a:pt x="10000" y="17638"/>
                  </a:cubicBezTo>
                  <a:cubicBezTo>
                    <a:pt x="10176" y="16686"/>
                    <a:pt x="10376" y="15759"/>
                    <a:pt x="10577" y="14831"/>
                  </a:cubicBezTo>
                  <a:cubicBezTo>
                    <a:pt x="11103" y="14505"/>
                    <a:pt x="10802" y="13854"/>
                    <a:pt x="11153" y="13453"/>
                  </a:cubicBezTo>
                  <a:cubicBezTo>
                    <a:pt x="11253" y="13578"/>
                    <a:pt x="11404" y="13628"/>
                    <a:pt x="11554" y="13653"/>
                  </a:cubicBezTo>
                  <a:lnTo>
                    <a:pt x="11604" y="13578"/>
                  </a:lnTo>
                  <a:lnTo>
                    <a:pt x="11629" y="13578"/>
                  </a:lnTo>
                  <a:cubicBezTo>
                    <a:pt x="11604" y="13603"/>
                    <a:pt x="11579" y="13628"/>
                    <a:pt x="11554" y="13653"/>
                  </a:cubicBezTo>
                  <a:cubicBezTo>
                    <a:pt x="12206" y="14155"/>
                    <a:pt x="12732" y="14831"/>
                    <a:pt x="13584" y="15007"/>
                  </a:cubicBezTo>
                  <a:cubicBezTo>
                    <a:pt x="13685" y="15308"/>
                    <a:pt x="13885" y="15433"/>
                    <a:pt x="14186" y="15433"/>
                  </a:cubicBezTo>
                  <a:cubicBezTo>
                    <a:pt x="14411" y="15508"/>
                    <a:pt x="14612" y="15583"/>
                    <a:pt x="14837" y="15683"/>
                  </a:cubicBezTo>
                  <a:cubicBezTo>
                    <a:pt x="15514" y="15984"/>
                    <a:pt x="16216" y="16160"/>
                    <a:pt x="16918" y="16335"/>
                  </a:cubicBezTo>
                  <a:cubicBezTo>
                    <a:pt x="17004" y="16359"/>
                    <a:pt x="17088" y="16372"/>
                    <a:pt x="17168" y="16372"/>
                  </a:cubicBezTo>
                  <a:cubicBezTo>
                    <a:pt x="17343" y="16372"/>
                    <a:pt x="17499" y="16307"/>
                    <a:pt x="17619" y="16135"/>
                  </a:cubicBezTo>
                  <a:cubicBezTo>
                    <a:pt x="17795" y="15834"/>
                    <a:pt x="17594" y="15633"/>
                    <a:pt x="17444" y="15408"/>
                  </a:cubicBezTo>
                  <a:cubicBezTo>
                    <a:pt x="17369" y="15333"/>
                    <a:pt x="17294" y="15282"/>
                    <a:pt x="17218" y="15207"/>
                  </a:cubicBezTo>
                  <a:cubicBezTo>
                    <a:pt x="16191" y="14054"/>
                    <a:pt x="15188" y="12876"/>
                    <a:pt x="14136" y="11724"/>
                  </a:cubicBezTo>
                  <a:cubicBezTo>
                    <a:pt x="13735" y="11297"/>
                    <a:pt x="13409" y="10796"/>
                    <a:pt x="12782" y="10596"/>
                  </a:cubicBezTo>
                  <a:cubicBezTo>
                    <a:pt x="12782" y="10470"/>
                    <a:pt x="12782" y="10345"/>
                    <a:pt x="12782" y="10220"/>
                  </a:cubicBezTo>
                  <a:lnTo>
                    <a:pt x="14211" y="8039"/>
                  </a:lnTo>
                  <a:cubicBezTo>
                    <a:pt x="14863" y="7363"/>
                    <a:pt x="15289" y="6536"/>
                    <a:pt x="15990" y="5884"/>
                  </a:cubicBezTo>
                  <a:cubicBezTo>
                    <a:pt x="16241" y="5683"/>
                    <a:pt x="16441" y="5358"/>
                    <a:pt x="16216" y="5007"/>
                  </a:cubicBezTo>
                  <a:cubicBezTo>
                    <a:pt x="16088" y="4783"/>
                    <a:pt x="15829" y="4672"/>
                    <a:pt x="15547" y="4672"/>
                  </a:cubicBezTo>
                  <a:cubicBezTo>
                    <a:pt x="15386" y="4672"/>
                    <a:pt x="15218" y="4708"/>
                    <a:pt x="15063" y="4781"/>
                  </a:cubicBezTo>
                  <a:cubicBezTo>
                    <a:pt x="14913" y="4856"/>
                    <a:pt x="14762" y="4932"/>
                    <a:pt x="14637" y="5057"/>
                  </a:cubicBezTo>
                  <a:cubicBezTo>
                    <a:pt x="13509" y="5934"/>
                    <a:pt x="12231" y="6561"/>
                    <a:pt x="11028" y="7338"/>
                  </a:cubicBezTo>
                  <a:cubicBezTo>
                    <a:pt x="10747" y="7508"/>
                    <a:pt x="10546" y="7603"/>
                    <a:pt x="10393" y="7603"/>
                  </a:cubicBezTo>
                  <a:cubicBezTo>
                    <a:pt x="10165" y="7603"/>
                    <a:pt x="10045" y="7392"/>
                    <a:pt x="9925" y="6911"/>
                  </a:cubicBezTo>
                  <a:cubicBezTo>
                    <a:pt x="9649" y="5909"/>
                    <a:pt x="9424" y="4906"/>
                    <a:pt x="9173" y="3904"/>
                  </a:cubicBezTo>
                  <a:cubicBezTo>
                    <a:pt x="9048" y="3478"/>
                    <a:pt x="8923" y="3077"/>
                    <a:pt x="8973" y="2626"/>
                  </a:cubicBezTo>
                  <a:cubicBezTo>
                    <a:pt x="8973" y="2350"/>
                    <a:pt x="8973" y="2099"/>
                    <a:pt x="8973" y="1824"/>
                  </a:cubicBezTo>
                  <a:cubicBezTo>
                    <a:pt x="8973" y="746"/>
                    <a:pt x="8797" y="520"/>
                    <a:pt x="7820" y="119"/>
                  </a:cubicBezTo>
                  <a:cubicBezTo>
                    <a:pt x="7619" y="42"/>
                    <a:pt x="7461" y="1"/>
                    <a:pt x="7332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9" name="Google Shape;459;p24"/>
            <p:cNvSpPr/>
            <p:nvPr/>
          </p:nvSpPr>
          <p:spPr>
            <a:xfrm>
              <a:off x="8331913" y="266838"/>
              <a:ext cx="444875" cy="545100"/>
            </a:xfrm>
            <a:custGeom>
              <a:avLst/>
              <a:gdLst/>
              <a:ahLst/>
              <a:cxnLst/>
              <a:rect l="l" t="t" r="r" b="b"/>
              <a:pathLst>
                <a:path w="17795" h="21804" extrusionOk="0">
                  <a:moveTo>
                    <a:pt x="7569" y="997"/>
                  </a:moveTo>
                  <a:cubicBezTo>
                    <a:pt x="7569" y="997"/>
                    <a:pt x="7569" y="1022"/>
                    <a:pt x="7569" y="1022"/>
                  </a:cubicBezTo>
                  <a:cubicBezTo>
                    <a:pt x="7569" y="1022"/>
                    <a:pt x="7569" y="1022"/>
                    <a:pt x="7544" y="997"/>
                  </a:cubicBezTo>
                  <a:close/>
                  <a:moveTo>
                    <a:pt x="10802" y="13252"/>
                  </a:moveTo>
                  <a:cubicBezTo>
                    <a:pt x="10802" y="13252"/>
                    <a:pt x="10802" y="13277"/>
                    <a:pt x="10802" y="13302"/>
                  </a:cubicBezTo>
                  <a:cubicBezTo>
                    <a:pt x="10802" y="13277"/>
                    <a:pt x="10777" y="13277"/>
                    <a:pt x="10777" y="13277"/>
                  </a:cubicBezTo>
                  <a:cubicBezTo>
                    <a:pt x="10777" y="13277"/>
                    <a:pt x="10802" y="13252"/>
                    <a:pt x="10802" y="13252"/>
                  </a:cubicBezTo>
                  <a:close/>
                  <a:moveTo>
                    <a:pt x="11203" y="13378"/>
                  </a:moveTo>
                  <a:cubicBezTo>
                    <a:pt x="11203" y="13378"/>
                    <a:pt x="11191" y="13396"/>
                    <a:pt x="11178" y="13415"/>
                  </a:cubicBezTo>
                  <a:lnTo>
                    <a:pt x="11178" y="13415"/>
                  </a:lnTo>
                  <a:cubicBezTo>
                    <a:pt x="11185" y="13403"/>
                    <a:pt x="11191" y="13390"/>
                    <a:pt x="11203" y="13378"/>
                  </a:cubicBezTo>
                  <a:close/>
                  <a:moveTo>
                    <a:pt x="9775" y="17638"/>
                  </a:moveTo>
                  <a:cubicBezTo>
                    <a:pt x="9775" y="17663"/>
                    <a:pt x="9775" y="17663"/>
                    <a:pt x="9775" y="17688"/>
                  </a:cubicBezTo>
                  <a:cubicBezTo>
                    <a:pt x="9750" y="17688"/>
                    <a:pt x="9725" y="17688"/>
                    <a:pt x="9700" y="17714"/>
                  </a:cubicBezTo>
                  <a:cubicBezTo>
                    <a:pt x="9725" y="17688"/>
                    <a:pt x="9750" y="17663"/>
                    <a:pt x="9775" y="17638"/>
                  </a:cubicBezTo>
                  <a:close/>
                  <a:moveTo>
                    <a:pt x="7332" y="1"/>
                  </a:moveTo>
                  <a:cubicBezTo>
                    <a:pt x="7042" y="1"/>
                    <a:pt x="6898" y="210"/>
                    <a:pt x="6742" y="696"/>
                  </a:cubicBezTo>
                  <a:cubicBezTo>
                    <a:pt x="6391" y="1924"/>
                    <a:pt x="6291" y="3177"/>
                    <a:pt x="6391" y="4430"/>
                  </a:cubicBezTo>
                  <a:cubicBezTo>
                    <a:pt x="6391" y="4505"/>
                    <a:pt x="6366" y="4556"/>
                    <a:pt x="6366" y="4606"/>
                  </a:cubicBezTo>
                  <a:cubicBezTo>
                    <a:pt x="5990" y="5032"/>
                    <a:pt x="6241" y="5558"/>
                    <a:pt x="6166" y="6009"/>
                  </a:cubicBezTo>
                  <a:cubicBezTo>
                    <a:pt x="5865" y="6260"/>
                    <a:pt x="5940" y="6686"/>
                    <a:pt x="5815" y="7012"/>
                  </a:cubicBezTo>
                  <a:cubicBezTo>
                    <a:pt x="5690" y="7363"/>
                    <a:pt x="5464" y="7413"/>
                    <a:pt x="5163" y="7438"/>
                  </a:cubicBezTo>
                  <a:cubicBezTo>
                    <a:pt x="4762" y="6811"/>
                    <a:pt x="4236" y="6310"/>
                    <a:pt x="3659" y="5884"/>
                  </a:cubicBezTo>
                  <a:cubicBezTo>
                    <a:pt x="2983" y="5383"/>
                    <a:pt x="2206" y="5107"/>
                    <a:pt x="1354" y="5007"/>
                  </a:cubicBezTo>
                  <a:cubicBezTo>
                    <a:pt x="1326" y="5005"/>
                    <a:pt x="1298" y="5004"/>
                    <a:pt x="1271" y="5004"/>
                  </a:cubicBezTo>
                  <a:cubicBezTo>
                    <a:pt x="860" y="5004"/>
                    <a:pt x="542" y="5183"/>
                    <a:pt x="401" y="5583"/>
                  </a:cubicBezTo>
                  <a:cubicBezTo>
                    <a:pt x="276" y="5984"/>
                    <a:pt x="301" y="6385"/>
                    <a:pt x="752" y="6611"/>
                  </a:cubicBezTo>
                  <a:cubicBezTo>
                    <a:pt x="1028" y="6761"/>
                    <a:pt x="1253" y="6962"/>
                    <a:pt x="1429" y="7212"/>
                  </a:cubicBezTo>
                  <a:cubicBezTo>
                    <a:pt x="1980" y="8089"/>
                    <a:pt x="2807" y="8716"/>
                    <a:pt x="3509" y="9468"/>
                  </a:cubicBezTo>
                  <a:cubicBezTo>
                    <a:pt x="3673" y="9655"/>
                    <a:pt x="3859" y="9821"/>
                    <a:pt x="4129" y="9821"/>
                  </a:cubicBezTo>
                  <a:cubicBezTo>
                    <a:pt x="4148" y="9821"/>
                    <a:pt x="4166" y="9820"/>
                    <a:pt x="4186" y="9819"/>
                  </a:cubicBezTo>
                  <a:cubicBezTo>
                    <a:pt x="4461" y="10044"/>
                    <a:pt x="4311" y="10270"/>
                    <a:pt x="4186" y="10495"/>
                  </a:cubicBezTo>
                  <a:cubicBezTo>
                    <a:pt x="3960" y="10997"/>
                    <a:pt x="3584" y="11423"/>
                    <a:pt x="3534" y="11999"/>
                  </a:cubicBezTo>
                  <a:cubicBezTo>
                    <a:pt x="3334" y="12150"/>
                    <a:pt x="3158" y="12350"/>
                    <a:pt x="3133" y="12626"/>
                  </a:cubicBezTo>
                  <a:cubicBezTo>
                    <a:pt x="2482" y="13754"/>
                    <a:pt x="1830" y="14906"/>
                    <a:pt x="1178" y="16034"/>
                  </a:cubicBezTo>
                  <a:cubicBezTo>
                    <a:pt x="752" y="16460"/>
                    <a:pt x="476" y="16987"/>
                    <a:pt x="251" y="17513"/>
                  </a:cubicBezTo>
                  <a:cubicBezTo>
                    <a:pt x="0" y="18064"/>
                    <a:pt x="151" y="18290"/>
                    <a:pt x="777" y="18440"/>
                  </a:cubicBezTo>
                  <a:cubicBezTo>
                    <a:pt x="863" y="18594"/>
                    <a:pt x="937" y="18806"/>
                    <a:pt x="1086" y="18806"/>
                  </a:cubicBezTo>
                  <a:cubicBezTo>
                    <a:pt x="1156" y="18806"/>
                    <a:pt x="1242" y="18760"/>
                    <a:pt x="1354" y="18641"/>
                  </a:cubicBezTo>
                  <a:cubicBezTo>
                    <a:pt x="1401" y="18644"/>
                    <a:pt x="1447" y="18646"/>
                    <a:pt x="1492" y="18646"/>
                  </a:cubicBezTo>
                  <a:cubicBezTo>
                    <a:pt x="1782" y="18646"/>
                    <a:pt x="2022" y="18562"/>
                    <a:pt x="2131" y="18215"/>
                  </a:cubicBezTo>
                  <a:cubicBezTo>
                    <a:pt x="2256" y="18190"/>
                    <a:pt x="2331" y="18140"/>
                    <a:pt x="2356" y="18039"/>
                  </a:cubicBezTo>
                  <a:cubicBezTo>
                    <a:pt x="2431" y="17989"/>
                    <a:pt x="2482" y="17889"/>
                    <a:pt x="2557" y="17839"/>
                  </a:cubicBezTo>
                  <a:cubicBezTo>
                    <a:pt x="3108" y="17262"/>
                    <a:pt x="3910" y="16886"/>
                    <a:pt x="4186" y="16059"/>
                  </a:cubicBezTo>
                  <a:cubicBezTo>
                    <a:pt x="4436" y="15884"/>
                    <a:pt x="4612" y="15683"/>
                    <a:pt x="4762" y="15433"/>
                  </a:cubicBezTo>
                  <a:cubicBezTo>
                    <a:pt x="5414" y="15007"/>
                    <a:pt x="5890" y="14430"/>
                    <a:pt x="6391" y="13879"/>
                  </a:cubicBezTo>
                  <a:cubicBezTo>
                    <a:pt x="6391" y="13879"/>
                    <a:pt x="6341" y="13804"/>
                    <a:pt x="6341" y="13804"/>
                  </a:cubicBezTo>
                  <a:lnTo>
                    <a:pt x="6366" y="13804"/>
                  </a:lnTo>
                  <a:cubicBezTo>
                    <a:pt x="6366" y="13829"/>
                    <a:pt x="6391" y="13854"/>
                    <a:pt x="6391" y="13879"/>
                  </a:cubicBezTo>
                  <a:cubicBezTo>
                    <a:pt x="6441" y="13954"/>
                    <a:pt x="6542" y="14029"/>
                    <a:pt x="6567" y="14104"/>
                  </a:cubicBezTo>
                  <a:cubicBezTo>
                    <a:pt x="6742" y="16135"/>
                    <a:pt x="7243" y="18089"/>
                    <a:pt x="7619" y="20069"/>
                  </a:cubicBezTo>
                  <a:cubicBezTo>
                    <a:pt x="7695" y="20470"/>
                    <a:pt x="7795" y="20871"/>
                    <a:pt x="7970" y="21222"/>
                  </a:cubicBezTo>
                  <a:cubicBezTo>
                    <a:pt x="8155" y="21605"/>
                    <a:pt x="8444" y="21804"/>
                    <a:pt x="8737" y="21804"/>
                  </a:cubicBezTo>
                  <a:cubicBezTo>
                    <a:pt x="8962" y="21804"/>
                    <a:pt x="9189" y="21687"/>
                    <a:pt x="9374" y="21448"/>
                  </a:cubicBezTo>
                  <a:cubicBezTo>
                    <a:pt x="9649" y="20345"/>
                    <a:pt x="9800" y="19217"/>
                    <a:pt x="9775" y="18064"/>
                  </a:cubicBezTo>
                  <a:cubicBezTo>
                    <a:pt x="9925" y="17939"/>
                    <a:pt x="9950" y="17789"/>
                    <a:pt x="10000" y="17638"/>
                  </a:cubicBezTo>
                  <a:cubicBezTo>
                    <a:pt x="10176" y="16686"/>
                    <a:pt x="10376" y="15759"/>
                    <a:pt x="10577" y="14831"/>
                  </a:cubicBezTo>
                  <a:cubicBezTo>
                    <a:pt x="11103" y="14505"/>
                    <a:pt x="10802" y="13854"/>
                    <a:pt x="11153" y="13453"/>
                  </a:cubicBezTo>
                  <a:cubicBezTo>
                    <a:pt x="11253" y="13578"/>
                    <a:pt x="11404" y="13628"/>
                    <a:pt x="11554" y="13653"/>
                  </a:cubicBezTo>
                  <a:lnTo>
                    <a:pt x="11604" y="13578"/>
                  </a:lnTo>
                  <a:lnTo>
                    <a:pt x="11629" y="13578"/>
                  </a:lnTo>
                  <a:cubicBezTo>
                    <a:pt x="11604" y="13603"/>
                    <a:pt x="11579" y="13628"/>
                    <a:pt x="11554" y="13653"/>
                  </a:cubicBezTo>
                  <a:cubicBezTo>
                    <a:pt x="12206" y="14155"/>
                    <a:pt x="12732" y="14831"/>
                    <a:pt x="13584" y="15007"/>
                  </a:cubicBezTo>
                  <a:cubicBezTo>
                    <a:pt x="13685" y="15308"/>
                    <a:pt x="13885" y="15433"/>
                    <a:pt x="14186" y="15433"/>
                  </a:cubicBezTo>
                  <a:cubicBezTo>
                    <a:pt x="14411" y="15508"/>
                    <a:pt x="14612" y="15583"/>
                    <a:pt x="14837" y="15683"/>
                  </a:cubicBezTo>
                  <a:cubicBezTo>
                    <a:pt x="15514" y="15984"/>
                    <a:pt x="16216" y="16160"/>
                    <a:pt x="16918" y="16335"/>
                  </a:cubicBezTo>
                  <a:cubicBezTo>
                    <a:pt x="17004" y="16359"/>
                    <a:pt x="17088" y="16372"/>
                    <a:pt x="17168" y="16372"/>
                  </a:cubicBezTo>
                  <a:cubicBezTo>
                    <a:pt x="17343" y="16372"/>
                    <a:pt x="17499" y="16307"/>
                    <a:pt x="17619" y="16135"/>
                  </a:cubicBezTo>
                  <a:cubicBezTo>
                    <a:pt x="17795" y="15834"/>
                    <a:pt x="17594" y="15633"/>
                    <a:pt x="17444" y="15408"/>
                  </a:cubicBezTo>
                  <a:cubicBezTo>
                    <a:pt x="17369" y="15333"/>
                    <a:pt x="17294" y="15282"/>
                    <a:pt x="17218" y="15207"/>
                  </a:cubicBezTo>
                  <a:cubicBezTo>
                    <a:pt x="16191" y="14054"/>
                    <a:pt x="15188" y="12876"/>
                    <a:pt x="14136" y="11724"/>
                  </a:cubicBezTo>
                  <a:cubicBezTo>
                    <a:pt x="13735" y="11297"/>
                    <a:pt x="13409" y="10796"/>
                    <a:pt x="12782" y="10596"/>
                  </a:cubicBezTo>
                  <a:cubicBezTo>
                    <a:pt x="12782" y="10470"/>
                    <a:pt x="12782" y="10345"/>
                    <a:pt x="12782" y="10220"/>
                  </a:cubicBezTo>
                  <a:lnTo>
                    <a:pt x="14211" y="8039"/>
                  </a:lnTo>
                  <a:cubicBezTo>
                    <a:pt x="14863" y="7363"/>
                    <a:pt x="15289" y="6536"/>
                    <a:pt x="15990" y="5884"/>
                  </a:cubicBezTo>
                  <a:cubicBezTo>
                    <a:pt x="16241" y="5683"/>
                    <a:pt x="16441" y="5358"/>
                    <a:pt x="16216" y="5007"/>
                  </a:cubicBezTo>
                  <a:cubicBezTo>
                    <a:pt x="16088" y="4783"/>
                    <a:pt x="15829" y="4672"/>
                    <a:pt x="15547" y="4672"/>
                  </a:cubicBezTo>
                  <a:cubicBezTo>
                    <a:pt x="15386" y="4672"/>
                    <a:pt x="15218" y="4708"/>
                    <a:pt x="15063" y="4781"/>
                  </a:cubicBezTo>
                  <a:cubicBezTo>
                    <a:pt x="14913" y="4856"/>
                    <a:pt x="14762" y="4932"/>
                    <a:pt x="14637" y="5057"/>
                  </a:cubicBezTo>
                  <a:cubicBezTo>
                    <a:pt x="13509" y="5934"/>
                    <a:pt x="12231" y="6561"/>
                    <a:pt x="11028" y="7338"/>
                  </a:cubicBezTo>
                  <a:cubicBezTo>
                    <a:pt x="10747" y="7508"/>
                    <a:pt x="10546" y="7603"/>
                    <a:pt x="10393" y="7603"/>
                  </a:cubicBezTo>
                  <a:cubicBezTo>
                    <a:pt x="10165" y="7603"/>
                    <a:pt x="10045" y="7392"/>
                    <a:pt x="9925" y="6911"/>
                  </a:cubicBezTo>
                  <a:cubicBezTo>
                    <a:pt x="9649" y="5909"/>
                    <a:pt x="9424" y="4906"/>
                    <a:pt x="9173" y="3904"/>
                  </a:cubicBezTo>
                  <a:cubicBezTo>
                    <a:pt x="9048" y="3478"/>
                    <a:pt x="8923" y="3077"/>
                    <a:pt x="8973" y="2626"/>
                  </a:cubicBezTo>
                  <a:cubicBezTo>
                    <a:pt x="8973" y="2350"/>
                    <a:pt x="8973" y="2099"/>
                    <a:pt x="8973" y="1824"/>
                  </a:cubicBezTo>
                  <a:cubicBezTo>
                    <a:pt x="8973" y="746"/>
                    <a:pt x="8797" y="520"/>
                    <a:pt x="7820" y="119"/>
                  </a:cubicBezTo>
                  <a:cubicBezTo>
                    <a:pt x="7619" y="42"/>
                    <a:pt x="7461" y="1"/>
                    <a:pt x="73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60" name="Google Shape;460;p24"/>
          <p:cNvSpPr/>
          <p:nvPr/>
        </p:nvSpPr>
        <p:spPr>
          <a:xfrm rot="3610759">
            <a:off x="11412997" y="5972120"/>
            <a:ext cx="478671" cy="544913"/>
          </a:xfrm>
          <a:custGeom>
            <a:avLst/>
            <a:gdLst/>
            <a:ahLst/>
            <a:cxnLst/>
            <a:rect l="l" t="t" r="r" b="b"/>
            <a:pathLst>
              <a:path w="11099" h="12635" extrusionOk="0">
                <a:moveTo>
                  <a:pt x="5421" y="7516"/>
                </a:moveTo>
                <a:cubicBezTo>
                  <a:pt x="5626" y="7516"/>
                  <a:pt x="5845" y="7540"/>
                  <a:pt x="6076" y="7594"/>
                </a:cubicBezTo>
                <a:cubicBezTo>
                  <a:pt x="5865" y="8490"/>
                  <a:pt x="5230" y="9611"/>
                  <a:pt x="4308" y="9611"/>
                </a:cubicBezTo>
                <a:cubicBezTo>
                  <a:pt x="4294" y="9611"/>
                  <a:pt x="4280" y="9610"/>
                  <a:pt x="4265" y="9610"/>
                </a:cubicBezTo>
                <a:cubicBezTo>
                  <a:pt x="2817" y="9553"/>
                  <a:pt x="3538" y="7516"/>
                  <a:pt x="5421" y="7516"/>
                </a:cubicBezTo>
                <a:close/>
                <a:moveTo>
                  <a:pt x="919" y="1"/>
                </a:moveTo>
                <a:cubicBezTo>
                  <a:pt x="578" y="1"/>
                  <a:pt x="349" y="173"/>
                  <a:pt x="260" y="466"/>
                </a:cubicBezTo>
                <a:cubicBezTo>
                  <a:pt x="1" y="1304"/>
                  <a:pt x="1080" y="1429"/>
                  <a:pt x="1928" y="1625"/>
                </a:cubicBezTo>
                <a:cubicBezTo>
                  <a:pt x="3489" y="1982"/>
                  <a:pt x="4658" y="2928"/>
                  <a:pt x="5657" y="4114"/>
                </a:cubicBezTo>
                <a:cubicBezTo>
                  <a:pt x="6130" y="4676"/>
                  <a:pt x="6424" y="5328"/>
                  <a:pt x="6353" y="6139"/>
                </a:cubicBezTo>
                <a:cubicBezTo>
                  <a:pt x="5844" y="6148"/>
                  <a:pt x="5398" y="6131"/>
                  <a:pt x="4970" y="6175"/>
                </a:cubicBezTo>
                <a:cubicBezTo>
                  <a:pt x="3650" y="6318"/>
                  <a:pt x="2713" y="6996"/>
                  <a:pt x="2213" y="8227"/>
                </a:cubicBezTo>
                <a:cubicBezTo>
                  <a:pt x="1614" y="9737"/>
                  <a:pt x="2880" y="10992"/>
                  <a:pt x="4329" y="10992"/>
                </a:cubicBezTo>
                <a:cubicBezTo>
                  <a:pt x="4909" y="10992"/>
                  <a:pt x="5519" y="10790"/>
                  <a:pt x="6049" y="10323"/>
                </a:cubicBezTo>
                <a:cubicBezTo>
                  <a:pt x="6611" y="9833"/>
                  <a:pt x="6950" y="9208"/>
                  <a:pt x="7254" y="8548"/>
                </a:cubicBezTo>
                <a:cubicBezTo>
                  <a:pt x="7396" y="8244"/>
                  <a:pt x="7466" y="8109"/>
                  <a:pt x="7590" y="8109"/>
                </a:cubicBezTo>
                <a:cubicBezTo>
                  <a:pt x="7684" y="8109"/>
                  <a:pt x="7809" y="8187"/>
                  <a:pt x="8021" y="8325"/>
                </a:cubicBezTo>
                <a:cubicBezTo>
                  <a:pt x="9207" y="9074"/>
                  <a:pt x="9743" y="10127"/>
                  <a:pt x="9528" y="11537"/>
                </a:cubicBezTo>
                <a:cubicBezTo>
                  <a:pt x="9421" y="12215"/>
                  <a:pt x="9600" y="12554"/>
                  <a:pt x="10055" y="12625"/>
                </a:cubicBezTo>
                <a:cubicBezTo>
                  <a:pt x="10094" y="12631"/>
                  <a:pt x="10132" y="12634"/>
                  <a:pt x="10169" y="12634"/>
                </a:cubicBezTo>
                <a:cubicBezTo>
                  <a:pt x="11098" y="12634"/>
                  <a:pt x="11087" y="10723"/>
                  <a:pt x="10795" y="9761"/>
                </a:cubicBezTo>
                <a:cubicBezTo>
                  <a:pt x="10394" y="8441"/>
                  <a:pt x="9546" y="7522"/>
                  <a:pt x="8342" y="6907"/>
                </a:cubicBezTo>
                <a:cubicBezTo>
                  <a:pt x="7958" y="6710"/>
                  <a:pt x="7762" y="6496"/>
                  <a:pt x="7771" y="6032"/>
                </a:cubicBezTo>
                <a:cubicBezTo>
                  <a:pt x="7789" y="5078"/>
                  <a:pt x="7468" y="4213"/>
                  <a:pt x="6888" y="3454"/>
                </a:cubicBezTo>
                <a:cubicBezTo>
                  <a:pt x="5434" y="1527"/>
                  <a:pt x="3507" y="394"/>
                  <a:pt x="1125" y="20"/>
                </a:cubicBezTo>
                <a:cubicBezTo>
                  <a:pt x="1052" y="7"/>
                  <a:pt x="984" y="1"/>
                  <a:pt x="9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461" name="Google Shape;461;p24"/>
          <p:cNvGrpSpPr/>
          <p:nvPr/>
        </p:nvGrpSpPr>
        <p:grpSpPr>
          <a:xfrm rot="-1203302">
            <a:off x="314433" y="5856350"/>
            <a:ext cx="565825" cy="564921"/>
            <a:chOff x="1527250" y="3032100"/>
            <a:chExt cx="239825" cy="239450"/>
          </a:xfrm>
        </p:grpSpPr>
        <p:sp>
          <p:nvSpPr>
            <p:cNvPr id="462" name="Google Shape;462;p24"/>
            <p:cNvSpPr/>
            <p:nvPr/>
          </p:nvSpPr>
          <p:spPr>
            <a:xfrm>
              <a:off x="1623575" y="3032100"/>
              <a:ext cx="72075" cy="80875"/>
            </a:xfrm>
            <a:custGeom>
              <a:avLst/>
              <a:gdLst/>
              <a:ahLst/>
              <a:cxnLst/>
              <a:rect l="l" t="t" r="r" b="b"/>
              <a:pathLst>
                <a:path w="2883" h="3235" extrusionOk="0">
                  <a:moveTo>
                    <a:pt x="2038" y="0"/>
                  </a:moveTo>
                  <a:cubicBezTo>
                    <a:pt x="1861" y="0"/>
                    <a:pt x="1664" y="56"/>
                    <a:pt x="1454" y="171"/>
                  </a:cubicBezTo>
                  <a:cubicBezTo>
                    <a:pt x="1078" y="372"/>
                    <a:pt x="727" y="648"/>
                    <a:pt x="477" y="999"/>
                  </a:cubicBezTo>
                  <a:cubicBezTo>
                    <a:pt x="0" y="1675"/>
                    <a:pt x="201" y="2502"/>
                    <a:pt x="1028" y="3004"/>
                  </a:cubicBezTo>
                  <a:cubicBezTo>
                    <a:pt x="1279" y="3156"/>
                    <a:pt x="1489" y="3235"/>
                    <a:pt x="1677" y="3235"/>
                  </a:cubicBezTo>
                  <a:cubicBezTo>
                    <a:pt x="2012" y="3235"/>
                    <a:pt x="2276" y="2983"/>
                    <a:pt x="2582" y="2452"/>
                  </a:cubicBezTo>
                  <a:cubicBezTo>
                    <a:pt x="2782" y="2076"/>
                    <a:pt x="2883" y="1725"/>
                    <a:pt x="2858" y="1450"/>
                  </a:cubicBezTo>
                  <a:cubicBezTo>
                    <a:pt x="2858" y="1174"/>
                    <a:pt x="2858" y="1049"/>
                    <a:pt x="2832" y="923"/>
                  </a:cubicBezTo>
                  <a:cubicBezTo>
                    <a:pt x="2779" y="335"/>
                    <a:pt x="2472" y="0"/>
                    <a:pt x="20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3" name="Google Shape;463;p24"/>
            <p:cNvSpPr/>
            <p:nvPr/>
          </p:nvSpPr>
          <p:spPr>
            <a:xfrm>
              <a:off x="1700025" y="3181625"/>
              <a:ext cx="67050" cy="73775"/>
            </a:xfrm>
            <a:custGeom>
              <a:avLst/>
              <a:gdLst/>
              <a:ahLst/>
              <a:cxnLst/>
              <a:rect l="l" t="t" r="r" b="b"/>
              <a:pathLst>
                <a:path w="2682" h="2951" extrusionOk="0">
                  <a:moveTo>
                    <a:pt x="1431" y="0"/>
                  </a:moveTo>
                  <a:cubicBezTo>
                    <a:pt x="1196" y="0"/>
                    <a:pt x="974" y="113"/>
                    <a:pt x="752" y="256"/>
                  </a:cubicBezTo>
                  <a:cubicBezTo>
                    <a:pt x="276" y="581"/>
                    <a:pt x="0" y="1033"/>
                    <a:pt x="150" y="1634"/>
                  </a:cubicBezTo>
                  <a:cubicBezTo>
                    <a:pt x="301" y="2236"/>
                    <a:pt x="802" y="2612"/>
                    <a:pt x="1303" y="2887"/>
                  </a:cubicBezTo>
                  <a:cubicBezTo>
                    <a:pt x="1391" y="2931"/>
                    <a:pt x="1484" y="2951"/>
                    <a:pt x="1578" y="2951"/>
                  </a:cubicBezTo>
                  <a:cubicBezTo>
                    <a:pt x="1918" y="2951"/>
                    <a:pt x="2274" y="2694"/>
                    <a:pt x="2431" y="2361"/>
                  </a:cubicBezTo>
                  <a:cubicBezTo>
                    <a:pt x="2556" y="2085"/>
                    <a:pt x="2657" y="1810"/>
                    <a:pt x="2607" y="1534"/>
                  </a:cubicBezTo>
                  <a:cubicBezTo>
                    <a:pt x="2682" y="882"/>
                    <a:pt x="2381" y="456"/>
                    <a:pt x="1855" y="130"/>
                  </a:cubicBezTo>
                  <a:cubicBezTo>
                    <a:pt x="1707" y="38"/>
                    <a:pt x="1567" y="0"/>
                    <a:pt x="14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4" name="Google Shape;464;p24"/>
            <p:cNvSpPr/>
            <p:nvPr/>
          </p:nvSpPr>
          <p:spPr>
            <a:xfrm>
              <a:off x="1527250" y="3196275"/>
              <a:ext cx="64400" cy="75275"/>
            </a:xfrm>
            <a:custGeom>
              <a:avLst/>
              <a:gdLst/>
              <a:ahLst/>
              <a:cxnLst/>
              <a:rect l="l" t="t" r="r" b="b"/>
              <a:pathLst>
                <a:path w="2576" h="3011" extrusionOk="0">
                  <a:moveTo>
                    <a:pt x="1357" y="1"/>
                  </a:moveTo>
                  <a:cubicBezTo>
                    <a:pt x="1116" y="1"/>
                    <a:pt x="860" y="113"/>
                    <a:pt x="620" y="296"/>
                  </a:cubicBezTo>
                  <a:cubicBezTo>
                    <a:pt x="345" y="497"/>
                    <a:pt x="119" y="747"/>
                    <a:pt x="19" y="1098"/>
                  </a:cubicBezTo>
                  <a:cubicBezTo>
                    <a:pt x="1" y="2346"/>
                    <a:pt x="427" y="3011"/>
                    <a:pt x="1180" y="3011"/>
                  </a:cubicBezTo>
                  <a:cubicBezTo>
                    <a:pt x="1485" y="3011"/>
                    <a:pt x="1844" y="2901"/>
                    <a:pt x="2249" y="2677"/>
                  </a:cubicBezTo>
                  <a:cubicBezTo>
                    <a:pt x="2525" y="2502"/>
                    <a:pt x="2500" y="2301"/>
                    <a:pt x="2274" y="2101"/>
                  </a:cubicBezTo>
                  <a:lnTo>
                    <a:pt x="2274" y="1725"/>
                  </a:lnTo>
                  <a:cubicBezTo>
                    <a:pt x="2575" y="1123"/>
                    <a:pt x="2299" y="597"/>
                    <a:pt x="1873" y="221"/>
                  </a:cubicBezTo>
                  <a:cubicBezTo>
                    <a:pt x="1720" y="68"/>
                    <a:pt x="1543" y="1"/>
                    <a:pt x="13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65" name="Google Shape;465;p24"/>
          <p:cNvSpPr/>
          <p:nvPr/>
        </p:nvSpPr>
        <p:spPr>
          <a:xfrm rot="3763356">
            <a:off x="5612910" y="6410948"/>
            <a:ext cx="295767" cy="293033"/>
          </a:xfrm>
          <a:custGeom>
            <a:avLst/>
            <a:gdLst/>
            <a:ahLst/>
            <a:cxnLst/>
            <a:rect l="l" t="t" r="r" b="b"/>
            <a:pathLst>
              <a:path w="8873" h="8791" extrusionOk="0">
                <a:moveTo>
                  <a:pt x="5657" y="0"/>
                </a:moveTo>
                <a:cubicBezTo>
                  <a:pt x="5541" y="0"/>
                  <a:pt x="5462" y="101"/>
                  <a:pt x="5414" y="307"/>
                </a:cubicBezTo>
                <a:cubicBezTo>
                  <a:pt x="5263" y="809"/>
                  <a:pt x="4913" y="1160"/>
                  <a:pt x="4712" y="1611"/>
                </a:cubicBezTo>
                <a:cubicBezTo>
                  <a:pt x="4628" y="1793"/>
                  <a:pt x="4520" y="1874"/>
                  <a:pt x="4397" y="1874"/>
                </a:cubicBezTo>
                <a:cubicBezTo>
                  <a:pt x="4301" y="1874"/>
                  <a:pt x="4196" y="1824"/>
                  <a:pt x="4085" y="1736"/>
                </a:cubicBezTo>
                <a:cubicBezTo>
                  <a:pt x="3935" y="1661"/>
                  <a:pt x="3835" y="1535"/>
                  <a:pt x="3709" y="1435"/>
                </a:cubicBezTo>
                <a:cubicBezTo>
                  <a:pt x="3735" y="1134"/>
                  <a:pt x="3584" y="909"/>
                  <a:pt x="3359" y="759"/>
                </a:cubicBezTo>
                <a:cubicBezTo>
                  <a:pt x="3195" y="636"/>
                  <a:pt x="2861" y="572"/>
                  <a:pt x="2550" y="572"/>
                </a:cubicBezTo>
                <a:cubicBezTo>
                  <a:pt x="2289" y="572"/>
                  <a:pt x="2044" y="617"/>
                  <a:pt x="1930" y="708"/>
                </a:cubicBezTo>
                <a:cubicBezTo>
                  <a:pt x="1629" y="959"/>
                  <a:pt x="1679" y="1410"/>
                  <a:pt x="1980" y="1987"/>
                </a:cubicBezTo>
                <a:cubicBezTo>
                  <a:pt x="2231" y="2438"/>
                  <a:pt x="2607" y="2789"/>
                  <a:pt x="3058" y="3139"/>
                </a:cubicBezTo>
                <a:cubicBezTo>
                  <a:pt x="2682" y="3390"/>
                  <a:pt x="2356" y="3566"/>
                  <a:pt x="2105" y="3816"/>
                </a:cubicBezTo>
                <a:cubicBezTo>
                  <a:pt x="1529" y="4368"/>
                  <a:pt x="777" y="4693"/>
                  <a:pt x="301" y="5320"/>
                </a:cubicBezTo>
                <a:cubicBezTo>
                  <a:pt x="0" y="5721"/>
                  <a:pt x="0" y="6147"/>
                  <a:pt x="351" y="6498"/>
                </a:cubicBezTo>
                <a:cubicBezTo>
                  <a:pt x="535" y="6710"/>
                  <a:pt x="750" y="6802"/>
                  <a:pt x="979" y="6802"/>
                </a:cubicBezTo>
                <a:cubicBezTo>
                  <a:pt x="1157" y="6802"/>
                  <a:pt x="1343" y="6747"/>
                  <a:pt x="1529" y="6648"/>
                </a:cubicBezTo>
                <a:cubicBezTo>
                  <a:pt x="1905" y="6448"/>
                  <a:pt x="2281" y="6222"/>
                  <a:pt x="2657" y="6022"/>
                </a:cubicBezTo>
                <a:cubicBezTo>
                  <a:pt x="2802" y="5957"/>
                  <a:pt x="2948" y="5851"/>
                  <a:pt x="3107" y="5851"/>
                </a:cubicBezTo>
                <a:cubicBezTo>
                  <a:pt x="3194" y="5851"/>
                  <a:pt x="3286" y="5883"/>
                  <a:pt x="3384" y="5972"/>
                </a:cubicBezTo>
                <a:cubicBezTo>
                  <a:pt x="3609" y="6197"/>
                  <a:pt x="3785" y="6423"/>
                  <a:pt x="3634" y="6749"/>
                </a:cubicBezTo>
                <a:cubicBezTo>
                  <a:pt x="3409" y="7250"/>
                  <a:pt x="3760" y="7726"/>
                  <a:pt x="3785" y="8202"/>
                </a:cubicBezTo>
                <a:cubicBezTo>
                  <a:pt x="3785" y="8516"/>
                  <a:pt x="4327" y="8790"/>
                  <a:pt x="4710" y="8790"/>
                </a:cubicBezTo>
                <a:cubicBezTo>
                  <a:pt x="4755" y="8790"/>
                  <a:pt x="4798" y="8786"/>
                  <a:pt x="4837" y="8779"/>
                </a:cubicBezTo>
                <a:cubicBezTo>
                  <a:pt x="5238" y="8703"/>
                  <a:pt x="5263" y="8378"/>
                  <a:pt x="5339" y="8052"/>
                </a:cubicBezTo>
                <a:cubicBezTo>
                  <a:pt x="5489" y="7150"/>
                  <a:pt x="5564" y="6272"/>
                  <a:pt x="5514" y="5370"/>
                </a:cubicBezTo>
                <a:cubicBezTo>
                  <a:pt x="5642" y="4820"/>
                  <a:pt x="5744" y="4619"/>
                  <a:pt x="6044" y="4619"/>
                </a:cubicBezTo>
                <a:cubicBezTo>
                  <a:pt x="6154" y="4619"/>
                  <a:pt x="6291" y="4646"/>
                  <a:pt x="6466" y="4693"/>
                </a:cubicBezTo>
                <a:cubicBezTo>
                  <a:pt x="6918" y="4819"/>
                  <a:pt x="7344" y="4969"/>
                  <a:pt x="7795" y="5094"/>
                </a:cubicBezTo>
                <a:cubicBezTo>
                  <a:pt x="7891" y="5122"/>
                  <a:pt x="7986" y="5136"/>
                  <a:pt x="8076" y="5136"/>
                </a:cubicBezTo>
                <a:cubicBezTo>
                  <a:pt x="8315" y="5136"/>
                  <a:pt x="8527" y="5037"/>
                  <a:pt x="8672" y="4819"/>
                </a:cubicBezTo>
                <a:cubicBezTo>
                  <a:pt x="8872" y="4493"/>
                  <a:pt x="8572" y="4267"/>
                  <a:pt x="8446" y="4017"/>
                </a:cubicBezTo>
                <a:cubicBezTo>
                  <a:pt x="8296" y="3766"/>
                  <a:pt x="8045" y="3666"/>
                  <a:pt x="7770" y="3616"/>
                </a:cubicBezTo>
                <a:cubicBezTo>
                  <a:pt x="7519" y="3566"/>
                  <a:pt x="7268" y="3515"/>
                  <a:pt x="6993" y="3440"/>
                </a:cubicBezTo>
                <a:cubicBezTo>
                  <a:pt x="5715" y="3064"/>
                  <a:pt x="5715" y="3064"/>
                  <a:pt x="6366" y="1886"/>
                </a:cubicBezTo>
                <a:cubicBezTo>
                  <a:pt x="6717" y="1285"/>
                  <a:pt x="6742" y="784"/>
                  <a:pt x="6166" y="332"/>
                </a:cubicBezTo>
                <a:cubicBezTo>
                  <a:pt x="5946" y="113"/>
                  <a:pt x="5780" y="0"/>
                  <a:pt x="565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66" name="Google Shape;466;p24"/>
          <p:cNvSpPr/>
          <p:nvPr/>
        </p:nvSpPr>
        <p:spPr>
          <a:xfrm rot="-384016">
            <a:off x="256941" y="2508857"/>
            <a:ext cx="217436" cy="411457"/>
          </a:xfrm>
          <a:custGeom>
            <a:avLst/>
            <a:gdLst/>
            <a:ahLst/>
            <a:cxnLst/>
            <a:rect l="l" t="t" r="r" b="b"/>
            <a:pathLst>
              <a:path w="4838" h="9155" extrusionOk="0">
                <a:moveTo>
                  <a:pt x="2132" y="1"/>
                </a:moveTo>
                <a:cubicBezTo>
                  <a:pt x="1972" y="1"/>
                  <a:pt x="1824" y="119"/>
                  <a:pt x="1705" y="372"/>
                </a:cubicBezTo>
                <a:cubicBezTo>
                  <a:pt x="1529" y="547"/>
                  <a:pt x="1479" y="773"/>
                  <a:pt x="1454" y="973"/>
                </a:cubicBezTo>
                <a:cubicBezTo>
                  <a:pt x="953" y="1424"/>
                  <a:pt x="752" y="2026"/>
                  <a:pt x="477" y="2577"/>
                </a:cubicBezTo>
                <a:cubicBezTo>
                  <a:pt x="126" y="2778"/>
                  <a:pt x="76" y="3053"/>
                  <a:pt x="101" y="3404"/>
                </a:cubicBezTo>
                <a:cubicBezTo>
                  <a:pt x="25" y="3680"/>
                  <a:pt x="0" y="3981"/>
                  <a:pt x="226" y="4206"/>
                </a:cubicBezTo>
                <a:cubicBezTo>
                  <a:pt x="451" y="4883"/>
                  <a:pt x="552" y="5635"/>
                  <a:pt x="1028" y="6211"/>
                </a:cubicBezTo>
                <a:cubicBezTo>
                  <a:pt x="1078" y="6712"/>
                  <a:pt x="1279" y="7189"/>
                  <a:pt x="1504" y="7640"/>
                </a:cubicBezTo>
                <a:cubicBezTo>
                  <a:pt x="1479" y="7690"/>
                  <a:pt x="1479" y="7740"/>
                  <a:pt x="1504" y="7765"/>
                </a:cubicBezTo>
                <a:cubicBezTo>
                  <a:pt x="1504" y="7790"/>
                  <a:pt x="1504" y="7790"/>
                  <a:pt x="1504" y="7790"/>
                </a:cubicBezTo>
                <a:cubicBezTo>
                  <a:pt x="1504" y="7941"/>
                  <a:pt x="1529" y="8091"/>
                  <a:pt x="1680" y="8191"/>
                </a:cubicBezTo>
                <a:cubicBezTo>
                  <a:pt x="1680" y="8266"/>
                  <a:pt x="1705" y="8342"/>
                  <a:pt x="1705" y="8392"/>
                </a:cubicBezTo>
                <a:cubicBezTo>
                  <a:pt x="1680" y="8692"/>
                  <a:pt x="1680" y="8968"/>
                  <a:pt x="2081" y="8993"/>
                </a:cubicBezTo>
                <a:cubicBezTo>
                  <a:pt x="2149" y="9088"/>
                  <a:pt x="2217" y="9154"/>
                  <a:pt x="2285" y="9154"/>
                </a:cubicBezTo>
                <a:cubicBezTo>
                  <a:pt x="2342" y="9154"/>
                  <a:pt x="2399" y="9108"/>
                  <a:pt x="2456" y="8993"/>
                </a:cubicBezTo>
                <a:cubicBezTo>
                  <a:pt x="2507" y="8943"/>
                  <a:pt x="2507" y="8893"/>
                  <a:pt x="2507" y="8818"/>
                </a:cubicBezTo>
                <a:cubicBezTo>
                  <a:pt x="2682" y="8667"/>
                  <a:pt x="2707" y="8442"/>
                  <a:pt x="2707" y="8216"/>
                </a:cubicBezTo>
                <a:cubicBezTo>
                  <a:pt x="3334" y="7139"/>
                  <a:pt x="3659" y="5935"/>
                  <a:pt x="4136" y="4808"/>
                </a:cubicBezTo>
                <a:cubicBezTo>
                  <a:pt x="4261" y="4707"/>
                  <a:pt x="4311" y="4582"/>
                  <a:pt x="4311" y="4432"/>
                </a:cubicBezTo>
                <a:cubicBezTo>
                  <a:pt x="4411" y="4081"/>
                  <a:pt x="4837" y="3780"/>
                  <a:pt x="4487" y="3379"/>
                </a:cubicBezTo>
                <a:cubicBezTo>
                  <a:pt x="4286" y="2753"/>
                  <a:pt x="3885" y="2276"/>
                  <a:pt x="3509" y="1775"/>
                </a:cubicBezTo>
                <a:cubicBezTo>
                  <a:pt x="3459" y="1499"/>
                  <a:pt x="3359" y="1299"/>
                  <a:pt x="3133" y="1149"/>
                </a:cubicBezTo>
                <a:cubicBezTo>
                  <a:pt x="3108" y="1098"/>
                  <a:pt x="3083" y="1048"/>
                  <a:pt x="3033" y="998"/>
                </a:cubicBezTo>
                <a:cubicBezTo>
                  <a:pt x="3008" y="697"/>
                  <a:pt x="2782" y="472"/>
                  <a:pt x="2582" y="271"/>
                </a:cubicBezTo>
                <a:cubicBezTo>
                  <a:pt x="2429" y="94"/>
                  <a:pt x="2275" y="1"/>
                  <a:pt x="213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467" name="Google Shape;467;p24"/>
          <p:cNvGrpSpPr/>
          <p:nvPr/>
        </p:nvGrpSpPr>
        <p:grpSpPr>
          <a:xfrm rot="-9636935">
            <a:off x="11595847" y="1927198"/>
            <a:ext cx="255725" cy="405697"/>
            <a:chOff x="7707175" y="1074324"/>
            <a:chExt cx="191796" cy="304277"/>
          </a:xfrm>
        </p:grpSpPr>
        <p:sp>
          <p:nvSpPr>
            <p:cNvPr id="468" name="Google Shape;468;p24"/>
            <p:cNvSpPr/>
            <p:nvPr/>
          </p:nvSpPr>
          <p:spPr>
            <a:xfrm>
              <a:off x="7773074" y="1247243"/>
              <a:ext cx="125898" cy="131358"/>
            </a:xfrm>
            <a:custGeom>
              <a:avLst/>
              <a:gdLst/>
              <a:ahLst/>
              <a:cxnLst/>
              <a:rect l="l" t="t" r="r" b="b"/>
              <a:pathLst>
                <a:path w="3735" h="3897" extrusionOk="0">
                  <a:moveTo>
                    <a:pt x="1765" y="0"/>
                  </a:moveTo>
                  <a:cubicBezTo>
                    <a:pt x="1753" y="0"/>
                    <a:pt x="1741" y="0"/>
                    <a:pt x="1729" y="1"/>
                  </a:cubicBezTo>
                  <a:cubicBezTo>
                    <a:pt x="1579" y="1"/>
                    <a:pt x="1404" y="51"/>
                    <a:pt x="1253" y="126"/>
                  </a:cubicBezTo>
                  <a:cubicBezTo>
                    <a:pt x="451" y="577"/>
                    <a:pt x="0" y="2031"/>
                    <a:pt x="351" y="2908"/>
                  </a:cubicBezTo>
                  <a:cubicBezTo>
                    <a:pt x="501" y="3184"/>
                    <a:pt x="752" y="3334"/>
                    <a:pt x="927" y="3560"/>
                  </a:cubicBezTo>
                  <a:cubicBezTo>
                    <a:pt x="1304" y="3783"/>
                    <a:pt x="1647" y="3896"/>
                    <a:pt x="1971" y="3896"/>
                  </a:cubicBezTo>
                  <a:cubicBezTo>
                    <a:pt x="2336" y="3896"/>
                    <a:pt x="2675" y="3752"/>
                    <a:pt x="3008" y="3460"/>
                  </a:cubicBezTo>
                  <a:cubicBezTo>
                    <a:pt x="3509" y="3034"/>
                    <a:pt x="3734" y="2081"/>
                    <a:pt x="3509" y="1430"/>
                  </a:cubicBezTo>
                  <a:cubicBezTo>
                    <a:pt x="3238" y="667"/>
                    <a:pt x="2412" y="0"/>
                    <a:pt x="1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9" name="Google Shape;469;p24"/>
            <p:cNvSpPr/>
            <p:nvPr/>
          </p:nvSpPr>
          <p:spPr>
            <a:xfrm>
              <a:off x="7707175" y="1074324"/>
              <a:ext cx="75201" cy="65527"/>
            </a:xfrm>
            <a:custGeom>
              <a:avLst/>
              <a:gdLst/>
              <a:ahLst/>
              <a:cxnLst/>
              <a:rect l="l" t="t" r="r" b="b"/>
              <a:pathLst>
                <a:path w="2231" h="1944" extrusionOk="0">
                  <a:moveTo>
                    <a:pt x="786" y="0"/>
                  </a:moveTo>
                  <a:cubicBezTo>
                    <a:pt x="663" y="0"/>
                    <a:pt x="565" y="70"/>
                    <a:pt x="526" y="244"/>
                  </a:cubicBezTo>
                  <a:cubicBezTo>
                    <a:pt x="351" y="294"/>
                    <a:pt x="276" y="419"/>
                    <a:pt x="276" y="620"/>
                  </a:cubicBezTo>
                  <a:cubicBezTo>
                    <a:pt x="75" y="770"/>
                    <a:pt x="0" y="970"/>
                    <a:pt x="100" y="1221"/>
                  </a:cubicBezTo>
                  <a:cubicBezTo>
                    <a:pt x="123" y="1723"/>
                    <a:pt x="395" y="1851"/>
                    <a:pt x="784" y="1851"/>
                  </a:cubicBezTo>
                  <a:cubicBezTo>
                    <a:pt x="823" y="1851"/>
                    <a:pt x="862" y="1850"/>
                    <a:pt x="902" y="1848"/>
                  </a:cubicBezTo>
                  <a:cubicBezTo>
                    <a:pt x="1106" y="1907"/>
                    <a:pt x="1252" y="1943"/>
                    <a:pt x="1366" y="1943"/>
                  </a:cubicBezTo>
                  <a:cubicBezTo>
                    <a:pt x="1592" y="1943"/>
                    <a:pt x="1697" y="1803"/>
                    <a:pt x="1880" y="1422"/>
                  </a:cubicBezTo>
                  <a:lnTo>
                    <a:pt x="1905" y="1221"/>
                  </a:lnTo>
                  <a:cubicBezTo>
                    <a:pt x="2231" y="569"/>
                    <a:pt x="2231" y="569"/>
                    <a:pt x="1504" y="68"/>
                  </a:cubicBezTo>
                  <a:cubicBezTo>
                    <a:pt x="1454" y="43"/>
                    <a:pt x="1379" y="43"/>
                    <a:pt x="1303" y="43"/>
                  </a:cubicBezTo>
                  <a:cubicBezTo>
                    <a:pt x="1178" y="43"/>
                    <a:pt x="1053" y="18"/>
                    <a:pt x="902" y="18"/>
                  </a:cubicBezTo>
                  <a:cubicBezTo>
                    <a:pt x="862" y="7"/>
                    <a:pt x="823" y="0"/>
                    <a:pt x="7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70" name="Google Shape;470;p24"/>
          <p:cNvSpPr/>
          <p:nvPr/>
        </p:nvSpPr>
        <p:spPr>
          <a:xfrm rot="3763356">
            <a:off x="8242577" y="155348"/>
            <a:ext cx="295767" cy="293033"/>
          </a:xfrm>
          <a:custGeom>
            <a:avLst/>
            <a:gdLst/>
            <a:ahLst/>
            <a:cxnLst/>
            <a:rect l="l" t="t" r="r" b="b"/>
            <a:pathLst>
              <a:path w="8873" h="8791" extrusionOk="0">
                <a:moveTo>
                  <a:pt x="5657" y="0"/>
                </a:moveTo>
                <a:cubicBezTo>
                  <a:pt x="5541" y="0"/>
                  <a:pt x="5462" y="101"/>
                  <a:pt x="5414" y="307"/>
                </a:cubicBezTo>
                <a:cubicBezTo>
                  <a:pt x="5263" y="809"/>
                  <a:pt x="4913" y="1160"/>
                  <a:pt x="4712" y="1611"/>
                </a:cubicBezTo>
                <a:cubicBezTo>
                  <a:pt x="4628" y="1793"/>
                  <a:pt x="4520" y="1874"/>
                  <a:pt x="4397" y="1874"/>
                </a:cubicBezTo>
                <a:cubicBezTo>
                  <a:pt x="4301" y="1874"/>
                  <a:pt x="4196" y="1824"/>
                  <a:pt x="4085" y="1736"/>
                </a:cubicBezTo>
                <a:cubicBezTo>
                  <a:pt x="3935" y="1661"/>
                  <a:pt x="3835" y="1535"/>
                  <a:pt x="3709" y="1435"/>
                </a:cubicBezTo>
                <a:cubicBezTo>
                  <a:pt x="3735" y="1134"/>
                  <a:pt x="3584" y="909"/>
                  <a:pt x="3359" y="759"/>
                </a:cubicBezTo>
                <a:cubicBezTo>
                  <a:pt x="3195" y="636"/>
                  <a:pt x="2861" y="572"/>
                  <a:pt x="2550" y="572"/>
                </a:cubicBezTo>
                <a:cubicBezTo>
                  <a:pt x="2289" y="572"/>
                  <a:pt x="2044" y="617"/>
                  <a:pt x="1930" y="708"/>
                </a:cubicBezTo>
                <a:cubicBezTo>
                  <a:pt x="1629" y="959"/>
                  <a:pt x="1679" y="1410"/>
                  <a:pt x="1980" y="1987"/>
                </a:cubicBezTo>
                <a:cubicBezTo>
                  <a:pt x="2231" y="2438"/>
                  <a:pt x="2607" y="2789"/>
                  <a:pt x="3058" y="3139"/>
                </a:cubicBezTo>
                <a:cubicBezTo>
                  <a:pt x="2682" y="3390"/>
                  <a:pt x="2356" y="3566"/>
                  <a:pt x="2105" y="3816"/>
                </a:cubicBezTo>
                <a:cubicBezTo>
                  <a:pt x="1529" y="4368"/>
                  <a:pt x="777" y="4693"/>
                  <a:pt x="301" y="5320"/>
                </a:cubicBezTo>
                <a:cubicBezTo>
                  <a:pt x="0" y="5721"/>
                  <a:pt x="0" y="6147"/>
                  <a:pt x="351" y="6498"/>
                </a:cubicBezTo>
                <a:cubicBezTo>
                  <a:pt x="535" y="6710"/>
                  <a:pt x="750" y="6802"/>
                  <a:pt x="979" y="6802"/>
                </a:cubicBezTo>
                <a:cubicBezTo>
                  <a:pt x="1157" y="6802"/>
                  <a:pt x="1343" y="6747"/>
                  <a:pt x="1529" y="6648"/>
                </a:cubicBezTo>
                <a:cubicBezTo>
                  <a:pt x="1905" y="6448"/>
                  <a:pt x="2281" y="6222"/>
                  <a:pt x="2657" y="6022"/>
                </a:cubicBezTo>
                <a:cubicBezTo>
                  <a:pt x="2802" y="5957"/>
                  <a:pt x="2948" y="5851"/>
                  <a:pt x="3107" y="5851"/>
                </a:cubicBezTo>
                <a:cubicBezTo>
                  <a:pt x="3194" y="5851"/>
                  <a:pt x="3286" y="5883"/>
                  <a:pt x="3384" y="5972"/>
                </a:cubicBezTo>
                <a:cubicBezTo>
                  <a:pt x="3609" y="6197"/>
                  <a:pt x="3785" y="6423"/>
                  <a:pt x="3634" y="6749"/>
                </a:cubicBezTo>
                <a:cubicBezTo>
                  <a:pt x="3409" y="7250"/>
                  <a:pt x="3760" y="7726"/>
                  <a:pt x="3785" y="8202"/>
                </a:cubicBezTo>
                <a:cubicBezTo>
                  <a:pt x="3785" y="8516"/>
                  <a:pt x="4327" y="8790"/>
                  <a:pt x="4710" y="8790"/>
                </a:cubicBezTo>
                <a:cubicBezTo>
                  <a:pt x="4755" y="8790"/>
                  <a:pt x="4798" y="8786"/>
                  <a:pt x="4837" y="8779"/>
                </a:cubicBezTo>
                <a:cubicBezTo>
                  <a:pt x="5238" y="8703"/>
                  <a:pt x="5263" y="8378"/>
                  <a:pt x="5339" y="8052"/>
                </a:cubicBezTo>
                <a:cubicBezTo>
                  <a:pt x="5489" y="7150"/>
                  <a:pt x="5564" y="6272"/>
                  <a:pt x="5514" y="5370"/>
                </a:cubicBezTo>
                <a:cubicBezTo>
                  <a:pt x="5642" y="4820"/>
                  <a:pt x="5744" y="4619"/>
                  <a:pt x="6044" y="4619"/>
                </a:cubicBezTo>
                <a:cubicBezTo>
                  <a:pt x="6154" y="4619"/>
                  <a:pt x="6291" y="4646"/>
                  <a:pt x="6466" y="4693"/>
                </a:cubicBezTo>
                <a:cubicBezTo>
                  <a:pt x="6918" y="4819"/>
                  <a:pt x="7344" y="4969"/>
                  <a:pt x="7795" y="5094"/>
                </a:cubicBezTo>
                <a:cubicBezTo>
                  <a:pt x="7891" y="5122"/>
                  <a:pt x="7986" y="5136"/>
                  <a:pt x="8076" y="5136"/>
                </a:cubicBezTo>
                <a:cubicBezTo>
                  <a:pt x="8315" y="5136"/>
                  <a:pt x="8527" y="5037"/>
                  <a:pt x="8672" y="4819"/>
                </a:cubicBezTo>
                <a:cubicBezTo>
                  <a:pt x="8872" y="4493"/>
                  <a:pt x="8572" y="4267"/>
                  <a:pt x="8446" y="4017"/>
                </a:cubicBezTo>
                <a:cubicBezTo>
                  <a:pt x="8296" y="3766"/>
                  <a:pt x="8045" y="3666"/>
                  <a:pt x="7770" y="3616"/>
                </a:cubicBezTo>
                <a:cubicBezTo>
                  <a:pt x="7519" y="3566"/>
                  <a:pt x="7268" y="3515"/>
                  <a:pt x="6993" y="3440"/>
                </a:cubicBezTo>
                <a:cubicBezTo>
                  <a:pt x="5715" y="3064"/>
                  <a:pt x="5715" y="3064"/>
                  <a:pt x="6366" y="1886"/>
                </a:cubicBezTo>
                <a:cubicBezTo>
                  <a:pt x="6717" y="1285"/>
                  <a:pt x="6742" y="784"/>
                  <a:pt x="6166" y="332"/>
                </a:cubicBezTo>
                <a:cubicBezTo>
                  <a:pt x="5946" y="113"/>
                  <a:pt x="5780" y="0"/>
                  <a:pt x="565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71" name="Google Shape;471;p24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0570370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1_Title only 3"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p24"/>
          <p:cNvSpPr/>
          <p:nvPr/>
        </p:nvSpPr>
        <p:spPr>
          <a:xfrm>
            <a:off x="0" y="-15434"/>
            <a:ext cx="12192083" cy="6877171"/>
          </a:xfrm>
          <a:custGeom>
            <a:avLst/>
            <a:gdLst/>
            <a:ahLst/>
            <a:cxnLst/>
            <a:rect l="l" t="t" r="r" b="b"/>
            <a:pathLst>
              <a:path w="73796" h="41626" extrusionOk="0">
                <a:moveTo>
                  <a:pt x="60753" y="4015"/>
                </a:moveTo>
                <a:cubicBezTo>
                  <a:pt x="62004" y="4049"/>
                  <a:pt x="63216" y="4123"/>
                  <a:pt x="64501" y="4123"/>
                </a:cubicBezTo>
                <a:cubicBezTo>
                  <a:pt x="64572" y="4123"/>
                  <a:pt x="64642" y="4123"/>
                  <a:pt x="64713" y="4122"/>
                </a:cubicBezTo>
                <a:lnTo>
                  <a:pt x="64713" y="4122"/>
                </a:lnTo>
                <a:cubicBezTo>
                  <a:pt x="64669" y="5469"/>
                  <a:pt x="64660" y="6879"/>
                  <a:pt x="64687" y="8261"/>
                </a:cubicBezTo>
                <a:cubicBezTo>
                  <a:pt x="63654" y="8212"/>
                  <a:pt x="62598" y="8139"/>
                  <a:pt x="61529" y="8139"/>
                </a:cubicBezTo>
                <a:cubicBezTo>
                  <a:pt x="61259" y="8139"/>
                  <a:pt x="60988" y="8144"/>
                  <a:pt x="60717" y="8154"/>
                </a:cubicBezTo>
                <a:cubicBezTo>
                  <a:pt x="60726" y="6789"/>
                  <a:pt x="60735" y="5425"/>
                  <a:pt x="60744" y="4051"/>
                </a:cubicBezTo>
                <a:cubicBezTo>
                  <a:pt x="60735" y="4033"/>
                  <a:pt x="60735" y="4015"/>
                  <a:pt x="60753" y="4015"/>
                </a:cubicBezTo>
                <a:close/>
                <a:moveTo>
                  <a:pt x="70575" y="4113"/>
                </a:moveTo>
                <a:cubicBezTo>
                  <a:pt x="70584" y="5487"/>
                  <a:pt x="70566" y="6852"/>
                  <a:pt x="70566" y="8217"/>
                </a:cubicBezTo>
                <a:cubicBezTo>
                  <a:pt x="69272" y="8262"/>
                  <a:pt x="67919" y="8316"/>
                  <a:pt x="66578" y="8316"/>
                </a:cubicBezTo>
                <a:cubicBezTo>
                  <a:pt x="66060" y="8316"/>
                  <a:pt x="65544" y="8308"/>
                  <a:pt x="65035" y="8288"/>
                </a:cubicBezTo>
                <a:cubicBezTo>
                  <a:pt x="65017" y="6905"/>
                  <a:pt x="65017" y="5469"/>
                  <a:pt x="65079" y="4131"/>
                </a:cubicBezTo>
                <a:cubicBezTo>
                  <a:pt x="65909" y="4151"/>
                  <a:pt x="66757" y="4163"/>
                  <a:pt x="67604" y="4163"/>
                </a:cubicBezTo>
                <a:cubicBezTo>
                  <a:pt x="68607" y="4163"/>
                  <a:pt x="69608" y="4147"/>
                  <a:pt x="70575" y="4113"/>
                </a:cubicBezTo>
                <a:close/>
                <a:moveTo>
                  <a:pt x="58534" y="3970"/>
                </a:moveTo>
                <a:cubicBezTo>
                  <a:pt x="59152" y="3970"/>
                  <a:pt x="59771" y="3981"/>
                  <a:pt x="60387" y="4006"/>
                </a:cubicBezTo>
                <a:cubicBezTo>
                  <a:pt x="60387" y="5398"/>
                  <a:pt x="60369" y="6781"/>
                  <a:pt x="60369" y="8181"/>
                </a:cubicBezTo>
                <a:cubicBezTo>
                  <a:pt x="58879" y="8208"/>
                  <a:pt x="57443" y="8297"/>
                  <a:pt x="55962" y="8333"/>
                </a:cubicBezTo>
                <a:cubicBezTo>
                  <a:pt x="55908" y="6923"/>
                  <a:pt x="55855" y="5505"/>
                  <a:pt x="55864" y="4024"/>
                </a:cubicBezTo>
                <a:cubicBezTo>
                  <a:pt x="56745" y="3992"/>
                  <a:pt x="57639" y="3970"/>
                  <a:pt x="58534" y="3970"/>
                </a:cubicBezTo>
                <a:close/>
                <a:moveTo>
                  <a:pt x="51038" y="4024"/>
                </a:moveTo>
                <a:cubicBezTo>
                  <a:pt x="51914" y="4062"/>
                  <a:pt x="52823" y="4086"/>
                  <a:pt x="53728" y="4086"/>
                </a:cubicBezTo>
                <a:cubicBezTo>
                  <a:pt x="54326" y="4086"/>
                  <a:pt x="54922" y="4076"/>
                  <a:pt x="55507" y="4051"/>
                </a:cubicBezTo>
                <a:lnTo>
                  <a:pt x="55507" y="4051"/>
                </a:lnTo>
                <a:cubicBezTo>
                  <a:pt x="55498" y="5523"/>
                  <a:pt x="55569" y="6914"/>
                  <a:pt x="55605" y="8342"/>
                </a:cubicBezTo>
                <a:cubicBezTo>
                  <a:pt x="54053" y="8360"/>
                  <a:pt x="52545" y="8413"/>
                  <a:pt x="51046" y="8476"/>
                </a:cubicBezTo>
                <a:cubicBezTo>
                  <a:pt x="51091" y="7021"/>
                  <a:pt x="51055" y="5505"/>
                  <a:pt x="51029" y="4060"/>
                </a:cubicBezTo>
                <a:cubicBezTo>
                  <a:pt x="51020" y="4042"/>
                  <a:pt x="51020" y="4033"/>
                  <a:pt x="51038" y="4024"/>
                </a:cubicBezTo>
                <a:close/>
                <a:moveTo>
                  <a:pt x="40618" y="3837"/>
                </a:moveTo>
                <a:lnTo>
                  <a:pt x="40618" y="3837"/>
                </a:lnTo>
                <a:cubicBezTo>
                  <a:pt x="40636" y="5433"/>
                  <a:pt x="40573" y="6941"/>
                  <a:pt x="40564" y="8502"/>
                </a:cubicBezTo>
                <a:cubicBezTo>
                  <a:pt x="40437" y="8498"/>
                  <a:pt x="40309" y="8496"/>
                  <a:pt x="40181" y="8496"/>
                </a:cubicBezTo>
                <a:cubicBezTo>
                  <a:pt x="39468" y="8496"/>
                  <a:pt x="38751" y="8552"/>
                  <a:pt x="38040" y="8583"/>
                </a:cubicBezTo>
                <a:cubicBezTo>
                  <a:pt x="37192" y="8618"/>
                  <a:pt x="36362" y="8609"/>
                  <a:pt x="35551" y="8699"/>
                </a:cubicBezTo>
                <a:lnTo>
                  <a:pt x="35542" y="8663"/>
                </a:lnTo>
                <a:cubicBezTo>
                  <a:pt x="35595" y="7120"/>
                  <a:pt x="35622" y="5505"/>
                  <a:pt x="35568" y="3935"/>
                </a:cubicBezTo>
                <a:cubicBezTo>
                  <a:pt x="37183" y="3837"/>
                  <a:pt x="38941" y="3881"/>
                  <a:pt x="40618" y="3837"/>
                </a:cubicBezTo>
                <a:close/>
                <a:moveTo>
                  <a:pt x="44285" y="3743"/>
                </a:moveTo>
                <a:cubicBezTo>
                  <a:pt x="44599" y="3743"/>
                  <a:pt x="44913" y="3750"/>
                  <a:pt x="45230" y="3765"/>
                </a:cubicBezTo>
                <a:cubicBezTo>
                  <a:pt x="45283" y="5433"/>
                  <a:pt x="45408" y="7004"/>
                  <a:pt x="45426" y="8699"/>
                </a:cubicBezTo>
                <a:cubicBezTo>
                  <a:pt x="43910" y="8654"/>
                  <a:pt x="42420" y="8583"/>
                  <a:pt x="40912" y="8520"/>
                </a:cubicBezTo>
                <a:cubicBezTo>
                  <a:pt x="40939" y="6959"/>
                  <a:pt x="40975" y="5407"/>
                  <a:pt x="40975" y="3828"/>
                </a:cubicBezTo>
                <a:cubicBezTo>
                  <a:pt x="42087" y="3821"/>
                  <a:pt x="43178" y="3743"/>
                  <a:pt x="44285" y="3743"/>
                </a:cubicBezTo>
                <a:close/>
                <a:moveTo>
                  <a:pt x="45596" y="3774"/>
                </a:moveTo>
                <a:cubicBezTo>
                  <a:pt x="47291" y="3854"/>
                  <a:pt x="49021" y="3899"/>
                  <a:pt x="50672" y="4015"/>
                </a:cubicBezTo>
                <a:cubicBezTo>
                  <a:pt x="50699" y="5496"/>
                  <a:pt x="50734" y="7013"/>
                  <a:pt x="50690" y="8502"/>
                </a:cubicBezTo>
                <a:cubicBezTo>
                  <a:pt x="49084" y="8592"/>
                  <a:pt x="47478" y="8699"/>
                  <a:pt x="45783" y="8708"/>
                </a:cubicBezTo>
                <a:cubicBezTo>
                  <a:pt x="45765" y="7030"/>
                  <a:pt x="45640" y="5451"/>
                  <a:pt x="45587" y="3810"/>
                </a:cubicBezTo>
                <a:cubicBezTo>
                  <a:pt x="45587" y="3792"/>
                  <a:pt x="45587" y="3783"/>
                  <a:pt x="45596" y="3774"/>
                </a:cubicBezTo>
                <a:close/>
                <a:moveTo>
                  <a:pt x="7351" y="4274"/>
                </a:moveTo>
                <a:cubicBezTo>
                  <a:pt x="7351" y="4996"/>
                  <a:pt x="7333" y="5665"/>
                  <a:pt x="7307" y="6129"/>
                </a:cubicBezTo>
                <a:cubicBezTo>
                  <a:pt x="7262" y="6923"/>
                  <a:pt x="7164" y="7887"/>
                  <a:pt x="7075" y="8904"/>
                </a:cubicBezTo>
                <a:cubicBezTo>
                  <a:pt x="7066" y="8984"/>
                  <a:pt x="7057" y="9055"/>
                  <a:pt x="7048" y="9136"/>
                </a:cubicBezTo>
                <a:cubicBezTo>
                  <a:pt x="5121" y="9100"/>
                  <a:pt x="3355" y="9064"/>
                  <a:pt x="1927" y="9038"/>
                </a:cubicBezTo>
                <a:cubicBezTo>
                  <a:pt x="1900" y="7280"/>
                  <a:pt x="1874" y="5505"/>
                  <a:pt x="1927" y="4854"/>
                </a:cubicBezTo>
                <a:cubicBezTo>
                  <a:pt x="1936" y="4711"/>
                  <a:pt x="1954" y="4541"/>
                  <a:pt x="1963" y="4345"/>
                </a:cubicBezTo>
                <a:lnTo>
                  <a:pt x="7351" y="4274"/>
                </a:lnTo>
                <a:close/>
                <a:moveTo>
                  <a:pt x="35060" y="3908"/>
                </a:moveTo>
                <a:lnTo>
                  <a:pt x="35060" y="3953"/>
                </a:lnTo>
                <a:lnTo>
                  <a:pt x="35220" y="3953"/>
                </a:lnTo>
                <a:cubicBezTo>
                  <a:pt x="35256" y="5532"/>
                  <a:pt x="35256" y="7146"/>
                  <a:pt x="35176" y="8681"/>
                </a:cubicBezTo>
                <a:cubicBezTo>
                  <a:pt x="34569" y="8797"/>
                  <a:pt x="33071" y="9020"/>
                  <a:pt x="30091" y="9171"/>
                </a:cubicBezTo>
                <a:cubicBezTo>
                  <a:pt x="30100" y="9091"/>
                  <a:pt x="30100" y="9020"/>
                  <a:pt x="30109" y="8939"/>
                </a:cubicBezTo>
                <a:cubicBezTo>
                  <a:pt x="30207" y="7922"/>
                  <a:pt x="30296" y="6950"/>
                  <a:pt x="30350" y="6147"/>
                </a:cubicBezTo>
                <a:cubicBezTo>
                  <a:pt x="30376" y="5621"/>
                  <a:pt x="30394" y="4818"/>
                  <a:pt x="30394" y="3970"/>
                </a:cubicBezTo>
                <a:lnTo>
                  <a:pt x="35060" y="3908"/>
                </a:lnTo>
                <a:close/>
                <a:moveTo>
                  <a:pt x="12445" y="4202"/>
                </a:moveTo>
                <a:cubicBezTo>
                  <a:pt x="12454" y="5309"/>
                  <a:pt x="12454" y="6370"/>
                  <a:pt x="12454" y="7137"/>
                </a:cubicBezTo>
                <a:cubicBezTo>
                  <a:pt x="12454" y="7655"/>
                  <a:pt x="12445" y="8377"/>
                  <a:pt x="12436" y="9225"/>
                </a:cubicBezTo>
                <a:cubicBezTo>
                  <a:pt x="10723" y="9198"/>
                  <a:pt x="9028" y="9171"/>
                  <a:pt x="7431" y="9145"/>
                </a:cubicBezTo>
                <a:cubicBezTo>
                  <a:pt x="7440" y="9073"/>
                  <a:pt x="7449" y="9011"/>
                  <a:pt x="7449" y="8939"/>
                </a:cubicBezTo>
                <a:cubicBezTo>
                  <a:pt x="7547" y="7922"/>
                  <a:pt x="7646" y="6950"/>
                  <a:pt x="7690" y="6147"/>
                </a:cubicBezTo>
                <a:cubicBezTo>
                  <a:pt x="7717" y="5683"/>
                  <a:pt x="7735" y="5005"/>
                  <a:pt x="7735" y="4265"/>
                </a:cubicBezTo>
                <a:lnTo>
                  <a:pt x="12445" y="4202"/>
                </a:lnTo>
                <a:close/>
                <a:moveTo>
                  <a:pt x="18592" y="4122"/>
                </a:moveTo>
                <a:lnTo>
                  <a:pt x="18592" y="4122"/>
                </a:lnTo>
                <a:cubicBezTo>
                  <a:pt x="18583" y="4961"/>
                  <a:pt x="18556" y="5648"/>
                  <a:pt x="18485" y="5933"/>
                </a:cubicBezTo>
                <a:cubicBezTo>
                  <a:pt x="18386" y="6361"/>
                  <a:pt x="18395" y="7628"/>
                  <a:pt x="18467" y="9305"/>
                </a:cubicBezTo>
                <a:cubicBezTo>
                  <a:pt x="16647" y="9287"/>
                  <a:pt x="14729" y="9261"/>
                  <a:pt x="12829" y="9234"/>
                </a:cubicBezTo>
                <a:cubicBezTo>
                  <a:pt x="12829" y="8386"/>
                  <a:pt x="12838" y="7655"/>
                  <a:pt x="12838" y="7137"/>
                </a:cubicBezTo>
                <a:cubicBezTo>
                  <a:pt x="12838" y="6370"/>
                  <a:pt x="12838" y="5300"/>
                  <a:pt x="12829" y="4202"/>
                </a:cubicBezTo>
                <a:lnTo>
                  <a:pt x="18592" y="4122"/>
                </a:lnTo>
                <a:close/>
                <a:moveTo>
                  <a:pt x="30011" y="3970"/>
                </a:moveTo>
                <a:cubicBezTo>
                  <a:pt x="30011" y="4809"/>
                  <a:pt x="29993" y="5603"/>
                  <a:pt x="29966" y="6129"/>
                </a:cubicBezTo>
                <a:cubicBezTo>
                  <a:pt x="29912" y="6923"/>
                  <a:pt x="29823" y="7887"/>
                  <a:pt x="29725" y="8904"/>
                </a:cubicBezTo>
                <a:cubicBezTo>
                  <a:pt x="29716" y="9002"/>
                  <a:pt x="29707" y="9091"/>
                  <a:pt x="29698" y="9189"/>
                </a:cubicBezTo>
                <a:cubicBezTo>
                  <a:pt x="28503" y="9243"/>
                  <a:pt x="27076" y="9287"/>
                  <a:pt x="25389" y="9305"/>
                </a:cubicBezTo>
                <a:cubicBezTo>
                  <a:pt x="25158" y="9305"/>
                  <a:pt x="24917" y="9314"/>
                  <a:pt x="24667" y="9314"/>
                </a:cubicBezTo>
                <a:cubicBezTo>
                  <a:pt x="24667" y="9270"/>
                  <a:pt x="24667" y="9234"/>
                  <a:pt x="24658" y="9189"/>
                </a:cubicBezTo>
                <a:cubicBezTo>
                  <a:pt x="24640" y="7387"/>
                  <a:pt x="24613" y="5523"/>
                  <a:pt x="24658" y="4854"/>
                </a:cubicBezTo>
                <a:cubicBezTo>
                  <a:pt x="24676" y="4640"/>
                  <a:pt x="24703" y="4363"/>
                  <a:pt x="24729" y="4042"/>
                </a:cubicBezTo>
                <a:lnTo>
                  <a:pt x="30011" y="3970"/>
                </a:lnTo>
                <a:close/>
                <a:moveTo>
                  <a:pt x="24346" y="4051"/>
                </a:moveTo>
                <a:lnTo>
                  <a:pt x="24346" y="4051"/>
                </a:lnTo>
                <a:cubicBezTo>
                  <a:pt x="24319" y="4354"/>
                  <a:pt x="24292" y="4622"/>
                  <a:pt x="24274" y="4827"/>
                </a:cubicBezTo>
                <a:cubicBezTo>
                  <a:pt x="24221" y="5514"/>
                  <a:pt x="24248" y="7387"/>
                  <a:pt x="24274" y="9198"/>
                </a:cubicBezTo>
                <a:cubicBezTo>
                  <a:pt x="24274" y="9234"/>
                  <a:pt x="24283" y="9278"/>
                  <a:pt x="24283" y="9314"/>
                </a:cubicBezTo>
                <a:cubicBezTo>
                  <a:pt x="23633" y="9318"/>
                  <a:pt x="22932" y="9320"/>
                  <a:pt x="22192" y="9320"/>
                </a:cubicBezTo>
                <a:cubicBezTo>
                  <a:pt x="21146" y="9320"/>
                  <a:pt x="20021" y="9316"/>
                  <a:pt x="18850" y="9305"/>
                </a:cubicBezTo>
                <a:cubicBezTo>
                  <a:pt x="18788" y="7762"/>
                  <a:pt x="18770" y="6415"/>
                  <a:pt x="18859" y="6022"/>
                </a:cubicBezTo>
                <a:cubicBezTo>
                  <a:pt x="18931" y="5710"/>
                  <a:pt x="18966" y="4987"/>
                  <a:pt x="18975" y="4122"/>
                </a:cubicBezTo>
                <a:lnTo>
                  <a:pt x="24346" y="4051"/>
                </a:lnTo>
                <a:close/>
                <a:moveTo>
                  <a:pt x="70557" y="8574"/>
                </a:moveTo>
                <a:lnTo>
                  <a:pt x="70557" y="8574"/>
                </a:lnTo>
                <a:cubicBezTo>
                  <a:pt x="70566" y="9983"/>
                  <a:pt x="70557" y="11473"/>
                  <a:pt x="70503" y="12874"/>
                </a:cubicBezTo>
                <a:cubicBezTo>
                  <a:pt x="68826" y="13097"/>
                  <a:pt x="67006" y="13186"/>
                  <a:pt x="65142" y="13230"/>
                </a:cubicBezTo>
                <a:cubicBezTo>
                  <a:pt x="65124" y="11687"/>
                  <a:pt x="65052" y="10197"/>
                  <a:pt x="65035" y="8645"/>
                </a:cubicBezTo>
                <a:lnTo>
                  <a:pt x="65035" y="8645"/>
                </a:lnTo>
                <a:cubicBezTo>
                  <a:pt x="65544" y="8665"/>
                  <a:pt x="66060" y="8673"/>
                  <a:pt x="66576" y="8673"/>
                </a:cubicBezTo>
                <a:cubicBezTo>
                  <a:pt x="67914" y="8673"/>
                  <a:pt x="69263" y="8619"/>
                  <a:pt x="70557" y="8574"/>
                </a:cubicBezTo>
                <a:close/>
                <a:moveTo>
                  <a:pt x="61617" y="8494"/>
                </a:moveTo>
                <a:cubicBezTo>
                  <a:pt x="62659" y="8494"/>
                  <a:pt x="63689" y="8558"/>
                  <a:pt x="64687" y="8627"/>
                </a:cubicBezTo>
                <a:cubicBezTo>
                  <a:pt x="64696" y="10188"/>
                  <a:pt x="64767" y="11687"/>
                  <a:pt x="64785" y="13239"/>
                </a:cubicBezTo>
                <a:cubicBezTo>
                  <a:pt x="63429" y="13284"/>
                  <a:pt x="62073" y="13320"/>
                  <a:pt x="60726" y="13382"/>
                </a:cubicBezTo>
                <a:cubicBezTo>
                  <a:pt x="60726" y="11785"/>
                  <a:pt x="60735" y="10126"/>
                  <a:pt x="60717" y="8511"/>
                </a:cubicBezTo>
                <a:cubicBezTo>
                  <a:pt x="61018" y="8499"/>
                  <a:pt x="61318" y="8494"/>
                  <a:pt x="61617" y="8494"/>
                </a:cubicBezTo>
                <a:close/>
                <a:moveTo>
                  <a:pt x="50627" y="8850"/>
                </a:moveTo>
                <a:cubicBezTo>
                  <a:pt x="50699" y="8859"/>
                  <a:pt x="50672" y="8886"/>
                  <a:pt x="50681" y="8957"/>
                </a:cubicBezTo>
                <a:cubicBezTo>
                  <a:pt x="50699" y="9100"/>
                  <a:pt x="50672" y="9305"/>
                  <a:pt x="50672" y="9403"/>
                </a:cubicBezTo>
                <a:cubicBezTo>
                  <a:pt x="50627" y="10777"/>
                  <a:pt x="50583" y="12196"/>
                  <a:pt x="50493" y="13480"/>
                </a:cubicBezTo>
                <a:cubicBezTo>
                  <a:pt x="49890" y="13470"/>
                  <a:pt x="49281" y="13464"/>
                  <a:pt x="48672" y="13464"/>
                </a:cubicBezTo>
                <a:cubicBezTo>
                  <a:pt x="47677" y="13464"/>
                  <a:pt x="46683" y="13481"/>
                  <a:pt x="45721" y="13525"/>
                </a:cubicBezTo>
                <a:cubicBezTo>
                  <a:pt x="45792" y="12080"/>
                  <a:pt x="45801" y="10581"/>
                  <a:pt x="45792" y="9064"/>
                </a:cubicBezTo>
                <a:cubicBezTo>
                  <a:pt x="47041" y="9064"/>
                  <a:pt x="48227" y="8984"/>
                  <a:pt x="49441" y="8922"/>
                </a:cubicBezTo>
                <a:cubicBezTo>
                  <a:pt x="49717" y="8913"/>
                  <a:pt x="50029" y="8895"/>
                  <a:pt x="50333" y="8877"/>
                </a:cubicBezTo>
                <a:cubicBezTo>
                  <a:pt x="50431" y="8868"/>
                  <a:pt x="50574" y="8850"/>
                  <a:pt x="50627" y="8850"/>
                </a:cubicBezTo>
                <a:close/>
                <a:moveTo>
                  <a:pt x="60369" y="8529"/>
                </a:moveTo>
                <a:cubicBezTo>
                  <a:pt x="60378" y="10171"/>
                  <a:pt x="60360" y="11776"/>
                  <a:pt x="60378" y="13391"/>
                </a:cubicBezTo>
                <a:cubicBezTo>
                  <a:pt x="58942" y="13471"/>
                  <a:pt x="57478" y="13525"/>
                  <a:pt x="55989" y="13543"/>
                </a:cubicBezTo>
                <a:cubicBezTo>
                  <a:pt x="56007" y="11928"/>
                  <a:pt x="56042" y="10269"/>
                  <a:pt x="55971" y="8690"/>
                </a:cubicBezTo>
                <a:cubicBezTo>
                  <a:pt x="57452" y="8645"/>
                  <a:pt x="58879" y="8565"/>
                  <a:pt x="60369" y="8529"/>
                </a:cubicBezTo>
                <a:close/>
                <a:moveTo>
                  <a:pt x="55623" y="8699"/>
                </a:moveTo>
                <a:cubicBezTo>
                  <a:pt x="55694" y="10287"/>
                  <a:pt x="55650" y="11928"/>
                  <a:pt x="55632" y="13543"/>
                </a:cubicBezTo>
                <a:cubicBezTo>
                  <a:pt x="55458" y="13544"/>
                  <a:pt x="55285" y="13544"/>
                  <a:pt x="55113" y="13544"/>
                </a:cubicBezTo>
                <a:cubicBezTo>
                  <a:pt x="53672" y="13544"/>
                  <a:pt x="52268" y="13513"/>
                  <a:pt x="50850" y="13489"/>
                </a:cubicBezTo>
                <a:cubicBezTo>
                  <a:pt x="50939" y="11964"/>
                  <a:pt x="51011" y="10420"/>
                  <a:pt x="51046" y="8832"/>
                </a:cubicBezTo>
                <a:cubicBezTo>
                  <a:pt x="52554" y="8770"/>
                  <a:pt x="54071" y="8716"/>
                  <a:pt x="55623" y="8699"/>
                </a:cubicBezTo>
                <a:close/>
                <a:moveTo>
                  <a:pt x="40924" y="8876"/>
                </a:moveTo>
                <a:cubicBezTo>
                  <a:pt x="40926" y="8876"/>
                  <a:pt x="40928" y="8876"/>
                  <a:pt x="40930" y="8877"/>
                </a:cubicBezTo>
                <a:cubicBezTo>
                  <a:pt x="42420" y="8939"/>
                  <a:pt x="43910" y="9011"/>
                  <a:pt x="45426" y="9046"/>
                </a:cubicBezTo>
                <a:cubicBezTo>
                  <a:pt x="45462" y="10563"/>
                  <a:pt x="45426" y="12080"/>
                  <a:pt x="45364" y="13534"/>
                </a:cubicBezTo>
                <a:cubicBezTo>
                  <a:pt x="43865" y="13614"/>
                  <a:pt x="42384" y="13703"/>
                  <a:pt x="40894" y="13792"/>
                </a:cubicBezTo>
                <a:cubicBezTo>
                  <a:pt x="40921" y="12187"/>
                  <a:pt x="40912" y="10501"/>
                  <a:pt x="40912" y="8904"/>
                </a:cubicBezTo>
                <a:cubicBezTo>
                  <a:pt x="40896" y="8904"/>
                  <a:pt x="40909" y="8876"/>
                  <a:pt x="40924" y="8876"/>
                </a:cubicBezTo>
                <a:close/>
                <a:moveTo>
                  <a:pt x="40145" y="8849"/>
                </a:moveTo>
                <a:cubicBezTo>
                  <a:pt x="40282" y="8849"/>
                  <a:pt x="40420" y="8852"/>
                  <a:pt x="40555" y="8859"/>
                </a:cubicBezTo>
                <a:cubicBezTo>
                  <a:pt x="40573" y="10510"/>
                  <a:pt x="40555" y="12169"/>
                  <a:pt x="40537" y="13801"/>
                </a:cubicBezTo>
                <a:cubicBezTo>
                  <a:pt x="38825" y="13891"/>
                  <a:pt x="37094" y="13953"/>
                  <a:pt x="35381" y="14042"/>
                </a:cubicBezTo>
                <a:cubicBezTo>
                  <a:pt x="35479" y="12419"/>
                  <a:pt x="35488" y="10715"/>
                  <a:pt x="35533" y="9046"/>
                </a:cubicBezTo>
                <a:cubicBezTo>
                  <a:pt x="36853" y="8957"/>
                  <a:pt x="38218" y="8931"/>
                  <a:pt x="39583" y="8859"/>
                </a:cubicBezTo>
                <a:cubicBezTo>
                  <a:pt x="39768" y="8854"/>
                  <a:pt x="39957" y="8849"/>
                  <a:pt x="40145" y="8849"/>
                </a:cubicBezTo>
                <a:close/>
                <a:moveTo>
                  <a:pt x="35176" y="9073"/>
                </a:moveTo>
                <a:lnTo>
                  <a:pt x="35176" y="9073"/>
                </a:lnTo>
                <a:cubicBezTo>
                  <a:pt x="35122" y="10724"/>
                  <a:pt x="35131" y="12436"/>
                  <a:pt x="35024" y="14024"/>
                </a:cubicBezTo>
                <a:cubicBezTo>
                  <a:pt x="34293" y="14078"/>
                  <a:pt x="32428" y="14123"/>
                  <a:pt x="29850" y="14149"/>
                </a:cubicBezTo>
                <a:cubicBezTo>
                  <a:pt x="29805" y="13561"/>
                  <a:pt x="29796" y="12963"/>
                  <a:pt x="29832" y="12321"/>
                </a:cubicBezTo>
                <a:cubicBezTo>
                  <a:pt x="29877" y="11473"/>
                  <a:pt x="29957" y="10518"/>
                  <a:pt x="30055" y="9555"/>
                </a:cubicBezTo>
                <a:cubicBezTo>
                  <a:pt x="32990" y="9412"/>
                  <a:pt x="34498" y="9198"/>
                  <a:pt x="35176" y="9073"/>
                </a:cubicBezTo>
                <a:close/>
                <a:moveTo>
                  <a:pt x="29663" y="9573"/>
                </a:moveTo>
                <a:cubicBezTo>
                  <a:pt x="29573" y="10518"/>
                  <a:pt x="29493" y="11464"/>
                  <a:pt x="29449" y="12303"/>
                </a:cubicBezTo>
                <a:cubicBezTo>
                  <a:pt x="29413" y="12954"/>
                  <a:pt x="29422" y="13561"/>
                  <a:pt x="29466" y="14158"/>
                </a:cubicBezTo>
                <a:cubicBezTo>
                  <a:pt x="28030" y="14176"/>
                  <a:pt x="26398" y="14185"/>
                  <a:pt x="24631" y="14194"/>
                </a:cubicBezTo>
                <a:cubicBezTo>
                  <a:pt x="24631" y="13792"/>
                  <a:pt x="24640" y="13462"/>
                  <a:pt x="24658" y="13248"/>
                </a:cubicBezTo>
                <a:cubicBezTo>
                  <a:pt x="24711" y="12767"/>
                  <a:pt x="24694" y="11321"/>
                  <a:pt x="24667" y="9698"/>
                </a:cubicBezTo>
                <a:cubicBezTo>
                  <a:pt x="24917" y="9698"/>
                  <a:pt x="25166" y="9698"/>
                  <a:pt x="25398" y="9689"/>
                </a:cubicBezTo>
                <a:cubicBezTo>
                  <a:pt x="27058" y="9671"/>
                  <a:pt x="28476" y="9626"/>
                  <a:pt x="29663" y="9573"/>
                </a:cubicBezTo>
                <a:close/>
                <a:moveTo>
                  <a:pt x="1927" y="9421"/>
                </a:moveTo>
                <a:cubicBezTo>
                  <a:pt x="3355" y="9448"/>
                  <a:pt x="5103" y="9484"/>
                  <a:pt x="7012" y="9519"/>
                </a:cubicBezTo>
                <a:cubicBezTo>
                  <a:pt x="6923" y="10483"/>
                  <a:pt x="6834" y="11446"/>
                  <a:pt x="6789" y="12303"/>
                </a:cubicBezTo>
                <a:cubicBezTo>
                  <a:pt x="6753" y="12963"/>
                  <a:pt x="6771" y="13587"/>
                  <a:pt x="6807" y="14203"/>
                </a:cubicBezTo>
                <a:cubicBezTo>
                  <a:pt x="5112" y="14194"/>
                  <a:pt x="3462" y="14194"/>
                  <a:pt x="1900" y="14185"/>
                </a:cubicBezTo>
                <a:cubicBezTo>
                  <a:pt x="1900" y="13784"/>
                  <a:pt x="1900" y="13453"/>
                  <a:pt x="1927" y="13248"/>
                </a:cubicBezTo>
                <a:cubicBezTo>
                  <a:pt x="1972" y="12740"/>
                  <a:pt x="1954" y="11152"/>
                  <a:pt x="1927" y="9421"/>
                </a:cubicBezTo>
                <a:close/>
                <a:moveTo>
                  <a:pt x="7396" y="9528"/>
                </a:moveTo>
                <a:cubicBezTo>
                  <a:pt x="9002" y="9555"/>
                  <a:pt x="10705" y="9591"/>
                  <a:pt x="12436" y="9609"/>
                </a:cubicBezTo>
                <a:cubicBezTo>
                  <a:pt x="12436" y="9680"/>
                  <a:pt x="12436" y="9742"/>
                  <a:pt x="12436" y="9805"/>
                </a:cubicBezTo>
                <a:cubicBezTo>
                  <a:pt x="12427" y="11179"/>
                  <a:pt x="12409" y="12775"/>
                  <a:pt x="12409" y="14212"/>
                </a:cubicBezTo>
                <a:cubicBezTo>
                  <a:pt x="10652" y="14212"/>
                  <a:pt x="8903" y="14203"/>
                  <a:pt x="7191" y="14203"/>
                </a:cubicBezTo>
                <a:cubicBezTo>
                  <a:pt x="7155" y="13587"/>
                  <a:pt x="7137" y="12981"/>
                  <a:pt x="7173" y="12321"/>
                </a:cubicBezTo>
                <a:cubicBezTo>
                  <a:pt x="7217" y="11464"/>
                  <a:pt x="7307" y="10501"/>
                  <a:pt x="7396" y="9528"/>
                </a:cubicBezTo>
                <a:close/>
                <a:moveTo>
                  <a:pt x="12820" y="9617"/>
                </a:moveTo>
                <a:cubicBezTo>
                  <a:pt x="14729" y="9644"/>
                  <a:pt x="16656" y="9671"/>
                  <a:pt x="18476" y="9689"/>
                </a:cubicBezTo>
                <a:cubicBezTo>
                  <a:pt x="18529" y="10813"/>
                  <a:pt x="18592" y="12106"/>
                  <a:pt x="18672" y="13436"/>
                </a:cubicBezTo>
                <a:cubicBezTo>
                  <a:pt x="18681" y="13712"/>
                  <a:pt x="18699" y="13971"/>
                  <a:pt x="18708" y="14212"/>
                </a:cubicBezTo>
                <a:lnTo>
                  <a:pt x="12793" y="14212"/>
                </a:lnTo>
                <a:cubicBezTo>
                  <a:pt x="12793" y="12784"/>
                  <a:pt x="12811" y="11179"/>
                  <a:pt x="12820" y="9814"/>
                </a:cubicBezTo>
                <a:cubicBezTo>
                  <a:pt x="12820" y="9742"/>
                  <a:pt x="12820" y="9680"/>
                  <a:pt x="12820" y="9617"/>
                </a:cubicBezTo>
                <a:close/>
                <a:moveTo>
                  <a:pt x="18868" y="9689"/>
                </a:moveTo>
                <a:lnTo>
                  <a:pt x="18868" y="9689"/>
                </a:lnTo>
                <a:cubicBezTo>
                  <a:pt x="20197" y="9698"/>
                  <a:pt x="21473" y="9707"/>
                  <a:pt x="22633" y="9707"/>
                </a:cubicBezTo>
                <a:cubicBezTo>
                  <a:pt x="23213" y="9707"/>
                  <a:pt x="23766" y="9707"/>
                  <a:pt x="24283" y="9698"/>
                </a:cubicBezTo>
                <a:lnTo>
                  <a:pt x="24283" y="9698"/>
                </a:lnTo>
                <a:cubicBezTo>
                  <a:pt x="24310" y="11259"/>
                  <a:pt x="24328" y="12758"/>
                  <a:pt x="24274" y="13213"/>
                </a:cubicBezTo>
                <a:cubicBezTo>
                  <a:pt x="24257" y="13436"/>
                  <a:pt x="24248" y="13784"/>
                  <a:pt x="24248" y="14194"/>
                </a:cubicBezTo>
                <a:cubicBezTo>
                  <a:pt x="22624" y="14203"/>
                  <a:pt x="20893" y="14212"/>
                  <a:pt x="19100" y="14212"/>
                </a:cubicBezTo>
                <a:cubicBezTo>
                  <a:pt x="19082" y="13971"/>
                  <a:pt x="19064" y="13703"/>
                  <a:pt x="19056" y="13418"/>
                </a:cubicBezTo>
                <a:cubicBezTo>
                  <a:pt x="18993" y="12347"/>
                  <a:pt x="18922" y="10973"/>
                  <a:pt x="18868" y="9689"/>
                </a:cubicBezTo>
                <a:close/>
                <a:moveTo>
                  <a:pt x="50841" y="13846"/>
                </a:moveTo>
                <a:cubicBezTo>
                  <a:pt x="52169" y="13868"/>
                  <a:pt x="53522" y="13904"/>
                  <a:pt x="54863" y="13904"/>
                </a:cubicBezTo>
                <a:cubicBezTo>
                  <a:pt x="55117" y="13904"/>
                  <a:pt x="55370" y="13902"/>
                  <a:pt x="55623" y="13900"/>
                </a:cubicBezTo>
                <a:lnTo>
                  <a:pt x="55623" y="13900"/>
                </a:lnTo>
                <a:cubicBezTo>
                  <a:pt x="55605" y="15577"/>
                  <a:pt x="55543" y="17245"/>
                  <a:pt x="55578" y="18940"/>
                </a:cubicBezTo>
                <a:cubicBezTo>
                  <a:pt x="54160" y="18891"/>
                  <a:pt x="52742" y="18850"/>
                  <a:pt x="51283" y="18850"/>
                </a:cubicBezTo>
                <a:cubicBezTo>
                  <a:pt x="51145" y="18850"/>
                  <a:pt x="51007" y="18850"/>
                  <a:pt x="50868" y="18851"/>
                </a:cubicBezTo>
                <a:cubicBezTo>
                  <a:pt x="50743" y="17290"/>
                  <a:pt x="50734" y="15479"/>
                  <a:pt x="50823" y="13873"/>
                </a:cubicBezTo>
                <a:cubicBezTo>
                  <a:pt x="50823" y="13864"/>
                  <a:pt x="50823" y="13846"/>
                  <a:pt x="50841" y="13846"/>
                </a:cubicBezTo>
                <a:close/>
                <a:moveTo>
                  <a:pt x="48577" y="13820"/>
                </a:moveTo>
                <a:cubicBezTo>
                  <a:pt x="49209" y="13820"/>
                  <a:pt x="49844" y="13826"/>
                  <a:pt x="50475" y="13837"/>
                </a:cubicBezTo>
                <a:cubicBezTo>
                  <a:pt x="50377" y="15452"/>
                  <a:pt x="50386" y="17281"/>
                  <a:pt x="50520" y="18851"/>
                </a:cubicBezTo>
                <a:cubicBezTo>
                  <a:pt x="50425" y="18850"/>
                  <a:pt x="50331" y="18850"/>
                  <a:pt x="50236" y="18850"/>
                </a:cubicBezTo>
                <a:cubicBezTo>
                  <a:pt x="48697" y="18850"/>
                  <a:pt x="47217" y="18916"/>
                  <a:pt x="45729" y="18958"/>
                </a:cubicBezTo>
                <a:cubicBezTo>
                  <a:pt x="45676" y="17307"/>
                  <a:pt x="45640" y="15541"/>
                  <a:pt x="45712" y="13873"/>
                </a:cubicBezTo>
                <a:cubicBezTo>
                  <a:pt x="46650" y="13835"/>
                  <a:pt x="47611" y="13820"/>
                  <a:pt x="48577" y="13820"/>
                </a:cubicBezTo>
                <a:close/>
                <a:moveTo>
                  <a:pt x="60378" y="13748"/>
                </a:moveTo>
                <a:cubicBezTo>
                  <a:pt x="60405" y="15603"/>
                  <a:pt x="60565" y="17388"/>
                  <a:pt x="60699" y="19109"/>
                </a:cubicBezTo>
                <a:cubicBezTo>
                  <a:pt x="59084" y="19083"/>
                  <a:pt x="57487" y="19029"/>
                  <a:pt x="55935" y="18940"/>
                </a:cubicBezTo>
                <a:cubicBezTo>
                  <a:pt x="55899" y="17245"/>
                  <a:pt x="55962" y="15577"/>
                  <a:pt x="55971" y="13900"/>
                </a:cubicBezTo>
                <a:cubicBezTo>
                  <a:pt x="57478" y="13882"/>
                  <a:pt x="58924" y="13810"/>
                  <a:pt x="60378" y="13748"/>
                </a:cubicBezTo>
                <a:close/>
                <a:moveTo>
                  <a:pt x="64776" y="13596"/>
                </a:moveTo>
                <a:cubicBezTo>
                  <a:pt x="64812" y="13623"/>
                  <a:pt x="64794" y="13694"/>
                  <a:pt x="64794" y="13748"/>
                </a:cubicBezTo>
                <a:cubicBezTo>
                  <a:pt x="64803" y="15532"/>
                  <a:pt x="64758" y="17388"/>
                  <a:pt x="64776" y="19190"/>
                </a:cubicBezTo>
                <a:cubicBezTo>
                  <a:pt x="63536" y="19163"/>
                  <a:pt x="62323" y="19118"/>
                  <a:pt x="61065" y="19109"/>
                </a:cubicBezTo>
                <a:cubicBezTo>
                  <a:pt x="60904" y="17361"/>
                  <a:pt x="60770" y="15595"/>
                  <a:pt x="60726" y="13730"/>
                </a:cubicBezTo>
                <a:cubicBezTo>
                  <a:pt x="62073" y="13676"/>
                  <a:pt x="63429" y="13641"/>
                  <a:pt x="64776" y="13596"/>
                </a:cubicBezTo>
                <a:close/>
                <a:moveTo>
                  <a:pt x="70458" y="13227"/>
                </a:moveTo>
                <a:cubicBezTo>
                  <a:pt x="70487" y="13227"/>
                  <a:pt x="70494" y="13253"/>
                  <a:pt x="70494" y="13382"/>
                </a:cubicBezTo>
                <a:cubicBezTo>
                  <a:pt x="70494" y="13766"/>
                  <a:pt x="70459" y="14247"/>
                  <a:pt x="70441" y="14604"/>
                </a:cubicBezTo>
                <a:cubicBezTo>
                  <a:pt x="70378" y="15996"/>
                  <a:pt x="70307" y="17441"/>
                  <a:pt x="70289" y="18824"/>
                </a:cubicBezTo>
                <a:cubicBezTo>
                  <a:pt x="69531" y="18949"/>
                  <a:pt x="68701" y="19118"/>
                  <a:pt x="67818" y="19127"/>
                </a:cubicBezTo>
                <a:cubicBezTo>
                  <a:pt x="66944" y="19145"/>
                  <a:pt x="66025" y="19190"/>
                  <a:pt x="65133" y="19199"/>
                </a:cubicBezTo>
                <a:cubicBezTo>
                  <a:pt x="65124" y="17325"/>
                  <a:pt x="65142" y="15461"/>
                  <a:pt x="65151" y="13587"/>
                </a:cubicBezTo>
                <a:cubicBezTo>
                  <a:pt x="66979" y="13561"/>
                  <a:pt x="68746" y="13436"/>
                  <a:pt x="70378" y="13239"/>
                </a:cubicBezTo>
                <a:cubicBezTo>
                  <a:pt x="70415" y="13236"/>
                  <a:pt x="70440" y="13227"/>
                  <a:pt x="70458" y="13227"/>
                </a:cubicBezTo>
                <a:close/>
                <a:moveTo>
                  <a:pt x="45355" y="13900"/>
                </a:moveTo>
                <a:cubicBezTo>
                  <a:pt x="45283" y="15559"/>
                  <a:pt x="45319" y="17334"/>
                  <a:pt x="45382" y="18984"/>
                </a:cubicBezTo>
                <a:cubicBezTo>
                  <a:pt x="43838" y="19047"/>
                  <a:pt x="42339" y="19163"/>
                  <a:pt x="40778" y="19208"/>
                </a:cubicBezTo>
                <a:cubicBezTo>
                  <a:pt x="40707" y="17521"/>
                  <a:pt x="40832" y="15809"/>
                  <a:pt x="40885" y="14149"/>
                </a:cubicBezTo>
                <a:cubicBezTo>
                  <a:pt x="42384" y="14069"/>
                  <a:pt x="43838" y="13953"/>
                  <a:pt x="45355" y="13900"/>
                </a:cubicBezTo>
                <a:close/>
                <a:moveTo>
                  <a:pt x="40529" y="14167"/>
                </a:moveTo>
                <a:cubicBezTo>
                  <a:pt x="40475" y="15826"/>
                  <a:pt x="40350" y="17539"/>
                  <a:pt x="40430" y="19234"/>
                </a:cubicBezTo>
                <a:cubicBezTo>
                  <a:pt x="38718" y="19288"/>
                  <a:pt x="37031" y="19377"/>
                  <a:pt x="35444" y="19564"/>
                </a:cubicBezTo>
                <a:cubicBezTo>
                  <a:pt x="35328" y="17923"/>
                  <a:pt x="35220" y="16112"/>
                  <a:pt x="35354" y="14399"/>
                </a:cubicBezTo>
                <a:cubicBezTo>
                  <a:pt x="37076" y="14319"/>
                  <a:pt x="38789" y="14230"/>
                  <a:pt x="40529" y="14167"/>
                </a:cubicBezTo>
                <a:close/>
                <a:moveTo>
                  <a:pt x="34953" y="14408"/>
                </a:moveTo>
                <a:lnTo>
                  <a:pt x="34953" y="14426"/>
                </a:lnTo>
                <a:lnTo>
                  <a:pt x="34997" y="14426"/>
                </a:lnTo>
                <a:cubicBezTo>
                  <a:pt x="34980" y="14711"/>
                  <a:pt x="34962" y="14997"/>
                  <a:pt x="34953" y="15282"/>
                </a:cubicBezTo>
                <a:lnTo>
                  <a:pt x="34953" y="16504"/>
                </a:lnTo>
                <a:lnTo>
                  <a:pt x="34944" y="16504"/>
                </a:lnTo>
                <a:cubicBezTo>
                  <a:pt x="34953" y="17566"/>
                  <a:pt x="35024" y="18610"/>
                  <a:pt x="35096" y="19609"/>
                </a:cubicBezTo>
                <a:cubicBezTo>
                  <a:pt x="35024" y="19609"/>
                  <a:pt x="34962" y="19618"/>
                  <a:pt x="34899" y="19627"/>
                </a:cubicBezTo>
                <a:lnTo>
                  <a:pt x="34899" y="19636"/>
                </a:lnTo>
                <a:cubicBezTo>
                  <a:pt x="34337" y="19654"/>
                  <a:pt x="32607" y="19689"/>
                  <a:pt x="30171" y="19743"/>
                </a:cubicBezTo>
                <a:cubicBezTo>
                  <a:pt x="30144" y="18949"/>
                  <a:pt x="30118" y="18271"/>
                  <a:pt x="30109" y="17807"/>
                </a:cubicBezTo>
                <a:cubicBezTo>
                  <a:pt x="30100" y="16986"/>
                  <a:pt x="30028" y="16219"/>
                  <a:pt x="29957" y="15470"/>
                </a:cubicBezTo>
                <a:cubicBezTo>
                  <a:pt x="29930" y="15157"/>
                  <a:pt x="29904" y="14845"/>
                  <a:pt x="29877" y="14542"/>
                </a:cubicBezTo>
                <a:cubicBezTo>
                  <a:pt x="32303" y="14506"/>
                  <a:pt x="34105" y="14470"/>
                  <a:pt x="34953" y="14408"/>
                </a:cubicBezTo>
                <a:close/>
                <a:moveTo>
                  <a:pt x="29493" y="14542"/>
                </a:moveTo>
                <a:cubicBezTo>
                  <a:pt x="29511" y="14863"/>
                  <a:pt x="29547" y="15184"/>
                  <a:pt x="29573" y="15505"/>
                </a:cubicBezTo>
                <a:cubicBezTo>
                  <a:pt x="29645" y="16246"/>
                  <a:pt x="29716" y="17004"/>
                  <a:pt x="29725" y="17816"/>
                </a:cubicBezTo>
                <a:cubicBezTo>
                  <a:pt x="29734" y="18280"/>
                  <a:pt x="29761" y="18958"/>
                  <a:pt x="29788" y="19752"/>
                </a:cubicBezTo>
                <a:cubicBezTo>
                  <a:pt x="28262" y="19787"/>
                  <a:pt x="26487" y="19823"/>
                  <a:pt x="24551" y="19868"/>
                </a:cubicBezTo>
                <a:cubicBezTo>
                  <a:pt x="24578" y="19591"/>
                  <a:pt x="24604" y="19368"/>
                  <a:pt x="24631" y="19216"/>
                </a:cubicBezTo>
                <a:cubicBezTo>
                  <a:pt x="24729" y="18583"/>
                  <a:pt x="24694" y="17147"/>
                  <a:pt x="24667" y="15764"/>
                </a:cubicBezTo>
                <a:cubicBezTo>
                  <a:pt x="24658" y="15354"/>
                  <a:pt x="24649" y="14952"/>
                  <a:pt x="24640" y="14586"/>
                </a:cubicBezTo>
                <a:cubicBezTo>
                  <a:pt x="26415" y="14578"/>
                  <a:pt x="28048" y="14560"/>
                  <a:pt x="29493" y="14542"/>
                </a:cubicBezTo>
                <a:close/>
                <a:moveTo>
                  <a:pt x="24257" y="14586"/>
                </a:moveTo>
                <a:cubicBezTo>
                  <a:pt x="24257" y="14952"/>
                  <a:pt x="24274" y="15354"/>
                  <a:pt x="24283" y="15773"/>
                </a:cubicBezTo>
                <a:cubicBezTo>
                  <a:pt x="24310" y="17075"/>
                  <a:pt x="24346" y="18556"/>
                  <a:pt x="24248" y="19163"/>
                </a:cubicBezTo>
                <a:cubicBezTo>
                  <a:pt x="24221" y="19323"/>
                  <a:pt x="24194" y="19573"/>
                  <a:pt x="24167" y="19877"/>
                </a:cubicBezTo>
                <a:cubicBezTo>
                  <a:pt x="22544" y="19921"/>
                  <a:pt x="20813" y="19957"/>
                  <a:pt x="19038" y="20001"/>
                </a:cubicBezTo>
                <a:cubicBezTo>
                  <a:pt x="19118" y="18101"/>
                  <a:pt x="19180" y="16210"/>
                  <a:pt x="19154" y="15452"/>
                </a:cubicBezTo>
                <a:cubicBezTo>
                  <a:pt x="19154" y="15256"/>
                  <a:pt x="19136" y="14961"/>
                  <a:pt x="19118" y="14604"/>
                </a:cubicBezTo>
                <a:cubicBezTo>
                  <a:pt x="20902" y="14595"/>
                  <a:pt x="22633" y="14595"/>
                  <a:pt x="24257" y="14586"/>
                </a:cubicBezTo>
                <a:close/>
                <a:moveTo>
                  <a:pt x="18734" y="14604"/>
                </a:moveTo>
                <a:cubicBezTo>
                  <a:pt x="18752" y="14970"/>
                  <a:pt x="18761" y="15264"/>
                  <a:pt x="18770" y="15470"/>
                </a:cubicBezTo>
                <a:cubicBezTo>
                  <a:pt x="18797" y="16210"/>
                  <a:pt x="18725" y="18110"/>
                  <a:pt x="18654" y="20010"/>
                </a:cubicBezTo>
                <a:cubicBezTo>
                  <a:pt x="16781" y="20064"/>
                  <a:pt x="14863" y="20109"/>
                  <a:pt x="12971" y="20162"/>
                </a:cubicBezTo>
                <a:cubicBezTo>
                  <a:pt x="12918" y="19190"/>
                  <a:pt x="12873" y="18351"/>
                  <a:pt x="12838" y="17905"/>
                </a:cubicBezTo>
                <a:cubicBezTo>
                  <a:pt x="12802" y="17405"/>
                  <a:pt x="12793" y="16130"/>
                  <a:pt x="12793" y="14604"/>
                </a:cubicBezTo>
                <a:close/>
                <a:moveTo>
                  <a:pt x="7226" y="14586"/>
                </a:moveTo>
                <a:lnTo>
                  <a:pt x="7226" y="14586"/>
                </a:lnTo>
                <a:cubicBezTo>
                  <a:pt x="8921" y="14595"/>
                  <a:pt x="10661" y="14595"/>
                  <a:pt x="12409" y="14604"/>
                </a:cubicBezTo>
                <a:cubicBezTo>
                  <a:pt x="12400" y="16139"/>
                  <a:pt x="12418" y="17423"/>
                  <a:pt x="12454" y="17932"/>
                </a:cubicBezTo>
                <a:cubicBezTo>
                  <a:pt x="12490" y="18378"/>
                  <a:pt x="12534" y="19208"/>
                  <a:pt x="12588" y="20171"/>
                </a:cubicBezTo>
                <a:cubicBezTo>
                  <a:pt x="10857" y="20216"/>
                  <a:pt x="9162" y="20269"/>
                  <a:pt x="7538" y="20314"/>
                </a:cubicBezTo>
                <a:cubicBezTo>
                  <a:pt x="7494" y="19288"/>
                  <a:pt x="7467" y="18378"/>
                  <a:pt x="7458" y="17807"/>
                </a:cubicBezTo>
                <a:cubicBezTo>
                  <a:pt x="7440" y="16986"/>
                  <a:pt x="7369" y="16219"/>
                  <a:pt x="7298" y="15470"/>
                </a:cubicBezTo>
                <a:cubicBezTo>
                  <a:pt x="7271" y="15175"/>
                  <a:pt x="7244" y="14881"/>
                  <a:pt x="7226" y="14586"/>
                </a:cubicBezTo>
                <a:close/>
                <a:moveTo>
                  <a:pt x="1900" y="14569"/>
                </a:moveTo>
                <a:lnTo>
                  <a:pt x="1900" y="14569"/>
                </a:lnTo>
                <a:cubicBezTo>
                  <a:pt x="3470" y="14578"/>
                  <a:pt x="5130" y="14586"/>
                  <a:pt x="6834" y="14586"/>
                </a:cubicBezTo>
                <a:cubicBezTo>
                  <a:pt x="6860" y="14890"/>
                  <a:pt x="6887" y="15193"/>
                  <a:pt x="6914" y="15505"/>
                </a:cubicBezTo>
                <a:cubicBezTo>
                  <a:pt x="6985" y="16246"/>
                  <a:pt x="7057" y="17004"/>
                  <a:pt x="7075" y="17816"/>
                </a:cubicBezTo>
                <a:cubicBezTo>
                  <a:pt x="7084" y="18387"/>
                  <a:pt x="7110" y="19297"/>
                  <a:pt x="7155" y="20332"/>
                </a:cubicBezTo>
                <a:cubicBezTo>
                  <a:pt x="5210" y="20385"/>
                  <a:pt x="3381" y="20448"/>
                  <a:pt x="1767" y="20501"/>
                </a:cubicBezTo>
                <a:cubicBezTo>
                  <a:pt x="1811" y="19930"/>
                  <a:pt x="1856" y="19475"/>
                  <a:pt x="1891" y="19216"/>
                </a:cubicBezTo>
                <a:cubicBezTo>
                  <a:pt x="1999" y="18583"/>
                  <a:pt x="1963" y="17147"/>
                  <a:pt x="1927" y="15764"/>
                </a:cubicBezTo>
                <a:cubicBezTo>
                  <a:pt x="1918" y="15345"/>
                  <a:pt x="1909" y="14934"/>
                  <a:pt x="1900" y="14569"/>
                </a:cubicBezTo>
                <a:close/>
                <a:moveTo>
                  <a:pt x="7164" y="20715"/>
                </a:moveTo>
                <a:cubicBezTo>
                  <a:pt x="7173" y="20965"/>
                  <a:pt x="7182" y="21215"/>
                  <a:pt x="7199" y="21473"/>
                </a:cubicBezTo>
                <a:cubicBezTo>
                  <a:pt x="7235" y="22437"/>
                  <a:pt x="7271" y="23463"/>
                  <a:pt x="7307" y="24382"/>
                </a:cubicBezTo>
                <a:cubicBezTo>
                  <a:pt x="5228" y="24292"/>
                  <a:pt x="3274" y="24212"/>
                  <a:pt x="1544" y="24150"/>
                </a:cubicBezTo>
                <a:cubicBezTo>
                  <a:pt x="1606" y="23070"/>
                  <a:pt x="1668" y="21866"/>
                  <a:pt x="1740" y="20885"/>
                </a:cubicBezTo>
                <a:cubicBezTo>
                  <a:pt x="3363" y="20831"/>
                  <a:pt x="5201" y="20769"/>
                  <a:pt x="7164" y="20715"/>
                </a:cubicBezTo>
                <a:close/>
                <a:moveTo>
                  <a:pt x="12606" y="20555"/>
                </a:moveTo>
                <a:cubicBezTo>
                  <a:pt x="12686" y="22009"/>
                  <a:pt x="12775" y="23650"/>
                  <a:pt x="12873" y="24631"/>
                </a:cubicBezTo>
                <a:cubicBezTo>
                  <a:pt x="11107" y="24551"/>
                  <a:pt x="9358" y="24471"/>
                  <a:pt x="7690" y="24400"/>
                </a:cubicBezTo>
                <a:cubicBezTo>
                  <a:pt x="7654" y="23472"/>
                  <a:pt x="7619" y="22437"/>
                  <a:pt x="7583" y="21465"/>
                </a:cubicBezTo>
                <a:cubicBezTo>
                  <a:pt x="7574" y="21206"/>
                  <a:pt x="7556" y="20947"/>
                  <a:pt x="7547" y="20697"/>
                </a:cubicBezTo>
                <a:cubicBezTo>
                  <a:pt x="9180" y="20653"/>
                  <a:pt x="10875" y="20599"/>
                  <a:pt x="12606" y="20555"/>
                </a:cubicBezTo>
                <a:close/>
                <a:moveTo>
                  <a:pt x="18645" y="20403"/>
                </a:moveTo>
                <a:lnTo>
                  <a:pt x="18645" y="20403"/>
                </a:lnTo>
                <a:cubicBezTo>
                  <a:pt x="18636" y="20635"/>
                  <a:pt x="18627" y="20876"/>
                  <a:pt x="18610" y="21108"/>
                </a:cubicBezTo>
                <a:cubicBezTo>
                  <a:pt x="18556" y="22589"/>
                  <a:pt x="18502" y="23989"/>
                  <a:pt x="18485" y="24765"/>
                </a:cubicBezTo>
                <a:cubicBezTo>
                  <a:pt x="18485" y="24810"/>
                  <a:pt x="18485" y="24855"/>
                  <a:pt x="18485" y="24890"/>
                </a:cubicBezTo>
                <a:cubicBezTo>
                  <a:pt x="16763" y="24810"/>
                  <a:pt x="14996" y="24730"/>
                  <a:pt x="13257" y="24649"/>
                </a:cubicBezTo>
                <a:cubicBezTo>
                  <a:pt x="13168" y="23686"/>
                  <a:pt x="13070" y="22027"/>
                  <a:pt x="12989" y="20546"/>
                </a:cubicBezTo>
                <a:cubicBezTo>
                  <a:pt x="14872" y="20492"/>
                  <a:pt x="16781" y="20448"/>
                  <a:pt x="18645" y="20403"/>
                </a:cubicBezTo>
                <a:close/>
                <a:moveTo>
                  <a:pt x="70271" y="19199"/>
                </a:moveTo>
                <a:lnTo>
                  <a:pt x="70271" y="19199"/>
                </a:lnTo>
                <a:cubicBezTo>
                  <a:pt x="70236" y="21010"/>
                  <a:pt x="70218" y="22963"/>
                  <a:pt x="70253" y="24819"/>
                </a:cubicBezTo>
                <a:cubicBezTo>
                  <a:pt x="69988" y="24816"/>
                  <a:pt x="69721" y="24814"/>
                  <a:pt x="69454" y="24814"/>
                </a:cubicBezTo>
                <a:cubicBezTo>
                  <a:pt x="68140" y="24814"/>
                  <a:pt x="66814" y="24850"/>
                  <a:pt x="65561" y="24917"/>
                </a:cubicBezTo>
                <a:cubicBezTo>
                  <a:pt x="65347" y="23204"/>
                  <a:pt x="65142" y="21482"/>
                  <a:pt x="65133" y="19555"/>
                </a:cubicBezTo>
                <a:cubicBezTo>
                  <a:pt x="66462" y="19502"/>
                  <a:pt x="67827" y="19547"/>
                  <a:pt x="69049" y="19377"/>
                </a:cubicBezTo>
                <a:cubicBezTo>
                  <a:pt x="69468" y="19323"/>
                  <a:pt x="69906" y="19252"/>
                  <a:pt x="70271" y="19199"/>
                </a:cubicBezTo>
                <a:close/>
                <a:moveTo>
                  <a:pt x="61100" y="19457"/>
                </a:moveTo>
                <a:cubicBezTo>
                  <a:pt x="62340" y="19475"/>
                  <a:pt x="63545" y="19520"/>
                  <a:pt x="64776" y="19547"/>
                </a:cubicBezTo>
                <a:cubicBezTo>
                  <a:pt x="64776" y="21482"/>
                  <a:pt x="65017" y="23231"/>
                  <a:pt x="65204" y="24944"/>
                </a:cubicBezTo>
                <a:cubicBezTo>
                  <a:pt x="64000" y="24979"/>
                  <a:pt x="62840" y="25069"/>
                  <a:pt x="61654" y="25140"/>
                </a:cubicBezTo>
                <a:cubicBezTo>
                  <a:pt x="61422" y="23302"/>
                  <a:pt x="61216" y="21429"/>
                  <a:pt x="61092" y="19493"/>
                </a:cubicBezTo>
                <a:cubicBezTo>
                  <a:pt x="61092" y="19475"/>
                  <a:pt x="61092" y="19466"/>
                  <a:pt x="61100" y="19457"/>
                </a:cubicBezTo>
                <a:close/>
                <a:moveTo>
                  <a:pt x="24141" y="20269"/>
                </a:moveTo>
                <a:cubicBezTo>
                  <a:pt x="24051" y="21349"/>
                  <a:pt x="23962" y="22910"/>
                  <a:pt x="23891" y="24239"/>
                </a:cubicBezTo>
                <a:cubicBezTo>
                  <a:pt x="23873" y="24560"/>
                  <a:pt x="23855" y="24872"/>
                  <a:pt x="23846" y="25149"/>
                </a:cubicBezTo>
                <a:cubicBezTo>
                  <a:pt x="22258" y="25078"/>
                  <a:pt x="20581" y="24997"/>
                  <a:pt x="18868" y="24908"/>
                </a:cubicBezTo>
                <a:cubicBezTo>
                  <a:pt x="18868" y="24863"/>
                  <a:pt x="18868" y="24819"/>
                  <a:pt x="18877" y="24774"/>
                </a:cubicBezTo>
                <a:cubicBezTo>
                  <a:pt x="18886" y="23998"/>
                  <a:pt x="18940" y="22606"/>
                  <a:pt x="19002" y="21117"/>
                </a:cubicBezTo>
                <a:cubicBezTo>
                  <a:pt x="19011" y="20876"/>
                  <a:pt x="19020" y="20635"/>
                  <a:pt x="19029" y="20385"/>
                </a:cubicBezTo>
                <a:cubicBezTo>
                  <a:pt x="20795" y="20349"/>
                  <a:pt x="22517" y="20305"/>
                  <a:pt x="24141" y="20269"/>
                </a:cubicBezTo>
                <a:close/>
                <a:moveTo>
                  <a:pt x="55953" y="19306"/>
                </a:moveTo>
                <a:cubicBezTo>
                  <a:pt x="57532" y="19368"/>
                  <a:pt x="59102" y="19439"/>
                  <a:pt x="60726" y="19457"/>
                </a:cubicBezTo>
                <a:cubicBezTo>
                  <a:pt x="60868" y="21411"/>
                  <a:pt x="61065" y="23302"/>
                  <a:pt x="61297" y="25158"/>
                </a:cubicBezTo>
                <a:cubicBezTo>
                  <a:pt x="59620" y="25265"/>
                  <a:pt x="57809" y="25265"/>
                  <a:pt x="56051" y="25265"/>
                </a:cubicBezTo>
                <a:cubicBezTo>
                  <a:pt x="56033" y="23267"/>
                  <a:pt x="56015" y="21277"/>
                  <a:pt x="55944" y="19332"/>
                </a:cubicBezTo>
                <a:cubicBezTo>
                  <a:pt x="55944" y="19323"/>
                  <a:pt x="55944" y="19306"/>
                  <a:pt x="55953" y="19306"/>
                </a:cubicBezTo>
                <a:close/>
                <a:moveTo>
                  <a:pt x="50913" y="19199"/>
                </a:moveTo>
                <a:cubicBezTo>
                  <a:pt x="52501" y="19199"/>
                  <a:pt x="54044" y="19243"/>
                  <a:pt x="55587" y="19297"/>
                </a:cubicBezTo>
                <a:cubicBezTo>
                  <a:pt x="55659" y="21250"/>
                  <a:pt x="55676" y="23258"/>
                  <a:pt x="55694" y="25265"/>
                </a:cubicBezTo>
                <a:cubicBezTo>
                  <a:pt x="54178" y="25309"/>
                  <a:pt x="52634" y="25327"/>
                  <a:pt x="51127" y="25390"/>
                </a:cubicBezTo>
                <a:cubicBezTo>
                  <a:pt x="51109" y="23284"/>
                  <a:pt x="51064" y="21197"/>
                  <a:pt x="50904" y="19234"/>
                </a:cubicBezTo>
                <a:cubicBezTo>
                  <a:pt x="50895" y="19216"/>
                  <a:pt x="50895" y="19199"/>
                  <a:pt x="50913" y="19199"/>
                </a:cubicBezTo>
                <a:close/>
                <a:moveTo>
                  <a:pt x="29796" y="20135"/>
                </a:moveTo>
                <a:cubicBezTo>
                  <a:pt x="29814" y="20564"/>
                  <a:pt x="29832" y="21018"/>
                  <a:pt x="29850" y="21473"/>
                </a:cubicBezTo>
                <a:cubicBezTo>
                  <a:pt x="29904" y="22838"/>
                  <a:pt x="29966" y="24319"/>
                  <a:pt x="29993" y="25461"/>
                </a:cubicBezTo>
                <a:cubicBezTo>
                  <a:pt x="28333" y="25372"/>
                  <a:pt x="26371" y="25274"/>
                  <a:pt x="24230" y="25176"/>
                </a:cubicBezTo>
                <a:cubicBezTo>
                  <a:pt x="24239" y="24890"/>
                  <a:pt x="24257" y="24578"/>
                  <a:pt x="24274" y="24257"/>
                </a:cubicBezTo>
                <a:cubicBezTo>
                  <a:pt x="24355" y="22910"/>
                  <a:pt x="24435" y="21331"/>
                  <a:pt x="24524" y="20260"/>
                </a:cubicBezTo>
                <a:cubicBezTo>
                  <a:pt x="26469" y="20207"/>
                  <a:pt x="28262" y="20171"/>
                  <a:pt x="29796" y="20135"/>
                </a:cubicBezTo>
                <a:close/>
                <a:moveTo>
                  <a:pt x="50538" y="19199"/>
                </a:moveTo>
                <a:cubicBezTo>
                  <a:pt x="50716" y="21170"/>
                  <a:pt x="50743" y="23284"/>
                  <a:pt x="50779" y="25408"/>
                </a:cubicBezTo>
                <a:cubicBezTo>
                  <a:pt x="49280" y="25488"/>
                  <a:pt x="47755" y="25541"/>
                  <a:pt x="46238" y="25604"/>
                </a:cubicBezTo>
                <a:cubicBezTo>
                  <a:pt x="46086" y="23499"/>
                  <a:pt x="45854" y="21473"/>
                  <a:pt x="45756" y="19315"/>
                </a:cubicBezTo>
                <a:cubicBezTo>
                  <a:pt x="47335" y="19261"/>
                  <a:pt x="48905" y="19199"/>
                  <a:pt x="50538" y="19199"/>
                </a:cubicBezTo>
                <a:close/>
                <a:moveTo>
                  <a:pt x="35105" y="19966"/>
                </a:moveTo>
                <a:cubicBezTo>
                  <a:pt x="35158" y="21857"/>
                  <a:pt x="35220" y="23793"/>
                  <a:pt x="35212" y="25720"/>
                </a:cubicBezTo>
                <a:cubicBezTo>
                  <a:pt x="34846" y="25702"/>
                  <a:pt x="33044" y="25613"/>
                  <a:pt x="30376" y="25479"/>
                </a:cubicBezTo>
                <a:cubicBezTo>
                  <a:pt x="30350" y="24328"/>
                  <a:pt x="30287" y="22838"/>
                  <a:pt x="30234" y="21465"/>
                </a:cubicBezTo>
                <a:cubicBezTo>
                  <a:pt x="30216" y="21001"/>
                  <a:pt x="30198" y="20555"/>
                  <a:pt x="30189" y="20126"/>
                </a:cubicBezTo>
                <a:cubicBezTo>
                  <a:pt x="33115" y="20064"/>
                  <a:pt x="35015" y="20019"/>
                  <a:pt x="35096" y="20019"/>
                </a:cubicBezTo>
                <a:lnTo>
                  <a:pt x="35096" y="19966"/>
                </a:lnTo>
                <a:close/>
                <a:moveTo>
                  <a:pt x="45399" y="19332"/>
                </a:moveTo>
                <a:cubicBezTo>
                  <a:pt x="45498" y="21491"/>
                  <a:pt x="45738" y="23516"/>
                  <a:pt x="45890" y="25622"/>
                </a:cubicBezTo>
                <a:cubicBezTo>
                  <a:pt x="44347" y="25729"/>
                  <a:pt x="42794" y="25809"/>
                  <a:pt x="41189" y="25845"/>
                </a:cubicBezTo>
                <a:cubicBezTo>
                  <a:pt x="41126" y="23686"/>
                  <a:pt x="40885" y="21696"/>
                  <a:pt x="40805" y="19564"/>
                </a:cubicBezTo>
                <a:cubicBezTo>
                  <a:pt x="42357" y="19520"/>
                  <a:pt x="43856" y="19404"/>
                  <a:pt x="45399" y="19332"/>
                </a:cubicBezTo>
                <a:close/>
                <a:moveTo>
                  <a:pt x="40448" y="19582"/>
                </a:moveTo>
                <a:cubicBezTo>
                  <a:pt x="40537" y="21714"/>
                  <a:pt x="40769" y="23695"/>
                  <a:pt x="40832" y="25854"/>
                </a:cubicBezTo>
                <a:cubicBezTo>
                  <a:pt x="40150" y="25871"/>
                  <a:pt x="39455" y="25884"/>
                  <a:pt x="38763" y="25884"/>
                </a:cubicBezTo>
                <a:cubicBezTo>
                  <a:pt x="37664" y="25884"/>
                  <a:pt x="36576" y="25851"/>
                  <a:pt x="35568" y="25747"/>
                </a:cubicBezTo>
                <a:cubicBezTo>
                  <a:pt x="35568" y="23775"/>
                  <a:pt x="35506" y="21812"/>
                  <a:pt x="35470" y="19921"/>
                </a:cubicBezTo>
                <a:cubicBezTo>
                  <a:pt x="37049" y="19725"/>
                  <a:pt x="38735" y="19645"/>
                  <a:pt x="40448" y="19582"/>
                </a:cubicBezTo>
                <a:close/>
                <a:moveTo>
                  <a:pt x="1526" y="24533"/>
                </a:moveTo>
                <a:cubicBezTo>
                  <a:pt x="3256" y="24596"/>
                  <a:pt x="5228" y="24676"/>
                  <a:pt x="7315" y="24765"/>
                </a:cubicBezTo>
                <a:cubicBezTo>
                  <a:pt x="7351" y="25800"/>
                  <a:pt x="7369" y="26665"/>
                  <a:pt x="7351" y="27112"/>
                </a:cubicBezTo>
                <a:cubicBezTo>
                  <a:pt x="7342" y="27477"/>
                  <a:pt x="7307" y="28173"/>
                  <a:pt x="7253" y="29047"/>
                </a:cubicBezTo>
                <a:cubicBezTo>
                  <a:pt x="5032" y="29021"/>
                  <a:pt x="3007" y="28994"/>
                  <a:pt x="1356" y="28985"/>
                </a:cubicBezTo>
                <a:cubicBezTo>
                  <a:pt x="1365" y="27852"/>
                  <a:pt x="1374" y="26942"/>
                  <a:pt x="1401" y="26541"/>
                </a:cubicBezTo>
                <a:cubicBezTo>
                  <a:pt x="1436" y="26130"/>
                  <a:pt x="1481" y="25399"/>
                  <a:pt x="1526" y="24533"/>
                </a:cubicBezTo>
                <a:close/>
                <a:moveTo>
                  <a:pt x="68997" y="25170"/>
                </a:moveTo>
                <a:cubicBezTo>
                  <a:pt x="69422" y="25170"/>
                  <a:pt x="69848" y="25177"/>
                  <a:pt x="70271" y="25194"/>
                </a:cubicBezTo>
                <a:cubicBezTo>
                  <a:pt x="70298" y="26460"/>
                  <a:pt x="70343" y="27718"/>
                  <a:pt x="70450" y="28914"/>
                </a:cubicBezTo>
                <a:cubicBezTo>
                  <a:pt x="68969" y="28914"/>
                  <a:pt x="67550" y="28985"/>
                  <a:pt x="66150" y="29074"/>
                </a:cubicBezTo>
                <a:cubicBezTo>
                  <a:pt x="65936" y="27834"/>
                  <a:pt x="65757" y="26567"/>
                  <a:pt x="65606" y="25274"/>
                </a:cubicBezTo>
                <a:cubicBezTo>
                  <a:pt x="66700" y="25222"/>
                  <a:pt x="67847" y="25170"/>
                  <a:pt x="68997" y="25170"/>
                </a:cubicBezTo>
                <a:close/>
                <a:moveTo>
                  <a:pt x="7699" y="24783"/>
                </a:moveTo>
                <a:lnTo>
                  <a:pt x="7699" y="24783"/>
                </a:lnTo>
                <a:cubicBezTo>
                  <a:pt x="9376" y="24855"/>
                  <a:pt x="11134" y="24935"/>
                  <a:pt x="12909" y="25015"/>
                </a:cubicBezTo>
                <a:cubicBezTo>
                  <a:pt x="12918" y="25122"/>
                  <a:pt x="12936" y="25211"/>
                  <a:pt x="12945" y="25283"/>
                </a:cubicBezTo>
                <a:cubicBezTo>
                  <a:pt x="13043" y="25889"/>
                  <a:pt x="13007" y="27370"/>
                  <a:pt x="12971" y="28673"/>
                </a:cubicBezTo>
                <a:cubicBezTo>
                  <a:pt x="12971" y="28842"/>
                  <a:pt x="12971" y="29003"/>
                  <a:pt x="12962" y="29154"/>
                </a:cubicBezTo>
                <a:cubicBezTo>
                  <a:pt x="11125" y="29119"/>
                  <a:pt x="9332" y="29083"/>
                  <a:pt x="7637" y="29056"/>
                </a:cubicBezTo>
                <a:cubicBezTo>
                  <a:pt x="7690" y="28182"/>
                  <a:pt x="7726" y="27495"/>
                  <a:pt x="7735" y="27120"/>
                </a:cubicBezTo>
                <a:cubicBezTo>
                  <a:pt x="7753" y="26674"/>
                  <a:pt x="7735" y="25809"/>
                  <a:pt x="7699" y="24783"/>
                </a:cubicBezTo>
                <a:close/>
                <a:moveTo>
                  <a:pt x="65258" y="25283"/>
                </a:moveTo>
                <a:cubicBezTo>
                  <a:pt x="65409" y="26576"/>
                  <a:pt x="65579" y="27852"/>
                  <a:pt x="65793" y="29083"/>
                </a:cubicBezTo>
                <a:cubicBezTo>
                  <a:pt x="64597" y="29137"/>
                  <a:pt x="63384" y="29181"/>
                  <a:pt x="62153" y="29208"/>
                </a:cubicBezTo>
                <a:cubicBezTo>
                  <a:pt x="62010" y="27959"/>
                  <a:pt x="61832" y="26746"/>
                  <a:pt x="61698" y="25488"/>
                </a:cubicBezTo>
                <a:cubicBezTo>
                  <a:pt x="62867" y="25417"/>
                  <a:pt x="64053" y="25345"/>
                  <a:pt x="65231" y="25283"/>
                </a:cubicBezTo>
                <a:close/>
                <a:moveTo>
                  <a:pt x="61323" y="25515"/>
                </a:moveTo>
                <a:cubicBezTo>
                  <a:pt x="61350" y="25533"/>
                  <a:pt x="61350" y="25586"/>
                  <a:pt x="61350" y="25613"/>
                </a:cubicBezTo>
                <a:cubicBezTo>
                  <a:pt x="61511" y="26781"/>
                  <a:pt x="61636" y="28013"/>
                  <a:pt x="61796" y="29208"/>
                </a:cubicBezTo>
                <a:cubicBezTo>
                  <a:pt x="60756" y="29193"/>
                  <a:pt x="59693" y="29175"/>
                  <a:pt x="58636" y="29175"/>
                </a:cubicBezTo>
                <a:cubicBezTo>
                  <a:pt x="57817" y="29175"/>
                  <a:pt x="57001" y="29186"/>
                  <a:pt x="56203" y="29217"/>
                </a:cubicBezTo>
                <a:cubicBezTo>
                  <a:pt x="56131" y="28030"/>
                  <a:pt x="56069" y="26844"/>
                  <a:pt x="56051" y="25613"/>
                </a:cubicBezTo>
                <a:lnTo>
                  <a:pt x="56051" y="25613"/>
                </a:lnTo>
                <a:cubicBezTo>
                  <a:pt x="56379" y="25614"/>
                  <a:pt x="56707" y="25615"/>
                  <a:pt x="57035" y="25615"/>
                </a:cubicBezTo>
                <a:cubicBezTo>
                  <a:pt x="58497" y="25615"/>
                  <a:pt x="59946" y="25595"/>
                  <a:pt x="61323" y="25515"/>
                </a:cubicBezTo>
                <a:close/>
                <a:moveTo>
                  <a:pt x="13301" y="25033"/>
                </a:moveTo>
                <a:cubicBezTo>
                  <a:pt x="15023" y="25113"/>
                  <a:pt x="16763" y="25194"/>
                  <a:pt x="18476" y="25274"/>
                </a:cubicBezTo>
                <a:cubicBezTo>
                  <a:pt x="18449" y="25898"/>
                  <a:pt x="18386" y="26496"/>
                  <a:pt x="18333" y="27076"/>
                </a:cubicBezTo>
                <a:cubicBezTo>
                  <a:pt x="18271" y="27816"/>
                  <a:pt x="18199" y="28530"/>
                  <a:pt x="18190" y="29270"/>
                </a:cubicBezTo>
                <a:cubicBezTo>
                  <a:pt x="16576" y="29235"/>
                  <a:pt x="14952" y="29199"/>
                  <a:pt x="13346" y="29163"/>
                </a:cubicBezTo>
                <a:cubicBezTo>
                  <a:pt x="13355" y="29012"/>
                  <a:pt x="13355" y="28851"/>
                  <a:pt x="13355" y="28682"/>
                </a:cubicBezTo>
                <a:cubicBezTo>
                  <a:pt x="13391" y="27299"/>
                  <a:pt x="13426" y="25863"/>
                  <a:pt x="13328" y="25229"/>
                </a:cubicBezTo>
                <a:cubicBezTo>
                  <a:pt x="13319" y="25167"/>
                  <a:pt x="13310" y="25104"/>
                  <a:pt x="13301" y="25033"/>
                </a:cubicBezTo>
                <a:close/>
                <a:moveTo>
                  <a:pt x="55694" y="25622"/>
                </a:moveTo>
                <a:cubicBezTo>
                  <a:pt x="55712" y="26862"/>
                  <a:pt x="55783" y="28048"/>
                  <a:pt x="55855" y="29235"/>
                </a:cubicBezTo>
                <a:cubicBezTo>
                  <a:pt x="54312" y="29306"/>
                  <a:pt x="52670" y="29270"/>
                  <a:pt x="51127" y="29333"/>
                </a:cubicBezTo>
                <a:cubicBezTo>
                  <a:pt x="51100" y="28155"/>
                  <a:pt x="51145" y="26906"/>
                  <a:pt x="51136" y="25738"/>
                </a:cubicBezTo>
                <a:cubicBezTo>
                  <a:pt x="52643" y="25684"/>
                  <a:pt x="54169" y="25657"/>
                  <a:pt x="55694" y="25622"/>
                </a:cubicBezTo>
                <a:close/>
                <a:moveTo>
                  <a:pt x="18859" y="25301"/>
                </a:moveTo>
                <a:cubicBezTo>
                  <a:pt x="20563" y="25381"/>
                  <a:pt x="22240" y="25461"/>
                  <a:pt x="23819" y="25533"/>
                </a:cubicBezTo>
                <a:cubicBezTo>
                  <a:pt x="23802" y="25943"/>
                  <a:pt x="23775" y="26282"/>
                  <a:pt x="23757" y="26514"/>
                </a:cubicBezTo>
                <a:cubicBezTo>
                  <a:pt x="23721" y="26969"/>
                  <a:pt x="23712" y="28066"/>
                  <a:pt x="23712" y="29404"/>
                </a:cubicBezTo>
                <a:cubicBezTo>
                  <a:pt x="22071" y="29369"/>
                  <a:pt x="20331" y="29324"/>
                  <a:pt x="18574" y="29279"/>
                </a:cubicBezTo>
                <a:cubicBezTo>
                  <a:pt x="18583" y="28548"/>
                  <a:pt x="18654" y="27843"/>
                  <a:pt x="18717" y="27112"/>
                </a:cubicBezTo>
                <a:cubicBezTo>
                  <a:pt x="18770" y="26523"/>
                  <a:pt x="18833" y="25925"/>
                  <a:pt x="18859" y="25301"/>
                </a:cubicBezTo>
                <a:close/>
                <a:moveTo>
                  <a:pt x="50779" y="25764"/>
                </a:moveTo>
                <a:lnTo>
                  <a:pt x="50779" y="25764"/>
                </a:lnTo>
                <a:cubicBezTo>
                  <a:pt x="50806" y="26933"/>
                  <a:pt x="50743" y="28155"/>
                  <a:pt x="50779" y="29333"/>
                </a:cubicBezTo>
                <a:cubicBezTo>
                  <a:pt x="49378" y="29404"/>
                  <a:pt x="47906" y="29404"/>
                  <a:pt x="46443" y="29413"/>
                </a:cubicBezTo>
                <a:cubicBezTo>
                  <a:pt x="46399" y="28262"/>
                  <a:pt x="46327" y="27067"/>
                  <a:pt x="46274" y="25961"/>
                </a:cubicBezTo>
                <a:cubicBezTo>
                  <a:pt x="47772" y="25889"/>
                  <a:pt x="49289" y="25845"/>
                  <a:pt x="50779" y="25764"/>
                </a:cubicBezTo>
                <a:close/>
                <a:moveTo>
                  <a:pt x="45890" y="25979"/>
                </a:moveTo>
                <a:cubicBezTo>
                  <a:pt x="45926" y="26014"/>
                  <a:pt x="45926" y="26095"/>
                  <a:pt x="45926" y="26166"/>
                </a:cubicBezTo>
                <a:cubicBezTo>
                  <a:pt x="45979" y="27227"/>
                  <a:pt x="46051" y="28343"/>
                  <a:pt x="46095" y="29422"/>
                </a:cubicBezTo>
                <a:cubicBezTo>
                  <a:pt x="44604" y="29463"/>
                  <a:pt x="43159" y="29549"/>
                  <a:pt x="41627" y="29549"/>
                </a:cubicBezTo>
                <a:cubicBezTo>
                  <a:pt x="41491" y="29549"/>
                  <a:pt x="41353" y="29548"/>
                  <a:pt x="41215" y="29547"/>
                </a:cubicBezTo>
                <a:cubicBezTo>
                  <a:pt x="41215" y="28423"/>
                  <a:pt x="41224" y="27290"/>
                  <a:pt x="41198" y="26193"/>
                </a:cubicBezTo>
                <a:cubicBezTo>
                  <a:pt x="42803" y="26166"/>
                  <a:pt x="44356" y="26077"/>
                  <a:pt x="45890" y="25979"/>
                </a:cubicBezTo>
                <a:close/>
                <a:moveTo>
                  <a:pt x="24203" y="25559"/>
                </a:moveTo>
                <a:cubicBezTo>
                  <a:pt x="26362" y="25657"/>
                  <a:pt x="28333" y="25756"/>
                  <a:pt x="30002" y="25845"/>
                </a:cubicBezTo>
                <a:cubicBezTo>
                  <a:pt x="30011" y="26389"/>
                  <a:pt x="30020" y="26835"/>
                  <a:pt x="30011" y="27112"/>
                </a:cubicBezTo>
                <a:cubicBezTo>
                  <a:pt x="30002" y="27495"/>
                  <a:pt x="29957" y="28218"/>
                  <a:pt x="29904" y="29146"/>
                </a:cubicBezTo>
                <a:cubicBezTo>
                  <a:pt x="29904" y="29288"/>
                  <a:pt x="29895" y="29431"/>
                  <a:pt x="29886" y="29574"/>
                </a:cubicBezTo>
                <a:cubicBezTo>
                  <a:pt x="28209" y="29520"/>
                  <a:pt x="26228" y="29476"/>
                  <a:pt x="24096" y="29413"/>
                </a:cubicBezTo>
                <a:cubicBezTo>
                  <a:pt x="24096" y="28084"/>
                  <a:pt x="24105" y="26996"/>
                  <a:pt x="24141" y="26541"/>
                </a:cubicBezTo>
                <a:cubicBezTo>
                  <a:pt x="24158" y="26309"/>
                  <a:pt x="24185" y="25970"/>
                  <a:pt x="24203" y="25559"/>
                </a:cubicBezTo>
                <a:close/>
                <a:moveTo>
                  <a:pt x="30385" y="25863"/>
                </a:moveTo>
                <a:lnTo>
                  <a:pt x="30385" y="25863"/>
                </a:lnTo>
                <a:cubicBezTo>
                  <a:pt x="33088" y="25996"/>
                  <a:pt x="34908" y="26095"/>
                  <a:pt x="35203" y="26112"/>
                </a:cubicBezTo>
                <a:cubicBezTo>
                  <a:pt x="35185" y="27299"/>
                  <a:pt x="35131" y="28521"/>
                  <a:pt x="35149" y="29716"/>
                </a:cubicBezTo>
                <a:cubicBezTo>
                  <a:pt x="34667" y="29708"/>
                  <a:pt x="32856" y="29654"/>
                  <a:pt x="30269" y="29583"/>
                </a:cubicBezTo>
                <a:cubicBezTo>
                  <a:pt x="30278" y="29440"/>
                  <a:pt x="30287" y="29297"/>
                  <a:pt x="30287" y="29163"/>
                </a:cubicBezTo>
                <a:cubicBezTo>
                  <a:pt x="30341" y="28236"/>
                  <a:pt x="30385" y="27504"/>
                  <a:pt x="30394" y="27120"/>
                </a:cubicBezTo>
                <a:cubicBezTo>
                  <a:pt x="30403" y="26844"/>
                  <a:pt x="30403" y="26407"/>
                  <a:pt x="30385" y="25863"/>
                </a:cubicBezTo>
                <a:close/>
                <a:moveTo>
                  <a:pt x="35568" y="26103"/>
                </a:moveTo>
                <a:cubicBezTo>
                  <a:pt x="36562" y="26207"/>
                  <a:pt x="37648" y="26237"/>
                  <a:pt x="38742" y="26237"/>
                </a:cubicBezTo>
                <a:cubicBezTo>
                  <a:pt x="39446" y="26237"/>
                  <a:pt x="40153" y="26224"/>
                  <a:pt x="40841" y="26210"/>
                </a:cubicBezTo>
                <a:cubicBezTo>
                  <a:pt x="40868" y="27299"/>
                  <a:pt x="40859" y="28432"/>
                  <a:pt x="40868" y="29556"/>
                </a:cubicBezTo>
                <a:cubicBezTo>
                  <a:pt x="39057" y="29592"/>
                  <a:pt x="37335" y="29716"/>
                  <a:pt x="35506" y="29734"/>
                </a:cubicBezTo>
                <a:cubicBezTo>
                  <a:pt x="35479" y="28521"/>
                  <a:pt x="35542" y="27335"/>
                  <a:pt x="35559" y="26130"/>
                </a:cubicBezTo>
                <a:cubicBezTo>
                  <a:pt x="35559" y="26121"/>
                  <a:pt x="35559" y="26103"/>
                  <a:pt x="35568" y="26103"/>
                </a:cubicBezTo>
                <a:close/>
                <a:moveTo>
                  <a:pt x="1356" y="29369"/>
                </a:moveTo>
                <a:cubicBezTo>
                  <a:pt x="2998" y="29377"/>
                  <a:pt x="5014" y="29404"/>
                  <a:pt x="7235" y="29440"/>
                </a:cubicBezTo>
                <a:cubicBezTo>
                  <a:pt x="7155" y="30948"/>
                  <a:pt x="7075" y="32393"/>
                  <a:pt x="7030" y="33597"/>
                </a:cubicBezTo>
                <a:cubicBezTo>
                  <a:pt x="4746" y="33499"/>
                  <a:pt x="2784" y="33410"/>
                  <a:pt x="1374" y="33329"/>
                </a:cubicBezTo>
                <a:cubicBezTo>
                  <a:pt x="1365" y="32000"/>
                  <a:pt x="1356" y="30582"/>
                  <a:pt x="1356" y="29369"/>
                </a:cubicBezTo>
                <a:close/>
                <a:moveTo>
                  <a:pt x="7619" y="29440"/>
                </a:moveTo>
                <a:cubicBezTo>
                  <a:pt x="9314" y="29476"/>
                  <a:pt x="11116" y="29502"/>
                  <a:pt x="12954" y="29547"/>
                </a:cubicBezTo>
                <a:cubicBezTo>
                  <a:pt x="12945" y="30270"/>
                  <a:pt x="12936" y="30894"/>
                  <a:pt x="12971" y="31233"/>
                </a:cubicBezTo>
                <a:cubicBezTo>
                  <a:pt x="13007" y="31599"/>
                  <a:pt x="13007" y="32643"/>
                  <a:pt x="12989" y="33838"/>
                </a:cubicBezTo>
                <a:cubicBezTo>
                  <a:pt x="11027" y="33767"/>
                  <a:pt x="9135" y="33686"/>
                  <a:pt x="7414" y="33615"/>
                </a:cubicBezTo>
                <a:cubicBezTo>
                  <a:pt x="7467" y="32250"/>
                  <a:pt x="7547" y="30680"/>
                  <a:pt x="7619" y="29440"/>
                </a:cubicBezTo>
                <a:close/>
                <a:moveTo>
                  <a:pt x="13337" y="29556"/>
                </a:moveTo>
                <a:cubicBezTo>
                  <a:pt x="14943" y="29583"/>
                  <a:pt x="16576" y="29618"/>
                  <a:pt x="18190" y="29663"/>
                </a:cubicBezTo>
                <a:cubicBezTo>
                  <a:pt x="18190" y="29859"/>
                  <a:pt x="18199" y="30064"/>
                  <a:pt x="18208" y="30278"/>
                </a:cubicBezTo>
                <a:cubicBezTo>
                  <a:pt x="18262" y="31313"/>
                  <a:pt x="18378" y="32518"/>
                  <a:pt x="18485" y="33677"/>
                </a:cubicBezTo>
                <a:cubicBezTo>
                  <a:pt x="18502" y="33802"/>
                  <a:pt x="18511" y="33927"/>
                  <a:pt x="18520" y="34052"/>
                </a:cubicBezTo>
                <a:cubicBezTo>
                  <a:pt x="16799" y="33981"/>
                  <a:pt x="15068" y="33918"/>
                  <a:pt x="13373" y="33856"/>
                </a:cubicBezTo>
                <a:cubicBezTo>
                  <a:pt x="13391" y="32616"/>
                  <a:pt x="13391" y="31581"/>
                  <a:pt x="13355" y="31197"/>
                </a:cubicBezTo>
                <a:cubicBezTo>
                  <a:pt x="13319" y="30876"/>
                  <a:pt x="13328" y="30261"/>
                  <a:pt x="13337" y="29556"/>
                </a:cubicBezTo>
                <a:close/>
                <a:moveTo>
                  <a:pt x="18574" y="29672"/>
                </a:moveTo>
                <a:lnTo>
                  <a:pt x="18574" y="29672"/>
                </a:lnTo>
                <a:cubicBezTo>
                  <a:pt x="20331" y="29708"/>
                  <a:pt x="22071" y="29752"/>
                  <a:pt x="23712" y="29797"/>
                </a:cubicBezTo>
                <a:cubicBezTo>
                  <a:pt x="23712" y="31197"/>
                  <a:pt x="23721" y="32812"/>
                  <a:pt x="23739" y="34239"/>
                </a:cubicBezTo>
                <a:cubicBezTo>
                  <a:pt x="22178" y="34186"/>
                  <a:pt x="20554" y="34123"/>
                  <a:pt x="18913" y="34061"/>
                </a:cubicBezTo>
                <a:cubicBezTo>
                  <a:pt x="18895" y="33918"/>
                  <a:pt x="18886" y="33784"/>
                  <a:pt x="18868" y="33642"/>
                </a:cubicBezTo>
                <a:cubicBezTo>
                  <a:pt x="18761" y="32482"/>
                  <a:pt x="18645" y="31287"/>
                  <a:pt x="18592" y="30261"/>
                </a:cubicBezTo>
                <a:cubicBezTo>
                  <a:pt x="18583" y="30055"/>
                  <a:pt x="18574" y="29859"/>
                  <a:pt x="18574" y="29672"/>
                </a:cubicBezTo>
                <a:close/>
                <a:moveTo>
                  <a:pt x="24096" y="29806"/>
                </a:moveTo>
                <a:cubicBezTo>
                  <a:pt x="26228" y="29859"/>
                  <a:pt x="28191" y="29913"/>
                  <a:pt x="29859" y="29957"/>
                </a:cubicBezTo>
                <a:cubicBezTo>
                  <a:pt x="29770" y="31643"/>
                  <a:pt x="29689" y="33231"/>
                  <a:pt x="29663" y="34445"/>
                </a:cubicBezTo>
                <a:cubicBezTo>
                  <a:pt x="28021" y="34391"/>
                  <a:pt x="26139" y="34320"/>
                  <a:pt x="24123" y="34248"/>
                </a:cubicBezTo>
                <a:cubicBezTo>
                  <a:pt x="24114" y="32830"/>
                  <a:pt x="24096" y="31206"/>
                  <a:pt x="24096" y="29806"/>
                </a:cubicBezTo>
                <a:close/>
                <a:moveTo>
                  <a:pt x="30251" y="29966"/>
                </a:moveTo>
                <a:cubicBezTo>
                  <a:pt x="32981" y="30038"/>
                  <a:pt x="34846" y="30091"/>
                  <a:pt x="35167" y="30100"/>
                </a:cubicBezTo>
                <a:cubicBezTo>
                  <a:pt x="35220" y="31670"/>
                  <a:pt x="35390" y="33160"/>
                  <a:pt x="35497" y="34641"/>
                </a:cubicBezTo>
                <a:cubicBezTo>
                  <a:pt x="35435" y="34641"/>
                  <a:pt x="35336" y="34641"/>
                  <a:pt x="35203" y="34632"/>
                </a:cubicBezTo>
                <a:cubicBezTo>
                  <a:pt x="35113" y="34623"/>
                  <a:pt x="35033" y="34614"/>
                  <a:pt x="34953" y="34605"/>
                </a:cubicBezTo>
                <a:lnTo>
                  <a:pt x="34953" y="34623"/>
                </a:lnTo>
                <a:cubicBezTo>
                  <a:pt x="34070" y="34596"/>
                  <a:pt x="32321" y="34534"/>
                  <a:pt x="30046" y="34453"/>
                </a:cubicBezTo>
                <a:cubicBezTo>
                  <a:pt x="30082" y="33115"/>
                  <a:pt x="30171" y="31385"/>
                  <a:pt x="30251" y="29966"/>
                </a:cubicBezTo>
                <a:close/>
                <a:moveTo>
                  <a:pt x="70485" y="29270"/>
                </a:moveTo>
                <a:cubicBezTo>
                  <a:pt x="70646" y="31064"/>
                  <a:pt x="70887" y="32848"/>
                  <a:pt x="70985" y="34677"/>
                </a:cubicBezTo>
                <a:cubicBezTo>
                  <a:pt x="69727" y="34739"/>
                  <a:pt x="68532" y="34864"/>
                  <a:pt x="67229" y="34882"/>
                </a:cubicBezTo>
                <a:cubicBezTo>
                  <a:pt x="66917" y="33035"/>
                  <a:pt x="66516" y="31278"/>
                  <a:pt x="66212" y="29422"/>
                </a:cubicBezTo>
                <a:cubicBezTo>
                  <a:pt x="67595" y="29333"/>
                  <a:pt x="69013" y="29270"/>
                  <a:pt x="70485" y="29270"/>
                </a:cubicBezTo>
                <a:close/>
                <a:moveTo>
                  <a:pt x="40876" y="29913"/>
                </a:moveTo>
                <a:cubicBezTo>
                  <a:pt x="40903" y="31661"/>
                  <a:pt x="40939" y="33410"/>
                  <a:pt x="41055" y="35078"/>
                </a:cubicBezTo>
                <a:cubicBezTo>
                  <a:pt x="39253" y="35024"/>
                  <a:pt x="37558" y="34855"/>
                  <a:pt x="35863" y="34694"/>
                </a:cubicBezTo>
                <a:cubicBezTo>
                  <a:pt x="35738" y="33169"/>
                  <a:pt x="35577" y="31679"/>
                  <a:pt x="35515" y="30091"/>
                </a:cubicBezTo>
                <a:cubicBezTo>
                  <a:pt x="37344" y="30073"/>
                  <a:pt x="39065" y="29948"/>
                  <a:pt x="40876" y="29913"/>
                </a:cubicBezTo>
                <a:close/>
                <a:moveTo>
                  <a:pt x="65802" y="29431"/>
                </a:moveTo>
                <a:cubicBezTo>
                  <a:pt x="65864" y="29440"/>
                  <a:pt x="65838" y="29440"/>
                  <a:pt x="65855" y="29485"/>
                </a:cubicBezTo>
                <a:cubicBezTo>
                  <a:pt x="65873" y="29538"/>
                  <a:pt x="65900" y="29690"/>
                  <a:pt x="65909" y="29743"/>
                </a:cubicBezTo>
                <a:cubicBezTo>
                  <a:pt x="66212" y="31483"/>
                  <a:pt x="66578" y="33187"/>
                  <a:pt x="66863" y="34900"/>
                </a:cubicBezTo>
                <a:cubicBezTo>
                  <a:pt x="65445" y="34944"/>
                  <a:pt x="64044" y="35016"/>
                  <a:pt x="62662" y="35087"/>
                </a:cubicBezTo>
                <a:cubicBezTo>
                  <a:pt x="62537" y="33213"/>
                  <a:pt x="62394" y="31349"/>
                  <a:pt x="62189" y="29556"/>
                </a:cubicBezTo>
                <a:cubicBezTo>
                  <a:pt x="63090" y="29556"/>
                  <a:pt x="63982" y="29493"/>
                  <a:pt x="64883" y="29476"/>
                </a:cubicBezTo>
                <a:cubicBezTo>
                  <a:pt x="65177" y="29467"/>
                  <a:pt x="65472" y="29467"/>
                  <a:pt x="65766" y="29449"/>
                </a:cubicBezTo>
                <a:cubicBezTo>
                  <a:pt x="65784" y="29440"/>
                  <a:pt x="65784" y="29431"/>
                  <a:pt x="65802" y="29431"/>
                </a:cubicBezTo>
                <a:close/>
                <a:moveTo>
                  <a:pt x="46104" y="29779"/>
                </a:moveTo>
                <a:cubicBezTo>
                  <a:pt x="46176" y="31581"/>
                  <a:pt x="46309" y="33329"/>
                  <a:pt x="46407" y="35114"/>
                </a:cubicBezTo>
                <a:cubicBezTo>
                  <a:pt x="45340" y="35114"/>
                  <a:pt x="44261" y="35143"/>
                  <a:pt x="43193" y="35143"/>
                </a:cubicBezTo>
                <a:cubicBezTo>
                  <a:pt x="42592" y="35143"/>
                  <a:pt x="41994" y="35134"/>
                  <a:pt x="41403" y="35105"/>
                </a:cubicBezTo>
                <a:cubicBezTo>
                  <a:pt x="41296" y="33419"/>
                  <a:pt x="41260" y="31670"/>
                  <a:pt x="41224" y="29913"/>
                </a:cubicBezTo>
                <a:cubicBezTo>
                  <a:pt x="42893" y="29904"/>
                  <a:pt x="44481" y="29823"/>
                  <a:pt x="46104" y="29779"/>
                </a:cubicBezTo>
                <a:close/>
                <a:moveTo>
                  <a:pt x="50779" y="29690"/>
                </a:moveTo>
                <a:cubicBezTo>
                  <a:pt x="50814" y="31536"/>
                  <a:pt x="50913" y="33329"/>
                  <a:pt x="50975" y="35149"/>
                </a:cubicBezTo>
                <a:cubicBezTo>
                  <a:pt x="50780" y="35151"/>
                  <a:pt x="50586" y="35151"/>
                  <a:pt x="50392" y="35151"/>
                </a:cubicBezTo>
                <a:cubicBezTo>
                  <a:pt x="49167" y="35151"/>
                  <a:pt x="47965" y="35129"/>
                  <a:pt x="46755" y="35114"/>
                </a:cubicBezTo>
                <a:cubicBezTo>
                  <a:pt x="46675" y="33321"/>
                  <a:pt x="46515" y="31554"/>
                  <a:pt x="46470" y="29770"/>
                </a:cubicBezTo>
                <a:lnTo>
                  <a:pt x="46470" y="29770"/>
                </a:lnTo>
                <a:cubicBezTo>
                  <a:pt x="46598" y="29771"/>
                  <a:pt x="46726" y="29771"/>
                  <a:pt x="46853" y="29771"/>
                </a:cubicBezTo>
                <a:cubicBezTo>
                  <a:pt x="48189" y="29771"/>
                  <a:pt x="49484" y="29730"/>
                  <a:pt x="50779" y="29690"/>
                </a:cubicBezTo>
                <a:close/>
                <a:moveTo>
                  <a:pt x="55873" y="29592"/>
                </a:moveTo>
                <a:cubicBezTo>
                  <a:pt x="55998" y="31394"/>
                  <a:pt x="55980" y="33338"/>
                  <a:pt x="56007" y="35247"/>
                </a:cubicBezTo>
                <a:cubicBezTo>
                  <a:pt x="54499" y="35167"/>
                  <a:pt x="52929" y="35149"/>
                  <a:pt x="51332" y="35149"/>
                </a:cubicBezTo>
                <a:cubicBezTo>
                  <a:pt x="51252" y="33347"/>
                  <a:pt x="51180" y="31527"/>
                  <a:pt x="51127" y="29681"/>
                </a:cubicBezTo>
                <a:cubicBezTo>
                  <a:pt x="52679" y="29627"/>
                  <a:pt x="54329" y="29654"/>
                  <a:pt x="55873" y="29592"/>
                </a:cubicBezTo>
                <a:close/>
                <a:moveTo>
                  <a:pt x="58533" y="29526"/>
                </a:moveTo>
                <a:cubicBezTo>
                  <a:pt x="59634" y="29526"/>
                  <a:pt x="60745" y="29545"/>
                  <a:pt x="61841" y="29556"/>
                </a:cubicBezTo>
                <a:cubicBezTo>
                  <a:pt x="62037" y="31367"/>
                  <a:pt x="62180" y="33231"/>
                  <a:pt x="62305" y="35114"/>
                </a:cubicBezTo>
                <a:cubicBezTo>
                  <a:pt x="60518" y="35196"/>
                  <a:pt x="58654" y="35248"/>
                  <a:pt x="56799" y="35248"/>
                </a:cubicBezTo>
                <a:cubicBezTo>
                  <a:pt x="56653" y="35248"/>
                  <a:pt x="56508" y="35248"/>
                  <a:pt x="56363" y="35247"/>
                </a:cubicBezTo>
                <a:cubicBezTo>
                  <a:pt x="56346" y="33329"/>
                  <a:pt x="56337" y="31358"/>
                  <a:pt x="56238" y="29565"/>
                </a:cubicBezTo>
                <a:cubicBezTo>
                  <a:pt x="56993" y="29535"/>
                  <a:pt x="57760" y="29526"/>
                  <a:pt x="58533" y="29526"/>
                </a:cubicBezTo>
                <a:close/>
                <a:moveTo>
                  <a:pt x="71012" y="35024"/>
                </a:moveTo>
                <a:cubicBezTo>
                  <a:pt x="71056" y="35961"/>
                  <a:pt x="71074" y="36925"/>
                  <a:pt x="71101" y="37879"/>
                </a:cubicBezTo>
                <a:cubicBezTo>
                  <a:pt x="69959" y="37959"/>
                  <a:pt x="68853" y="38066"/>
                  <a:pt x="67747" y="38174"/>
                </a:cubicBezTo>
                <a:cubicBezTo>
                  <a:pt x="67577" y="37210"/>
                  <a:pt x="67425" y="36238"/>
                  <a:pt x="67292" y="35239"/>
                </a:cubicBezTo>
                <a:cubicBezTo>
                  <a:pt x="68576" y="35212"/>
                  <a:pt x="69763" y="35087"/>
                  <a:pt x="71012" y="35024"/>
                </a:cubicBezTo>
                <a:close/>
                <a:moveTo>
                  <a:pt x="66917" y="35247"/>
                </a:moveTo>
                <a:cubicBezTo>
                  <a:pt x="66926" y="35247"/>
                  <a:pt x="66926" y="35247"/>
                  <a:pt x="66926" y="35256"/>
                </a:cubicBezTo>
                <a:cubicBezTo>
                  <a:pt x="67078" y="36247"/>
                  <a:pt x="67220" y="37246"/>
                  <a:pt x="67390" y="38218"/>
                </a:cubicBezTo>
                <a:cubicBezTo>
                  <a:pt x="65900" y="38361"/>
                  <a:pt x="64428" y="38530"/>
                  <a:pt x="62947" y="38682"/>
                </a:cubicBezTo>
                <a:cubicBezTo>
                  <a:pt x="62858" y="37612"/>
                  <a:pt x="62751" y="36550"/>
                  <a:pt x="62688" y="35444"/>
                </a:cubicBezTo>
                <a:cubicBezTo>
                  <a:pt x="64080" y="35363"/>
                  <a:pt x="65507" y="35310"/>
                  <a:pt x="66917" y="35247"/>
                </a:cubicBezTo>
                <a:close/>
                <a:moveTo>
                  <a:pt x="62314" y="35462"/>
                </a:moveTo>
                <a:cubicBezTo>
                  <a:pt x="62358" y="35479"/>
                  <a:pt x="62332" y="35533"/>
                  <a:pt x="62340" y="35560"/>
                </a:cubicBezTo>
                <a:cubicBezTo>
                  <a:pt x="62385" y="36050"/>
                  <a:pt x="62403" y="36586"/>
                  <a:pt x="62448" y="37094"/>
                </a:cubicBezTo>
                <a:cubicBezTo>
                  <a:pt x="62501" y="37638"/>
                  <a:pt x="62555" y="38182"/>
                  <a:pt x="62599" y="38709"/>
                </a:cubicBezTo>
                <a:cubicBezTo>
                  <a:pt x="60610" y="38869"/>
                  <a:pt x="58495" y="38905"/>
                  <a:pt x="56426" y="38976"/>
                </a:cubicBezTo>
                <a:cubicBezTo>
                  <a:pt x="56417" y="37843"/>
                  <a:pt x="56399" y="36719"/>
                  <a:pt x="56372" y="35613"/>
                </a:cubicBezTo>
                <a:cubicBezTo>
                  <a:pt x="58388" y="35604"/>
                  <a:pt x="60387" y="35560"/>
                  <a:pt x="62314" y="35462"/>
                </a:cubicBezTo>
                <a:close/>
                <a:moveTo>
                  <a:pt x="51368" y="35506"/>
                </a:moveTo>
                <a:cubicBezTo>
                  <a:pt x="52938" y="35515"/>
                  <a:pt x="54517" y="35515"/>
                  <a:pt x="56015" y="35595"/>
                </a:cubicBezTo>
                <a:cubicBezTo>
                  <a:pt x="56042" y="36719"/>
                  <a:pt x="56060" y="37843"/>
                  <a:pt x="56069" y="38976"/>
                </a:cubicBezTo>
                <a:cubicBezTo>
                  <a:pt x="54561" y="38985"/>
                  <a:pt x="53027" y="38968"/>
                  <a:pt x="51573" y="39039"/>
                </a:cubicBezTo>
                <a:cubicBezTo>
                  <a:pt x="51448" y="37915"/>
                  <a:pt x="51403" y="36719"/>
                  <a:pt x="51350" y="35533"/>
                </a:cubicBezTo>
                <a:cubicBezTo>
                  <a:pt x="51350" y="35515"/>
                  <a:pt x="51350" y="35506"/>
                  <a:pt x="51368" y="35506"/>
                </a:cubicBezTo>
                <a:close/>
                <a:moveTo>
                  <a:pt x="46782" y="35462"/>
                </a:moveTo>
                <a:cubicBezTo>
                  <a:pt x="47987" y="35485"/>
                  <a:pt x="49199" y="35508"/>
                  <a:pt x="50424" y="35508"/>
                </a:cubicBezTo>
                <a:cubicBezTo>
                  <a:pt x="50613" y="35508"/>
                  <a:pt x="50803" y="35507"/>
                  <a:pt x="50993" y="35506"/>
                </a:cubicBezTo>
                <a:cubicBezTo>
                  <a:pt x="51046" y="36711"/>
                  <a:pt x="51100" y="37915"/>
                  <a:pt x="51225" y="39048"/>
                </a:cubicBezTo>
                <a:cubicBezTo>
                  <a:pt x="49780" y="39092"/>
                  <a:pt x="48317" y="39119"/>
                  <a:pt x="46836" y="39128"/>
                </a:cubicBezTo>
                <a:cubicBezTo>
                  <a:pt x="46809" y="37924"/>
                  <a:pt x="46836" y="36666"/>
                  <a:pt x="46773" y="35497"/>
                </a:cubicBezTo>
                <a:cubicBezTo>
                  <a:pt x="46764" y="35479"/>
                  <a:pt x="46764" y="35470"/>
                  <a:pt x="46782" y="35462"/>
                </a:cubicBezTo>
                <a:close/>
                <a:moveTo>
                  <a:pt x="41447" y="35453"/>
                </a:moveTo>
                <a:cubicBezTo>
                  <a:pt x="42027" y="35487"/>
                  <a:pt x="42609" y="35499"/>
                  <a:pt x="43195" y="35499"/>
                </a:cubicBezTo>
                <a:cubicBezTo>
                  <a:pt x="44260" y="35499"/>
                  <a:pt x="45334" y="35462"/>
                  <a:pt x="46416" y="35462"/>
                </a:cubicBezTo>
                <a:cubicBezTo>
                  <a:pt x="46479" y="36648"/>
                  <a:pt x="46452" y="37924"/>
                  <a:pt x="46479" y="39137"/>
                </a:cubicBezTo>
                <a:cubicBezTo>
                  <a:pt x="44864" y="39155"/>
                  <a:pt x="43214" y="39146"/>
                  <a:pt x="41590" y="39155"/>
                </a:cubicBezTo>
                <a:cubicBezTo>
                  <a:pt x="41572" y="37897"/>
                  <a:pt x="41528" y="36666"/>
                  <a:pt x="41438" y="35488"/>
                </a:cubicBezTo>
                <a:cubicBezTo>
                  <a:pt x="41430" y="35470"/>
                  <a:pt x="41430" y="35453"/>
                  <a:pt x="41447" y="35453"/>
                </a:cubicBezTo>
                <a:close/>
                <a:moveTo>
                  <a:pt x="35897" y="35053"/>
                </a:moveTo>
                <a:cubicBezTo>
                  <a:pt x="35898" y="35053"/>
                  <a:pt x="35898" y="35055"/>
                  <a:pt x="35898" y="35060"/>
                </a:cubicBezTo>
                <a:cubicBezTo>
                  <a:pt x="37602" y="35212"/>
                  <a:pt x="39297" y="35372"/>
                  <a:pt x="41082" y="35444"/>
                </a:cubicBezTo>
                <a:cubicBezTo>
                  <a:pt x="41171" y="36648"/>
                  <a:pt x="41224" y="37888"/>
                  <a:pt x="41233" y="39173"/>
                </a:cubicBezTo>
                <a:cubicBezTo>
                  <a:pt x="41086" y="39174"/>
                  <a:pt x="40938" y="39175"/>
                  <a:pt x="40791" y="39175"/>
                </a:cubicBezTo>
                <a:cubicBezTo>
                  <a:pt x="39592" y="39175"/>
                  <a:pt x="38411" y="39130"/>
                  <a:pt x="37224" y="39130"/>
                </a:cubicBezTo>
                <a:cubicBezTo>
                  <a:pt x="36851" y="39130"/>
                  <a:pt x="36478" y="39134"/>
                  <a:pt x="36104" y="39146"/>
                </a:cubicBezTo>
                <a:cubicBezTo>
                  <a:pt x="36068" y="37754"/>
                  <a:pt x="35997" y="36398"/>
                  <a:pt x="35890" y="35078"/>
                </a:cubicBezTo>
                <a:cubicBezTo>
                  <a:pt x="35890" y="35065"/>
                  <a:pt x="35894" y="35053"/>
                  <a:pt x="35897" y="35053"/>
                </a:cubicBezTo>
                <a:close/>
                <a:moveTo>
                  <a:pt x="30037" y="34846"/>
                </a:moveTo>
                <a:cubicBezTo>
                  <a:pt x="33097" y="34944"/>
                  <a:pt x="35203" y="35016"/>
                  <a:pt x="35515" y="35024"/>
                </a:cubicBezTo>
                <a:cubicBezTo>
                  <a:pt x="35524" y="35033"/>
                  <a:pt x="35533" y="35033"/>
                  <a:pt x="35542" y="35042"/>
                </a:cubicBezTo>
                <a:cubicBezTo>
                  <a:pt x="35631" y="36372"/>
                  <a:pt x="35729" y="37745"/>
                  <a:pt x="35738" y="39137"/>
                </a:cubicBezTo>
                <a:lnTo>
                  <a:pt x="34596" y="39182"/>
                </a:lnTo>
                <a:cubicBezTo>
                  <a:pt x="34534" y="39191"/>
                  <a:pt x="32803" y="39235"/>
                  <a:pt x="30207" y="39298"/>
                </a:cubicBezTo>
                <a:cubicBezTo>
                  <a:pt x="30216" y="38075"/>
                  <a:pt x="30198" y="36960"/>
                  <a:pt x="30100" y="36559"/>
                </a:cubicBezTo>
                <a:cubicBezTo>
                  <a:pt x="30037" y="36309"/>
                  <a:pt x="30028" y="35667"/>
                  <a:pt x="30037" y="34846"/>
                </a:cubicBezTo>
                <a:close/>
                <a:moveTo>
                  <a:pt x="24123" y="34632"/>
                </a:moveTo>
                <a:lnTo>
                  <a:pt x="24123" y="34632"/>
                </a:lnTo>
                <a:cubicBezTo>
                  <a:pt x="26139" y="34703"/>
                  <a:pt x="28021" y="34775"/>
                  <a:pt x="29654" y="34828"/>
                </a:cubicBezTo>
                <a:cubicBezTo>
                  <a:pt x="29645" y="35720"/>
                  <a:pt x="29663" y="36363"/>
                  <a:pt x="29725" y="36648"/>
                </a:cubicBezTo>
                <a:cubicBezTo>
                  <a:pt x="29814" y="37023"/>
                  <a:pt x="29832" y="38111"/>
                  <a:pt x="29823" y="39307"/>
                </a:cubicBezTo>
                <a:cubicBezTo>
                  <a:pt x="28182" y="39351"/>
                  <a:pt x="26219" y="39405"/>
                  <a:pt x="24141" y="39449"/>
                </a:cubicBezTo>
                <a:cubicBezTo>
                  <a:pt x="24141" y="38646"/>
                  <a:pt x="24141" y="37888"/>
                  <a:pt x="24141" y="37308"/>
                </a:cubicBezTo>
                <a:cubicBezTo>
                  <a:pt x="24141" y="36675"/>
                  <a:pt x="24132" y="35729"/>
                  <a:pt x="24123" y="34632"/>
                </a:cubicBezTo>
                <a:close/>
                <a:moveTo>
                  <a:pt x="18949" y="34445"/>
                </a:moveTo>
                <a:cubicBezTo>
                  <a:pt x="20581" y="34507"/>
                  <a:pt x="22196" y="34569"/>
                  <a:pt x="23739" y="34623"/>
                </a:cubicBezTo>
                <a:cubicBezTo>
                  <a:pt x="23739" y="34623"/>
                  <a:pt x="23739" y="34632"/>
                  <a:pt x="23739" y="34641"/>
                </a:cubicBezTo>
                <a:cubicBezTo>
                  <a:pt x="23748" y="35729"/>
                  <a:pt x="23757" y="36675"/>
                  <a:pt x="23757" y="37308"/>
                </a:cubicBezTo>
                <a:cubicBezTo>
                  <a:pt x="23757" y="37888"/>
                  <a:pt x="23757" y="38646"/>
                  <a:pt x="23757" y="39458"/>
                </a:cubicBezTo>
                <a:cubicBezTo>
                  <a:pt x="22249" y="39503"/>
                  <a:pt x="20697" y="39538"/>
                  <a:pt x="19154" y="39574"/>
                </a:cubicBezTo>
                <a:cubicBezTo>
                  <a:pt x="19163" y="38405"/>
                  <a:pt x="19154" y="37165"/>
                  <a:pt x="19109" y="36425"/>
                </a:cubicBezTo>
                <a:cubicBezTo>
                  <a:pt x="19073" y="35845"/>
                  <a:pt x="19011" y="35167"/>
                  <a:pt x="18949" y="34445"/>
                </a:cubicBezTo>
                <a:close/>
                <a:moveTo>
                  <a:pt x="13373" y="34239"/>
                </a:moveTo>
                <a:cubicBezTo>
                  <a:pt x="15077" y="34302"/>
                  <a:pt x="16825" y="34373"/>
                  <a:pt x="18565" y="34436"/>
                </a:cubicBezTo>
                <a:cubicBezTo>
                  <a:pt x="18627" y="35167"/>
                  <a:pt x="18690" y="35863"/>
                  <a:pt x="18725" y="36452"/>
                </a:cubicBezTo>
                <a:cubicBezTo>
                  <a:pt x="18770" y="37183"/>
                  <a:pt x="18779" y="38414"/>
                  <a:pt x="18770" y="39583"/>
                </a:cubicBezTo>
                <a:cubicBezTo>
                  <a:pt x="16897" y="39628"/>
                  <a:pt x="15050" y="39672"/>
                  <a:pt x="13364" y="39708"/>
                </a:cubicBezTo>
                <a:cubicBezTo>
                  <a:pt x="13364" y="39672"/>
                  <a:pt x="13355" y="39628"/>
                  <a:pt x="13355" y="39592"/>
                </a:cubicBezTo>
                <a:cubicBezTo>
                  <a:pt x="13301" y="38923"/>
                  <a:pt x="13328" y="37058"/>
                  <a:pt x="13355" y="35256"/>
                </a:cubicBezTo>
                <a:cubicBezTo>
                  <a:pt x="13364" y="34908"/>
                  <a:pt x="13364" y="34569"/>
                  <a:pt x="13373" y="34239"/>
                </a:cubicBezTo>
                <a:close/>
                <a:moveTo>
                  <a:pt x="7405" y="33999"/>
                </a:moveTo>
                <a:lnTo>
                  <a:pt x="7405" y="33999"/>
                </a:lnTo>
                <a:cubicBezTo>
                  <a:pt x="9126" y="34070"/>
                  <a:pt x="11027" y="34150"/>
                  <a:pt x="12989" y="34222"/>
                </a:cubicBezTo>
                <a:cubicBezTo>
                  <a:pt x="12980" y="34561"/>
                  <a:pt x="12980" y="34908"/>
                  <a:pt x="12971" y="35247"/>
                </a:cubicBezTo>
                <a:cubicBezTo>
                  <a:pt x="12945" y="37058"/>
                  <a:pt x="12918" y="38932"/>
                  <a:pt x="12971" y="39619"/>
                </a:cubicBezTo>
                <a:cubicBezTo>
                  <a:pt x="12971" y="39654"/>
                  <a:pt x="12980" y="39690"/>
                  <a:pt x="12980" y="39717"/>
                </a:cubicBezTo>
                <a:cubicBezTo>
                  <a:pt x="10786" y="39770"/>
                  <a:pt x="8886" y="39806"/>
                  <a:pt x="7547" y="39833"/>
                </a:cubicBezTo>
                <a:cubicBezTo>
                  <a:pt x="7565" y="38414"/>
                  <a:pt x="7556" y="37023"/>
                  <a:pt x="7440" y="36559"/>
                </a:cubicBezTo>
                <a:cubicBezTo>
                  <a:pt x="7369" y="36229"/>
                  <a:pt x="7369" y="35230"/>
                  <a:pt x="7405" y="33999"/>
                </a:cubicBezTo>
                <a:close/>
                <a:moveTo>
                  <a:pt x="1383" y="33713"/>
                </a:moveTo>
                <a:lnTo>
                  <a:pt x="1383" y="33713"/>
                </a:lnTo>
                <a:cubicBezTo>
                  <a:pt x="2784" y="33793"/>
                  <a:pt x="4746" y="33883"/>
                  <a:pt x="7021" y="33981"/>
                </a:cubicBezTo>
                <a:cubicBezTo>
                  <a:pt x="6976" y="35301"/>
                  <a:pt x="6985" y="36282"/>
                  <a:pt x="7066" y="36648"/>
                </a:cubicBezTo>
                <a:cubicBezTo>
                  <a:pt x="7173" y="37076"/>
                  <a:pt x="7182" y="38441"/>
                  <a:pt x="7164" y="39833"/>
                </a:cubicBezTo>
                <a:cubicBezTo>
                  <a:pt x="6683" y="39843"/>
                  <a:pt x="6294" y="39848"/>
                  <a:pt x="6018" y="39848"/>
                </a:cubicBezTo>
                <a:cubicBezTo>
                  <a:pt x="5824" y="39848"/>
                  <a:pt x="5685" y="39845"/>
                  <a:pt x="5612" y="39842"/>
                </a:cubicBezTo>
                <a:cubicBezTo>
                  <a:pt x="5112" y="39818"/>
                  <a:pt x="4137" y="39810"/>
                  <a:pt x="3055" y="39810"/>
                </a:cubicBezTo>
                <a:cubicBezTo>
                  <a:pt x="2515" y="39810"/>
                  <a:pt x="1948" y="39812"/>
                  <a:pt x="1401" y="39815"/>
                </a:cubicBezTo>
                <a:cubicBezTo>
                  <a:pt x="1401" y="38869"/>
                  <a:pt x="1410" y="37968"/>
                  <a:pt x="1410" y="37308"/>
                </a:cubicBezTo>
                <a:cubicBezTo>
                  <a:pt x="1401" y="36675"/>
                  <a:pt x="1401" y="35729"/>
                  <a:pt x="1392" y="34632"/>
                </a:cubicBezTo>
                <a:cubicBezTo>
                  <a:pt x="1383" y="34338"/>
                  <a:pt x="1383" y="34034"/>
                  <a:pt x="1383" y="33713"/>
                </a:cubicBezTo>
                <a:close/>
                <a:moveTo>
                  <a:pt x="1999" y="1"/>
                </a:moveTo>
                <a:cubicBezTo>
                  <a:pt x="1909" y="919"/>
                  <a:pt x="1731" y="2730"/>
                  <a:pt x="1615" y="3962"/>
                </a:cubicBezTo>
                <a:lnTo>
                  <a:pt x="0" y="3988"/>
                </a:lnTo>
                <a:lnTo>
                  <a:pt x="0" y="4372"/>
                </a:lnTo>
                <a:lnTo>
                  <a:pt x="1579" y="4345"/>
                </a:lnTo>
                <a:lnTo>
                  <a:pt x="1579" y="4345"/>
                </a:lnTo>
                <a:cubicBezTo>
                  <a:pt x="1561" y="4532"/>
                  <a:pt x="1552" y="4693"/>
                  <a:pt x="1544" y="4827"/>
                </a:cubicBezTo>
                <a:cubicBezTo>
                  <a:pt x="1490" y="5487"/>
                  <a:pt x="1517" y="7271"/>
                  <a:pt x="1535" y="9029"/>
                </a:cubicBezTo>
                <a:cubicBezTo>
                  <a:pt x="973" y="9011"/>
                  <a:pt x="473" y="9002"/>
                  <a:pt x="36" y="8993"/>
                </a:cubicBezTo>
                <a:lnTo>
                  <a:pt x="36" y="9377"/>
                </a:lnTo>
                <a:cubicBezTo>
                  <a:pt x="473" y="9385"/>
                  <a:pt x="982" y="9403"/>
                  <a:pt x="1544" y="9412"/>
                </a:cubicBezTo>
                <a:cubicBezTo>
                  <a:pt x="1570" y="11072"/>
                  <a:pt x="1588" y="12722"/>
                  <a:pt x="1544" y="13213"/>
                </a:cubicBezTo>
                <a:cubicBezTo>
                  <a:pt x="1517" y="13436"/>
                  <a:pt x="1517" y="13775"/>
                  <a:pt x="1517" y="14185"/>
                </a:cubicBezTo>
                <a:cubicBezTo>
                  <a:pt x="1008" y="14176"/>
                  <a:pt x="518" y="14176"/>
                  <a:pt x="36" y="14176"/>
                </a:cubicBezTo>
                <a:lnTo>
                  <a:pt x="36" y="14560"/>
                </a:lnTo>
                <a:cubicBezTo>
                  <a:pt x="518" y="14560"/>
                  <a:pt x="1008" y="14569"/>
                  <a:pt x="1517" y="14569"/>
                </a:cubicBezTo>
                <a:cubicBezTo>
                  <a:pt x="1526" y="14943"/>
                  <a:pt x="1535" y="15354"/>
                  <a:pt x="1544" y="15773"/>
                </a:cubicBezTo>
                <a:cubicBezTo>
                  <a:pt x="1570" y="17075"/>
                  <a:pt x="1606" y="18556"/>
                  <a:pt x="1517" y="19163"/>
                </a:cubicBezTo>
                <a:cubicBezTo>
                  <a:pt x="1472" y="19431"/>
                  <a:pt x="1428" y="19912"/>
                  <a:pt x="1383" y="20519"/>
                </a:cubicBezTo>
                <a:cubicBezTo>
                  <a:pt x="910" y="20537"/>
                  <a:pt x="464" y="20555"/>
                  <a:pt x="36" y="20572"/>
                </a:cubicBezTo>
                <a:lnTo>
                  <a:pt x="36" y="20956"/>
                </a:lnTo>
                <a:cubicBezTo>
                  <a:pt x="455" y="20938"/>
                  <a:pt x="892" y="20920"/>
                  <a:pt x="1356" y="20903"/>
                </a:cubicBezTo>
                <a:lnTo>
                  <a:pt x="1356" y="20903"/>
                </a:lnTo>
                <a:cubicBezTo>
                  <a:pt x="1285" y="21875"/>
                  <a:pt x="1222" y="23070"/>
                  <a:pt x="1160" y="24132"/>
                </a:cubicBezTo>
                <a:cubicBezTo>
                  <a:pt x="776" y="24123"/>
                  <a:pt x="393" y="24105"/>
                  <a:pt x="36" y="24096"/>
                </a:cubicBezTo>
                <a:lnTo>
                  <a:pt x="36" y="24480"/>
                </a:lnTo>
                <a:cubicBezTo>
                  <a:pt x="384" y="24489"/>
                  <a:pt x="758" y="24507"/>
                  <a:pt x="1142" y="24516"/>
                </a:cubicBezTo>
                <a:cubicBezTo>
                  <a:pt x="1097" y="25381"/>
                  <a:pt x="1053" y="26103"/>
                  <a:pt x="1026" y="26514"/>
                </a:cubicBezTo>
                <a:cubicBezTo>
                  <a:pt x="990" y="26924"/>
                  <a:pt x="982" y="27843"/>
                  <a:pt x="973" y="28985"/>
                </a:cubicBezTo>
                <a:lnTo>
                  <a:pt x="36" y="28985"/>
                </a:lnTo>
                <a:lnTo>
                  <a:pt x="36" y="29369"/>
                </a:lnTo>
                <a:lnTo>
                  <a:pt x="973" y="29369"/>
                </a:lnTo>
                <a:cubicBezTo>
                  <a:pt x="973" y="30573"/>
                  <a:pt x="982" y="31982"/>
                  <a:pt x="990" y="33312"/>
                </a:cubicBezTo>
                <a:cubicBezTo>
                  <a:pt x="625" y="33285"/>
                  <a:pt x="304" y="33267"/>
                  <a:pt x="36" y="33249"/>
                </a:cubicBezTo>
                <a:lnTo>
                  <a:pt x="36" y="33633"/>
                </a:lnTo>
                <a:cubicBezTo>
                  <a:pt x="304" y="33651"/>
                  <a:pt x="625" y="33668"/>
                  <a:pt x="999" y="33695"/>
                </a:cubicBezTo>
                <a:cubicBezTo>
                  <a:pt x="999" y="34016"/>
                  <a:pt x="999" y="34338"/>
                  <a:pt x="999" y="34641"/>
                </a:cubicBezTo>
                <a:cubicBezTo>
                  <a:pt x="1008" y="35729"/>
                  <a:pt x="1017" y="36675"/>
                  <a:pt x="1017" y="37308"/>
                </a:cubicBezTo>
                <a:cubicBezTo>
                  <a:pt x="1026" y="37977"/>
                  <a:pt x="1017" y="38869"/>
                  <a:pt x="1017" y="39824"/>
                </a:cubicBezTo>
                <a:lnTo>
                  <a:pt x="36" y="39824"/>
                </a:lnTo>
                <a:lnTo>
                  <a:pt x="36" y="40208"/>
                </a:lnTo>
                <a:lnTo>
                  <a:pt x="1008" y="40208"/>
                </a:lnTo>
                <a:cubicBezTo>
                  <a:pt x="1008" y="40671"/>
                  <a:pt x="1008" y="41144"/>
                  <a:pt x="999" y="41599"/>
                </a:cubicBezTo>
                <a:lnTo>
                  <a:pt x="1383" y="41599"/>
                </a:lnTo>
                <a:cubicBezTo>
                  <a:pt x="1392" y="41144"/>
                  <a:pt x="1392" y="40671"/>
                  <a:pt x="1401" y="40199"/>
                </a:cubicBezTo>
                <a:cubicBezTo>
                  <a:pt x="1948" y="40196"/>
                  <a:pt x="2514" y="40194"/>
                  <a:pt x="3053" y="40194"/>
                </a:cubicBezTo>
                <a:cubicBezTo>
                  <a:pt x="4131" y="40194"/>
                  <a:pt x="5100" y="40202"/>
                  <a:pt x="5594" y="40225"/>
                </a:cubicBezTo>
                <a:cubicBezTo>
                  <a:pt x="5671" y="40229"/>
                  <a:pt x="5812" y="40231"/>
                  <a:pt x="6008" y="40231"/>
                </a:cubicBezTo>
                <a:cubicBezTo>
                  <a:pt x="6285" y="40231"/>
                  <a:pt x="6674" y="40227"/>
                  <a:pt x="7155" y="40216"/>
                </a:cubicBezTo>
                <a:lnTo>
                  <a:pt x="7155" y="40216"/>
                </a:lnTo>
                <a:cubicBezTo>
                  <a:pt x="7155" y="40698"/>
                  <a:pt x="7137" y="41171"/>
                  <a:pt x="7128" y="41599"/>
                </a:cubicBezTo>
                <a:lnTo>
                  <a:pt x="7512" y="41599"/>
                </a:lnTo>
                <a:cubicBezTo>
                  <a:pt x="7521" y="41171"/>
                  <a:pt x="7538" y="40698"/>
                  <a:pt x="7547" y="40216"/>
                </a:cubicBezTo>
                <a:cubicBezTo>
                  <a:pt x="8886" y="40190"/>
                  <a:pt x="10804" y="40154"/>
                  <a:pt x="13016" y="40100"/>
                </a:cubicBezTo>
                <a:cubicBezTo>
                  <a:pt x="13052" y="40520"/>
                  <a:pt x="13096" y="41046"/>
                  <a:pt x="13150" y="41599"/>
                </a:cubicBezTo>
                <a:lnTo>
                  <a:pt x="13533" y="41599"/>
                </a:lnTo>
                <a:cubicBezTo>
                  <a:pt x="13489" y="41046"/>
                  <a:pt x="13435" y="40520"/>
                  <a:pt x="13400" y="40092"/>
                </a:cubicBezTo>
                <a:cubicBezTo>
                  <a:pt x="15077" y="40056"/>
                  <a:pt x="16906" y="40011"/>
                  <a:pt x="18761" y="39967"/>
                </a:cubicBezTo>
                <a:lnTo>
                  <a:pt x="18761" y="39967"/>
                </a:lnTo>
                <a:cubicBezTo>
                  <a:pt x="18761" y="40591"/>
                  <a:pt x="18752" y="41171"/>
                  <a:pt x="18743" y="41626"/>
                </a:cubicBezTo>
                <a:lnTo>
                  <a:pt x="19127" y="41626"/>
                </a:lnTo>
                <a:cubicBezTo>
                  <a:pt x="19136" y="41171"/>
                  <a:pt x="19145" y="40582"/>
                  <a:pt x="19154" y="39958"/>
                </a:cubicBezTo>
                <a:cubicBezTo>
                  <a:pt x="20697" y="39922"/>
                  <a:pt x="22249" y="39886"/>
                  <a:pt x="23748" y="39851"/>
                </a:cubicBezTo>
                <a:lnTo>
                  <a:pt x="23748" y="39851"/>
                </a:lnTo>
                <a:cubicBezTo>
                  <a:pt x="23748" y="40439"/>
                  <a:pt x="23748" y="41046"/>
                  <a:pt x="23739" y="41626"/>
                </a:cubicBezTo>
                <a:lnTo>
                  <a:pt x="24123" y="41626"/>
                </a:lnTo>
                <a:cubicBezTo>
                  <a:pt x="24132" y="41037"/>
                  <a:pt x="24132" y="40431"/>
                  <a:pt x="24132" y="39842"/>
                </a:cubicBezTo>
                <a:cubicBezTo>
                  <a:pt x="26210" y="39788"/>
                  <a:pt x="28173" y="39735"/>
                  <a:pt x="29823" y="39690"/>
                </a:cubicBezTo>
                <a:lnTo>
                  <a:pt x="29823" y="39690"/>
                </a:lnTo>
                <a:cubicBezTo>
                  <a:pt x="29814" y="40350"/>
                  <a:pt x="29796" y="41028"/>
                  <a:pt x="29788" y="41626"/>
                </a:cubicBezTo>
                <a:lnTo>
                  <a:pt x="30171" y="41626"/>
                </a:lnTo>
                <a:cubicBezTo>
                  <a:pt x="30189" y="41028"/>
                  <a:pt x="30198" y="40350"/>
                  <a:pt x="30207" y="39681"/>
                </a:cubicBezTo>
                <a:cubicBezTo>
                  <a:pt x="32651" y="39619"/>
                  <a:pt x="34346" y="39574"/>
                  <a:pt x="34614" y="39565"/>
                </a:cubicBezTo>
                <a:lnTo>
                  <a:pt x="35711" y="39521"/>
                </a:lnTo>
                <a:lnTo>
                  <a:pt x="35756" y="39521"/>
                </a:lnTo>
                <a:cubicBezTo>
                  <a:pt x="35765" y="40199"/>
                  <a:pt x="35783" y="40859"/>
                  <a:pt x="35774" y="41546"/>
                </a:cubicBezTo>
                <a:lnTo>
                  <a:pt x="36139" y="41546"/>
                </a:lnTo>
                <a:cubicBezTo>
                  <a:pt x="36122" y="40877"/>
                  <a:pt x="36130" y="40172"/>
                  <a:pt x="36113" y="39503"/>
                </a:cubicBezTo>
                <a:cubicBezTo>
                  <a:pt x="36511" y="39488"/>
                  <a:pt x="36908" y="39483"/>
                  <a:pt x="37304" y="39483"/>
                </a:cubicBezTo>
                <a:cubicBezTo>
                  <a:pt x="38414" y="39483"/>
                  <a:pt x="39520" y="39525"/>
                  <a:pt x="40651" y="39525"/>
                </a:cubicBezTo>
                <a:cubicBezTo>
                  <a:pt x="40850" y="39525"/>
                  <a:pt x="41050" y="39524"/>
                  <a:pt x="41251" y="39521"/>
                </a:cubicBezTo>
                <a:cubicBezTo>
                  <a:pt x="41260" y="40234"/>
                  <a:pt x="41340" y="40868"/>
                  <a:pt x="41385" y="41546"/>
                </a:cubicBezTo>
                <a:lnTo>
                  <a:pt x="41742" y="41546"/>
                </a:lnTo>
                <a:cubicBezTo>
                  <a:pt x="41679" y="40886"/>
                  <a:pt x="41617" y="40216"/>
                  <a:pt x="41599" y="39512"/>
                </a:cubicBezTo>
                <a:cubicBezTo>
                  <a:pt x="42411" y="39503"/>
                  <a:pt x="43229" y="39503"/>
                  <a:pt x="44047" y="39503"/>
                </a:cubicBezTo>
                <a:cubicBezTo>
                  <a:pt x="44864" y="39503"/>
                  <a:pt x="45680" y="39503"/>
                  <a:pt x="46488" y="39494"/>
                </a:cubicBezTo>
                <a:cubicBezTo>
                  <a:pt x="46515" y="40199"/>
                  <a:pt x="46568" y="40859"/>
                  <a:pt x="46613" y="41546"/>
                </a:cubicBezTo>
                <a:lnTo>
                  <a:pt x="46970" y="41546"/>
                </a:lnTo>
                <a:cubicBezTo>
                  <a:pt x="46925" y="40859"/>
                  <a:pt x="46862" y="40190"/>
                  <a:pt x="46845" y="39485"/>
                </a:cubicBezTo>
                <a:cubicBezTo>
                  <a:pt x="48334" y="39476"/>
                  <a:pt x="49806" y="39440"/>
                  <a:pt x="51261" y="39396"/>
                </a:cubicBezTo>
                <a:cubicBezTo>
                  <a:pt x="51359" y="40109"/>
                  <a:pt x="51448" y="40832"/>
                  <a:pt x="51546" y="41546"/>
                </a:cubicBezTo>
                <a:lnTo>
                  <a:pt x="51894" y="41546"/>
                </a:lnTo>
                <a:cubicBezTo>
                  <a:pt x="51805" y="40823"/>
                  <a:pt x="51716" y="40100"/>
                  <a:pt x="51617" y="39387"/>
                </a:cubicBezTo>
                <a:cubicBezTo>
                  <a:pt x="53054" y="39324"/>
                  <a:pt x="54579" y="39342"/>
                  <a:pt x="56069" y="39324"/>
                </a:cubicBezTo>
                <a:lnTo>
                  <a:pt x="56069" y="39324"/>
                </a:lnTo>
                <a:cubicBezTo>
                  <a:pt x="56069" y="40074"/>
                  <a:pt x="56060" y="40832"/>
                  <a:pt x="56087" y="41546"/>
                </a:cubicBezTo>
                <a:lnTo>
                  <a:pt x="56444" y="41546"/>
                </a:lnTo>
                <a:cubicBezTo>
                  <a:pt x="56417" y="40823"/>
                  <a:pt x="56426" y="40074"/>
                  <a:pt x="56426" y="39324"/>
                </a:cubicBezTo>
                <a:cubicBezTo>
                  <a:pt x="57987" y="39271"/>
                  <a:pt x="59575" y="39244"/>
                  <a:pt x="61127" y="39173"/>
                </a:cubicBezTo>
                <a:cubicBezTo>
                  <a:pt x="61636" y="39146"/>
                  <a:pt x="62135" y="39092"/>
                  <a:pt x="62626" y="39075"/>
                </a:cubicBezTo>
                <a:cubicBezTo>
                  <a:pt x="62679" y="39886"/>
                  <a:pt x="62733" y="40698"/>
                  <a:pt x="62742" y="41546"/>
                </a:cubicBezTo>
                <a:lnTo>
                  <a:pt x="63099" y="41546"/>
                </a:lnTo>
                <a:cubicBezTo>
                  <a:pt x="63090" y="40680"/>
                  <a:pt x="63027" y="39824"/>
                  <a:pt x="62983" y="39039"/>
                </a:cubicBezTo>
                <a:cubicBezTo>
                  <a:pt x="64464" y="38878"/>
                  <a:pt x="65980" y="38700"/>
                  <a:pt x="67452" y="38566"/>
                </a:cubicBezTo>
                <a:cubicBezTo>
                  <a:pt x="67613" y="39601"/>
                  <a:pt x="67836" y="40582"/>
                  <a:pt x="68068" y="41546"/>
                </a:cubicBezTo>
                <a:lnTo>
                  <a:pt x="68434" y="41546"/>
                </a:lnTo>
                <a:cubicBezTo>
                  <a:pt x="68193" y="40573"/>
                  <a:pt x="67970" y="39583"/>
                  <a:pt x="67809" y="38530"/>
                </a:cubicBezTo>
                <a:cubicBezTo>
                  <a:pt x="68880" y="38414"/>
                  <a:pt x="70004" y="38298"/>
                  <a:pt x="71101" y="38245"/>
                </a:cubicBezTo>
                <a:cubicBezTo>
                  <a:pt x="71110" y="39324"/>
                  <a:pt x="71119" y="40466"/>
                  <a:pt x="71101" y="41546"/>
                </a:cubicBezTo>
                <a:lnTo>
                  <a:pt x="71449" y="41546"/>
                </a:lnTo>
                <a:cubicBezTo>
                  <a:pt x="71476" y="40466"/>
                  <a:pt x="71449" y="39280"/>
                  <a:pt x="71458" y="38218"/>
                </a:cubicBezTo>
                <a:cubicBezTo>
                  <a:pt x="72234" y="38182"/>
                  <a:pt x="73010" y="38147"/>
                  <a:pt x="73795" y="38129"/>
                </a:cubicBezTo>
                <a:lnTo>
                  <a:pt x="73795" y="37781"/>
                </a:lnTo>
                <a:cubicBezTo>
                  <a:pt x="73010" y="37790"/>
                  <a:pt x="72207" y="37843"/>
                  <a:pt x="71449" y="37852"/>
                </a:cubicBezTo>
                <a:cubicBezTo>
                  <a:pt x="71431" y="36889"/>
                  <a:pt x="71413" y="35934"/>
                  <a:pt x="71369" y="34998"/>
                </a:cubicBezTo>
                <a:cubicBezTo>
                  <a:pt x="72198" y="34962"/>
                  <a:pt x="73001" y="34908"/>
                  <a:pt x="73795" y="34846"/>
                </a:cubicBezTo>
                <a:lnTo>
                  <a:pt x="73795" y="34489"/>
                </a:lnTo>
                <a:cubicBezTo>
                  <a:pt x="72992" y="34543"/>
                  <a:pt x="72163" y="34623"/>
                  <a:pt x="71351" y="34632"/>
                </a:cubicBezTo>
                <a:cubicBezTo>
                  <a:pt x="71217" y="32803"/>
                  <a:pt x="71012" y="31055"/>
                  <a:pt x="70833" y="29270"/>
                </a:cubicBezTo>
                <a:cubicBezTo>
                  <a:pt x="71375" y="29266"/>
                  <a:pt x="71922" y="29258"/>
                  <a:pt x="72464" y="29258"/>
                </a:cubicBezTo>
                <a:cubicBezTo>
                  <a:pt x="72913" y="29258"/>
                  <a:pt x="73359" y="29263"/>
                  <a:pt x="73795" y="29279"/>
                </a:cubicBezTo>
                <a:lnTo>
                  <a:pt x="73795" y="28922"/>
                </a:lnTo>
                <a:cubicBezTo>
                  <a:pt x="73265" y="28908"/>
                  <a:pt x="72710" y="28901"/>
                  <a:pt x="72155" y="28901"/>
                </a:cubicBezTo>
                <a:cubicBezTo>
                  <a:pt x="71701" y="28901"/>
                  <a:pt x="71248" y="28906"/>
                  <a:pt x="70807" y="28914"/>
                </a:cubicBezTo>
                <a:cubicBezTo>
                  <a:pt x="70699" y="27718"/>
                  <a:pt x="70655" y="26451"/>
                  <a:pt x="70619" y="25176"/>
                </a:cubicBezTo>
                <a:cubicBezTo>
                  <a:pt x="71690" y="25176"/>
                  <a:pt x="72733" y="25158"/>
                  <a:pt x="73795" y="25158"/>
                </a:cubicBezTo>
                <a:lnTo>
                  <a:pt x="73795" y="24801"/>
                </a:lnTo>
                <a:cubicBezTo>
                  <a:pt x="72733" y="24810"/>
                  <a:pt x="71672" y="24819"/>
                  <a:pt x="70610" y="24828"/>
                </a:cubicBezTo>
                <a:cubicBezTo>
                  <a:pt x="70592" y="22936"/>
                  <a:pt x="70566" y="20983"/>
                  <a:pt x="70637" y="19136"/>
                </a:cubicBezTo>
                <a:cubicBezTo>
                  <a:pt x="71401" y="19009"/>
                  <a:pt x="72233" y="18909"/>
                  <a:pt x="73105" y="18909"/>
                </a:cubicBezTo>
                <a:cubicBezTo>
                  <a:pt x="73333" y="18909"/>
                  <a:pt x="73563" y="18916"/>
                  <a:pt x="73795" y="18931"/>
                </a:cubicBezTo>
                <a:lnTo>
                  <a:pt x="73795" y="18574"/>
                </a:lnTo>
                <a:cubicBezTo>
                  <a:pt x="73582" y="18560"/>
                  <a:pt x="73368" y="18554"/>
                  <a:pt x="73157" y="18554"/>
                </a:cubicBezTo>
                <a:cubicBezTo>
                  <a:pt x="72263" y="18554"/>
                  <a:pt x="71394" y="18664"/>
                  <a:pt x="70637" y="18779"/>
                </a:cubicBezTo>
                <a:cubicBezTo>
                  <a:pt x="70673" y="16870"/>
                  <a:pt x="70798" y="15068"/>
                  <a:pt x="70860" y="13204"/>
                </a:cubicBezTo>
                <a:cubicBezTo>
                  <a:pt x="71217" y="13177"/>
                  <a:pt x="71582" y="13168"/>
                  <a:pt x="71952" y="13168"/>
                </a:cubicBezTo>
                <a:cubicBezTo>
                  <a:pt x="72562" y="13168"/>
                  <a:pt x="73184" y="13193"/>
                  <a:pt x="73795" y="13204"/>
                </a:cubicBezTo>
                <a:lnTo>
                  <a:pt x="73795" y="12847"/>
                </a:lnTo>
                <a:cubicBezTo>
                  <a:pt x="73171" y="12841"/>
                  <a:pt x="72521" y="12809"/>
                  <a:pt x="71886" y="12809"/>
                </a:cubicBezTo>
                <a:cubicBezTo>
                  <a:pt x="71540" y="12809"/>
                  <a:pt x="71199" y="12819"/>
                  <a:pt x="70869" y="12847"/>
                </a:cubicBezTo>
                <a:cubicBezTo>
                  <a:pt x="70914" y="11446"/>
                  <a:pt x="70896" y="9974"/>
                  <a:pt x="70931" y="8565"/>
                </a:cubicBezTo>
                <a:cubicBezTo>
                  <a:pt x="71913" y="8556"/>
                  <a:pt x="72832" y="8484"/>
                  <a:pt x="73795" y="8467"/>
                </a:cubicBezTo>
                <a:lnTo>
                  <a:pt x="73795" y="8119"/>
                </a:lnTo>
                <a:cubicBezTo>
                  <a:pt x="72823" y="8137"/>
                  <a:pt x="71904" y="8199"/>
                  <a:pt x="70923" y="8208"/>
                </a:cubicBezTo>
                <a:cubicBezTo>
                  <a:pt x="70931" y="6825"/>
                  <a:pt x="70931" y="5442"/>
                  <a:pt x="70940" y="4086"/>
                </a:cubicBezTo>
                <a:cubicBezTo>
                  <a:pt x="71850" y="4015"/>
                  <a:pt x="72805" y="3979"/>
                  <a:pt x="73795" y="3979"/>
                </a:cubicBezTo>
                <a:lnTo>
                  <a:pt x="73795" y="3623"/>
                </a:lnTo>
                <a:cubicBezTo>
                  <a:pt x="73730" y="3622"/>
                  <a:pt x="73666" y="3622"/>
                  <a:pt x="73601" y="3622"/>
                </a:cubicBezTo>
                <a:cubicBezTo>
                  <a:pt x="72670" y="3622"/>
                  <a:pt x="71765" y="3680"/>
                  <a:pt x="70923" y="3730"/>
                </a:cubicBezTo>
                <a:cubicBezTo>
                  <a:pt x="70896" y="2463"/>
                  <a:pt x="70851" y="1205"/>
                  <a:pt x="70735" y="27"/>
                </a:cubicBezTo>
                <a:lnTo>
                  <a:pt x="70378" y="27"/>
                </a:lnTo>
                <a:cubicBezTo>
                  <a:pt x="70494" y="1205"/>
                  <a:pt x="70557" y="2498"/>
                  <a:pt x="70557" y="3747"/>
                </a:cubicBezTo>
                <a:cubicBezTo>
                  <a:pt x="69601" y="3791"/>
                  <a:pt x="68592" y="3814"/>
                  <a:pt x="67585" y="3814"/>
                </a:cubicBezTo>
                <a:cubicBezTo>
                  <a:pt x="66741" y="3814"/>
                  <a:pt x="65898" y="3798"/>
                  <a:pt x="65088" y="3765"/>
                </a:cubicBezTo>
                <a:cubicBezTo>
                  <a:pt x="65124" y="2490"/>
                  <a:pt x="65240" y="1285"/>
                  <a:pt x="65302" y="27"/>
                </a:cubicBezTo>
                <a:lnTo>
                  <a:pt x="64954" y="27"/>
                </a:lnTo>
                <a:cubicBezTo>
                  <a:pt x="64874" y="1276"/>
                  <a:pt x="64785" y="2507"/>
                  <a:pt x="64722" y="3765"/>
                </a:cubicBezTo>
                <a:cubicBezTo>
                  <a:pt x="64644" y="3766"/>
                  <a:pt x="64565" y="3766"/>
                  <a:pt x="64487" y="3766"/>
                </a:cubicBezTo>
                <a:cubicBezTo>
                  <a:pt x="63208" y="3766"/>
                  <a:pt x="61988" y="3700"/>
                  <a:pt x="60753" y="3649"/>
                </a:cubicBezTo>
                <a:cubicBezTo>
                  <a:pt x="60753" y="2409"/>
                  <a:pt x="60672" y="1250"/>
                  <a:pt x="60637" y="45"/>
                </a:cubicBezTo>
                <a:cubicBezTo>
                  <a:pt x="60628" y="45"/>
                  <a:pt x="60619" y="36"/>
                  <a:pt x="60628" y="27"/>
                </a:cubicBezTo>
                <a:lnTo>
                  <a:pt x="60271" y="27"/>
                </a:lnTo>
                <a:cubicBezTo>
                  <a:pt x="60324" y="1214"/>
                  <a:pt x="60405" y="2427"/>
                  <a:pt x="60387" y="3649"/>
                </a:cubicBezTo>
                <a:cubicBezTo>
                  <a:pt x="59823" y="3626"/>
                  <a:pt x="59255" y="3616"/>
                  <a:pt x="58685" y="3616"/>
                </a:cubicBezTo>
                <a:cubicBezTo>
                  <a:pt x="57740" y="3616"/>
                  <a:pt x="56793" y="3643"/>
                  <a:pt x="55864" y="3676"/>
                </a:cubicBezTo>
                <a:cubicBezTo>
                  <a:pt x="55855" y="2454"/>
                  <a:pt x="55864" y="1241"/>
                  <a:pt x="55873" y="27"/>
                </a:cubicBezTo>
                <a:lnTo>
                  <a:pt x="55516" y="27"/>
                </a:lnTo>
                <a:cubicBezTo>
                  <a:pt x="55498" y="1241"/>
                  <a:pt x="55525" y="2490"/>
                  <a:pt x="55498" y="3694"/>
                </a:cubicBezTo>
                <a:cubicBezTo>
                  <a:pt x="54854" y="3721"/>
                  <a:pt x="54193" y="3735"/>
                  <a:pt x="53531" y="3735"/>
                </a:cubicBezTo>
                <a:cubicBezTo>
                  <a:pt x="52681" y="3735"/>
                  <a:pt x="51829" y="3712"/>
                  <a:pt x="51011" y="3667"/>
                </a:cubicBezTo>
                <a:cubicBezTo>
                  <a:pt x="50975" y="2400"/>
                  <a:pt x="50904" y="1169"/>
                  <a:pt x="50743" y="27"/>
                </a:cubicBezTo>
                <a:lnTo>
                  <a:pt x="50377" y="27"/>
                </a:lnTo>
                <a:cubicBezTo>
                  <a:pt x="50556" y="1160"/>
                  <a:pt x="50609" y="2409"/>
                  <a:pt x="50663" y="3667"/>
                </a:cubicBezTo>
                <a:cubicBezTo>
                  <a:pt x="49012" y="3533"/>
                  <a:pt x="47255" y="3507"/>
                  <a:pt x="45578" y="3417"/>
                </a:cubicBezTo>
                <a:cubicBezTo>
                  <a:pt x="45578" y="2258"/>
                  <a:pt x="45614" y="1142"/>
                  <a:pt x="45658" y="27"/>
                </a:cubicBezTo>
                <a:lnTo>
                  <a:pt x="45301" y="27"/>
                </a:lnTo>
                <a:cubicBezTo>
                  <a:pt x="45257" y="1142"/>
                  <a:pt x="45221" y="2258"/>
                  <a:pt x="45221" y="3417"/>
                </a:cubicBezTo>
                <a:cubicBezTo>
                  <a:pt x="44892" y="3397"/>
                  <a:pt x="44565" y="3389"/>
                  <a:pt x="44238" y="3389"/>
                </a:cubicBezTo>
                <a:cubicBezTo>
                  <a:pt x="43178" y="3389"/>
                  <a:pt x="42127" y="3471"/>
                  <a:pt x="41087" y="3471"/>
                </a:cubicBezTo>
                <a:cubicBezTo>
                  <a:pt x="41046" y="3471"/>
                  <a:pt x="41006" y="3471"/>
                  <a:pt x="40966" y="3471"/>
                </a:cubicBezTo>
                <a:cubicBezTo>
                  <a:pt x="40975" y="2302"/>
                  <a:pt x="41046" y="1196"/>
                  <a:pt x="41064" y="27"/>
                </a:cubicBezTo>
                <a:lnTo>
                  <a:pt x="40716" y="27"/>
                </a:lnTo>
                <a:cubicBezTo>
                  <a:pt x="40680" y="1187"/>
                  <a:pt x="40627" y="2311"/>
                  <a:pt x="40618" y="3489"/>
                </a:cubicBezTo>
                <a:cubicBezTo>
                  <a:pt x="38941" y="3515"/>
                  <a:pt x="37156" y="3498"/>
                  <a:pt x="35559" y="3569"/>
                </a:cubicBezTo>
                <a:cubicBezTo>
                  <a:pt x="35479" y="2374"/>
                  <a:pt x="35568" y="1187"/>
                  <a:pt x="35622" y="27"/>
                </a:cubicBezTo>
                <a:lnTo>
                  <a:pt x="35265" y="27"/>
                </a:lnTo>
                <a:cubicBezTo>
                  <a:pt x="35212" y="1160"/>
                  <a:pt x="35131" y="2347"/>
                  <a:pt x="35203" y="3524"/>
                </a:cubicBezTo>
                <a:lnTo>
                  <a:pt x="30394" y="3587"/>
                </a:lnTo>
                <a:cubicBezTo>
                  <a:pt x="30394" y="1847"/>
                  <a:pt x="30350" y="54"/>
                  <a:pt x="30350" y="27"/>
                </a:cubicBezTo>
                <a:lnTo>
                  <a:pt x="29966" y="36"/>
                </a:lnTo>
                <a:cubicBezTo>
                  <a:pt x="29966" y="63"/>
                  <a:pt x="30011" y="1856"/>
                  <a:pt x="30011" y="3587"/>
                </a:cubicBezTo>
                <a:lnTo>
                  <a:pt x="24765" y="3658"/>
                </a:lnTo>
                <a:cubicBezTo>
                  <a:pt x="24881" y="2436"/>
                  <a:pt x="25042" y="830"/>
                  <a:pt x="25122" y="1"/>
                </a:cubicBezTo>
                <a:lnTo>
                  <a:pt x="24738" y="1"/>
                </a:lnTo>
                <a:cubicBezTo>
                  <a:pt x="24649" y="848"/>
                  <a:pt x="24488" y="2454"/>
                  <a:pt x="24381" y="3667"/>
                </a:cubicBezTo>
                <a:lnTo>
                  <a:pt x="18975" y="3739"/>
                </a:lnTo>
                <a:cubicBezTo>
                  <a:pt x="18975" y="2454"/>
                  <a:pt x="18931" y="964"/>
                  <a:pt x="18904" y="1"/>
                </a:cubicBezTo>
                <a:lnTo>
                  <a:pt x="18520" y="1"/>
                </a:lnTo>
                <a:cubicBezTo>
                  <a:pt x="18547" y="964"/>
                  <a:pt x="18592" y="2472"/>
                  <a:pt x="18592" y="3739"/>
                </a:cubicBezTo>
                <a:lnTo>
                  <a:pt x="12829" y="3819"/>
                </a:lnTo>
                <a:cubicBezTo>
                  <a:pt x="12820" y="2302"/>
                  <a:pt x="12802" y="795"/>
                  <a:pt x="12793" y="1"/>
                </a:cubicBezTo>
                <a:lnTo>
                  <a:pt x="12409" y="1"/>
                </a:lnTo>
                <a:cubicBezTo>
                  <a:pt x="12418" y="795"/>
                  <a:pt x="12436" y="2302"/>
                  <a:pt x="12445" y="3819"/>
                </a:cubicBezTo>
                <a:lnTo>
                  <a:pt x="7735" y="3881"/>
                </a:lnTo>
                <a:cubicBezTo>
                  <a:pt x="7735" y="2061"/>
                  <a:pt x="7690" y="54"/>
                  <a:pt x="7690" y="27"/>
                </a:cubicBezTo>
                <a:lnTo>
                  <a:pt x="7307" y="36"/>
                </a:lnTo>
                <a:cubicBezTo>
                  <a:pt x="7307" y="63"/>
                  <a:pt x="7351" y="2070"/>
                  <a:pt x="7351" y="3890"/>
                </a:cubicBezTo>
                <a:lnTo>
                  <a:pt x="1999" y="3962"/>
                </a:lnTo>
                <a:cubicBezTo>
                  <a:pt x="2114" y="2713"/>
                  <a:pt x="2293" y="902"/>
                  <a:pt x="2391" y="1"/>
                </a:cubicBezTo>
                <a:close/>
              </a:path>
            </a:pathLst>
          </a:custGeom>
          <a:solidFill>
            <a:srgbClr val="95739C">
              <a:alpha val="107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454" name="Google Shape;454;p24"/>
          <p:cNvGrpSpPr/>
          <p:nvPr/>
        </p:nvGrpSpPr>
        <p:grpSpPr>
          <a:xfrm rot="1518416" flipH="1">
            <a:off x="11329001" y="499205"/>
            <a:ext cx="646683" cy="857232"/>
            <a:chOff x="477400" y="383100"/>
            <a:chExt cx="484975" cy="642875"/>
          </a:xfrm>
        </p:grpSpPr>
        <p:sp>
          <p:nvSpPr>
            <p:cNvPr id="455" name="Google Shape;455;p24"/>
            <p:cNvSpPr/>
            <p:nvPr/>
          </p:nvSpPr>
          <p:spPr>
            <a:xfrm>
              <a:off x="477400" y="383100"/>
              <a:ext cx="484975" cy="642875"/>
            </a:xfrm>
            <a:custGeom>
              <a:avLst/>
              <a:gdLst/>
              <a:ahLst/>
              <a:cxnLst/>
              <a:rect l="l" t="t" r="r" b="b"/>
              <a:pathLst>
                <a:path w="19399" h="25715" extrusionOk="0">
                  <a:moveTo>
                    <a:pt x="17845" y="5287"/>
                  </a:moveTo>
                  <a:cubicBezTo>
                    <a:pt x="17845" y="5312"/>
                    <a:pt x="17845" y="5337"/>
                    <a:pt x="17820" y="5337"/>
                  </a:cubicBezTo>
                  <a:cubicBezTo>
                    <a:pt x="17820" y="5337"/>
                    <a:pt x="17820" y="5312"/>
                    <a:pt x="17820" y="5287"/>
                  </a:cubicBezTo>
                  <a:close/>
                  <a:moveTo>
                    <a:pt x="9082" y="1"/>
                  </a:moveTo>
                  <a:cubicBezTo>
                    <a:pt x="8991" y="1"/>
                    <a:pt x="8913" y="63"/>
                    <a:pt x="8872" y="199"/>
                  </a:cubicBezTo>
                  <a:cubicBezTo>
                    <a:pt x="8697" y="776"/>
                    <a:pt x="8521" y="1352"/>
                    <a:pt x="8647" y="1979"/>
                  </a:cubicBezTo>
                  <a:cubicBezTo>
                    <a:pt x="8622" y="2079"/>
                    <a:pt x="8622" y="2204"/>
                    <a:pt x="8622" y="2305"/>
                  </a:cubicBezTo>
                  <a:cubicBezTo>
                    <a:pt x="8471" y="2480"/>
                    <a:pt x="8496" y="2680"/>
                    <a:pt x="8471" y="2881"/>
                  </a:cubicBezTo>
                  <a:cubicBezTo>
                    <a:pt x="8371" y="4635"/>
                    <a:pt x="8020" y="6365"/>
                    <a:pt x="7694" y="8069"/>
                  </a:cubicBezTo>
                  <a:cubicBezTo>
                    <a:pt x="7586" y="8558"/>
                    <a:pt x="7556" y="8693"/>
                    <a:pt x="7302" y="8693"/>
                  </a:cubicBezTo>
                  <a:cubicBezTo>
                    <a:pt x="7204" y="8693"/>
                    <a:pt x="7073" y="8673"/>
                    <a:pt x="6892" y="8645"/>
                  </a:cubicBezTo>
                  <a:cubicBezTo>
                    <a:pt x="5489" y="8420"/>
                    <a:pt x="4110" y="7969"/>
                    <a:pt x="2657" y="7969"/>
                  </a:cubicBezTo>
                  <a:cubicBezTo>
                    <a:pt x="2306" y="7693"/>
                    <a:pt x="1880" y="7793"/>
                    <a:pt x="1479" y="7743"/>
                  </a:cubicBezTo>
                  <a:cubicBezTo>
                    <a:pt x="1153" y="7493"/>
                    <a:pt x="752" y="7593"/>
                    <a:pt x="426" y="7467"/>
                  </a:cubicBezTo>
                  <a:cubicBezTo>
                    <a:pt x="393" y="7454"/>
                    <a:pt x="357" y="7448"/>
                    <a:pt x="322" y="7448"/>
                  </a:cubicBezTo>
                  <a:cubicBezTo>
                    <a:pt x="226" y="7448"/>
                    <a:pt x="130" y="7494"/>
                    <a:pt x="75" y="7568"/>
                  </a:cubicBezTo>
                  <a:cubicBezTo>
                    <a:pt x="0" y="7693"/>
                    <a:pt x="0" y="7868"/>
                    <a:pt x="100" y="7944"/>
                  </a:cubicBezTo>
                  <a:cubicBezTo>
                    <a:pt x="551" y="8295"/>
                    <a:pt x="702" y="8921"/>
                    <a:pt x="1253" y="9147"/>
                  </a:cubicBezTo>
                  <a:cubicBezTo>
                    <a:pt x="1328" y="9322"/>
                    <a:pt x="1454" y="9397"/>
                    <a:pt x="1629" y="9422"/>
                  </a:cubicBezTo>
                  <a:cubicBezTo>
                    <a:pt x="1805" y="9723"/>
                    <a:pt x="2080" y="9924"/>
                    <a:pt x="2331" y="10099"/>
                  </a:cubicBezTo>
                  <a:cubicBezTo>
                    <a:pt x="3108" y="10676"/>
                    <a:pt x="3910" y="11202"/>
                    <a:pt x="4687" y="11753"/>
                  </a:cubicBezTo>
                  <a:cubicBezTo>
                    <a:pt x="5288" y="12179"/>
                    <a:pt x="5313" y="12204"/>
                    <a:pt x="4912" y="12831"/>
                  </a:cubicBezTo>
                  <a:cubicBezTo>
                    <a:pt x="4336" y="13658"/>
                    <a:pt x="3734" y="14485"/>
                    <a:pt x="3233" y="15362"/>
                  </a:cubicBezTo>
                  <a:cubicBezTo>
                    <a:pt x="2105" y="16691"/>
                    <a:pt x="1404" y="18295"/>
                    <a:pt x="401" y="19698"/>
                  </a:cubicBezTo>
                  <a:cubicBezTo>
                    <a:pt x="125" y="20099"/>
                    <a:pt x="226" y="20475"/>
                    <a:pt x="476" y="20826"/>
                  </a:cubicBezTo>
                  <a:cubicBezTo>
                    <a:pt x="598" y="20982"/>
                    <a:pt x="740" y="21039"/>
                    <a:pt x="889" y="21039"/>
                  </a:cubicBezTo>
                  <a:cubicBezTo>
                    <a:pt x="1075" y="21039"/>
                    <a:pt x="1272" y="20949"/>
                    <a:pt x="1454" y="20851"/>
                  </a:cubicBezTo>
                  <a:cubicBezTo>
                    <a:pt x="2707" y="20174"/>
                    <a:pt x="3759" y="19272"/>
                    <a:pt x="4837" y="18395"/>
                  </a:cubicBezTo>
                  <a:cubicBezTo>
                    <a:pt x="5514" y="18244"/>
                    <a:pt x="5865" y="17693"/>
                    <a:pt x="6241" y="17192"/>
                  </a:cubicBezTo>
                  <a:cubicBezTo>
                    <a:pt x="6366" y="17167"/>
                    <a:pt x="6416" y="17092"/>
                    <a:pt x="6441" y="16991"/>
                  </a:cubicBezTo>
                  <a:cubicBezTo>
                    <a:pt x="6566" y="16816"/>
                    <a:pt x="6642" y="16565"/>
                    <a:pt x="6993" y="16565"/>
                  </a:cubicBezTo>
                  <a:cubicBezTo>
                    <a:pt x="7093" y="16966"/>
                    <a:pt x="7168" y="17392"/>
                    <a:pt x="7268" y="17793"/>
                  </a:cubicBezTo>
                  <a:cubicBezTo>
                    <a:pt x="7469" y="18545"/>
                    <a:pt x="7394" y="19347"/>
                    <a:pt x="7820" y="20024"/>
                  </a:cubicBezTo>
                  <a:cubicBezTo>
                    <a:pt x="7995" y="21252"/>
                    <a:pt x="8120" y="22530"/>
                    <a:pt x="8321" y="23758"/>
                  </a:cubicBezTo>
                  <a:cubicBezTo>
                    <a:pt x="8371" y="24260"/>
                    <a:pt x="8521" y="24736"/>
                    <a:pt x="8697" y="25212"/>
                  </a:cubicBezTo>
                  <a:cubicBezTo>
                    <a:pt x="8769" y="25452"/>
                    <a:pt x="8910" y="25715"/>
                    <a:pt x="9185" y="25715"/>
                  </a:cubicBezTo>
                  <a:cubicBezTo>
                    <a:pt x="9198" y="25715"/>
                    <a:pt x="9210" y="25714"/>
                    <a:pt x="9223" y="25713"/>
                  </a:cubicBezTo>
                  <a:cubicBezTo>
                    <a:pt x="9524" y="25688"/>
                    <a:pt x="9549" y="25387"/>
                    <a:pt x="9624" y="25187"/>
                  </a:cubicBezTo>
                  <a:cubicBezTo>
                    <a:pt x="9825" y="24560"/>
                    <a:pt x="9875" y="23884"/>
                    <a:pt x="9875" y="23207"/>
                  </a:cubicBezTo>
                  <a:cubicBezTo>
                    <a:pt x="9850" y="23207"/>
                    <a:pt x="9825" y="23207"/>
                    <a:pt x="9825" y="23182"/>
                  </a:cubicBezTo>
                  <a:lnTo>
                    <a:pt x="9825" y="23182"/>
                  </a:lnTo>
                  <a:cubicBezTo>
                    <a:pt x="9825" y="23182"/>
                    <a:pt x="9875" y="23207"/>
                    <a:pt x="9875" y="23207"/>
                  </a:cubicBezTo>
                  <a:cubicBezTo>
                    <a:pt x="10125" y="22706"/>
                    <a:pt x="10251" y="22179"/>
                    <a:pt x="10251" y="21603"/>
                  </a:cubicBezTo>
                  <a:cubicBezTo>
                    <a:pt x="10652" y="20099"/>
                    <a:pt x="10978" y="18570"/>
                    <a:pt x="11053" y="16991"/>
                  </a:cubicBezTo>
                  <a:cubicBezTo>
                    <a:pt x="11303" y="16816"/>
                    <a:pt x="11579" y="16766"/>
                    <a:pt x="11880" y="16766"/>
                  </a:cubicBezTo>
                  <a:lnTo>
                    <a:pt x="11855" y="16791"/>
                  </a:lnTo>
                  <a:cubicBezTo>
                    <a:pt x="12105" y="17117"/>
                    <a:pt x="12456" y="17192"/>
                    <a:pt x="12857" y="17217"/>
                  </a:cubicBezTo>
                  <a:cubicBezTo>
                    <a:pt x="14912" y="18119"/>
                    <a:pt x="17043" y="18821"/>
                    <a:pt x="19323" y="19097"/>
                  </a:cubicBezTo>
                  <a:cubicBezTo>
                    <a:pt x="19399" y="18495"/>
                    <a:pt x="19123" y="18094"/>
                    <a:pt x="18822" y="17743"/>
                  </a:cubicBezTo>
                  <a:cubicBezTo>
                    <a:pt x="18271" y="17117"/>
                    <a:pt x="17744" y="16490"/>
                    <a:pt x="17068" y="15964"/>
                  </a:cubicBezTo>
                  <a:cubicBezTo>
                    <a:pt x="16717" y="15488"/>
                    <a:pt x="16391" y="14961"/>
                    <a:pt x="15915" y="14585"/>
                  </a:cubicBezTo>
                  <a:cubicBezTo>
                    <a:pt x="15765" y="14134"/>
                    <a:pt x="15464" y="13833"/>
                    <a:pt x="15063" y="13583"/>
                  </a:cubicBezTo>
                  <a:cubicBezTo>
                    <a:pt x="14812" y="12931"/>
                    <a:pt x="14261" y="12530"/>
                    <a:pt x="13835" y="12004"/>
                  </a:cubicBezTo>
                  <a:cubicBezTo>
                    <a:pt x="13885" y="11803"/>
                    <a:pt x="13860" y="11553"/>
                    <a:pt x="13985" y="11427"/>
                  </a:cubicBezTo>
                  <a:cubicBezTo>
                    <a:pt x="14787" y="10450"/>
                    <a:pt x="15439" y="9372"/>
                    <a:pt x="16216" y="8370"/>
                  </a:cubicBezTo>
                  <a:cubicBezTo>
                    <a:pt x="16642" y="7793"/>
                    <a:pt x="17018" y="7217"/>
                    <a:pt x="17293" y="6590"/>
                  </a:cubicBezTo>
                  <a:cubicBezTo>
                    <a:pt x="17694" y="6239"/>
                    <a:pt x="17970" y="5788"/>
                    <a:pt x="18271" y="5362"/>
                  </a:cubicBezTo>
                  <a:cubicBezTo>
                    <a:pt x="18421" y="5287"/>
                    <a:pt x="18496" y="5162"/>
                    <a:pt x="18496" y="4986"/>
                  </a:cubicBezTo>
                  <a:cubicBezTo>
                    <a:pt x="18772" y="4736"/>
                    <a:pt x="18947" y="4410"/>
                    <a:pt x="19098" y="4084"/>
                  </a:cubicBezTo>
                  <a:cubicBezTo>
                    <a:pt x="19274" y="3666"/>
                    <a:pt x="19122" y="3364"/>
                    <a:pt x="18743" y="3364"/>
                  </a:cubicBezTo>
                  <a:cubicBezTo>
                    <a:pt x="18690" y="3364"/>
                    <a:pt x="18633" y="3370"/>
                    <a:pt x="18572" y="3382"/>
                  </a:cubicBezTo>
                  <a:cubicBezTo>
                    <a:pt x="18246" y="3432"/>
                    <a:pt x="17945" y="3608"/>
                    <a:pt x="17644" y="3733"/>
                  </a:cubicBezTo>
                  <a:cubicBezTo>
                    <a:pt x="17494" y="3758"/>
                    <a:pt x="17343" y="3808"/>
                    <a:pt x="17293" y="3984"/>
                  </a:cubicBezTo>
                  <a:lnTo>
                    <a:pt x="17268" y="3984"/>
                  </a:lnTo>
                  <a:cubicBezTo>
                    <a:pt x="16942" y="3984"/>
                    <a:pt x="16667" y="4109"/>
                    <a:pt x="16441" y="4360"/>
                  </a:cubicBezTo>
                  <a:cubicBezTo>
                    <a:pt x="16166" y="4535"/>
                    <a:pt x="15815" y="4635"/>
                    <a:pt x="15639" y="4961"/>
                  </a:cubicBezTo>
                  <a:cubicBezTo>
                    <a:pt x="15389" y="5011"/>
                    <a:pt x="15188" y="5137"/>
                    <a:pt x="15063" y="5337"/>
                  </a:cubicBezTo>
                  <a:cubicBezTo>
                    <a:pt x="14887" y="5337"/>
                    <a:pt x="14737" y="5412"/>
                    <a:pt x="14662" y="5563"/>
                  </a:cubicBezTo>
                  <a:cubicBezTo>
                    <a:pt x="13409" y="6214"/>
                    <a:pt x="12381" y="7217"/>
                    <a:pt x="11153" y="7994"/>
                  </a:cubicBezTo>
                  <a:cubicBezTo>
                    <a:pt x="10802" y="6565"/>
                    <a:pt x="10376" y="5262"/>
                    <a:pt x="10176" y="3909"/>
                  </a:cubicBezTo>
                  <a:cubicBezTo>
                    <a:pt x="10025" y="2906"/>
                    <a:pt x="9825" y="1929"/>
                    <a:pt x="9649" y="951"/>
                  </a:cubicBezTo>
                  <a:cubicBezTo>
                    <a:pt x="9599" y="650"/>
                    <a:pt x="9524" y="350"/>
                    <a:pt x="9323" y="124"/>
                  </a:cubicBezTo>
                  <a:cubicBezTo>
                    <a:pt x="9243" y="44"/>
                    <a:pt x="9158" y="1"/>
                    <a:pt x="9082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6" name="Google Shape;456;p24"/>
            <p:cNvSpPr/>
            <p:nvPr/>
          </p:nvSpPr>
          <p:spPr>
            <a:xfrm>
              <a:off x="477400" y="383100"/>
              <a:ext cx="484975" cy="642875"/>
            </a:xfrm>
            <a:custGeom>
              <a:avLst/>
              <a:gdLst/>
              <a:ahLst/>
              <a:cxnLst/>
              <a:rect l="l" t="t" r="r" b="b"/>
              <a:pathLst>
                <a:path w="19399" h="25715" extrusionOk="0">
                  <a:moveTo>
                    <a:pt x="17845" y="5287"/>
                  </a:moveTo>
                  <a:cubicBezTo>
                    <a:pt x="17845" y="5312"/>
                    <a:pt x="17845" y="5337"/>
                    <a:pt x="17820" y="5337"/>
                  </a:cubicBezTo>
                  <a:cubicBezTo>
                    <a:pt x="17820" y="5337"/>
                    <a:pt x="17820" y="5312"/>
                    <a:pt x="17820" y="5287"/>
                  </a:cubicBezTo>
                  <a:close/>
                  <a:moveTo>
                    <a:pt x="9082" y="1"/>
                  </a:moveTo>
                  <a:cubicBezTo>
                    <a:pt x="8991" y="1"/>
                    <a:pt x="8913" y="63"/>
                    <a:pt x="8872" y="199"/>
                  </a:cubicBezTo>
                  <a:cubicBezTo>
                    <a:pt x="8697" y="776"/>
                    <a:pt x="8521" y="1352"/>
                    <a:pt x="8647" y="1979"/>
                  </a:cubicBezTo>
                  <a:cubicBezTo>
                    <a:pt x="8622" y="2079"/>
                    <a:pt x="8622" y="2204"/>
                    <a:pt x="8622" y="2305"/>
                  </a:cubicBezTo>
                  <a:cubicBezTo>
                    <a:pt x="8471" y="2480"/>
                    <a:pt x="8496" y="2680"/>
                    <a:pt x="8471" y="2881"/>
                  </a:cubicBezTo>
                  <a:cubicBezTo>
                    <a:pt x="8371" y="4635"/>
                    <a:pt x="8020" y="6365"/>
                    <a:pt x="7694" y="8069"/>
                  </a:cubicBezTo>
                  <a:cubicBezTo>
                    <a:pt x="7586" y="8558"/>
                    <a:pt x="7556" y="8693"/>
                    <a:pt x="7302" y="8693"/>
                  </a:cubicBezTo>
                  <a:cubicBezTo>
                    <a:pt x="7204" y="8693"/>
                    <a:pt x="7073" y="8673"/>
                    <a:pt x="6892" y="8645"/>
                  </a:cubicBezTo>
                  <a:cubicBezTo>
                    <a:pt x="5489" y="8420"/>
                    <a:pt x="4110" y="7969"/>
                    <a:pt x="2657" y="7969"/>
                  </a:cubicBezTo>
                  <a:cubicBezTo>
                    <a:pt x="2306" y="7693"/>
                    <a:pt x="1880" y="7793"/>
                    <a:pt x="1479" y="7743"/>
                  </a:cubicBezTo>
                  <a:cubicBezTo>
                    <a:pt x="1153" y="7493"/>
                    <a:pt x="752" y="7593"/>
                    <a:pt x="426" y="7467"/>
                  </a:cubicBezTo>
                  <a:cubicBezTo>
                    <a:pt x="393" y="7454"/>
                    <a:pt x="357" y="7448"/>
                    <a:pt x="322" y="7448"/>
                  </a:cubicBezTo>
                  <a:cubicBezTo>
                    <a:pt x="226" y="7448"/>
                    <a:pt x="130" y="7494"/>
                    <a:pt x="75" y="7568"/>
                  </a:cubicBezTo>
                  <a:cubicBezTo>
                    <a:pt x="0" y="7693"/>
                    <a:pt x="0" y="7868"/>
                    <a:pt x="100" y="7944"/>
                  </a:cubicBezTo>
                  <a:cubicBezTo>
                    <a:pt x="551" y="8295"/>
                    <a:pt x="702" y="8921"/>
                    <a:pt x="1253" y="9147"/>
                  </a:cubicBezTo>
                  <a:cubicBezTo>
                    <a:pt x="1328" y="9322"/>
                    <a:pt x="1454" y="9397"/>
                    <a:pt x="1629" y="9422"/>
                  </a:cubicBezTo>
                  <a:cubicBezTo>
                    <a:pt x="1805" y="9723"/>
                    <a:pt x="2080" y="9924"/>
                    <a:pt x="2331" y="10099"/>
                  </a:cubicBezTo>
                  <a:cubicBezTo>
                    <a:pt x="3108" y="10676"/>
                    <a:pt x="3910" y="11202"/>
                    <a:pt x="4687" y="11753"/>
                  </a:cubicBezTo>
                  <a:cubicBezTo>
                    <a:pt x="5288" y="12179"/>
                    <a:pt x="5313" y="12204"/>
                    <a:pt x="4912" y="12831"/>
                  </a:cubicBezTo>
                  <a:cubicBezTo>
                    <a:pt x="4336" y="13658"/>
                    <a:pt x="3734" y="14485"/>
                    <a:pt x="3233" y="15362"/>
                  </a:cubicBezTo>
                  <a:cubicBezTo>
                    <a:pt x="2105" y="16691"/>
                    <a:pt x="1404" y="18295"/>
                    <a:pt x="401" y="19698"/>
                  </a:cubicBezTo>
                  <a:cubicBezTo>
                    <a:pt x="125" y="20099"/>
                    <a:pt x="226" y="20475"/>
                    <a:pt x="476" y="20826"/>
                  </a:cubicBezTo>
                  <a:cubicBezTo>
                    <a:pt x="598" y="20982"/>
                    <a:pt x="740" y="21039"/>
                    <a:pt x="889" y="21039"/>
                  </a:cubicBezTo>
                  <a:cubicBezTo>
                    <a:pt x="1075" y="21039"/>
                    <a:pt x="1272" y="20949"/>
                    <a:pt x="1454" y="20851"/>
                  </a:cubicBezTo>
                  <a:cubicBezTo>
                    <a:pt x="2707" y="20174"/>
                    <a:pt x="3759" y="19272"/>
                    <a:pt x="4837" y="18395"/>
                  </a:cubicBezTo>
                  <a:cubicBezTo>
                    <a:pt x="5514" y="18244"/>
                    <a:pt x="5865" y="17693"/>
                    <a:pt x="6241" y="17192"/>
                  </a:cubicBezTo>
                  <a:cubicBezTo>
                    <a:pt x="6366" y="17167"/>
                    <a:pt x="6416" y="17092"/>
                    <a:pt x="6441" y="16991"/>
                  </a:cubicBezTo>
                  <a:cubicBezTo>
                    <a:pt x="6566" y="16816"/>
                    <a:pt x="6642" y="16565"/>
                    <a:pt x="6993" y="16565"/>
                  </a:cubicBezTo>
                  <a:cubicBezTo>
                    <a:pt x="7093" y="16966"/>
                    <a:pt x="7168" y="17392"/>
                    <a:pt x="7268" y="17793"/>
                  </a:cubicBezTo>
                  <a:cubicBezTo>
                    <a:pt x="7469" y="18545"/>
                    <a:pt x="7394" y="19347"/>
                    <a:pt x="7820" y="20024"/>
                  </a:cubicBezTo>
                  <a:cubicBezTo>
                    <a:pt x="7995" y="21252"/>
                    <a:pt x="8120" y="22530"/>
                    <a:pt x="8321" y="23758"/>
                  </a:cubicBezTo>
                  <a:cubicBezTo>
                    <a:pt x="8371" y="24260"/>
                    <a:pt x="8521" y="24736"/>
                    <a:pt x="8697" y="25212"/>
                  </a:cubicBezTo>
                  <a:cubicBezTo>
                    <a:pt x="8769" y="25452"/>
                    <a:pt x="8910" y="25715"/>
                    <a:pt x="9185" y="25715"/>
                  </a:cubicBezTo>
                  <a:cubicBezTo>
                    <a:pt x="9198" y="25715"/>
                    <a:pt x="9210" y="25714"/>
                    <a:pt x="9223" y="25713"/>
                  </a:cubicBezTo>
                  <a:cubicBezTo>
                    <a:pt x="9524" y="25688"/>
                    <a:pt x="9549" y="25387"/>
                    <a:pt x="9624" y="25187"/>
                  </a:cubicBezTo>
                  <a:cubicBezTo>
                    <a:pt x="9825" y="24560"/>
                    <a:pt x="9875" y="23884"/>
                    <a:pt x="9875" y="23207"/>
                  </a:cubicBezTo>
                  <a:cubicBezTo>
                    <a:pt x="9850" y="23207"/>
                    <a:pt x="9825" y="23207"/>
                    <a:pt x="9825" y="23182"/>
                  </a:cubicBezTo>
                  <a:lnTo>
                    <a:pt x="9825" y="23182"/>
                  </a:lnTo>
                  <a:cubicBezTo>
                    <a:pt x="9825" y="23182"/>
                    <a:pt x="9875" y="23207"/>
                    <a:pt x="9875" y="23207"/>
                  </a:cubicBezTo>
                  <a:cubicBezTo>
                    <a:pt x="10125" y="22706"/>
                    <a:pt x="10251" y="22179"/>
                    <a:pt x="10251" y="21603"/>
                  </a:cubicBezTo>
                  <a:cubicBezTo>
                    <a:pt x="10652" y="20099"/>
                    <a:pt x="10978" y="18570"/>
                    <a:pt x="11053" y="16991"/>
                  </a:cubicBezTo>
                  <a:cubicBezTo>
                    <a:pt x="11303" y="16816"/>
                    <a:pt x="11579" y="16766"/>
                    <a:pt x="11880" y="16766"/>
                  </a:cubicBezTo>
                  <a:lnTo>
                    <a:pt x="11855" y="16791"/>
                  </a:lnTo>
                  <a:cubicBezTo>
                    <a:pt x="12105" y="17117"/>
                    <a:pt x="12456" y="17192"/>
                    <a:pt x="12857" y="17217"/>
                  </a:cubicBezTo>
                  <a:cubicBezTo>
                    <a:pt x="14912" y="18119"/>
                    <a:pt x="17043" y="18821"/>
                    <a:pt x="19323" y="19097"/>
                  </a:cubicBezTo>
                  <a:cubicBezTo>
                    <a:pt x="19399" y="18495"/>
                    <a:pt x="19123" y="18094"/>
                    <a:pt x="18822" y="17743"/>
                  </a:cubicBezTo>
                  <a:cubicBezTo>
                    <a:pt x="18271" y="17117"/>
                    <a:pt x="17744" y="16490"/>
                    <a:pt x="17068" y="15964"/>
                  </a:cubicBezTo>
                  <a:cubicBezTo>
                    <a:pt x="16717" y="15488"/>
                    <a:pt x="16391" y="14961"/>
                    <a:pt x="15915" y="14585"/>
                  </a:cubicBezTo>
                  <a:cubicBezTo>
                    <a:pt x="15765" y="14134"/>
                    <a:pt x="15464" y="13833"/>
                    <a:pt x="15063" y="13583"/>
                  </a:cubicBezTo>
                  <a:cubicBezTo>
                    <a:pt x="14812" y="12931"/>
                    <a:pt x="14261" y="12530"/>
                    <a:pt x="13835" y="12004"/>
                  </a:cubicBezTo>
                  <a:cubicBezTo>
                    <a:pt x="13885" y="11803"/>
                    <a:pt x="13860" y="11553"/>
                    <a:pt x="13985" y="11427"/>
                  </a:cubicBezTo>
                  <a:cubicBezTo>
                    <a:pt x="14787" y="10450"/>
                    <a:pt x="15439" y="9372"/>
                    <a:pt x="16216" y="8370"/>
                  </a:cubicBezTo>
                  <a:cubicBezTo>
                    <a:pt x="16642" y="7793"/>
                    <a:pt x="17018" y="7217"/>
                    <a:pt x="17293" y="6590"/>
                  </a:cubicBezTo>
                  <a:cubicBezTo>
                    <a:pt x="17694" y="6239"/>
                    <a:pt x="17970" y="5788"/>
                    <a:pt x="18271" y="5362"/>
                  </a:cubicBezTo>
                  <a:cubicBezTo>
                    <a:pt x="18421" y="5287"/>
                    <a:pt x="18496" y="5162"/>
                    <a:pt x="18496" y="4986"/>
                  </a:cubicBezTo>
                  <a:cubicBezTo>
                    <a:pt x="18772" y="4736"/>
                    <a:pt x="18947" y="4410"/>
                    <a:pt x="19098" y="4084"/>
                  </a:cubicBezTo>
                  <a:cubicBezTo>
                    <a:pt x="19274" y="3666"/>
                    <a:pt x="19122" y="3364"/>
                    <a:pt x="18743" y="3364"/>
                  </a:cubicBezTo>
                  <a:cubicBezTo>
                    <a:pt x="18690" y="3364"/>
                    <a:pt x="18633" y="3370"/>
                    <a:pt x="18572" y="3382"/>
                  </a:cubicBezTo>
                  <a:cubicBezTo>
                    <a:pt x="18246" y="3432"/>
                    <a:pt x="17945" y="3608"/>
                    <a:pt x="17644" y="3733"/>
                  </a:cubicBezTo>
                  <a:cubicBezTo>
                    <a:pt x="17494" y="3758"/>
                    <a:pt x="17343" y="3808"/>
                    <a:pt x="17293" y="3984"/>
                  </a:cubicBezTo>
                  <a:lnTo>
                    <a:pt x="17268" y="3984"/>
                  </a:lnTo>
                  <a:cubicBezTo>
                    <a:pt x="16942" y="3984"/>
                    <a:pt x="16667" y="4109"/>
                    <a:pt x="16441" y="4360"/>
                  </a:cubicBezTo>
                  <a:cubicBezTo>
                    <a:pt x="16166" y="4535"/>
                    <a:pt x="15815" y="4635"/>
                    <a:pt x="15639" y="4961"/>
                  </a:cubicBezTo>
                  <a:cubicBezTo>
                    <a:pt x="15389" y="5011"/>
                    <a:pt x="15188" y="5137"/>
                    <a:pt x="15063" y="5337"/>
                  </a:cubicBezTo>
                  <a:cubicBezTo>
                    <a:pt x="14887" y="5337"/>
                    <a:pt x="14737" y="5412"/>
                    <a:pt x="14662" y="5563"/>
                  </a:cubicBezTo>
                  <a:cubicBezTo>
                    <a:pt x="13409" y="6214"/>
                    <a:pt x="12381" y="7217"/>
                    <a:pt x="11153" y="7994"/>
                  </a:cubicBezTo>
                  <a:cubicBezTo>
                    <a:pt x="10802" y="6565"/>
                    <a:pt x="10376" y="5262"/>
                    <a:pt x="10176" y="3909"/>
                  </a:cubicBezTo>
                  <a:cubicBezTo>
                    <a:pt x="10025" y="2906"/>
                    <a:pt x="9825" y="1929"/>
                    <a:pt x="9649" y="951"/>
                  </a:cubicBezTo>
                  <a:cubicBezTo>
                    <a:pt x="9599" y="650"/>
                    <a:pt x="9524" y="350"/>
                    <a:pt x="9323" y="124"/>
                  </a:cubicBezTo>
                  <a:cubicBezTo>
                    <a:pt x="9243" y="44"/>
                    <a:pt x="9158" y="1"/>
                    <a:pt x="90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57" name="Google Shape;457;p24"/>
          <p:cNvGrpSpPr/>
          <p:nvPr/>
        </p:nvGrpSpPr>
        <p:grpSpPr>
          <a:xfrm flipH="1">
            <a:off x="357633" y="448584"/>
            <a:ext cx="593167" cy="726800"/>
            <a:chOff x="8331913" y="266838"/>
            <a:chExt cx="444875" cy="545100"/>
          </a:xfrm>
        </p:grpSpPr>
        <p:sp>
          <p:nvSpPr>
            <p:cNvPr id="458" name="Google Shape;458;p24"/>
            <p:cNvSpPr/>
            <p:nvPr/>
          </p:nvSpPr>
          <p:spPr>
            <a:xfrm>
              <a:off x="8331913" y="266838"/>
              <a:ext cx="444875" cy="545100"/>
            </a:xfrm>
            <a:custGeom>
              <a:avLst/>
              <a:gdLst/>
              <a:ahLst/>
              <a:cxnLst/>
              <a:rect l="l" t="t" r="r" b="b"/>
              <a:pathLst>
                <a:path w="17795" h="21804" extrusionOk="0">
                  <a:moveTo>
                    <a:pt x="7569" y="997"/>
                  </a:moveTo>
                  <a:cubicBezTo>
                    <a:pt x="7569" y="997"/>
                    <a:pt x="7569" y="1022"/>
                    <a:pt x="7569" y="1022"/>
                  </a:cubicBezTo>
                  <a:cubicBezTo>
                    <a:pt x="7569" y="1022"/>
                    <a:pt x="7569" y="1022"/>
                    <a:pt x="7544" y="997"/>
                  </a:cubicBezTo>
                  <a:close/>
                  <a:moveTo>
                    <a:pt x="10802" y="13252"/>
                  </a:moveTo>
                  <a:cubicBezTo>
                    <a:pt x="10802" y="13252"/>
                    <a:pt x="10802" y="13277"/>
                    <a:pt x="10802" y="13302"/>
                  </a:cubicBezTo>
                  <a:cubicBezTo>
                    <a:pt x="10802" y="13277"/>
                    <a:pt x="10777" y="13277"/>
                    <a:pt x="10777" y="13277"/>
                  </a:cubicBezTo>
                  <a:cubicBezTo>
                    <a:pt x="10777" y="13277"/>
                    <a:pt x="10802" y="13252"/>
                    <a:pt x="10802" y="13252"/>
                  </a:cubicBezTo>
                  <a:close/>
                  <a:moveTo>
                    <a:pt x="11203" y="13378"/>
                  </a:moveTo>
                  <a:cubicBezTo>
                    <a:pt x="11203" y="13378"/>
                    <a:pt x="11191" y="13396"/>
                    <a:pt x="11178" y="13415"/>
                  </a:cubicBezTo>
                  <a:lnTo>
                    <a:pt x="11178" y="13415"/>
                  </a:lnTo>
                  <a:cubicBezTo>
                    <a:pt x="11185" y="13403"/>
                    <a:pt x="11191" y="13390"/>
                    <a:pt x="11203" y="13378"/>
                  </a:cubicBezTo>
                  <a:close/>
                  <a:moveTo>
                    <a:pt x="9775" y="17638"/>
                  </a:moveTo>
                  <a:cubicBezTo>
                    <a:pt x="9775" y="17663"/>
                    <a:pt x="9775" y="17663"/>
                    <a:pt x="9775" y="17688"/>
                  </a:cubicBezTo>
                  <a:cubicBezTo>
                    <a:pt x="9750" y="17688"/>
                    <a:pt x="9725" y="17688"/>
                    <a:pt x="9700" y="17714"/>
                  </a:cubicBezTo>
                  <a:cubicBezTo>
                    <a:pt x="9725" y="17688"/>
                    <a:pt x="9750" y="17663"/>
                    <a:pt x="9775" y="17638"/>
                  </a:cubicBezTo>
                  <a:close/>
                  <a:moveTo>
                    <a:pt x="7332" y="1"/>
                  </a:moveTo>
                  <a:cubicBezTo>
                    <a:pt x="7042" y="1"/>
                    <a:pt x="6898" y="210"/>
                    <a:pt x="6742" y="696"/>
                  </a:cubicBezTo>
                  <a:cubicBezTo>
                    <a:pt x="6391" y="1924"/>
                    <a:pt x="6291" y="3177"/>
                    <a:pt x="6391" y="4430"/>
                  </a:cubicBezTo>
                  <a:cubicBezTo>
                    <a:pt x="6391" y="4505"/>
                    <a:pt x="6366" y="4556"/>
                    <a:pt x="6366" y="4606"/>
                  </a:cubicBezTo>
                  <a:cubicBezTo>
                    <a:pt x="5990" y="5032"/>
                    <a:pt x="6241" y="5558"/>
                    <a:pt x="6166" y="6009"/>
                  </a:cubicBezTo>
                  <a:cubicBezTo>
                    <a:pt x="5865" y="6260"/>
                    <a:pt x="5940" y="6686"/>
                    <a:pt x="5815" y="7012"/>
                  </a:cubicBezTo>
                  <a:cubicBezTo>
                    <a:pt x="5690" y="7363"/>
                    <a:pt x="5464" y="7413"/>
                    <a:pt x="5163" y="7438"/>
                  </a:cubicBezTo>
                  <a:cubicBezTo>
                    <a:pt x="4762" y="6811"/>
                    <a:pt x="4236" y="6310"/>
                    <a:pt x="3659" y="5884"/>
                  </a:cubicBezTo>
                  <a:cubicBezTo>
                    <a:pt x="2983" y="5383"/>
                    <a:pt x="2206" y="5107"/>
                    <a:pt x="1354" y="5007"/>
                  </a:cubicBezTo>
                  <a:cubicBezTo>
                    <a:pt x="1326" y="5005"/>
                    <a:pt x="1298" y="5004"/>
                    <a:pt x="1271" y="5004"/>
                  </a:cubicBezTo>
                  <a:cubicBezTo>
                    <a:pt x="860" y="5004"/>
                    <a:pt x="542" y="5183"/>
                    <a:pt x="401" y="5583"/>
                  </a:cubicBezTo>
                  <a:cubicBezTo>
                    <a:pt x="276" y="5984"/>
                    <a:pt x="301" y="6385"/>
                    <a:pt x="752" y="6611"/>
                  </a:cubicBezTo>
                  <a:cubicBezTo>
                    <a:pt x="1028" y="6761"/>
                    <a:pt x="1253" y="6962"/>
                    <a:pt x="1429" y="7212"/>
                  </a:cubicBezTo>
                  <a:cubicBezTo>
                    <a:pt x="1980" y="8089"/>
                    <a:pt x="2807" y="8716"/>
                    <a:pt x="3509" y="9468"/>
                  </a:cubicBezTo>
                  <a:cubicBezTo>
                    <a:pt x="3673" y="9655"/>
                    <a:pt x="3859" y="9821"/>
                    <a:pt x="4129" y="9821"/>
                  </a:cubicBezTo>
                  <a:cubicBezTo>
                    <a:pt x="4148" y="9821"/>
                    <a:pt x="4166" y="9820"/>
                    <a:pt x="4186" y="9819"/>
                  </a:cubicBezTo>
                  <a:cubicBezTo>
                    <a:pt x="4461" y="10044"/>
                    <a:pt x="4311" y="10270"/>
                    <a:pt x="4186" y="10495"/>
                  </a:cubicBezTo>
                  <a:cubicBezTo>
                    <a:pt x="3960" y="10997"/>
                    <a:pt x="3584" y="11423"/>
                    <a:pt x="3534" y="11999"/>
                  </a:cubicBezTo>
                  <a:cubicBezTo>
                    <a:pt x="3334" y="12150"/>
                    <a:pt x="3158" y="12350"/>
                    <a:pt x="3133" y="12626"/>
                  </a:cubicBezTo>
                  <a:cubicBezTo>
                    <a:pt x="2482" y="13754"/>
                    <a:pt x="1830" y="14906"/>
                    <a:pt x="1178" y="16034"/>
                  </a:cubicBezTo>
                  <a:cubicBezTo>
                    <a:pt x="752" y="16460"/>
                    <a:pt x="476" y="16987"/>
                    <a:pt x="251" y="17513"/>
                  </a:cubicBezTo>
                  <a:cubicBezTo>
                    <a:pt x="0" y="18064"/>
                    <a:pt x="151" y="18290"/>
                    <a:pt x="777" y="18440"/>
                  </a:cubicBezTo>
                  <a:cubicBezTo>
                    <a:pt x="863" y="18594"/>
                    <a:pt x="937" y="18806"/>
                    <a:pt x="1086" y="18806"/>
                  </a:cubicBezTo>
                  <a:cubicBezTo>
                    <a:pt x="1156" y="18806"/>
                    <a:pt x="1242" y="18760"/>
                    <a:pt x="1354" y="18641"/>
                  </a:cubicBezTo>
                  <a:cubicBezTo>
                    <a:pt x="1401" y="18644"/>
                    <a:pt x="1447" y="18646"/>
                    <a:pt x="1492" y="18646"/>
                  </a:cubicBezTo>
                  <a:cubicBezTo>
                    <a:pt x="1782" y="18646"/>
                    <a:pt x="2022" y="18562"/>
                    <a:pt x="2131" y="18215"/>
                  </a:cubicBezTo>
                  <a:cubicBezTo>
                    <a:pt x="2256" y="18190"/>
                    <a:pt x="2331" y="18140"/>
                    <a:pt x="2356" y="18039"/>
                  </a:cubicBezTo>
                  <a:cubicBezTo>
                    <a:pt x="2431" y="17989"/>
                    <a:pt x="2482" y="17889"/>
                    <a:pt x="2557" y="17839"/>
                  </a:cubicBezTo>
                  <a:cubicBezTo>
                    <a:pt x="3108" y="17262"/>
                    <a:pt x="3910" y="16886"/>
                    <a:pt x="4186" y="16059"/>
                  </a:cubicBezTo>
                  <a:cubicBezTo>
                    <a:pt x="4436" y="15884"/>
                    <a:pt x="4612" y="15683"/>
                    <a:pt x="4762" y="15433"/>
                  </a:cubicBezTo>
                  <a:cubicBezTo>
                    <a:pt x="5414" y="15007"/>
                    <a:pt x="5890" y="14430"/>
                    <a:pt x="6391" y="13879"/>
                  </a:cubicBezTo>
                  <a:cubicBezTo>
                    <a:pt x="6391" y="13879"/>
                    <a:pt x="6341" y="13804"/>
                    <a:pt x="6341" y="13804"/>
                  </a:cubicBezTo>
                  <a:lnTo>
                    <a:pt x="6366" y="13804"/>
                  </a:lnTo>
                  <a:cubicBezTo>
                    <a:pt x="6366" y="13829"/>
                    <a:pt x="6391" y="13854"/>
                    <a:pt x="6391" y="13879"/>
                  </a:cubicBezTo>
                  <a:cubicBezTo>
                    <a:pt x="6441" y="13954"/>
                    <a:pt x="6542" y="14029"/>
                    <a:pt x="6567" y="14104"/>
                  </a:cubicBezTo>
                  <a:cubicBezTo>
                    <a:pt x="6742" y="16135"/>
                    <a:pt x="7243" y="18089"/>
                    <a:pt x="7619" y="20069"/>
                  </a:cubicBezTo>
                  <a:cubicBezTo>
                    <a:pt x="7695" y="20470"/>
                    <a:pt x="7795" y="20871"/>
                    <a:pt x="7970" y="21222"/>
                  </a:cubicBezTo>
                  <a:cubicBezTo>
                    <a:pt x="8155" y="21605"/>
                    <a:pt x="8444" y="21804"/>
                    <a:pt x="8737" y="21804"/>
                  </a:cubicBezTo>
                  <a:cubicBezTo>
                    <a:pt x="8962" y="21804"/>
                    <a:pt x="9189" y="21687"/>
                    <a:pt x="9374" y="21448"/>
                  </a:cubicBezTo>
                  <a:cubicBezTo>
                    <a:pt x="9649" y="20345"/>
                    <a:pt x="9800" y="19217"/>
                    <a:pt x="9775" y="18064"/>
                  </a:cubicBezTo>
                  <a:cubicBezTo>
                    <a:pt x="9925" y="17939"/>
                    <a:pt x="9950" y="17789"/>
                    <a:pt x="10000" y="17638"/>
                  </a:cubicBezTo>
                  <a:cubicBezTo>
                    <a:pt x="10176" y="16686"/>
                    <a:pt x="10376" y="15759"/>
                    <a:pt x="10577" y="14831"/>
                  </a:cubicBezTo>
                  <a:cubicBezTo>
                    <a:pt x="11103" y="14505"/>
                    <a:pt x="10802" y="13854"/>
                    <a:pt x="11153" y="13453"/>
                  </a:cubicBezTo>
                  <a:cubicBezTo>
                    <a:pt x="11253" y="13578"/>
                    <a:pt x="11404" y="13628"/>
                    <a:pt x="11554" y="13653"/>
                  </a:cubicBezTo>
                  <a:lnTo>
                    <a:pt x="11604" y="13578"/>
                  </a:lnTo>
                  <a:lnTo>
                    <a:pt x="11629" y="13578"/>
                  </a:lnTo>
                  <a:cubicBezTo>
                    <a:pt x="11604" y="13603"/>
                    <a:pt x="11579" y="13628"/>
                    <a:pt x="11554" y="13653"/>
                  </a:cubicBezTo>
                  <a:cubicBezTo>
                    <a:pt x="12206" y="14155"/>
                    <a:pt x="12732" y="14831"/>
                    <a:pt x="13584" y="15007"/>
                  </a:cubicBezTo>
                  <a:cubicBezTo>
                    <a:pt x="13685" y="15308"/>
                    <a:pt x="13885" y="15433"/>
                    <a:pt x="14186" y="15433"/>
                  </a:cubicBezTo>
                  <a:cubicBezTo>
                    <a:pt x="14411" y="15508"/>
                    <a:pt x="14612" y="15583"/>
                    <a:pt x="14837" y="15683"/>
                  </a:cubicBezTo>
                  <a:cubicBezTo>
                    <a:pt x="15514" y="15984"/>
                    <a:pt x="16216" y="16160"/>
                    <a:pt x="16918" y="16335"/>
                  </a:cubicBezTo>
                  <a:cubicBezTo>
                    <a:pt x="17004" y="16359"/>
                    <a:pt x="17088" y="16372"/>
                    <a:pt x="17168" y="16372"/>
                  </a:cubicBezTo>
                  <a:cubicBezTo>
                    <a:pt x="17343" y="16372"/>
                    <a:pt x="17499" y="16307"/>
                    <a:pt x="17619" y="16135"/>
                  </a:cubicBezTo>
                  <a:cubicBezTo>
                    <a:pt x="17795" y="15834"/>
                    <a:pt x="17594" y="15633"/>
                    <a:pt x="17444" y="15408"/>
                  </a:cubicBezTo>
                  <a:cubicBezTo>
                    <a:pt x="17369" y="15333"/>
                    <a:pt x="17294" y="15282"/>
                    <a:pt x="17218" y="15207"/>
                  </a:cubicBezTo>
                  <a:cubicBezTo>
                    <a:pt x="16191" y="14054"/>
                    <a:pt x="15188" y="12876"/>
                    <a:pt x="14136" y="11724"/>
                  </a:cubicBezTo>
                  <a:cubicBezTo>
                    <a:pt x="13735" y="11297"/>
                    <a:pt x="13409" y="10796"/>
                    <a:pt x="12782" y="10596"/>
                  </a:cubicBezTo>
                  <a:cubicBezTo>
                    <a:pt x="12782" y="10470"/>
                    <a:pt x="12782" y="10345"/>
                    <a:pt x="12782" y="10220"/>
                  </a:cubicBezTo>
                  <a:lnTo>
                    <a:pt x="14211" y="8039"/>
                  </a:lnTo>
                  <a:cubicBezTo>
                    <a:pt x="14863" y="7363"/>
                    <a:pt x="15289" y="6536"/>
                    <a:pt x="15990" y="5884"/>
                  </a:cubicBezTo>
                  <a:cubicBezTo>
                    <a:pt x="16241" y="5683"/>
                    <a:pt x="16441" y="5358"/>
                    <a:pt x="16216" y="5007"/>
                  </a:cubicBezTo>
                  <a:cubicBezTo>
                    <a:pt x="16088" y="4783"/>
                    <a:pt x="15829" y="4672"/>
                    <a:pt x="15547" y="4672"/>
                  </a:cubicBezTo>
                  <a:cubicBezTo>
                    <a:pt x="15386" y="4672"/>
                    <a:pt x="15218" y="4708"/>
                    <a:pt x="15063" y="4781"/>
                  </a:cubicBezTo>
                  <a:cubicBezTo>
                    <a:pt x="14913" y="4856"/>
                    <a:pt x="14762" y="4932"/>
                    <a:pt x="14637" y="5057"/>
                  </a:cubicBezTo>
                  <a:cubicBezTo>
                    <a:pt x="13509" y="5934"/>
                    <a:pt x="12231" y="6561"/>
                    <a:pt x="11028" y="7338"/>
                  </a:cubicBezTo>
                  <a:cubicBezTo>
                    <a:pt x="10747" y="7508"/>
                    <a:pt x="10546" y="7603"/>
                    <a:pt x="10393" y="7603"/>
                  </a:cubicBezTo>
                  <a:cubicBezTo>
                    <a:pt x="10165" y="7603"/>
                    <a:pt x="10045" y="7392"/>
                    <a:pt x="9925" y="6911"/>
                  </a:cubicBezTo>
                  <a:cubicBezTo>
                    <a:pt x="9649" y="5909"/>
                    <a:pt x="9424" y="4906"/>
                    <a:pt x="9173" y="3904"/>
                  </a:cubicBezTo>
                  <a:cubicBezTo>
                    <a:pt x="9048" y="3478"/>
                    <a:pt x="8923" y="3077"/>
                    <a:pt x="8973" y="2626"/>
                  </a:cubicBezTo>
                  <a:cubicBezTo>
                    <a:pt x="8973" y="2350"/>
                    <a:pt x="8973" y="2099"/>
                    <a:pt x="8973" y="1824"/>
                  </a:cubicBezTo>
                  <a:cubicBezTo>
                    <a:pt x="8973" y="746"/>
                    <a:pt x="8797" y="520"/>
                    <a:pt x="7820" y="119"/>
                  </a:cubicBezTo>
                  <a:cubicBezTo>
                    <a:pt x="7619" y="42"/>
                    <a:pt x="7461" y="1"/>
                    <a:pt x="7332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9" name="Google Shape;459;p24"/>
            <p:cNvSpPr/>
            <p:nvPr/>
          </p:nvSpPr>
          <p:spPr>
            <a:xfrm>
              <a:off x="8331913" y="266838"/>
              <a:ext cx="444875" cy="545100"/>
            </a:xfrm>
            <a:custGeom>
              <a:avLst/>
              <a:gdLst/>
              <a:ahLst/>
              <a:cxnLst/>
              <a:rect l="l" t="t" r="r" b="b"/>
              <a:pathLst>
                <a:path w="17795" h="21804" extrusionOk="0">
                  <a:moveTo>
                    <a:pt x="7569" y="997"/>
                  </a:moveTo>
                  <a:cubicBezTo>
                    <a:pt x="7569" y="997"/>
                    <a:pt x="7569" y="1022"/>
                    <a:pt x="7569" y="1022"/>
                  </a:cubicBezTo>
                  <a:cubicBezTo>
                    <a:pt x="7569" y="1022"/>
                    <a:pt x="7569" y="1022"/>
                    <a:pt x="7544" y="997"/>
                  </a:cubicBezTo>
                  <a:close/>
                  <a:moveTo>
                    <a:pt x="10802" y="13252"/>
                  </a:moveTo>
                  <a:cubicBezTo>
                    <a:pt x="10802" y="13252"/>
                    <a:pt x="10802" y="13277"/>
                    <a:pt x="10802" y="13302"/>
                  </a:cubicBezTo>
                  <a:cubicBezTo>
                    <a:pt x="10802" y="13277"/>
                    <a:pt x="10777" y="13277"/>
                    <a:pt x="10777" y="13277"/>
                  </a:cubicBezTo>
                  <a:cubicBezTo>
                    <a:pt x="10777" y="13277"/>
                    <a:pt x="10802" y="13252"/>
                    <a:pt x="10802" y="13252"/>
                  </a:cubicBezTo>
                  <a:close/>
                  <a:moveTo>
                    <a:pt x="11203" y="13378"/>
                  </a:moveTo>
                  <a:cubicBezTo>
                    <a:pt x="11203" y="13378"/>
                    <a:pt x="11191" y="13396"/>
                    <a:pt x="11178" y="13415"/>
                  </a:cubicBezTo>
                  <a:lnTo>
                    <a:pt x="11178" y="13415"/>
                  </a:lnTo>
                  <a:cubicBezTo>
                    <a:pt x="11185" y="13403"/>
                    <a:pt x="11191" y="13390"/>
                    <a:pt x="11203" y="13378"/>
                  </a:cubicBezTo>
                  <a:close/>
                  <a:moveTo>
                    <a:pt x="9775" y="17638"/>
                  </a:moveTo>
                  <a:cubicBezTo>
                    <a:pt x="9775" y="17663"/>
                    <a:pt x="9775" y="17663"/>
                    <a:pt x="9775" y="17688"/>
                  </a:cubicBezTo>
                  <a:cubicBezTo>
                    <a:pt x="9750" y="17688"/>
                    <a:pt x="9725" y="17688"/>
                    <a:pt x="9700" y="17714"/>
                  </a:cubicBezTo>
                  <a:cubicBezTo>
                    <a:pt x="9725" y="17688"/>
                    <a:pt x="9750" y="17663"/>
                    <a:pt x="9775" y="17638"/>
                  </a:cubicBezTo>
                  <a:close/>
                  <a:moveTo>
                    <a:pt x="7332" y="1"/>
                  </a:moveTo>
                  <a:cubicBezTo>
                    <a:pt x="7042" y="1"/>
                    <a:pt x="6898" y="210"/>
                    <a:pt x="6742" y="696"/>
                  </a:cubicBezTo>
                  <a:cubicBezTo>
                    <a:pt x="6391" y="1924"/>
                    <a:pt x="6291" y="3177"/>
                    <a:pt x="6391" y="4430"/>
                  </a:cubicBezTo>
                  <a:cubicBezTo>
                    <a:pt x="6391" y="4505"/>
                    <a:pt x="6366" y="4556"/>
                    <a:pt x="6366" y="4606"/>
                  </a:cubicBezTo>
                  <a:cubicBezTo>
                    <a:pt x="5990" y="5032"/>
                    <a:pt x="6241" y="5558"/>
                    <a:pt x="6166" y="6009"/>
                  </a:cubicBezTo>
                  <a:cubicBezTo>
                    <a:pt x="5865" y="6260"/>
                    <a:pt x="5940" y="6686"/>
                    <a:pt x="5815" y="7012"/>
                  </a:cubicBezTo>
                  <a:cubicBezTo>
                    <a:pt x="5690" y="7363"/>
                    <a:pt x="5464" y="7413"/>
                    <a:pt x="5163" y="7438"/>
                  </a:cubicBezTo>
                  <a:cubicBezTo>
                    <a:pt x="4762" y="6811"/>
                    <a:pt x="4236" y="6310"/>
                    <a:pt x="3659" y="5884"/>
                  </a:cubicBezTo>
                  <a:cubicBezTo>
                    <a:pt x="2983" y="5383"/>
                    <a:pt x="2206" y="5107"/>
                    <a:pt x="1354" y="5007"/>
                  </a:cubicBezTo>
                  <a:cubicBezTo>
                    <a:pt x="1326" y="5005"/>
                    <a:pt x="1298" y="5004"/>
                    <a:pt x="1271" y="5004"/>
                  </a:cubicBezTo>
                  <a:cubicBezTo>
                    <a:pt x="860" y="5004"/>
                    <a:pt x="542" y="5183"/>
                    <a:pt x="401" y="5583"/>
                  </a:cubicBezTo>
                  <a:cubicBezTo>
                    <a:pt x="276" y="5984"/>
                    <a:pt x="301" y="6385"/>
                    <a:pt x="752" y="6611"/>
                  </a:cubicBezTo>
                  <a:cubicBezTo>
                    <a:pt x="1028" y="6761"/>
                    <a:pt x="1253" y="6962"/>
                    <a:pt x="1429" y="7212"/>
                  </a:cubicBezTo>
                  <a:cubicBezTo>
                    <a:pt x="1980" y="8089"/>
                    <a:pt x="2807" y="8716"/>
                    <a:pt x="3509" y="9468"/>
                  </a:cubicBezTo>
                  <a:cubicBezTo>
                    <a:pt x="3673" y="9655"/>
                    <a:pt x="3859" y="9821"/>
                    <a:pt x="4129" y="9821"/>
                  </a:cubicBezTo>
                  <a:cubicBezTo>
                    <a:pt x="4148" y="9821"/>
                    <a:pt x="4166" y="9820"/>
                    <a:pt x="4186" y="9819"/>
                  </a:cubicBezTo>
                  <a:cubicBezTo>
                    <a:pt x="4461" y="10044"/>
                    <a:pt x="4311" y="10270"/>
                    <a:pt x="4186" y="10495"/>
                  </a:cubicBezTo>
                  <a:cubicBezTo>
                    <a:pt x="3960" y="10997"/>
                    <a:pt x="3584" y="11423"/>
                    <a:pt x="3534" y="11999"/>
                  </a:cubicBezTo>
                  <a:cubicBezTo>
                    <a:pt x="3334" y="12150"/>
                    <a:pt x="3158" y="12350"/>
                    <a:pt x="3133" y="12626"/>
                  </a:cubicBezTo>
                  <a:cubicBezTo>
                    <a:pt x="2482" y="13754"/>
                    <a:pt x="1830" y="14906"/>
                    <a:pt x="1178" y="16034"/>
                  </a:cubicBezTo>
                  <a:cubicBezTo>
                    <a:pt x="752" y="16460"/>
                    <a:pt x="476" y="16987"/>
                    <a:pt x="251" y="17513"/>
                  </a:cubicBezTo>
                  <a:cubicBezTo>
                    <a:pt x="0" y="18064"/>
                    <a:pt x="151" y="18290"/>
                    <a:pt x="777" y="18440"/>
                  </a:cubicBezTo>
                  <a:cubicBezTo>
                    <a:pt x="863" y="18594"/>
                    <a:pt x="937" y="18806"/>
                    <a:pt x="1086" y="18806"/>
                  </a:cubicBezTo>
                  <a:cubicBezTo>
                    <a:pt x="1156" y="18806"/>
                    <a:pt x="1242" y="18760"/>
                    <a:pt x="1354" y="18641"/>
                  </a:cubicBezTo>
                  <a:cubicBezTo>
                    <a:pt x="1401" y="18644"/>
                    <a:pt x="1447" y="18646"/>
                    <a:pt x="1492" y="18646"/>
                  </a:cubicBezTo>
                  <a:cubicBezTo>
                    <a:pt x="1782" y="18646"/>
                    <a:pt x="2022" y="18562"/>
                    <a:pt x="2131" y="18215"/>
                  </a:cubicBezTo>
                  <a:cubicBezTo>
                    <a:pt x="2256" y="18190"/>
                    <a:pt x="2331" y="18140"/>
                    <a:pt x="2356" y="18039"/>
                  </a:cubicBezTo>
                  <a:cubicBezTo>
                    <a:pt x="2431" y="17989"/>
                    <a:pt x="2482" y="17889"/>
                    <a:pt x="2557" y="17839"/>
                  </a:cubicBezTo>
                  <a:cubicBezTo>
                    <a:pt x="3108" y="17262"/>
                    <a:pt x="3910" y="16886"/>
                    <a:pt x="4186" y="16059"/>
                  </a:cubicBezTo>
                  <a:cubicBezTo>
                    <a:pt x="4436" y="15884"/>
                    <a:pt x="4612" y="15683"/>
                    <a:pt x="4762" y="15433"/>
                  </a:cubicBezTo>
                  <a:cubicBezTo>
                    <a:pt x="5414" y="15007"/>
                    <a:pt x="5890" y="14430"/>
                    <a:pt x="6391" y="13879"/>
                  </a:cubicBezTo>
                  <a:cubicBezTo>
                    <a:pt x="6391" y="13879"/>
                    <a:pt x="6341" y="13804"/>
                    <a:pt x="6341" y="13804"/>
                  </a:cubicBezTo>
                  <a:lnTo>
                    <a:pt x="6366" y="13804"/>
                  </a:lnTo>
                  <a:cubicBezTo>
                    <a:pt x="6366" y="13829"/>
                    <a:pt x="6391" y="13854"/>
                    <a:pt x="6391" y="13879"/>
                  </a:cubicBezTo>
                  <a:cubicBezTo>
                    <a:pt x="6441" y="13954"/>
                    <a:pt x="6542" y="14029"/>
                    <a:pt x="6567" y="14104"/>
                  </a:cubicBezTo>
                  <a:cubicBezTo>
                    <a:pt x="6742" y="16135"/>
                    <a:pt x="7243" y="18089"/>
                    <a:pt x="7619" y="20069"/>
                  </a:cubicBezTo>
                  <a:cubicBezTo>
                    <a:pt x="7695" y="20470"/>
                    <a:pt x="7795" y="20871"/>
                    <a:pt x="7970" y="21222"/>
                  </a:cubicBezTo>
                  <a:cubicBezTo>
                    <a:pt x="8155" y="21605"/>
                    <a:pt x="8444" y="21804"/>
                    <a:pt x="8737" y="21804"/>
                  </a:cubicBezTo>
                  <a:cubicBezTo>
                    <a:pt x="8962" y="21804"/>
                    <a:pt x="9189" y="21687"/>
                    <a:pt x="9374" y="21448"/>
                  </a:cubicBezTo>
                  <a:cubicBezTo>
                    <a:pt x="9649" y="20345"/>
                    <a:pt x="9800" y="19217"/>
                    <a:pt x="9775" y="18064"/>
                  </a:cubicBezTo>
                  <a:cubicBezTo>
                    <a:pt x="9925" y="17939"/>
                    <a:pt x="9950" y="17789"/>
                    <a:pt x="10000" y="17638"/>
                  </a:cubicBezTo>
                  <a:cubicBezTo>
                    <a:pt x="10176" y="16686"/>
                    <a:pt x="10376" y="15759"/>
                    <a:pt x="10577" y="14831"/>
                  </a:cubicBezTo>
                  <a:cubicBezTo>
                    <a:pt x="11103" y="14505"/>
                    <a:pt x="10802" y="13854"/>
                    <a:pt x="11153" y="13453"/>
                  </a:cubicBezTo>
                  <a:cubicBezTo>
                    <a:pt x="11253" y="13578"/>
                    <a:pt x="11404" y="13628"/>
                    <a:pt x="11554" y="13653"/>
                  </a:cubicBezTo>
                  <a:lnTo>
                    <a:pt x="11604" y="13578"/>
                  </a:lnTo>
                  <a:lnTo>
                    <a:pt x="11629" y="13578"/>
                  </a:lnTo>
                  <a:cubicBezTo>
                    <a:pt x="11604" y="13603"/>
                    <a:pt x="11579" y="13628"/>
                    <a:pt x="11554" y="13653"/>
                  </a:cubicBezTo>
                  <a:cubicBezTo>
                    <a:pt x="12206" y="14155"/>
                    <a:pt x="12732" y="14831"/>
                    <a:pt x="13584" y="15007"/>
                  </a:cubicBezTo>
                  <a:cubicBezTo>
                    <a:pt x="13685" y="15308"/>
                    <a:pt x="13885" y="15433"/>
                    <a:pt x="14186" y="15433"/>
                  </a:cubicBezTo>
                  <a:cubicBezTo>
                    <a:pt x="14411" y="15508"/>
                    <a:pt x="14612" y="15583"/>
                    <a:pt x="14837" y="15683"/>
                  </a:cubicBezTo>
                  <a:cubicBezTo>
                    <a:pt x="15514" y="15984"/>
                    <a:pt x="16216" y="16160"/>
                    <a:pt x="16918" y="16335"/>
                  </a:cubicBezTo>
                  <a:cubicBezTo>
                    <a:pt x="17004" y="16359"/>
                    <a:pt x="17088" y="16372"/>
                    <a:pt x="17168" y="16372"/>
                  </a:cubicBezTo>
                  <a:cubicBezTo>
                    <a:pt x="17343" y="16372"/>
                    <a:pt x="17499" y="16307"/>
                    <a:pt x="17619" y="16135"/>
                  </a:cubicBezTo>
                  <a:cubicBezTo>
                    <a:pt x="17795" y="15834"/>
                    <a:pt x="17594" y="15633"/>
                    <a:pt x="17444" y="15408"/>
                  </a:cubicBezTo>
                  <a:cubicBezTo>
                    <a:pt x="17369" y="15333"/>
                    <a:pt x="17294" y="15282"/>
                    <a:pt x="17218" y="15207"/>
                  </a:cubicBezTo>
                  <a:cubicBezTo>
                    <a:pt x="16191" y="14054"/>
                    <a:pt x="15188" y="12876"/>
                    <a:pt x="14136" y="11724"/>
                  </a:cubicBezTo>
                  <a:cubicBezTo>
                    <a:pt x="13735" y="11297"/>
                    <a:pt x="13409" y="10796"/>
                    <a:pt x="12782" y="10596"/>
                  </a:cubicBezTo>
                  <a:cubicBezTo>
                    <a:pt x="12782" y="10470"/>
                    <a:pt x="12782" y="10345"/>
                    <a:pt x="12782" y="10220"/>
                  </a:cubicBezTo>
                  <a:lnTo>
                    <a:pt x="14211" y="8039"/>
                  </a:lnTo>
                  <a:cubicBezTo>
                    <a:pt x="14863" y="7363"/>
                    <a:pt x="15289" y="6536"/>
                    <a:pt x="15990" y="5884"/>
                  </a:cubicBezTo>
                  <a:cubicBezTo>
                    <a:pt x="16241" y="5683"/>
                    <a:pt x="16441" y="5358"/>
                    <a:pt x="16216" y="5007"/>
                  </a:cubicBezTo>
                  <a:cubicBezTo>
                    <a:pt x="16088" y="4783"/>
                    <a:pt x="15829" y="4672"/>
                    <a:pt x="15547" y="4672"/>
                  </a:cubicBezTo>
                  <a:cubicBezTo>
                    <a:pt x="15386" y="4672"/>
                    <a:pt x="15218" y="4708"/>
                    <a:pt x="15063" y="4781"/>
                  </a:cubicBezTo>
                  <a:cubicBezTo>
                    <a:pt x="14913" y="4856"/>
                    <a:pt x="14762" y="4932"/>
                    <a:pt x="14637" y="5057"/>
                  </a:cubicBezTo>
                  <a:cubicBezTo>
                    <a:pt x="13509" y="5934"/>
                    <a:pt x="12231" y="6561"/>
                    <a:pt x="11028" y="7338"/>
                  </a:cubicBezTo>
                  <a:cubicBezTo>
                    <a:pt x="10747" y="7508"/>
                    <a:pt x="10546" y="7603"/>
                    <a:pt x="10393" y="7603"/>
                  </a:cubicBezTo>
                  <a:cubicBezTo>
                    <a:pt x="10165" y="7603"/>
                    <a:pt x="10045" y="7392"/>
                    <a:pt x="9925" y="6911"/>
                  </a:cubicBezTo>
                  <a:cubicBezTo>
                    <a:pt x="9649" y="5909"/>
                    <a:pt x="9424" y="4906"/>
                    <a:pt x="9173" y="3904"/>
                  </a:cubicBezTo>
                  <a:cubicBezTo>
                    <a:pt x="9048" y="3478"/>
                    <a:pt x="8923" y="3077"/>
                    <a:pt x="8973" y="2626"/>
                  </a:cubicBezTo>
                  <a:cubicBezTo>
                    <a:pt x="8973" y="2350"/>
                    <a:pt x="8973" y="2099"/>
                    <a:pt x="8973" y="1824"/>
                  </a:cubicBezTo>
                  <a:cubicBezTo>
                    <a:pt x="8973" y="746"/>
                    <a:pt x="8797" y="520"/>
                    <a:pt x="7820" y="119"/>
                  </a:cubicBezTo>
                  <a:cubicBezTo>
                    <a:pt x="7619" y="42"/>
                    <a:pt x="7461" y="1"/>
                    <a:pt x="73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60" name="Google Shape;460;p24"/>
          <p:cNvSpPr/>
          <p:nvPr/>
        </p:nvSpPr>
        <p:spPr>
          <a:xfrm rot="3610759">
            <a:off x="11412997" y="5972120"/>
            <a:ext cx="478671" cy="544913"/>
          </a:xfrm>
          <a:custGeom>
            <a:avLst/>
            <a:gdLst/>
            <a:ahLst/>
            <a:cxnLst/>
            <a:rect l="l" t="t" r="r" b="b"/>
            <a:pathLst>
              <a:path w="11099" h="12635" extrusionOk="0">
                <a:moveTo>
                  <a:pt x="5421" y="7516"/>
                </a:moveTo>
                <a:cubicBezTo>
                  <a:pt x="5626" y="7516"/>
                  <a:pt x="5845" y="7540"/>
                  <a:pt x="6076" y="7594"/>
                </a:cubicBezTo>
                <a:cubicBezTo>
                  <a:pt x="5865" y="8490"/>
                  <a:pt x="5230" y="9611"/>
                  <a:pt x="4308" y="9611"/>
                </a:cubicBezTo>
                <a:cubicBezTo>
                  <a:pt x="4294" y="9611"/>
                  <a:pt x="4280" y="9610"/>
                  <a:pt x="4265" y="9610"/>
                </a:cubicBezTo>
                <a:cubicBezTo>
                  <a:pt x="2817" y="9553"/>
                  <a:pt x="3538" y="7516"/>
                  <a:pt x="5421" y="7516"/>
                </a:cubicBezTo>
                <a:close/>
                <a:moveTo>
                  <a:pt x="919" y="1"/>
                </a:moveTo>
                <a:cubicBezTo>
                  <a:pt x="578" y="1"/>
                  <a:pt x="349" y="173"/>
                  <a:pt x="260" y="466"/>
                </a:cubicBezTo>
                <a:cubicBezTo>
                  <a:pt x="1" y="1304"/>
                  <a:pt x="1080" y="1429"/>
                  <a:pt x="1928" y="1625"/>
                </a:cubicBezTo>
                <a:cubicBezTo>
                  <a:pt x="3489" y="1982"/>
                  <a:pt x="4658" y="2928"/>
                  <a:pt x="5657" y="4114"/>
                </a:cubicBezTo>
                <a:cubicBezTo>
                  <a:pt x="6130" y="4676"/>
                  <a:pt x="6424" y="5328"/>
                  <a:pt x="6353" y="6139"/>
                </a:cubicBezTo>
                <a:cubicBezTo>
                  <a:pt x="5844" y="6148"/>
                  <a:pt x="5398" y="6131"/>
                  <a:pt x="4970" y="6175"/>
                </a:cubicBezTo>
                <a:cubicBezTo>
                  <a:pt x="3650" y="6318"/>
                  <a:pt x="2713" y="6996"/>
                  <a:pt x="2213" y="8227"/>
                </a:cubicBezTo>
                <a:cubicBezTo>
                  <a:pt x="1614" y="9737"/>
                  <a:pt x="2880" y="10992"/>
                  <a:pt x="4329" y="10992"/>
                </a:cubicBezTo>
                <a:cubicBezTo>
                  <a:pt x="4909" y="10992"/>
                  <a:pt x="5519" y="10790"/>
                  <a:pt x="6049" y="10323"/>
                </a:cubicBezTo>
                <a:cubicBezTo>
                  <a:pt x="6611" y="9833"/>
                  <a:pt x="6950" y="9208"/>
                  <a:pt x="7254" y="8548"/>
                </a:cubicBezTo>
                <a:cubicBezTo>
                  <a:pt x="7396" y="8244"/>
                  <a:pt x="7466" y="8109"/>
                  <a:pt x="7590" y="8109"/>
                </a:cubicBezTo>
                <a:cubicBezTo>
                  <a:pt x="7684" y="8109"/>
                  <a:pt x="7809" y="8187"/>
                  <a:pt x="8021" y="8325"/>
                </a:cubicBezTo>
                <a:cubicBezTo>
                  <a:pt x="9207" y="9074"/>
                  <a:pt x="9743" y="10127"/>
                  <a:pt x="9528" y="11537"/>
                </a:cubicBezTo>
                <a:cubicBezTo>
                  <a:pt x="9421" y="12215"/>
                  <a:pt x="9600" y="12554"/>
                  <a:pt x="10055" y="12625"/>
                </a:cubicBezTo>
                <a:cubicBezTo>
                  <a:pt x="10094" y="12631"/>
                  <a:pt x="10132" y="12634"/>
                  <a:pt x="10169" y="12634"/>
                </a:cubicBezTo>
                <a:cubicBezTo>
                  <a:pt x="11098" y="12634"/>
                  <a:pt x="11087" y="10723"/>
                  <a:pt x="10795" y="9761"/>
                </a:cubicBezTo>
                <a:cubicBezTo>
                  <a:pt x="10394" y="8441"/>
                  <a:pt x="9546" y="7522"/>
                  <a:pt x="8342" y="6907"/>
                </a:cubicBezTo>
                <a:cubicBezTo>
                  <a:pt x="7958" y="6710"/>
                  <a:pt x="7762" y="6496"/>
                  <a:pt x="7771" y="6032"/>
                </a:cubicBezTo>
                <a:cubicBezTo>
                  <a:pt x="7789" y="5078"/>
                  <a:pt x="7468" y="4213"/>
                  <a:pt x="6888" y="3454"/>
                </a:cubicBezTo>
                <a:cubicBezTo>
                  <a:pt x="5434" y="1527"/>
                  <a:pt x="3507" y="394"/>
                  <a:pt x="1125" y="20"/>
                </a:cubicBezTo>
                <a:cubicBezTo>
                  <a:pt x="1052" y="7"/>
                  <a:pt x="984" y="1"/>
                  <a:pt x="9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461" name="Google Shape;461;p24"/>
          <p:cNvGrpSpPr/>
          <p:nvPr/>
        </p:nvGrpSpPr>
        <p:grpSpPr>
          <a:xfrm rot="-1203302">
            <a:off x="314433" y="5856350"/>
            <a:ext cx="565825" cy="564921"/>
            <a:chOff x="1527250" y="3032100"/>
            <a:chExt cx="239825" cy="239450"/>
          </a:xfrm>
        </p:grpSpPr>
        <p:sp>
          <p:nvSpPr>
            <p:cNvPr id="462" name="Google Shape;462;p24"/>
            <p:cNvSpPr/>
            <p:nvPr/>
          </p:nvSpPr>
          <p:spPr>
            <a:xfrm>
              <a:off x="1623575" y="3032100"/>
              <a:ext cx="72075" cy="80875"/>
            </a:xfrm>
            <a:custGeom>
              <a:avLst/>
              <a:gdLst/>
              <a:ahLst/>
              <a:cxnLst/>
              <a:rect l="l" t="t" r="r" b="b"/>
              <a:pathLst>
                <a:path w="2883" h="3235" extrusionOk="0">
                  <a:moveTo>
                    <a:pt x="2038" y="0"/>
                  </a:moveTo>
                  <a:cubicBezTo>
                    <a:pt x="1861" y="0"/>
                    <a:pt x="1664" y="56"/>
                    <a:pt x="1454" y="171"/>
                  </a:cubicBezTo>
                  <a:cubicBezTo>
                    <a:pt x="1078" y="372"/>
                    <a:pt x="727" y="648"/>
                    <a:pt x="477" y="999"/>
                  </a:cubicBezTo>
                  <a:cubicBezTo>
                    <a:pt x="0" y="1675"/>
                    <a:pt x="201" y="2502"/>
                    <a:pt x="1028" y="3004"/>
                  </a:cubicBezTo>
                  <a:cubicBezTo>
                    <a:pt x="1279" y="3156"/>
                    <a:pt x="1489" y="3235"/>
                    <a:pt x="1677" y="3235"/>
                  </a:cubicBezTo>
                  <a:cubicBezTo>
                    <a:pt x="2012" y="3235"/>
                    <a:pt x="2276" y="2983"/>
                    <a:pt x="2582" y="2452"/>
                  </a:cubicBezTo>
                  <a:cubicBezTo>
                    <a:pt x="2782" y="2076"/>
                    <a:pt x="2883" y="1725"/>
                    <a:pt x="2858" y="1450"/>
                  </a:cubicBezTo>
                  <a:cubicBezTo>
                    <a:pt x="2858" y="1174"/>
                    <a:pt x="2858" y="1049"/>
                    <a:pt x="2832" y="923"/>
                  </a:cubicBezTo>
                  <a:cubicBezTo>
                    <a:pt x="2779" y="335"/>
                    <a:pt x="2472" y="0"/>
                    <a:pt x="20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3" name="Google Shape;463;p24"/>
            <p:cNvSpPr/>
            <p:nvPr/>
          </p:nvSpPr>
          <p:spPr>
            <a:xfrm>
              <a:off x="1700025" y="3181625"/>
              <a:ext cx="67050" cy="73775"/>
            </a:xfrm>
            <a:custGeom>
              <a:avLst/>
              <a:gdLst/>
              <a:ahLst/>
              <a:cxnLst/>
              <a:rect l="l" t="t" r="r" b="b"/>
              <a:pathLst>
                <a:path w="2682" h="2951" extrusionOk="0">
                  <a:moveTo>
                    <a:pt x="1431" y="0"/>
                  </a:moveTo>
                  <a:cubicBezTo>
                    <a:pt x="1196" y="0"/>
                    <a:pt x="974" y="113"/>
                    <a:pt x="752" y="256"/>
                  </a:cubicBezTo>
                  <a:cubicBezTo>
                    <a:pt x="276" y="581"/>
                    <a:pt x="0" y="1033"/>
                    <a:pt x="150" y="1634"/>
                  </a:cubicBezTo>
                  <a:cubicBezTo>
                    <a:pt x="301" y="2236"/>
                    <a:pt x="802" y="2612"/>
                    <a:pt x="1303" y="2887"/>
                  </a:cubicBezTo>
                  <a:cubicBezTo>
                    <a:pt x="1391" y="2931"/>
                    <a:pt x="1484" y="2951"/>
                    <a:pt x="1578" y="2951"/>
                  </a:cubicBezTo>
                  <a:cubicBezTo>
                    <a:pt x="1918" y="2951"/>
                    <a:pt x="2274" y="2694"/>
                    <a:pt x="2431" y="2361"/>
                  </a:cubicBezTo>
                  <a:cubicBezTo>
                    <a:pt x="2556" y="2085"/>
                    <a:pt x="2657" y="1810"/>
                    <a:pt x="2607" y="1534"/>
                  </a:cubicBezTo>
                  <a:cubicBezTo>
                    <a:pt x="2682" y="882"/>
                    <a:pt x="2381" y="456"/>
                    <a:pt x="1855" y="130"/>
                  </a:cubicBezTo>
                  <a:cubicBezTo>
                    <a:pt x="1707" y="38"/>
                    <a:pt x="1567" y="0"/>
                    <a:pt x="14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4" name="Google Shape;464;p24"/>
            <p:cNvSpPr/>
            <p:nvPr/>
          </p:nvSpPr>
          <p:spPr>
            <a:xfrm>
              <a:off x="1527250" y="3196275"/>
              <a:ext cx="64400" cy="75275"/>
            </a:xfrm>
            <a:custGeom>
              <a:avLst/>
              <a:gdLst/>
              <a:ahLst/>
              <a:cxnLst/>
              <a:rect l="l" t="t" r="r" b="b"/>
              <a:pathLst>
                <a:path w="2576" h="3011" extrusionOk="0">
                  <a:moveTo>
                    <a:pt x="1357" y="1"/>
                  </a:moveTo>
                  <a:cubicBezTo>
                    <a:pt x="1116" y="1"/>
                    <a:pt x="860" y="113"/>
                    <a:pt x="620" y="296"/>
                  </a:cubicBezTo>
                  <a:cubicBezTo>
                    <a:pt x="345" y="497"/>
                    <a:pt x="119" y="747"/>
                    <a:pt x="19" y="1098"/>
                  </a:cubicBezTo>
                  <a:cubicBezTo>
                    <a:pt x="1" y="2346"/>
                    <a:pt x="427" y="3011"/>
                    <a:pt x="1180" y="3011"/>
                  </a:cubicBezTo>
                  <a:cubicBezTo>
                    <a:pt x="1485" y="3011"/>
                    <a:pt x="1844" y="2901"/>
                    <a:pt x="2249" y="2677"/>
                  </a:cubicBezTo>
                  <a:cubicBezTo>
                    <a:pt x="2525" y="2502"/>
                    <a:pt x="2500" y="2301"/>
                    <a:pt x="2274" y="2101"/>
                  </a:cubicBezTo>
                  <a:lnTo>
                    <a:pt x="2274" y="1725"/>
                  </a:lnTo>
                  <a:cubicBezTo>
                    <a:pt x="2575" y="1123"/>
                    <a:pt x="2299" y="597"/>
                    <a:pt x="1873" y="221"/>
                  </a:cubicBezTo>
                  <a:cubicBezTo>
                    <a:pt x="1720" y="68"/>
                    <a:pt x="1543" y="1"/>
                    <a:pt x="13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65" name="Google Shape;465;p24"/>
          <p:cNvSpPr/>
          <p:nvPr/>
        </p:nvSpPr>
        <p:spPr>
          <a:xfrm rot="3763356">
            <a:off x="5612910" y="6410948"/>
            <a:ext cx="295767" cy="293033"/>
          </a:xfrm>
          <a:custGeom>
            <a:avLst/>
            <a:gdLst/>
            <a:ahLst/>
            <a:cxnLst/>
            <a:rect l="l" t="t" r="r" b="b"/>
            <a:pathLst>
              <a:path w="8873" h="8791" extrusionOk="0">
                <a:moveTo>
                  <a:pt x="5657" y="0"/>
                </a:moveTo>
                <a:cubicBezTo>
                  <a:pt x="5541" y="0"/>
                  <a:pt x="5462" y="101"/>
                  <a:pt x="5414" y="307"/>
                </a:cubicBezTo>
                <a:cubicBezTo>
                  <a:pt x="5263" y="809"/>
                  <a:pt x="4913" y="1160"/>
                  <a:pt x="4712" y="1611"/>
                </a:cubicBezTo>
                <a:cubicBezTo>
                  <a:pt x="4628" y="1793"/>
                  <a:pt x="4520" y="1874"/>
                  <a:pt x="4397" y="1874"/>
                </a:cubicBezTo>
                <a:cubicBezTo>
                  <a:pt x="4301" y="1874"/>
                  <a:pt x="4196" y="1824"/>
                  <a:pt x="4085" y="1736"/>
                </a:cubicBezTo>
                <a:cubicBezTo>
                  <a:pt x="3935" y="1661"/>
                  <a:pt x="3835" y="1535"/>
                  <a:pt x="3709" y="1435"/>
                </a:cubicBezTo>
                <a:cubicBezTo>
                  <a:pt x="3735" y="1134"/>
                  <a:pt x="3584" y="909"/>
                  <a:pt x="3359" y="759"/>
                </a:cubicBezTo>
                <a:cubicBezTo>
                  <a:pt x="3195" y="636"/>
                  <a:pt x="2861" y="572"/>
                  <a:pt x="2550" y="572"/>
                </a:cubicBezTo>
                <a:cubicBezTo>
                  <a:pt x="2289" y="572"/>
                  <a:pt x="2044" y="617"/>
                  <a:pt x="1930" y="708"/>
                </a:cubicBezTo>
                <a:cubicBezTo>
                  <a:pt x="1629" y="959"/>
                  <a:pt x="1679" y="1410"/>
                  <a:pt x="1980" y="1987"/>
                </a:cubicBezTo>
                <a:cubicBezTo>
                  <a:pt x="2231" y="2438"/>
                  <a:pt x="2607" y="2789"/>
                  <a:pt x="3058" y="3139"/>
                </a:cubicBezTo>
                <a:cubicBezTo>
                  <a:pt x="2682" y="3390"/>
                  <a:pt x="2356" y="3566"/>
                  <a:pt x="2105" y="3816"/>
                </a:cubicBezTo>
                <a:cubicBezTo>
                  <a:pt x="1529" y="4368"/>
                  <a:pt x="777" y="4693"/>
                  <a:pt x="301" y="5320"/>
                </a:cubicBezTo>
                <a:cubicBezTo>
                  <a:pt x="0" y="5721"/>
                  <a:pt x="0" y="6147"/>
                  <a:pt x="351" y="6498"/>
                </a:cubicBezTo>
                <a:cubicBezTo>
                  <a:pt x="535" y="6710"/>
                  <a:pt x="750" y="6802"/>
                  <a:pt x="979" y="6802"/>
                </a:cubicBezTo>
                <a:cubicBezTo>
                  <a:pt x="1157" y="6802"/>
                  <a:pt x="1343" y="6747"/>
                  <a:pt x="1529" y="6648"/>
                </a:cubicBezTo>
                <a:cubicBezTo>
                  <a:pt x="1905" y="6448"/>
                  <a:pt x="2281" y="6222"/>
                  <a:pt x="2657" y="6022"/>
                </a:cubicBezTo>
                <a:cubicBezTo>
                  <a:pt x="2802" y="5957"/>
                  <a:pt x="2948" y="5851"/>
                  <a:pt x="3107" y="5851"/>
                </a:cubicBezTo>
                <a:cubicBezTo>
                  <a:pt x="3194" y="5851"/>
                  <a:pt x="3286" y="5883"/>
                  <a:pt x="3384" y="5972"/>
                </a:cubicBezTo>
                <a:cubicBezTo>
                  <a:pt x="3609" y="6197"/>
                  <a:pt x="3785" y="6423"/>
                  <a:pt x="3634" y="6749"/>
                </a:cubicBezTo>
                <a:cubicBezTo>
                  <a:pt x="3409" y="7250"/>
                  <a:pt x="3760" y="7726"/>
                  <a:pt x="3785" y="8202"/>
                </a:cubicBezTo>
                <a:cubicBezTo>
                  <a:pt x="3785" y="8516"/>
                  <a:pt x="4327" y="8790"/>
                  <a:pt x="4710" y="8790"/>
                </a:cubicBezTo>
                <a:cubicBezTo>
                  <a:pt x="4755" y="8790"/>
                  <a:pt x="4798" y="8786"/>
                  <a:pt x="4837" y="8779"/>
                </a:cubicBezTo>
                <a:cubicBezTo>
                  <a:pt x="5238" y="8703"/>
                  <a:pt x="5263" y="8378"/>
                  <a:pt x="5339" y="8052"/>
                </a:cubicBezTo>
                <a:cubicBezTo>
                  <a:pt x="5489" y="7150"/>
                  <a:pt x="5564" y="6272"/>
                  <a:pt x="5514" y="5370"/>
                </a:cubicBezTo>
                <a:cubicBezTo>
                  <a:pt x="5642" y="4820"/>
                  <a:pt x="5744" y="4619"/>
                  <a:pt x="6044" y="4619"/>
                </a:cubicBezTo>
                <a:cubicBezTo>
                  <a:pt x="6154" y="4619"/>
                  <a:pt x="6291" y="4646"/>
                  <a:pt x="6466" y="4693"/>
                </a:cubicBezTo>
                <a:cubicBezTo>
                  <a:pt x="6918" y="4819"/>
                  <a:pt x="7344" y="4969"/>
                  <a:pt x="7795" y="5094"/>
                </a:cubicBezTo>
                <a:cubicBezTo>
                  <a:pt x="7891" y="5122"/>
                  <a:pt x="7986" y="5136"/>
                  <a:pt x="8076" y="5136"/>
                </a:cubicBezTo>
                <a:cubicBezTo>
                  <a:pt x="8315" y="5136"/>
                  <a:pt x="8527" y="5037"/>
                  <a:pt x="8672" y="4819"/>
                </a:cubicBezTo>
                <a:cubicBezTo>
                  <a:pt x="8872" y="4493"/>
                  <a:pt x="8572" y="4267"/>
                  <a:pt x="8446" y="4017"/>
                </a:cubicBezTo>
                <a:cubicBezTo>
                  <a:pt x="8296" y="3766"/>
                  <a:pt x="8045" y="3666"/>
                  <a:pt x="7770" y="3616"/>
                </a:cubicBezTo>
                <a:cubicBezTo>
                  <a:pt x="7519" y="3566"/>
                  <a:pt x="7268" y="3515"/>
                  <a:pt x="6993" y="3440"/>
                </a:cubicBezTo>
                <a:cubicBezTo>
                  <a:pt x="5715" y="3064"/>
                  <a:pt x="5715" y="3064"/>
                  <a:pt x="6366" y="1886"/>
                </a:cubicBezTo>
                <a:cubicBezTo>
                  <a:pt x="6717" y="1285"/>
                  <a:pt x="6742" y="784"/>
                  <a:pt x="6166" y="332"/>
                </a:cubicBezTo>
                <a:cubicBezTo>
                  <a:pt x="5946" y="113"/>
                  <a:pt x="5780" y="0"/>
                  <a:pt x="565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66" name="Google Shape;466;p24"/>
          <p:cNvSpPr/>
          <p:nvPr/>
        </p:nvSpPr>
        <p:spPr>
          <a:xfrm rot="-384016">
            <a:off x="256941" y="2508857"/>
            <a:ext cx="217436" cy="411457"/>
          </a:xfrm>
          <a:custGeom>
            <a:avLst/>
            <a:gdLst/>
            <a:ahLst/>
            <a:cxnLst/>
            <a:rect l="l" t="t" r="r" b="b"/>
            <a:pathLst>
              <a:path w="4838" h="9155" extrusionOk="0">
                <a:moveTo>
                  <a:pt x="2132" y="1"/>
                </a:moveTo>
                <a:cubicBezTo>
                  <a:pt x="1972" y="1"/>
                  <a:pt x="1824" y="119"/>
                  <a:pt x="1705" y="372"/>
                </a:cubicBezTo>
                <a:cubicBezTo>
                  <a:pt x="1529" y="547"/>
                  <a:pt x="1479" y="773"/>
                  <a:pt x="1454" y="973"/>
                </a:cubicBezTo>
                <a:cubicBezTo>
                  <a:pt x="953" y="1424"/>
                  <a:pt x="752" y="2026"/>
                  <a:pt x="477" y="2577"/>
                </a:cubicBezTo>
                <a:cubicBezTo>
                  <a:pt x="126" y="2778"/>
                  <a:pt x="76" y="3053"/>
                  <a:pt x="101" y="3404"/>
                </a:cubicBezTo>
                <a:cubicBezTo>
                  <a:pt x="25" y="3680"/>
                  <a:pt x="0" y="3981"/>
                  <a:pt x="226" y="4206"/>
                </a:cubicBezTo>
                <a:cubicBezTo>
                  <a:pt x="451" y="4883"/>
                  <a:pt x="552" y="5635"/>
                  <a:pt x="1028" y="6211"/>
                </a:cubicBezTo>
                <a:cubicBezTo>
                  <a:pt x="1078" y="6712"/>
                  <a:pt x="1279" y="7189"/>
                  <a:pt x="1504" y="7640"/>
                </a:cubicBezTo>
                <a:cubicBezTo>
                  <a:pt x="1479" y="7690"/>
                  <a:pt x="1479" y="7740"/>
                  <a:pt x="1504" y="7765"/>
                </a:cubicBezTo>
                <a:cubicBezTo>
                  <a:pt x="1504" y="7790"/>
                  <a:pt x="1504" y="7790"/>
                  <a:pt x="1504" y="7790"/>
                </a:cubicBezTo>
                <a:cubicBezTo>
                  <a:pt x="1504" y="7941"/>
                  <a:pt x="1529" y="8091"/>
                  <a:pt x="1680" y="8191"/>
                </a:cubicBezTo>
                <a:cubicBezTo>
                  <a:pt x="1680" y="8266"/>
                  <a:pt x="1705" y="8342"/>
                  <a:pt x="1705" y="8392"/>
                </a:cubicBezTo>
                <a:cubicBezTo>
                  <a:pt x="1680" y="8692"/>
                  <a:pt x="1680" y="8968"/>
                  <a:pt x="2081" y="8993"/>
                </a:cubicBezTo>
                <a:cubicBezTo>
                  <a:pt x="2149" y="9088"/>
                  <a:pt x="2217" y="9154"/>
                  <a:pt x="2285" y="9154"/>
                </a:cubicBezTo>
                <a:cubicBezTo>
                  <a:pt x="2342" y="9154"/>
                  <a:pt x="2399" y="9108"/>
                  <a:pt x="2456" y="8993"/>
                </a:cubicBezTo>
                <a:cubicBezTo>
                  <a:pt x="2507" y="8943"/>
                  <a:pt x="2507" y="8893"/>
                  <a:pt x="2507" y="8818"/>
                </a:cubicBezTo>
                <a:cubicBezTo>
                  <a:pt x="2682" y="8667"/>
                  <a:pt x="2707" y="8442"/>
                  <a:pt x="2707" y="8216"/>
                </a:cubicBezTo>
                <a:cubicBezTo>
                  <a:pt x="3334" y="7139"/>
                  <a:pt x="3659" y="5935"/>
                  <a:pt x="4136" y="4808"/>
                </a:cubicBezTo>
                <a:cubicBezTo>
                  <a:pt x="4261" y="4707"/>
                  <a:pt x="4311" y="4582"/>
                  <a:pt x="4311" y="4432"/>
                </a:cubicBezTo>
                <a:cubicBezTo>
                  <a:pt x="4411" y="4081"/>
                  <a:pt x="4837" y="3780"/>
                  <a:pt x="4487" y="3379"/>
                </a:cubicBezTo>
                <a:cubicBezTo>
                  <a:pt x="4286" y="2753"/>
                  <a:pt x="3885" y="2276"/>
                  <a:pt x="3509" y="1775"/>
                </a:cubicBezTo>
                <a:cubicBezTo>
                  <a:pt x="3459" y="1499"/>
                  <a:pt x="3359" y="1299"/>
                  <a:pt x="3133" y="1149"/>
                </a:cubicBezTo>
                <a:cubicBezTo>
                  <a:pt x="3108" y="1098"/>
                  <a:pt x="3083" y="1048"/>
                  <a:pt x="3033" y="998"/>
                </a:cubicBezTo>
                <a:cubicBezTo>
                  <a:pt x="3008" y="697"/>
                  <a:pt x="2782" y="472"/>
                  <a:pt x="2582" y="271"/>
                </a:cubicBezTo>
                <a:cubicBezTo>
                  <a:pt x="2429" y="94"/>
                  <a:pt x="2275" y="1"/>
                  <a:pt x="213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467" name="Google Shape;467;p24"/>
          <p:cNvGrpSpPr/>
          <p:nvPr/>
        </p:nvGrpSpPr>
        <p:grpSpPr>
          <a:xfrm rot="-9636935">
            <a:off x="11595847" y="1927198"/>
            <a:ext cx="255725" cy="405697"/>
            <a:chOff x="7707175" y="1074324"/>
            <a:chExt cx="191796" cy="304277"/>
          </a:xfrm>
        </p:grpSpPr>
        <p:sp>
          <p:nvSpPr>
            <p:cNvPr id="468" name="Google Shape;468;p24"/>
            <p:cNvSpPr/>
            <p:nvPr/>
          </p:nvSpPr>
          <p:spPr>
            <a:xfrm>
              <a:off x="7773074" y="1247243"/>
              <a:ext cx="125898" cy="131358"/>
            </a:xfrm>
            <a:custGeom>
              <a:avLst/>
              <a:gdLst/>
              <a:ahLst/>
              <a:cxnLst/>
              <a:rect l="l" t="t" r="r" b="b"/>
              <a:pathLst>
                <a:path w="3735" h="3897" extrusionOk="0">
                  <a:moveTo>
                    <a:pt x="1765" y="0"/>
                  </a:moveTo>
                  <a:cubicBezTo>
                    <a:pt x="1753" y="0"/>
                    <a:pt x="1741" y="0"/>
                    <a:pt x="1729" y="1"/>
                  </a:cubicBezTo>
                  <a:cubicBezTo>
                    <a:pt x="1579" y="1"/>
                    <a:pt x="1404" y="51"/>
                    <a:pt x="1253" y="126"/>
                  </a:cubicBezTo>
                  <a:cubicBezTo>
                    <a:pt x="451" y="577"/>
                    <a:pt x="0" y="2031"/>
                    <a:pt x="351" y="2908"/>
                  </a:cubicBezTo>
                  <a:cubicBezTo>
                    <a:pt x="501" y="3184"/>
                    <a:pt x="752" y="3334"/>
                    <a:pt x="927" y="3560"/>
                  </a:cubicBezTo>
                  <a:cubicBezTo>
                    <a:pt x="1304" y="3783"/>
                    <a:pt x="1647" y="3896"/>
                    <a:pt x="1971" y="3896"/>
                  </a:cubicBezTo>
                  <a:cubicBezTo>
                    <a:pt x="2336" y="3896"/>
                    <a:pt x="2675" y="3752"/>
                    <a:pt x="3008" y="3460"/>
                  </a:cubicBezTo>
                  <a:cubicBezTo>
                    <a:pt x="3509" y="3034"/>
                    <a:pt x="3734" y="2081"/>
                    <a:pt x="3509" y="1430"/>
                  </a:cubicBezTo>
                  <a:cubicBezTo>
                    <a:pt x="3238" y="667"/>
                    <a:pt x="2412" y="0"/>
                    <a:pt x="1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9" name="Google Shape;469;p24"/>
            <p:cNvSpPr/>
            <p:nvPr/>
          </p:nvSpPr>
          <p:spPr>
            <a:xfrm>
              <a:off x="7707175" y="1074324"/>
              <a:ext cx="75201" cy="65527"/>
            </a:xfrm>
            <a:custGeom>
              <a:avLst/>
              <a:gdLst/>
              <a:ahLst/>
              <a:cxnLst/>
              <a:rect l="l" t="t" r="r" b="b"/>
              <a:pathLst>
                <a:path w="2231" h="1944" extrusionOk="0">
                  <a:moveTo>
                    <a:pt x="786" y="0"/>
                  </a:moveTo>
                  <a:cubicBezTo>
                    <a:pt x="663" y="0"/>
                    <a:pt x="565" y="70"/>
                    <a:pt x="526" y="244"/>
                  </a:cubicBezTo>
                  <a:cubicBezTo>
                    <a:pt x="351" y="294"/>
                    <a:pt x="276" y="419"/>
                    <a:pt x="276" y="620"/>
                  </a:cubicBezTo>
                  <a:cubicBezTo>
                    <a:pt x="75" y="770"/>
                    <a:pt x="0" y="970"/>
                    <a:pt x="100" y="1221"/>
                  </a:cubicBezTo>
                  <a:cubicBezTo>
                    <a:pt x="123" y="1723"/>
                    <a:pt x="395" y="1851"/>
                    <a:pt x="784" y="1851"/>
                  </a:cubicBezTo>
                  <a:cubicBezTo>
                    <a:pt x="823" y="1851"/>
                    <a:pt x="862" y="1850"/>
                    <a:pt x="902" y="1848"/>
                  </a:cubicBezTo>
                  <a:cubicBezTo>
                    <a:pt x="1106" y="1907"/>
                    <a:pt x="1252" y="1943"/>
                    <a:pt x="1366" y="1943"/>
                  </a:cubicBezTo>
                  <a:cubicBezTo>
                    <a:pt x="1592" y="1943"/>
                    <a:pt x="1697" y="1803"/>
                    <a:pt x="1880" y="1422"/>
                  </a:cubicBezTo>
                  <a:lnTo>
                    <a:pt x="1905" y="1221"/>
                  </a:lnTo>
                  <a:cubicBezTo>
                    <a:pt x="2231" y="569"/>
                    <a:pt x="2231" y="569"/>
                    <a:pt x="1504" y="68"/>
                  </a:cubicBezTo>
                  <a:cubicBezTo>
                    <a:pt x="1454" y="43"/>
                    <a:pt x="1379" y="43"/>
                    <a:pt x="1303" y="43"/>
                  </a:cubicBezTo>
                  <a:cubicBezTo>
                    <a:pt x="1178" y="43"/>
                    <a:pt x="1053" y="18"/>
                    <a:pt x="902" y="18"/>
                  </a:cubicBezTo>
                  <a:cubicBezTo>
                    <a:pt x="862" y="7"/>
                    <a:pt x="823" y="0"/>
                    <a:pt x="7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70" name="Google Shape;470;p24"/>
          <p:cNvSpPr/>
          <p:nvPr/>
        </p:nvSpPr>
        <p:spPr>
          <a:xfrm rot="3763356">
            <a:off x="8242577" y="155348"/>
            <a:ext cx="295767" cy="293033"/>
          </a:xfrm>
          <a:custGeom>
            <a:avLst/>
            <a:gdLst/>
            <a:ahLst/>
            <a:cxnLst/>
            <a:rect l="l" t="t" r="r" b="b"/>
            <a:pathLst>
              <a:path w="8873" h="8791" extrusionOk="0">
                <a:moveTo>
                  <a:pt x="5657" y="0"/>
                </a:moveTo>
                <a:cubicBezTo>
                  <a:pt x="5541" y="0"/>
                  <a:pt x="5462" y="101"/>
                  <a:pt x="5414" y="307"/>
                </a:cubicBezTo>
                <a:cubicBezTo>
                  <a:pt x="5263" y="809"/>
                  <a:pt x="4913" y="1160"/>
                  <a:pt x="4712" y="1611"/>
                </a:cubicBezTo>
                <a:cubicBezTo>
                  <a:pt x="4628" y="1793"/>
                  <a:pt x="4520" y="1874"/>
                  <a:pt x="4397" y="1874"/>
                </a:cubicBezTo>
                <a:cubicBezTo>
                  <a:pt x="4301" y="1874"/>
                  <a:pt x="4196" y="1824"/>
                  <a:pt x="4085" y="1736"/>
                </a:cubicBezTo>
                <a:cubicBezTo>
                  <a:pt x="3935" y="1661"/>
                  <a:pt x="3835" y="1535"/>
                  <a:pt x="3709" y="1435"/>
                </a:cubicBezTo>
                <a:cubicBezTo>
                  <a:pt x="3735" y="1134"/>
                  <a:pt x="3584" y="909"/>
                  <a:pt x="3359" y="759"/>
                </a:cubicBezTo>
                <a:cubicBezTo>
                  <a:pt x="3195" y="636"/>
                  <a:pt x="2861" y="572"/>
                  <a:pt x="2550" y="572"/>
                </a:cubicBezTo>
                <a:cubicBezTo>
                  <a:pt x="2289" y="572"/>
                  <a:pt x="2044" y="617"/>
                  <a:pt x="1930" y="708"/>
                </a:cubicBezTo>
                <a:cubicBezTo>
                  <a:pt x="1629" y="959"/>
                  <a:pt x="1679" y="1410"/>
                  <a:pt x="1980" y="1987"/>
                </a:cubicBezTo>
                <a:cubicBezTo>
                  <a:pt x="2231" y="2438"/>
                  <a:pt x="2607" y="2789"/>
                  <a:pt x="3058" y="3139"/>
                </a:cubicBezTo>
                <a:cubicBezTo>
                  <a:pt x="2682" y="3390"/>
                  <a:pt x="2356" y="3566"/>
                  <a:pt x="2105" y="3816"/>
                </a:cubicBezTo>
                <a:cubicBezTo>
                  <a:pt x="1529" y="4368"/>
                  <a:pt x="777" y="4693"/>
                  <a:pt x="301" y="5320"/>
                </a:cubicBezTo>
                <a:cubicBezTo>
                  <a:pt x="0" y="5721"/>
                  <a:pt x="0" y="6147"/>
                  <a:pt x="351" y="6498"/>
                </a:cubicBezTo>
                <a:cubicBezTo>
                  <a:pt x="535" y="6710"/>
                  <a:pt x="750" y="6802"/>
                  <a:pt x="979" y="6802"/>
                </a:cubicBezTo>
                <a:cubicBezTo>
                  <a:pt x="1157" y="6802"/>
                  <a:pt x="1343" y="6747"/>
                  <a:pt x="1529" y="6648"/>
                </a:cubicBezTo>
                <a:cubicBezTo>
                  <a:pt x="1905" y="6448"/>
                  <a:pt x="2281" y="6222"/>
                  <a:pt x="2657" y="6022"/>
                </a:cubicBezTo>
                <a:cubicBezTo>
                  <a:pt x="2802" y="5957"/>
                  <a:pt x="2948" y="5851"/>
                  <a:pt x="3107" y="5851"/>
                </a:cubicBezTo>
                <a:cubicBezTo>
                  <a:pt x="3194" y="5851"/>
                  <a:pt x="3286" y="5883"/>
                  <a:pt x="3384" y="5972"/>
                </a:cubicBezTo>
                <a:cubicBezTo>
                  <a:pt x="3609" y="6197"/>
                  <a:pt x="3785" y="6423"/>
                  <a:pt x="3634" y="6749"/>
                </a:cubicBezTo>
                <a:cubicBezTo>
                  <a:pt x="3409" y="7250"/>
                  <a:pt x="3760" y="7726"/>
                  <a:pt x="3785" y="8202"/>
                </a:cubicBezTo>
                <a:cubicBezTo>
                  <a:pt x="3785" y="8516"/>
                  <a:pt x="4327" y="8790"/>
                  <a:pt x="4710" y="8790"/>
                </a:cubicBezTo>
                <a:cubicBezTo>
                  <a:pt x="4755" y="8790"/>
                  <a:pt x="4798" y="8786"/>
                  <a:pt x="4837" y="8779"/>
                </a:cubicBezTo>
                <a:cubicBezTo>
                  <a:pt x="5238" y="8703"/>
                  <a:pt x="5263" y="8378"/>
                  <a:pt x="5339" y="8052"/>
                </a:cubicBezTo>
                <a:cubicBezTo>
                  <a:pt x="5489" y="7150"/>
                  <a:pt x="5564" y="6272"/>
                  <a:pt x="5514" y="5370"/>
                </a:cubicBezTo>
                <a:cubicBezTo>
                  <a:pt x="5642" y="4820"/>
                  <a:pt x="5744" y="4619"/>
                  <a:pt x="6044" y="4619"/>
                </a:cubicBezTo>
                <a:cubicBezTo>
                  <a:pt x="6154" y="4619"/>
                  <a:pt x="6291" y="4646"/>
                  <a:pt x="6466" y="4693"/>
                </a:cubicBezTo>
                <a:cubicBezTo>
                  <a:pt x="6918" y="4819"/>
                  <a:pt x="7344" y="4969"/>
                  <a:pt x="7795" y="5094"/>
                </a:cubicBezTo>
                <a:cubicBezTo>
                  <a:pt x="7891" y="5122"/>
                  <a:pt x="7986" y="5136"/>
                  <a:pt x="8076" y="5136"/>
                </a:cubicBezTo>
                <a:cubicBezTo>
                  <a:pt x="8315" y="5136"/>
                  <a:pt x="8527" y="5037"/>
                  <a:pt x="8672" y="4819"/>
                </a:cubicBezTo>
                <a:cubicBezTo>
                  <a:pt x="8872" y="4493"/>
                  <a:pt x="8572" y="4267"/>
                  <a:pt x="8446" y="4017"/>
                </a:cubicBezTo>
                <a:cubicBezTo>
                  <a:pt x="8296" y="3766"/>
                  <a:pt x="8045" y="3666"/>
                  <a:pt x="7770" y="3616"/>
                </a:cubicBezTo>
                <a:cubicBezTo>
                  <a:pt x="7519" y="3566"/>
                  <a:pt x="7268" y="3515"/>
                  <a:pt x="6993" y="3440"/>
                </a:cubicBezTo>
                <a:cubicBezTo>
                  <a:pt x="5715" y="3064"/>
                  <a:pt x="5715" y="3064"/>
                  <a:pt x="6366" y="1886"/>
                </a:cubicBezTo>
                <a:cubicBezTo>
                  <a:pt x="6717" y="1285"/>
                  <a:pt x="6742" y="784"/>
                  <a:pt x="6166" y="332"/>
                </a:cubicBezTo>
                <a:cubicBezTo>
                  <a:pt x="5946" y="113"/>
                  <a:pt x="5780" y="0"/>
                  <a:pt x="565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71" name="Google Shape;471;p24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1179453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1_Title only 3"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p24"/>
          <p:cNvSpPr/>
          <p:nvPr/>
        </p:nvSpPr>
        <p:spPr>
          <a:xfrm>
            <a:off x="0" y="-15434"/>
            <a:ext cx="12192083" cy="6877171"/>
          </a:xfrm>
          <a:custGeom>
            <a:avLst/>
            <a:gdLst/>
            <a:ahLst/>
            <a:cxnLst/>
            <a:rect l="l" t="t" r="r" b="b"/>
            <a:pathLst>
              <a:path w="73796" h="41626" extrusionOk="0">
                <a:moveTo>
                  <a:pt x="60753" y="4015"/>
                </a:moveTo>
                <a:cubicBezTo>
                  <a:pt x="62004" y="4049"/>
                  <a:pt x="63216" y="4123"/>
                  <a:pt x="64501" y="4123"/>
                </a:cubicBezTo>
                <a:cubicBezTo>
                  <a:pt x="64572" y="4123"/>
                  <a:pt x="64642" y="4123"/>
                  <a:pt x="64713" y="4122"/>
                </a:cubicBezTo>
                <a:lnTo>
                  <a:pt x="64713" y="4122"/>
                </a:lnTo>
                <a:cubicBezTo>
                  <a:pt x="64669" y="5469"/>
                  <a:pt x="64660" y="6879"/>
                  <a:pt x="64687" y="8261"/>
                </a:cubicBezTo>
                <a:cubicBezTo>
                  <a:pt x="63654" y="8212"/>
                  <a:pt x="62598" y="8139"/>
                  <a:pt x="61529" y="8139"/>
                </a:cubicBezTo>
                <a:cubicBezTo>
                  <a:pt x="61259" y="8139"/>
                  <a:pt x="60988" y="8144"/>
                  <a:pt x="60717" y="8154"/>
                </a:cubicBezTo>
                <a:cubicBezTo>
                  <a:pt x="60726" y="6789"/>
                  <a:pt x="60735" y="5425"/>
                  <a:pt x="60744" y="4051"/>
                </a:cubicBezTo>
                <a:cubicBezTo>
                  <a:pt x="60735" y="4033"/>
                  <a:pt x="60735" y="4015"/>
                  <a:pt x="60753" y="4015"/>
                </a:cubicBezTo>
                <a:close/>
                <a:moveTo>
                  <a:pt x="70575" y="4113"/>
                </a:moveTo>
                <a:cubicBezTo>
                  <a:pt x="70584" y="5487"/>
                  <a:pt x="70566" y="6852"/>
                  <a:pt x="70566" y="8217"/>
                </a:cubicBezTo>
                <a:cubicBezTo>
                  <a:pt x="69272" y="8262"/>
                  <a:pt x="67919" y="8316"/>
                  <a:pt x="66578" y="8316"/>
                </a:cubicBezTo>
                <a:cubicBezTo>
                  <a:pt x="66060" y="8316"/>
                  <a:pt x="65544" y="8308"/>
                  <a:pt x="65035" y="8288"/>
                </a:cubicBezTo>
                <a:cubicBezTo>
                  <a:pt x="65017" y="6905"/>
                  <a:pt x="65017" y="5469"/>
                  <a:pt x="65079" y="4131"/>
                </a:cubicBezTo>
                <a:cubicBezTo>
                  <a:pt x="65909" y="4151"/>
                  <a:pt x="66757" y="4163"/>
                  <a:pt x="67604" y="4163"/>
                </a:cubicBezTo>
                <a:cubicBezTo>
                  <a:pt x="68607" y="4163"/>
                  <a:pt x="69608" y="4147"/>
                  <a:pt x="70575" y="4113"/>
                </a:cubicBezTo>
                <a:close/>
                <a:moveTo>
                  <a:pt x="58534" y="3970"/>
                </a:moveTo>
                <a:cubicBezTo>
                  <a:pt x="59152" y="3970"/>
                  <a:pt x="59771" y="3981"/>
                  <a:pt x="60387" y="4006"/>
                </a:cubicBezTo>
                <a:cubicBezTo>
                  <a:pt x="60387" y="5398"/>
                  <a:pt x="60369" y="6781"/>
                  <a:pt x="60369" y="8181"/>
                </a:cubicBezTo>
                <a:cubicBezTo>
                  <a:pt x="58879" y="8208"/>
                  <a:pt x="57443" y="8297"/>
                  <a:pt x="55962" y="8333"/>
                </a:cubicBezTo>
                <a:cubicBezTo>
                  <a:pt x="55908" y="6923"/>
                  <a:pt x="55855" y="5505"/>
                  <a:pt x="55864" y="4024"/>
                </a:cubicBezTo>
                <a:cubicBezTo>
                  <a:pt x="56745" y="3992"/>
                  <a:pt x="57639" y="3970"/>
                  <a:pt x="58534" y="3970"/>
                </a:cubicBezTo>
                <a:close/>
                <a:moveTo>
                  <a:pt x="51038" y="4024"/>
                </a:moveTo>
                <a:cubicBezTo>
                  <a:pt x="51914" y="4062"/>
                  <a:pt x="52823" y="4086"/>
                  <a:pt x="53728" y="4086"/>
                </a:cubicBezTo>
                <a:cubicBezTo>
                  <a:pt x="54326" y="4086"/>
                  <a:pt x="54922" y="4076"/>
                  <a:pt x="55507" y="4051"/>
                </a:cubicBezTo>
                <a:lnTo>
                  <a:pt x="55507" y="4051"/>
                </a:lnTo>
                <a:cubicBezTo>
                  <a:pt x="55498" y="5523"/>
                  <a:pt x="55569" y="6914"/>
                  <a:pt x="55605" y="8342"/>
                </a:cubicBezTo>
                <a:cubicBezTo>
                  <a:pt x="54053" y="8360"/>
                  <a:pt x="52545" y="8413"/>
                  <a:pt x="51046" y="8476"/>
                </a:cubicBezTo>
                <a:cubicBezTo>
                  <a:pt x="51091" y="7021"/>
                  <a:pt x="51055" y="5505"/>
                  <a:pt x="51029" y="4060"/>
                </a:cubicBezTo>
                <a:cubicBezTo>
                  <a:pt x="51020" y="4042"/>
                  <a:pt x="51020" y="4033"/>
                  <a:pt x="51038" y="4024"/>
                </a:cubicBezTo>
                <a:close/>
                <a:moveTo>
                  <a:pt x="40618" y="3837"/>
                </a:moveTo>
                <a:lnTo>
                  <a:pt x="40618" y="3837"/>
                </a:lnTo>
                <a:cubicBezTo>
                  <a:pt x="40636" y="5433"/>
                  <a:pt x="40573" y="6941"/>
                  <a:pt x="40564" y="8502"/>
                </a:cubicBezTo>
                <a:cubicBezTo>
                  <a:pt x="40437" y="8498"/>
                  <a:pt x="40309" y="8496"/>
                  <a:pt x="40181" y="8496"/>
                </a:cubicBezTo>
                <a:cubicBezTo>
                  <a:pt x="39468" y="8496"/>
                  <a:pt x="38751" y="8552"/>
                  <a:pt x="38040" y="8583"/>
                </a:cubicBezTo>
                <a:cubicBezTo>
                  <a:pt x="37192" y="8618"/>
                  <a:pt x="36362" y="8609"/>
                  <a:pt x="35551" y="8699"/>
                </a:cubicBezTo>
                <a:lnTo>
                  <a:pt x="35542" y="8663"/>
                </a:lnTo>
                <a:cubicBezTo>
                  <a:pt x="35595" y="7120"/>
                  <a:pt x="35622" y="5505"/>
                  <a:pt x="35568" y="3935"/>
                </a:cubicBezTo>
                <a:cubicBezTo>
                  <a:pt x="37183" y="3837"/>
                  <a:pt x="38941" y="3881"/>
                  <a:pt x="40618" y="3837"/>
                </a:cubicBezTo>
                <a:close/>
                <a:moveTo>
                  <a:pt x="44285" y="3743"/>
                </a:moveTo>
                <a:cubicBezTo>
                  <a:pt x="44599" y="3743"/>
                  <a:pt x="44913" y="3750"/>
                  <a:pt x="45230" y="3765"/>
                </a:cubicBezTo>
                <a:cubicBezTo>
                  <a:pt x="45283" y="5433"/>
                  <a:pt x="45408" y="7004"/>
                  <a:pt x="45426" y="8699"/>
                </a:cubicBezTo>
                <a:cubicBezTo>
                  <a:pt x="43910" y="8654"/>
                  <a:pt x="42420" y="8583"/>
                  <a:pt x="40912" y="8520"/>
                </a:cubicBezTo>
                <a:cubicBezTo>
                  <a:pt x="40939" y="6959"/>
                  <a:pt x="40975" y="5407"/>
                  <a:pt x="40975" y="3828"/>
                </a:cubicBezTo>
                <a:cubicBezTo>
                  <a:pt x="42087" y="3821"/>
                  <a:pt x="43178" y="3743"/>
                  <a:pt x="44285" y="3743"/>
                </a:cubicBezTo>
                <a:close/>
                <a:moveTo>
                  <a:pt x="45596" y="3774"/>
                </a:moveTo>
                <a:cubicBezTo>
                  <a:pt x="47291" y="3854"/>
                  <a:pt x="49021" y="3899"/>
                  <a:pt x="50672" y="4015"/>
                </a:cubicBezTo>
                <a:cubicBezTo>
                  <a:pt x="50699" y="5496"/>
                  <a:pt x="50734" y="7013"/>
                  <a:pt x="50690" y="8502"/>
                </a:cubicBezTo>
                <a:cubicBezTo>
                  <a:pt x="49084" y="8592"/>
                  <a:pt x="47478" y="8699"/>
                  <a:pt x="45783" y="8708"/>
                </a:cubicBezTo>
                <a:cubicBezTo>
                  <a:pt x="45765" y="7030"/>
                  <a:pt x="45640" y="5451"/>
                  <a:pt x="45587" y="3810"/>
                </a:cubicBezTo>
                <a:cubicBezTo>
                  <a:pt x="45587" y="3792"/>
                  <a:pt x="45587" y="3783"/>
                  <a:pt x="45596" y="3774"/>
                </a:cubicBezTo>
                <a:close/>
                <a:moveTo>
                  <a:pt x="7351" y="4274"/>
                </a:moveTo>
                <a:cubicBezTo>
                  <a:pt x="7351" y="4996"/>
                  <a:pt x="7333" y="5665"/>
                  <a:pt x="7307" y="6129"/>
                </a:cubicBezTo>
                <a:cubicBezTo>
                  <a:pt x="7262" y="6923"/>
                  <a:pt x="7164" y="7887"/>
                  <a:pt x="7075" y="8904"/>
                </a:cubicBezTo>
                <a:cubicBezTo>
                  <a:pt x="7066" y="8984"/>
                  <a:pt x="7057" y="9055"/>
                  <a:pt x="7048" y="9136"/>
                </a:cubicBezTo>
                <a:cubicBezTo>
                  <a:pt x="5121" y="9100"/>
                  <a:pt x="3355" y="9064"/>
                  <a:pt x="1927" y="9038"/>
                </a:cubicBezTo>
                <a:cubicBezTo>
                  <a:pt x="1900" y="7280"/>
                  <a:pt x="1874" y="5505"/>
                  <a:pt x="1927" y="4854"/>
                </a:cubicBezTo>
                <a:cubicBezTo>
                  <a:pt x="1936" y="4711"/>
                  <a:pt x="1954" y="4541"/>
                  <a:pt x="1963" y="4345"/>
                </a:cubicBezTo>
                <a:lnTo>
                  <a:pt x="7351" y="4274"/>
                </a:lnTo>
                <a:close/>
                <a:moveTo>
                  <a:pt x="35060" y="3908"/>
                </a:moveTo>
                <a:lnTo>
                  <a:pt x="35060" y="3953"/>
                </a:lnTo>
                <a:lnTo>
                  <a:pt x="35220" y="3953"/>
                </a:lnTo>
                <a:cubicBezTo>
                  <a:pt x="35256" y="5532"/>
                  <a:pt x="35256" y="7146"/>
                  <a:pt x="35176" y="8681"/>
                </a:cubicBezTo>
                <a:cubicBezTo>
                  <a:pt x="34569" y="8797"/>
                  <a:pt x="33071" y="9020"/>
                  <a:pt x="30091" y="9171"/>
                </a:cubicBezTo>
                <a:cubicBezTo>
                  <a:pt x="30100" y="9091"/>
                  <a:pt x="30100" y="9020"/>
                  <a:pt x="30109" y="8939"/>
                </a:cubicBezTo>
                <a:cubicBezTo>
                  <a:pt x="30207" y="7922"/>
                  <a:pt x="30296" y="6950"/>
                  <a:pt x="30350" y="6147"/>
                </a:cubicBezTo>
                <a:cubicBezTo>
                  <a:pt x="30376" y="5621"/>
                  <a:pt x="30394" y="4818"/>
                  <a:pt x="30394" y="3970"/>
                </a:cubicBezTo>
                <a:lnTo>
                  <a:pt x="35060" y="3908"/>
                </a:lnTo>
                <a:close/>
                <a:moveTo>
                  <a:pt x="12445" y="4202"/>
                </a:moveTo>
                <a:cubicBezTo>
                  <a:pt x="12454" y="5309"/>
                  <a:pt x="12454" y="6370"/>
                  <a:pt x="12454" y="7137"/>
                </a:cubicBezTo>
                <a:cubicBezTo>
                  <a:pt x="12454" y="7655"/>
                  <a:pt x="12445" y="8377"/>
                  <a:pt x="12436" y="9225"/>
                </a:cubicBezTo>
                <a:cubicBezTo>
                  <a:pt x="10723" y="9198"/>
                  <a:pt x="9028" y="9171"/>
                  <a:pt x="7431" y="9145"/>
                </a:cubicBezTo>
                <a:cubicBezTo>
                  <a:pt x="7440" y="9073"/>
                  <a:pt x="7449" y="9011"/>
                  <a:pt x="7449" y="8939"/>
                </a:cubicBezTo>
                <a:cubicBezTo>
                  <a:pt x="7547" y="7922"/>
                  <a:pt x="7646" y="6950"/>
                  <a:pt x="7690" y="6147"/>
                </a:cubicBezTo>
                <a:cubicBezTo>
                  <a:pt x="7717" y="5683"/>
                  <a:pt x="7735" y="5005"/>
                  <a:pt x="7735" y="4265"/>
                </a:cubicBezTo>
                <a:lnTo>
                  <a:pt x="12445" y="4202"/>
                </a:lnTo>
                <a:close/>
                <a:moveTo>
                  <a:pt x="18592" y="4122"/>
                </a:moveTo>
                <a:lnTo>
                  <a:pt x="18592" y="4122"/>
                </a:lnTo>
                <a:cubicBezTo>
                  <a:pt x="18583" y="4961"/>
                  <a:pt x="18556" y="5648"/>
                  <a:pt x="18485" y="5933"/>
                </a:cubicBezTo>
                <a:cubicBezTo>
                  <a:pt x="18386" y="6361"/>
                  <a:pt x="18395" y="7628"/>
                  <a:pt x="18467" y="9305"/>
                </a:cubicBezTo>
                <a:cubicBezTo>
                  <a:pt x="16647" y="9287"/>
                  <a:pt x="14729" y="9261"/>
                  <a:pt x="12829" y="9234"/>
                </a:cubicBezTo>
                <a:cubicBezTo>
                  <a:pt x="12829" y="8386"/>
                  <a:pt x="12838" y="7655"/>
                  <a:pt x="12838" y="7137"/>
                </a:cubicBezTo>
                <a:cubicBezTo>
                  <a:pt x="12838" y="6370"/>
                  <a:pt x="12838" y="5300"/>
                  <a:pt x="12829" y="4202"/>
                </a:cubicBezTo>
                <a:lnTo>
                  <a:pt x="18592" y="4122"/>
                </a:lnTo>
                <a:close/>
                <a:moveTo>
                  <a:pt x="30011" y="3970"/>
                </a:moveTo>
                <a:cubicBezTo>
                  <a:pt x="30011" y="4809"/>
                  <a:pt x="29993" y="5603"/>
                  <a:pt x="29966" y="6129"/>
                </a:cubicBezTo>
                <a:cubicBezTo>
                  <a:pt x="29912" y="6923"/>
                  <a:pt x="29823" y="7887"/>
                  <a:pt x="29725" y="8904"/>
                </a:cubicBezTo>
                <a:cubicBezTo>
                  <a:pt x="29716" y="9002"/>
                  <a:pt x="29707" y="9091"/>
                  <a:pt x="29698" y="9189"/>
                </a:cubicBezTo>
                <a:cubicBezTo>
                  <a:pt x="28503" y="9243"/>
                  <a:pt x="27076" y="9287"/>
                  <a:pt x="25389" y="9305"/>
                </a:cubicBezTo>
                <a:cubicBezTo>
                  <a:pt x="25158" y="9305"/>
                  <a:pt x="24917" y="9314"/>
                  <a:pt x="24667" y="9314"/>
                </a:cubicBezTo>
                <a:cubicBezTo>
                  <a:pt x="24667" y="9270"/>
                  <a:pt x="24667" y="9234"/>
                  <a:pt x="24658" y="9189"/>
                </a:cubicBezTo>
                <a:cubicBezTo>
                  <a:pt x="24640" y="7387"/>
                  <a:pt x="24613" y="5523"/>
                  <a:pt x="24658" y="4854"/>
                </a:cubicBezTo>
                <a:cubicBezTo>
                  <a:pt x="24676" y="4640"/>
                  <a:pt x="24703" y="4363"/>
                  <a:pt x="24729" y="4042"/>
                </a:cubicBezTo>
                <a:lnTo>
                  <a:pt x="30011" y="3970"/>
                </a:lnTo>
                <a:close/>
                <a:moveTo>
                  <a:pt x="24346" y="4051"/>
                </a:moveTo>
                <a:lnTo>
                  <a:pt x="24346" y="4051"/>
                </a:lnTo>
                <a:cubicBezTo>
                  <a:pt x="24319" y="4354"/>
                  <a:pt x="24292" y="4622"/>
                  <a:pt x="24274" y="4827"/>
                </a:cubicBezTo>
                <a:cubicBezTo>
                  <a:pt x="24221" y="5514"/>
                  <a:pt x="24248" y="7387"/>
                  <a:pt x="24274" y="9198"/>
                </a:cubicBezTo>
                <a:cubicBezTo>
                  <a:pt x="24274" y="9234"/>
                  <a:pt x="24283" y="9278"/>
                  <a:pt x="24283" y="9314"/>
                </a:cubicBezTo>
                <a:cubicBezTo>
                  <a:pt x="23633" y="9318"/>
                  <a:pt x="22932" y="9320"/>
                  <a:pt x="22192" y="9320"/>
                </a:cubicBezTo>
                <a:cubicBezTo>
                  <a:pt x="21146" y="9320"/>
                  <a:pt x="20021" y="9316"/>
                  <a:pt x="18850" y="9305"/>
                </a:cubicBezTo>
                <a:cubicBezTo>
                  <a:pt x="18788" y="7762"/>
                  <a:pt x="18770" y="6415"/>
                  <a:pt x="18859" y="6022"/>
                </a:cubicBezTo>
                <a:cubicBezTo>
                  <a:pt x="18931" y="5710"/>
                  <a:pt x="18966" y="4987"/>
                  <a:pt x="18975" y="4122"/>
                </a:cubicBezTo>
                <a:lnTo>
                  <a:pt x="24346" y="4051"/>
                </a:lnTo>
                <a:close/>
                <a:moveTo>
                  <a:pt x="70557" y="8574"/>
                </a:moveTo>
                <a:lnTo>
                  <a:pt x="70557" y="8574"/>
                </a:lnTo>
                <a:cubicBezTo>
                  <a:pt x="70566" y="9983"/>
                  <a:pt x="70557" y="11473"/>
                  <a:pt x="70503" y="12874"/>
                </a:cubicBezTo>
                <a:cubicBezTo>
                  <a:pt x="68826" y="13097"/>
                  <a:pt x="67006" y="13186"/>
                  <a:pt x="65142" y="13230"/>
                </a:cubicBezTo>
                <a:cubicBezTo>
                  <a:pt x="65124" y="11687"/>
                  <a:pt x="65052" y="10197"/>
                  <a:pt x="65035" y="8645"/>
                </a:cubicBezTo>
                <a:lnTo>
                  <a:pt x="65035" y="8645"/>
                </a:lnTo>
                <a:cubicBezTo>
                  <a:pt x="65544" y="8665"/>
                  <a:pt x="66060" y="8673"/>
                  <a:pt x="66576" y="8673"/>
                </a:cubicBezTo>
                <a:cubicBezTo>
                  <a:pt x="67914" y="8673"/>
                  <a:pt x="69263" y="8619"/>
                  <a:pt x="70557" y="8574"/>
                </a:cubicBezTo>
                <a:close/>
                <a:moveTo>
                  <a:pt x="61617" y="8494"/>
                </a:moveTo>
                <a:cubicBezTo>
                  <a:pt x="62659" y="8494"/>
                  <a:pt x="63689" y="8558"/>
                  <a:pt x="64687" y="8627"/>
                </a:cubicBezTo>
                <a:cubicBezTo>
                  <a:pt x="64696" y="10188"/>
                  <a:pt x="64767" y="11687"/>
                  <a:pt x="64785" y="13239"/>
                </a:cubicBezTo>
                <a:cubicBezTo>
                  <a:pt x="63429" y="13284"/>
                  <a:pt x="62073" y="13320"/>
                  <a:pt x="60726" y="13382"/>
                </a:cubicBezTo>
                <a:cubicBezTo>
                  <a:pt x="60726" y="11785"/>
                  <a:pt x="60735" y="10126"/>
                  <a:pt x="60717" y="8511"/>
                </a:cubicBezTo>
                <a:cubicBezTo>
                  <a:pt x="61018" y="8499"/>
                  <a:pt x="61318" y="8494"/>
                  <a:pt x="61617" y="8494"/>
                </a:cubicBezTo>
                <a:close/>
                <a:moveTo>
                  <a:pt x="50627" y="8850"/>
                </a:moveTo>
                <a:cubicBezTo>
                  <a:pt x="50699" y="8859"/>
                  <a:pt x="50672" y="8886"/>
                  <a:pt x="50681" y="8957"/>
                </a:cubicBezTo>
                <a:cubicBezTo>
                  <a:pt x="50699" y="9100"/>
                  <a:pt x="50672" y="9305"/>
                  <a:pt x="50672" y="9403"/>
                </a:cubicBezTo>
                <a:cubicBezTo>
                  <a:pt x="50627" y="10777"/>
                  <a:pt x="50583" y="12196"/>
                  <a:pt x="50493" y="13480"/>
                </a:cubicBezTo>
                <a:cubicBezTo>
                  <a:pt x="49890" y="13470"/>
                  <a:pt x="49281" y="13464"/>
                  <a:pt x="48672" y="13464"/>
                </a:cubicBezTo>
                <a:cubicBezTo>
                  <a:pt x="47677" y="13464"/>
                  <a:pt x="46683" y="13481"/>
                  <a:pt x="45721" y="13525"/>
                </a:cubicBezTo>
                <a:cubicBezTo>
                  <a:pt x="45792" y="12080"/>
                  <a:pt x="45801" y="10581"/>
                  <a:pt x="45792" y="9064"/>
                </a:cubicBezTo>
                <a:cubicBezTo>
                  <a:pt x="47041" y="9064"/>
                  <a:pt x="48227" y="8984"/>
                  <a:pt x="49441" y="8922"/>
                </a:cubicBezTo>
                <a:cubicBezTo>
                  <a:pt x="49717" y="8913"/>
                  <a:pt x="50029" y="8895"/>
                  <a:pt x="50333" y="8877"/>
                </a:cubicBezTo>
                <a:cubicBezTo>
                  <a:pt x="50431" y="8868"/>
                  <a:pt x="50574" y="8850"/>
                  <a:pt x="50627" y="8850"/>
                </a:cubicBezTo>
                <a:close/>
                <a:moveTo>
                  <a:pt x="60369" y="8529"/>
                </a:moveTo>
                <a:cubicBezTo>
                  <a:pt x="60378" y="10171"/>
                  <a:pt x="60360" y="11776"/>
                  <a:pt x="60378" y="13391"/>
                </a:cubicBezTo>
                <a:cubicBezTo>
                  <a:pt x="58942" y="13471"/>
                  <a:pt x="57478" y="13525"/>
                  <a:pt x="55989" y="13543"/>
                </a:cubicBezTo>
                <a:cubicBezTo>
                  <a:pt x="56007" y="11928"/>
                  <a:pt x="56042" y="10269"/>
                  <a:pt x="55971" y="8690"/>
                </a:cubicBezTo>
                <a:cubicBezTo>
                  <a:pt x="57452" y="8645"/>
                  <a:pt x="58879" y="8565"/>
                  <a:pt x="60369" y="8529"/>
                </a:cubicBezTo>
                <a:close/>
                <a:moveTo>
                  <a:pt x="55623" y="8699"/>
                </a:moveTo>
                <a:cubicBezTo>
                  <a:pt x="55694" y="10287"/>
                  <a:pt x="55650" y="11928"/>
                  <a:pt x="55632" y="13543"/>
                </a:cubicBezTo>
                <a:cubicBezTo>
                  <a:pt x="55458" y="13544"/>
                  <a:pt x="55285" y="13544"/>
                  <a:pt x="55113" y="13544"/>
                </a:cubicBezTo>
                <a:cubicBezTo>
                  <a:pt x="53672" y="13544"/>
                  <a:pt x="52268" y="13513"/>
                  <a:pt x="50850" y="13489"/>
                </a:cubicBezTo>
                <a:cubicBezTo>
                  <a:pt x="50939" y="11964"/>
                  <a:pt x="51011" y="10420"/>
                  <a:pt x="51046" y="8832"/>
                </a:cubicBezTo>
                <a:cubicBezTo>
                  <a:pt x="52554" y="8770"/>
                  <a:pt x="54071" y="8716"/>
                  <a:pt x="55623" y="8699"/>
                </a:cubicBezTo>
                <a:close/>
                <a:moveTo>
                  <a:pt x="40924" y="8876"/>
                </a:moveTo>
                <a:cubicBezTo>
                  <a:pt x="40926" y="8876"/>
                  <a:pt x="40928" y="8876"/>
                  <a:pt x="40930" y="8877"/>
                </a:cubicBezTo>
                <a:cubicBezTo>
                  <a:pt x="42420" y="8939"/>
                  <a:pt x="43910" y="9011"/>
                  <a:pt x="45426" y="9046"/>
                </a:cubicBezTo>
                <a:cubicBezTo>
                  <a:pt x="45462" y="10563"/>
                  <a:pt x="45426" y="12080"/>
                  <a:pt x="45364" y="13534"/>
                </a:cubicBezTo>
                <a:cubicBezTo>
                  <a:pt x="43865" y="13614"/>
                  <a:pt x="42384" y="13703"/>
                  <a:pt x="40894" y="13792"/>
                </a:cubicBezTo>
                <a:cubicBezTo>
                  <a:pt x="40921" y="12187"/>
                  <a:pt x="40912" y="10501"/>
                  <a:pt x="40912" y="8904"/>
                </a:cubicBezTo>
                <a:cubicBezTo>
                  <a:pt x="40896" y="8904"/>
                  <a:pt x="40909" y="8876"/>
                  <a:pt x="40924" y="8876"/>
                </a:cubicBezTo>
                <a:close/>
                <a:moveTo>
                  <a:pt x="40145" y="8849"/>
                </a:moveTo>
                <a:cubicBezTo>
                  <a:pt x="40282" y="8849"/>
                  <a:pt x="40420" y="8852"/>
                  <a:pt x="40555" y="8859"/>
                </a:cubicBezTo>
                <a:cubicBezTo>
                  <a:pt x="40573" y="10510"/>
                  <a:pt x="40555" y="12169"/>
                  <a:pt x="40537" y="13801"/>
                </a:cubicBezTo>
                <a:cubicBezTo>
                  <a:pt x="38825" y="13891"/>
                  <a:pt x="37094" y="13953"/>
                  <a:pt x="35381" y="14042"/>
                </a:cubicBezTo>
                <a:cubicBezTo>
                  <a:pt x="35479" y="12419"/>
                  <a:pt x="35488" y="10715"/>
                  <a:pt x="35533" y="9046"/>
                </a:cubicBezTo>
                <a:cubicBezTo>
                  <a:pt x="36853" y="8957"/>
                  <a:pt x="38218" y="8931"/>
                  <a:pt x="39583" y="8859"/>
                </a:cubicBezTo>
                <a:cubicBezTo>
                  <a:pt x="39768" y="8854"/>
                  <a:pt x="39957" y="8849"/>
                  <a:pt x="40145" y="8849"/>
                </a:cubicBezTo>
                <a:close/>
                <a:moveTo>
                  <a:pt x="35176" y="9073"/>
                </a:moveTo>
                <a:lnTo>
                  <a:pt x="35176" y="9073"/>
                </a:lnTo>
                <a:cubicBezTo>
                  <a:pt x="35122" y="10724"/>
                  <a:pt x="35131" y="12436"/>
                  <a:pt x="35024" y="14024"/>
                </a:cubicBezTo>
                <a:cubicBezTo>
                  <a:pt x="34293" y="14078"/>
                  <a:pt x="32428" y="14123"/>
                  <a:pt x="29850" y="14149"/>
                </a:cubicBezTo>
                <a:cubicBezTo>
                  <a:pt x="29805" y="13561"/>
                  <a:pt x="29796" y="12963"/>
                  <a:pt x="29832" y="12321"/>
                </a:cubicBezTo>
                <a:cubicBezTo>
                  <a:pt x="29877" y="11473"/>
                  <a:pt x="29957" y="10518"/>
                  <a:pt x="30055" y="9555"/>
                </a:cubicBezTo>
                <a:cubicBezTo>
                  <a:pt x="32990" y="9412"/>
                  <a:pt x="34498" y="9198"/>
                  <a:pt x="35176" y="9073"/>
                </a:cubicBezTo>
                <a:close/>
                <a:moveTo>
                  <a:pt x="29663" y="9573"/>
                </a:moveTo>
                <a:cubicBezTo>
                  <a:pt x="29573" y="10518"/>
                  <a:pt x="29493" y="11464"/>
                  <a:pt x="29449" y="12303"/>
                </a:cubicBezTo>
                <a:cubicBezTo>
                  <a:pt x="29413" y="12954"/>
                  <a:pt x="29422" y="13561"/>
                  <a:pt x="29466" y="14158"/>
                </a:cubicBezTo>
                <a:cubicBezTo>
                  <a:pt x="28030" y="14176"/>
                  <a:pt x="26398" y="14185"/>
                  <a:pt x="24631" y="14194"/>
                </a:cubicBezTo>
                <a:cubicBezTo>
                  <a:pt x="24631" y="13792"/>
                  <a:pt x="24640" y="13462"/>
                  <a:pt x="24658" y="13248"/>
                </a:cubicBezTo>
                <a:cubicBezTo>
                  <a:pt x="24711" y="12767"/>
                  <a:pt x="24694" y="11321"/>
                  <a:pt x="24667" y="9698"/>
                </a:cubicBezTo>
                <a:cubicBezTo>
                  <a:pt x="24917" y="9698"/>
                  <a:pt x="25166" y="9698"/>
                  <a:pt x="25398" y="9689"/>
                </a:cubicBezTo>
                <a:cubicBezTo>
                  <a:pt x="27058" y="9671"/>
                  <a:pt x="28476" y="9626"/>
                  <a:pt x="29663" y="9573"/>
                </a:cubicBezTo>
                <a:close/>
                <a:moveTo>
                  <a:pt x="1927" y="9421"/>
                </a:moveTo>
                <a:cubicBezTo>
                  <a:pt x="3355" y="9448"/>
                  <a:pt x="5103" y="9484"/>
                  <a:pt x="7012" y="9519"/>
                </a:cubicBezTo>
                <a:cubicBezTo>
                  <a:pt x="6923" y="10483"/>
                  <a:pt x="6834" y="11446"/>
                  <a:pt x="6789" y="12303"/>
                </a:cubicBezTo>
                <a:cubicBezTo>
                  <a:pt x="6753" y="12963"/>
                  <a:pt x="6771" y="13587"/>
                  <a:pt x="6807" y="14203"/>
                </a:cubicBezTo>
                <a:cubicBezTo>
                  <a:pt x="5112" y="14194"/>
                  <a:pt x="3462" y="14194"/>
                  <a:pt x="1900" y="14185"/>
                </a:cubicBezTo>
                <a:cubicBezTo>
                  <a:pt x="1900" y="13784"/>
                  <a:pt x="1900" y="13453"/>
                  <a:pt x="1927" y="13248"/>
                </a:cubicBezTo>
                <a:cubicBezTo>
                  <a:pt x="1972" y="12740"/>
                  <a:pt x="1954" y="11152"/>
                  <a:pt x="1927" y="9421"/>
                </a:cubicBezTo>
                <a:close/>
                <a:moveTo>
                  <a:pt x="7396" y="9528"/>
                </a:moveTo>
                <a:cubicBezTo>
                  <a:pt x="9002" y="9555"/>
                  <a:pt x="10705" y="9591"/>
                  <a:pt x="12436" y="9609"/>
                </a:cubicBezTo>
                <a:cubicBezTo>
                  <a:pt x="12436" y="9680"/>
                  <a:pt x="12436" y="9742"/>
                  <a:pt x="12436" y="9805"/>
                </a:cubicBezTo>
                <a:cubicBezTo>
                  <a:pt x="12427" y="11179"/>
                  <a:pt x="12409" y="12775"/>
                  <a:pt x="12409" y="14212"/>
                </a:cubicBezTo>
                <a:cubicBezTo>
                  <a:pt x="10652" y="14212"/>
                  <a:pt x="8903" y="14203"/>
                  <a:pt x="7191" y="14203"/>
                </a:cubicBezTo>
                <a:cubicBezTo>
                  <a:pt x="7155" y="13587"/>
                  <a:pt x="7137" y="12981"/>
                  <a:pt x="7173" y="12321"/>
                </a:cubicBezTo>
                <a:cubicBezTo>
                  <a:pt x="7217" y="11464"/>
                  <a:pt x="7307" y="10501"/>
                  <a:pt x="7396" y="9528"/>
                </a:cubicBezTo>
                <a:close/>
                <a:moveTo>
                  <a:pt x="12820" y="9617"/>
                </a:moveTo>
                <a:cubicBezTo>
                  <a:pt x="14729" y="9644"/>
                  <a:pt x="16656" y="9671"/>
                  <a:pt x="18476" y="9689"/>
                </a:cubicBezTo>
                <a:cubicBezTo>
                  <a:pt x="18529" y="10813"/>
                  <a:pt x="18592" y="12106"/>
                  <a:pt x="18672" y="13436"/>
                </a:cubicBezTo>
                <a:cubicBezTo>
                  <a:pt x="18681" y="13712"/>
                  <a:pt x="18699" y="13971"/>
                  <a:pt x="18708" y="14212"/>
                </a:cubicBezTo>
                <a:lnTo>
                  <a:pt x="12793" y="14212"/>
                </a:lnTo>
                <a:cubicBezTo>
                  <a:pt x="12793" y="12784"/>
                  <a:pt x="12811" y="11179"/>
                  <a:pt x="12820" y="9814"/>
                </a:cubicBezTo>
                <a:cubicBezTo>
                  <a:pt x="12820" y="9742"/>
                  <a:pt x="12820" y="9680"/>
                  <a:pt x="12820" y="9617"/>
                </a:cubicBezTo>
                <a:close/>
                <a:moveTo>
                  <a:pt x="18868" y="9689"/>
                </a:moveTo>
                <a:lnTo>
                  <a:pt x="18868" y="9689"/>
                </a:lnTo>
                <a:cubicBezTo>
                  <a:pt x="20197" y="9698"/>
                  <a:pt x="21473" y="9707"/>
                  <a:pt x="22633" y="9707"/>
                </a:cubicBezTo>
                <a:cubicBezTo>
                  <a:pt x="23213" y="9707"/>
                  <a:pt x="23766" y="9707"/>
                  <a:pt x="24283" y="9698"/>
                </a:cubicBezTo>
                <a:lnTo>
                  <a:pt x="24283" y="9698"/>
                </a:lnTo>
                <a:cubicBezTo>
                  <a:pt x="24310" y="11259"/>
                  <a:pt x="24328" y="12758"/>
                  <a:pt x="24274" y="13213"/>
                </a:cubicBezTo>
                <a:cubicBezTo>
                  <a:pt x="24257" y="13436"/>
                  <a:pt x="24248" y="13784"/>
                  <a:pt x="24248" y="14194"/>
                </a:cubicBezTo>
                <a:cubicBezTo>
                  <a:pt x="22624" y="14203"/>
                  <a:pt x="20893" y="14212"/>
                  <a:pt x="19100" y="14212"/>
                </a:cubicBezTo>
                <a:cubicBezTo>
                  <a:pt x="19082" y="13971"/>
                  <a:pt x="19064" y="13703"/>
                  <a:pt x="19056" y="13418"/>
                </a:cubicBezTo>
                <a:cubicBezTo>
                  <a:pt x="18993" y="12347"/>
                  <a:pt x="18922" y="10973"/>
                  <a:pt x="18868" y="9689"/>
                </a:cubicBezTo>
                <a:close/>
                <a:moveTo>
                  <a:pt x="50841" y="13846"/>
                </a:moveTo>
                <a:cubicBezTo>
                  <a:pt x="52169" y="13868"/>
                  <a:pt x="53522" y="13904"/>
                  <a:pt x="54863" y="13904"/>
                </a:cubicBezTo>
                <a:cubicBezTo>
                  <a:pt x="55117" y="13904"/>
                  <a:pt x="55370" y="13902"/>
                  <a:pt x="55623" y="13900"/>
                </a:cubicBezTo>
                <a:lnTo>
                  <a:pt x="55623" y="13900"/>
                </a:lnTo>
                <a:cubicBezTo>
                  <a:pt x="55605" y="15577"/>
                  <a:pt x="55543" y="17245"/>
                  <a:pt x="55578" y="18940"/>
                </a:cubicBezTo>
                <a:cubicBezTo>
                  <a:pt x="54160" y="18891"/>
                  <a:pt x="52742" y="18850"/>
                  <a:pt x="51283" y="18850"/>
                </a:cubicBezTo>
                <a:cubicBezTo>
                  <a:pt x="51145" y="18850"/>
                  <a:pt x="51007" y="18850"/>
                  <a:pt x="50868" y="18851"/>
                </a:cubicBezTo>
                <a:cubicBezTo>
                  <a:pt x="50743" y="17290"/>
                  <a:pt x="50734" y="15479"/>
                  <a:pt x="50823" y="13873"/>
                </a:cubicBezTo>
                <a:cubicBezTo>
                  <a:pt x="50823" y="13864"/>
                  <a:pt x="50823" y="13846"/>
                  <a:pt x="50841" y="13846"/>
                </a:cubicBezTo>
                <a:close/>
                <a:moveTo>
                  <a:pt x="48577" y="13820"/>
                </a:moveTo>
                <a:cubicBezTo>
                  <a:pt x="49209" y="13820"/>
                  <a:pt x="49844" y="13826"/>
                  <a:pt x="50475" y="13837"/>
                </a:cubicBezTo>
                <a:cubicBezTo>
                  <a:pt x="50377" y="15452"/>
                  <a:pt x="50386" y="17281"/>
                  <a:pt x="50520" y="18851"/>
                </a:cubicBezTo>
                <a:cubicBezTo>
                  <a:pt x="50425" y="18850"/>
                  <a:pt x="50331" y="18850"/>
                  <a:pt x="50236" y="18850"/>
                </a:cubicBezTo>
                <a:cubicBezTo>
                  <a:pt x="48697" y="18850"/>
                  <a:pt x="47217" y="18916"/>
                  <a:pt x="45729" y="18958"/>
                </a:cubicBezTo>
                <a:cubicBezTo>
                  <a:pt x="45676" y="17307"/>
                  <a:pt x="45640" y="15541"/>
                  <a:pt x="45712" y="13873"/>
                </a:cubicBezTo>
                <a:cubicBezTo>
                  <a:pt x="46650" y="13835"/>
                  <a:pt x="47611" y="13820"/>
                  <a:pt x="48577" y="13820"/>
                </a:cubicBezTo>
                <a:close/>
                <a:moveTo>
                  <a:pt x="60378" y="13748"/>
                </a:moveTo>
                <a:cubicBezTo>
                  <a:pt x="60405" y="15603"/>
                  <a:pt x="60565" y="17388"/>
                  <a:pt x="60699" y="19109"/>
                </a:cubicBezTo>
                <a:cubicBezTo>
                  <a:pt x="59084" y="19083"/>
                  <a:pt x="57487" y="19029"/>
                  <a:pt x="55935" y="18940"/>
                </a:cubicBezTo>
                <a:cubicBezTo>
                  <a:pt x="55899" y="17245"/>
                  <a:pt x="55962" y="15577"/>
                  <a:pt x="55971" y="13900"/>
                </a:cubicBezTo>
                <a:cubicBezTo>
                  <a:pt x="57478" y="13882"/>
                  <a:pt x="58924" y="13810"/>
                  <a:pt x="60378" y="13748"/>
                </a:cubicBezTo>
                <a:close/>
                <a:moveTo>
                  <a:pt x="64776" y="13596"/>
                </a:moveTo>
                <a:cubicBezTo>
                  <a:pt x="64812" y="13623"/>
                  <a:pt x="64794" y="13694"/>
                  <a:pt x="64794" y="13748"/>
                </a:cubicBezTo>
                <a:cubicBezTo>
                  <a:pt x="64803" y="15532"/>
                  <a:pt x="64758" y="17388"/>
                  <a:pt x="64776" y="19190"/>
                </a:cubicBezTo>
                <a:cubicBezTo>
                  <a:pt x="63536" y="19163"/>
                  <a:pt x="62323" y="19118"/>
                  <a:pt x="61065" y="19109"/>
                </a:cubicBezTo>
                <a:cubicBezTo>
                  <a:pt x="60904" y="17361"/>
                  <a:pt x="60770" y="15595"/>
                  <a:pt x="60726" y="13730"/>
                </a:cubicBezTo>
                <a:cubicBezTo>
                  <a:pt x="62073" y="13676"/>
                  <a:pt x="63429" y="13641"/>
                  <a:pt x="64776" y="13596"/>
                </a:cubicBezTo>
                <a:close/>
                <a:moveTo>
                  <a:pt x="70458" y="13227"/>
                </a:moveTo>
                <a:cubicBezTo>
                  <a:pt x="70487" y="13227"/>
                  <a:pt x="70494" y="13253"/>
                  <a:pt x="70494" y="13382"/>
                </a:cubicBezTo>
                <a:cubicBezTo>
                  <a:pt x="70494" y="13766"/>
                  <a:pt x="70459" y="14247"/>
                  <a:pt x="70441" y="14604"/>
                </a:cubicBezTo>
                <a:cubicBezTo>
                  <a:pt x="70378" y="15996"/>
                  <a:pt x="70307" y="17441"/>
                  <a:pt x="70289" y="18824"/>
                </a:cubicBezTo>
                <a:cubicBezTo>
                  <a:pt x="69531" y="18949"/>
                  <a:pt x="68701" y="19118"/>
                  <a:pt x="67818" y="19127"/>
                </a:cubicBezTo>
                <a:cubicBezTo>
                  <a:pt x="66944" y="19145"/>
                  <a:pt x="66025" y="19190"/>
                  <a:pt x="65133" y="19199"/>
                </a:cubicBezTo>
                <a:cubicBezTo>
                  <a:pt x="65124" y="17325"/>
                  <a:pt x="65142" y="15461"/>
                  <a:pt x="65151" y="13587"/>
                </a:cubicBezTo>
                <a:cubicBezTo>
                  <a:pt x="66979" y="13561"/>
                  <a:pt x="68746" y="13436"/>
                  <a:pt x="70378" y="13239"/>
                </a:cubicBezTo>
                <a:cubicBezTo>
                  <a:pt x="70415" y="13236"/>
                  <a:pt x="70440" y="13227"/>
                  <a:pt x="70458" y="13227"/>
                </a:cubicBezTo>
                <a:close/>
                <a:moveTo>
                  <a:pt x="45355" y="13900"/>
                </a:moveTo>
                <a:cubicBezTo>
                  <a:pt x="45283" y="15559"/>
                  <a:pt x="45319" y="17334"/>
                  <a:pt x="45382" y="18984"/>
                </a:cubicBezTo>
                <a:cubicBezTo>
                  <a:pt x="43838" y="19047"/>
                  <a:pt x="42339" y="19163"/>
                  <a:pt x="40778" y="19208"/>
                </a:cubicBezTo>
                <a:cubicBezTo>
                  <a:pt x="40707" y="17521"/>
                  <a:pt x="40832" y="15809"/>
                  <a:pt x="40885" y="14149"/>
                </a:cubicBezTo>
                <a:cubicBezTo>
                  <a:pt x="42384" y="14069"/>
                  <a:pt x="43838" y="13953"/>
                  <a:pt x="45355" y="13900"/>
                </a:cubicBezTo>
                <a:close/>
                <a:moveTo>
                  <a:pt x="40529" y="14167"/>
                </a:moveTo>
                <a:cubicBezTo>
                  <a:pt x="40475" y="15826"/>
                  <a:pt x="40350" y="17539"/>
                  <a:pt x="40430" y="19234"/>
                </a:cubicBezTo>
                <a:cubicBezTo>
                  <a:pt x="38718" y="19288"/>
                  <a:pt x="37031" y="19377"/>
                  <a:pt x="35444" y="19564"/>
                </a:cubicBezTo>
                <a:cubicBezTo>
                  <a:pt x="35328" y="17923"/>
                  <a:pt x="35220" y="16112"/>
                  <a:pt x="35354" y="14399"/>
                </a:cubicBezTo>
                <a:cubicBezTo>
                  <a:pt x="37076" y="14319"/>
                  <a:pt x="38789" y="14230"/>
                  <a:pt x="40529" y="14167"/>
                </a:cubicBezTo>
                <a:close/>
                <a:moveTo>
                  <a:pt x="34953" y="14408"/>
                </a:moveTo>
                <a:lnTo>
                  <a:pt x="34953" y="14426"/>
                </a:lnTo>
                <a:lnTo>
                  <a:pt x="34997" y="14426"/>
                </a:lnTo>
                <a:cubicBezTo>
                  <a:pt x="34980" y="14711"/>
                  <a:pt x="34962" y="14997"/>
                  <a:pt x="34953" y="15282"/>
                </a:cubicBezTo>
                <a:lnTo>
                  <a:pt x="34953" y="16504"/>
                </a:lnTo>
                <a:lnTo>
                  <a:pt x="34944" y="16504"/>
                </a:lnTo>
                <a:cubicBezTo>
                  <a:pt x="34953" y="17566"/>
                  <a:pt x="35024" y="18610"/>
                  <a:pt x="35096" y="19609"/>
                </a:cubicBezTo>
                <a:cubicBezTo>
                  <a:pt x="35024" y="19609"/>
                  <a:pt x="34962" y="19618"/>
                  <a:pt x="34899" y="19627"/>
                </a:cubicBezTo>
                <a:lnTo>
                  <a:pt x="34899" y="19636"/>
                </a:lnTo>
                <a:cubicBezTo>
                  <a:pt x="34337" y="19654"/>
                  <a:pt x="32607" y="19689"/>
                  <a:pt x="30171" y="19743"/>
                </a:cubicBezTo>
                <a:cubicBezTo>
                  <a:pt x="30144" y="18949"/>
                  <a:pt x="30118" y="18271"/>
                  <a:pt x="30109" y="17807"/>
                </a:cubicBezTo>
                <a:cubicBezTo>
                  <a:pt x="30100" y="16986"/>
                  <a:pt x="30028" y="16219"/>
                  <a:pt x="29957" y="15470"/>
                </a:cubicBezTo>
                <a:cubicBezTo>
                  <a:pt x="29930" y="15157"/>
                  <a:pt x="29904" y="14845"/>
                  <a:pt x="29877" y="14542"/>
                </a:cubicBezTo>
                <a:cubicBezTo>
                  <a:pt x="32303" y="14506"/>
                  <a:pt x="34105" y="14470"/>
                  <a:pt x="34953" y="14408"/>
                </a:cubicBezTo>
                <a:close/>
                <a:moveTo>
                  <a:pt x="29493" y="14542"/>
                </a:moveTo>
                <a:cubicBezTo>
                  <a:pt x="29511" y="14863"/>
                  <a:pt x="29547" y="15184"/>
                  <a:pt x="29573" y="15505"/>
                </a:cubicBezTo>
                <a:cubicBezTo>
                  <a:pt x="29645" y="16246"/>
                  <a:pt x="29716" y="17004"/>
                  <a:pt x="29725" y="17816"/>
                </a:cubicBezTo>
                <a:cubicBezTo>
                  <a:pt x="29734" y="18280"/>
                  <a:pt x="29761" y="18958"/>
                  <a:pt x="29788" y="19752"/>
                </a:cubicBezTo>
                <a:cubicBezTo>
                  <a:pt x="28262" y="19787"/>
                  <a:pt x="26487" y="19823"/>
                  <a:pt x="24551" y="19868"/>
                </a:cubicBezTo>
                <a:cubicBezTo>
                  <a:pt x="24578" y="19591"/>
                  <a:pt x="24604" y="19368"/>
                  <a:pt x="24631" y="19216"/>
                </a:cubicBezTo>
                <a:cubicBezTo>
                  <a:pt x="24729" y="18583"/>
                  <a:pt x="24694" y="17147"/>
                  <a:pt x="24667" y="15764"/>
                </a:cubicBezTo>
                <a:cubicBezTo>
                  <a:pt x="24658" y="15354"/>
                  <a:pt x="24649" y="14952"/>
                  <a:pt x="24640" y="14586"/>
                </a:cubicBezTo>
                <a:cubicBezTo>
                  <a:pt x="26415" y="14578"/>
                  <a:pt x="28048" y="14560"/>
                  <a:pt x="29493" y="14542"/>
                </a:cubicBezTo>
                <a:close/>
                <a:moveTo>
                  <a:pt x="24257" y="14586"/>
                </a:moveTo>
                <a:cubicBezTo>
                  <a:pt x="24257" y="14952"/>
                  <a:pt x="24274" y="15354"/>
                  <a:pt x="24283" y="15773"/>
                </a:cubicBezTo>
                <a:cubicBezTo>
                  <a:pt x="24310" y="17075"/>
                  <a:pt x="24346" y="18556"/>
                  <a:pt x="24248" y="19163"/>
                </a:cubicBezTo>
                <a:cubicBezTo>
                  <a:pt x="24221" y="19323"/>
                  <a:pt x="24194" y="19573"/>
                  <a:pt x="24167" y="19877"/>
                </a:cubicBezTo>
                <a:cubicBezTo>
                  <a:pt x="22544" y="19921"/>
                  <a:pt x="20813" y="19957"/>
                  <a:pt x="19038" y="20001"/>
                </a:cubicBezTo>
                <a:cubicBezTo>
                  <a:pt x="19118" y="18101"/>
                  <a:pt x="19180" y="16210"/>
                  <a:pt x="19154" y="15452"/>
                </a:cubicBezTo>
                <a:cubicBezTo>
                  <a:pt x="19154" y="15256"/>
                  <a:pt x="19136" y="14961"/>
                  <a:pt x="19118" y="14604"/>
                </a:cubicBezTo>
                <a:cubicBezTo>
                  <a:pt x="20902" y="14595"/>
                  <a:pt x="22633" y="14595"/>
                  <a:pt x="24257" y="14586"/>
                </a:cubicBezTo>
                <a:close/>
                <a:moveTo>
                  <a:pt x="18734" y="14604"/>
                </a:moveTo>
                <a:cubicBezTo>
                  <a:pt x="18752" y="14970"/>
                  <a:pt x="18761" y="15264"/>
                  <a:pt x="18770" y="15470"/>
                </a:cubicBezTo>
                <a:cubicBezTo>
                  <a:pt x="18797" y="16210"/>
                  <a:pt x="18725" y="18110"/>
                  <a:pt x="18654" y="20010"/>
                </a:cubicBezTo>
                <a:cubicBezTo>
                  <a:pt x="16781" y="20064"/>
                  <a:pt x="14863" y="20109"/>
                  <a:pt x="12971" y="20162"/>
                </a:cubicBezTo>
                <a:cubicBezTo>
                  <a:pt x="12918" y="19190"/>
                  <a:pt x="12873" y="18351"/>
                  <a:pt x="12838" y="17905"/>
                </a:cubicBezTo>
                <a:cubicBezTo>
                  <a:pt x="12802" y="17405"/>
                  <a:pt x="12793" y="16130"/>
                  <a:pt x="12793" y="14604"/>
                </a:cubicBezTo>
                <a:close/>
                <a:moveTo>
                  <a:pt x="7226" y="14586"/>
                </a:moveTo>
                <a:lnTo>
                  <a:pt x="7226" y="14586"/>
                </a:lnTo>
                <a:cubicBezTo>
                  <a:pt x="8921" y="14595"/>
                  <a:pt x="10661" y="14595"/>
                  <a:pt x="12409" y="14604"/>
                </a:cubicBezTo>
                <a:cubicBezTo>
                  <a:pt x="12400" y="16139"/>
                  <a:pt x="12418" y="17423"/>
                  <a:pt x="12454" y="17932"/>
                </a:cubicBezTo>
                <a:cubicBezTo>
                  <a:pt x="12490" y="18378"/>
                  <a:pt x="12534" y="19208"/>
                  <a:pt x="12588" y="20171"/>
                </a:cubicBezTo>
                <a:cubicBezTo>
                  <a:pt x="10857" y="20216"/>
                  <a:pt x="9162" y="20269"/>
                  <a:pt x="7538" y="20314"/>
                </a:cubicBezTo>
                <a:cubicBezTo>
                  <a:pt x="7494" y="19288"/>
                  <a:pt x="7467" y="18378"/>
                  <a:pt x="7458" y="17807"/>
                </a:cubicBezTo>
                <a:cubicBezTo>
                  <a:pt x="7440" y="16986"/>
                  <a:pt x="7369" y="16219"/>
                  <a:pt x="7298" y="15470"/>
                </a:cubicBezTo>
                <a:cubicBezTo>
                  <a:pt x="7271" y="15175"/>
                  <a:pt x="7244" y="14881"/>
                  <a:pt x="7226" y="14586"/>
                </a:cubicBezTo>
                <a:close/>
                <a:moveTo>
                  <a:pt x="1900" y="14569"/>
                </a:moveTo>
                <a:lnTo>
                  <a:pt x="1900" y="14569"/>
                </a:lnTo>
                <a:cubicBezTo>
                  <a:pt x="3470" y="14578"/>
                  <a:pt x="5130" y="14586"/>
                  <a:pt x="6834" y="14586"/>
                </a:cubicBezTo>
                <a:cubicBezTo>
                  <a:pt x="6860" y="14890"/>
                  <a:pt x="6887" y="15193"/>
                  <a:pt x="6914" y="15505"/>
                </a:cubicBezTo>
                <a:cubicBezTo>
                  <a:pt x="6985" y="16246"/>
                  <a:pt x="7057" y="17004"/>
                  <a:pt x="7075" y="17816"/>
                </a:cubicBezTo>
                <a:cubicBezTo>
                  <a:pt x="7084" y="18387"/>
                  <a:pt x="7110" y="19297"/>
                  <a:pt x="7155" y="20332"/>
                </a:cubicBezTo>
                <a:cubicBezTo>
                  <a:pt x="5210" y="20385"/>
                  <a:pt x="3381" y="20448"/>
                  <a:pt x="1767" y="20501"/>
                </a:cubicBezTo>
                <a:cubicBezTo>
                  <a:pt x="1811" y="19930"/>
                  <a:pt x="1856" y="19475"/>
                  <a:pt x="1891" y="19216"/>
                </a:cubicBezTo>
                <a:cubicBezTo>
                  <a:pt x="1999" y="18583"/>
                  <a:pt x="1963" y="17147"/>
                  <a:pt x="1927" y="15764"/>
                </a:cubicBezTo>
                <a:cubicBezTo>
                  <a:pt x="1918" y="15345"/>
                  <a:pt x="1909" y="14934"/>
                  <a:pt x="1900" y="14569"/>
                </a:cubicBezTo>
                <a:close/>
                <a:moveTo>
                  <a:pt x="7164" y="20715"/>
                </a:moveTo>
                <a:cubicBezTo>
                  <a:pt x="7173" y="20965"/>
                  <a:pt x="7182" y="21215"/>
                  <a:pt x="7199" y="21473"/>
                </a:cubicBezTo>
                <a:cubicBezTo>
                  <a:pt x="7235" y="22437"/>
                  <a:pt x="7271" y="23463"/>
                  <a:pt x="7307" y="24382"/>
                </a:cubicBezTo>
                <a:cubicBezTo>
                  <a:pt x="5228" y="24292"/>
                  <a:pt x="3274" y="24212"/>
                  <a:pt x="1544" y="24150"/>
                </a:cubicBezTo>
                <a:cubicBezTo>
                  <a:pt x="1606" y="23070"/>
                  <a:pt x="1668" y="21866"/>
                  <a:pt x="1740" y="20885"/>
                </a:cubicBezTo>
                <a:cubicBezTo>
                  <a:pt x="3363" y="20831"/>
                  <a:pt x="5201" y="20769"/>
                  <a:pt x="7164" y="20715"/>
                </a:cubicBezTo>
                <a:close/>
                <a:moveTo>
                  <a:pt x="12606" y="20555"/>
                </a:moveTo>
                <a:cubicBezTo>
                  <a:pt x="12686" y="22009"/>
                  <a:pt x="12775" y="23650"/>
                  <a:pt x="12873" y="24631"/>
                </a:cubicBezTo>
                <a:cubicBezTo>
                  <a:pt x="11107" y="24551"/>
                  <a:pt x="9358" y="24471"/>
                  <a:pt x="7690" y="24400"/>
                </a:cubicBezTo>
                <a:cubicBezTo>
                  <a:pt x="7654" y="23472"/>
                  <a:pt x="7619" y="22437"/>
                  <a:pt x="7583" y="21465"/>
                </a:cubicBezTo>
                <a:cubicBezTo>
                  <a:pt x="7574" y="21206"/>
                  <a:pt x="7556" y="20947"/>
                  <a:pt x="7547" y="20697"/>
                </a:cubicBezTo>
                <a:cubicBezTo>
                  <a:pt x="9180" y="20653"/>
                  <a:pt x="10875" y="20599"/>
                  <a:pt x="12606" y="20555"/>
                </a:cubicBezTo>
                <a:close/>
                <a:moveTo>
                  <a:pt x="18645" y="20403"/>
                </a:moveTo>
                <a:lnTo>
                  <a:pt x="18645" y="20403"/>
                </a:lnTo>
                <a:cubicBezTo>
                  <a:pt x="18636" y="20635"/>
                  <a:pt x="18627" y="20876"/>
                  <a:pt x="18610" y="21108"/>
                </a:cubicBezTo>
                <a:cubicBezTo>
                  <a:pt x="18556" y="22589"/>
                  <a:pt x="18502" y="23989"/>
                  <a:pt x="18485" y="24765"/>
                </a:cubicBezTo>
                <a:cubicBezTo>
                  <a:pt x="18485" y="24810"/>
                  <a:pt x="18485" y="24855"/>
                  <a:pt x="18485" y="24890"/>
                </a:cubicBezTo>
                <a:cubicBezTo>
                  <a:pt x="16763" y="24810"/>
                  <a:pt x="14996" y="24730"/>
                  <a:pt x="13257" y="24649"/>
                </a:cubicBezTo>
                <a:cubicBezTo>
                  <a:pt x="13168" y="23686"/>
                  <a:pt x="13070" y="22027"/>
                  <a:pt x="12989" y="20546"/>
                </a:cubicBezTo>
                <a:cubicBezTo>
                  <a:pt x="14872" y="20492"/>
                  <a:pt x="16781" y="20448"/>
                  <a:pt x="18645" y="20403"/>
                </a:cubicBezTo>
                <a:close/>
                <a:moveTo>
                  <a:pt x="70271" y="19199"/>
                </a:moveTo>
                <a:lnTo>
                  <a:pt x="70271" y="19199"/>
                </a:lnTo>
                <a:cubicBezTo>
                  <a:pt x="70236" y="21010"/>
                  <a:pt x="70218" y="22963"/>
                  <a:pt x="70253" y="24819"/>
                </a:cubicBezTo>
                <a:cubicBezTo>
                  <a:pt x="69988" y="24816"/>
                  <a:pt x="69721" y="24814"/>
                  <a:pt x="69454" y="24814"/>
                </a:cubicBezTo>
                <a:cubicBezTo>
                  <a:pt x="68140" y="24814"/>
                  <a:pt x="66814" y="24850"/>
                  <a:pt x="65561" y="24917"/>
                </a:cubicBezTo>
                <a:cubicBezTo>
                  <a:pt x="65347" y="23204"/>
                  <a:pt x="65142" y="21482"/>
                  <a:pt x="65133" y="19555"/>
                </a:cubicBezTo>
                <a:cubicBezTo>
                  <a:pt x="66462" y="19502"/>
                  <a:pt x="67827" y="19547"/>
                  <a:pt x="69049" y="19377"/>
                </a:cubicBezTo>
                <a:cubicBezTo>
                  <a:pt x="69468" y="19323"/>
                  <a:pt x="69906" y="19252"/>
                  <a:pt x="70271" y="19199"/>
                </a:cubicBezTo>
                <a:close/>
                <a:moveTo>
                  <a:pt x="61100" y="19457"/>
                </a:moveTo>
                <a:cubicBezTo>
                  <a:pt x="62340" y="19475"/>
                  <a:pt x="63545" y="19520"/>
                  <a:pt x="64776" y="19547"/>
                </a:cubicBezTo>
                <a:cubicBezTo>
                  <a:pt x="64776" y="21482"/>
                  <a:pt x="65017" y="23231"/>
                  <a:pt x="65204" y="24944"/>
                </a:cubicBezTo>
                <a:cubicBezTo>
                  <a:pt x="64000" y="24979"/>
                  <a:pt x="62840" y="25069"/>
                  <a:pt x="61654" y="25140"/>
                </a:cubicBezTo>
                <a:cubicBezTo>
                  <a:pt x="61422" y="23302"/>
                  <a:pt x="61216" y="21429"/>
                  <a:pt x="61092" y="19493"/>
                </a:cubicBezTo>
                <a:cubicBezTo>
                  <a:pt x="61092" y="19475"/>
                  <a:pt x="61092" y="19466"/>
                  <a:pt x="61100" y="19457"/>
                </a:cubicBezTo>
                <a:close/>
                <a:moveTo>
                  <a:pt x="24141" y="20269"/>
                </a:moveTo>
                <a:cubicBezTo>
                  <a:pt x="24051" y="21349"/>
                  <a:pt x="23962" y="22910"/>
                  <a:pt x="23891" y="24239"/>
                </a:cubicBezTo>
                <a:cubicBezTo>
                  <a:pt x="23873" y="24560"/>
                  <a:pt x="23855" y="24872"/>
                  <a:pt x="23846" y="25149"/>
                </a:cubicBezTo>
                <a:cubicBezTo>
                  <a:pt x="22258" y="25078"/>
                  <a:pt x="20581" y="24997"/>
                  <a:pt x="18868" y="24908"/>
                </a:cubicBezTo>
                <a:cubicBezTo>
                  <a:pt x="18868" y="24863"/>
                  <a:pt x="18868" y="24819"/>
                  <a:pt x="18877" y="24774"/>
                </a:cubicBezTo>
                <a:cubicBezTo>
                  <a:pt x="18886" y="23998"/>
                  <a:pt x="18940" y="22606"/>
                  <a:pt x="19002" y="21117"/>
                </a:cubicBezTo>
                <a:cubicBezTo>
                  <a:pt x="19011" y="20876"/>
                  <a:pt x="19020" y="20635"/>
                  <a:pt x="19029" y="20385"/>
                </a:cubicBezTo>
                <a:cubicBezTo>
                  <a:pt x="20795" y="20349"/>
                  <a:pt x="22517" y="20305"/>
                  <a:pt x="24141" y="20269"/>
                </a:cubicBezTo>
                <a:close/>
                <a:moveTo>
                  <a:pt x="55953" y="19306"/>
                </a:moveTo>
                <a:cubicBezTo>
                  <a:pt x="57532" y="19368"/>
                  <a:pt x="59102" y="19439"/>
                  <a:pt x="60726" y="19457"/>
                </a:cubicBezTo>
                <a:cubicBezTo>
                  <a:pt x="60868" y="21411"/>
                  <a:pt x="61065" y="23302"/>
                  <a:pt x="61297" y="25158"/>
                </a:cubicBezTo>
                <a:cubicBezTo>
                  <a:pt x="59620" y="25265"/>
                  <a:pt x="57809" y="25265"/>
                  <a:pt x="56051" y="25265"/>
                </a:cubicBezTo>
                <a:cubicBezTo>
                  <a:pt x="56033" y="23267"/>
                  <a:pt x="56015" y="21277"/>
                  <a:pt x="55944" y="19332"/>
                </a:cubicBezTo>
                <a:cubicBezTo>
                  <a:pt x="55944" y="19323"/>
                  <a:pt x="55944" y="19306"/>
                  <a:pt x="55953" y="19306"/>
                </a:cubicBezTo>
                <a:close/>
                <a:moveTo>
                  <a:pt x="50913" y="19199"/>
                </a:moveTo>
                <a:cubicBezTo>
                  <a:pt x="52501" y="19199"/>
                  <a:pt x="54044" y="19243"/>
                  <a:pt x="55587" y="19297"/>
                </a:cubicBezTo>
                <a:cubicBezTo>
                  <a:pt x="55659" y="21250"/>
                  <a:pt x="55676" y="23258"/>
                  <a:pt x="55694" y="25265"/>
                </a:cubicBezTo>
                <a:cubicBezTo>
                  <a:pt x="54178" y="25309"/>
                  <a:pt x="52634" y="25327"/>
                  <a:pt x="51127" y="25390"/>
                </a:cubicBezTo>
                <a:cubicBezTo>
                  <a:pt x="51109" y="23284"/>
                  <a:pt x="51064" y="21197"/>
                  <a:pt x="50904" y="19234"/>
                </a:cubicBezTo>
                <a:cubicBezTo>
                  <a:pt x="50895" y="19216"/>
                  <a:pt x="50895" y="19199"/>
                  <a:pt x="50913" y="19199"/>
                </a:cubicBezTo>
                <a:close/>
                <a:moveTo>
                  <a:pt x="29796" y="20135"/>
                </a:moveTo>
                <a:cubicBezTo>
                  <a:pt x="29814" y="20564"/>
                  <a:pt x="29832" y="21018"/>
                  <a:pt x="29850" y="21473"/>
                </a:cubicBezTo>
                <a:cubicBezTo>
                  <a:pt x="29904" y="22838"/>
                  <a:pt x="29966" y="24319"/>
                  <a:pt x="29993" y="25461"/>
                </a:cubicBezTo>
                <a:cubicBezTo>
                  <a:pt x="28333" y="25372"/>
                  <a:pt x="26371" y="25274"/>
                  <a:pt x="24230" y="25176"/>
                </a:cubicBezTo>
                <a:cubicBezTo>
                  <a:pt x="24239" y="24890"/>
                  <a:pt x="24257" y="24578"/>
                  <a:pt x="24274" y="24257"/>
                </a:cubicBezTo>
                <a:cubicBezTo>
                  <a:pt x="24355" y="22910"/>
                  <a:pt x="24435" y="21331"/>
                  <a:pt x="24524" y="20260"/>
                </a:cubicBezTo>
                <a:cubicBezTo>
                  <a:pt x="26469" y="20207"/>
                  <a:pt x="28262" y="20171"/>
                  <a:pt x="29796" y="20135"/>
                </a:cubicBezTo>
                <a:close/>
                <a:moveTo>
                  <a:pt x="50538" y="19199"/>
                </a:moveTo>
                <a:cubicBezTo>
                  <a:pt x="50716" y="21170"/>
                  <a:pt x="50743" y="23284"/>
                  <a:pt x="50779" y="25408"/>
                </a:cubicBezTo>
                <a:cubicBezTo>
                  <a:pt x="49280" y="25488"/>
                  <a:pt x="47755" y="25541"/>
                  <a:pt x="46238" y="25604"/>
                </a:cubicBezTo>
                <a:cubicBezTo>
                  <a:pt x="46086" y="23499"/>
                  <a:pt x="45854" y="21473"/>
                  <a:pt x="45756" y="19315"/>
                </a:cubicBezTo>
                <a:cubicBezTo>
                  <a:pt x="47335" y="19261"/>
                  <a:pt x="48905" y="19199"/>
                  <a:pt x="50538" y="19199"/>
                </a:cubicBezTo>
                <a:close/>
                <a:moveTo>
                  <a:pt x="35105" y="19966"/>
                </a:moveTo>
                <a:cubicBezTo>
                  <a:pt x="35158" y="21857"/>
                  <a:pt x="35220" y="23793"/>
                  <a:pt x="35212" y="25720"/>
                </a:cubicBezTo>
                <a:cubicBezTo>
                  <a:pt x="34846" y="25702"/>
                  <a:pt x="33044" y="25613"/>
                  <a:pt x="30376" y="25479"/>
                </a:cubicBezTo>
                <a:cubicBezTo>
                  <a:pt x="30350" y="24328"/>
                  <a:pt x="30287" y="22838"/>
                  <a:pt x="30234" y="21465"/>
                </a:cubicBezTo>
                <a:cubicBezTo>
                  <a:pt x="30216" y="21001"/>
                  <a:pt x="30198" y="20555"/>
                  <a:pt x="30189" y="20126"/>
                </a:cubicBezTo>
                <a:cubicBezTo>
                  <a:pt x="33115" y="20064"/>
                  <a:pt x="35015" y="20019"/>
                  <a:pt x="35096" y="20019"/>
                </a:cubicBezTo>
                <a:lnTo>
                  <a:pt x="35096" y="19966"/>
                </a:lnTo>
                <a:close/>
                <a:moveTo>
                  <a:pt x="45399" y="19332"/>
                </a:moveTo>
                <a:cubicBezTo>
                  <a:pt x="45498" y="21491"/>
                  <a:pt x="45738" y="23516"/>
                  <a:pt x="45890" y="25622"/>
                </a:cubicBezTo>
                <a:cubicBezTo>
                  <a:pt x="44347" y="25729"/>
                  <a:pt x="42794" y="25809"/>
                  <a:pt x="41189" y="25845"/>
                </a:cubicBezTo>
                <a:cubicBezTo>
                  <a:pt x="41126" y="23686"/>
                  <a:pt x="40885" y="21696"/>
                  <a:pt x="40805" y="19564"/>
                </a:cubicBezTo>
                <a:cubicBezTo>
                  <a:pt x="42357" y="19520"/>
                  <a:pt x="43856" y="19404"/>
                  <a:pt x="45399" y="19332"/>
                </a:cubicBezTo>
                <a:close/>
                <a:moveTo>
                  <a:pt x="40448" y="19582"/>
                </a:moveTo>
                <a:cubicBezTo>
                  <a:pt x="40537" y="21714"/>
                  <a:pt x="40769" y="23695"/>
                  <a:pt x="40832" y="25854"/>
                </a:cubicBezTo>
                <a:cubicBezTo>
                  <a:pt x="40150" y="25871"/>
                  <a:pt x="39455" y="25884"/>
                  <a:pt x="38763" y="25884"/>
                </a:cubicBezTo>
                <a:cubicBezTo>
                  <a:pt x="37664" y="25884"/>
                  <a:pt x="36576" y="25851"/>
                  <a:pt x="35568" y="25747"/>
                </a:cubicBezTo>
                <a:cubicBezTo>
                  <a:pt x="35568" y="23775"/>
                  <a:pt x="35506" y="21812"/>
                  <a:pt x="35470" y="19921"/>
                </a:cubicBezTo>
                <a:cubicBezTo>
                  <a:pt x="37049" y="19725"/>
                  <a:pt x="38735" y="19645"/>
                  <a:pt x="40448" y="19582"/>
                </a:cubicBezTo>
                <a:close/>
                <a:moveTo>
                  <a:pt x="1526" y="24533"/>
                </a:moveTo>
                <a:cubicBezTo>
                  <a:pt x="3256" y="24596"/>
                  <a:pt x="5228" y="24676"/>
                  <a:pt x="7315" y="24765"/>
                </a:cubicBezTo>
                <a:cubicBezTo>
                  <a:pt x="7351" y="25800"/>
                  <a:pt x="7369" y="26665"/>
                  <a:pt x="7351" y="27112"/>
                </a:cubicBezTo>
                <a:cubicBezTo>
                  <a:pt x="7342" y="27477"/>
                  <a:pt x="7307" y="28173"/>
                  <a:pt x="7253" y="29047"/>
                </a:cubicBezTo>
                <a:cubicBezTo>
                  <a:pt x="5032" y="29021"/>
                  <a:pt x="3007" y="28994"/>
                  <a:pt x="1356" y="28985"/>
                </a:cubicBezTo>
                <a:cubicBezTo>
                  <a:pt x="1365" y="27852"/>
                  <a:pt x="1374" y="26942"/>
                  <a:pt x="1401" y="26541"/>
                </a:cubicBezTo>
                <a:cubicBezTo>
                  <a:pt x="1436" y="26130"/>
                  <a:pt x="1481" y="25399"/>
                  <a:pt x="1526" y="24533"/>
                </a:cubicBezTo>
                <a:close/>
                <a:moveTo>
                  <a:pt x="68997" y="25170"/>
                </a:moveTo>
                <a:cubicBezTo>
                  <a:pt x="69422" y="25170"/>
                  <a:pt x="69848" y="25177"/>
                  <a:pt x="70271" y="25194"/>
                </a:cubicBezTo>
                <a:cubicBezTo>
                  <a:pt x="70298" y="26460"/>
                  <a:pt x="70343" y="27718"/>
                  <a:pt x="70450" y="28914"/>
                </a:cubicBezTo>
                <a:cubicBezTo>
                  <a:pt x="68969" y="28914"/>
                  <a:pt x="67550" y="28985"/>
                  <a:pt x="66150" y="29074"/>
                </a:cubicBezTo>
                <a:cubicBezTo>
                  <a:pt x="65936" y="27834"/>
                  <a:pt x="65757" y="26567"/>
                  <a:pt x="65606" y="25274"/>
                </a:cubicBezTo>
                <a:cubicBezTo>
                  <a:pt x="66700" y="25222"/>
                  <a:pt x="67847" y="25170"/>
                  <a:pt x="68997" y="25170"/>
                </a:cubicBezTo>
                <a:close/>
                <a:moveTo>
                  <a:pt x="7699" y="24783"/>
                </a:moveTo>
                <a:lnTo>
                  <a:pt x="7699" y="24783"/>
                </a:lnTo>
                <a:cubicBezTo>
                  <a:pt x="9376" y="24855"/>
                  <a:pt x="11134" y="24935"/>
                  <a:pt x="12909" y="25015"/>
                </a:cubicBezTo>
                <a:cubicBezTo>
                  <a:pt x="12918" y="25122"/>
                  <a:pt x="12936" y="25211"/>
                  <a:pt x="12945" y="25283"/>
                </a:cubicBezTo>
                <a:cubicBezTo>
                  <a:pt x="13043" y="25889"/>
                  <a:pt x="13007" y="27370"/>
                  <a:pt x="12971" y="28673"/>
                </a:cubicBezTo>
                <a:cubicBezTo>
                  <a:pt x="12971" y="28842"/>
                  <a:pt x="12971" y="29003"/>
                  <a:pt x="12962" y="29154"/>
                </a:cubicBezTo>
                <a:cubicBezTo>
                  <a:pt x="11125" y="29119"/>
                  <a:pt x="9332" y="29083"/>
                  <a:pt x="7637" y="29056"/>
                </a:cubicBezTo>
                <a:cubicBezTo>
                  <a:pt x="7690" y="28182"/>
                  <a:pt x="7726" y="27495"/>
                  <a:pt x="7735" y="27120"/>
                </a:cubicBezTo>
                <a:cubicBezTo>
                  <a:pt x="7753" y="26674"/>
                  <a:pt x="7735" y="25809"/>
                  <a:pt x="7699" y="24783"/>
                </a:cubicBezTo>
                <a:close/>
                <a:moveTo>
                  <a:pt x="65258" y="25283"/>
                </a:moveTo>
                <a:cubicBezTo>
                  <a:pt x="65409" y="26576"/>
                  <a:pt x="65579" y="27852"/>
                  <a:pt x="65793" y="29083"/>
                </a:cubicBezTo>
                <a:cubicBezTo>
                  <a:pt x="64597" y="29137"/>
                  <a:pt x="63384" y="29181"/>
                  <a:pt x="62153" y="29208"/>
                </a:cubicBezTo>
                <a:cubicBezTo>
                  <a:pt x="62010" y="27959"/>
                  <a:pt x="61832" y="26746"/>
                  <a:pt x="61698" y="25488"/>
                </a:cubicBezTo>
                <a:cubicBezTo>
                  <a:pt x="62867" y="25417"/>
                  <a:pt x="64053" y="25345"/>
                  <a:pt x="65231" y="25283"/>
                </a:cubicBezTo>
                <a:close/>
                <a:moveTo>
                  <a:pt x="61323" y="25515"/>
                </a:moveTo>
                <a:cubicBezTo>
                  <a:pt x="61350" y="25533"/>
                  <a:pt x="61350" y="25586"/>
                  <a:pt x="61350" y="25613"/>
                </a:cubicBezTo>
                <a:cubicBezTo>
                  <a:pt x="61511" y="26781"/>
                  <a:pt x="61636" y="28013"/>
                  <a:pt x="61796" y="29208"/>
                </a:cubicBezTo>
                <a:cubicBezTo>
                  <a:pt x="60756" y="29193"/>
                  <a:pt x="59693" y="29175"/>
                  <a:pt x="58636" y="29175"/>
                </a:cubicBezTo>
                <a:cubicBezTo>
                  <a:pt x="57817" y="29175"/>
                  <a:pt x="57001" y="29186"/>
                  <a:pt x="56203" y="29217"/>
                </a:cubicBezTo>
                <a:cubicBezTo>
                  <a:pt x="56131" y="28030"/>
                  <a:pt x="56069" y="26844"/>
                  <a:pt x="56051" y="25613"/>
                </a:cubicBezTo>
                <a:lnTo>
                  <a:pt x="56051" y="25613"/>
                </a:lnTo>
                <a:cubicBezTo>
                  <a:pt x="56379" y="25614"/>
                  <a:pt x="56707" y="25615"/>
                  <a:pt x="57035" y="25615"/>
                </a:cubicBezTo>
                <a:cubicBezTo>
                  <a:pt x="58497" y="25615"/>
                  <a:pt x="59946" y="25595"/>
                  <a:pt x="61323" y="25515"/>
                </a:cubicBezTo>
                <a:close/>
                <a:moveTo>
                  <a:pt x="13301" y="25033"/>
                </a:moveTo>
                <a:cubicBezTo>
                  <a:pt x="15023" y="25113"/>
                  <a:pt x="16763" y="25194"/>
                  <a:pt x="18476" y="25274"/>
                </a:cubicBezTo>
                <a:cubicBezTo>
                  <a:pt x="18449" y="25898"/>
                  <a:pt x="18386" y="26496"/>
                  <a:pt x="18333" y="27076"/>
                </a:cubicBezTo>
                <a:cubicBezTo>
                  <a:pt x="18271" y="27816"/>
                  <a:pt x="18199" y="28530"/>
                  <a:pt x="18190" y="29270"/>
                </a:cubicBezTo>
                <a:cubicBezTo>
                  <a:pt x="16576" y="29235"/>
                  <a:pt x="14952" y="29199"/>
                  <a:pt x="13346" y="29163"/>
                </a:cubicBezTo>
                <a:cubicBezTo>
                  <a:pt x="13355" y="29012"/>
                  <a:pt x="13355" y="28851"/>
                  <a:pt x="13355" y="28682"/>
                </a:cubicBezTo>
                <a:cubicBezTo>
                  <a:pt x="13391" y="27299"/>
                  <a:pt x="13426" y="25863"/>
                  <a:pt x="13328" y="25229"/>
                </a:cubicBezTo>
                <a:cubicBezTo>
                  <a:pt x="13319" y="25167"/>
                  <a:pt x="13310" y="25104"/>
                  <a:pt x="13301" y="25033"/>
                </a:cubicBezTo>
                <a:close/>
                <a:moveTo>
                  <a:pt x="55694" y="25622"/>
                </a:moveTo>
                <a:cubicBezTo>
                  <a:pt x="55712" y="26862"/>
                  <a:pt x="55783" y="28048"/>
                  <a:pt x="55855" y="29235"/>
                </a:cubicBezTo>
                <a:cubicBezTo>
                  <a:pt x="54312" y="29306"/>
                  <a:pt x="52670" y="29270"/>
                  <a:pt x="51127" y="29333"/>
                </a:cubicBezTo>
                <a:cubicBezTo>
                  <a:pt x="51100" y="28155"/>
                  <a:pt x="51145" y="26906"/>
                  <a:pt x="51136" y="25738"/>
                </a:cubicBezTo>
                <a:cubicBezTo>
                  <a:pt x="52643" y="25684"/>
                  <a:pt x="54169" y="25657"/>
                  <a:pt x="55694" y="25622"/>
                </a:cubicBezTo>
                <a:close/>
                <a:moveTo>
                  <a:pt x="18859" y="25301"/>
                </a:moveTo>
                <a:cubicBezTo>
                  <a:pt x="20563" y="25381"/>
                  <a:pt x="22240" y="25461"/>
                  <a:pt x="23819" y="25533"/>
                </a:cubicBezTo>
                <a:cubicBezTo>
                  <a:pt x="23802" y="25943"/>
                  <a:pt x="23775" y="26282"/>
                  <a:pt x="23757" y="26514"/>
                </a:cubicBezTo>
                <a:cubicBezTo>
                  <a:pt x="23721" y="26969"/>
                  <a:pt x="23712" y="28066"/>
                  <a:pt x="23712" y="29404"/>
                </a:cubicBezTo>
                <a:cubicBezTo>
                  <a:pt x="22071" y="29369"/>
                  <a:pt x="20331" y="29324"/>
                  <a:pt x="18574" y="29279"/>
                </a:cubicBezTo>
                <a:cubicBezTo>
                  <a:pt x="18583" y="28548"/>
                  <a:pt x="18654" y="27843"/>
                  <a:pt x="18717" y="27112"/>
                </a:cubicBezTo>
                <a:cubicBezTo>
                  <a:pt x="18770" y="26523"/>
                  <a:pt x="18833" y="25925"/>
                  <a:pt x="18859" y="25301"/>
                </a:cubicBezTo>
                <a:close/>
                <a:moveTo>
                  <a:pt x="50779" y="25764"/>
                </a:moveTo>
                <a:lnTo>
                  <a:pt x="50779" y="25764"/>
                </a:lnTo>
                <a:cubicBezTo>
                  <a:pt x="50806" y="26933"/>
                  <a:pt x="50743" y="28155"/>
                  <a:pt x="50779" y="29333"/>
                </a:cubicBezTo>
                <a:cubicBezTo>
                  <a:pt x="49378" y="29404"/>
                  <a:pt x="47906" y="29404"/>
                  <a:pt x="46443" y="29413"/>
                </a:cubicBezTo>
                <a:cubicBezTo>
                  <a:pt x="46399" y="28262"/>
                  <a:pt x="46327" y="27067"/>
                  <a:pt x="46274" y="25961"/>
                </a:cubicBezTo>
                <a:cubicBezTo>
                  <a:pt x="47772" y="25889"/>
                  <a:pt x="49289" y="25845"/>
                  <a:pt x="50779" y="25764"/>
                </a:cubicBezTo>
                <a:close/>
                <a:moveTo>
                  <a:pt x="45890" y="25979"/>
                </a:moveTo>
                <a:cubicBezTo>
                  <a:pt x="45926" y="26014"/>
                  <a:pt x="45926" y="26095"/>
                  <a:pt x="45926" y="26166"/>
                </a:cubicBezTo>
                <a:cubicBezTo>
                  <a:pt x="45979" y="27227"/>
                  <a:pt x="46051" y="28343"/>
                  <a:pt x="46095" y="29422"/>
                </a:cubicBezTo>
                <a:cubicBezTo>
                  <a:pt x="44604" y="29463"/>
                  <a:pt x="43159" y="29549"/>
                  <a:pt x="41627" y="29549"/>
                </a:cubicBezTo>
                <a:cubicBezTo>
                  <a:pt x="41491" y="29549"/>
                  <a:pt x="41353" y="29548"/>
                  <a:pt x="41215" y="29547"/>
                </a:cubicBezTo>
                <a:cubicBezTo>
                  <a:pt x="41215" y="28423"/>
                  <a:pt x="41224" y="27290"/>
                  <a:pt x="41198" y="26193"/>
                </a:cubicBezTo>
                <a:cubicBezTo>
                  <a:pt x="42803" y="26166"/>
                  <a:pt x="44356" y="26077"/>
                  <a:pt x="45890" y="25979"/>
                </a:cubicBezTo>
                <a:close/>
                <a:moveTo>
                  <a:pt x="24203" y="25559"/>
                </a:moveTo>
                <a:cubicBezTo>
                  <a:pt x="26362" y="25657"/>
                  <a:pt x="28333" y="25756"/>
                  <a:pt x="30002" y="25845"/>
                </a:cubicBezTo>
                <a:cubicBezTo>
                  <a:pt x="30011" y="26389"/>
                  <a:pt x="30020" y="26835"/>
                  <a:pt x="30011" y="27112"/>
                </a:cubicBezTo>
                <a:cubicBezTo>
                  <a:pt x="30002" y="27495"/>
                  <a:pt x="29957" y="28218"/>
                  <a:pt x="29904" y="29146"/>
                </a:cubicBezTo>
                <a:cubicBezTo>
                  <a:pt x="29904" y="29288"/>
                  <a:pt x="29895" y="29431"/>
                  <a:pt x="29886" y="29574"/>
                </a:cubicBezTo>
                <a:cubicBezTo>
                  <a:pt x="28209" y="29520"/>
                  <a:pt x="26228" y="29476"/>
                  <a:pt x="24096" y="29413"/>
                </a:cubicBezTo>
                <a:cubicBezTo>
                  <a:pt x="24096" y="28084"/>
                  <a:pt x="24105" y="26996"/>
                  <a:pt x="24141" y="26541"/>
                </a:cubicBezTo>
                <a:cubicBezTo>
                  <a:pt x="24158" y="26309"/>
                  <a:pt x="24185" y="25970"/>
                  <a:pt x="24203" y="25559"/>
                </a:cubicBezTo>
                <a:close/>
                <a:moveTo>
                  <a:pt x="30385" y="25863"/>
                </a:moveTo>
                <a:lnTo>
                  <a:pt x="30385" y="25863"/>
                </a:lnTo>
                <a:cubicBezTo>
                  <a:pt x="33088" y="25996"/>
                  <a:pt x="34908" y="26095"/>
                  <a:pt x="35203" y="26112"/>
                </a:cubicBezTo>
                <a:cubicBezTo>
                  <a:pt x="35185" y="27299"/>
                  <a:pt x="35131" y="28521"/>
                  <a:pt x="35149" y="29716"/>
                </a:cubicBezTo>
                <a:cubicBezTo>
                  <a:pt x="34667" y="29708"/>
                  <a:pt x="32856" y="29654"/>
                  <a:pt x="30269" y="29583"/>
                </a:cubicBezTo>
                <a:cubicBezTo>
                  <a:pt x="30278" y="29440"/>
                  <a:pt x="30287" y="29297"/>
                  <a:pt x="30287" y="29163"/>
                </a:cubicBezTo>
                <a:cubicBezTo>
                  <a:pt x="30341" y="28236"/>
                  <a:pt x="30385" y="27504"/>
                  <a:pt x="30394" y="27120"/>
                </a:cubicBezTo>
                <a:cubicBezTo>
                  <a:pt x="30403" y="26844"/>
                  <a:pt x="30403" y="26407"/>
                  <a:pt x="30385" y="25863"/>
                </a:cubicBezTo>
                <a:close/>
                <a:moveTo>
                  <a:pt x="35568" y="26103"/>
                </a:moveTo>
                <a:cubicBezTo>
                  <a:pt x="36562" y="26207"/>
                  <a:pt x="37648" y="26237"/>
                  <a:pt x="38742" y="26237"/>
                </a:cubicBezTo>
                <a:cubicBezTo>
                  <a:pt x="39446" y="26237"/>
                  <a:pt x="40153" y="26224"/>
                  <a:pt x="40841" y="26210"/>
                </a:cubicBezTo>
                <a:cubicBezTo>
                  <a:pt x="40868" y="27299"/>
                  <a:pt x="40859" y="28432"/>
                  <a:pt x="40868" y="29556"/>
                </a:cubicBezTo>
                <a:cubicBezTo>
                  <a:pt x="39057" y="29592"/>
                  <a:pt x="37335" y="29716"/>
                  <a:pt x="35506" y="29734"/>
                </a:cubicBezTo>
                <a:cubicBezTo>
                  <a:pt x="35479" y="28521"/>
                  <a:pt x="35542" y="27335"/>
                  <a:pt x="35559" y="26130"/>
                </a:cubicBezTo>
                <a:cubicBezTo>
                  <a:pt x="35559" y="26121"/>
                  <a:pt x="35559" y="26103"/>
                  <a:pt x="35568" y="26103"/>
                </a:cubicBezTo>
                <a:close/>
                <a:moveTo>
                  <a:pt x="1356" y="29369"/>
                </a:moveTo>
                <a:cubicBezTo>
                  <a:pt x="2998" y="29377"/>
                  <a:pt x="5014" y="29404"/>
                  <a:pt x="7235" y="29440"/>
                </a:cubicBezTo>
                <a:cubicBezTo>
                  <a:pt x="7155" y="30948"/>
                  <a:pt x="7075" y="32393"/>
                  <a:pt x="7030" y="33597"/>
                </a:cubicBezTo>
                <a:cubicBezTo>
                  <a:pt x="4746" y="33499"/>
                  <a:pt x="2784" y="33410"/>
                  <a:pt x="1374" y="33329"/>
                </a:cubicBezTo>
                <a:cubicBezTo>
                  <a:pt x="1365" y="32000"/>
                  <a:pt x="1356" y="30582"/>
                  <a:pt x="1356" y="29369"/>
                </a:cubicBezTo>
                <a:close/>
                <a:moveTo>
                  <a:pt x="7619" y="29440"/>
                </a:moveTo>
                <a:cubicBezTo>
                  <a:pt x="9314" y="29476"/>
                  <a:pt x="11116" y="29502"/>
                  <a:pt x="12954" y="29547"/>
                </a:cubicBezTo>
                <a:cubicBezTo>
                  <a:pt x="12945" y="30270"/>
                  <a:pt x="12936" y="30894"/>
                  <a:pt x="12971" y="31233"/>
                </a:cubicBezTo>
                <a:cubicBezTo>
                  <a:pt x="13007" y="31599"/>
                  <a:pt x="13007" y="32643"/>
                  <a:pt x="12989" y="33838"/>
                </a:cubicBezTo>
                <a:cubicBezTo>
                  <a:pt x="11027" y="33767"/>
                  <a:pt x="9135" y="33686"/>
                  <a:pt x="7414" y="33615"/>
                </a:cubicBezTo>
                <a:cubicBezTo>
                  <a:pt x="7467" y="32250"/>
                  <a:pt x="7547" y="30680"/>
                  <a:pt x="7619" y="29440"/>
                </a:cubicBezTo>
                <a:close/>
                <a:moveTo>
                  <a:pt x="13337" y="29556"/>
                </a:moveTo>
                <a:cubicBezTo>
                  <a:pt x="14943" y="29583"/>
                  <a:pt x="16576" y="29618"/>
                  <a:pt x="18190" y="29663"/>
                </a:cubicBezTo>
                <a:cubicBezTo>
                  <a:pt x="18190" y="29859"/>
                  <a:pt x="18199" y="30064"/>
                  <a:pt x="18208" y="30278"/>
                </a:cubicBezTo>
                <a:cubicBezTo>
                  <a:pt x="18262" y="31313"/>
                  <a:pt x="18378" y="32518"/>
                  <a:pt x="18485" y="33677"/>
                </a:cubicBezTo>
                <a:cubicBezTo>
                  <a:pt x="18502" y="33802"/>
                  <a:pt x="18511" y="33927"/>
                  <a:pt x="18520" y="34052"/>
                </a:cubicBezTo>
                <a:cubicBezTo>
                  <a:pt x="16799" y="33981"/>
                  <a:pt x="15068" y="33918"/>
                  <a:pt x="13373" y="33856"/>
                </a:cubicBezTo>
                <a:cubicBezTo>
                  <a:pt x="13391" y="32616"/>
                  <a:pt x="13391" y="31581"/>
                  <a:pt x="13355" y="31197"/>
                </a:cubicBezTo>
                <a:cubicBezTo>
                  <a:pt x="13319" y="30876"/>
                  <a:pt x="13328" y="30261"/>
                  <a:pt x="13337" y="29556"/>
                </a:cubicBezTo>
                <a:close/>
                <a:moveTo>
                  <a:pt x="18574" y="29672"/>
                </a:moveTo>
                <a:lnTo>
                  <a:pt x="18574" y="29672"/>
                </a:lnTo>
                <a:cubicBezTo>
                  <a:pt x="20331" y="29708"/>
                  <a:pt x="22071" y="29752"/>
                  <a:pt x="23712" y="29797"/>
                </a:cubicBezTo>
                <a:cubicBezTo>
                  <a:pt x="23712" y="31197"/>
                  <a:pt x="23721" y="32812"/>
                  <a:pt x="23739" y="34239"/>
                </a:cubicBezTo>
                <a:cubicBezTo>
                  <a:pt x="22178" y="34186"/>
                  <a:pt x="20554" y="34123"/>
                  <a:pt x="18913" y="34061"/>
                </a:cubicBezTo>
                <a:cubicBezTo>
                  <a:pt x="18895" y="33918"/>
                  <a:pt x="18886" y="33784"/>
                  <a:pt x="18868" y="33642"/>
                </a:cubicBezTo>
                <a:cubicBezTo>
                  <a:pt x="18761" y="32482"/>
                  <a:pt x="18645" y="31287"/>
                  <a:pt x="18592" y="30261"/>
                </a:cubicBezTo>
                <a:cubicBezTo>
                  <a:pt x="18583" y="30055"/>
                  <a:pt x="18574" y="29859"/>
                  <a:pt x="18574" y="29672"/>
                </a:cubicBezTo>
                <a:close/>
                <a:moveTo>
                  <a:pt x="24096" y="29806"/>
                </a:moveTo>
                <a:cubicBezTo>
                  <a:pt x="26228" y="29859"/>
                  <a:pt x="28191" y="29913"/>
                  <a:pt x="29859" y="29957"/>
                </a:cubicBezTo>
                <a:cubicBezTo>
                  <a:pt x="29770" y="31643"/>
                  <a:pt x="29689" y="33231"/>
                  <a:pt x="29663" y="34445"/>
                </a:cubicBezTo>
                <a:cubicBezTo>
                  <a:pt x="28021" y="34391"/>
                  <a:pt x="26139" y="34320"/>
                  <a:pt x="24123" y="34248"/>
                </a:cubicBezTo>
                <a:cubicBezTo>
                  <a:pt x="24114" y="32830"/>
                  <a:pt x="24096" y="31206"/>
                  <a:pt x="24096" y="29806"/>
                </a:cubicBezTo>
                <a:close/>
                <a:moveTo>
                  <a:pt x="30251" y="29966"/>
                </a:moveTo>
                <a:cubicBezTo>
                  <a:pt x="32981" y="30038"/>
                  <a:pt x="34846" y="30091"/>
                  <a:pt x="35167" y="30100"/>
                </a:cubicBezTo>
                <a:cubicBezTo>
                  <a:pt x="35220" y="31670"/>
                  <a:pt x="35390" y="33160"/>
                  <a:pt x="35497" y="34641"/>
                </a:cubicBezTo>
                <a:cubicBezTo>
                  <a:pt x="35435" y="34641"/>
                  <a:pt x="35336" y="34641"/>
                  <a:pt x="35203" y="34632"/>
                </a:cubicBezTo>
                <a:cubicBezTo>
                  <a:pt x="35113" y="34623"/>
                  <a:pt x="35033" y="34614"/>
                  <a:pt x="34953" y="34605"/>
                </a:cubicBezTo>
                <a:lnTo>
                  <a:pt x="34953" y="34623"/>
                </a:lnTo>
                <a:cubicBezTo>
                  <a:pt x="34070" y="34596"/>
                  <a:pt x="32321" y="34534"/>
                  <a:pt x="30046" y="34453"/>
                </a:cubicBezTo>
                <a:cubicBezTo>
                  <a:pt x="30082" y="33115"/>
                  <a:pt x="30171" y="31385"/>
                  <a:pt x="30251" y="29966"/>
                </a:cubicBezTo>
                <a:close/>
                <a:moveTo>
                  <a:pt x="70485" y="29270"/>
                </a:moveTo>
                <a:cubicBezTo>
                  <a:pt x="70646" y="31064"/>
                  <a:pt x="70887" y="32848"/>
                  <a:pt x="70985" y="34677"/>
                </a:cubicBezTo>
                <a:cubicBezTo>
                  <a:pt x="69727" y="34739"/>
                  <a:pt x="68532" y="34864"/>
                  <a:pt x="67229" y="34882"/>
                </a:cubicBezTo>
                <a:cubicBezTo>
                  <a:pt x="66917" y="33035"/>
                  <a:pt x="66516" y="31278"/>
                  <a:pt x="66212" y="29422"/>
                </a:cubicBezTo>
                <a:cubicBezTo>
                  <a:pt x="67595" y="29333"/>
                  <a:pt x="69013" y="29270"/>
                  <a:pt x="70485" y="29270"/>
                </a:cubicBezTo>
                <a:close/>
                <a:moveTo>
                  <a:pt x="40876" y="29913"/>
                </a:moveTo>
                <a:cubicBezTo>
                  <a:pt x="40903" y="31661"/>
                  <a:pt x="40939" y="33410"/>
                  <a:pt x="41055" y="35078"/>
                </a:cubicBezTo>
                <a:cubicBezTo>
                  <a:pt x="39253" y="35024"/>
                  <a:pt x="37558" y="34855"/>
                  <a:pt x="35863" y="34694"/>
                </a:cubicBezTo>
                <a:cubicBezTo>
                  <a:pt x="35738" y="33169"/>
                  <a:pt x="35577" y="31679"/>
                  <a:pt x="35515" y="30091"/>
                </a:cubicBezTo>
                <a:cubicBezTo>
                  <a:pt x="37344" y="30073"/>
                  <a:pt x="39065" y="29948"/>
                  <a:pt x="40876" y="29913"/>
                </a:cubicBezTo>
                <a:close/>
                <a:moveTo>
                  <a:pt x="65802" y="29431"/>
                </a:moveTo>
                <a:cubicBezTo>
                  <a:pt x="65864" y="29440"/>
                  <a:pt x="65838" y="29440"/>
                  <a:pt x="65855" y="29485"/>
                </a:cubicBezTo>
                <a:cubicBezTo>
                  <a:pt x="65873" y="29538"/>
                  <a:pt x="65900" y="29690"/>
                  <a:pt x="65909" y="29743"/>
                </a:cubicBezTo>
                <a:cubicBezTo>
                  <a:pt x="66212" y="31483"/>
                  <a:pt x="66578" y="33187"/>
                  <a:pt x="66863" y="34900"/>
                </a:cubicBezTo>
                <a:cubicBezTo>
                  <a:pt x="65445" y="34944"/>
                  <a:pt x="64044" y="35016"/>
                  <a:pt x="62662" y="35087"/>
                </a:cubicBezTo>
                <a:cubicBezTo>
                  <a:pt x="62537" y="33213"/>
                  <a:pt x="62394" y="31349"/>
                  <a:pt x="62189" y="29556"/>
                </a:cubicBezTo>
                <a:cubicBezTo>
                  <a:pt x="63090" y="29556"/>
                  <a:pt x="63982" y="29493"/>
                  <a:pt x="64883" y="29476"/>
                </a:cubicBezTo>
                <a:cubicBezTo>
                  <a:pt x="65177" y="29467"/>
                  <a:pt x="65472" y="29467"/>
                  <a:pt x="65766" y="29449"/>
                </a:cubicBezTo>
                <a:cubicBezTo>
                  <a:pt x="65784" y="29440"/>
                  <a:pt x="65784" y="29431"/>
                  <a:pt x="65802" y="29431"/>
                </a:cubicBezTo>
                <a:close/>
                <a:moveTo>
                  <a:pt x="46104" y="29779"/>
                </a:moveTo>
                <a:cubicBezTo>
                  <a:pt x="46176" y="31581"/>
                  <a:pt x="46309" y="33329"/>
                  <a:pt x="46407" y="35114"/>
                </a:cubicBezTo>
                <a:cubicBezTo>
                  <a:pt x="45340" y="35114"/>
                  <a:pt x="44261" y="35143"/>
                  <a:pt x="43193" y="35143"/>
                </a:cubicBezTo>
                <a:cubicBezTo>
                  <a:pt x="42592" y="35143"/>
                  <a:pt x="41994" y="35134"/>
                  <a:pt x="41403" y="35105"/>
                </a:cubicBezTo>
                <a:cubicBezTo>
                  <a:pt x="41296" y="33419"/>
                  <a:pt x="41260" y="31670"/>
                  <a:pt x="41224" y="29913"/>
                </a:cubicBezTo>
                <a:cubicBezTo>
                  <a:pt x="42893" y="29904"/>
                  <a:pt x="44481" y="29823"/>
                  <a:pt x="46104" y="29779"/>
                </a:cubicBezTo>
                <a:close/>
                <a:moveTo>
                  <a:pt x="50779" y="29690"/>
                </a:moveTo>
                <a:cubicBezTo>
                  <a:pt x="50814" y="31536"/>
                  <a:pt x="50913" y="33329"/>
                  <a:pt x="50975" y="35149"/>
                </a:cubicBezTo>
                <a:cubicBezTo>
                  <a:pt x="50780" y="35151"/>
                  <a:pt x="50586" y="35151"/>
                  <a:pt x="50392" y="35151"/>
                </a:cubicBezTo>
                <a:cubicBezTo>
                  <a:pt x="49167" y="35151"/>
                  <a:pt x="47965" y="35129"/>
                  <a:pt x="46755" y="35114"/>
                </a:cubicBezTo>
                <a:cubicBezTo>
                  <a:pt x="46675" y="33321"/>
                  <a:pt x="46515" y="31554"/>
                  <a:pt x="46470" y="29770"/>
                </a:cubicBezTo>
                <a:lnTo>
                  <a:pt x="46470" y="29770"/>
                </a:lnTo>
                <a:cubicBezTo>
                  <a:pt x="46598" y="29771"/>
                  <a:pt x="46726" y="29771"/>
                  <a:pt x="46853" y="29771"/>
                </a:cubicBezTo>
                <a:cubicBezTo>
                  <a:pt x="48189" y="29771"/>
                  <a:pt x="49484" y="29730"/>
                  <a:pt x="50779" y="29690"/>
                </a:cubicBezTo>
                <a:close/>
                <a:moveTo>
                  <a:pt x="55873" y="29592"/>
                </a:moveTo>
                <a:cubicBezTo>
                  <a:pt x="55998" y="31394"/>
                  <a:pt x="55980" y="33338"/>
                  <a:pt x="56007" y="35247"/>
                </a:cubicBezTo>
                <a:cubicBezTo>
                  <a:pt x="54499" y="35167"/>
                  <a:pt x="52929" y="35149"/>
                  <a:pt x="51332" y="35149"/>
                </a:cubicBezTo>
                <a:cubicBezTo>
                  <a:pt x="51252" y="33347"/>
                  <a:pt x="51180" y="31527"/>
                  <a:pt x="51127" y="29681"/>
                </a:cubicBezTo>
                <a:cubicBezTo>
                  <a:pt x="52679" y="29627"/>
                  <a:pt x="54329" y="29654"/>
                  <a:pt x="55873" y="29592"/>
                </a:cubicBezTo>
                <a:close/>
                <a:moveTo>
                  <a:pt x="58533" y="29526"/>
                </a:moveTo>
                <a:cubicBezTo>
                  <a:pt x="59634" y="29526"/>
                  <a:pt x="60745" y="29545"/>
                  <a:pt x="61841" y="29556"/>
                </a:cubicBezTo>
                <a:cubicBezTo>
                  <a:pt x="62037" y="31367"/>
                  <a:pt x="62180" y="33231"/>
                  <a:pt x="62305" y="35114"/>
                </a:cubicBezTo>
                <a:cubicBezTo>
                  <a:pt x="60518" y="35196"/>
                  <a:pt x="58654" y="35248"/>
                  <a:pt x="56799" y="35248"/>
                </a:cubicBezTo>
                <a:cubicBezTo>
                  <a:pt x="56653" y="35248"/>
                  <a:pt x="56508" y="35248"/>
                  <a:pt x="56363" y="35247"/>
                </a:cubicBezTo>
                <a:cubicBezTo>
                  <a:pt x="56346" y="33329"/>
                  <a:pt x="56337" y="31358"/>
                  <a:pt x="56238" y="29565"/>
                </a:cubicBezTo>
                <a:cubicBezTo>
                  <a:pt x="56993" y="29535"/>
                  <a:pt x="57760" y="29526"/>
                  <a:pt x="58533" y="29526"/>
                </a:cubicBezTo>
                <a:close/>
                <a:moveTo>
                  <a:pt x="71012" y="35024"/>
                </a:moveTo>
                <a:cubicBezTo>
                  <a:pt x="71056" y="35961"/>
                  <a:pt x="71074" y="36925"/>
                  <a:pt x="71101" y="37879"/>
                </a:cubicBezTo>
                <a:cubicBezTo>
                  <a:pt x="69959" y="37959"/>
                  <a:pt x="68853" y="38066"/>
                  <a:pt x="67747" y="38174"/>
                </a:cubicBezTo>
                <a:cubicBezTo>
                  <a:pt x="67577" y="37210"/>
                  <a:pt x="67425" y="36238"/>
                  <a:pt x="67292" y="35239"/>
                </a:cubicBezTo>
                <a:cubicBezTo>
                  <a:pt x="68576" y="35212"/>
                  <a:pt x="69763" y="35087"/>
                  <a:pt x="71012" y="35024"/>
                </a:cubicBezTo>
                <a:close/>
                <a:moveTo>
                  <a:pt x="66917" y="35247"/>
                </a:moveTo>
                <a:cubicBezTo>
                  <a:pt x="66926" y="35247"/>
                  <a:pt x="66926" y="35247"/>
                  <a:pt x="66926" y="35256"/>
                </a:cubicBezTo>
                <a:cubicBezTo>
                  <a:pt x="67078" y="36247"/>
                  <a:pt x="67220" y="37246"/>
                  <a:pt x="67390" y="38218"/>
                </a:cubicBezTo>
                <a:cubicBezTo>
                  <a:pt x="65900" y="38361"/>
                  <a:pt x="64428" y="38530"/>
                  <a:pt x="62947" y="38682"/>
                </a:cubicBezTo>
                <a:cubicBezTo>
                  <a:pt x="62858" y="37612"/>
                  <a:pt x="62751" y="36550"/>
                  <a:pt x="62688" y="35444"/>
                </a:cubicBezTo>
                <a:cubicBezTo>
                  <a:pt x="64080" y="35363"/>
                  <a:pt x="65507" y="35310"/>
                  <a:pt x="66917" y="35247"/>
                </a:cubicBezTo>
                <a:close/>
                <a:moveTo>
                  <a:pt x="62314" y="35462"/>
                </a:moveTo>
                <a:cubicBezTo>
                  <a:pt x="62358" y="35479"/>
                  <a:pt x="62332" y="35533"/>
                  <a:pt x="62340" y="35560"/>
                </a:cubicBezTo>
                <a:cubicBezTo>
                  <a:pt x="62385" y="36050"/>
                  <a:pt x="62403" y="36586"/>
                  <a:pt x="62448" y="37094"/>
                </a:cubicBezTo>
                <a:cubicBezTo>
                  <a:pt x="62501" y="37638"/>
                  <a:pt x="62555" y="38182"/>
                  <a:pt x="62599" y="38709"/>
                </a:cubicBezTo>
                <a:cubicBezTo>
                  <a:pt x="60610" y="38869"/>
                  <a:pt x="58495" y="38905"/>
                  <a:pt x="56426" y="38976"/>
                </a:cubicBezTo>
                <a:cubicBezTo>
                  <a:pt x="56417" y="37843"/>
                  <a:pt x="56399" y="36719"/>
                  <a:pt x="56372" y="35613"/>
                </a:cubicBezTo>
                <a:cubicBezTo>
                  <a:pt x="58388" y="35604"/>
                  <a:pt x="60387" y="35560"/>
                  <a:pt x="62314" y="35462"/>
                </a:cubicBezTo>
                <a:close/>
                <a:moveTo>
                  <a:pt x="51368" y="35506"/>
                </a:moveTo>
                <a:cubicBezTo>
                  <a:pt x="52938" y="35515"/>
                  <a:pt x="54517" y="35515"/>
                  <a:pt x="56015" y="35595"/>
                </a:cubicBezTo>
                <a:cubicBezTo>
                  <a:pt x="56042" y="36719"/>
                  <a:pt x="56060" y="37843"/>
                  <a:pt x="56069" y="38976"/>
                </a:cubicBezTo>
                <a:cubicBezTo>
                  <a:pt x="54561" y="38985"/>
                  <a:pt x="53027" y="38968"/>
                  <a:pt x="51573" y="39039"/>
                </a:cubicBezTo>
                <a:cubicBezTo>
                  <a:pt x="51448" y="37915"/>
                  <a:pt x="51403" y="36719"/>
                  <a:pt x="51350" y="35533"/>
                </a:cubicBezTo>
                <a:cubicBezTo>
                  <a:pt x="51350" y="35515"/>
                  <a:pt x="51350" y="35506"/>
                  <a:pt x="51368" y="35506"/>
                </a:cubicBezTo>
                <a:close/>
                <a:moveTo>
                  <a:pt x="46782" y="35462"/>
                </a:moveTo>
                <a:cubicBezTo>
                  <a:pt x="47987" y="35485"/>
                  <a:pt x="49199" y="35508"/>
                  <a:pt x="50424" y="35508"/>
                </a:cubicBezTo>
                <a:cubicBezTo>
                  <a:pt x="50613" y="35508"/>
                  <a:pt x="50803" y="35507"/>
                  <a:pt x="50993" y="35506"/>
                </a:cubicBezTo>
                <a:cubicBezTo>
                  <a:pt x="51046" y="36711"/>
                  <a:pt x="51100" y="37915"/>
                  <a:pt x="51225" y="39048"/>
                </a:cubicBezTo>
                <a:cubicBezTo>
                  <a:pt x="49780" y="39092"/>
                  <a:pt x="48317" y="39119"/>
                  <a:pt x="46836" y="39128"/>
                </a:cubicBezTo>
                <a:cubicBezTo>
                  <a:pt x="46809" y="37924"/>
                  <a:pt x="46836" y="36666"/>
                  <a:pt x="46773" y="35497"/>
                </a:cubicBezTo>
                <a:cubicBezTo>
                  <a:pt x="46764" y="35479"/>
                  <a:pt x="46764" y="35470"/>
                  <a:pt x="46782" y="35462"/>
                </a:cubicBezTo>
                <a:close/>
                <a:moveTo>
                  <a:pt x="41447" y="35453"/>
                </a:moveTo>
                <a:cubicBezTo>
                  <a:pt x="42027" y="35487"/>
                  <a:pt x="42609" y="35499"/>
                  <a:pt x="43195" y="35499"/>
                </a:cubicBezTo>
                <a:cubicBezTo>
                  <a:pt x="44260" y="35499"/>
                  <a:pt x="45334" y="35462"/>
                  <a:pt x="46416" y="35462"/>
                </a:cubicBezTo>
                <a:cubicBezTo>
                  <a:pt x="46479" y="36648"/>
                  <a:pt x="46452" y="37924"/>
                  <a:pt x="46479" y="39137"/>
                </a:cubicBezTo>
                <a:cubicBezTo>
                  <a:pt x="44864" y="39155"/>
                  <a:pt x="43214" y="39146"/>
                  <a:pt x="41590" y="39155"/>
                </a:cubicBezTo>
                <a:cubicBezTo>
                  <a:pt x="41572" y="37897"/>
                  <a:pt x="41528" y="36666"/>
                  <a:pt x="41438" y="35488"/>
                </a:cubicBezTo>
                <a:cubicBezTo>
                  <a:pt x="41430" y="35470"/>
                  <a:pt x="41430" y="35453"/>
                  <a:pt x="41447" y="35453"/>
                </a:cubicBezTo>
                <a:close/>
                <a:moveTo>
                  <a:pt x="35897" y="35053"/>
                </a:moveTo>
                <a:cubicBezTo>
                  <a:pt x="35898" y="35053"/>
                  <a:pt x="35898" y="35055"/>
                  <a:pt x="35898" y="35060"/>
                </a:cubicBezTo>
                <a:cubicBezTo>
                  <a:pt x="37602" y="35212"/>
                  <a:pt x="39297" y="35372"/>
                  <a:pt x="41082" y="35444"/>
                </a:cubicBezTo>
                <a:cubicBezTo>
                  <a:pt x="41171" y="36648"/>
                  <a:pt x="41224" y="37888"/>
                  <a:pt x="41233" y="39173"/>
                </a:cubicBezTo>
                <a:cubicBezTo>
                  <a:pt x="41086" y="39174"/>
                  <a:pt x="40938" y="39175"/>
                  <a:pt x="40791" y="39175"/>
                </a:cubicBezTo>
                <a:cubicBezTo>
                  <a:pt x="39592" y="39175"/>
                  <a:pt x="38411" y="39130"/>
                  <a:pt x="37224" y="39130"/>
                </a:cubicBezTo>
                <a:cubicBezTo>
                  <a:pt x="36851" y="39130"/>
                  <a:pt x="36478" y="39134"/>
                  <a:pt x="36104" y="39146"/>
                </a:cubicBezTo>
                <a:cubicBezTo>
                  <a:pt x="36068" y="37754"/>
                  <a:pt x="35997" y="36398"/>
                  <a:pt x="35890" y="35078"/>
                </a:cubicBezTo>
                <a:cubicBezTo>
                  <a:pt x="35890" y="35065"/>
                  <a:pt x="35894" y="35053"/>
                  <a:pt x="35897" y="35053"/>
                </a:cubicBezTo>
                <a:close/>
                <a:moveTo>
                  <a:pt x="30037" y="34846"/>
                </a:moveTo>
                <a:cubicBezTo>
                  <a:pt x="33097" y="34944"/>
                  <a:pt x="35203" y="35016"/>
                  <a:pt x="35515" y="35024"/>
                </a:cubicBezTo>
                <a:cubicBezTo>
                  <a:pt x="35524" y="35033"/>
                  <a:pt x="35533" y="35033"/>
                  <a:pt x="35542" y="35042"/>
                </a:cubicBezTo>
                <a:cubicBezTo>
                  <a:pt x="35631" y="36372"/>
                  <a:pt x="35729" y="37745"/>
                  <a:pt x="35738" y="39137"/>
                </a:cubicBezTo>
                <a:lnTo>
                  <a:pt x="34596" y="39182"/>
                </a:lnTo>
                <a:cubicBezTo>
                  <a:pt x="34534" y="39191"/>
                  <a:pt x="32803" y="39235"/>
                  <a:pt x="30207" y="39298"/>
                </a:cubicBezTo>
                <a:cubicBezTo>
                  <a:pt x="30216" y="38075"/>
                  <a:pt x="30198" y="36960"/>
                  <a:pt x="30100" y="36559"/>
                </a:cubicBezTo>
                <a:cubicBezTo>
                  <a:pt x="30037" y="36309"/>
                  <a:pt x="30028" y="35667"/>
                  <a:pt x="30037" y="34846"/>
                </a:cubicBezTo>
                <a:close/>
                <a:moveTo>
                  <a:pt x="24123" y="34632"/>
                </a:moveTo>
                <a:lnTo>
                  <a:pt x="24123" y="34632"/>
                </a:lnTo>
                <a:cubicBezTo>
                  <a:pt x="26139" y="34703"/>
                  <a:pt x="28021" y="34775"/>
                  <a:pt x="29654" y="34828"/>
                </a:cubicBezTo>
                <a:cubicBezTo>
                  <a:pt x="29645" y="35720"/>
                  <a:pt x="29663" y="36363"/>
                  <a:pt x="29725" y="36648"/>
                </a:cubicBezTo>
                <a:cubicBezTo>
                  <a:pt x="29814" y="37023"/>
                  <a:pt x="29832" y="38111"/>
                  <a:pt x="29823" y="39307"/>
                </a:cubicBezTo>
                <a:cubicBezTo>
                  <a:pt x="28182" y="39351"/>
                  <a:pt x="26219" y="39405"/>
                  <a:pt x="24141" y="39449"/>
                </a:cubicBezTo>
                <a:cubicBezTo>
                  <a:pt x="24141" y="38646"/>
                  <a:pt x="24141" y="37888"/>
                  <a:pt x="24141" y="37308"/>
                </a:cubicBezTo>
                <a:cubicBezTo>
                  <a:pt x="24141" y="36675"/>
                  <a:pt x="24132" y="35729"/>
                  <a:pt x="24123" y="34632"/>
                </a:cubicBezTo>
                <a:close/>
                <a:moveTo>
                  <a:pt x="18949" y="34445"/>
                </a:moveTo>
                <a:cubicBezTo>
                  <a:pt x="20581" y="34507"/>
                  <a:pt x="22196" y="34569"/>
                  <a:pt x="23739" y="34623"/>
                </a:cubicBezTo>
                <a:cubicBezTo>
                  <a:pt x="23739" y="34623"/>
                  <a:pt x="23739" y="34632"/>
                  <a:pt x="23739" y="34641"/>
                </a:cubicBezTo>
                <a:cubicBezTo>
                  <a:pt x="23748" y="35729"/>
                  <a:pt x="23757" y="36675"/>
                  <a:pt x="23757" y="37308"/>
                </a:cubicBezTo>
                <a:cubicBezTo>
                  <a:pt x="23757" y="37888"/>
                  <a:pt x="23757" y="38646"/>
                  <a:pt x="23757" y="39458"/>
                </a:cubicBezTo>
                <a:cubicBezTo>
                  <a:pt x="22249" y="39503"/>
                  <a:pt x="20697" y="39538"/>
                  <a:pt x="19154" y="39574"/>
                </a:cubicBezTo>
                <a:cubicBezTo>
                  <a:pt x="19163" y="38405"/>
                  <a:pt x="19154" y="37165"/>
                  <a:pt x="19109" y="36425"/>
                </a:cubicBezTo>
                <a:cubicBezTo>
                  <a:pt x="19073" y="35845"/>
                  <a:pt x="19011" y="35167"/>
                  <a:pt x="18949" y="34445"/>
                </a:cubicBezTo>
                <a:close/>
                <a:moveTo>
                  <a:pt x="13373" y="34239"/>
                </a:moveTo>
                <a:cubicBezTo>
                  <a:pt x="15077" y="34302"/>
                  <a:pt x="16825" y="34373"/>
                  <a:pt x="18565" y="34436"/>
                </a:cubicBezTo>
                <a:cubicBezTo>
                  <a:pt x="18627" y="35167"/>
                  <a:pt x="18690" y="35863"/>
                  <a:pt x="18725" y="36452"/>
                </a:cubicBezTo>
                <a:cubicBezTo>
                  <a:pt x="18770" y="37183"/>
                  <a:pt x="18779" y="38414"/>
                  <a:pt x="18770" y="39583"/>
                </a:cubicBezTo>
                <a:cubicBezTo>
                  <a:pt x="16897" y="39628"/>
                  <a:pt x="15050" y="39672"/>
                  <a:pt x="13364" y="39708"/>
                </a:cubicBezTo>
                <a:cubicBezTo>
                  <a:pt x="13364" y="39672"/>
                  <a:pt x="13355" y="39628"/>
                  <a:pt x="13355" y="39592"/>
                </a:cubicBezTo>
                <a:cubicBezTo>
                  <a:pt x="13301" y="38923"/>
                  <a:pt x="13328" y="37058"/>
                  <a:pt x="13355" y="35256"/>
                </a:cubicBezTo>
                <a:cubicBezTo>
                  <a:pt x="13364" y="34908"/>
                  <a:pt x="13364" y="34569"/>
                  <a:pt x="13373" y="34239"/>
                </a:cubicBezTo>
                <a:close/>
                <a:moveTo>
                  <a:pt x="7405" y="33999"/>
                </a:moveTo>
                <a:lnTo>
                  <a:pt x="7405" y="33999"/>
                </a:lnTo>
                <a:cubicBezTo>
                  <a:pt x="9126" y="34070"/>
                  <a:pt x="11027" y="34150"/>
                  <a:pt x="12989" y="34222"/>
                </a:cubicBezTo>
                <a:cubicBezTo>
                  <a:pt x="12980" y="34561"/>
                  <a:pt x="12980" y="34908"/>
                  <a:pt x="12971" y="35247"/>
                </a:cubicBezTo>
                <a:cubicBezTo>
                  <a:pt x="12945" y="37058"/>
                  <a:pt x="12918" y="38932"/>
                  <a:pt x="12971" y="39619"/>
                </a:cubicBezTo>
                <a:cubicBezTo>
                  <a:pt x="12971" y="39654"/>
                  <a:pt x="12980" y="39690"/>
                  <a:pt x="12980" y="39717"/>
                </a:cubicBezTo>
                <a:cubicBezTo>
                  <a:pt x="10786" y="39770"/>
                  <a:pt x="8886" y="39806"/>
                  <a:pt x="7547" y="39833"/>
                </a:cubicBezTo>
                <a:cubicBezTo>
                  <a:pt x="7565" y="38414"/>
                  <a:pt x="7556" y="37023"/>
                  <a:pt x="7440" y="36559"/>
                </a:cubicBezTo>
                <a:cubicBezTo>
                  <a:pt x="7369" y="36229"/>
                  <a:pt x="7369" y="35230"/>
                  <a:pt x="7405" y="33999"/>
                </a:cubicBezTo>
                <a:close/>
                <a:moveTo>
                  <a:pt x="1383" y="33713"/>
                </a:moveTo>
                <a:lnTo>
                  <a:pt x="1383" y="33713"/>
                </a:lnTo>
                <a:cubicBezTo>
                  <a:pt x="2784" y="33793"/>
                  <a:pt x="4746" y="33883"/>
                  <a:pt x="7021" y="33981"/>
                </a:cubicBezTo>
                <a:cubicBezTo>
                  <a:pt x="6976" y="35301"/>
                  <a:pt x="6985" y="36282"/>
                  <a:pt x="7066" y="36648"/>
                </a:cubicBezTo>
                <a:cubicBezTo>
                  <a:pt x="7173" y="37076"/>
                  <a:pt x="7182" y="38441"/>
                  <a:pt x="7164" y="39833"/>
                </a:cubicBezTo>
                <a:cubicBezTo>
                  <a:pt x="6683" y="39843"/>
                  <a:pt x="6294" y="39848"/>
                  <a:pt x="6018" y="39848"/>
                </a:cubicBezTo>
                <a:cubicBezTo>
                  <a:pt x="5824" y="39848"/>
                  <a:pt x="5685" y="39845"/>
                  <a:pt x="5612" y="39842"/>
                </a:cubicBezTo>
                <a:cubicBezTo>
                  <a:pt x="5112" y="39818"/>
                  <a:pt x="4137" y="39810"/>
                  <a:pt x="3055" y="39810"/>
                </a:cubicBezTo>
                <a:cubicBezTo>
                  <a:pt x="2515" y="39810"/>
                  <a:pt x="1948" y="39812"/>
                  <a:pt x="1401" y="39815"/>
                </a:cubicBezTo>
                <a:cubicBezTo>
                  <a:pt x="1401" y="38869"/>
                  <a:pt x="1410" y="37968"/>
                  <a:pt x="1410" y="37308"/>
                </a:cubicBezTo>
                <a:cubicBezTo>
                  <a:pt x="1401" y="36675"/>
                  <a:pt x="1401" y="35729"/>
                  <a:pt x="1392" y="34632"/>
                </a:cubicBezTo>
                <a:cubicBezTo>
                  <a:pt x="1383" y="34338"/>
                  <a:pt x="1383" y="34034"/>
                  <a:pt x="1383" y="33713"/>
                </a:cubicBezTo>
                <a:close/>
                <a:moveTo>
                  <a:pt x="1999" y="1"/>
                </a:moveTo>
                <a:cubicBezTo>
                  <a:pt x="1909" y="919"/>
                  <a:pt x="1731" y="2730"/>
                  <a:pt x="1615" y="3962"/>
                </a:cubicBezTo>
                <a:lnTo>
                  <a:pt x="0" y="3988"/>
                </a:lnTo>
                <a:lnTo>
                  <a:pt x="0" y="4372"/>
                </a:lnTo>
                <a:lnTo>
                  <a:pt x="1579" y="4345"/>
                </a:lnTo>
                <a:lnTo>
                  <a:pt x="1579" y="4345"/>
                </a:lnTo>
                <a:cubicBezTo>
                  <a:pt x="1561" y="4532"/>
                  <a:pt x="1552" y="4693"/>
                  <a:pt x="1544" y="4827"/>
                </a:cubicBezTo>
                <a:cubicBezTo>
                  <a:pt x="1490" y="5487"/>
                  <a:pt x="1517" y="7271"/>
                  <a:pt x="1535" y="9029"/>
                </a:cubicBezTo>
                <a:cubicBezTo>
                  <a:pt x="973" y="9011"/>
                  <a:pt x="473" y="9002"/>
                  <a:pt x="36" y="8993"/>
                </a:cubicBezTo>
                <a:lnTo>
                  <a:pt x="36" y="9377"/>
                </a:lnTo>
                <a:cubicBezTo>
                  <a:pt x="473" y="9385"/>
                  <a:pt x="982" y="9403"/>
                  <a:pt x="1544" y="9412"/>
                </a:cubicBezTo>
                <a:cubicBezTo>
                  <a:pt x="1570" y="11072"/>
                  <a:pt x="1588" y="12722"/>
                  <a:pt x="1544" y="13213"/>
                </a:cubicBezTo>
                <a:cubicBezTo>
                  <a:pt x="1517" y="13436"/>
                  <a:pt x="1517" y="13775"/>
                  <a:pt x="1517" y="14185"/>
                </a:cubicBezTo>
                <a:cubicBezTo>
                  <a:pt x="1008" y="14176"/>
                  <a:pt x="518" y="14176"/>
                  <a:pt x="36" y="14176"/>
                </a:cubicBezTo>
                <a:lnTo>
                  <a:pt x="36" y="14560"/>
                </a:lnTo>
                <a:cubicBezTo>
                  <a:pt x="518" y="14560"/>
                  <a:pt x="1008" y="14569"/>
                  <a:pt x="1517" y="14569"/>
                </a:cubicBezTo>
                <a:cubicBezTo>
                  <a:pt x="1526" y="14943"/>
                  <a:pt x="1535" y="15354"/>
                  <a:pt x="1544" y="15773"/>
                </a:cubicBezTo>
                <a:cubicBezTo>
                  <a:pt x="1570" y="17075"/>
                  <a:pt x="1606" y="18556"/>
                  <a:pt x="1517" y="19163"/>
                </a:cubicBezTo>
                <a:cubicBezTo>
                  <a:pt x="1472" y="19431"/>
                  <a:pt x="1428" y="19912"/>
                  <a:pt x="1383" y="20519"/>
                </a:cubicBezTo>
                <a:cubicBezTo>
                  <a:pt x="910" y="20537"/>
                  <a:pt x="464" y="20555"/>
                  <a:pt x="36" y="20572"/>
                </a:cubicBezTo>
                <a:lnTo>
                  <a:pt x="36" y="20956"/>
                </a:lnTo>
                <a:cubicBezTo>
                  <a:pt x="455" y="20938"/>
                  <a:pt x="892" y="20920"/>
                  <a:pt x="1356" y="20903"/>
                </a:cubicBezTo>
                <a:lnTo>
                  <a:pt x="1356" y="20903"/>
                </a:lnTo>
                <a:cubicBezTo>
                  <a:pt x="1285" y="21875"/>
                  <a:pt x="1222" y="23070"/>
                  <a:pt x="1160" y="24132"/>
                </a:cubicBezTo>
                <a:cubicBezTo>
                  <a:pt x="776" y="24123"/>
                  <a:pt x="393" y="24105"/>
                  <a:pt x="36" y="24096"/>
                </a:cubicBezTo>
                <a:lnTo>
                  <a:pt x="36" y="24480"/>
                </a:lnTo>
                <a:cubicBezTo>
                  <a:pt x="384" y="24489"/>
                  <a:pt x="758" y="24507"/>
                  <a:pt x="1142" y="24516"/>
                </a:cubicBezTo>
                <a:cubicBezTo>
                  <a:pt x="1097" y="25381"/>
                  <a:pt x="1053" y="26103"/>
                  <a:pt x="1026" y="26514"/>
                </a:cubicBezTo>
                <a:cubicBezTo>
                  <a:pt x="990" y="26924"/>
                  <a:pt x="982" y="27843"/>
                  <a:pt x="973" y="28985"/>
                </a:cubicBezTo>
                <a:lnTo>
                  <a:pt x="36" y="28985"/>
                </a:lnTo>
                <a:lnTo>
                  <a:pt x="36" y="29369"/>
                </a:lnTo>
                <a:lnTo>
                  <a:pt x="973" y="29369"/>
                </a:lnTo>
                <a:cubicBezTo>
                  <a:pt x="973" y="30573"/>
                  <a:pt x="982" y="31982"/>
                  <a:pt x="990" y="33312"/>
                </a:cubicBezTo>
                <a:cubicBezTo>
                  <a:pt x="625" y="33285"/>
                  <a:pt x="304" y="33267"/>
                  <a:pt x="36" y="33249"/>
                </a:cubicBezTo>
                <a:lnTo>
                  <a:pt x="36" y="33633"/>
                </a:lnTo>
                <a:cubicBezTo>
                  <a:pt x="304" y="33651"/>
                  <a:pt x="625" y="33668"/>
                  <a:pt x="999" y="33695"/>
                </a:cubicBezTo>
                <a:cubicBezTo>
                  <a:pt x="999" y="34016"/>
                  <a:pt x="999" y="34338"/>
                  <a:pt x="999" y="34641"/>
                </a:cubicBezTo>
                <a:cubicBezTo>
                  <a:pt x="1008" y="35729"/>
                  <a:pt x="1017" y="36675"/>
                  <a:pt x="1017" y="37308"/>
                </a:cubicBezTo>
                <a:cubicBezTo>
                  <a:pt x="1026" y="37977"/>
                  <a:pt x="1017" y="38869"/>
                  <a:pt x="1017" y="39824"/>
                </a:cubicBezTo>
                <a:lnTo>
                  <a:pt x="36" y="39824"/>
                </a:lnTo>
                <a:lnTo>
                  <a:pt x="36" y="40208"/>
                </a:lnTo>
                <a:lnTo>
                  <a:pt x="1008" y="40208"/>
                </a:lnTo>
                <a:cubicBezTo>
                  <a:pt x="1008" y="40671"/>
                  <a:pt x="1008" y="41144"/>
                  <a:pt x="999" y="41599"/>
                </a:cubicBezTo>
                <a:lnTo>
                  <a:pt x="1383" y="41599"/>
                </a:lnTo>
                <a:cubicBezTo>
                  <a:pt x="1392" y="41144"/>
                  <a:pt x="1392" y="40671"/>
                  <a:pt x="1401" y="40199"/>
                </a:cubicBezTo>
                <a:cubicBezTo>
                  <a:pt x="1948" y="40196"/>
                  <a:pt x="2514" y="40194"/>
                  <a:pt x="3053" y="40194"/>
                </a:cubicBezTo>
                <a:cubicBezTo>
                  <a:pt x="4131" y="40194"/>
                  <a:pt x="5100" y="40202"/>
                  <a:pt x="5594" y="40225"/>
                </a:cubicBezTo>
                <a:cubicBezTo>
                  <a:pt x="5671" y="40229"/>
                  <a:pt x="5812" y="40231"/>
                  <a:pt x="6008" y="40231"/>
                </a:cubicBezTo>
                <a:cubicBezTo>
                  <a:pt x="6285" y="40231"/>
                  <a:pt x="6674" y="40227"/>
                  <a:pt x="7155" y="40216"/>
                </a:cubicBezTo>
                <a:lnTo>
                  <a:pt x="7155" y="40216"/>
                </a:lnTo>
                <a:cubicBezTo>
                  <a:pt x="7155" y="40698"/>
                  <a:pt x="7137" y="41171"/>
                  <a:pt x="7128" y="41599"/>
                </a:cubicBezTo>
                <a:lnTo>
                  <a:pt x="7512" y="41599"/>
                </a:lnTo>
                <a:cubicBezTo>
                  <a:pt x="7521" y="41171"/>
                  <a:pt x="7538" y="40698"/>
                  <a:pt x="7547" y="40216"/>
                </a:cubicBezTo>
                <a:cubicBezTo>
                  <a:pt x="8886" y="40190"/>
                  <a:pt x="10804" y="40154"/>
                  <a:pt x="13016" y="40100"/>
                </a:cubicBezTo>
                <a:cubicBezTo>
                  <a:pt x="13052" y="40520"/>
                  <a:pt x="13096" y="41046"/>
                  <a:pt x="13150" y="41599"/>
                </a:cubicBezTo>
                <a:lnTo>
                  <a:pt x="13533" y="41599"/>
                </a:lnTo>
                <a:cubicBezTo>
                  <a:pt x="13489" y="41046"/>
                  <a:pt x="13435" y="40520"/>
                  <a:pt x="13400" y="40092"/>
                </a:cubicBezTo>
                <a:cubicBezTo>
                  <a:pt x="15077" y="40056"/>
                  <a:pt x="16906" y="40011"/>
                  <a:pt x="18761" y="39967"/>
                </a:cubicBezTo>
                <a:lnTo>
                  <a:pt x="18761" y="39967"/>
                </a:lnTo>
                <a:cubicBezTo>
                  <a:pt x="18761" y="40591"/>
                  <a:pt x="18752" y="41171"/>
                  <a:pt x="18743" y="41626"/>
                </a:cubicBezTo>
                <a:lnTo>
                  <a:pt x="19127" y="41626"/>
                </a:lnTo>
                <a:cubicBezTo>
                  <a:pt x="19136" y="41171"/>
                  <a:pt x="19145" y="40582"/>
                  <a:pt x="19154" y="39958"/>
                </a:cubicBezTo>
                <a:cubicBezTo>
                  <a:pt x="20697" y="39922"/>
                  <a:pt x="22249" y="39886"/>
                  <a:pt x="23748" y="39851"/>
                </a:cubicBezTo>
                <a:lnTo>
                  <a:pt x="23748" y="39851"/>
                </a:lnTo>
                <a:cubicBezTo>
                  <a:pt x="23748" y="40439"/>
                  <a:pt x="23748" y="41046"/>
                  <a:pt x="23739" y="41626"/>
                </a:cubicBezTo>
                <a:lnTo>
                  <a:pt x="24123" y="41626"/>
                </a:lnTo>
                <a:cubicBezTo>
                  <a:pt x="24132" y="41037"/>
                  <a:pt x="24132" y="40431"/>
                  <a:pt x="24132" y="39842"/>
                </a:cubicBezTo>
                <a:cubicBezTo>
                  <a:pt x="26210" y="39788"/>
                  <a:pt x="28173" y="39735"/>
                  <a:pt x="29823" y="39690"/>
                </a:cubicBezTo>
                <a:lnTo>
                  <a:pt x="29823" y="39690"/>
                </a:lnTo>
                <a:cubicBezTo>
                  <a:pt x="29814" y="40350"/>
                  <a:pt x="29796" y="41028"/>
                  <a:pt x="29788" y="41626"/>
                </a:cubicBezTo>
                <a:lnTo>
                  <a:pt x="30171" y="41626"/>
                </a:lnTo>
                <a:cubicBezTo>
                  <a:pt x="30189" y="41028"/>
                  <a:pt x="30198" y="40350"/>
                  <a:pt x="30207" y="39681"/>
                </a:cubicBezTo>
                <a:cubicBezTo>
                  <a:pt x="32651" y="39619"/>
                  <a:pt x="34346" y="39574"/>
                  <a:pt x="34614" y="39565"/>
                </a:cubicBezTo>
                <a:lnTo>
                  <a:pt x="35711" y="39521"/>
                </a:lnTo>
                <a:lnTo>
                  <a:pt x="35756" y="39521"/>
                </a:lnTo>
                <a:cubicBezTo>
                  <a:pt x="35765" y="40199"/>
                  <a:pt x="35783" y="40859"/>
                  <a:pt x="35774" y="41546"/>
                </a:cubicBezTo>
                <a:lnTo>
                  <a:pt x="36139" y="41546"/>
                </a:lnTo>
                <a:cubicBezTo>
                  <a:pt x="36122" y="40877"/>
                  <a:pt x="36130" y="40172"/>
                  <a:pt x="36113" y="39503"/>
                </a:cubicBezTo>
                <a:cubicBezTo>
                  <a:pt x="36511" y="39488"/>
                  <a:pt x="36908" y="39483"/>
                  <a:pt x="37304" y="39483"/>
                </a:cubicBezTo>
                <a:cubicBezTo>
                  <a:pt x="38414" y="39483"/>
                  <a:pt x="39520" y="39525"/>
                  <a:pt x="40651" y="39525"/>
                </a:cubicBezTo>
                <a:cubicBezTo>
                  <a:pt x="40850" y="39525"/>
                  <a:pt x="41050" y="39524"/>
                  <a:pt x="41251" y="39521"/>
                </a:cubicBezTo>
                <a:cubicBezTo>
                  <a:pt x="41260" y="40234"/>
                  <a:pt x="41340" y="40868"/>
                  <a:pt x="41385" y="41546"/>
                </a:cubicBezTo>
                <a:lnTo>
                  <a:pt x="41742" y="41546"/>
                </a:lnTo>
                <a:cubicBezTo>
                  <a:pt x="41679" y="40886"/>
                  <a:pt x="41617" y="40216"/>
                  <a:pt x="41599" y="39512"/>
                </a:cubicBezTo>
                <a:cubicBezTo>
                  <a:pt x="42411" y="39503"/>
                  <a:pt x="43229" y="39503"/>
                  <a:pt x="44047" y="39503"/>
                </a:cubicBezTo>
                <a:cubicBezTo>
                  <a:pt x="44864" y="39503"/>
                  <a:pt x="45680" y="39503"/>
                  <a:pt x="46488" y="39494"/>
                </a:cubicBezTo>
                <a:cubicBezTo>
                  <a:pt x="46515" y="40199"/>
                  <a:pt x="46568" y="40859"/>
                  <a:pt x="46613" y="41546"/>
                </a:cubicBezTo>
                <a:lnTo>
                  <a:pt x="46970" y="41546"/>
                </a:lnTo>
                <a:cubicBezTo>
                  <a:pt x="46925" y="40859"/>
                  <a:pt x="46862" y="40190"/>
                  <a:pt x="46845" y="39485"/>
                </a:cubicBezTo>
                <a:cubicBezTo>
                  <a:pt x="48334" y="39476"/>
                  <a:pt x="49806" y="39440"/>
                  <a:pt x="51261" y="39396"/>
                </a:cubicBezTo>
                <a:cubicBezTo>
                  <a:pt x="51359" y="40109"/>
                  <a:pt x="51448" y="40832"/>
                  <a:pt x="51546" y="41546"/>
                </a:cubicBezTo>
                <a:lnTo>
                  <a:pt x="51894" y="41546"/>
                </a:lnTo>
                <a:cubicBezTo>
                  <a:pt x="51805" y="40823"/>
                  <a:pt x="51716" y="40100"/>
                  <a:pt x="51617" y="39387"/>
                </a:cubicBezTo>
                <a:cubicBezTo>
                  <a:pt x="53054" y="39324"/>
                  <a:pt x="54579" y="39342"/>
                  <a:pt x="56069" y="39324"/>
                </a:cubicBezTo>
                <a:lnTo>
                  <a:pt x="56069" y="39324"/>
                </a:lnTo>
                <a:cubicBezTo>
                  <a:pt x="56069" y="40074"/>
                  <a:pt x="56060" y="40832"/>
                  <a:pt x="56087" y="41546"/>
                </a:cubicBezTo>
                <a:lnTo>
                  <a:pt x="56444" y="41546"/>
                </a:lnTo>
                <a:cubicBezTo>
                  <a:pt x="56417" y="40823"/>
                  <a:pt x="56426" y="40074"/>
                  <a:pt x="56426" y="39324"/>
                </a:cubicBezTo>
                <a:cubicBezTo>
                  <a:pt x="57987" y="39271"/>
                  <a:pt x="59575" y="39244"/>
                  <a:pt x="61127" y="39173"/>
                </a:cubicBezTo>
                <a:cubicBezTo>
                  <a:pt x="61636" y="39146"/>
                  <a:pt x="62135" y="39092"/>
                  <a:pt x="62626" y="39075"/>
                </a:cubicBezTo>
                <a:cubicBezTo>
                  <a:pt x="62679" y="39886"/>
                  <a:pt x="62733" y="40698"/>
                  <a:pt x="62742" y="41546"/>
                </a:cubicBezTo>
                <a:lnTo>
                  <a:pt x="63099" y="41546"/>
                </a:lnTo>
                <a:cubicBezTo>
                  <a:pt x="63090" y="40680"/>
                  <a:pt x="63027" y="39824"/>
                  <a:pt x="62983" y="39039"/>
                </a:cubicBezTo>
                <a:cubicBezTo>
                  <a:pt x="64464" y="38878"/>
                  <a:pt x="65980" y="38700"/>
                  <a:pt x="67452" y="38566"/>
                </a:cubicBezTo>
                <a:cubicBezTo>
                  <a:pt x="67613" y="39601"/>
                  <a:pt x="67836" y="40582"/>
                  <a:pt x="68068" y="41546"/>
                </a:cubicBezTo>
                <a:lnTo>
                  <a:pt x="68434" y="41546"/>
                </a:lnTo>
                <a:cubicBezTo>
                  <a:pt x="68193" y="40573"/>
                  <a:pt x="67970" y="39583"/>
                  <a:pt x="67809" y="38530"/>
                </a:cubicBezTo>
                <a:cubicBezTo>
                  <a:pt x="68880" y="38414"/>
                  <a:pt x="70004" y="38298"/>
                  <a:pt x="71101" y="38245"/>
                </a:cubicBezTo>
                <a:cubicBezTo>
                  <a:pt x="71110" y="39324"/>
                  <a:pt x="71119" y="40466"/>
                  <a:pt x="71101" y="41546"/>
                </a:cubicBezTo>
                <a:lnTo>
                  <a:pt x="71449" y="41546"/>
                </a:lnTo>
                <a:cubicBezTo>
                  <a:pt x="71476" y="40466"/>
                  <a:pt x="71449" y="39280"/>
                  <a:pt x="71458" y="38218"/>
                </a:cubicBezTo>
                <a:cubicBezTo>
                  <a:pt x="72234" y="38182"/>
                  <a:pt x="73010" y="38147"/>
                  <a:pt x="73795" y="38129"/>
                </a:cubicBezTo>
                <a:lnTo>
                  <a:pt x="73795" y="37781"/>
                </a:lnTo>
                <a:cubicBezTo>
                  <a:pt x="73010" y="37790"/>
                  <a:pt x="72207" y="37843"/>
                  <a:pt x="71449" y="37852"/>
                </a:cubicBezTo>
                <a:cubicBezTo>
                  <a:pt x="71431" y="36889"/>
                  <a:pt x="71413" y="35934"/>
                  <a:pt x="71369" y="34998"/>
                </a:cubicBezTo>
                <a:cubicBezTo>
                  <a:pt x="72198" y="34962"/>
                  <a:pt x="73001" y="34908"/>
                  <a:pt x="73795" y="34846"/>
                </a:cubicBezTo>
                <a:lnTo>
                  <a:pt x="73795" y="34489"/>
                </a:lnTo>
                <a:cubicBezTo>
                  <a:pt x="72992" y="34543"/>
                  <a:pt x="72163" y="34623"/>
                  <a:pt x="71351" y="34632"/>
                </a:cubicBezTo>
                <a:cubicBezTo>
                  <a:pt x="71217" y="32803"/>
                  <a:pt x="71012" y="31055"/>
                  <a:pt x="70833" y="29270"/>
                </a:cubicBezTo>
                <a:cubicBezTo>
                  <a:pt x="71375" y="29266"/>
                  <a:pt x="71922" y="29258"/>
                  <a:pt x="72464" y="29258"/>
                </a:cubicBezTo>
                <a:cubicBezTo>
                  <a:pt x="72913" y="29258"/>
                  <a:pt x="73359" y="29263"/>
                  <a:pt x="73795" y="29279"/>
                </a:cubicBezTo>
                <a:lnTo>
                  <a:pt x="73795" y="28922"/>
                </a:lnTo>
                <a:cubicBezTo>
                  <a:pt x="73265" y="28908"/>
                  <a:pt x="72710" y="28901"/>
                  <a:pt x="72155" y="28901"/>
                </a:cubicBezTo>
                <a:cubicBezTo>
                  <a:pt x="71701" y="28901"/>
                  <a:pt x="71248" y="28906"/>
                  <a:pt x="70807" y="28914"/>
                </a:cubicBezTo>
                <a:cubicBezTo>
                  <a:pt x="70699" y="27718"/>
                  <a:pt x="70655" y="26451"/>
                  <a:pt x="70619" y="25176"/>
                </a:cubicBezTo>
                <a:cubicBezTo>
                  <a:pt x="71690" y="25176"/>
                  <a:pt x="72733" y="25158"/>
                  <a:pt x="73795" y="25158"/>
                </a:cubicBezTo>
                <a:lnTo>
                  <a:pt x="73795" y="24801"/>
                </a:lnTo>
                <a:cubicBezTo>
                  <a:pt x="72733" y="24810"/>
                  <a:pt x="71672" y="24819"/>
                  <a:pt x="70610" y="24828"/>
                </a:cubicBezTo>
                <a:cubicBezTo>
                  <a:pt x="70592" y="22936"/>
                  <a:pt x="70566" y="20983"/>
                  <a:pt x="70637" y="19136"/>
                </a:cubicBezTo>
                <a:cubicBezTo>
                  <a:pt x="71401" y="19009"/>
                  <a:pt x="72233" y="18909"/>
                  <a:pt x="73105" y="18909"/>
                </a:cubicBezTo>
                <a:cubicBezTo>
                  <a:pt x="73333" y="18909"/>
                  <a:pt x="73563" y="18916"/>
                  <a:pt x="73795" y="18931"/>
                </a:cubicBezTo>
                <a:lnTo>
                  <a:pt x="73795" y="18574"/>
                </a:lnTo>
                <a:cubicBezTo>
                  <a:pt x="73582" y="18560"/>
                  <a:pt x="73368" y="18554"/>
                  <a:pt x="73157" y="18554"/>
                </a:cubicBezTo>
                <a:cubicBezTo>
                  <a:pt x="72263" y="18554"/>
                  <a:pt x="71394" y="18664"/>
                  <a:pt x="70637" y="18779"/>
                </a:cubicBezTo>
                <a:cubicBezTo>
                  <a:pt x="70673" y="16870"/>
                  <a:pt x="70798" y="15068"/>
                  <a:pt x="70860" y="13204"/>
                </a:cubicBezTo>
                <a:cubicBezTo>
                  <a:pt x="71217" y="13177"/>
                  <a:pt x="71582" y="13168"/>
                  <a:pt x="71952" y="13168"/>
                </a:cubicBezTo>
                <a:cubicBezTo>
                  <a:pt x="72562" y="13168"/>
                  <a:pt x="73184" y="13193"/>
                  <a:pt x="73795" y="13204"/>
                </a:cubicBezTo>
                <a:lnTo>
                  <a:pt x="73795" y="12847"/>
                </a:lnTo>
                <a:cubicBezTo>
                  <a:pt x="73171" y="12841"/>
                  <a:pt x="72521" y="12809"/>
                  <a:pt x="71886" y="12809"/>
                </a:cubicBezTo>
                <a:cubicBezTo>
                  <a:pt x="71540" y="12809"/>
                  <a:pt x="71199" y="12819"/>
                  <a:pt x="70869" y="12847"/>
                </a:cubicBezTo>
                <a:cubicBezTo>
                  <a:pt x="70914" y="11446"/>
                  <a:pt x="70896" y="9974"/>
                  <a:pt x="70931" y="8565"/>
                </a:cubicBezTo>
                <a:cubicBezTo>
                  <a:pt x="71913" y="8556"/>
                  <a:pt x="72832" y="8484"/>
                  <a:pt x="73795" y="8467"/>
                </a:cubicBezTo>
                <a:lnTo>
                  <a:pt x="73795" y="8119"/>
                </a:lnTo>
                <a:cubicBezTo>
                  <a:pt x="72823" y="8137"/>
                  <a:pt x="71904" y="8199"/>
                  <a:pt x="70923" y="8208"/>
                </a:cubicBezTo>
                <a:cubicBezTo>
                  <a:pt x="70931" y="6825"/>
                  <a:pt x="70931" y="5442"/>
                  <a:pt x="70940" y="4086"/>
                </a:cubicBezTo>
                <a:cubicBezTo>
                  <a:pt x="71850" y="4015"/>
                  <a:pt x="72805" y="3979"/>
                  <a:pt x="73795" y="3979"/>
                </a:cubicBezTo>
                <a:lnTo>
                  <a:pt x="73795" y="3623"/>
                </a:lnTo>
                <a:cubicBezTo>
                  <a:pt x="73730" y="3622"/>
                  <a:pt x="73666" y="3622"/>
                  <a:pt x="73601" y="3622"/>
                </a:cubicBezTo>
                <a:cubicBezTo>
                  <a:pt x="72670" y="3622"/>
                  <a:pt x="71765" y="3680"/>
                  <a:pt x="70923" y="3730"/>
                </a:cubicBezTo>
                <a:cubicBezTo>
                  <a:pt x="70896" y="2463"/>
                  <a:pt x="70851" y="1205"/>
                  <a:pt x="70735" y="27"/>
                </a:cubicBezTo>
                <a:lnTo>
                  <a:pt x="70378" y="27"/>
                </a:lnTo>
                <a:cubicBezTo>
                  <a:pt x="70494" y="1205"/>
                  <a:pt x="70557" y="2498"/>
                  <a:pt x="70557" y="3747"/>
                </a:cubicBezTo>
                <a:cubicBezTo>
                  <a:pt x="69601" y="3791"/>
                  <a:pt x="68592" y="3814"/>
                  <a:pt x="67585" y="3814"/>
                </a:cubicBezTo>
                <a:cubicBezTo>
                  <a:pt x="66741" y="3814"/>
                  <a:pt x="65898" y="3798"/>
                  <a:pt x="65088" y="3765"/>
                </a:cubicBezTo>
                <a:cubicBezTo>
                  <a:pt x="65124" y="2490"/>
                  <a:pt x="65240" y="1285"/>
                  <a:pt x="65302" y="27"/>
                </a:cubicBezTo>
                <a:lnTo>
                  <a:pt x="64954" y="27"/>
                </a:lnTo>
                <a:cubicBezTo>
                  <a:pt x="64874" y="1276"/>
                  <a:pt x="64785" y="2507"/>
                  <a:pt x="64722" y="3765"/>
                </a:cubicBezTo>
                <a:cubicBezTo>
                  <a:pt x="64644" y="3766"/>
                  <a:pt x="64565" y="3766"/>
                  <a:pt x="64487" y="3766"/>
                </a:cubicBezTo>
                <a:cubicBezTo>
                  <a:pt x="63208" y="3766"/>
                  <a:pt x="61988" y="3700"/>
                  <a:pt x="60753" y="3649"/>
                </a:cubicBezTo>
                <a:cubicBezTo>
                  <a:pt x="60753" y="2409"/>
                  <a:pt x="60672" y="1250"/>
                  <a:pt x="60637" y="45"/>
                </a:cubicBezTo>
                <a:cubicBezTo>
                  <a:pt x="60628" y="45"/>
                  <a:pt x="60619" y="36"/>
                  <a:pt x="60628" y="27"/>
                </a:cubicBezTo>
                <a:lnTo>
                  <a:pt x="60271" y="27"/>
                </a:lnTo>
                <a:cubicBezTo>
                  <a:pt x="60324" y="1214"/>
                  <a:pt x="60405" y="2427"/>
                  <a:pt x="60387" y="3649"/>
                </a:cubicBezTo>
                <a:cubicBezTo>
                  <a:pt x="59823" y="3626"/>
                  <a:pt x="59255" y="3616"/>
                  <a:pt x="58685" y="3616"/>
                </a:cubicBezTo>
                <a:cubicBezTo>
                  <a:pt x="57740" y="3616"/>
                  <a:pt x="56793" y="3643"/>
                  <a:pt x="55864" y="3676"/>
                </a:cubicBezTo>
                <a:cubicBezTo>
                  <a:pt x="55855" y="2454"/>
                  <a:pt x="55864" y="1241"/>
                  <a:pt x="55873" y="27"/>
                </a:cubicBezTo>
                <a:lnTo>
                  <a:pt x="55516" y="27"/>
                </a:lnTo>
                <a:cubicBezTo>
                  <a:pt x="55498" y="1241"/>
                  <a:pt x="55525" y="2490"/>
                  <a:pt x="55498" y="3694"/>
                </a:cubicBezTo>
                <a:cubicBezTo>
                  <a:pt x="54854" y="3721"/>
                  <a:pt x="54193" y="3735"/>
                  <a:pt x="53531" y="3735"/>
                </a:cubicBezTo>
                <a:cubicBezTo>
                  <a:pt x="52681" y="3735"/>
                  <a:pt x="51829" y="3712"/>
                  <a:pt x="51011" y="3667"/>
                </a:cubicBezTo>
                <a:cubicBezTo>
                  <a:pt x="50975" y="2400"/>
                  <a:pt x="50904" y="1169"/>
                  <a:pt x="50743" y="27"/>
                </a:cubicBezTo>
                <a:lnTo>
                  <a:pt x="50377" y="27"/>
                </a:lnTo>
                <a:cubicBezTo>
                  <a:pt x="50556" y="1160"/>
                  <a:pt x="50609" y="2409"/>
                  <a:pt x="50663" y="3667"/>
                </a:cubicBezTo>
                <a:cubicBezTo>
                  <a:pt x="49012" y="3533"/>
                  <a:pt x="47255" y="3507"/>
                  <a:pt x="45578" y="3417"/>
                </a:cubicBezTo>
                <a:cubicBezTo>
                  <a:pt x="45578" y="2258"/>
                  <a:pt x="45614" y="1142"/>
                  <a:pt x="45658" y="27"/>
                </a:cubicBezTo>
                <a:lnTo>
                  <a:pt x="45301" y="27"/>
                </a:lnTo>
                <a:cubicBezTo>
                  <a:pt x="45257" y="1142"/>
                  <a:pt x="45221" y="2258"/>
                  <a:pt x="45221" y="3417"/>
                </a:cubicBezTo>
                <a:cubicBezTo>
                  <a:pt x="44892" y="3397"/>
                  <a:pt x="44565" y="3389"/>
                  <a:pt x="44238" y="3389"/>
                </a:cubicBezTo>
                <a:cubicBezTo>
                  <a:pt x="43178" y="3389"/>
                  <a:pt x="42127" y="3471"/>
                  <a:pt x="41087" y="3471"/>
                </a:cubicBezTo>
                <a:cubicBezTo>
                  <a:pt x="41046" y="3471"/>
                  <a:pt x="41006" y="3471"/>
                  <a:pt x="40966" y="3471"/>
                </a:cubicBezTo>
                <a:cubicBezTo>
                  <a:pt x="40975" y="2302"/>
                  <a:pt x="41046" y="1196"/>
                  <a:pt x="41064" y="27"/>
                </a:cubicBezTo>
                <a:lnTo>
                  <a:pt x="40716" y="27"/>
                </a:lnTo>
                <a:cubicBezTo>
                  <a:pt x="40680" y="1187"/>
                  <a:pt x="40627" y="2311"/>
                  <a:pt x="40618" y="3489"/>
                </a:cubicBezTo>
                <a:cubicBezTo>
                  <a:pt x="38941" y="3515"/>
                  <a:pt x="37156" y="3498"/>
                  <a:pt x="35559" y="3569"/>
                </a:cubicBezTo>
                <a:cubicBezTo>
                  <a:pt x="35479" y="2374"/>
                  <a:pt x="35568" y="1187"/>
                  <a:pt x="35622" y="27"/>
                </a:cubicBezTo>
                <a:lnTo>
                  <a:pt x="35265" y="27"/>
                </a:lnTo>
                <a:cubicBezTo>
                  <a:pt x="35212" y="1160"/>
                  <a:pt x="35131" y="2347"/>
                  <a:pt x="35203" y="3524"/>
                </a:cubicBezTo>
                <a:lnTo>
                  <a:pt x="30394" y="3587"/>
                </a:lnTo>
                <a:cubicBezTo>
                  <a:pt x="30394" y="1847"/>
                  <a:pt x="30350" y="54"/>
                  <a:pt x="30350" y="27"/>
                </a:cubicBezTo>
                <a:lnTo>
                  <a:pt x="29966" y="36"/>
                </a:lnTo>
                <a:cubicBezTo>
                  <a:pt x="29966" y="63"/>
                  <a:pt x="30011" y="1856"/>
                  <a:pt x="30011" y="3587"/>
                </a:cubicBezTo>
                <a:lnTo>
                  <a:pt x="24765" y="3658"/>
                </a:lnTo>
                <a:cubicBezTo>
                  <a:pt x="24881" y="2436"/>
                  <a:pt x="25042" y="830"/>
                  <a:pt x="25122" y="1"/>
                </a:cubicBezTo>
                <a:lnTo>
                  <a:pt x="24738" y="1"/>
                </a:lnTo>
                <a:cubicBezTo>
                  <a:pt x="24649" y="848"/>
                  <a:pt x="24488" y="2454"/>
                  <a:pt x="24381" y="3667"/>
                </a:cubicBezTo>
                <a:lnTo>
                  <a:pt x="18975" y="3739"/>
                </a:lnTo>
                <a:cubicBezTo>
                  <a:pt x="18975" y="2454"/>
                  <a:pt x="18931" y="964"/>
                  <a:pt x="18904" y="1"/>
                </a:cubicBezTo>
                <a:lnTo>
                  <a:pt x="18520" y="1"/>
                </a:lnTo>
                <a:cubicBezTo>
                  <a:pt x="18547" y="964"/>
                  <a:pt x="18592" y="2472"/>
                  <a:pt x="18592" y="3739"/>
                </a:cubicBezTo>
                <a:lnTo>
                  <a:pt x="12829" y="3819"/>
                </a:lnTo>
                <a:cubicBezTo>
                  <a:pt x="12820" y="2302"/>
                  <a:pt x="12802" y="795"/>
                  <a:pt x="12793" y="1"/>
                </a:cubicBezTo>
                <a:lnTo>
                  <a:pt x="12409" y="1"/>
                </a:lnTo>
                <a:cubicBezTo>
                  <a:pt x="12418" y="795"/>
                  <a:pt x="12436" y="2302"/>
                  <a:pt x="12445" y="3819"/>
                </a:cubicBezTo>
                <a:lnTo>
                  <a:pt x="7735" y="3881"/>
                </a:lnTo>
                <a:cubicBezTo>
                  <a:pt x="7735" y="2061"/>
                  <a:pt x="7690" y="54"/>
                  <a:pt x="7690" y="27"/>
                </a:cubicBezTo>
                <a:lnTo>
                  <a:pt x="7307" y="36"/>
                </a:lnTo>
                <a:cubicBezTo>
                  <a:pt x="7307" y="63"/>
                  <a:pt x="7351" y="2070"/>
                  <a:pt x="7351" y="3890"/>
                </a:cubicBezTo>
                <a:lnTo>
                  <a:pt x="1999" y="3962"/>
                </a:lnTo>
                <a:cubicBezTo>
                  <a:pt x="2114" y="2713"/>
                  <a:pt x="2293" y="902"/>
                  <a:pt x="2391" y="1"/>
                </a:cubicBezTo>
                <a:close/>
              </a:path>
            </a:pathLst>
          </a:custGeom>
          <a:solidFill>
            <a:srgbClr val="95739C">
              <a:alpha val="107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454" name="Google Shape;454;p24"/>
          <p:cNvGrpSpPr/>
          <p:nvPr/>
        </p:nvGrpSpPr>
        <p:grpSpPr>
          <a:xfrm rot="1518416" flipH="1">
            <a:off x="11329001" y="499205"/>
            <a:ext cx="646683" cy="857232"/>
            <a:chOff x="477400" y="383100"/>
            <a:chExt cx="484975" cy="642875"/>
          </a:xfrm>
        </p:grpSpPr>
        <p:sp>
          <p:nvSpPr>
            <p:cNvPr id="455" name="Google Shape;455;p24"/>
            <p:cNvSpPr/>
            <p:nvPr/>
          </p:nvSpPr>
          <p:spPr>
            <a:xfrm>
              <a:off x="477400" y="383100"/>
              <a:ext cx="484975" cy="642875"/>
            </a:xfrm>
            <a:custGeom>
              <a:avLst/>
              <a:gdLst/>
              <a:ahLst/>
              <a:cxnLst/>
              <a:rect l="l" t="t" r="r" b="b"/>
              <a:pathLst>
                <a:path w="19399" h="25715" extrusionOk="0">
                  <a:moveTo>
                    <a:pt x="17845" y="5287"/>
                  </a:moveTo>
                  <a:cubicBezTo>
                    <a:pt x="17845" y="5312"/>
                    <a:pt x="17845" y="5337"/>
                    <a:pt x="17820" y="5337"/>
                  </a:cubicBezTo>
                  <a:cubicBezTo>
                    <a:pt x="17820" y="5337"/>
                    <a:pt x="17820" y="5312"/>
                    <a:pt x="17820" y="5287"/>
                  </a:cubicBezTo>
                  <a:close/>
                  <a:moveTo>
                    <a:pt x="9082" y="1"/>
                  </a:moveTo>
                  <a:cubicBezTo>
                    <a:pt x="8991" y="1"/>
                    <a:pt x="8913" y="63"/>
                    <a:pt x="8872" y="199"/>
                  </a:cubicBezTo>
                  <a:cubicBezTo>
                    <a:pt x="8697" y="776"/>
                    <a:pt x="8521" y="1352"/>
                    <a:pt x="8647" y="1979"/>
                  </a:cubicBezTo>
                  <a:cubicBezTo>
                    <a:pt x="8622" y="2079"/>
                    <a:pt x="8622" y="2204"/>
                    <a:pt x="8622" y="2305"/>
                  </a:cubicBezTo>
                  <a:cubicBezTo>
                    <a:pt x="8471" y="2480"/>
                    <a:pt x="8496" y="2680"/>
                    <a:pt x="8471" y="2881"/>
                  </a:cubicBezTo>
                  <a:cubicBezTo>
                    <a:pt x="8371" y="4635"/>
                    <a:pt x="8020" y="6365"/>
                    <a:pt x="7694" y="8069"/>
                  </a:cubicBezTo>
                  <a:cubicBezTo>
                    <a:pt x="7586" y="8558"/>
                    <a:pt x="7556" y="8693"/>
                    <a:pt x="7302" y="8693"/>
                  </a:cubicBezTo>
                  <a:cubicBezTo>
                    <a:pt x="7204" y="8693"/>
                    <a:pt x="7073" y="8673"/>
                    <a:pt x="6892" y="8645"/>
                  </a:cubicBezTo>
                  <a:cubicBezTo>
                    <a:pt x="5489" y="8420"/>
                    <a:pt x="4110" y="7969"/>
                    <a:pt x="2657" y="7969"/>
                  </a:cubicBezTo>
                  <a:cubicBezTo>
                    <a:pt x="2306" y="7693"/>
                    <a:pt x="1880" y="7793"/>
                    <a:pt x="1479" y="7743"/>
                  </a:cubicBezTo>
                  <a:cubicBezTo>
                    <a:pt x="1153" y="7493"/>
                    <a:pt x="752" y="7593"/>
                    <a:pt x="426" y="7467"/>
                  </a:cubicBezTo>
                  <a:cubicBezTo>
                    <a:pt x="393" y="7454"/>
                    <a:pt x="357" y="7448"/>
                    <a:pt x="322" y="7448"/>
                  </a:cubicBezTo>
                  <a:cubicBezTo>
                    <a:pt x="226" y="7448"/>
                    <a:pt x="130" y="7494"/>
                    <a:pt x="75" y="7568"/>
                  </a:cubicBezTo>
                  <a:cubicBezTo>
                    <a:pt x="0" y="7693"/>
                    <a:pt x="0" y="7868"/>
                    <a:pt x="100" y="7944"/>
                  </a:cubicBezTo>
                  <a:cubicBezTo>
                    <a:pt x="551" y="8295"/>
                    <a:pt x="702" y="8921"/>
                    <a:pt x="1253" y="9147"/>
                  </a:cubicBezTo>
                  <a:cubicBezTo>
                    <a:pt x="1328" y="9322"/>
                    <a:pt x="1454" y="9397"/>
                    <a:pt x="1629" y="9422"/>
                  </a:cubicBezTo>
                  <a:cubicBezTo>
                    <a:pt x="1805" y="9723"/>
                    <a:pt x="2080" y="9924"/>
                    <a:pt x="2331" y="10099"/>
                  </a:cubicBezTo>
                  <a:cubicBezTo>
                    <a:pt x="3108" y="10676"/>
                    <a:pt x="3910" y="11202"/>
                    <a:pt x="4687" y="11753"/>
                  </a:cubicBezTo>
                  <a:cubicBezTo>
                    <a:pt x="5288" y="12179"/>
                    <a:pt x="5313" y="12204"/>
                    <a:pt x="4912" y="12831"/>
                  </a:cubicBezTo>
                  <a:cubicBezTo>
                    <a:pt x="4336" y="13658"/>
                    <a:pt x="3734" y="14485"/>
                    <a:pt x="3233" y="15362"/>
                  </a:cubicBezTo>
                  <a:cubicBezTo>
                    <a:pt x="2105" y="16691"/>
                    <a:pt x="1404" y="18295"/>
                    <a:pt x="401" y="19698"/>
                  </a:cubicBezTo>
                  <a:cubicBezTo>
                    <a:pt x="125" y="20099"/>
                    <a:pt x="226" y="20475"/>
                    <a:pt x="476" y="20826"/>
                  </a:cubicBezTo>
                  <a:cubicBezTo>
                    <a:pt x="598" y="20982"/>
                    <a:pt x="740" y="21039"/>
                    <a:pt x="889" y="21039"/>
                  </a:cubicBezTo>
                  <a:cubicBezTo>
                    <a:pt x="1075" y="21039"/>
                    <a:pt x="1272" y="20949"/>
                    <a:pt x="1454" y="20851"/>
                  </a:cubicBezTo>
                  <a:cubicBezTo>
                    <a:pt x="2707" y="20174"/>
                    <a:pt x="3759" y="19272"/>
                    <a:pt x="4837" y="18395"/>
                  </a:cubicBezTo>
                  <a:cubicBezTo>
                    <a:pt x="5514" y="18244"/>
                    <a:pt x="5865" y="17693"/>
                    <a:pt x="6241" y="17192"/>
                  </a:cubicBezTo>
                  <a:cubicBezTo>
                    <a:pt x="6366" y="17167"/>
                    <a:pt x="6416" y="17092"/>
                    <a:pt x="6441" y="16991"/>
                  </a:cubicBezTo>
                  <a:cubicBezTo>
                    <a:pt x="6566" y="16816"/>
                    <a:pt x="6642" y="16565"/>
                    <a:pt x="6993" y="16565"/>
                  </a:cubicBezTo>
                  <a:cubicBezTo>
                    <a:pt x="7093" y="16966"/>
                    <a:pt x="7168" y="17392"/>
                    <a:pt x="7268" y="17793"/>
                  </a:cubicBezTo>
                  <a:cubicBezTo>
                    <a:pt x="7469" y="18545"/>
                    <a:pt x="7394" y="19347"/>
                    <a:pt x="7820" y="20024"/>
                  </a:cubicBezTo>
                  <a:cubicBezTo>
                    <a:pt x="7995" y="21252"/>
                    <a:pt x="8120" y="22530"/>
                    <a:pt x="8321" y="23758"/>
                  </a:cubicBezTo>
                  <a:cubicBezTo>
                    <a:pt x="8371" y="24260"/>
                    <a:pt x="8521" y="24736"/>
                    <a:pt x="8697" y="25212"/>
                  </a:cubicBezTo>
                  <a:cubicBezTo>
                    <a:pt x="8769" y="25452"/>
                    <a:pt x="8910" y="25715"/>
                    <a:pt x="9185" y="25715"/>
                  </a:cubicBezTo>
                  <a:cubicBezTo>
                    <a:pt x="9198" y="25715"/>
                    <a:pt x="9210" y="25714"/>
                    <a:pt x="9223" y="25713"/>
                  </a:cubicBezTo>
                  <a:cubicBezTo>
                    <a:pt x="9524" y="25688"/>
                    <a:pt x="9549" y="25387"/>
                    <a:pt x="9624" y="25187"/>
                  </a:cubicBezTo>
                  <a:cubicBezTo>
                    <a:pt x="9825" y="24560"/>
                    <a:pt x="9875" y="23884"/>
                    <a:pt x="9875" y="23207"/>
                  </a:cubicBezTo>
                  <a:cubicBezTo>
                    <a:pt x="9850" y="23207"/>
                    <a:pt x="9825" y="23207"/>
                    <a:pt x="9825" y="23182"/>
                  </a:cubicBezTo>
                  <a:lnTo>
                    <a:pt x="9825" y="23182"/>
                  </a:lnTo>
                  <a:cubicBezTo>
                    <a:pt x="9825" y="23182"/>
                    <a:pt x="9875" y="23207"/>
                    <a:pt x="9875" y="23207"/>
                  </a:cubicBezTo>
                  <a:cubicBezTo>
                    <a:pt x="10125" y="22706"/>
                    <a:pt x="10251" y="22179"/>
                    <a:pt x="10251" y="21603"/>
                  </a:cubicBezTo>
                  <a:cubicBezTo>
                    <a:pt x="10652" y="20099"/>
                    <a:pt x="10978" y="18570"/>
                    <a:pt x="11053" y="16991"/>
                  </a:cubicBezTo>
                  <a:cubicBezTo>
                    <a:pt x="11303" y="16816"/>
                    <a:pt x="11579" y="16766"/>
                    <a:pt x="11880" y="16766"/>
                  </a:cubicBezTo>
                  <a:lnTo>
                    <a:pt x="11855" y="16791"/>
                  </a:lnTo>
                  <a:cubicBezTo>
                    <a:pt x="12105" y="17117"/>
                    <a:pt x="12456" y="17192"/>
                    <a:pt x="12857" y="17217"/>
                  </a:cubicBezTo>
                  <a:cubicBezTo>
                    <a:pt x="14912" y="18119"/>
                    <a:pt x="17043" y="18821"/>
                    <a:pt x="19323" y="19097"/>
                  </a:cubicBezTo>
                  <a:cubicBezTo>
                    <a:pt x="19399" y="18495"/>
                    <a:pt x="19123" y="18094"/>
                    <a:pt x="18822" y="17743"/>
                  </a:cubicBezTo>
                  <a:cubicBezTo>
                    <a:pt x="18271" y="17117"/>
                    <a:pt x="17744" y="16490"/>
                    <a:pt x="17068" y="15964"/>
                  </a:cubicBezTo>
                  <a:cubicBezTo>
                    <a:pt x="16717" y="15488"/>
                    <a:pt x="16391" y="14961"/>
                    <a:pt x="15915" y="14585"/>
                  </a:cubicBezTo>
                  <a:cubicBezTo>
                    <a:pt x="15765" y="14134"/>
                    <a:pt x="15464" y="13833"/>
                    <a:pt x="15063" y="13583"/>
                  </a:cubicBezTo>
                  <a:cubicBezTo>
                    <a:pt x="14812" y="12931"/>
                    <a:pt x="14261" y="12530"/>
                    <a:pt x="13835" y="12004"/>
                  </a:cubicBezTo>
                  <a:cubicBezTo>
                    <a:pt x="13885" y="11803"/>
                    <a:pt x="13860" y="11553"/>
                    <a:pt x="13985" y="11427"/>
                  </a:cubicBezTo>
                  <a:cubicBezTo>
                    <a:pt x="14787" y="10450"/>
                    <a:pt x="15439" y="9372"/>
                    <a:pt x="16216" y="8370"/>
                  </a:cubicBezTo>
                  <a:cubicBezTo>
                    <a:pt x="16642" y="7793"/>
                    <a:pt x="17018" y="7217"/>
                    <a:pt x="17293" y="6590"/>
                  </a:cubicBezTo>
                  <a:cubicBezTo>
                    <a:pt x="17694" y="6239"/>
                    <a:pt x="17970" y="5788"/>
                    <a:pt x="18271" y="5362"/>
                  </a:cubicBezTo>
                  <a:cubicBezTo>
                    <a:pt x="18421" y="5287"/>
                    <a:pt x="18496" y="5162"/>
                    <a:pt x="18496" y="4986"/>
                  </a:cubicBezTo>
                  <a:cubicBezTo>
                    <a:pt x="18772" y="4736"/>
                    <a:pt x="18947" y="4410"/>
                    <a:pt x="19098" y="4084"/>
                  </a:cubicBezTo>
                  <a:cubicBezTo>
                    <a:pt x="19274" y="3666"/>
                    <a:pt x="19122" y="3364"/>
                    <a:pt x="18743" y="3364"/>
                  </a:cubicBezTo>
                  <a:cubicBezTo>
                    <a:pt x="18690" y="3364"/>
                    <a:pt x="18633" y="3370"/>
                    <a:pt x="18572" y="3382"/>
                  </a:cubicBezTo>
                  <a:cubicBezTo>
                    <a:pt x="18246" y="3432"/>
                    <a:pt x="17945" y="3608"/>
                    <a:pt x="17644" y="3733"/>
                  </a:cubicBezTo>
                  <a:cubicBezTo>
                    <a:pt x="17494" y="3758"/>
                    <a:pt x="17343" y="3808"/>
                    <a:pt x="17293" y="3984"/>
                  </a:cubicBezTo>
                  <a:lnTo>
                    <a:pt x="17268" y="3984"/>
                  </a:lnTo>
                  <a:cubicBezTo>
                    <a:pt x="16942" y="3984"/>
                    <a:pt x="16667" y="4109"/>
                    <a:pt x="16441" y="4360"/>
                  </a:cubicBezTo>
                  <a:cubicBezTo>
                    <a:pt x="16166" y="4535"/>
                    <a:pt x="15815" y="4635"/>
                    <a:pt x="15639" y="4961"/>
                  </a:cubicBezTo>
                  <a:cubicBezTo>
                    <a:pt x="15389" y="5011"/>
                    <a:pt x="15188" y="5137"/>
                    <a:pt x="15063" y="5337"/>
                  </a:cubicBezTo>
                  <a:cubicBezTo>
                    <a:pt x="14887" y="5337"/>
                    <a:pt x="14737" y="5412"/>
                    <a:pt x="14662" y="5563"/>
                  </a:cubicBezTo>
                  <a:cubicBezTo>
                    <a:pt x="13409" y="6214"/>
                    <a:pt x="12381" y="7217"/>
                    <a:pt x="11153" y="7994"/>
                  </a:cubicBezTo>
                  <a:cubicBezTo>
                    <a:pt x="10802" y="6565"/>
                    <a:pt x="10376" y="5262"/>
                    <a:pt x="10176" y="3909"/>
                  </a:cubicBezTo>
                  <a:cubicBezTo>
                    <a:pt x="10025" y="2906"/>
                    <a:pt x="9825" y="1929"/>
                    <a:pt x="9649" y="951"/>
                  </a:cubicBezTo>
                  <a:cubicBezTo>
                    <a:pt x="9599" y="650"/>
                    <a:pt x="9524" y="350"/>
                    <a:pt x="9323" y="124"/>
                  </a:cubicBezTo>
                  <a:cubicBezTo>
                    <a:pt x="9243" y="44"/>
                    <a:pt x="9158" y="1"/>
                    <a:pt x="9082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6" name="Google Shape;456;p24"/>
            <p:cNvSpPr/>
            <p:nvPr/>
          </p:nvSpPr>
          <p:spPr>
            <a:xfrm>
              <a:off x="477400" y="383100"/>
              <a:ext cx="484975" cy="642875"/>
            </a:xfrm>
            <a:custGeom>
              <a:avLst/>
              <a:gdLst/>
              <a:ahLst/>
              <a:cxnLst/>
              <a:rect l="l" t="t" r="r" b="b"/>
              <a:pathLst>
                <a:path w="19399" h="25715" extrusionOk="0">
                  <a:moveTo>
                    <a:pt x="17845" y="5287"/>
                  </a:moveTo>
                  <a:cubicBezTo>
                    <a:pt x="17845" y="5312"/>
                    <a:pt x="17845" y="5337"/>
                    <a:pt x="17820" y="5337"/>
                  </a:cubicBezTo>
                  <a:cubicBezTo>
                    <a:pt x="17820" y="5337"/>
                    <a:pt x="17820" y="5312"/>
                    <a:pt x="17820" y="5287"/>
                  </a:cubicBezTo>
                  <a:close/>
                  <a:moveTo>
                    <a:pt x="9082" y="1"/>
                  </a:moveTo>
                  <a:cubicBezTo>
                    <a:pt x="8991" y="1"/>
                    <a:pt x="8913" y="63"/>
                    <a:pt x="8872" y="199"/>
                  </a:cubicBezTo>
                  <a:cubicBezTo>
                    <a:pt x="8697" y="776"/>
                    <a:pt x="8521" y="1352"/>
                    <a:pt x="8647" y="1979"/>
                  </a:cubicBezTo>
                  <a:cubicBezTo>
                    <a:pt x="8622" y="2079"/>
                    <a:pt x="8622" y="2204"/>
                    <a:pt x="8622" y="2305"/>
                  </a:cubicBezTo>
                  <a:cubicBezTo>
                    <a:pt x="8471" y="2480"/>
                    <a:pt x="8496" y="2680"/>
                    <a:pt x="8471" y="2881"/>
                  </a:cubicBezTo>
                  <a:cubicBezTo>
                    <a:pt x="8371" y="4635"/>
                    <a:pt x="8020" y="6365"/>
                    <a:pt x="7694" y="8069"/>
                  </a:cubicBezTo>
                  <a:cubicBezTo>
                    <a:pt x="7586" y="8558"/>
                    <a:pt x="7556" y="8693"/>
                    <a:pt x="7302" y="8693"/>
                  </a:cubicBezTo>
                  <a:cubicBezTo>
                    <a:pt x="7204" y="8693"/>
                    <a:pt x="7073" y="8673"/>
                    <a:pt x="6892" y="8645"/>
                  </a:cubicBezTo>
                  <a:cubicBezTo>
                    <a:pt x="5489" y="8420"/>
                    <a:pt x="4110" y="7969"/>
                    <a:pt x="2657" y="7969"/>
                  </a:cubicBezTo>
                  <a:cubicBezTo>
                    <a:pt x="2306" y="7693"/>
                    <a:pt x="1880" y="7793"/>
                    <a:pt x="1479" y="7743"/>
                  </a:cubicBezTo>
                  <a:cubicBezTo>
                    <a:pt x="1153" y="7493"/>
                    <a:pt x="752" y="7593"/>
                    <a:pt x="426" y="7467"/>
                  </a:cubicBezTo>
                  <a:cubicBezTo>
                    <a:pt x="393" y="7454"/>
                    <a:pt x="357" y="7448"/>
                    <a:pt x="322" y="7448"/>
                  </a:cubicBezTo>
                  <a:cubicBezTo>
                    <a:pt x="226" y="7448"/>
                    <a:pt x="130" y="7494"/>
                    <a:pt x="75" y="7568"/>
                  </a:cubicBezTo>
                  <a:cubicBezTo>
                    <a:pt x="0" y="7693"/>
                    <a:pt x="0" y="7868"/>
                    <a:pt x="100" y="7944"/>
                  </a:cubicBezTo>
                  <a:cubicBezTo>
                    <a:pt x="551" y="8295"/>
                    <a:pt x="702" y="8921"/>
                    <a:pt x="1253" y="9147"/>
                  </a:cubicBezTo>
                  <a:cubicBezTo>
                    <a:pt x="1328" y="9322"/>
                    <a:pt x="1454" y="9397"/>
                    <a:pt x="1629" y="9422"/>
                  </a:cubicBezTo>
                  <a:cubicBezTo>
                    <a:pt x="1805" y="9723"/>
                    <a:pt x="2080" y="9924"/>
                    <a:pt x="2331" y="10099"/>
                  </a:cubicBezTo>
                  <a:cubicBezTo>
                    <a:pt x="3108" y="10676"/>
                    <a:pt x="3910" y="11202"/>
                    <a:pt x="4687" y="11753"/>
                  </a:cubicBezTo>
                  <a:cubicBezTo>
                    <a:pt x="5288" y="12179"/>
                    <a:pt x="5313" y="12204"/>
                    <a:pt x="4912" y="12831"/>
                  </a:cubicBezTo>
                  <a:cubicBezTo>
                    <a:pt x="4336" y="13658"/>
                    <a:pt x="3734" y="14485"/>
                    <a:pt x="3233" y="15362"/>
                  </a:cubicBezTo>
                  <a:cubicBezTo>
                    <a:pt x="2105" y="16691"/>
                    <a:pt x="1404" y="18295"/>
                    <a:pt x="401" y="19698"/>
                  </a:cubicBezTo>
                  <a:cubicBezTo>
                    <a:pt x="125" y="20099"/>
                    <a:pt x="226" y="20475"/>
                    <a:pt x="476" y="20826"/>
                  </a:cubicBezTo>
                  <a:cubicBezTo>
                    <a:pt x="598" y="20982"/>
                    <a:pt x="740" y="21039"/>
                    <a:pt x="889" y="21039"/>
                  </a:cubicBezTo>
                  <a:cubicBezTo>
                    <a:pt x="1075" y="21039"/>
                    <a:pt x="1272" y="20949"/>
                    <a:pt x="1454" y="20851"/>
                  </a:cubicBezTo>
                  <a:cubicBezTo>
                    <a:pt x="2707" y="20174"/>
                    <a:pt x="3759" y="19272"/>
                    <a:pt x="4837" y="18395"/>
                  </a:cubicBezTo>
                  <a:cubicBezTo>
                    <a:pt x="5514" y="18244"/>
                    <a:pt x="5865" y="17693"/>
                    <a:pt x="6241" y="17192"/>
                  </a:cubicBezTo>
                  <a:cubicBezTo>
                    <a:pt x="6366" y="17167"/>
                    <a:pt x="6416" y="17092"/>
                    <a:pt x="6441" y="16991"/>
                  </a:cubicBezTo>
                  <a:cubicBezTo>
                    <a:pt x="6566" y="16816"/>
                    <a:pt x="6642" y="16565"/>
                    <a:pt x="6993" y="16565"/>
                  </a:cubicBezTo>
                  <a:cubicBezTo>
                    <a:pt x="7093" y="16966"/>
                    <a:pt x="7168" y="17392"/>
                    <a:pt x="7268" y="17793"/>
                  </a:cubicBezTo>
                  <a:cubicBezTo>
                    <a:pt x="7469" y="18545"/>
                    <a:pt x="7394" y="19347"/>
                    <a:pt x="7820" y="20024"/>
                  </a:cubicBezTo>
                  <a:cubicBezTo>
                    <a:pt x="7995" y="21252"/>
                    <a:pt x="8120" y="22530"/>
                    <a:pt x="8321" y="23758"/>
                  </a:cubicBezTo>
                  <a:cubicBezTo>
                    <a:pt x="8371" y="24260"/>
                    <a:pt x="8521" y="24736"/>
                    <a:pt x="8697" y="25212"/>
                  </a:cubicBezTo>
                  <a:cubicBezTo>
                    <a:pt x="8769" y="25452"/>
                    <a:pt x="8910" y="25715"/>
                    <a:pt x="9185" y="25715"/>
                  </a:cubicBezTo>
                  <a:cubicBezTo>
                    <a:pt x="9198" y="25715"/>
                    <a:pt x="9210" y="25714"/>
                    <a:pt x="9223" y="25713"/>
                  </a:cubicBezTo>
                  <a:cubicBezTo>
                    <a:pt x="9524" y="25688"/>
                    <a:pt x="9549" y="25387"/>
                    <a:pt x="9624" y="25187"/>
                  </a:cubicBezTo>
                  <a:cubicBezTo>
                    <a:pt x="9825" y="24560"/>
                    <a:pt x="9875" y="23884"/>
                    <a:pt x="9875" y="23207"/>
                  </a:cubicBezTo>
                  <a:cubicBezTo>
                    <a:pt x="9850" y="23207"/>
                    <a:pt x="9825" y="23207"/>
                    <a:pt x="9825" y="23182"/>
                  </a:cubicBezTo>
                  <a:lnTo>
                    <a:pt x="9825" y="23182"/>
                  </a:lnTo>
                  <a:cubicBezTo>
                    <a:pt x="9825" y="23182"/>
                    <a:pt x="9875" y="23207"/>
                    <a:pt x="9875" y="23207"/>
                  </a:cubicBezTo>
                  <a:cubicBezTo>
                    <a:pt x="10125" y="22706"/>
                    <a:pt x="10251" y="22179"/>
                    <a:pt x="10251" y="21603"/>
                  </a:cubicBezTo>
                  <a:cubicBezTo>
                    <a:pt x="10652" y="20099"/>
                    <a:pt x="10978" y="18570"/>
                    <a:pt x="11053" y="16991"/>
                  </a:cubicBezTo>
                  <a:cubicBezTo>
                    <a:pt x="11303" y="16816"/>
                    <a:pt x="11579" y="16766"/>
                    <a:pt x="11880" y="16766"/>
                  </a:cubicBezTo>
                  <a:lnTo>
                    <a:pt x="11855" y="16791"/>
                  </a:lnTo>
                  <a:cubicBezTo>
                    <a:pt x="12105" y="17117"/>
                    <a:pt x="12456" y="17192"/>
                    <a:pt x="12857" y="17217"/>
                  </a:cubicBezTo>
                  <a:cubicBezTo>
                    <a:pt x="14912" y="18119"/>
                    <a:pt x="17043" y="18821"/>
                    <a:pt x="19323" y="19097"/>
                  </a:cubicBezTo>
                  <a:cubicBezTo>
                    <a:pt x="19399" y="18495"/>
                    <a:pt x="19123" y="18094"/>
                    <a:pt x="18822" y="17743"/>
                  </a:cubicBezTo>
                  <a:cubicBezTo>
                    <a:pt x="18271" y="17117"/>
                    <a:pt x="17744" y="16490"/>
                    <a:pt x="17068" y="15964"/>
                  </a:cubicBezTo>
                  <a:cubicBezTo>
                    <a:pt x="16717" y="15488"/>
                    <a:pt x="16391" y="14961"/>
                    <a:pt x="15915" y="14585"/>
                  </a:cubicBezTo>
                  <a:cubicBezTo>
                    <a:pt x="15765" y="14134"/>
                    <a:pt x="15464" y="13833"/>
                    <a:pt x="15063" y="13583"/>
                  </a:cubicBezTo>
                  <a:cubicBezTo>
                    <a:pt x="14812" y="12931"/>
                    <a:pt x="14261" y="12530"/>
                    <a:pt x="13835" y="12004"/>
                  </a:cubicBezTo>
                  <a:cubicBezTo>
                    <a:pt x="13885" y="11803"/>
                    <a:pt x="13860" y="11553"/>
                    <a:pt x="13985" y="11427"/>
                  </a:cubicBezTo>
                  <a:cubicBezTo>
                    <a:pt x="14787" y="10450"/>
                    <a:pt x="15439" y="9372"/>
                    <a:pt x="16216" y="8370"/>
                  </a:cubicBezTo>
                  <a:cubicBezTo>
                    <a:pt x="16642" y="7793"/>
                    <a:pt x="17018" y="7217"/>
                    <a:pt x="17293" y="6590"/>
                  </a:cubicBezTo>
                  <a:cubicBezTo>
                    <a:pt x="17694" y="6239"/>
                    <a:pt x="17970" y="5788"/>
                    <a:pt x="18271" y="5362"/>
                  </a:cubicBezTo>
                  <a:cubicBezTo>
                    <a:pt x="18421" y="5287"/>
                    <a:pt x="18496" y="5162"/>
                    <a:pt x="18496" y="4986"/>
                  </a:cubicBezTo>
                  <a:cubicBezTo>
                    <a:pt x="18772" y="4736"/>
                    <a:pt x="18947" y="4410"/>
                    <a:pt x="19098" y="4084"/>
                  </a:cubicBezTo>
                  <a:cubicBezTo>
                    <a:pt x="19274" y="3666"/>
                    <a:pt x="19122" y="3364"/>
                    <a:pt x="18743" y="3364"/>
                  </a:cubicBezTo>
                  <a:cubicBezTo>
                    <a:pt x="18690" y="3364"/>
                    <a:pt x="18633" y="3370"/>
                    <a:pt x="18572" y="3382"/>
                  </a:cubicBezTo>
                  <a:cubicBezTo>
                    <a:pt x="18246" y="3432"/>
                    <a:pt x="17945" y="3608"/>
                    <a:pt x="17644" y="3733"/>
                  </a:cubicBezTo>
                  <a:cubicBezTo>
                    <a:pt x="17494" y="3758"/>
                    <a:pt x="17343" y="3808"/>
                    <a:pt x="17293" y="3984"/>
                  </a:cubicBezTo>
                  <a:lnTo>
                    <a:pt x="17268" y="3984"/>
                  </a:lnTo>
                  <a:cubicBezTo>
                    <a:pt x="16942" y="3984"/>
                    <a:pt x="16667" y="4109"/>
                    <a:pt x="16441" y="4360"/>
                  </a:cubicBezTo>
                  <a:cubicBezTo>
                    <a:pt x="16166" y="4535"/>
                    <a:pt x="15815" y="4635"/>
                    <a:pt x="15639" y="4961"/>
                  </a:cubicBezTo>
                  <a:cubicBezTo>
                    <a:pt x="15389" y="5011"/>
                    <a:pt x="15188" y="5137"/>
                    <a:pt x="15063" y="5337"/>
                  </a:cubicBezTo>
                  <a:cubicBezTo>
                    <a:pt x="14887" y="5337"/>
                    <a:pt x="14737" y="5412"/>
                    <a:pt x="14662" y="5563"/>
                  </a:cubicBezTo>
                  <a:cubicBezTo>
                    <a:pt x="13409" y="6214"/>
                    <a:pt x="12381" y="7217"/>
                    <a:pt x="11153" y="7994"/>
                  </a:cubicBezTo>
                  <a:cubicBezTo>
                    <a:pt x="10802" y="6565"/>
                    <a:pt x="10376" y="5262"/>
                    <a:pt x="10176" y="3909"/>
                  </a:cubicBezTo>
                  <a:cubicBezTo>
                    <a:pt x="10025" y="2906"/>
                    <a:pt x="9825" y="1929"/>
                    <a:pt x="9649" y="951"/>
                  </a:cubicBezTo>
                  <a:cubicBezTo>
                    <a:pt x="9599" y="650"/>
                    <a:pt x="9524" y="350"/>
                    <a:pt x="9323" y="124"/>
                  </a:cubicBezTo>
                  <a:cubicBezTo>
                    <a:pt x="9243" y="44"/>
                    <a:pt x="9158" y="1"/>
                    <a:pt x="90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57" name="Google Shape;457;p24"/>
          <p:cNvGrpSpPr/>
          <p:nvPr/>
        </p:nvGrpSpPr>
        <p:grpSpPr>
          <a:xfrm flipH="1">
            <a:off x="357633" y="448584"/>
            <a:ext cx="593167" cy="726800"/>
            <a:chOff x="8331913" y="266838"/>
            <a:chExt cx="444875" cy="545100"/>
          </a:xfrm>
        </p:grpSpPr>
        <p:sp>
          <p:nvSpPr>
            <p:cNvPr id="458" name="Google Shape;458;p24"/>
            <p:cNvSpPr/>
            <p:nvPr/>
          </p:nvSpPr>
          <p:spPr>
            <a:xfrm>
              <a:off x="8331913" y="266838"/>
              <a:ext cx="444875" cy="545100"/>
            </a:xfrm>
            <a:custGeom>
              <a:avLst/>
              <a:gdLst/>
              <a:ahLst/>
              <a:cxnLst/>
              <a:rect l="l" t="t" r="r" b="b"/>
              <a:pathLst>
                <a:path w="17795" h="21804" extrusionOk="0">
                  <a:moveTo>
                    <a:pt x="7569" y="997"/>
                  </a:moveTo>
                  <a:cubicBezTo>
                    <a:pt x="7569" y="997"/>
                    <a:pt x="7569" y="1022"/>
                    <a:pt x="7569" y="1022"/>
                  </a:cubicBezTo>
                  <a:cubicBezTo>
                    <a:pt x="7569" y="1022"/>
                    <a:pt x="7569" y="1022"/>
                    <a:pt x="7544" y="997"/>
                  </a:cubicBezTo>
                  <a:close/>
                  <a:moveTo>
                    <a:pt x="10802" y="13252"/>
                  </a:moveTo>
                  <a:cubicBezTo>
                    <a:pt x="10802" y="13252"/>
                    <a:pt x="10802" y="13277"/>
                    <a:pt x="10802" y="13302"/>
                  </a:cubicBezTo>
                  <a:cubicBezTo>
                    <a:pt x="10802" y="13277"/>
                    <a:pt x="10777" y="13277"/>
                    <a:pt x="10777" y="13277"/>
                  </a:cubicBezTo>
                  <a:cubicBezTo>
                    <a:pt x="10777" y="13277"/>
                    <a:pt x="10802" y="13252"/>
                    <a:pt x="10802" y="13252"/>
                  </a:cubicBezTo>
                  <a:close/>
                  <a:moveTo>
                    <a:pt x="11203" y="13378"/>
                  </a:moveTo>
                  <a:cubicBezTo>
                    <a:pt x="11203" y="13378"/>
                    <a:pt x="11191" y="13396"/>
                    <a:pt x="11178" y="13415"/>
                  </a:cubicBezTo>
                  <a:lnTo>
                    <a:pt x="11178" y="13415"/>
                  </a:lnTo>
                  <a:cubicBezTo>
                    <a:pt x="11185" y="13403"/>
                    <a:pt x="11191" y="13390"/>
                    <a:pt x="11203" y="13378"/>
                  </a:cubicBezTo>
                  <a:close/>
                  <a:moveTo>
                    <a:pt x="9775" y="17638"/>
                  </a:moveTo>
                  <a:cubicBezTo>
                    <a:pt x="9775" y="17663"/>
                    <a:pt x="9775" y="17663"/>
                    <a:pt x="9775" y="17688"/>
                  </a:cubicBezTo>
                  <a:cubicBezTo>
                    <a:pt x="9750" y="17688"/>
                    <a:pt x="9725" y="17688"/>
                    <a:pt x="9700" y="17714"/>
                  </a:cubicBezTo>
                  <a:cubicBezTo>
                    <a:pt x="9725" y="17688"/>
                    <a:pt x="9750" y="17663"/>
                    <a:pt x="9775" y="17638"/>
                  </a:cubicBezTo>
                  <a:close/>
                  <a:moveTo>
                    <a:pt x="7332" y="1"/>
                  </a:moveTo>
                  <a:cubicBezTo>
                    <a:pt x="7042" y="1"/>
                    <a:pt x="6898" y="210"/>
                    <a:pt x="6742" y="696"/>
                  </a:cubicBezTo>
                  <a:cubicBezTo>
                    <a:pt x="6391" y="1924"/>
                    <a:pt x="6291" y="3177"/>
                    <a:pt x="6391" y="4430"/>
                  </a:cubicBezTo>
                  <a:cubicBezTo>
                    <a:pt x="6391" y="4505"/>
                    <a:pt x="6366" y="4556"/>
                    <a:pt x="6366" y="4606"/>
                  </a:cubicBezTo>
                  <a:cubicBezTo>
                    <a:pt x="5990" y="5032"/>
                    <a:pt x="6241" y="5558"/>
                    <a:pt x="6166" y="6009"/>
                  </a:cubicBezTo>
                  <a:cubicBezTo>
                    <a:pt x="5865" y="6260"/>
                    <a:pt x="5940" y="6686"/>
                    <a:pt x="5815" y="7012"/>
                  </a:cubicBezTo>
                  <a:cubicBezTo>
                    <a:pt x="5690" y="7363"/>
                    <a:pt x="5464" y="7413"/>
                    <a:pt x="5163" y="7438"/>
                  </a:cubicBezTo>
                  <a:cubicBezTo>
                    <a:pt x="4762" y="6811"/>
                    <a:pt x="4236" y="6310"/>
                    <a:pt x="3659" y="5884"/>
                  </a:cubicBezTo>
                  <a:cubicBezTo>
                    <a:pt x="2983" y="5383"/>
                    <a:pt x="2206" y="5107"/>
                    <a:pt x="1354" y="5007"/>
                  </a:cubicBezTo>
                  <a:cubicBezTo>
                    <a:pt x="1326" y="5005"/>
                    <a:pt x="1298" y="5004"/>
                    <a:pt x="1271" y="5004"/>
                  </a:cubicBezTo>
                  <a:cubicBezTo>
                    <a:pt x="860" y="5004"/>
                    <a:pt x="542" y="5183"/>
                    <a:pt x="401" y="5583"/>
                  </a:cubicBezTo>
                  <a:cubicBezTo>
                    <a:pt x="276" y="5984"/>
                    <a:pt x="301" y="6385"/>
                    <a:pt x="752" y="6611"/>
                  </a:cubicBezTo>
                  <a:cubicBezTo>
                    <a:pt x="1028" y="6761"/>
                    <a:pt x="1253" y="6962"/>
                    <a:pt x="1429" y="7212"/>
                  </a:cubicBezTo>
                  <a:cubicBezTo>
                    <a:pt x="1980" y="8089"/>
                    <a:pt x="2807" y="8716"/>
                    <a:pt x="3509" y="9468"/>
                  </a:cubicBezTo>
                  <a:cubicBezTo>
                    <a:pt x="3673" y="9655"/>
                    <a:pt x="3859" y="9821"/>
                    <a:pt x="4129" y="9821"/>
                  </a:cubicBezTo>
                  <a:cubicBezTo>
                    <a:pt x="4148" y="9821"/>
                    <a:pt x="4166" y="9820"/>
                    <a:pt x="4186" y="9819"/>
                  </a:cubicBezTo>
                  <a:cubicBezTo>
                    <a:pt x="4461" y="10044"/>
                    <a:pt x="4311" y="10270"/>
                    <a:pt x="4186" y="10495"/>
                  </a:cubicBezTo>
                  <a:cubicBezTo>
                    <a:pt x="3960" y="10997"/>
                    <a:pt x="3584" y="11423"/>
                    <a:pt x="3534" y="11999"/>
                  </a:cubicBezTo>
                  <a:cubicBezTo>
                    <a:pt x="3334" y="12150"/>
                    <a:pt x="3158" y="12350"/>
                    <a:pt x="3133" y="12626"/>
                  </a:cubicBezTo>
                  <a:cubicBezTo>
                    <a:pt x="2482" y="13754"/>
                    <a:pt x="1830" y="14906"/>
                    <a:pt x="1178" y="16034"/>
                  </a:cubicBezTo>
                  <a:cubicBezTo>
                    <a:pt x="752" y="16460"/>
                    <a:pt x="476" y="16987"/>
                    <a:pt x="251" y="17513"/>
                  </a:cubicBezTo>
                  <a:cubicBezTo>
                    <a:pt x="0" y="18064"/>
                    <a:pt x="151" y="18290"/>
                    <a:pt x="777" y="18440"/>
                  </a:cubicBezTo>
                  <a:cubicBezTo>
                    <a:pt x="863" y="18594"/>
                    <a:pt x="937" y="18806"/>
                    <a:pt x="1086" y="18806"/>
                  </a:cubicBezTo>
                  <a:cubicBezTo>
                    <a:pt x="1156" y="18806"/>
                    <a:pt x="1242" y="18760"/>
                    <a:pt x="1354" y="18641"/>
                  </a:cubicBezTo>
                  <a:cubicBezTo>
                    <a:pt x="1401" y="18644"/>
                    <a:pt x="1447" y="18646"/>
                    <a:pt x="1492" y="18646"/>
                  </a:cubicBezTo>
                  <a:cubicBezTo>
                    <a:pt x="1782" y="18646"/>
                    <a:pt x="2022" y="18562"/>
                    <a:pt x="2131" y="18215"/>
                  </a:cubicBezTo>
                  <a:cubicBezTo>
                    <a:pt x="2256" y="18190"/>
                    <a:pt x="2331" y="18140"/>
                    <a:pt x="2356" y="18039"/>
                  </a:cubicBezTo>
                  <a:cubicBezTo>
                    <a:pt x="2431" y="17989"/>
                    <a:pt x="2482" y="17889"/>
                    <a:pt x="2557" y="17839"/>
                  </a:cubicBezTo>
                  <a:cubicBezTo>
                    <a:pt x="3108" y="17262"/>
                    <a:pt x="3910" y="16886"/>
                    <a:pt x="4186" y="16059"/>
                  </a:cubicBezTo>
                  <a:cubicBezTo>
                    <a:pt x="4436" y="15884"/>
                    <a:pt x="4612" y="15683"/>
                    <a:pt x="4762" y="15433"/>
                  </a:cubicBezTo>
                  <a:cubicBezTo>
                    <a:pt x="5414" y="15007"/>
                    <a:pt x="5890" y="14430"/>
                    <a:pt x="6391" y="13879"/>
                  </a:cubicBezTo>
                  <a:cubicBezTo>
                    <a:pt x="6391" y="13879"/>
                    <a:pt x="6341" y="13804"/>
                    <a:pt x="6341" y="13804"/>
                  </a:cubicBezTo>
                  <a:lnTo>
                    <a:pt x="6366" y="13804"/>
                  </a:lnTo>
                  <a:cubicBezTo>
                    <a:pt x="6366" y="13829"/>
                    <a:pt x="6391" y="13854"/>
                    <a:pt x="6391" y="13879"/>
                  </a:cubicBezTo>
                  <a:cubicBezTo>
                    <a:pt x="6441" y="13954"/>
                    <a:pt x="6542" y="14029"/>
                    <a:pt x="6567" y="14104"/>
                  </a:cubicBezTo>
                  <a:cubicBezTo>
                    <a:pt x="6742" y="16135"/>
                    <a:pt x="7243" y="18089"/>
                    <a:pt x="7619" y="20069"/>
                  </a:cubicBezTo>
                  <a:cubicBezTo>
                    <a:pt x="7695" y="20470"/>
                    <a:pt x="7795" y="20871"/>
                    <a:pt x="7970" y="21222"/>
                  </a:cubicBezTo>
                  <a:cubicBezTo>
                    <a:pt x="8155" y="21605"/>
                    <a:pt x="8444" y="21804"/>
                    <a:pt x="8737" y="21804"/>
                  </a:cubicBezTo>
                  <a:cubicBezTo>
                    <a:pt x="8962" y="21804"/>
                    <a:pt x="9189" y="21687"/>
                    <a:pt x="9374" y="21448"/>
                  </a:cubicBezTo>
                  <a:cubicBezTo>
                    <a:pt x="9649" y="20345"/>
                    <a:pt x="9800" y="19217"/>
                    <a:pt x="9775" y="18064"/>
                  </a:cubicBezTo>
                  <a:cubicBezTo>
                    <a:pt x="9925" y="17939"/>
                    <a:pt x="9950" y="17789"/>
                    <a:pt x="10000" y="17638"/>
                  </a:cubicBezTo>
                  <a:cubicBezTo>
                    <a:pt x="10176" y="16686"/>
                    <a:pt x="10376" y="15759"/>
                    <a:pt x="10577" y="14831"/>
                  </a:cubicBezTo>
                  <a:cubicBezTo>
                    <a:pt x="11103" y="14505"/>
                    <a:pt x="10802" y="13854"/>
                    <a:pt x="11153" y="13453"/>
                  </a:cubicBezTo>
                  <a:cubicBezTo>
                    <a:pt x="11253" y="13578"/>
                    <a:pt x="11404" y="13628"/>
                    <a:pt x="11554" y="13653"/>
                  </a:cubicBezTo>
                  <a:lnTo>
                    <a:pt x="11604" y="13578"/>
                  </a:lnTo>
                  <a:lnTo>
                    <a:pt x="11629" y="13578"/>
                  </a:lnTo>
                  <a:cubicBezTo>
                    <a:pt x="11604" y="13603"/>
                    <a:pt x="11579" y="13628"/>
                    <a:pt x="11554" y="13653"/>
                  </a:cubicBezTo>
                  <a:cubicBezTo>
                    <a:pt x="12206" y="14155"/>
                    <a:pt x="12732" y="14831"/>
                    <a:pt x="13584" y="15007"/>
                  </a:cubicBezTo>
                  <a:cubicBezTo>
                    <a:pt x="13685" y="15308"/>
                    <a:pt x="13885" y="15433"/>
                    <a:pt x="14186" y="15433"/>
                  </a:cubicBezTo>
                  <a:cubicBezTo>
                    <a:pt x="14411" y="15508"/>
                    <a:pt x="14612" y="15583"/>
                    <a:pt x="14837" y="15683"/>
                  </a:cubicBezTo>
                  <a:cubicBezTo>
                    <a:pt x="15514" y="15984"/>
                    <a:pt x="16216" y="16160"/>
                    <a:pt x="16918" y="16335"/>
                  </a:cubicBezTo>
                  <a:cubicBezTo>
                    <a:pt x="17004" y="16359"/>
                    <a:pt x="17088" y="16372"/>
                    <a:pt x="17168" y="16372"/>
                  </a:cubicBezTo>
                  <a:cubicBezTo>
                    <a:pt x="17343" y="16372"/>
                    <a:pt x="17499" y="16307"/>
                    <a:pt x="17619" y="16135"/>
                  </a:cubicBezTo>
                  <a:cubicBezTo>
                    <a:pt x="17795" y="15834"/>
                    <a:pt x="17594" y="15633"/>
                    <a:pt x="17444" y="15408"/>
                  </a:cubicBezTo>
                  <a:cubicBezTo>
                    <a:pt x="17369" y="15333"/>
                    <a:pt x="17294" y="15282"/>
                    <a:pt x="17218" y="15207"/>
                  </a:cubicBezTo>
                  <a:cubicBezTo>
                    <a:pt x="16191" y="14054"/>
                    <a:pt x="15188" y="12876"/>
                    <a:pt x="14136" y="11724"/>
                  </a:cubicBezTo>
                  <a:cubicBezTo>
                    <a:pt x="13735" y="11297"/>
                    <a:pt x="13409" y="10796"/>
                    <a:pt x="12782" y="10596"/>
                  </a:cubicBezTo>
                  <a:cubicBezTo>
                    <a:pt x="12782" y="10470"/>
                    <a:pt x="12782" y="10345"/>
                    <a:pt x="12782" y="10220"/>
                  </a:cubicBezTo>
                  <a:lnTo>
                    <a:pt x="14211" y="8039"/>
                  </a:lnTo>
                  <a:cubicBezTo>
                    <a:pt x="14863" y="7363"/>
                    <a:pt x="15289" y="6536"/>
                    <a:pt x="15990" y="5884"/>
                  </a:cubicBezTo>
                  <a:cubicBezTo>
                    <a:pt x="16241" y="5683"/>
                    <a:pt x="16441" y="5358"/>
                    <a:pt x="16216" y="5007"/>
                  </a:cubicBezTo>
                  <a:cubicBezTo>
                    <a:pt x="16088" y="4783"/>
                    <a:pt x="15829" y="4672"/>
                    <a:pt x="15547" y="4672"/>
                  </a:cubicBezTo>
                  <a:cubicBezTo>
                    <a:pt x="15386" y="4672"/>
                    <a:pt x="15218" y="4708"/>
                    <a:pt x="15063" y="4781"/>
                  </a:cubicBezTo>
                  <a:cubicBezTo>
                    <a:pt x="14913" y="4856"/>
                    <a:pt x="14762" y="4932"/>
                    <a:pt x="14637" y="5057"/>
                  </a:cubicBezTo>
                  <a:cubicBezTo>
                    <a:pt x="13509" y="5934"/>
                    <a:pt x="12231" y="6561"/>
                    <a:pt x="11028" y="7338"/>
                  </a:cubicBezTo>
                  <a:cubicBezTo>
                    <a:pt x="10747" y="7508"/>
                    <a:pt x="10546" y="7603"/>
                    <a:pt x="10393" y="7603"/>
                  </a:cubicBezTo>
                  <a:cubicBezTo>
                    <a:pt x="10165" y="7603"/>
                    <a:pt x="10045" y="7392"/>
                    <a:pt x="9925" y="6911"/>
                  </a:cubicBezTo>
                  <a:cubicBezTo>
                    <a:pt x="9649" y="5909"/>
                    <a:pt x="9424" y="4906"/>
                    <a:pt x="9173" y="3904"/>
                  </a:cubicBezTo>
                  <a:cubicBezTo>
                    <a:pt x="9048" y="3478"/>
                    <a:pt x="8923" y="3077"/>
                    <a:pt x="8973" y="2626"/>
                  </a:cubicBezTo>
                  <a:cubicBezTo>
                    <a:pt x="8973" y="2350"/>
                    <a:pt x="8973" y="2099"/>
                    <a:pt x="8973" y="1824"/>
                  </a:cubicBezTo>
                  <a:cubicBezTo>
                    <a:pt x="8973" y="746"/>
                    <a:pt x="8797" y="520"/>
                    <a:pt x="7820" y="119"/>
                  </a:cubicBezTo>
                  <a:cubicBezTo>
                    <a:pt x="7619" y="42"/>
                    <a:pt x="7461" y="1"/>
                    <a:pt x="7332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9" name="Google Shape;459;p24"/>
            <p:cNvSpPr/>
            <p:nvPr/>
          </p:nvSpPr>
          <p:spPr>
            <a:xfrm>
              <a:off x="8331913" y="266838"/>
              <a:ext cx="444875" cy="545100"/>
            </a:xfrm>
            <a:custGeom>
              <a:avLst/>
              <a:gdLst/>
              <a:ahLst/>
              <a:cxnLst/>
              <a:rect l="l" t="t" r="r" b="b"/>
              <a:pathLst>
                <a:path w="17795" h="21804" extrusionOk="0">
                  <a:moveTo>
                    <a:pt x="7569" y="997"/>
                  </a:moveTo>
                  <a:cubicBezTo>
                    <a:pt x="7569" y="997"/>
                    <a:pt x="7569" y="1022"/>
                    <a:pt x="7569" y="1022"/>
                  </a:cubicBezTo>
                  <a:cubicBezTo>
                    <a:pt x="7569" y="1022"/>
                    <a:pt x="7569" y="1022"/>
                    <a:pt x="7544" y="997"/>
                  </a:cubicBezTo>
                  <a:close/>
                  <a:moveTo>
                    <a:pt x="10802" y="13252"/>
                  </a:moveTo>
                  <a:cubicBezTo>
                    <a:pt x="10802" y="13252"/>
                    <a:pt x="10802" y="13277"/>
                    <a:pt x="10802" y="13302"/>
                  </a:cubicBezTo>
                  <a:cubicBezTo>
                    <a:pt x="10802" y="13277"/>
                    <a:pt x="10777" y="13277"/>
                    <a:pt x="10777" y="13277"/>
                  </a:cubicBezTo>
                  <a:cubicBezTo>
                    <a:pt x="10777" y="13277"/>
                    <a:pt x="10802" y="13252"/>
                    <a:pt x="10802" y="13252"/>
                  </a:cubicBezTo>
                  <a:close/>
                  <a:moveTo>
                    <a:pt x="11203" y="13378"/>
                  </a:moveTo>
                  <a:cubicBezTo>
                    <a:pt x="11203" y="13378"/>
                    <a:pt x="11191" y="13396"/>
                    <a:pt x="11178" y="13415"/>
                  </a:cubicBezTo>
                  <a:lnTo>
                    <a:pt x="11178" y="13415"/>
                  </a:lnTo>
                  <a:cubicBezTo>
                    <a:pt x="11185" y="13403"/>
                    <a:pt x="11191" y="13390"/>
                    <a:pt x="11203" y="13378"/>
                  </a:cubicBezTo>
                  <a:close/>
                  <a:moveTo>
                    <a:pt x="9775" y="17638"/>
                  </a:moveTo>
                  <a:cubicBezTo>
                    <a:pt x="9775" y="17663"/>
                    <a:pt x="9775" y="17663"/>
                    <a:pt x="9775" y="17688"/>
                  </a:cubicBezTo>
                  <a:cubicBezTo>
                    <a:pt x="9750" y="17688"/>
                    <a:pt x="9725" y="17688"/>
                    <a:pt x="9700" y="17714"/>
                  </a:cubicBezTo>
                  <a:cubicBezTo>
                    <a:pt x="9725" y="17688"/>
                    <a:pt x="9750" y="17663"/>
                    <a:pt x="9775" y="17638"/>
                  </a:cubicBezTo>
                  <a:close/>
                  <a:moveTo>
                    <a:pt x="7332" y="1"/>
                  </a:moveTo>
                  <a:cubicBezTo>
                    <a:pt x="7042" y="1"/>
                    <a:pt x="6898" y="210"/>
                    <a:pt x="6742" y="696"/>
                  </a:cubicBezTo>
                  <a:cubicBezTo>
                    <a:pt x="6391" y="1924"/>
                    <a:pt x="6291" y="3177"/>
                    <a:pt x="6391" y="4430"/>
                  </a:cubicBezTo>
                  <a:cubicBezTo>
                    <a:pt x="6391" y="4505"/>
                    <a:pt x="6366" y="4556"/>
                    <a:pt x="6366" y="4606"/>
                  </a:cubicBezTo>
                  <a:cubicBezTo>
                    <a:pt x="5990" y="5032"/>
                    <a:pt x="6241" y="5558"/>
                    <a:pt x="6166" y="6009"/>
                  </a:cubicBezTo>
                  <a:cubicBezTo>
                    <a:pt x="5865" y="6260"/>
                    <a:pt x="5940" y="6686"/>
                    <a:pt x="5815" y="7012"/>
                  </a:cubicBezTo>
                  <a:cubicBezTo>
                    <a:pt x="5690" y="7363"/>
                    <a:pt x="5464" y="7413"/>
                    <a:pt x="5163" y="7438"/>
                  </a:cubicBezTo>
                  <a:cubicBezTo>
                    <a:pt x="4762" y="6811"/>
                    <a:pt x="4236" y="6310"/>
                    <a:pt x="3659" y="5884"/>
                  </a:cubicBezTo>
                  <a:cubicBezTo>
                    <a:pt x="2983" y="5383"/>
                    <a:pt x="2206" y="5107"/>
                    <a:pt x="1354" y="5007"/>
                  </a:cubicBezTo>
                  <a:cubicBezTo>
                    <a:pt x="1326" y="5005"/>
                    <a:pt x="1298" y="5004"/>
                    <a:pt x="1271" y="5004"/>
                  </a:cubicBezTo>
                  <a:cubicBezTo>
                    <a:pt x="860" y="5004"/>
                    <a:pt x="542" y="5183"/>
                    <a:pt x="401" y="5583"/>
                  </a:cubicBezTo>
                  <a:cubicBezTo>
                    <a:pt x="276" y="5984"/>
                    <a:pt x="301" y="6385"/>
                    <a:pt x="752" y="6611"/>
                  </a:cubicBezTo>
                  <a:cubicBezTo>
                    <a:pt x="1028" y="6761"/>
                    <a:pt x="1253" y="6962"/>
                    <a:pt x="1429" y="7212"/>
                  </a:cubicBezTo>
                  <a:cubicBezTo>
                    <a:pt x="1980" y="8089"/>
                    <a:pt x="2807" y="8716"/>
                    <a:pt x="3509" y="9468"/>
                  </a:cubicBezTo>
                  <a:cubicBezTo>
                    <a:pt x="3673" y="9655"/>
                    <a:pt x="3859" y="9821"/>
                    <a:pt x="4129" y="9821"/>
                  </a:cubicBezTo>
                  <a:cubicBezTo>
                    <a:pt x="4148" y="9821"/>
                    <a:pt x="4166" y="9820"/>
                    <a:pt x="4186" y="9819"/>
                  </a:cubicBezTo>
                  <a:cubicBezTo>
                    <a:pt x="4461" y="10044"/>
                    <a:pt x="4311" y="10270"/>
                    <a:pt x="4186" y="10495"/>
                  </a:cubicBezTo>
                  <a:cubicBezTo>
                    <a:pt x="3960" y="10997"/>
                    <a:pt x="3584" y="11423"/>
                    <a:pt x="3534" y="11999"/>
                  </a:cubicBezTo>
                  <a:cubicBezTo>
                    <a:pt x="3334" y="12150"/>
                    <a:pt x="3158" y="12350"/>
                    <a:pt x="3133" y="12626"/>
                  </a:cubicBezTo>
                  <a:cubicBezTo>
                    <a:pt x="2482" y="13754"/>
                    <a:pt x="1830" y="14906"/>
                    <a:pt x="1178" y="16034"/>
                  </a:cubicBezTo>
                  <a:cubicBezTo>
                    <a:pt x="752" y="16460"/>
                    <a:pt x="476" y="16987"/>
                    <a:pt x="251" y="17513"/>
                  </a:cubicBezTo>
                  <a:cubicBezTo>
                    <a:pt x="0" y="18064"/>
                    <a:pt x="151" y="18290"/>
                    <a:pt x="777" y="18440"/>
                  </a:cubicBezTo>
                  <a:cubicBezTo>
                    <a:pt x="863" y="18594"/>
                    <a:pt x="937" y="18806"/>
                    <a:pt x="1086" y="18806"/>
                  </a:cubicBezTo>
                  <a:cubicBezTo>
                    <a:pt x="1156" y="18806"/>
                    <a:pt x="1242" y="18760"/>
                    <a:pt x="1354" y="18641"/>
                  </a:cubicBezTo>
                  <a:cubicBezTo>
                    <a:pt x="1401" y="18644"/>
                    <a:pt x="1447" y="18646"/>
                    <a:pt x="1492" y="18646"/>
                  </a:cubicBezTo>
                  <a:cubicBezTo>
                    <a:pt x="1782" y="18646"/>
                    <a:pt x="2022" y="18562"/>
                    <a:pt x="2131" y="18215"/>
                  </a:cubicBezTo>
                  <a:cubicBezTo>
                    <a:pt x="2256" y="18190"/>
                    <a:pt x="2331" y="18140"/>
                    <a:pt x="2356" y="18039"/>
                  </a:cubicBezTo>
                  <a:cubicBezTo>
                    <a:pt x="2431" y="17989"/>
                    <a:pt x="2482" y="17889"/>
                    <a:pt x="2557" y="17839"/>
                  </a:cubicBezTo>
                  <a:cubicBezTo>
                    <a:pt x="3108" y="17262"/>
                    <a:pt x="3910" y="16886"/>
                    <a:pt x="4186" y="16059"/>
                  </a:cubicBezTo>
                  <a:cubicBezTo>
                    <a:pt x="4436" y="15884"/>
                    <a:pt x="4612" y="15683"/>
                    <a:pt x="4762" y="15433"/>
                  </a:cubicBezTo>
                  <a:cubicBezTo>
                    <a:pt x="5414" y="15007"/>
                    <a:pt x="5890" y="14430"/>
                    <a:pt x="6391" y="13879"/>
                  </a:cubicBezTo>
                  <a:cubicBezTo>
                    <a:pt x="6391" y="13879"/>
                    <a:pt x="6341" y="13804"/>
                    <a:pt x="6341" y="13804"/>
                  </a:cubicBezTo>
                  <a:lnTo>
                    <a:pt x="6366" y="13804"/>
                  </a:lnTo>
                  <a:cubicBezTo>
                    <a:pt x="6366" y="13829"/>
                    <a:pt x="6391" y="13854"/>
                    <a:pt x="6391" y="13879"/>
                  </a:cubicBezTo>
                  <a:cubicBezTo>
                    <a:pt x="6441" y="13954"/>
                    <a:pt x="6542" y="14029"/>
                    <a:pt x="6567" y="14104"/>
                  </a:cubicBezTo>
                  <a:cubicBezTo>
                    <a:pt x="6742" y="16135"/>
                    <a:pt x="7243" y="18089"/>
                    <a:pt x="7619" y="20069"/>
                  </a:cubicBezTo>
                  <a:cubicBezTo>
                    <a:pt x="7695" y="20470"/>
                    <a:pt x="7795" y="20871"/>
                    <a:pt x="7970" y="21222"/>
                  </a:cubicBezTo>
                  <a:cubicBezTo>
                    <a:pt x="8155" y="21605"/>
                    <a:pt x="8444" y="21804"/>
                    <a:pt x="8737" y="21804"/>
                  </a:cubicBezTo>
                  <a:cubicBezTo>
                    <a:pt x="8962" y="21804"/>
                    <a:pt x="9189" y="21687"/>
                    <a:pt x="9374" y="21448"/>
                  </a:cubicBezTo>
                  <a:cubicBezTo>
                    <a:pt x="9649" y="20345"/>
                    <a:pt x="9800" y="19217"/>
                    <a:pt x="9775" y="18064"/>
                  </a:cubicBezTo>
                  <a:cubicBezTo>
                    <a:pt x="9925" y="17939"/>
                    <a:pt x="9950" y="17789"/>
                    <a:pt x="10000" y="17638"/>
                  </a:cubicBezTo>
                  <a:cubicBezTo>
                    <a:pt x="10176" y="16686"/>
                    <a:pt x="10376" y="15759"/>
                    <a:pt x="10577" y="14831"/>
                  </a:cubicBezTo>
                  <a:cubicBezTo>
                    <a:pt x="11103" y="14505"/>
                    <a:pt x="10802" y="13854"/>
                    <a:pt x="11153" y="13453"/>
                  </a:cubicBezTo>
                  <a:cubicBezTo>
                    <a:pt x="11253" y="13578"/>
                    <a:pt x="11404" y="13628"/>
                    <a:pt x="11554" y="13653"/>
                  </a:cubicBezTo>
                  <a:lnTo>
                    <a:pt x="11604" y="13578"/>
                  </a:lnTo>
                  <a:lnTo>
                    <a:pt x="11629" y="13578"/>
                  </a:lnTo>
                  <a:cubicBezTo>
                    <a:pt x="11604" y="13603"/>
                    <a:pt x="11579" y="13628"/>
                    <a:pt x="11554" y="13653"/>
                  </a:cubicBezTo>
                  <a:cubicBezTo>
                    <a:pt x="12206" y="14155"/>
                    <a:pt x="12732" y="14831"/>
                    <a:pt x="13584" y="15007"/>
                  </a:cubicBezTo>
                  <a:cubicBezTo>
                    <a:pt x="13685" y="15308"/>
                    <a:pt x="13885" y="15433"/>
                    <a:pt x="14186" y="15433"/>
                  </a:cubicBezTo>
                  <a:cubicBezTo>
                    <a:pt x="14411" y="15508"/>
                    <a:pt x="14612" y="15583"/>
                    <a:pt x="14837" y="15683"/>
                  </a:cubicBezTo>
                  <a:cubicBezTo>
                    <a:pt x="15514" y="15984"/>
                    <a:pt x="16216" y="16160"/>
                    <a:pt x="16918" y="16335"/>
                  </a:cubicBezTo>
                  <a:cubicBezTo>
                    <a:pt x="17004" y="16359"/>
                    <a:pt x="17088" y="16372"/>
                    <a:pt x="17168" y="16372"/>
                  </a:cubicBezTo>
                  <a:cubicBezTo>
                    <a:pt x="17343" y="16372"/>
                    <a:pt x="17499" y="16307"/>
                    <a:pt x="17619" y="16135"/>
                  </a:cubicBezTo>
                  <a:cubicBezTo>
                    <a:pt x="17795" y="15834"/>
                    <a:pt x="17594" y="15633"/>
                    <a:pt x="17444" y="15408"/>
                  </a:cubicBezTo>
                  <a:cubicBezTo>
                    <a:pt x="17369" y="15333"/>
                    <a:pt x="17294" y="15282"/>
                    <a:pt x="17218" y="15207"/>
                  </a:cubicBezTo>
                  <a:cubicBezTo>
                    <a:pt x="16191" y="14054"/>
                    <a:pt x="15188" y="12876"/>
                    <a:pt x="14136" y="11724"/>
                  </a:cubicBezTo>
                  <a:cubicBezTo>
                    <a:pt x="13735" y="11297"/>
                    <a:pt x="13409" y="10796"/>
                    <a:pt x="12782" y="10596"/>
                  </a:cubicBezTo>
                  <a:cubicBezTo>
                    <a:pt x="12782" y="10470"/>
                    <a:pt x="12782" y="10345"/>
                    <a:pt x="12782" y="10220"/>
                  </a:cubicBezTo>
                  <a:lnTo>
                    <a:pt x="14211" y="8039"/>
                  </a:lnTo>
                  <a:cubicBezTo>
                    <a:pt x="14863" y="7363"/>
                    <a:pt x="15289" y="6536"/>
                    <a:pt x="15990" y="5884"/>
                  </a:cubicBezTo>
                  <a:cubicBezTo>
                    <a:pt x="16241" y="5683"/>
                    <a:pt x="16441" y="5358"/>
                    <a:pt x="16216" y="5007"/>
                  </a:cubicBezTo>
                  <a:cubicBezTo>
                    <a:pt x="16088" y="4783"/>
                    <a:pt x="15829" y="4672"/>
                    <a:pt x="15547" y="4672"/>
                  </a:cubicBezTo>
                  <a:cubicBezTo>
                    <a:pt x="15386" y="4672"/>
                    <a:pt x="15218" y="4708"/>
                    <a:pt x="15063" y="4781"/>
                  </a:cubicBezTo>
                  <a:cubicBezTo>
                    <a:pt x="14913" y="4856"/>
                    <a:pt x="14762" y="4932"/>
                    <a:pt x="14637" y="5057"/>
                  </a:cubicBezTo>
                  <a:cubicBezTo>
                    <a:pt x="13509" y="5934"/>
                    <a:pt x="12231" y="6561"/>
                    <a:pt x="11028" y="7338"/>
                  </a:cubicBezTo>
                  <a:cubicBezTo>
                    <a:pt x="10747" y="7508"/>
                    <a:pt x="10546" y="7603"/>
                    <a:pt x="10393" y="7603"/>
                  </a:cubicBezTo>
                  <a:cubicBezTo>
                    <a:pt x="10165" y="7603"/>
                    <a:pt x="10045" y="7392"/>
                    <a:pt x="9925" y="6911"/>
                  </a:cubicBezTo>
                  <a:cubicBezTo>
                    <a:pt x="9649" y="5909"/>
                    <a:pt x="9424" y="4906"/>
                    <a:pt x="9173" y="3904"/>
                  </a:cubicBezTo>
                  <a:cubicBezTo>
                    <a:pt x="9048" y="3478"/>
                    <a:pt x="8923" y="3077"/>
                    <a:pt x="8973" y="2626"/>
                  </a:cubicBezTo>
                  <a:cubicBezTo>
                    <a:pt x="8973" y="2350"/>
                    <a:pt x="8973" y="2099"/>
                    <a:pt x="8973" y="1824"/>
                  </a:cubicBezTo>
                  <a:cubicBezTo>
                    <a:pt x="8973" y="746"/>
                    <a:pt x="8797" y="520"/>
                    <a:pt x="7820" y="119"/>
                  </a:cubicBezTo>
                  <a:cubicBezTo>
                    <a:pt x="7619" y="42"/>
                    <a:pt x="7461" y="1"/>
                    <a:pt x="73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60" name="Google Shape;460;p24"/>
          <p:cNvSpPr/>
          <p:nvPr/>
        </p:nvSpPr>
        <p:spPr>
          <a:xfrm rot="3610759">
            <a:off x="11412997" y="5972120"/>
            <a:ext cx="478671" cy="544913"/>
          </a:xfrm>
          <a:custGeom>
            <a:avLst/>
            <a:gdLst/>
            <a:ahLst/>
            <a:cxnLst/>
            <a:rect l="l" t="t" r="r" b="b"/>
            <a:pathLst>
              <a:path w="11099" h="12635" extrusionOk="0">
                <a:moveTo>
                  <a:pt x="5421" y="7516"/>
                </a:moveTo>
                <a:cubicBezTo>
                  <a:pt x="5626" y="7516"/>
                  <a:pt x="5845" y="7540"/>
                  <a:pt x="6076" y="7594"/>
                </a:cubicBezTo>
                <a:cubicBezTo>
                  <a:pt x="5865" y="8490"/>
                  <a:pt x="5230" y="9611"/>
                  <a:pt x="4308" y="9611"/>
                </a:cubicBezTo>
                <a:cubicBezTo>
                  <a:pt x="4294" y="9611"/>
                  <a:pt x="4280" y="9610"/>
                  <a:pt x="4265" y="9610"/>
                </a:cubicBezTo>
                <a:cubicBezTo>
                  <a:pt x="2817" y="9553"/>
                  <a:pt x="3538" y="7516"/>
                  <a:pt x="5421" y="7516"/>
                </a:cubicBezTo>
                <a:close/>
                <a:moveTo>
                  <a:pt x="919" y="1"/>
                </a:moveTo>
                <a:cubicBezTo>
                  <a:pt x="578" y="1"/>
                  <a:pt x="349" y="173"/>
                  <a:pt x="260" y="466"/>
                </a:cubicBezTo>
                <a:cubicBezTo>
                  <a:pt x="1" y="1304"/>
                  <a:pt x="1080" y="1429"/>
                  <a:pt x="1928" y="1625"/>
                </a:cubicBezTo>
                <a:cubicBezTo>
                  <a:pt x="3489" y="1982"/>
                  <a:pt x="4658" y="2928"/>
                  <a:pt x="5657" y="4114"/>
                </a:cubicBezTo>
                <a:cubicBezTo>
                  <a:pt x="6130" y="4676"/>
                  <a:pt x="6424" y="5328"/>
                  <a:pt x="6353" y="6139"/>
                </a:cubicBezTo>
                <a:cubicBezTo>
                  <a:pt x="5844" y="6148"/>
                  <a:pt x="5398" y="6131"/>
                  <a:pt x="4970" y="6175"/>
                </a:cubicBezTo>
                <a:cubicBezTo>
                  <a:pt x="3650" y="6318"/>
                  <a:pt x="2713" y="6996"/>
                  <a:pt x="2213" y="8227"/>
                </a:cubicBezTo>
                <a:cubicBezTo>
                  <a:pt x="1614" y="9737"/>
                  <a:pt x="2880" y="10992"/>
                  <a:pt x="4329" y="10992"/>
                </a:cubicBezTo>
                <a:cubicBezTo>
                  <a:pt x="4909" y="10992"/>
                  <a:pt x="5519" y="10790"/>
                  <a:pt x="6049" y="10323"/>
                </a:cubicBezTo>
                <a:cubicBezTo>
                  <a:pt x="6611" y="9833"/>
                  <a:pt x="6950" y="9208"/>
                  <a:pt x="7254" y="8548"/>
                </a:cubicBezTo>
                <a:cubicBezTo>
                  <a:pt x="7396" y="8244"/>
                  <a:pt x="7466" y="8109"/>
                  <a:pt x="7590" y="8109"/>
                </a:cubicBezTo>
                <a:cubicBezTo>
                  <a:pt x="7684" y="8109"/>
                  <a:pt x="7809" y="8187"/>
                  <a:pt x="8021" y="8325"/>
                </a:cubicBezTo>
                <a:cubicBezTo>
                  <a:pt x="9207" y="9074"/>
                  <a:pt x="9743" y="10127"/>
                  <a:pt x="9528" y="11537"/>
                </a:cubicBezTo>
                <a:cubicBezTo>
                  <a:pt x="9421" y="12215"/>
                  <a:pt x="9600" y="12554"/>
                  <a:pt x="10055" y="12625"/>
                </a:cubicBezTo>
                <a:cubicBezTo>
                  <a:pt x="10094" y="12631"/>
                  <a:pt x="10132" y="12634"/>
                  <a:pt x="10169" y="12634"/>
                </a:cubicBezTo>
                <a:cubicBezTo>
                  <a:pt x="11098" y="12634"/>
                  <a:pt x="11087" y="10723"/>
                  <a:pt x="10795" y="9761"/>
                </a:cubicBezTo>
                <a:cubicBezTo>
                  <a:pt x="10394" y="8441"/>
                  <a:pt x="9546" y="7522"/>
                  <a:pt x="8342" y="6907"/>
                </a:cubicBezTo>
                <a:cubicBezTo>
                  <a:pt x="7958" y="6710"/>
                  <a:pt x="7762" y="6496"/>
                  <a:pt x="7771" y="6032"/>
                </a:cubicBezTo>
                <a:cubicBezTo>
                  <a:pt x="7789" y="5078"/>
                  <a:pt x="7468" y="4213"/>
                  <a:pt x="6888" y="3454"/>
                </a:cubicBezTo>
                <a:cubicBezTo>
                  <a:pt x="5434" y="1527"/>
                  <a:pt x="3507" y="394"/>
                  <a:pt x="1125" y="20"/>
                </a:cubicBezTo>
                <a:cubicBezTo>
                  <a:pt x="1052" y="7"/>
                  <a:pt x="984" y="1"/>
                  <a:pt x="9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461" name="Google Shape;461;p24"/>
          <p:cNvGrpSpPr/>
          <p:nvPr/>
        </p:nvGrpSpPr>
        <p:grpSpPr>
          <a:xfrm rot="-1203302">
            <a:off x="314433" y="5856350"/>
            <a:ext cx="565825" cy="564921"/>
            <a:chOff x="1527250" y="3032100"/>
            <a:chExt cx="239825" cy="239450"/>
          </a:xfrm>
        </p:grpSpPr>
        <p:sp>
          <p:nvSpPr>
            <p:cNvPr id="462" name="Google Shape;462;p24"/>
            <p:cNvSpPr/>
            <p:nvPr/>
          </p:nvSpPr>
          <p:spPr>
            <a:xfrm>
              <a:off x="1623575" y="3032100"/>
              <a:ext cx="72075" cy="80875"/>
            </a:xfrm>
            <a:custGeom>
              <a:avLst/>
              <a:gdLst/>
              <a:ahLst/>
              <a:cxnLst/>
              <a:rect l="l" t="t" r="r" b="b"/>
              <a:pathLst>
                <a:path w="2883" h="3235" extrusionOk="0">
                  <a:moveTo>
                    <a:pt x="2038" y="0"/>
                  </a:moveTo>
                  <a:cubicBezTo>
                    <a:pt x="1861" y="0"/>
                    <a:pt x="1664" y="56"/>
                    <a:pt x="1454" y="171"/>
                  </a:cubicBezTo>
                  <a:cubicBezTo>
                    <a:pt x="1078" y="372"/>
                    <a:pt x="727" y="648"/>
                    <a:pt x="477" y="999"/>
                  </a:cubicBezTo>
                  <a:cubicBezTo>
                    <a:pt x="0" y="1675"/>
                    <a:pt x="201" y="2502"/>
                    <a:pt x="1028" y="3004"/>
                  </a:cubicBezTo>
                  <a:cubicBezTo>
                    <a:pt x="1279" y="3156"/>
                    <a:pt x="1489" y="3235"/>
                    <a:pt x="1677" y="3235"/>
                  </a:cubicBezTo>
                  <a:cubicBezTo>
                    <a:pt x="2012" y="3235"/>
                    <a:pt x="2276" y="2983"/>
                    <a:pt x="2582" y="2452"/>
                  </a:cubicBezTo>
                  <a:cubicBezTo>
                    <a:pt x="2782" y="2076"/>
                    <a:pt x="2883" y="1725"/>
                    <a:pt x="2858" y="1450"/>
                  </a:cubicBezTo>
                  <a:cubicBezTo>
                    <a:pt x="2858" y="1174"/>
                    <a:pt x="2858" y="1049"/>
                    <a:pt x="2832" y="923"/>
                  </a:cubicBezTo>
                  <a:cubicBezTo>
                    <a:pt x="2779" y="335"/>
                    <a:pt x="2472" y="0"/>
                    <a:pt x="20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3" name="Google Shape;463;p24"/>
            <p:cNvSpPr/>
            <p:nvPr/>
          </p:nvSpPr>
          <p:spPr>
            <a:xfrm>
              <a:off x="1700025" y="3181625"/>
              <a:ext cx="67050" cy="73775"/>
            </a:xfrm>
            <a:custGeom>
              <a:avLst/>
              <a:gdLst/>
              <a:ahLst/>
              <a:cxnLst/>
              <a:rect l="l" t="t" r="r" b="b"/>
              <a:pathLst>
                <a:path w="2682" h="2951" extrusionOk="0">
                  <a:moveTo>
                    <a:pt x="1431" y="0"/>
                  </a:moveTo>
                  <a:cubicBezTo>
                    <a:pt x="1196" y="0"/>
                    <a:pt x="974" y="113"/>
                    <a:pt x="752" y="256"/>
                  </a:cubicBezTo>
                  <a:cubicBezTo>
                    <a:pt x="276" y="581"/>
                    <a:pt x="0" y="1033"/>
                    <a:pt x="150" y="1634"/>
                  </a:cubicBezTo>
                  <a:cubicBezTo>
                    <a:pt x="301" y="2236"/>
                    <a:pt x="802" y="2612"/>
                    <a:pt x="1303" y="2887"/>
                  </a:cubicBezTo>
                  <a:cubicBezTo>
                    <a:pt x="1391" y="2931"/>
                    <a:pt x="1484" y="2951"/>
                    <a:pt x="1578" y="2951"/>
                  </a:cubicBezTo>
                  <a:cubicBezTo>
                    <a:pt x="1918" y="2951"/>
                    <a:pt x="2274" y="2694"/>
                    <a:pt x="2431" y="2361"/>
                  </a:cubicBezTo>
                  <a:cubicBezTo>
                    <a:pt x="2556" y="2085"/>
                    <a:pt x="2657" y="1810"/>
                    <a:pt x="2607" y="1534"/>
                  </a:cubicBezTo>
                  <a:cubicBezTo>
                    <a:pt x="2682" y="882"/>
                    <a:pt x="2381" y="456"/>
                    <a:pt x="1855" y="130"/>
                  </a:cubicBezTo>
                  <a:cubicBezTo>
                    <a:pt x="1707" y="38"/>
                    <a:pt x="1567" y="0"/>
                    <a:pt x="14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4" name="Google Shape;464;p24"/>
            <p:cNvSpPr/>
            <p:nvPr/>
          </p:nvSpPr>
          <p:spPr>
            <a:xfrm>
              <a:off x="1527250" y="3196275"/>
              <a:ext cx="64400" cy="75275"/>
            </a:xfrm>
            <a:custGeom>
              <a:avLst/>
              <a:gdLst/>
              <a:ahLst/>
              <a:cxnLst/>
              <a:rect l="l" t="t" r="r" b="b"/>
              <a:pathLst>
                <a:path w="2576" h="3011" extrusionOk="0">
                  <a:moveTo>
                    <a:pt x="1357" y="1"/>
                  </a:moveTo>
                  <a:cubicBezTo>
                    <a:pt x="1116" y="1"/>
                    <a:pt x="860" y="113"/>
                    <a:pt x="620" y="296"/>
                  </a:cubicBezTo>
                  <a:cubicBezTo>
                    <a:pt x="345" y="497"/>
                    <a:pt x="119" y="747"/>
                    <a:pt x="19" y="1098"/>
                  </a:cubicBezTo>
                  <a:cubicBezTo>
                    <a:pt x="1" y="2346"/>
                    <a:pt x="427" y="3011"/>
                    <a:pt x="1180" y="3011"/>
                  </a:cubicBezTo>
                  <a:cubicBezTo>
                    <a:pt x="1485" y="3011"/>
                    <a:pt x="1844" y="2901"/>
                    <a:pt x="2249" y="2677"/>
                  </a:cubicBezTo>
                  <a:cubicBezTo>
                    <a:pt x="2525" y="2502"/>
                    <a:pt x="2500" y="2301"/>
                    <a:pt x="2274" y="2101"/>
                  </a:cubicBezTo>
                  <a:lnTo>
                    <a:pt x="2274" y="1725"/>
                  </a:lnTo>
                  <a:cubicBezTo>
                    <a:pt x="2575" y="1123"/>
                    <a:pt x="2299" y="597"/>
                    <a:pt x="1873" y="221"/>
                  </a:cubicBezTo>
                  <a:cubicBezTo>
                    <a:pt x="1720" y="68"/>
                    <a:pt x="1543" y="1"/>
                    <a:pt x="13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65" name="Google Shape;465;p24"/>
          <p:cNvSpPr/>
          <p:nvPr/>
        </p:nvSpPr>
        <p:spPr>
          <a:xfrm rot="3763356">
            <a:off x="5612910" y="6410948"/>
            <a:ext cx="295767" cy="293033"/>
          </a:xfrm>
          <a:custGeom>
            <a:avLst/>
            <a:gdLst/>
            <a:ahLst/>
            <a:cxnLst/>
            <a:rect l="l" t="t" r="r" b="b"/>
            <a:pathLst>
              <a:path w="8873" h="8791" extrusionOk="0">
                <a:moveTo>
                  <a:pt x="5657" y="0"/>
                </a:moveTo>
                <a:cubicBezTo>
                  <a:pt x="5541" y="0"/>
                  <a:pt x="5462" y="101"/>
                  <a:pt x="5414" y="307"/>
                </a:cubicBezTo>
                <a:cubicBezTo>
                  <a:pt x="5263" y="809"/>
                  <a:pt x="4913" y="1160"/>
                  <a:pt x="4712" y="1611"/>
                </a:cubicBezTo>
                <a:cubicBezTo>
                  <a:pt x="4628" y="1793"/>
                  <a:pt x="4520" y="1874"/>
                  <a:pt x="4397" y="1874"/>
                </a:cubicBezTo>
                <a:cubicBezTo>
                  <a:pt x="4301" y="1874"/>
                  <a:pt x="4196" y="1824"/>
                  <a:pt x="4085" y="1736"/>
                </a:cubicBezTo>
                <a:cubicBezTo>
                  <a:pt x="3935" y="1661"/>
                  <a:pt x="3835" y="1535"/>
                  <a:pt x="3709" y="1435"/>
                </a:cubicBezTo>
                <a:cubicBezTo>
                  <a:pt x="3735" y="1134"/>
                  <a:pt x="3584" y="909"/>
                  <a:pt x="3359" y="759"/>
                </a:cubicBezTo>
                <a:cubicBezTo>
                  <a:pt x="3195" y="636"/>
                  <a:pt x="2861" y="572"/>
                  <a:pt x="2550" y="572"/>
                </a:cubicBezTo>
                <a:cubicBezTo>
                  <a:pt x="2289" y="572"/>
                  <a:pt x="2044" y="617"/>
                  <a:pt x="1930" y="708"/>
                </a:cubicBezTo>
                <a:cubicBezTo>
                  <a:pt x="1629" y="959"/>
                  <a:pt x="1679" y="1410"/>
                  <a:pt x="1980" y="1987"/>
                </a:cubicBezTo>
                <a:cubicBezTo>
                  <a:pt x="2231" y="2438"/>
                  <a:pt x="2607" y="2789"/>
                  <a:pt x="3058" y="3139"/>
                </a:cubicBezTo>
                <a:cubicBezTo>
                  <a:pt x="2682" y="3390"/>
                  <a:pt x="2356" y="3566"/>
                  <a:pt x="2105" y="3816"/>
                </a:cubicBezTo>
                <a:cubicBezTo>
                  <a:pt x="1529" y="4368"/>
                  <a:pt x="777" y="4693"/>
                  <a:pt x="301" y="5320"/>
                </a:cubicBezTo>
                <a:cubicBezTo>
                  <a:pt x="0" y="5721"/>
                  <a:pt x="0" y="6147"/>
                  <a:pt x="351" y="6498"/>
                </a:cubicBezTo>
                <a:cubicBezTo>
                  <a:pt x="535" y="6710"/>
                  <a:pt x="750" y="6802"/>
                  <a:pt x="979" y="6802"/>
                </a:cubicBezTo>
                <a:cubicBezTo>
                  <a:pt x="1157" y="6802"/>
                  <a:pt x="1343" y="6747"/>
                  <a:pt x="1529" y="6648"/>
                </a:cubicBezTo>
                <a:cubicBezTo>
                  <a:pt x="1905" y="6448"/>
                  <a:pt x="2281" y="6222"/>
                  <a:pt x="2657" y="6022"/>
                </a:cubicBezTo>
                <a:cubicBezTo>
                  <a:pt x="2802" y="5957"/>
                  <a:pt x="2948" y="5851"/>
                  <a:pt x="3107" y="5851"/>
                </a:cubicBezTo>
                <a:cubicBezTo>
                  <a:pt x="3194" y="5851"/>
                  <a:pt x="3286" y="5883"/>
                  <a:pt x="3384" y="5972"/>
                </a:cubicBezTo>
                <a:cubicBezTo>
                  <a:pt x="3609" y="6197"/>
                  <a:pt x="3785" y="6423"/>
                  <a:pt x="3634" y="6749"/>
                </a:cubicBezTo>
                <a:cubicBezTo>
                  <a:pt x="3409" y="7250"/>
                  <a:pt x="3760" y="7726"/>
                  <a:pt x="3785" y="8202"/>
                </a:cubicBezTo>
                <a:cubicBezTo>
                  <a:pt x="3785" y="8516"/>
                  <a:pt x="4327" y="8790"/>
                  <a:pt x="4710" y="8790"/>
                </a:cubicBezTo>
                <a:cubicBezTo>
                  <a:pt x="4755" y="8790"/>
                  <a:pt x="4798" y="8786"/>
                  <a:pt x="4837" y="8779"/>
                </a:cubicBezTo>
                <a:cubicBezTo>
                  <a:pt x="5238" y="8703"/>
                  <a:pt x="5263" y="8378"/>
                  <a:pt x="5339" y="8052"/>
                </a:cubicBezTo>
                <a:cubicBezTo>
                  <a:pt x="5489" y="7150"/>
                  <a:pt x="5564" y="6272"/>
                  <a:pt x="5514" y="5370"/>
                </a:cubicBezTo>
                <a:cubicBezTo>
                  <a:pt x="5642" y="4820"/>
                  <a:pt x="5744" y="4619"/>
                  <a:pt x="6044" y="4619"/>
                </a:cubicBezTo>
                <a:cubicBezTo>
                  <a:pt x="6154" y="4619"/>
                  <a:pt x="6291" y="4646"/>
                  <a:pt x="6466" y="4693"/>
                </a:cubicBezTo>
                <a:cubicBezTo>
                  <a:pt x="6918" y="4819"/>
                  <a:pt x="7344" y="4969"/>
                  <a:pt x="7795" y="5094"/>
                </a:cubicBezTo>
                <a:cubicBezTo>
                  <a:pt x="7891" y="5122"/>
                  <a:pt x="7986" y="5136"/>
                  <a:pt x="8076" y="5136"/>
                </a:cubicBezTo>
                <a:cubicBezTo>
                  <a:pt x="8315" y="5136"/>
                  <a:pt x="8527" y="5037"/>
                  <a:pt x="8672" y="4819"/>
                </a:cubicBezTo>
                <a:cubicBezTo>
                  <a:pt x="8872" y="4493"/>
                  <a:pt x="8572" y="4267"/>
                  <a:pt x="8446" y="4017"/>
                </a:cubicBezTo>
                <a:cubicBezTo>
                  <a:pt x="8296" y="3766"/>
                  <a:pt x="8045" y="3666"/>
                  <a:pt x="7770" y="3616"/>
                </a:cubicBezTo>
                <a:cubicBezTo>
                  <a:pt x="7519" y="3566"/>
                  <a:pt x="7268" y="3515"/>
                  <a:pt x="6993" y="3440"/>
                </a:cubicBezTo>
                <a:cubicBezTo>
                  <a:pt x="5715" y="3064"/>
                  <a:pt x="5715" y="3064"/>
                  <a:pt x="6366" y="1886"/>
                </a:cubicBezTo>
                <a:cubicBezTo>
                  <a:pt x="6717" y="1285"/>
                  <a:pt x="6742" y="784"/>
                  <a:pt x="6166" y="332"/>
                </a:cubicBezTo>
                <a:cubicBezTo>
                  <a:pt x="5946" y="113"/>
                  <a:pt x="5780" y="0"/>
                  <a:pt x="565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66" name="Google Shape;466;p24"/>
          <p:cNvSpPr/>
          <p:nvPr/>
        </p:nvSpPr>
        <p:spPr>
          <a:xfrm rot="-384016">
            <a:off x="256941" y="2508857"/>
            <a:ext cx="217436" cy="411457"/>
          </a:xfrm>
          <a:custGeom>
            <a:avLst/>
            <a:gdLst/>
            <a:ahLst/>
            <a:cxnLst/>
            <a:rect l="l" t="t" r="r" b="b"/>
            <a:pathLst>
              <a:path w="4838" h="9155" extrusionOk="0">
                <a:moveTo>
                  <a:pt x="2132" y="1"/>
                </a:moveTo>
                <a:cubicBezTo>
                  <a:pt x="1972" y="1"/>
                  <a:pt x="1824" y="119"/>
                  <a:pt x="1705" y="372"/>
                </a:cubicBezTo>
                <a:cubicBezTo>
                  <a:pt x="1529" y="547"/>
                  <a:pt x="1479" y="773"/>
                  <a:pt x="1454" y="973"/>
                </a:cubicBezTo>
                <a:cubicBezTo>
                  <a:pt x="953" y="1424"/>
                  <a:pt x="752" y="2026"/>
                  <a:pt x="477" y="2577"/>
                </a:cubicBezTo>
                <a:cubicBezTo>
                  <a:pt x="126" y="2778"/>
                  <a:pt x="76" y="3053"/>
                  <a:pt x="101" y="3404"/>
                </a:cubicBezTo>
                <a:cubicBezTo>
                  <a:pt x="25" y="3680"/>
                  <a:pt x="0" y="3981"/>
                  <a:pt x="226" y="4206"/>
                </a:cubicBezTo>
                <a:cubicBezTo>
                  <a:pt x="451" y="4883"/>
                  <a:pt x="552" y="5635"/>
                  <a:pt x="1028" y="6211"/>
                </a:cubicBezTo>
                <a:cubicBezTo>
                  <a:pt x="1078" y="6712"/>
                  <a:pt x="1279" y="7189"/>
                  <a:pt x="1504" y="7640"/>
                </a:cubicBezTo>
                <a:cubicBezTo>
                  <a:pt x="1479" y="7690"/>
                  <a:pt x="1479" y="7740"/>
                  <a:pt x="1504" y="7765"/>
                </a:cubicBezTo>
                <a:cubicBezTo>
                  <a:pt x="1504" y="7790"/>
                  <a:pt x="1504" y="7790"/>
                  <a:pt x="1504" y="7790"/>
                </a:cubicBezTo>
                <a:cubicBezTo>
                  <a:pt x="1504" y="7941"/>
                  <a:pt x="1529" y="8091"/>
                  <a:pt x="1680" y="8191"/>
                </a:cubicBezTo>
                <a:cubicBezTo>
                  <a:pt x="1680" y="8266"/>
                  <a:pt x="1705" y="8342"/>
                  <a:pt x="1705" y="8392"/>
                </a:cubicBezTo>
                <a:cubicBezTo>
                  <a:pt x="1680" y="8692"/>
                  <a:pt x="1680" y="8968"/>
                  <a:pt x="2081" y="8993"/>
                </a:cubicBezTo>
                <a:cubicBezTo>
                  <a:pt x="2149" y="9088"/>
                  <a:pt x="2217" y="9154"/>
                  <a:pt x="2285" y="9154"/>
                </a:cubicBezTo>
                <a:cubicBezTo>
                  <a:pt x="2342" y="9154"/>
                  <a:pt x="2399" y="9108"/>
                  <a:pt x="2456" y="8993"/>
                </a:cubicBezTo>
                <a:cubicBezTo>
                  <a:pt x="2507" y="8943"/>
                  <a:pt x="2507" y="8893"/>
                  <a:pt x="2507" y="8818"/>
                </a:cubicBezTo>
                <a:cubicBezTo>
                  <a:pt x="2682" y="8667"/>
                  <a:pt x="2707" y="8442"/>
                  <a:pt x="2707" y="8216"/>
                </a:cubicBezTo>
                <a:cubicBezTo>
                  <a:pt x="3334" y="7139"/>
                  <a:pt x="3659" y="5935"/>
                  <a:pt x="4136" y="4808"/>
                </a:cubicBezTo>
                <a:cubicBezTo>
                  <a:pt x="4261" y="4707"/>
                  <a:pt x="4311" y="4582"/>
                  <a:pt x="4311" y="4432"/>
                </a:cubicBezTo>
                <a:cubicBezTo>
                  <a:pt x="4411" y="4081"/>
                  <a:pt x="4837" y="3780"/>
                  <a:pt x="4487" y="3379"/>
                </a:cubicBezTo>
                <a:cubicBezTo>
                  <a:pt x="4286" y="2753"/>
                  <a:pt x="3885" y="2276"/>
                  <a:pt x="3509" y="1775"/>
                </a:cubicBezTo>
                <a:cubicBezTo>
                  <a:pt x="3459" y="1499"/>
                  <a:pt x="3359" y="1299"/>
                  <a:pt x="3133" y="1149"/>
                </a:cubicBezTo>
                <a:cubicBezTo>
                  <a:pt x="3108" y="1098"/>
                  <a:pt x="3083" y="1048"/>
                  <a:pt x="3033" y="998"/>
                </a:cubicBezTo>
                <a:cubicBezTo>
                  <a:pt x="3008" y="697"/>
                  <a:pt x="2782" y="472"/>
                  <a:pt x="2582" y="271"/>
                </a:cubicBezTo>
                <a:cubicBezTo>
                  <a:pt x="2429" y="94"/>
                  <a:pt x="2275" y="1"/>
                  <a:pt x="213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467" name="Google Shape;467;p24"/>
          <p:cNvGrpSpPr/>
          <p:nvPr/>
        </p:nvGrpSpPr>
        <p:grpSpPr>
          <a:xfrm rot="-9636935">
            <a:off x="11595847" y="1927198"/>
            <a:ext cx="255725" cy="405697"/>
            <a:chOff x="7707175" y="1074324"/>
            <a:chExt cx="191796" cy="304277"/>
          </a:xfrm>
        </p:grpSpPr>
        <p:sp>
          <p:nvSpPr>
            <p:cNvPr id="468" name="Google Shape;468;p24"/>
            <p:cNvSpPr/>
            <p:nvPr/>
          </p:nvSpPr>
          <p:spPr>
            <a:xfrm>
              <a:off x="7773074" y="1247243"/>
              <a:ext cx="125898" cy="131358"/>
            </a:xfrm>
            <a:custGeom>
              <a:avLst/>
              <a:gdLst/>
              <a:ahLst/>
              <a:cxnLst/>
              <a:rect l="l" t="t" r="r" b="b"/>
              <a:pathLst>
                <a:path w="3735" h="3897" extrusionOk="0">
                  <a:moveTo>
                    <a:pt x="1765" y="0"/>
                  </a:moveTo>
                  <a:cubicBezTo>
                    <a:pt x="1753" y="0"/>
                    <a:pt x="1741" y="0"/>
                    <a:pt x="1729" y="1"/>
                  </a:cubicBezTo>
                  <a:cubicBezTo>
                    <a:pt x="1579" y="1"/>
                    <a:pt x="1404" y="51"/>
                    <a:pt x="1253" y="126"/>
                  </a:cubicBezTo>
                  <a:cubicBezTo>
                    <a:pt x="451" y="577"/>
                    <a:pt x="0" y="2031"/>
                    <a:pt x="351" y="2908"/>
                  </a:cubicBezTo>
                  <a:cubicBezTo>
                    <a:pt x="501" y="3184"/>
                    <a:pt x="752" y="3334"/>
                    <a:pt x="927" y="3560"/>
                  </a:cubicBezTo>
                  <a:cubicBezTo>
                    <a:pt x="1304" y="3783"/>
                    <a:pt x="1647" y="3896"/>
                    <a:pt x="1971" y="3896"/>
                  </a:cubicBezTo>
                  <a:cubicBezTo>
                    <a:pt x="2336" y="3896"/>
                    <a:pt x="2675" y="3752"/>
                    <a:pt x="3008" y="3460"/>
                  </a:cubicBezTo>
                  <a:cubicBezTo>
                    <a:pt x="3509" y="3034"/>
                    <a:pt x="3734" y="2081"/>
                    <a:pt x="3509" y="1430"/>
                  </a:cubicBezTo>
                  <a:cubicBezTo>
                    <a:pt x="3238" y="667"/>
                    <a:pt x="2412" y="0"/>
                    <a:pt x="1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9" name="Google Shape;469;p24"/>
            <p:cNvSpPr/>
            <p:nvPr/>
          </p:nvSpPr>
          <p:spPr>
            <a:xfrm>
              <a:off x="7707175" y="1074324"/>
              <a:ext cx="75201" cy="65527"/>
            </a:xfrm>
            <a:custGeom>
              <a:avLst/>
              <a:gdLst/>
              <a:ahLst/>
              <a:cxnLst/>
              <a:rect l="l" t="t" r="r" b="b"/>
              <a:pathLst>
                <a:path w="2231" h="1944" extrusionOk="0">
                  <a:moveTo>
                    <a:pt x="786" y="0"/>
                  </a:moveTo>
                  <a:cubicBezTo>
                    <a:pt x="663" y="0"/>
                    <a:pt x="565" y="70"/>
                    <a:pt x="526" y="244"/>
                  </a:cubicBezTo>
                  <a:cubicBezTo>
                    <a:pt x="351" y="294"/>
                    <a:pt x="276" y="419"/>
                    <a:pt x="276" y="620"/>
                  </a:cubicBezTo>
                  <a:cubicBezTo>
                    <a:pt x="75" y="770"/>
                    <a:pt x="0" y="970"/>
                    <a:pt x="100" y="1221"/>
                  </a:cubicBezTo>
                  <a:cubicBezTo>
                    <a:pt x="123" y="1723"/>
                    <a:pt x="395" y="1851"/>
                    <a:pt x="784" y="1851"/>
                  </a:cubicBezTo>
                  <a:cubicBezTo>
                    <a:pt x="823" y="1851"/>
                    <a:pt x="862" y="1850"/>
                    <a:pt x="902" y="1848"/>
                  </a:cubicBezTo>
                  <a:cubicBezTo>
                    <a:pt x="1106" y="1907"/>
                    <a:pt x="1252" y="1943"/>
                    <a:pt x="1366" y="1943"/>
                  </a:cubicBezTo>
                  <a:cubicBezTo>
                    <a:pt x="1592" y="1943"/>
                    <a:pt x="1697" y="1803"/>
                    <a:pt x="1880" y="1422"/>
                  </a:cubicBezTo>
                  <a:lnTo>
                    <a:pt x="1905" y="1221"/>
                  </a:lnTo>
                  <a:cubicBezTo>
                    <a:pt x="2231" y="569"/>
                    <a:pt x="2231" y="569"/>
                    <a:pt x="1504" y="68"/>
                  </a:cubicBezTo>
                  <a:cubicBezTo>
                    <a:pt x="1454" y="43"/>
                    <a:pt x="1379" y="43"/>
                    <a:pt x="1303" y="43"/>
                  </a:cubicBezTo>
                  <a:cubicBezTo>
                    <a:pt x="1178" y="43"/>
                    <a:pt x="1053" y="18"/>
                    <a:pt x="902" y="18"/>
                  </a:cubicBezTo>
                  <a:cubicBezTo>
                    <a:pt x="862" y="7"/>
                    <a:pt x="823" y="0"/>
                    <a:pt x="7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70" name="Google Shape;470;p24"/>
          <p:cNvSpPr/>
          <p:nvPr/>
        </p:nvSpPr>
        <p:spPr>
          <a:xfrm rot="3763356">
            <a:off x="8242577" y="155348"/>
            <a:ext cx="295767" cy="293033"/>
          </a:xfrm>
          <a:custGeom>
            <a:avLst/>
            <a:gdLst/>
            <a:ahLst/>
            <a:cxnLst/>
            <a:rect l="l" t="t" r="r" b="b"/>
            <a:pathLst>
              <a:path w="8873" h="8791" extrusionOk="0">
                <a:moveTo>
                  <a:pt x="5657" y="0"/>
                </a:moveTo>
                <a:cubicBezTo>
                  <a:pt x="5541" y="0"/>
                  <a:pt x="5462" y="101"/>
                  <a:pt x="5414" y="307"/>
                </a:cubicBezTo>
                <a:cubicBezTo>
                  <a:pt x="5263" y="809"/>
                  <a:pt x="4913" y="1160"/>
                  <a:pt x="4712" y="1611"/>
                </a:cubicBezTo>
                <a:cubicBezTo>
                  <a:pt x="4628" y="1793"/>
                  <a:pt x="4520" y="1874"/>
                  <a:pt x="4397" y="1874"/>
                </a:cubicBezTo>
                <a:cubicBezTo>
                  <a:pt x="4301" y="1874"/>
                  <a:pt x="4196" y="1824"/>
                  <a:pt x="4085" y="1736"/>
                </a:cubicBezTo>
                <a:cubicBezTo>
                  <a:pt x="3935" y="1661"/>
                  <a:pt x="3835" y="1535"/>
                  <a:pt x="3709" y="1435"/>
                </a:cubicBezTo>
                <a:cubicBezTo>
                  <a:pt x="3735" y="1134"/>
                  <a:pt x="3584" y="909"/>
                  <a:pt x="3359" y="759"/>
                </a:cubicBezTo>
                <a:cubicBezTo>
                  <a:pt x="3195" y="636"/>
                  <a:pt x="2861" y="572"/>
                  <a:pt x="2550" y="572"/>
                </a:cubicBezTo>
                <a:cubicBezTo>
                  <a:pt x="2289" y="572"/>
                  <a:pt x="2044" y="617"/>
                  <a:pt x="1930" y="708"/>
                </a:cubicBezTo>
                <a:cubicBezTo>
                  <a:pt x="1629" y="959"/>
                  <a:pt x="1679" y="1410"/>
                  <a:pt x="1980" y="1987"/>
                </a:cubicBezTo>
                <a:cubicBezTo>
                  <a:pt x="2231" y="2438"/>
                  <a:pt x="2607" y="2789"/>
                  <a:pt x="3058" y="3139"/>
                </a:cubicBezTo>
                <a:cubicBezTo>
                  <a:pt x="2682" y="3390"/>
                  <a:pt x="2356" y="3566"/>
                  <a:pt x="2105" y="3816"/>
                </a:cubicBezTo>
                <a:cubicBezTo>
                  <a:pt x="1529" y="4368"/>
                  <a:pt x="777" y="4693"/>
                  <a:pt x="301" y="5320"/>
                </a:cubicBezTo>
                <a:cubicBezTo>
                  <a:pt x="0" y="5721"/>
                  <a:pt x="0" y="6147"/>
                  <a:pt x="351" y="6498"/>
                </a:cubicBezTo>
                <a:cubicBezTo>
                  <a:pt x="535" y="6710"/>
                  <a:pt x="750" y="6802"/>
                  <a:pt x="979" y="6802"/>
                </a:cubicBezTo>
                <a:cubicBezTo>
                  <a:pt x="1157" y="6802"/>
                  <a:pt x="1343" y="6747"/>
                  <a:pt x="1529" y="6648"/>
                </a:cubicBezTo>
                <a:cubicBezTo>
                  <a:pt x="1905" y="6448"/>
                  <a:pt x="2281" y="6222"/>
                  <a:pt x="2657" y="6022"/>
                </a:cubicBezTo>
                <a:cubicBezTo>
                  <a:pt x="2802" y="5957"/>
                  <a:pt x="2948" y="5851"/>
                  <a:pt x="3107" y="5851"/>
                </a:cubicBezTo>
                <a:cubicBezTo>
                  <a:pt x="3194" y="5851"/>
                  <a:pt x="3286" y="5883"/>
                  <a:pt x="3384" y="5972"/>
                </a:cubicBezTo>
                <a:cubicBezTo>
                  <a:pt x="3609" y="6197"/>
                  <a:pt x="3785" y="6423"/>
                  <a:pt x="3634" y="6749"/>
                </a:cubicBezTo>
                <a:cubicBezTo>
                  <a:pt x="3409" y="7250"/>
                  <a:pt x="3760" y="7726"/>
                  <a:pt x="3785" y="8202"/>
                </a:cubicBezTo>
                <a:cubicBezTo>
                  <a:pt x="3785" y="8516"/>
                  <a:pt x="4327" y="8790"/>
                  <a:pt x="4710" y="8790"/>
                </a:cubicBezTo>
                <a:cubicBezTo>
                  <a:pt x="4755" y="8790"/>
                  <a:pt x="4798" y="8786"/>
                  <a:pt x="4837" y="8779"/>
                </a:cubicBezTo>
                <a:cubicBezTo>
                  <a:pt x="5238" y="8703"/>
                  <a:pt x="5263" y="8378"/>
                  <a:pt x="5339" y="8052"/>
                </a:cubicBezTo>
                <a:cubicBezTo>
                  <a:pt x="5489" y="7150"/>
                  <a:pt x="5564" y="6272"/>
                  <a:pt x="5514" y="5370"/>
                </a:cubicBezTo>
                <a:cubicBezTo>
                  <a:pt x="5642" y="4820"/>
                  <a:pt x="5744" y="4619"/>
                  <a:pt x="6044" y="4619"/>
                </a:cubicBezTo>
                <a:cubicBezTo>
                  <a:pt x="6154" y="4619"/>
                  <a:pt x="6291" y="4646"/>
                  <a:pt x="6466" y="4693"/>
                </a:cubicBezTo>
                <a:cubicBezTo>
                  <a:pt x="6918" y="4819"/>
                  <a:pt x="7344" y="4969"/>
                  <a:pt x="7795" y="5094"/>
                </a:cubicBezTo>
                <a:cubicBezTo>
                  <a:pt x="7891" y="5122"/>
                  <a:pt x="7986" y="5136"/>
                  <a:pt x="8076" y="5136"/>
                </a:cubicBezTo>
                <a:cubicBezTo>
                  <a:pt x="8315" y="5136"/>
                  <a:pt x="8527" y="5037"/>
                  <a:pt x="8672" y="4819"/>
                </a:cubicBezTo>
                <a:cubicBezTo>
                  <a:pt x="8872" y="4493"/>
                  <a:pt x="8572" y="4267"/>
                  <a:pt x="8446" y="4017"/>
                </a:cubicBezTo>
                <a:cubicBezTo>
                  <a:pt x="8296" y="3766"/>
                  <a:pt x="8045" y="3666"/>
                  <a:pt x="7770" y="3616"/>
                </a:cubicBezTo>
                <a:cubicBezTo>
                  <a:pt x="7519" y="3566"/>
                  <a:pt x="7268" y="3515"/>
                  <a:pt x="6993" y="3440"/>
                </a:cubicBezTo>
                <a:cubicBezTo>
                  <a:pt x="5715" y="3064"/>
                  <a:pt x="5715" y="3064"/>
                  <a:pt x="6366" y="1886"/>
                </a:cubicBezTo>
                <a:cubicBezTo>
                  <a:pt x="6717" y="1285"/>
                  <a:pt x="6742" y="784"/>
                  <a:pt x="6166" y="332"/>
                </a:cubicBezTo>
                <a:cubicBezTo>
                  <a:pt x="5946" y="113"/>
                  <a:pt x="5780" y="0"/>
                  <a:pt x="565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71" name="Google Shape;471;p24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0597505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1_Title only 3"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p24"/>
          <p:cNvSpPr/>
          <p:nvPr/>
        </p:nvSpPr>
        <p:spPr>
          <a:xfrm>
            <a:off x="0" y="-15434"/>
            <a:ext cx="12192083" cy="6877171"/>
          </a:xfrm>
          <a:custGeom>
            <a:avLst/>
            <a:gdLst/>
            <a:ahLst/>
            <a:cxnLst/>
            <a:rect l="l" t="t" r="r" b="b"/>
            <a:pathLst>
              <a:path w="73796" h="41626" extrusionOk="0">
                <a:moveTo>
                  <a:pt x="60753" y="4015"/>
                </a:moveTo>
                <a:cubicBezTo>
                  <a:pt x="62004" y="4049"/>
                  <a:pt x="63216" y="4123"/>
                  <a:pt x="64501" y="4123"/>
                </a:cubicBezTo>
                <a:cubicBezTo>
                  <a:pt x="64572" y="4123"/>
                  <a:pt x="64642" y="4123"/>
                  <a:pt x="64713" y="4122"/>
                </a:cubicBezTo>
                <a:lnTo>
                  <a:pt x="64713" y="4122"/>
                </a:lnTo>
                <a:cubicBezTo>
                  <a:pt x="64669" y="5469"/>
                  <a:pt x="64660" y="6879"/>
                  <a:pt x="64687" y="8261"/>
                </a:cubicBezTo>
                <a:cubicBezTo>
                  <a:pt x="63654" y="8212"/>
                  <a:pt x="62598" y="8139"/>
                  <a:pt x="61529" y="8139"/>
                </a:cubicBezTo>
                <a:cubicBezTo>
                  <a:pt x="61259" y="8139"/>
                  <a:pt x="60988" y="8144"/>
                  <a:pt x="60717" y="8154"/>
                </a:cubicBezTo>
                <a:cubicBezTo>
                  <a:pt x="60726" y="6789"/>
                  <a:pt x="60735" y="5425"/>
                  <a:pt x="60744" y="4051"/>
                </a:cubicBezTo>
                <a:cubicBezTo>
                  <a:pt x="60735" y="4033"/>
                  <a:pt x="60735" y="4015"/>
                  <a:pt x="60753" y="4015"/>
                </a:cubicBezTo>
                <a:close/>
                <a:moveTo>
                  <a:pt x="70575" y="4113"/>
                </a:moveTo>
                <a:cubicBezTo>
                  <a:pt x="70584" y="5487"/>
                  <a:pt x="70566" y="6852"/>
                  <a:pt x="70566" y="8217"/>
                </a:cubicBezTo>
                <a:cubicBezTo>
                  <a:pt x="69272" y="8262"/>
                  <a:pt x="67919" y="8316"/>
                  <a:pt x="66578" y="8316"/>
                </a:cubicBezTo>
                <a:cubicBezTo>
                  <a:pt x="66060" y="8316"/>
                  <a:pt x="65544" y="8308"/>
                  <a:pt x="65035" y="8288"/>
                </a:cubicBezTo>
                <a:cubicBezTo>
                  <a:pt x="65017" y="6905"/>
                  <a:pt x="65017" y="5469"/>
                  <a:pt x="65079" y="4131"/>
                </a:cubicBezTo>
                <a:cubicBezTo>
                  <a:pt x="65909" y="4151"/>
                  <a:pt x="66757" y="4163"/>
                  <a:pt x="67604" y="4163"/>
                </a:cubicBezTo>
                <a:cubicBezTo>
                  <a:pt x="68607" y="4163"/>
                  <a:pt x="69608" y="4147"/>
                  <a:pt x="70575" y="4113"/>
                </a:cubicBezTo>
                <a:close/>
                <a:moveTo>
                  <a:pt x="58534" y="3970"/>
                </a:moveTo>
                <a:cubicBezTo>
                  <a:pt x="59152" y="3970"/>
                  <a:pt x="59771" y="3981"/>
                  <a:pt x="60387" y="4006"/>
                </a:cubicBezTo>
                <a:cubicBezTo>
                  <a:pt x="60387" y="5398"/>
                  <a:pt x="60369" y="6781"/>
                  <a:pt x="60369" y="8181"/>
                </a:cubicBezTo>
                <a:cubicBezTo>
                  <a:pt x="58879" y="8208"/>
                  <a:pt x="57443" y="8297"/>
                  <a:pt x="55962" y="8333"/>
                </a:cubicBezTo>
                <a:cubicBezTo>
                  <a:pt x="55908" y="6923"/>
                  <a:pt x="55855" y="5505"/>
                  <a:pt x="55864" y="4024"/>
                </a:cubicBezTo>
                <a:cubicBezTo>
                  <a:pt x="56745" y="3992"/>
                  <a:pt x="57639" y="3970"/>
                  <a:pt x="58534" y="3970"/>
                </a:cubicBezTo>
                <a:close/>
                <a:moveTo>
                  <a:pt x="51038" y="4024"/>
                </a:moveTo>
                <a:cubicBezTo>
                  <a:pt x="51914" y="4062"/>
                  <a:pt x="52823" y="4086"/>
                  <a:pt x="53728" y="4086"/>
                </a:cubicBezTo>
                <a:cubicBezTo>
                  <a:pt x="54326" y="4086"/>
                  <a:pt x="54922" y="4076"/>
                  <a:pt x="55507" y="4051"/>
                </a:cubicBezTo>
                <a:lnTo>
                  <a:pt x="55507" y="4051"/>
                </a:lnTo>
                <a:cubicBezTo>
                  <a:pt x="55498" y="5523"/>
                  <a:pt x="55569" y="6914"/>
                  <a:pt x="55605" y="8342"/>
                </a:cubicBezTo>
                <a:cubicBezTo>
                  <a:pt x="54053" y="8360"/>
                  <a:pt x="52545" y="8413"/>
                  <a:pt x="51046" y="8476"/>
                </a:cubicBezTo>
                <a:cubicBezTo>
                  <a:pt x="51091" y="7021"/>
                  <a:pt x="51055" y="5505"/>
                  <a:pt x="51029" y="4060"/>
                </a:cubicBezTo>
                <a:cubicBezTo>
                  <a:pt x="51020" y="4042"/>
                  <a:pt x="51020" y="4033"/>
                  <a:pt x="51038" y="4024"/>
                </a:cubicBezTo>
                <a:close/>
                <a:moveTo>
                  <a:pt x="40618" y="3837"/>
                </a:moveTo>
                <a:lnTo>
                  <a:pt x="40618" y="3837"/>
                </a:lnTo>
                <a:cubicBezTo>
                  <a:pt x="40636" y="5433"/>
                  <a:pt x="40573" y="6941"/>
                  <a:pt x="40564" y="8502"/>
                </a:cubicBezTo>
                <a:cubicBezTo>
                  <a:pt x="40437" y="8498"/>
                  <a:pt x="40309" y="8496"/>
                  <a:pt x="40181" y="8496"/>
                </a:cubicBezTo>
                <a:cubicBezTo>
                  <a:pt x="39468" y="8496"/>
                  <a:pt x="38751" y="8552"/>
                  <a:pt x="38040" y="8583"/>
                </a:cubicBezTo>
                <a:cubicBezTo>
                  <a:pt x="37192" y="8618"/>
                  <a:pt x="36362" y="8609"/>
                  <a:pt x="35551" y="8699"/>
                </a:cubicBezTo>
                <a:lnTo>
                  <a:pt x="35542" y="8663"/>
                </a:lnTo>
                <a:cubicBezTo>
                  <a:pt x="35595" y="7120"/>
                  <a:pt x="35622" y="5505"/>
                  <a:pt x="35568" y="3935"/>
                </a:cubicBezTo>
                <a:cubicBezTo>
                  <a:pt x="37183" y="3837"/>
                  <a:pt x="38941" y="3881"/>
                  <a:pt x="40618" y="3837"/>
                </a:cubicBezTo>
                <a:close/>
                <a:moveTo>
                  <a:pt x="44285" y="3743"/>
                </a:moveTo>
                <a:cubicBezTo>
                  <a:pt x="44599" y="3743"/>
                  <a:pt x="44913" y="3750"/>
                  <a:pt x="45230" y="3765"/>
                </a:cubicBezTo>
                <a:cubicBezTo>
                  <a:pt x="45283" y="5433"/>
                  <a:pt x="45408" y="7004"/>
                  <a:pt x="45426" y="8699"/>
                </a:cubicBezTo>
                <a:cubicBezTo>
                  <a:pt x="43910" y="8654"/>
                  <a:pt x="42420" y="8583"/>
                  <a:pt x="40912" y="8520"/>
                </a:cubicBezTo>
                <a:cubicBezTo>
                  <a:pt x="40939" y="6959"/>
                  <a:pt x="40975" y="5407"/>
                  <a:pt x="40975" y="3828"/>
                </a:cubicBezTo>
                <a:cubicBezTo>
                  <a:pt x="42087" y="3821"/>
                  <a:pt x="43178" y="3743"/>
                  <a:pt x="44285" y="3743"/>
                </a:cubicBezTo>
                <a:close/>
                <a:moveTo>
                  <a:pt x="45596" y="3774"/>
                </a:moveTo>
                <a:cubicBezTo>
                  <a:pt x="47291" y="3854"/>
                  <a:pt x="49021" y="3899"/>
                  <a:pt x="50672" y="4015"/>
                </a:cubicBezTo>
                <a:cubicBezTo>
                  <a:pt x="50699" y="5496"/>
                  <a:pt x="50734" y="7013"/>
                  <a:pt x="50690" y="8502"/>
                </a:cubicBezTo>
                <a:cubicBezTo>
                  <a:pt x="49084" y="8592"/>
                  <a:pt x="47478" y="8699"/>
                  <a:pt x="45783" y="8708"/>
                </a:cubicBezTo>
                <a:cubicBezTo>
                  <a:pt x="45765" y="7030"/>
                  <a:pt x="45640" y="5451"/>
                  <a:pt x="45587" y="3810"/>
                </a:cubicBezTo>
                <a:cubicBezTo>
                  <a:pt x="45587" y="3792"/>
                  <a:pt x="45587" y="3783"/>
                  <a:pt x="45596" y="3774"/>
                </a:cubicBezTo>
                <a:close/>
                <a:moveTo>
                  <a:pt x="7351" y="4274"/>
                </a:moveTo>
                <a:cubicBezTo>
                  <a:pt x="7351" y="4996"/>
                  <a:pt x="7333" y="5665"/>
                  <a:pt x="7307" y="6129"/>
                </a:cubicBezTo>
                <a:cubicBezTo>
                  <a:pt x="7262" y="6923"/>
                  <a:pt x="7164" y="7887"/>
                  <a:pt x="7075" y="8904"/>
                </a:cubicBezTo>
                <a:cubicBezTo>
                  <a:pt x="7066" y="8984"/>
                  <a:pt x="7057" y="9055"/>
                  <a:pt x="7048" y="9136"/>
                </a:cubicBezTo>
                <a:cubicBezTo>
                  <a:pt x="5121" y="9100"/>
                  <a:pt x="3355" y="9064"/>
                  <a:pt x="1927" y="9038"/>
                </a:cubicBezTo>
                <a:cubicBezTo>
                  <a:pt x="1900" y="7280"/>
                  <a:pt x="1874" y="5505"/>
                  <a:pt x="1927" y="4854"/>
                </a:cubicBezTo>
                <a:cubicBezTo>
                  <a:pt x="1936" y="4711"/>
                  <a:pt x="1954" y="4541"/>
                  <a:pt x="1963" y="4345"/>
                </a:cubicBezTo>
                <a:lnTo>
                  <a:pt x="7351" y="4274"/>
                </a:lnTo>
                <a:close/>
                <a:moveTo>
                  <a:pt x="35060" y="3908"/>
                </a:moveTo>
                <a:lnTo>
                  <a:pt x="35060" y="3953"/>
                </a:lnTo>
                <a:lnTo>
                  <a:pt x="35220" y="3953"/>
                </a:lnTo>
                <a:cubicBezTo>
                  <a:pt x="35256" y="5532"/>
                  <a:pt x="35256" y="7146"/>
                  <a:pt x="35176" y="8681"/>
                </a:cubicBezTo>
                <a:cubicBezTo>
                  <a:pt x="34569" y="8797"/>
                  <a:pt x="33071" y="9020"/>
                  <a:pt x="30091" y="9171"/>
                </a:cubicBezTo>
                <a:cubicBezTo>
                  <a:pt x="30100" y="9091"/>
                  <a:pt x="30100" y="9020"/>
                  <a:pt x="30109" y="8939"/>
                </a:cubicBezTo>
                <a:cubicBezTo>
                  <a:pt x="30207" y="7922"/>
                  <a:pt x="30296" y="6950"/>
                  <a:pt x="30350" y="6147"/>
                </a:cubicBezTo>
                <a:cubicBezTo>
                  <a:pt x="30376" y="5621"/>
                  <a:pt x="30394" y="4818"/>
                  <a:pt x="30394" y="3970"/>
                </a:cubicBezTo>
                <a:lnTo>
                  <a:pt x="35060" y="3908"/>
                </a:lnTo>
                <a:close/>
                <a:moveTo>
                  <a:pt x="12445" y="4202"/>
                </a:moveTo>
                <a:cubicBezTo>
                  <a:pt x="12454" y="5309"/>
                  <a:pt x="12454" y="6370"/>
                  <a:pt x="12454" y="7137"/>
                </a:cubicBezTo>
                <a:cubicBezTo>
                  <a:pt x="12454" y="7655"/>
                  <a:pt x="12445" y="8377"/>
                  <a:pt x="12436" y="9225"/>
                </a:cubicBezTo>
                <a:cubicBezTo>
                  <a:pt x="10723" y="9198"/>
                  <a:pt x="9028" y="9171"/>
                  <a:pt x="7431" y="9145"/>
                </a:cubicBezTo>
                <a:cubicBezTo>
                  <a:pt x="7440" y="9073"/>
                  <a:pt x="7449" y="9011"/>
                  <a:pt x="7449" y="8939"/>
                </a:cubicBezTo>
                <a:cubicBezTo>
                  <a:pt x="7547" y="7922"/>
                  <a:pt x="7646" y="6950"/>
                  <a:pt x="7690" y="6147"/>
                </a:cubicBezTo>
                <a:cubicBezTo>
                  <a:pt x="7717" y="5683"/>
                  <a:pt x="7735" y="5005"/>
                  <a:pt x="7735" y="4265"/>
                </a:cubicBezTo>
                <a:lnTo>
                  <a:pt x="12445" y="4202"/>
                </a:lnTo>
                <a:close/>
                <a:moveTo>
                  <a:pt x="18592" y="4122"/>
                </a:moveTo>
                <a:lnTo>
                  <a:pt x="18592" y="4122"/>
                </a:lnTo>
                <a:cubicBezTo>
                  <a:pt x="18583" y="4961"/>
                  <a:pt x="18556" y="5648"/>
                  <a:pt x="18485" y="5933"/>
                </a:cubicBezTo>
                <a:cubicBezTo>
                  <a:pt x="18386" y="6361"/>
                  <a:pt x="18395" y="7628"/>
                  <a:pt x="18467" y="9305"/>
                </a:cubicBezTo>
                <a:cubicBezTo>
                  <a:pt x="16647" y="9287"/>
                  <a:pt x="14729" y="9261"/>
                  <a:pt x="12829" y="9234"/>
                </a:cubicBezTo>
                <a:cubicBezTo>
                  <a:pt x="12829" y="8386"/>
                  <a:pt x="12838" y="7655"/>
                  <a:pt x="12838" y="7137"/>
                </a:cubicBezTo>
                <a:cubicBezTo>
                  <a:pt x="12838" y="6370"/>
                  <a:pt x="12838" y="5300"/>
                  <a:pt x="12829" y="4202"/>
                </a:cubicBezTo>
                <a:lnTo>
                  <a:pt x="18592" y="4122"/>
                </a:lnTo>
                <a:close/>
                <a:moveTo>
                  <a:pt x="30011" y="3970"/>
                </a:moveTo>
                <a:cubicBezTo>
                  <a:pt x="30011" y="4809"/>
                  <a:pt x="29993" y="5603"/>
                  <a:pt x="29966" y="6129"/>
                </a:cubicBezTo>
                <a:cubicBezTo>
                  <a:pt x="29912" y="6923"/>
                  <a:pt x="29823" y="7887"/>
                  <a:pt x="29725" y="8904"/>
                </a:cubicBezTo>
                <a:cubicBezTo>
                  <a:pt x="29716" y="9002"/>
                  <a:pt x="29707" y="9091"/>
                  <a:pt x="29698" y="9189"/>
                </a:cubicBezTo>
                <a:cubicBezTo>
                  <a:pt x="28503" y="9243"/>
                  <a:pt x="27076" y="9287"/>
                  <a:pt x="25389" y="9305"/>
                </a:cubicBezTo>
                <a:cubicBezTo>
                  <a:pt x="25158" y="9305"/>
                  <a:pt x="24917" y="9314"/>
                  <a:pt x="24667" y="9314"/>
                </a:cubicBezTo>
                <a:cubicBezTo>
                  <a:pt x="24667" y="9270"/>
                  <a:pt x="24667" y="9234"/>
                  <a:pt x="24658" y="9189"/>
                </a:cubicBezTo>
                <a:cubicBezTo>
                  <a:pt x="24640" y="7387"/>
                  <a:pt x="24613" y="5523"/>
                  <a:pt x="24658" y="4854"/>
                </a:cubicBezTo>
                <a:cubicBezTo>
                  <a:pt x="24676" y="4640"/>
                  <a:pt x="24703" y="4363"/>
                  <a:pt x="24729" y="4042"/>
                </a:cubicBezTo>
                <a:lnTo>
                  <a:pt x="30011" y="3970"/>
                </a:lnTo>
                <a:close/>
                <a:moveTo>
                  <a:pt x="24346" y="4051"/>
                </a:moveTo>
                <a:lnTo>
                  <a:pt x="24346" y="4051"/>
                </a:lnTo>
                <a:cubicBezTo>
                  <a:pt x="24319" y="4354"/>
                  <a:pt x="24292" y="4622"/>
                  <a:pt x="24274" y="4827"/>
                </a:cubicBezTo>
                <a:cubicBezTo>
                  <a:pt x="24221" y="5514"/>
                  <a:pt x="24248" y="7387"/>
                  <a:pt x="24274" y="9198"/>
                </a:cubicBezTo>
                <a:cubicBezTo>
                  <a:pt x="24274" y="9234"/>
                  <a:pt x="24283" y="9278"/>
                  <a:pt x="24283" y="9314"/>
                </a:cubicBezTo>
                <a:cubicBezTo>
                  <a:pt x="23633" y="9318"/>
                  <a:pt x="22932" y="9320"/>
                  <a:pt x="22192" y="9320"/>
                </a:cubicBezTo>
                <a:cubicBezTo>
                  <a:pt x="21146" y="9320"/>
                  <a:pt x="20021" y="9316"/>
                  <a:pt x="18850" y="9305"/>
                </a:cubicBezTo>
                <a:cubicBezTo>
                  <a:pt x="18788" y="7762"/>
                  <a:pt x="18770" y="6415"/>
                  <a:pt x="18859" y="6022"/>
                </a:cubicBezTo>
                <a:cubicBezTo>
                  <a:pt x="18931" y="5710"/>
                  <a:pt x="18966" y="4987"/>
                  <a:pt x="18975" y="4122"/>
                </a:cubicBezTo>
                <a:lnTo>
                  <a:pt x="24346" y="4051"/>
                </a:lnTo>
                <a:close/>
                <a:moveTo>
                  <a:pt x="70557" y="8574"/>
                </a:moveTo>
                <a:lnTo>
                  <a:pt x="70557" y="8574"/>
                </a:lnTo>
                <a:cubicBezTo>
                  <a:pt x="70566" y="9983"/>
                  <a:pt x="70557" y="11473"/>
                  <a:pt x="70503" y="12874"/>
                </a:cubicBezTo>
                <a:cubicBezTo>
                  <a:pt x="68826" y="13097"/>
                  <a:pt x="67006" y="13186"/>
                  <a:pt x="65142" y="13230"/>
                </a:cubicBezTo>
                <a:cubicBezTo>
                  <a:pt x="65124" y="11687"/>
                  <a:pt x="65052" y="10197"/>
                  <a:pt x="65035" y="8645"/>
                </a:cubicBezTo>
                <a:lnTo>
                  <a:pt x="65035" y="8645"/>
                </a:lnTo>
                <a:cubicBezTo>
                  <a:pt x="65544" y="8665"/>
                  <a:pt x="66060" y="8673"/>
                  <a:pt x="66576" y="8673"/>
                </a:cubicBezTo>
                <a:cubicBezTo>
                  <a:pt x="67914" y="8673"/>
                  <a:pt x="69263" y="8619"/>
                  <a:pt x="70557" y="8574"/>
                </a:cubicBezTo>
                <a:close/>
                <a:moveTo>
                  <a:pt x="61617" y="8494"/>
                </a:moveTo>
                <a:cubicBezTo>
                  <a:pt x="62659" y="8494"/>
                  <a:pt x="63689" y="8558"/>
                  <a:pt x="64687" y="8627"/>
                </a:cubicBezTo>
                <a:cubicBezTo>
                  <a:pt x="64696" y="10188"/>
                  <a:pt x="64767" y="11687"/>
                  <a:pt x="64785" y="13239"/>
                </a:cubicBezTo>
                <a:cubicBezTo>
                  <a:pt x="63429" y="13284"/>
                  <a:pt x="62073" y="13320"/>
                  <a:pt x="60726" y="13382"/>
                </a:cubicBezTo>
                <a:cubicBezTo>
                  <a:pt x="60726" y="11785"/>
                  <a:pt x="60735" y="10126"/>
                  <a:pt x="60717" y="8511"/>
                </a:cubicBezTo>
                <a:cubicBezTo>
                  <a:pt x="61018" y="8499"/>
                  <a:pt x="61318" y="8494"/>
                  <a:pt x="61617" y="8494"/>
                </a:cubicBezTo>
                <a:close/>
                <a:moveTo>
                  <a:pt x="50627" y="8850"/>
                </a:moveTo>
                <a:cubicBezTo>
                  <a:pt x="50699" y="8859"/>
                  <a:pt x="50672" y="8886"/>
                  <a:pt x="50681" y="8957"/>
                </a:cubicBezTo>
                <a:cubicBezTo>
                  <a:pt x="50699" y="9100"/>
                  <a:pt x="50672" y="9305"/>
                  <a:pt x="50672" y="9403"/>
                </a:cubicBezTo>
                <a:cubicBezTo>
                  <a:pt x="50627" y="10777"/>
                  <a:pt x="50583" y="12196"/>
                  <a:pt x="50493" y="13480"/>
                </a:cubicBezTo>
                <a:cubicBezTo>
                  <a:pt x="49890" y="13470"/>
                  <a:pt x="49281" y="13464"/>
                  <a:pt x="48672" y="13464"/>
                </a:cubicBezTo>
                <a:cubicBezTo>
                  <a:pt x="47677" y="13464"/>
                  <a:pt x="46683" y="13481"/>
                  <a:pt x="45721" y="13525"/>
                </a:cubicBezTo>
                <a:cubicBezTo>
                  <a:pt x="45792" y="12080"/>
                  <a:pt x="45801" y="10581"/>
                  <a:pt x="45792" y="9064"/>
                </a:cubicBezTo>
                <a:cubicBezTo>
                  <a:pt x="47041" y="9064"/>
                  <a:pt x="48227" y="8984"/>
                  <a:pt x="49441" y="8922"/>
                </a:cubicBezTo>
                <a:cubicBezTo>
                  <a:pt x="49717" y="8913"/>
                  <a:pt x="50029" y="8895"/>
                  <a:pt x="50333" y="8877"/>
                </a:cubicBezTo>
                <a:cubicBezTo>
                  <a:pt x="50431" y="8868"/>
                  <a:pt x="50574" y="8850"/>
                  <a:pt x="50627" y="8850"/>
                </a:cubicBezTo>
                <a:close/>
                <a:moveTo>
                  <a:pt x="60369" y="8529"/>
                </a:moveTo>
                <a:cubicBezTo>
                  <a:pt x="60378" y="10171"/>
                  <a:pt x="60360" y="11776"/>
                  <a:pt x="60378" y="13391"/>
                </a:cubicBezTo>
                <a:cubicBezTo>
                  <a:pt x="58942" y="13471"/>
                  <a:pt x="57478" y="13525"/>
                  <a:pt x="55989" y="13543"/>
                </a:cubicBezTo>
                <a:cubicBezTo>
                  <a:pt x="56007" y="11928"/>
                  <a:pt x="56042" y="10269"/>
                  <a:pt x="55971" y="8690"/>
                </a:cubicBezTo>
                <a:cubicBezTo>
                  <a:pt x="57452" y="8645"/>
                  <a:pt x="58879" y="8565"/>
                  <a:pt x="60369" y="8529"/>
                </a:cubicBezTo>
                <a:close/>
                <a:moveTo>
                  <a:pt x="55623" y="8699"/>
                </a:moveTo>
                <a:cubicBezTo>
                  <a:pt x="55694" y="10287"/>
                  <a:pt x="55650" y="11928"/>
                  <a:pt x="55632" y="13543"/>
                </a:cubicBezTo>
                <a:cubicBezTo>
                  <a:pt x="55458" y="13544"/>
                  <a:pt x="55285" y="13544"/>
                  <a:pt x="55113" y="13544"/>
                </a:cubicBezTo>
                <a:cubicBezTo>
                  <a:pt x="53672" y="13544"/>
                  <a:pt x="52268" y="13513"/>
                  <a:pt x="50850" y="13489"/>
                </a:cubicBezTo>
                <a:cubicBezTo>
                  <a:pt x="50939" y="11964"/>
                  <a:pt x="51011" y="10420"/>
                  <a:pt x="51046" y="8832"/>
                </a:cubicBezTo>
                <a:cubicBezTo>
                  <a:pt x="52554" y="8770"/>
                  <a:pt x="54071" y="8716"/>
                  <a:pt x="55623" y="8699"/>
                </a:cubicBezTo>
                <a:close/>
                <a:moveTo>
                  <a:pt x="40924" y="8876"/>
                </a:moveTo>
                <a:cubicBezTo>
                  <a:pt x="40926" y="8876"/>
                  <a:pt x="40928" y="8876"/>
                  <a:pt x="40930" y="8877"/>
                </a:cubicBezTo>
                <a:cubicBezTo>
                  <a:pt x="42420" y="8939"/>
                  <a:pt x="43910" y="9011"/>
                  <a:pt x="45426" y="9046"/>
                </a:cubicBezTo>
                <a:cubicBezTo>
                  <a:pt x="45462" y="10563"/>
                  <a:pt x="45426" y="12080"/>
                  <a:pt x="45364" y="13534"/>
                </a:cubicBezTo>
                <a:cubicBezTo>
                  <a:pt x="43865" y="13614"/>
                  <a:pt x="42384" y="13703"/>
                  <a:pt x="40894" y="13792"/>
                </a:cubicBezTo>
                <a:cubicBezTo>
                  <a:pt x="40921" y="12187"/>
                  <a:pt x="40912" y="10501"/>
                  <a:pt x="40912" y="8904"/>
                </a:cubicBezTo>
                <a:cubicBezTo>
                  <a:pt x="40896" y="8904"/>
                  <a:pt x="40909" y="8876"/>
                  <a:pt x="40924" y="8876"/>
                </a:cubicBezTo>
                <a:close/>
                <a:moveTo>
                  <a:pt x="40145" y="8849"/>
                </a:moveTo>
                <a:cubicBezTo>
                  <a:pt x="40282" y="8849"/>
                  <a:pt x="40420" y="8852"/>
                  <a:pt x="40555" y="8859"/>
                </a:cubicBezTo>
                <a:cubicBezTo>
                  <a:pt x="40573" y="10510"/>
                  <a:pt x="40555" y="12169"/>
                  <a:pt x="40537" y="13801"/>
                </a:cubicBezTo>
                <a:cubicBezTo>
                  <a:pt x="38825" y="13891"/>
                  <a:pt x="37094" y="13953"/>
                  <a:pt x="35381" y="14042"/>
                </a:cubicBezTo>
                <a:cubicBezTo>
                  <a:pt x="35479" y="12419"/>
                  <a:pt x="35488" y="10715"/>
                  <a:pt x="35533" y="9046"/>
                </a:cubicBezTo>
                <a:cubicBezTo>
                  <a:pt x="36853" y="8957"/>
                  <a:pt x="38218" y="8931"/>
                  <a:pt x="39583" y="8859"/>
                </a:cubicBezTo>
                <a:cubicBezTo>
                  <a:pt x="39768" y="8854"/>
                  <a:pt x="39957" y="8849"/>
                  <a:pt x="40145" y="8849"/>
                </a:cubicBezTo>
                <a:close/>
                <a:moveTo>
                  <a:pt x="35176" y="9073"/>
                </a:moveTo>
                <a:lnTo>
                  <a:pt x="35176" y="9073"/>
                </a:lnTo>
                <a:cubicBezTo>
                  <a:pt x="35122" y="10724"/>
                  <a:pt x="35131" y="12436"/>
                  <a:pt x="35024" y="14024"/>
                </a:cubicBezTo>
                <a:cubicBezTo>
                  <a:pt x="34293" y="14078"/>
                  <a:pt x="32428" y="14123"/>
                  <a:pt x="29850" y="14149"/>
                </a:cubicBezTo>
                <a:cubicBezTo>
                  <a:pt x="29805" y="13561"/>
                  <a:pt x="29796" y="12963"/>
                  <a:pt x="29832" y="12321"/>
                </a:cubicBezTo>
                <a:cubicBezTo>
                  <a:pt x="29877" y="11473"/>
                  <a:pt x="29957" y="10518"/>
                  <a:pt x="30055" y="9555"/>
                </a:cubicBezTo>
                <a:cubicBezTo>
                  <a:pt x="32990" y="9412"/>
                  <a:pt x="34498" y="9198"/>
                  <a:pt x="35176" y="9073"/>
                </a:cubicBezTo>
                <a:close/>
                <a:moveTo>
                  <a:pt x="29663" y="9573"/>
                </a:moveTo>
                <a:cubicBezTo>
                  <a:pt x="29573" y="10518"/>
                  <a:pt x="29493" y="11464"/>
                  <a:pt x="29449" y="12303"/>
                </a:cubicBezTo>
                <a:cubicBezTo>
                  <a:pt x="29413" y="12954"/>
                  <a:pt x="29422" y="13561"/>
                  <a:pt x="29466" y="14158"/>
                </a:cubicBezTo>
                <a:cubicBezTo>
                  <a:pt x="28030" y="14176"/>
                  <a:pt x="26398" y="14185"/>
                  <a:pt x="24631" y="14194"/>
                </a:cubicBezTo>
                <a:cubicBezTo>
                  <a:pt x="24631" y="13792"/>
                  <a:pt x="24640" y="13462"/>
                  <a:pt x="24658" y="13248"/>
                </a:cubicBezTo>
                <a:cubicBezTo>
                  <a:pt x="24711" y="12767"/>
                  <a:pt x="24694" y="11321"/>
                  <a:pt x="24667" y="9698"/>
                </a:cubicBezTo>
                <a:cubicBezTo>
                  <a:pt x="24917" y="9698"/>
                  <a:pt x="25166" y="9698"/>
                  <a:pt x="25398" y="9689"/>
                </a:cubicBezTo>
                <a:cubicBezTo>
                  <a:pt x="27058" y="9671"/>
                  <a:pt x="28476" y="9626"/>
                  <a:pt x="29663" y="9573"/>
                </a:cubicBezTo>
                <a:close/>
                <a:moveTo>
                  <a:pt x="1927" y="9421"/>
                </a:moveTo>
                <a:cubicBezTo>
                  <a:pt x="3355" y="9448"/>
                  <a:pt x="5103" y="9484"/>
                  <a:pt x="7012" y="9519"/>
                </a:cubicBezTo>
                <a:cubicBezTo>
                  <a:pt x="6923" y="10483"/>
                  <a:pt x="6834" y="11446"/>
                  <a:pt x="6789" y="12303"/>
                </a:cubicBezTo>
                <a:cubicBezTo>
                  <a:pt x="6753" y="12963"/>
                  <a:pt x="6771" y="13587"/>
                  <a:pt x="6807" y="14203"/>
                </a:cubicBezTo>
                <a:cubicBezTo>
                  <a:pt x="5112" y="14194"/>
                  <a:pt x="3462" y="14194"/>
                  <a:pt x="1900" y="14185"/>
                </a:cubicBezTo>
                <a:cubicBezTo>
                  <a:pt x="1900" y="13784"/>
                  <a:pt x="1900" y="13453"/>
                  <a:pt x="1927" y="13248"/>
                </a:cubicBezTo>
                <a:cubicBezTo>
                  <a:pt x="1972" y="12740"/>
                  <a:pt x="1954" y="11152"/>
                  <a:pt x="1927" y="9421"/>
                </a:cubicBezTo>
                <a:close/>
                <a:moveTo>
                  <a:pt x="7396" y="9528"/>
                </a:moveTo>
                <a:cubicBezTo>
                  <a:pt x="9002" y="9555"/>
                  <a:pt x="10705" y="9591"/>
                  <a:pt x="12436" y="9609"/>
                </a:cubicBezTo>
                <a:cubicBezTo>
                  <a:pt x="12436" y="9680"/>
                  <a:pt x="12436" y="9742"/>
                  <a:pt x="12436" y="9805"/>
                </a:cubicBezTo>
                <a:cubicBezTo>
                  <a:pt x="12427" y="11179"/>
                  <a:pt x="12409" y="12775"/>
                  <a:pt x="12409" y="14212"/>
                </a:cubicBezTo>
                <a:cubicBezTo>
                  <a:pt x="10652" y="14212"/>
                  <a:pt x="8903" y="14203"/>
                  <a:pt x="7191" y="14203"/>
                </a:cubicBezTo>
                <a:cubicBezTo>
                  <a:pt x="7155" y="13587"/>
                  <a:pt x="7137" y="12981"/>
                  <a:pt x="7173" y="12321"/>
                </a:cubicBezTo>
                <a:cubicBezTo>
                  <a:pt x="7217" y="11464"/>
                  <a:pt x="7307" y="10501"/>
                  <a:pt x="7396" y="9528"/>
                </a:cubicBezTo>
                <a:close/>
                <a:moveTo>
                  <a:pt x="12820" y="9617"/>
                </a:moveTo>
                <a:cubicBezTo>
                  <a:pt x="14729" y="9644"/>
                  <a:pt x="16656" y="9671"/>
                  <a:pt x="18476" y="9689"/>
                </a:cubicBezTo>
                <a:cubicBezTo>
                  <a:pt x="18529" y="10813"/>
                  <a:pt x="18592" y="12106"/>
                  <a:pt x="18672" y="13436"/>
                </a:cubicBezTo>
                <a:cubicBezTo>
                  <a:pt x="18681" y="13712"/>
                  <a:pt x="18699" y="13971"/>
                  <a:pt x="18708" y="14212"/>
                </a:cubicBezTo>
                <a:lnTo>
                  <a:pt x="12793" y="14212"/>
                </a:lnTo>
                <a:cubicBezTo>
                  <a:pt x="12793" y="12784"/>
                  <a:pt x="12811" y="11179"/>
                  <a:pt x="12820" y="9814"/>
                </a:cubicBezTo>
                <a:cubicBezTo>
                  <a:pt x="12820" y="9742"/>
                  <a:pt x="12820" y="9680"/>
                  <a:pt x="12820" y="9617"/>
                </a:cubicBezTo>
                <a:close/>
                <a:moveTo>
                  <a:pt x="18868" y="9689"/>
                </a:moveTo>
                <a:lnTo>
                  <a:pt x="18868" y="9689"/>
                </a:lnTo>
                <a:cubicBezTo>
                  <a:pt x="20197" y="9698"/>
                  <a:pt x="21473" y="9707"/>
                  <a:pt x="22633" y="9707"/>
                </a:cubicBezTo>
                <a:cubicBezTo>
                  <a:pt x="23213" y="9707"/>
                  <a:pt x="23766" y="9707"/>
                  <a:pt x="24283" y="9698"/>
                </a:cubicBezTo>
                <a:lnTo>
                  <a:pt x="24283" y="9698"/>
                </a:lnTo>
                <a:cubicBezTo>
                  <a:pt x="24310" y="11259"/>
                  <a:pt x="24328" y="12758"/>
                  <a:pt x="24274" y="13213"/>
                </a:cubicBezTo>
                <a:cubicBezTo>
                  <a:pt x="24257" y="13436"/>
                  <a:pt x="24248" y="13784"/>
                  <a:pt x="24248" y="14194"/>
                </a:cubicBezTo>
                <a:cubicBezTo>
                  <a:pt x="22624" y="14203"/>
                  <a:pt x="20893" y="14212"/>
                  <a:pt x="19100" y="14212"/>
                </a:cubicBezTo>
                <a:cubicBezTo>
                  <a:pt x="19082" y="13971"/>
                  <a:pt x="19064" y="13703"/>
                  <a:pt x="19056" y="13418"/>
                </a:cubicBezTo>
                <a:cubicBezTo>
                  <a:pt x="18993" y="12347"/>
                  <a:pt x="18922" y="10973"/>
                  <a:pt x="18868" y="9689"/>
                </a:cubicBezTo>
                <a:close/>
                <a:moveTo>
                  <a:pt x="50841" y="13846"/>
                </a:moveTo>
                <a:cubicBezTo>
                  <a:pt x="52169" y="13868"/>
                  <a:pt x="53522" y="13904"/>
                  <a:pt x="54863" y="13904"/>
                </a:cubicBezTo>
                <a:cubicBezTo>
                  <a:pt x="55117" y="13904"/>
                  <a:pt x="55370" y="13902"/>
                  <a:pt x="55623" y="13900"/>
                </a:cubicBezTo>
                <a:lnTo>
                  <a:pt x="55623" y="13900"/>
                </a:lnTo>
                <a:cubicBezTo>
                  <a:pt x="55605" y="15577"/>
                  <a:pt x="55543" y="17245"/>
                  <a:pt x="55578" y="18940"/>
                </a:cubicBezTo>
                <a:cubicBezTo>
                  <a:pt x="54160" y="18891"/>
                  <a:pt x="52742" y="18850"/>
                  <a:pt x="51283" y="18850"/>
                </a:cubicBezTo>
                <a:cubicBezTo>
                  <a:pt x="51145" y="18850"/>
                  <a:pt x="51007" y="18850"/>
                  <a:pt x="50868" y="18851"/>
                </a:cubicBezTo>
                <a:cubicBezTo>
                  <a:pt x="50743" y="17290"/>
                  <a:pt x="50734" y="15479"/>
                  <a:pt x="50823" y="13873"/>
                </a:cubicBezTo>
                <a:cubicBezTo>
                  <a:pt x="50823" y="13864"/>
                  <a:pt x="50823" y="13846"/>
                  <a:pt x="50841" y="13846"/>
                </a:cubicBezTo>
                <a:close/>
                <a:moveTo>
                  <a:pt x="48577" y="13820"/>
                </a:moveTo>
                <a:cubicBezTo>
                  <a:pt x="49209" y="13820"/>
                  <a:pt x="49844" y="13826"/>
                  <a:pt x="50475" y="13837"/>
                </a:cubicBezTo>
                <a:cubicBezTo>
                  <a:pt x="50377" y="15452"/>
                  <a:pt x="50386" y="17281"/>
                  <a:pt x="50520" y="18851"/>
                </a:cubicBezTo>
                <a:cubicBezTo>
                  <a:pt x="50425" y="18850"/>
                  <a:pt x="50331" y="18850"/>
                  <a:pt x="50236" y="18850"/>
                </a:cubicBezTo>
                <a:cubicBezTo>
                  <a:pt x="48697" y="18850"/>
                  <a:pt x="47217" y="18916"/>
                  <a:pt x="45729" y="18958"/>
                </a:cubicBezTo>
                <a:cubicBezTo>
                  <a:pt x="45676" y="17307"/>
                  <a:pt x="45640" y="15541"/>
                  <a:pt x="45712" y="13873"/>
                </a:cubicBezTo>
                <a:cubicBezTo>
                  <a:pt x="46650" y="13835"/>
                  <a:pt x="47611" y="13820"/>
                  <a:pt x="48577" y="13820"/>
                </a:cubicBezTo>
                <a:close/>
                <a:moveTo>
                  <a:pt x="60378" y="13748"/>
                </a:moveTo>
                <a:cubicBezTo>
                  <a:pt x="60405" y="15603"/>
                  <a:pt x="60565" y="17388"/>
                  <a:pt x="60699" y="19109"/>
                </a:cubicBezTo>
                <a:cubicBezTo>
                  <a:pt x="59084" y="19083"/>
                  <a:pt x="57487" y="19029"/>
                  <a:pt x="55935" y="18940"/>
                </a:cubicBezTo>
                <a:cubicBezTo>
                  <a:pt x="55899" y="17245"/>
                  <a:pt x="55962" y="15577"/>
                  <a:pt x="55971" y="13900"/>
                </a:cubicBezTo>
                <a:cubicBezTo>
                  <a:pt x="57478" y="13882"/>
                  <a:pt x="58924" y="13810"/>
                  <a:pt x="60378" y="13748"/>
                </a:cubicBezTo>
                <a:close/>
                <a:moveTo>
                  <a:pt x="64776" y="13596"/>
                </a:moveTo>
                <a:cubicBezTo>
                  <a:pt x="64812" y="13623"/>
                  <a:pt x="64794" y="13694"/>
                  <a:pt x="64794" y="13748"/>
                </a:cubicBezTo>
                <a:cubicBezTo>
                  <a:pt x="64803" y="15532"/>
                  <a:pt x="64758" y="17388"/>
                  <a:pt x="64776" y="19190"/>
                </a:cubicBezTo>
                <a:cubicBezTo>
                  <a:pt x="63536" y="19163"/>
                  <a:pt x="62323" y="19118"/>
                  <a:pt x="61065" y="19109"/>
                </a:cubicBezTo>
                <a:cubicBezTo>
                  <a:pt x="60904" y="17361"/>
                  <a:pt x="60770" y="15595"/>
                  <a:pt x="60726" y="13730"/>
                </a:cubicBezTo>
                <a:cubicBezTo>
                  <a:pt x="62073" y="13676"/>
                  <a:pt x="63429" y="13641"/>
                  <a:pt x="64776" y="13596"/>
                </a:cubicBezTo>
                <a:close/>
                <a:moveTo>
                  <a:pt x="70458" y="13227"/>
                </a:moveTo>
                <a:cubicBezTo>
                  <a:pt x="70487" y="13227"/>
                  <a:pt x="70494" y="13253"/>
                  <a:pt x="70494" y="13382"/>
                </a:cubicBezTo>
                <a:cubicBezTo>
                  <a:pt x="70494" y="13766"/>
                  <a:pt x="70459" y="14247"/>
                  <a:pt x="70441" y="14604"/>
                </a:cubicBezTo>
                <a:cubicBezTo>
                  <a:pt x="70378" y="15996"/>
                  <a:pt x="70307" y="17441"/>
                  <a:pt x="70289" y="18824"/>
                </a:cubicBezTo>
                <a:cubicBezTo>
                  <a:pt x="69531" y="18949"/>
                  <a:pt x="68701" y="19118"/>
                  <a:pt x="67818" y="19127"/>
                </a:cubicBezTo>
                <a:cubicBezTo>
                  <a:pt x="66944" y="19145"/>
                  <a:pt x="66025" y="19190"/>
                  <a:pt x="65133" y="19199"/>
                </a:cubicBezTo>
                <a:cubicBezTo>
                  <a:pt x="65124" y="17325"/>
                  <a:pt x="65142" y="15461"/>
                  <a:pt x="65151" y="13587"/>
                </a:cubicBezTo>
                <a:cubicBezTo>
                  <a:pt x="66979" y="13561"/>
                  <a:pt x="68746" y="13436"/>
                  <a:pt x="70378" y="13239"/>
                </a:cubicBezTo>
                <a:cubicBezTo>
                  <a:pt x="70415" y="13236"/>
                  <a:pt x="70440" y="13227"/>
                  <a:pt x="70458" y="13227"/>
                </a:cubicBezTo>
                <a:close/>
                <a:moveTo>
                  <a:pt x="45355" y="13900"/>
                </a:moveTo>
                <a:cubicBezTo>
                  <a:pt x="45283" y="15559"/>
                  <a:pt x="45319" y="17334"/>
                  <a:pt x="45382" y="18984"/>
                </a:cubicBezTo>
                <a:cubicBezTo>
                  <a:pt x="43838" y="19047"/>
                  <a:pt x="42339" y="19163"/>
                  <a:pt x="40778" y="19208"/>
                </a:cubicBezTo>
                <a:cubicBezTo>
                  <a:pt x="40707" y="17521"/>
                  <a:pt x="40832" y="15809"/>
                  <a:pt x="40885" y="14149"/>
                </a:cubicBezTo>
                <a:cubicBezTo>
                  <a:pt x="42384" y="14069"/>
                  <a:pt x="43838" y="13953"/>
                  <a:pt x="45355" y="13900"/>
                </a:cubicBezTo>
                <a:close/>
                <a:moveTo>
                  <a:pt x="40529" y="14167"/>
                </a:moveTo>
                <a:cubicBezTo>
                  <a:pt x="40475" y="15826"/>
                  <a:pt x="40350" y="17539"/>
                  <a:pt x="40430" y="19234"/>
                </a:cubicBezTo>
                <a:cubicBezTo>
                  <a:pt x="38718" y="19288"/>
                  <a:pt x="37031" y="19377"/>
                  <a:pt x="35444" y="19564"/>
                </a:cubicBezTo>
                <a:cubicBezTo>
                  <a:pt x="35328" y="17923"/>
                  <a:pt x="35220" y="16112"/>
                  <a:pt x="35354" y="14399"/>
                </a:cubicBezTo>
                <a:cubicBezTo>
                  <a:pt x="37076" y="14319"/>
                  <a:pt x="38789" y="14230"/>
                  <a:pt x="40529" y="14167"/>
                </a:cubicBezTo>
                <a:close/>
                <a:moveTo>
                  <a:pt x="34953" y="14408"/>
                </a:moveTo>
                <a:lnTo>
                  <a:pt x="34953" y="14426"/>
                </a:lnTo>
                <a:lnTo>
                  <a:pt x="34997" y="14426"/>
                </a:lnTo>
                <a:cubicBezTo>
                  <a:pt x="34980" y="14711"/>
                  <a:pt x="34962" y="14997"/>
                  <a:pt x="34953" y="15282"/>
                </a:cubicBezTo>
                <a:lnTo>
                  <a:pt x="34953" y="16504"/>
                </a:lnTo>
                <a:lnTo>
                  <a:pt x="34944" y="16504"/>
                </a:lnTo>
                <a:cubicBezTo>
                  <a:pt x="34953" y="17566"/>
                  <a:pt x="35024" y="18610"/>
                  <a:pt x="35096" y="19609"/>
                </a:cubicBezTo>
                <a:cubicBezTo>
                  <a:pt x="35024" y="19609"/>
                  <a:pt x="34962" y="19618"/>
                  <a:pt x="34899" y="19627"/>
                </a:cubicBezTo>
                <a:lnTo>
                  <a:pt x="34899" y="19636"/>
                </a:lnTo>
                <a:cubicBezTo>
                  <a:pt x="34337" y="19654"/>
                  <a:pt x="32607" y="19689"/>
                  <a:pt x="30171" y="19743"/>
                </a:cubicBezTo>
                <a:cubicBezTo>
                  <a:pt x="30144" y="18949"/>
                  <a:pt x="30118" y="18271"/>
                  <a:pt x="30109" y="17807"/>
                </a:cubicBezTo>
                <a:cubicBezTo>
                  <a:pt x="30100" y="16986"/>
                  <a:pt x="30028" y="16219"/>
                  <a:pt x="29957" y="15470"/>
                </a:cubicBezTo>
                <a:cubicBezTo>
                  <a:pt x="29930" y="15157"/>
                  <a:pt x="29904" y="14845"/>
                  <a:pt x="29877" y="14542"/>
                </a:cubicBezTo>
                <a:cubicBezTo>
                  <a:pt x="32303" y="14506"/>
                  <a:pt x="34105" y="14470"/>
                  <a:pt x="34953" y="14408"/>
                </a:cubicBezTo>
                <a:close/>
                <a:moveTo>
                  <a:pt x="29493" y="14542"/>
                </a:moveTo>
                <a:cubicBezTo>
                  <a:pt x="29511" y="14863"/>
                  <a:pt x="29547" y="15184"/>
                  <a:pt x="29573" y="15505"/>
                </a:cubicBezTo>
                <a:cubicBezTo>
                  <a:pt x="29645" y="16246"/>
                  <a:pt x="29716" y="17004"/>
                  <a:pt x="29725" y="17816"/>
                </a:cubicBezTo>
                <a:cubicBezTo>
                  <a:pt x="29734" y="18280"/>
                  <a:pt x="29761" y="18958"/>
                  <a:pt x="29788" y="19752"/>
                </a:cubicBezTo>
                <a:cubicBezTo>
                  <a:pt x="28262" y="19787"/>
                  <a:pt x="26487" y="19823"/>
                  <a:pt x="24551" y="19868"/>
                </a:cubicBezTo>
                <a:cubicBezTo>
                  <a:pt x="24578" y="19591"/>
                  <a:pt x="24604" y="19368"/>
                  <a:pt x="24631" y="19216"/>
                </a:cubicBezTo>
                <a:cubicBezTo>
                  <a:pt x="24729" y="18583"/>
                  <a:pt x="24694" y="17147"/>
                  <a:pt x="24667" y="15764"/>
                </a:cubicBezTo>
                <a:cubicBezTo>
                  <a:pt x="24658" y="15354"/>
                  <a:pt x="24649" y="14952"/>
                  <a:pt x="24640" y="14586"/>
                </a:cubicBezTo>
                <a:cubicBezTo>
                  <a:pt x="26415" y="14578"/>
                  <a:pt x="28048" y="14560"/>
                  <a:pt x="29493" y="14542"/>
                </a:cubicBezTo>
                <a:close/>
                <a:moveTo>
                  <a:pt x="24257" y="14586"/>
                </a:moveTo>
                <a:cubicBezTo>
                  <a:pt x="24257" y="14952"/>
                  <a:pt x="24274" y="15354"/>
                  <a:pt x="24283" y="15773"/>
                </a:cubicBezTo>
                <a:cubicBezTo>
                  <a:pt x="24310" y="17075"/>
                  <a:pt x="24346" y="18556"/>
                  <a:pt x="24248" y="19163"/>
                </a:cubicBezTo>
                <a:cubicBezTo>
                  <a:pt x="24221" y="19323"/>
                  <a:pt x="24194" y="19573"/>
                  <a:pt x="24167" y="19877"/>
                </a:cubicBezTo>
                <a:cubicBezTo>
                  <a:pt x="22544" y="19921"/>
                  <a:pt x="20813" y="19957"/>
                  <a:pt x="19038" y="20001"/>
                </a:cubicBezTo>
                <a:cubicBezTo>
                  <a:pt x="19118" y="18101"/>
                  <a:pt x="19180" y="16210"/>
                  <a:pt x="19154" y="15452"/>
                </a:cubicBezTo>
                <a:cubicBezTo>
                  <a:pt x="19154" y="15256"/>
                  <a:pt x="19136" y="14961"/>
                  <a:pt x="19118" y="14604"/>
                </a:cubicBezTo>
                <a:cubicBezTo>
                  <a:pt x="20902" y="14595"/>
                  <a:pt x="22633" y="14595"/>
                  <a:pt x="24257" y="14586"/>
                </a:cubicBezTo>
                <a:close/>
                <a:moveTo>
                  <a:pt x="18734" y="14604"/>
                </a:moveTo>
                <a:cubicBezTo>
                  <a:pt x="18752" y="14970"/>
                  <a:pt x="18761" y="15264"/>
                  <a:pt x="18770" y="15470"/>
                </a:cubicBezTo>
                <a:cubicBezTo>
                  <a:pt x="18797" y="16210"/>
                  <a:pt x="18725" y="18110"/>
                  <a:pt x="18654" y="20010"/>
                </a:cubicBezTo>
                <a:cubicBezTo>
                  <a:pt x="16781" y="20064"/>
                  <a:pt x="14863" y="20109"/>
                  <a:pt x="12971" y="20162"/>
                </a:cubicBezTo>
                <a:cubicBezTo>
                  <a:pt x="12918" y="19190"/>
                  <a:pt x="12873" y="18351"/>
                  <a:pt x="12838" y="17905"/>
                </a:cubicBezTo>
                <a:cubicBezTo>
                  <a:pt x="12802" y="17405"/>
                  <a:pt x="12793" y="16130"/>
                  <a:pt x="12793" y="14604"/>
                </a:cubicBezTo>
                <a:close/>
                <a:moveTo>
                  <a:pt x="7226" y="14586"/>
                </a:moveTo>
                <a:lnTo>
                  <a:pt x="7226" y="14586"/>
                </a:lnTo>
                <a:cubicBezTo>
                  <a:pt x="8921" y="14595"/>
                  <a:pt x="10661" y="14595"/>
                  <a:pt x="12409" y="14604"/>
                </a:cubicBezTo>
                <a:cubicBezTo>
                  <a:pt x="12400" y="16139"/>
                  <a:pt x="12418" y="17423"/>
                  <a:pt x="12454" y="17932"/>
                </a:cubicBezTo>
                <a:cubicBezTo>
                  <a:pt x="12490" y="18378"/>
                  <a:pt x="12534" y="19208"/>
                  <a:pt x="12588" y="20171"/>
                </a:cubicBezTo>
                <a:cubicBezTo>
                  <a:pt x="10857" y="20216"/>
                  <a:pt x="9162" y="20269"/>
                  <a:pt x="7538" y="20314"/>
                </a:cubicBezTo>
                <a:cubicBezTo>
                  <a:pt x="7494" y="19288"/>
                  <a:pt x="7467" y="18378"/>
                  <a:pt x="7458" y="17807"/>
                </a:cubicBezTo>
                <a:cubicBezTo>
                  <a:pt x="7440" y="16986"/>
                  <a:pt x="7369" y="16219"/>
                  <a:pt x="7298" y="15470"/>
                </a:cubicBezTo>
                <a:cubicBezTo>
                  <a:pt x="7271" y="15175"/>
                  <a:pt x="7244" y="14881"/>
                  <a:pt x="7226" y="14586"/>
                </a:cubicBezTo>
                <a:close/>
                <a:moveTo>
                  <a:pt x="1900" y="14569"/>
                </a:moveTo>
                <a:lnTo>
                  <a:pt x="1900" y="14569"/>
                </a:lnTo>
                <a:cubicBezTo>
                  <a:pt x="3470" y="14578"/>
                  <a:pt x="5130" y="14586"/>
                  <a:pt x="6834" y="14586"/>
                </a:cubicBezTo>
                <a:cubicBezTo>
                  <a:pt x="6860" y="14890"/>
                  <a:pt x="6887" y="15193"/>
                  <a:pt x="6914" y="15505"/>
                </a:cubicBezTo>
                <a:cubicBezTo>
                  <a:pt x="6985" y="16246"/>
                  <a:pt x="7057" y="17004"/>
                  <a:pt x="7075" y="17816"/>
                </a:cubicBezTo>
                <a:cubicBezTo>
                  <a:pt x="7084" y="18387"/>
                  <a:pt x="7110" y="19297"/>
                  <a:pt x="7155" y="20332"/>
                </a:cubicBezTo>
                <a:cubicBezTo>
                  <a:pt x="5210" y="20385"/>
                  <a:pt x="3381" y="20448"/>
                  <a:pt x="1767" y="20501"/>
                </a:cubicBezTo>
                <a:cubicBezTo>
                  <a:pt x="1811" y="19930"/>
                  <a:pt x="1856" y="19475"/>
                  <a:pt x="1891" y="19216"/>
                </a:cubicBezTo>
                <a:cubicBezTo>
                  <a:pt x="1999" y="18583"/>
                  <a:pt x="1963" y="17147"/>
                  <a:pt x="1927" y="15764"/>
                </a:cubicBezTo>
                <a:cubicBezTo>
                  <a:pt x="1918" y="15345"/>
                  <a:pt x="1909" y="14934"/>
                  <a:pt x="1900" y="14569"/>
                </a:cubicBezTo>
                <a:close/>
                <a:moveTo>
                  <a:pt x="7164" y="20715"/>
                </a:moveTo>
                <a:cubicBezTo>
                  <a:pt x="7173" y="20965"/>
                  <a:pt x="7182" y="21215"/>
                  <a:pt x="7199" y="21473"/>
                </a:cubicBezTo>
                <a:cubicBezTo>
                  <a:pt x="7235" y="22437"/>
                  <a:pt x="7271" y="23463"/>
                  <a:pt x="7307" y="24382"/>
                </a:cubicBezTo>
                <a:cubicBezTo>
                  <a:pt x="5228" y="24292"/>
                  <a:pt x="3274" y="24212"/>
                  <a:pt x="1544" y="24150"/>
                </a:cubicBezTo>
                <a:cubicBezTo>
                  <a:pt x="1606" y="23070"/>
                  <a:pt x="1668" y="21866"/>
                  <a:pt x="1740" y="20885"/>
                </a:cubicBezTo>
                <a:cubicBezTo>
                  <a:pt x="3363" y="20831"/>
                  <a:pt x="5201" y="20769"/>
                  <a:pt x="7164" y="20715"/>
                </a:cubicBezTo>
                <a:close/>
                <a:moveTo>
                  <a:pt x="12606" y="20555"/>
                </a:moveTo>
                <a:cubicBezTo>
                  <a:pt x="12686" y="22009"/>
                  <a:pt x="12775" y="23650"/>
                  <a:pt x="12873" y="24631"/>
                </a:cubicBezTo>
                <a:cubicBezTo>
                  <a:pt x="11107" y="24551"/>
                  <a:pt x="9358" y="24471"/>
                  <a:pt x="7690" y="24400"/>
                </a:cubicBezTo>
                <a:cubicBezTo>
                  <a:pt x="7654" y="23472"/>
                  <a:pt x="7619" y="22437"/>
                  <a:pt x="7583" y="21465"/>
                </a:cubicBezTo>
                <a:cubicBezTo>
                  <a:pt x="7574" y="21206"/>
                  <a:pt x="7556" y="20947"/>
                  <a:pt x="7547" y="20697"/>
                </a:cubicBezTo>
                <a:cubicBezTo>
                  <a:pt x="9180" y="20653"/>
                  <a:pt x="10875" y="20599"/>
                  <a:pt x="12606" y="20555"/>
                </a:cubicBezTo>
                <a:close/>
                <a:moveTo>
                  <a:pt x="18645" y="20403"/>
                </a:moveTo>
                <a:lnTo>
                  <a:pt x="18645" y="20403"/>
                </a:lnTo>
                <a:cubicBezTo>
                  <a:pt x="18636" y="20635"/>
                  <a:pt x="18627" y="20876"/>
                  <a:pt x="18610" y="21108"/>
                </a:cubicBezTo>
                <a:cubicBezTo>
                  <a:pt x="18556" y="22589"/>
                  <a:pt x="18502" y="23989"/>
                  <a:pt x="18485" y="24765"/>
                </a:cubicBezTo>
                <a:cubicBezTo>
                  <a:pt x="18485" y="24810"/>
                  <a:pt x="18485" y="24855"/>
                  <a:pt x="18485" y="24890"/>
                </a:cubicBezTo>
                <a:cubicBezTo>
                  <a:pt x="16763" y="24810"/>
                  <a:pt x="14996" y="24730"/>
                  <a:pt x="13257" y="24649"/>
                </a:cubicBezTo>
                <a:cubicBezTo>
                  <a:pt x="13168" y="23686"/>
                  <a:pt x="13070" y="22027"/>
                  <a:pt x="12989" y="20546"/>
                </a:cubicBezTo>
                <a:cubicBezTo>
                  <a:pt x="14872" y="20492"/>
                  <a:pt x="16781" y="20448"/>
                  <a:pt x="18645" y="20403"/>
                </a:cubicBezTo>
                <a:close/>
                <a:moveTo>
                  <a:pt x="70271" y="19199"/>
                </a:moveTo>
                <a:lnTo>
                  <a:pt x="70271" y="19199"/>
                </a:lnTo>
                <a:cubicBezTo>
                  <a:pt x="70236" y="21010"/>
                  <a:pt x="70218" y="22963"/>
                  <a:pt x="70253" y="24819"/>
                </a:cubicBezTo>
                <a:cubicBezTo>
                  <a:pt x="69988" y="24816"/>
                  <a:pt x="69721" y="24814"/>
                  <a:pt x="69454" y="24814"/>
                </a:cubicBezTo>
                <a:cubicBezTo>
                  <a:pt x="68140" y="24814"/>
                  <a:pt x="66814" y="24850"/>
                  <a:pt x="65561" y="24917"/>
                </a:cubicBezTo>
                <a:cubicBezTo>
                  <a:pt x="65347" y="23204"/>
                  <a:pt x="65142" y="21482"/>
                  <a:pt x="65133" y="19555"/>
                </a:cubicBezTo>
                <a:cubicBezTo>
                  <a:pt x="66462" y="19502"/>
                  <a:pt x="67827" y="19547"/>
                  <a:pt x="69049" y="19377"/>
                </a:cubicBezTo>
                <a:cubicBezTo>
                  <a:pt x="69468" y="19323"/>
                  <a:pt x="69906" y="19252"/>
                  <a:pt x="70271" y="19199"/>
                </a:cubicBezTo>
                <a:close/>
                <a:moveTo>
                  <a:pt x="61100" y="19457"/>
                </a:moveTo>
                <a:cubicBezTo>
                  <a:pt x="62340" y="19475"/>
                  <a:pt x="63545" y="19520"/>
                  <a:pt x="64776" y="19547"/>
                </a:cubicBezTo>
                <a:cubicBezTo>
                  <a:pt x="64776" y="21482"/>
                  <a:pt x="65017" y="23231"/>
                  <a:pt x="65204" y="24944"/>
                </a:cubicBezTo>
                <a:cubicBezTo>
                  <a:pt x="64000" y="24979"/>
                  <a:pt x="62840" y="25069"/>
                  <a:pt x="61654" y="25140"/>
                </a:cubicBezTo>
                <a:cubicBezTo>
                  <a:pt x="61422" y="23302"/>
                  <a:pt x="61216" y="21429"/>
                  <a:pt x="61092" y="19493"/>
                </a:cubicBezTo>
                <a:cubicBezTo>
                  <a:pt x="61092" y="19475"/>
                  <a:pt x="61092" y="19466"/>
                  <a:pt x="61100" y="19457"/>
                </a:cubicBezTo>
                <a:close/>
                <a:moveTo>
                  <a:pt x="24141" y="20269"/>
                </a:moveTo>
                <a:cubicBezTo>
                  <a:pt x="24051" y="21349"/>
                  <a:pt x="23962" y="22910"/>
                  <a:pt x="23891" y="24239"/>
                </a:cubicBezTo>
                <a:cubicBezTo>
                  <a:pt x="23873" y="24560"/>
                  <a:pt x="23855" y="24872"/>
                  <a:pt x="23846" y="25149"/>
                </a:cubicBezTo>
                <a:cubicBezTo>
                  <a:pt x="22258" y="25078"/>
                  <a:pt x="20581" y="24997"/>
                  <a:pt x="18868" y="24908"/>
                </a:cubicBezTo>
                <a:cubicBezTo>
                  <a:pt x="18868" y="24863"/>
                  <a:pt x="18868" y="24819"/>
                  <a:pt x="18877" y="24774"/>
                </a:cubicBezTo>
                <a:cubicBezTo>
                  <a:pt x="18886" y="23998"/>
                  <a:pt x="18940" y="22606"/>
                  <a:pt x="19002" y="21117"/>
                </a:cubicBezTo>
                <a:cubicBezTo>
                  <a:pt x="19011" y="20876"/>
                  <a:pt x="19020" y="20635"/>
                  <a:pt x="19029" y="20385"/>
                </a:cubicBezTo>
                <a:cubicBezTo>
                  <a:pt x="20795" y="20349"/>
                  <a:pt x="22517" y="20305"/>
                  <a:pt x="24141" y="20269"/>
                </a:cubicBezTo>
                <a:close/>
                <a:moveTo>
                  <a:pt x="55953" y="19306"/>
                </a:moveTo>
                <a:cubicBezTo>
                  <a:pt x="57532" y="19368"/>
                  <a:pt x="59102" y="19439"/>
                  <a:pt x="60726" y="19457"/>
                </a:cubicBezTo>
                <a:cubicBezTo>
                  <a:pt x="60868" y="21411"/>
                  <a:pt x="61065" y="23302"/>
                  <a:pt x="61297" y="25158"/>
                </a:cubicBezTo>
                <a:cubicBezTo>
                  <a:pt x="59620" y="25265"/>
                  <a:pt x="57809" y="25265"/>
                  <a:pt x="56051" y="25265"/>
                </a:cubicBezTo>
                <a:cubicBezTo>
                  <a:pt x="56033" y="23267"/>
                  <a:pt x="56015" y="21277"/>
                  <a:pt x="55944" y="19332"/>
                </a:cubicBezTo>
                <a:cubicBezTo>
                  <a:pt x="55944" y="19323"/>
                  <a:pt x="55944" y="19306"/>
                  <a:pt x="55953" y="19306"/>
                </a:cubicBezTo>
                <a:close/>
                <a:moveTo>
                  <a:pt x="50913" y="19199"/>
                </a:moveTo>
                <a:cubicBezTo>
                  <a:pt x="52501" y="19199"/>
                  <a:pt x="54044" y="19243"/>
                  <a:pt x="55587" y="19297"/>
                </a:cubicBezTo>
                <a:cubicBezTo>
                  <a:pt x="55659" y="21250"/>
                  <a:pt x="55676" y="23258"/>
                  <a:pt x="55694" y="25265"/>
                </a:cubicBezTo>
                <a:cubicBezTo>
                  <a:pt x="54178" y="25309"/>
                  <a:pt x="52634" y="25327"/>
                  <a:pt x="51127" y="25390"/>
                </a:cubicBezTo>
                <a:cubicBezTo>
                  <a:pt x="51109" y="23284"/>
                  <a:pt x="51064" y="21197"/>
                  <a:pt x="50904" y="19234"/>
                </a:cubicBezTo>
                <a:cubicBezTo>
                  <a:pt x="50895" y="19216"/>
                  <a:pt x="50895" y="19199"/>
                  <a:pt x="50913" y="19199"/>
                </a:cubicBezTo>
                <a:close/>
                <a:moveTo>
                  <a:pt x="29796" y="20135"/>
                </a:moveTo>
                <a:cubicBezTo>
                  <a:pt x="29814" y="20564"/>
                  <a:pt x="29832" y="21018"/>
                  <a:pt x="29850" y="21473"/>
                </a:cubicBezTo>
                <a:cubicBezTo>
                  <a:pt x="29904" y="22838"/>
                  <a:pt x="29966" y="24319"/>
                  <a:pt x="29993" y="25461"/>
                </a:cubicBezTo>
                <a:cubicBezTo>
                  <a:pt x="28333" y="25372"/>
                  <a:pt x="26371" y="25274"/>
                  <a:pt x="24230" y="25176"/>
                </a:cubicBezTo>
                <a:cubicBezTo>
                  <a:pt x="24239" y="24890"/>
                  <a:pt x="24257" y="24578"/>
                  <a:pt x="24274" y="24257"/>
                </a:cubicBezTo>
                <a:cubicBezTo>
                  <a:pt x="24355" y="22910"/>
                  <a:pt x="24435" y="21331"/>
                  <a:pt x="24524" y="20260"/>
                </a:cubicBezTo>
                <a:cubicBezTo>
                  <a:pt x="26469" y="20207"/>
                  <a:pt x="28262" y="20171"/>
                  <a:pt x="29796" y="20135"/>
                </a:cubicBezTo>
                <a:close/>
                <a:moveTo>
                  <a:pt x="50538" y="19199"/>
                </a:moveTo>
                <a:cubicBezTo>
                  <a:pt x="50716" y="21170"/>
                  <a:pt x="50743" y="23284"/>
                  <a:pt x="50779" y="25408"/>
                </a:cubicBezTo>
                <a:cubicBezTo>
                  <a:pt x="49280" y="25488"/>
                  <a:pt x="47755" y="25541"/>
                  <a:pt x="46238" y="25604"/>
                </a:cubicBezTo>
                <a:cubicBezTo>
                  <a:pt x="46086" y="23499"/>
                  <a:pt x="45854" y="21473"/>
                  <a:pt x="45756" y="19315"/>
                </a:cubicBezTo>
                <a:cubicBezTo>
                  <a:pt x="47335" y="19261"/>
                  <a:pt x="48905" y="19199"/>
                  <a:pt x="50538" y="19199"/>
                </a:cubicBezTo>
                <a:close/>
                <a:moveTo>
                  <a:pt x="35105" y="19966"/>
                </a:moveTo>
                <a:cubicBezTo>
                  <a:pt x="35158" y="21857"/>
                  <a:pt x="35220" y="23793"/>
                  <a:pt x="35212" y="25720"/>
                </a:cubicBezTo>
                <a:cubicBezTo>
                  <a:pt x="34846" y="25702"/>
                  <a:pt x="33044" y="25613"/>
                  <a:pt x="30376" y="25479"/>
                </a:cubicBezTo>
                <a:cubicBezTo>
                  <a:pt x="30350" y="24328"/>
                  <a:pt x="30287" y="22838"/>
                  <a:pt x="30234" y="21465"/>
                </a:cubicBezTo>
                <a:cubicBezTo>
                  <a:pt x="30216" y="21001"/>
                  <a:pt x="30198" y="20555"/>
                  <a:pt x="30189" y="20126"/>
                </a:cubicBezTo>
                <a:cubicBezTo>
                  <a:pt x="33115" y="20064"/>
                  <a:pt x="35015" y="20019"/>
                  <a:pt x="35096" y="20019"/>
                </a:cubicBezTo>
                <a:lnTo>
                  <a:pt x="35096" y="19966"/>
                </a:lnTo>
                <a:close/>
                <a:moveTo>
                  <a:pt x="45399" y="19332"/>
                </a:moveTo>
                <a:cubicBezTo>
                  <a:pt x="45498" y="21491"/>
                  <a:pt x="45738" y="23516"/>
                  <a:pt x="45890" y="25622"/>
                </a:cubicBezTo>
                <a:cubicBezTo>
                  <a:pt x="44347" y="25729"/>
                  <a:pt x="42794" y="25809"/>
                  <a:pt x="41189" y="25845"/>
                </a:cubicBezTo>
                <a:cubicBezTo>
                  <a:pt x="41126" y="23686"/>
                  <a:pt x="40885" y="21696"/>
                  <a:pt x="40805" y="19564"/>
                </a:cubicBezTo>
                <a:cubicBezTo>
                  <a:pt x="42357" y="19520"/>
                  <a:pt x="43856" y="19404"/>
                  <a:pt x="45399" y="19332"/>
                </a:cubicBezTo>
                <a:close/>
                <a:moveTo>
                  <a:pt x="40448" y="19582"/>
                </a:moveTo>
                <a:cubicBezTo>
                  <a:pt x="40537" y="21714"/>
                  <a:pt x="40769" y="23695"/>
                  <a:pt x="40832" y="25854"/>
                </a:cubicBezTo>
                <a:cubicBezTo>
                  <a:pt x="40150" y="25871"/>
                  <a:pt x="39455" y="25884"/>
                  <a:pt x="38763" y="25884"/>
                </a:cubicBezTo>
                <a:cubicBezTo>
                  <a:pt x="37664" y="25884"/>
                  <a:pt x="36576" y="25851"/>
                  <a:pt x="35568" y="25747"/>
                </a:cubicBezTo>
                <a:cubicBezTo>
                  <a:pt x="35568" y="23775"/>
                  <a:pt x="35506" y="21812"/>
                  <a:pt x="35470" y="19921"/>
                </a:cubicBezTo>
                <a:cubicBezTo>
                  <a:pt x="37049" y="19725"/>
                  <a:pt x="38735" y="19645"/>
                  <a:pt x="40448" y="19582"/>
                </a:cubicBezTo>
                <a:close/>
                <a:moveTo>
                  <a:pt x="1526" y="24533"/>
                </a:moveTo>
                <a:cubicBezTo>
                  <a:pt x="3256" y="24596"/>
                  <a:pt x="5228" y="24676"/>
                  <a:pt x="7315" y="24765"/>
                </a:cubicBezTo>
                <a:cubicBezTo>
                  <a:pt x="7351" y="25800"/>
                  <a:pt x="7369" y="26665"/>
                  <a:pt x="7351" y="27112"/>
                </a:cubicBezTo>
                <a:cubicBezTo>
                  <a:pt x="7342" y="27477"/>
                  <a:pt x="7307" y="28173"/>
                  <a:pt x="7253" y="29047"/>
                </a:cubicBezTo>
                <a:cubicBezTo>
                  <a:pt x="5032" y="29021"/>
                  <a:pt x="3007" y="28994"/>
                  <a:pt x="1356" y="28985"/>
                </a:cubicBezTo>
                <a:cubicBezTo>
                  <a:pt x="1365" y="27852"/>
                  <a:pt x="1374" y="26942"/>
                  <a:pt x="1401" y="26541"/>
                </a:cubicBezTo>
                <a:cubicBezTo>
                  <a:pt x="1436" y="26130"/>
                  <a:pt x="1481" y="25399"/>
                  <a:pt x="1526" y="24533"/>
                </a:cubicBezTo>
                <a:close/>
                <a:moveTo>
                  <a:pt x="68997" y="25170"/>
                </a:moveTo>
                <a:cubicBezTo>
                  <a:pt x="69422" y="25170"/>
                  <a:pt x="69848" y="25177"/>
                  <a:pt x="70271" y="25194"/>
                </a:cubicBezTo>
                <a:cubicBezTo>
                  <a:pt x="70298" y="26460"/>
                  <a:pt x="70343" y="27718"/>
                  <a:pt x="70450" y="28914"/>
                </a:cubicBezTo>
                <a:cubicBezTo>
                  <a:pt x="68969" y="28914"/>
                  <a:pt x="67550" y="28985"/>
                  <a:pt x="66150" y="29074"/>
                </a:cubicBezTo>
                <a:cubicBezTo>
                  <a:pt x="65936" y="27834"/>
                  <a:pt x="65757" y="26567"/>
                  <a:pt x="65606" y="25274"/>
                </a:cubicBezTo>
                <a:cubicBezTo>
                  <a:pt x="66700" y="25222"/>
                  <a:pt x="67847" y="25170"/>
                  <a:pt x="68997" y="25170"/>
                </a:cubicBezTo>
                <a:close/>
                <a:moveTo>
                  <a:pt x="7699" y="24783"/>
                </a:moveTo>
                <a:lnTo>
                  <a:pt x="7699" y="24783"/>
                </a:lnTo>
                <a:cubicBezTo>
                  <a:pt x="9376" y="24855"/>
                  <a:pt x="11134" y="24935"/>
                  <a:pt x="12909" y="25015"/>
                </a:cubicBezTo>
                <a:cubicBezTo>
                  <a:pt x="12918" y="25122"/>
                  <a:pt x="12936" y="25211"/>
                  <a:pt x="12945" y="25283"/>
                </a:cubicBezTo>
                <a:cubicBezTo>
                  <a:pt x="13043" y="25889"/>
                  <a:pt x="13007" y="27370"/>
                  <a:pt x="12971" y="28673"/>
                </a:cubicBezTo>
                <a:cubicBezTo>
                  <a:pt x="12971" y="28842"/>
                  <a:pt x="12971" y="29003"/>
                  <a:pt x="12962" y="29154"/>
                </a:cubicBezTo>
                <a:cubicBezTo>
                  <a:pt x="11125" y="29119"/>
                  <a:pt x="9332" y="29083"/>
                  <a:pt x="7637" y="29056"/>
                </a:cubicBezTo>
                <a:cubicBezTo>
                  <a:pt x="7690" y="28182"/>
                  <a:pt x="7726" y="27495"/>
                  <a:pt x="7735" y="27120"/>
                </a:cubicBezTo>
                <a:cubicBezTo>
                  <a:pt x="7753" y="26674"/>
                  <a:pt x="7735" y="25809"/>
                  <a:pt x="7699" y="24783"/>
                </a:cubicBezTo>
                <a:close/>
                <a:moveTo>
                  <a:pt x="65258" y="25283"/>
                </a:moveTo>
                <a:cubicBezTo>
                  <a:pt x="65409" y="26576"/>
                  <a:pt x="65579" y="27852"/>
                  <a:pt x="65793" y="29083"/>
                </a:cubicBezTo>
                <a:cubicBezTo>
                  <a:pt x="64597" y="29137"/>
                  <a:pt x="63384" y="29181"/>
                  <a:pt x="62153" y="29208"/>
                </a:cubicBezTo>
                <a:cubicBezTo>
                  <a:pt x="62010" y="27959"/>
                  <a:pt x="61832" y="26746"/>
                  <a:pt x="61698" y="25488"/>
                </a:cubicBezTo>
                <a:cubicBezTo>
                  <a:pt x="62867" y="25417"/>
                  <a:pt x="64053" y="25345"/>
                  <a:pt x="65231" y="25283"/>
                </a:cubicBezTo>
                <a:close/>
                <a:moveTo>
                  <a:pt x="61323" y="25515"/>
                </a:moveTo>
                <a:cubicBezTo>
                  <a:pt x="61350" y="25533"/>
                  <a:pt x="61350" y="25586"/>
                  <a:pt x="61350" y="25613"/>
                </a:cubicBezTo>
                <a:cubicBezTo>
                  <a:pt x="61511" y="26781"/>
                  <a:pt x="61636" y="28013"/>
                  <a:pt x="61796" y="29208"/>
                </a:cubicBezTo>
                <a:cubicBezTo>
                  <a:pt x="60756" y="29193"/>
                  <a:pt x="59693" y="29175"/>
                  <a:pt x="58636" y="29175"/>
                </a:cubicBezTo>
                <a:cubicBezTo>
                  <a:pt x="57817" y="29175"/>
                  <a:pt x="57001" y="29186"/>
                  <a:pt x="56203" y="29217"/>
                </a:cubicBezTo>
                <a:cubicBezTo>
                  <a:pt x="56131" y="28030"/>
                  <a:pt x="56069" y="26844"/>
                  <a:pt x="56051" y="25613"/>
                </a:cubicBezTo>
                <a:lnTo>
                  <a:pt x="56051" y="25613"/>
                </a:lnTo>
                <a:cubicBezTo>
                  <a:pt x="56379" y="25614"/>
                  <a:pt x="56707" y="25615"/>
                  <a:pt x="57035" y="25615"/>
                </a:cubicBezTo>
                <a:cubicBezTo>
                  <a:pt x="58497" y="25615"/>
                  <a:pt x="59946" y="25595"/>
                  <a:pt x="61323" y="25515"/>
                </a:cubicBezTo>
                <a:close/>
                <a:moveTo>
                  <a:pt x="13301" y="25033"/>
                </a:moveTo>
                <a:cubicBezTo>
                  <a:pt x="15023" y="25113"/>
                  <a:pt x="16763" y="25194"/>
                  <a:pt x="18476" y="25274"/>
                </a:cubicBezTo>
                <a:cubicBezTo>
                  <a:pt x="18449" y="25898"/>
                  <a:pt x="18386" y="26496"/>
                  <a:pt x="18333" y="27076"/>
                </a:cubicBezTo>
                <a:cubicBezTo>
                  <a:pt x="18271" y="27816"/>
                  <a:pt x="18199" y="28530"/>
                  <a:pt x="18190" y="29270"/>
                </a:cubicBezTo>
                <a:cubicBezTo>
                  <a:pt x="16576" y="29235"/>
                  <a:pt x="14952" y="29199"/>
                  <a:pt x="13346" y="29163"/>
                </a:cubicBezTo>
                <a:cubicBezTo>
                  <a:pt x="13355" y="29012"/>
                  <a:pt x="13355" y="28851"/>
                  <a:pt x="13355" y="28682"/>
                </a:cubicBezTo>
                <a:cubicBezTo>
                  <a:pt x="13391" y="27299"/>
                  <a:pt x="13426" y="25863"/>
                  <a:pt x="13328" y="25229"/>
                </a:cubicBezTo>
                <a:cubicBezTo>
                  <a:pt x="13319" y="25167"/>
                  <a:pt x="13310" y="25104"/>
                  <a:pt x="13301" y="25033"/>
                </a:cubicBezTo>
                <a:close/>
                <a:moveTo>
                  <a:pt x="55694" y="25622"/>
                </a:moveTo>
                <a:cubicBezTo>
                  <a:pt x="55712" y="26862"/>
                  <a:pt x="55783" y="28048"/>
                  <a:pt x="55855" y="29235"/>
                </a:cubicBezTo>
                <a:cubicBezTo>
                  <a:pt x="54312" y="29306"/>
                  <a:pt x="52670" y="29270"/>
                  <a:pt x="51127" y="29333"/>
                </a:cubicBezTo>
                <a:cubicBezTo>
                  <a:pt x="51100" y="28155"/>
                  <a:pt x="51145" y="26906"/>
                  <a:pt x="51136" y="25738"/>
                </a:cubicBezTo>
                <a:cubicBezTo>
                  <a:pt x="52643" y="25684"/>
                  <a:pt x="54169" y="25657"/>
                  <a:pt x="55694" y="25622"/>
                </a:cubicBezTo>
                <a:close/>
                <a:moveTo>
                  <a:pt x="18859" y="25301"/>
                </a:moveTo>
                <a:cubicBezTo>
                  <a:pt x="20563" y="25381"/>
                  <a:pt x="22240" y="25461"/>
                  <a:pt x="23819" y="25533"/>
                </a:cubicBezTo>
                <a:cubicBezTo>
                  <a:pt x="23802" y="25943"/>
                  <a:pt x="23775" y="26282"/>
                  <a:pt x="23757" y="26514"/>
                </a:cubicBezTo>
                <a:cubicBezTo>
                  <a:pt x="23721" y="26969"/>
                  <a:pt x="23712" y="28066"/>
                  <a:pt x="23712" y="29404"/>
                </a:cubicBezTo>
                <a:cubicBezTo>
                  <a:pt x="22071" y="29369"/>
                  <a:pt x="20331" y="29324"/>
                  <a:pt x="18574" y="29279"/>
                </a:cubicBezTo>
                <a:cubicBezTo>
                  <a:pt x="18583" y="28548"/>
                  <a:pt x="18654" y="27843"/>
                  <a:pt x="18717" y="27112"/>
                </a:cubicBezTo>
                <a:cubicBezTo>
                  <a:pt x="18770" y="26523"/>
                  <a:pt x="18833" y="25925"/>
                  <a:pt x="18859" y="25301"/>
                </a:cubicBezTo>
                <a:close/>
                <a:moveTo>
                  <a:pt x="50779" y="25764"/>
                </a:moveTo>
                <a:lnTo>
                  <a:pt x="50779" y="25764"/>
                </a:lnTo>
                <a:cubicBezTo>
                  <a:pt x="50806" y="26933"/>
                  <a:pt x="50743" y="28155"/>
                  <a:pt x="50779" y="29333"/>
                </a:cubicBezTo>
                <a:cubicBezTo>
                  <a:pt x="49378" y="29404"/>
                  <a:pt x="47906" y="29404"/>
                  <a:pt x="46443" y="29413"/>
                </a:cubicBezTo>
                <a:cubicBezTo>
                  <a:pt x="46399" y="28262"/>
                  <a:pt x="46327" y="27067"/>
                  <a:pt x="46274" y="25961"/>
                </a:cubicBezTo>
                <a:cubicBezTo>
                  <a:pt x="47772" y="25889"/>
                  <a:pt x="49289" y="25845"/>
                  <a:pt x="50779" y="25764"/>
                </a:cubicBezTo>
                <a:close/>
                <a:moveTo>
                  <a:pt x="45890" y="25979"/>
                </a:moveTo>
                <a:cubicBezTo>
                  <a:pt x="45926" y="26014"/>
                  <a:pt x="45926" y="26095"/>
                  <a:pt x="45926" y="26166"/>
                </a:cubicBezTo>
                <a:cubicBezTo>
                  <a:pt x="45979" y="27227"/>
                  <a:pt x="46051" y="28343"/>
                  <a:pt x="46095" y="29422"/>
                </a:cubicBezTo>
                <a:cubicBezTo>
                  <a:pt x="44604" y="29463"/>
                  <a:pt x="43159" y="29549"/>
                  <a:pt x="41627" y="29549"/>
                </a:cubicBezTo>
                <a:cubicBezTo>
                  <a:pt x="41491" y="29549"/>
                  <a:pt x="41353" y="29548"/>
                  <a:pt x="41215" y="29547"/>
                </a:cubicBezTo>
                <a:cubicBezTo>
                  <a:pt x="41215" y="28423"/>
                  <a:pt x="41224" y="27290"/>
                  <a:pt x="41198" y="26193"/>
                </a:cubicBezTo>
                <a:cubicBezTo>
                  <a:pt x="42803" y="26166"/>
                  <a:pt x="44356" y="26077"/>
                  <a:pt x="45890" y="25979"/>
                </a:cubicBezTo>
                <a:close/>
                <a:moveTo>
                  <a:pt x="24203" y="25559"/>
                </a:moveTo>
                <a:cubicBezTo>
                  <a:pt x="26362" y="25657"/>
                  <a:pt x="28333" y="25756"/>
                  <a:pt x="30002" y="25845"/>
                </a:cubicBezTo>
                <a:cubicBezTo>
                  <a:pt x="30011" y="26389"/>
                  <a:pt x="30020" y="26835"/>
                  <a:pt x="30011" y="27112"/>
                </a:cubicBezTo>
                <a:cubicBezTo>
                  <a:pt x="30002" y="27495"/>
                  <a:pt x="29957" y="28218"/>
                  <a:pt x="29904" y="29146"/>
                </a:cubicBezTo>
                <a:cubicBezTo>
                  <a:pt x="29904" y="29288"/>
                  <a:pt x="29895" y="29431"/>
                  <a:pt x="29886" y="29574"/>
                </a:cubicBezTo>
                <a:cubicBezTo>
                  <a:pt x="28209" y="29520"/>
                  <a:pt x="26228" y="29476"/>
                  <a:pt x="24096" y="29413"/>
                </a:cubicBezTo>
                <a:cubicBezTo>
                  <a:pt x="24096" y="28084"/>
                  <a:pt x="24105" y="26996"/>
                  <a:pt x="24141" y="26541"/>
                </a:cubicBezTo>
                <a:cubicBezTo>
                  <a:pt x="24158" y="26309"/>
                  <a:pt x="24185" y="25970"/>
                  <a:pt x="24203" y="25559"/>
                </a:cubicBezTo>
                <a:close/>
                <a:moveTo>
                  <a:pt x="30385" y="25863"/>
                </a:moveTo>
                <a:lnTo>
                  <a:pt x="30385" y="25863"/>
                </a:lnTo>
                <a:cubicBezTo>
                  <a:pt x="33088" y="25996"/>
                  <a:pt x="34908" y="26095"/>
                  <a:pt x="35203" y="26112"/>
                </a:cubicBezTo>
                <a:cubicBezTo>
                  <a:pt x="35185" y="27299"/>
                  <a:pt x="35131" y="28521"/>
                  <a:pt x="35149" y="29716"/>
                </a:cubicBezTo>
                <a:cubicBezTo>
                  <a:pt x="34667" y="29708"/>
                  <a:pt x="32856" y="29654"/>
                  <a:pt x="30269" y="29583"/>
                </a:cubicBezTo>
                <a:cubicBezTo>
                  <a:pt x="30278" y="29440"/>
                  <a:pt x="30287" y="29297"/>
                  <a:pt x="30287" y="29163"/>
                </a:cubicBezTo>
                <a:cubicBezTo>
                  <a:pt x="30341" y="28236"/>
                  <a:pt x="30385" y="27504"/>
                  <a:pt x="30394" y="27120"/>
                </a:cubicBezTo>
                <a:cubicBezTo>
                  <a:pt x="30403" y="26844"/>
                  <a:pt x="30403" y="26407"/>
                  <a:pt x="30385" y="25863"/>
                </a:cubicBezTo>
                <a:close/>
                <a:moveTo>
                  <a:pt x="35568" y="26103"/>
                </a:moveTo>
                <a:cubicBezTo>
                  <a:pt x="36562" y="26207"/>
                  <a:pt x="37648" y="26237"/>
                  <a:pt x="38742" y="26237"/>
                </a:cubicBezTo>
                <a:cubicBezTo>
                  <a:pt x="39446" y="26237"/>
                  <a:pt x="40153" y="26224"/>
                  <a:pt x="40841" y="26210"/>
                </a:cubicBezTo>
                <a:cubicBezTo>
                  <a:pt x="40868" y="27299"/>
                  <a:pt x="40859" y="28432"/>
                  <a:pt x="40868" y="29556"/>
                </a:cubicBezTo>
                <a:cubicBezTo>
                  <a:pt x="39057" y="29592"/>
                  <a:pt x="37335" y="29716"/>
                  <a:pt x="35506" y="29734"/>
                </a:cubicBezTo>
                <a:cubicBezTo>
                  <a:pt x="35479" y="28521"/>
                  <a:pt x="35542" y="27335"/>
                  <a:pt x="35559" y="26130"/>
                </a:cubicBezTo>
                <a:cubicBezTo>
                  <a:pt x="35559" y="26121"/>
                  <a:pt x="35559" y="26103"/>
                  <a:pt x="35568" y="26103"/>
                </a:cubicBezTo>
                <a:close/>
                <a:moveTo>
                  <a:pt x="1356" y="29369"/>
                </a:moveTo>
                <a:cubicBezTo>
                  <a:pt x="2998" y="29377"/>
                  <a:pt x="5014" y="29404"/>
                  <a:pt x="7235" y="29440"/>
                </a:cubicBezTo>
                <a:cubicBezTo>
                  <a:pt x="7155" y="30948"/>
                  <a:pt x="7075" y="32393"/>
                  <a:pt x="7030" y="33597"/>
                </a:cubicBezTo>
                <a:cubicBezTo>
                  <a:pt x="4746" y="33499"/>
                  <a:pt x="2784" y="33410"/>
                  <a:pt x="1374" y="33329"/>
                </a:cubicBezTo>
                <a:cubicBezTo>
                  <a:pt x="1365" y="32000"/>
                  <a:pt x="1356" y="30582"/>
                  <a:pt x="1356" y="29369"/>
                </a:cubicBezTo>
                <a:close/>
                <a:moveTo>
                  <a:pt x="7619" y="29440"/>
                </a:moveTo>
                <a:cubicBezTo>
                  <a:pt x="9314" y="29476"/>
                  <a:pt x="11116" y="29502"/>
                  <a:pt x="12954" y="29547"/>
                </a:cubicBezTo>
                <a:cubicBezTo>
                  <a:pt x="12945" y="30270"/>
                  <a:pt x="12936" y="30894"/>
                  <a:pt x="12971" y="31233"/>
                </a:cubicBezTo>
                <a:cubicBezTo>
                  <a:pt x="13007" y="31599"/>
                  <a:pt x="13007" y="32643"/>
                  <a:pt x="12989" y="33838"/>
                </a:cubicBezTo>
                <a:cubicBezTo>
                  <a:pt x="11027" y="33767"/>
                  <a:pt x="9135" y="33686"/>
                  <a:pt x="7414" y="33615"/>
                </a:cubicBezTo>
                <a:cubicBezTo>
                  <a:pt x="7467" y="32250"/>
                  <a:pt x="7547" y="30680"/>
                  <a:pt x="7619" y="29440"/>
                </a:cubicBezTo>
                <a:close/>
                <a:moveTo>
                  <a:pt x="13337" y="29556"/>
                </a:moveTo>
                <a:cubicBezTo>
                  <a:pt x="14943" y="29583"/>
                  <a:pt x="16576" y="29618"/>
                  <a:pt x="18190" y="29663"/>
                </a:cubicBezTo>
                <a:cubicBezTo>
                  <a:pt x="18190" y="29859"/>
                  <a:pt x="18199" y="30064"/>
                  <a:pt x="18208" y="30278"/>
                </a:cubicBezTo>
                <a:cubicBezTo>
                  <a:pt x="18262" y="31313"/>
                  <a:pt x="18378" y="32518"/>
                  <a:pt x="18485" y="33677"/>
                </a:cubicBezTo>
                <a:cubicBezTo>
                  <a:pt x="18502" y="33802"/>
                  <a:pt x="18511" y="33927"/>
                  <a:pt x="18520" y="34052"/>
                </a:cubicBezTo>
                <a:cubicBezTo>
                  <a:pt x="16799" y="33981"/>
                  <a:pt x="15068" y="33918"/>
                  <a:pt x="13373" y="33856"/>
                </a:cubicBezTo>
                <a:cubicBezTo>
                  <a:pt x="13391" y="32616"/>
                  <a:pt x="13391" y="31581"/>
                  <a:pt x="13355" y="31197"/>
                </a:cubicBezTo>
                <a:cubicBezTo>
                  <a:pt x="13319" y="30876"/>
                  <a:pt x="13328" y="30261"/>
                  <a:pt x="13337" y="29556"/>
                </a:cubicBezTo>
                <a:close/>
                <a:moveTo>
                  <a:pt x="18574" y="29672"/>
                </a:moveTo>
                <a:lnTo>
                  <a:pt x="18574" y="29672"/>
                </a:lnTo>
                <a:cubicBezTo>
                  <a:pt x="20331" y="29708"/>
                  <a:pt x="22071" y="29752"/>
                  <a:pt x="23712" y="29797"/>
                </a:cubicBezTo>
                <a:cubicBezTo>
                  <a:pt x="23712" y="31197"/>
                  <a:pt x="23721" y="32812"/>
                  <a:pt x="23739" y="34239"/>
                </a:cubicBezTo>
                <a:cubicBezTo>
                  <a:pt x="22178" y="34186"/>
                  <a:pt x="20554" y="34123"/>
                  <a:pt x="18913" y="34061"/>
                </a:cubicBezTo>
                <a:cubicBezTo>
                  <a:pt x="18895" y="33918"/>
                  <a:pt x="18886" y="33784"/>
                  <a:pt x="18868" y="33642"/>
                </a:cubicBezTo>
                <a:cubicBezTo>
                  <a:pt x="18761" y="32482"/>
                  <a:pt x="18645" y="31287"/>
                  <a:pt x="18592" y="30261"/>
                </a:cubicBezTo>
                <a:cubicBezTo>
                  <a:pt x="18583" y="30055"/>
                  <a:pt x="18574" y="29859"/>
                  <a:pt x="18574" y="29672"/>
                </a:cubicBezTo>
                <a:close/>
                <a:moveTo>
                  <a:pt x="24096" y="29806"/>
                </a:moveTo>
                <a:cubicBezTo>
                  <a:pt x="26228" y="29859"/>
                  <a:pt x="28191" y="29913"/>
                  <a:pt x="29859" y="29957"/>
                </a:cubicBezTo>
                <a:cubicBezTo>
                  <a:pt x="29770" y="31643"/>
                  <a:pt x="29689" y="33231"/>
                  <a:pt x="29663" y="34445"/>
                </a:cubicBezTo>
                <a:cubicBezTo>
                  <a:pt x="28021" y="34391"/>
                  <a:pt x="26139" y="34320"/>
                  <a:pt x="24123" y="34248"/>
                </a:cubicBezTo>
                <a:cubicBezTo>
                  <a:pt x="24114" y="32830"/>
                  <a:pt x="24096" y="31206"/>
                  <a:pt x="24096" y="29806"/>
                </a:cubicBezTo>
                <a:close/>
                <a:moveTo>
                  <a:pt x="30251" y="29966"/>
                </a:moveTo>
                <a:cubicBezTo>
                  <a:pt x="32981" y="30038"/>
                  <a:pt x="34846" y="30091"/>
                  <a:pt x="35167" y="30100"/>
                </a:cubicBezTo>
                <a:cubicBezTo>
                  <a:pt x="35220" y="31670"/>
                  <a:pt x="35390" y="33160"/>
                  <a:pt x="35497" y="34641"/>
                </a:cubicBezTo>
                <a:cubicBezTo>
                  <a:pt x="35435" y="34641"/>
                  <a:pt x="35336" y="34641"/>
                  <a:pt x="35203" y="34632"/>
                </a:cubicBezTo>
                <a:cubicBezTo>
                  <a:pt x="35113" y="34623"/>
                  <a:pt x="35033" y="34614"/>
                  <a:pt x="34953" y="34605"/>
                </a:cubicBezTo>
                <a:lnTo>
                  <a:pt x="34953" y="34623"/>
                </a:lnTo>
                <a:cubicBezTo>
                  <a:pt x="34070" y="34596"/>
                  <a:pt x="32321" y="34534"/>
                  <a:pt x="30046" y="34453"/>
                </a:cubicBezTo>
                <a:cubicBezTo>
                  <a:pt x="30082" y="33115"/>
                  <a:pt x="30171" y="31385"/>
                  <a:pt x="30251" y="29966"/>
                </a:cubicBezTo>
                <a:close/>
                <a:moveTo>
                  <a:pt x="70485" y="29270"/>
                </a:moveTo>
                <a:cubicBezTo>
                  <a:pt x="70646" y="31064"/>
                  <a:pt x="70887" y="32848"/>
                  <a:pt x="70985" y="34677"/>
                </a:cubicBezTo>
                <a:cubicBezTo>
                  <a:pt x="69727" y="34739"/>
                  <a:pt x="68532" y="34864"/>
                  <a:pt x="67229" y="34882"/>
                </a:cubicBezTo>
                <a:cubicBezTo>
                  <a:pt x="66917" y="33035"/>
                  <a:pt x="66516" y="31278"/>
                  <a:pt x="66212" y="29422"/>
                </a:cubicBezTo>
                <a:cubicBezTo>
                  <a:pt x="67595" y="29333"/>
                  <a:pt x="69013" y="29270"/>
                  <a:pt x="70485" y="29270"/>
                </a:cubicBezTo>
                <a:close/>
                <a:moveTo>
                  <a:pt x="40876" y="29913"/>
                </a:moveTo>
                <a:cubicBezTo>
                  <a:pt x="40903" y="31661"/>
                  <a:pt x="40939" y="33410"/>
                  <a:pt x="41055" y="35078"/>
                </a:cubicBezTo>
                <a:cubicBezTo>
                  <a:pt x="39253" y="35024"/>
                  <a:pt x="37558" y="34855"/>
                  <a:pt x="35863" y="34694"/>
                </a:cubicBezTo>
                <a:cubicBezTo>
                  <a:pt x="35738" y="33169"/>
                  <a:pt x="35577" y="31679"/>
                  <a:pt x="35515" y="30091"/>
                </a:cubicBezTo>
                <a:cubicBezTo>
                  <a:pt x="37344" y="30073"/>
                  <a:pt x="39065" y="29948"/>
                  <a:pt x="40876" y="29913"/>
                </a:cubicBezTo>
                <a:close/>
                <a:moveTo>
                  <a:pt x="65802" y="29431"/>
                </a:moveTo>
                <a:cubicBezTo>
                  <a:pt x="65864" y="29440"/>
                  <a:pt x="65838" y="29440"/>
                  <a:pt x="65855" y="29485"/>
                </a:cubicBezTo>
                <a:cubicBezTo>
                  <a:pt x="65873" y="29538"/>
                  <a:pt x="65900" y="29690"/>
                  <a:pt x="65909" y="29743"/>
                </a:cubicBezTo>
                <a:cubicBezTo>
                  <a:pt x="66212" y="31483"/>
                  <a:pt x="66578" y="33187"/>
                  <a:pt x="66863" y="34900"/>
                </a:cubicBezTo>
                <a:cubicBezTo>
                  <a:pt x="65445" y="34944"/>
                  <a:pt x="64044" y="35016"/>
                  <a:pt x="62662" y="35087"/>
                </a:cubicBezTo>
                <a:cubicBezTo>
                  <a:pt x="62537" y="33213"/>
                  <a:pt x="62394" y="31349"/>
                  <a:pt x="62189" y="29556"/>
                </a:cubicBezTo>
                <a:cubicBezTo>
                  <a:pt x="63090" y="29556"/>
                  <a:pt x="63982" y="29493"/>
                  <a:pt x="64883" y="29476"/>
                </a:cubicBezTo>
                <a:cubicBezTo>
                  <a:pt x="65177" y="29467"/>
                  <a:pt x="65472" y="29467"/>
                  <a:pt x="65766" y="29449"/>
                </a:cubicBezTo>
                <a:cubicBezTo>
                  <a:pt x="65784" y="29440"/>
                  <a:pt x="65784" y="29431"/>
                  <a:pt x="65802" y="29431"/>
                </a:cubicBezTo>
                <a:close/>
                <a:moveTo>
                  <a:pt x="46104" y="29779"/>
                </a:moveTo>
                <a:cubicBezTo>
                  <a:pt x="46176" y="31581"/>
                  <a:pt x="46309" y="33329"/>
                  <a:pt x="46407" y="35114"/>
                </a:cubicBezTo>
                <a:cubicBezTo>
                  <a:pt x="45340" y="35114"/>
                  <a:pt x="44261" y="35143"/>
                  <a:pt x="43193" y="35143"/>
                </a:cubicBezTo>
                <a:cubicBezTo>
                  <a:pt x="42592" y="35143"/>
                  <a:pt x="41994" y="35134"/>
                  <a:pt x="41403" y="35105"/>
                </a:cubicBezTo>
                <a:cubicBezTo>
                  <a:pt x="41296" y="33419"/>
                  <a:pt x="41260" y="31670"/>
                  <a:pt x="41224" y="29913"/>
                </a:cubicBezTo>
                <a:cubicBezTo>
                  <a:pt x="42893" y="29904"/>
                  <a:pt x="44481" y="29823"/>
                  <a:pt x="46104" y="29779"/>
                </a:cubicBezTo>
                <a:close/>
                <a:moveTo>
                  <a:pt x="50779" y="29690"/>
                </a:moveTo>
                <a:cubicBezTo>
                  <a:pt x="50814" y="31536"/>
                  <a:pt x="50913" y="33329"/>
                  <a:pt x="50975" y="35149"/>
                </a:cubicBezTo>
                <a:cubicBezTo>
                  <a:pt x="50780" y="35151"/>
                  <a:pt x="50586" y="35151"/>
                  <a:pt x="50392" y="35151"/>
                </a:cubicBezTo>
                <a:cubicBezTo>
                  <a:pt x="49167" y="35151"/>
                  <a:pt x="47965" y="35129"/>
                  <a:pt x="46755" y="35114"/>
                </a:cubicBezTo>
                <a:cubicBezTo>
                  <a:pt x="46675" y="33321"/>
                  <a:pt x="46515" y="31554"/>
                  <a:pt x="46470" y="29770"/>
                </a:cubicBezTo>
                <a:lnTo>
                  <a:pt x="46470" y="29770"/>
                </a:lnTo>
                <a:cubicBezTo>
                  <a:pt x="46598" y="29771"/>
                  <a:pt x="46726" y="29771"/>
                  <a:pt x="46853" y="29771"/>
                </a:cubicBezTo>
                <a:cubicBezTo>
                  <a:pt x="48189" y="29771"/>
                  <a:pt x="49484" y="29730"/>
                  <a:pt x="50779" y="29690"/>
                </a:cubicBezTo>
                <a:close/>
                <a:moveTo>
                  <a:pt x="55873" y="29592"/>
                </a:moveTo>
                <a:cubicBezTo>
                  <a:pt x="55998" y="31394"/>
                  <a:pt x="55980" y="33338"/>
                  <a:pt x="56007" y="35247"/>
                </a:cubicBezTo>
                <a:cubicBezTo>
                  <a:pt x="54499" y="35167"/>
                  <a:pt x="52929" y="35149"/>
                  <a:pt x="51332" y="35149"/>
                </a:cubicBezTo>
                <a:cubicBezTo>
                  <a:pt x="51252" y="33347"/>
                  <a:pt x="51180" y="31527"/>
                  <a:pt x="51127" y="29681"/>
                </a:cubicBezTo>
                <a:cubicBezTo>
                  <a:pt x="52679" y="29627"/>
                  <a:pt x="54329" y="29654"/>
                  <a:pt x="55873" y="29592"/>
                </a:cubicBezTo>
                <a:close/>
                <a:moveTo>
                  <a:pt x="58533" y="29526"/>
                </a:moveTo>
                <a:cubicBezTo>
                  <a:pt x="59634" y="29526"/>
                  <a:pt x="60745" y="29545"/>
                  <a:pt x="61841" y="29556"/>
                </a:cubicBezTo>
                <a:cubicBezTo>
                  <a:pt x="62037" y="31367"/>
                  <a:pt x="62180" y="33231"/>
                  <a:pt x="62305" y="35114"/>
                </a:cubicBezTo>
                <a:cubicBezTo>
                  <a:pt x="60518" y="35196"/>
                  <a:pt x="58654" y="35248"/>
                  <a:pt x="56799" y="35248"/>
                </a:cubicBezTo>
                <a:cubicBezTo>
                  <a:pt x="56653" y="35248"/>
                  <a:pt x="56508" y="35248"/>
                  <a:pt x="56363" y="35247"/>
                </a:cubicBezTo>
                <a:cubicBezTo>
                  <a:pt x="56346" y="33329"/>
                  <a:pt x="56337" y="31358"/>
                  <a:pt x="56238" y="29565"/>
                </a:cubicBezTo>
                <a:cubicBezTo>
                  <a:pt x="56993" y="29535"/>
                  <a:pt x="57760" y="29526"/>
                  <a:pt x="58533" y="29526"/>
                </a:cubicBezTo>
                <a:close/>
                <a:moveTo>
                  <a:pt x="71012" y="35024"/>
                </a:moveTo>
                <a:cubicBezTo>
                  <a:pt x="71056" y="35961"/>
                  <a:pt x="71074" y="36925"/>
                  <a:pt x="71101" y="37879"/>
                </a:cubicBezTo>
                <a:cubicBezTo>
                  <a:pt x="69959" y="37959"/>
                  <a:pt x="68853" y="38066"/>
                  <a:pt x="67747" y="38174"/>
                </a:cubicBezTo>
                <a:cubicBezTo>
                  <a:pt x="67577" y="37210"/>
                  <a:pt x="67425" y="36238"/>
                  <a:pt x="67292" y="35239"/>
                </a:cubicBezTo>
                <a:cubicBezTo>
                  <a:pt x="68576" y="35212"/>
                  <a:pt x="69763" y="35087"/>
                  <a:pt x="71012" y="35024"/>
                </a:cubicBezTo>
                <a:close/>
                <a:moveTo>
                  <a:pt x="66917" y="35247"/>
                </a:moveTo>
                <a:cubicBezTo>
                  <a:pt x="66926" y="35247"/>
                  <a:pt x="66926" y="35247"/>
                  <a:pt x="66926" y="35256"/>
                </a:cubicBezTo>
                <a:cubicBezTo>
                  <a:pt x="67078" y="36247"/>
                  <a:pt x="67220" y="37246"/>
                  <a:pt x="67390" y="38218"/>
                </a:cubicBezTo>
                <a:cubicBezTo>
                  <a:pt x="65900" y="38361"/>
                  <a:pt x="64428" y="38530"/>
                  <a:pt x="62947" y="38682"/>
                </a:cubicBezTo>
                <a:cubicBezTo>
                  <a:pt x="62858" y="37612"/>
                  <a:pt x="62751" y="36550"/>
                  <a:pt x="62688" y="35444"/>
                </a:cubicBezTo>
                <a:cubicBezTo>
                  <a:pt x="64080" y="35363"/>
                  <a:pt x="65507" y="35310"/>
                  <a:pt x="66917" y="35247"/>
                </a:cubicBezTo>
                <a:close/>
                <a:moveTo>
                  <a:pt x="62314" y="35462"/>
                </a:moveTo>
                <a:cubicBezTo>
                  <a:pt x="62358" y="35479"/>
                  <a:pt x="62332" y="35533"/>
                  <a:pt x="62340" y="35560"/>
                </a:cubicBezTo>
                <a:cubicBezTo>
                  <a:pt x="62385" y="36050"/>
                  <a:pt x="62403" y="36586"/>
                  <a:pt x="62448" y="37094"/>
                </a:cubicBezTo>
                <a:cubicBezTo>
                  <a:pt x="62501" y="37638"/>
                  <a:pt x="62555" y="38182"/>
                  <a:pt x="62599" y="38709"/>
                </a:cubicBezTo>
                <a:cubicBezTo>
                  <a:pt x="60610" y="38869"/>
                  <a:pt x="58495" y="38905"/>
                  <a:pt x="56426" y="38976"/>
                </a:cubicBezTo>
                <a:cubicBezTo>
                  <a:pt x="56417" y="37843"/>
                  <a:pt x="56399" y="36719"/>
                  <a:pt x="56372" y="35613"/>
                </a:cubicBezTo>
                <a:cubicBezTo>
                  <a:pt x="58388" y="35604"/>
                  <a:pt x="60387" y="35560"/>
                  <a:pt x="62314" y="35462"/>
                </a:cubicBezTo>
                <a:close/>
                <a:moveTo>
                  <a:pt x="51368" y="35506"/>
                </a:moveTo>
                <a:cubicBezTo>
                  <a:pt x="52938" y="35515"/>
                  <a:pt x="54517" y="35515"/>
                  <a:pt x="56015" y="35595"/>
                </a:cubicBezTo>
                <a:cubicBezTo>
                  <a:pt x="56042" y="36719"/>
                  <a:pt x="56060" y="37843"/>
                  <a:pt x="56069" y="38976"/>
                </a:cubicBezTo>
                <a:cubicBezTo>
                  <a:pt x="54561" y="38985"/>
                  <a:pt x="53027" y="38968"/>
                  <a:pt x="51573" y="39039"/>
                </a:cubicBezTo>
                <a:cubicBezTo>
                  <a:pt x="51448" y="37915"/>
                  <a:pt x="51403" y="36719"/>
                  <a:pt x="51350" y="35533"/>
                </a:cubicBezTo>
                <a:cubicBezTo>
                  <a:pt x="51350" y="35515"/>
                  <a:pt x="51350" y="35506"/>
                  <a:pt x="51368" y="35506"/>
                </a:cubicBezTo>
                <a:close/>
                <a:moveTo>
                  <a:pt x="46782" y="35462"/>
                </a:moveTo>
                <a:cubicBezTo>
                  <a:pt x="47987" y="35485"/>
                  <a:pt x="49199" y="35508"/>
                  <a:pt x="50424" y="35508"/>
                </a:cubicBezTo>
                <a:cubicBezTo>
                  <a:pt x="50613" y="35508"/>
                  <a:pt x="50803" y="35507"/>
                  <a:pt x="50993" y="35506"/>
                </a:cubicBezTo>
                <a:cubicBezTo>
                  <a:pt x="51046" y="36711"/>
                  <a:pt x="51100" y="37915"/>
                  <a:pt x="51225" y="39048"/>
                </a:cubicBezTo>
                <a:cubicBezTo>
                  <a:pt x="49780" y="39092"/>
                  <a:pt x="48317" y="39119"/>
                  <a:pt x="46836" y="39128"/>
                </a:cubicBezTo>
                <a:cubicBezTo>
                  <a:pt x="46809" y="37924"/>
                  <a:pt x="46836" y="36666"/>
                  <a:pt x="46773" y="35497"/>
                </a:cubicBezTo>
                <a:cubicBezTo>
                  <a:pt x="46764" y="35479"/>
                  <a:pt x="46764" y="35470"/>
                  <a:pt x="46782" y="35462"/>
                </a:cubicBezTo>
                <a:close/>
                <a:moveTo>
                  <a:pt x="41447" y="35453"/>
                </a:moveTo>
                <a:cubicBezTo>
                  <a:pt x="42027" y="35487"/>
                  <a:pt x="42609" y="35499"/>
                  <a:pt x="43195" y="35499"/>
                </a:cubicBezTo>
                <a:cubicBezTo>
                  <a:pt x="44260" y="35499"/>
                  <a:pt x="45334" y="35462"/>
                  <a:pt x="46416" y="35462"/>
                </a:cubicBezTo>
                <a:cubicBezTo>
                  <a:pt x="46479" y="36648"/>
                  <a:pt x="46452" y="37924"/>
                  <a:pt x="46479" y="39137"/>
                </a:cubicBezTo>
                <a:cubicBezTo>
                  <a:pt x="44864" y="39155"/>
                  <a:pt x="43214" y="39146"/>
                  <a:pt x="41590" y="39155"/>
                </a:cubicBezTo>
                <a:cubicBezTo>
                  <a:pt x="41572" y="37897"/>
                  <a:pt x="41528" y="36666"/>
                  <a:pt x="41438" y="35488"/>
                </a:cubicBezTo>
                <a:cubicBezTo>
                  <a:pt x="41430" y="35470"/>
                  <a:pt x="41430" y="35453"/>
                  <a:pt x="41447" y="35453"/>
                </a:cubicBezTo>
                <a:close/>
                <a:moveTo>
                  <a:pt x="35897" y="35053"/>
                </a:moveTo>
                <a:cubicBezTo>
                  <a:pt x="35898" y="35053"/>
                  <a:pt x="35898" y="35055"/>
                  <a:pt x="35898" y="35060"/>
                </a:cubicBezTo>
                <a:cubicBezTo>
                  <a:pt x="37602" y="35212"/>
                  <a:pt x="39297" y="35372"/>
                  <a:pt x="41082" y="35444"/>
                </a:cubicBezTo>
                <a:cubicBezTo>
                  <a:pt x="41171" y="36648"/>
                  <a:pt x="41224" y="37888"/>
                  <a:pt x="41233" y="39173"/>
                </a:cubicBezTo>
                <a:cubicBezTo>
                  <a:pt x="41086" y="39174"/>
                  <a:pt x="40938" y="39175"/>
                  <a:pt x="40791" y="39175"/>
                </a:cubicBezTo>
                <a:cubicBezTo>
                  <a:pt x="39592" y="39175"/>
                  <a:pt x="38411" y="39130"/>
                  <a:pt x="37224" y="39130"/>
                </a:cubicBezTo>
                <a:cubicBezTo>
                  <a:pt x="36851" y="39130"/>
                  <a:pt x="36478" y="39134"/>
                  <a:pt x="36104" y="39146"/>
                </a:cubicBezTo>
                <a:cubicBezTo>
                  <a:pt x="36068" y="37754"/>
                  <a:pt x="35997" y="36398"/>
                  <a:pt x="35890" y="35078"/>
                </a:cubicBezTo>
                <a:cubicBezTo>
                  <a:pt x="35890" y="35065"/>
                  <a:pt x="35894" y="35053"/>
                  <a:pt x="35897" y="35053"/>
                </a:cubicBezTo>
                <a:close/>
                <a:moveTo>
                  <a:pt x="30037" y="34846"/>
                </a:moveTo>
                <a:cubicBezTo>
                  <a:pt x="33097" y="34944"/>
                  <a:pt x="35203" y="35016"/>
                  <a:pt x="35515" y="35024"/>
                </a:cubicBezTo>
                <a:cubicBezTo>
                  <a:pt x="35524" y="35033"/>
                  <a:pt x="35533" y="35033"/>
                  <a:pt x="35542" y="35042"/>
                </a:cubicBezTo>
                <a:cubicBezTo>
                  <a:pt x="35631" y="36372"/>
                  <a:pt x="35729" y="37745"/>
                  <a:pt x="35738" y="39137"/>
                </a:cubicBezTo>
                <a:lnTo>
                  <a:pt x="34596" y="39182"/>
                </a:lnTo>
                <a:cubicBezTo>
                  <a:pt x="34534" y="39191"/>
                  <a:pt x="32803" y="39235"/>
                  <a:pt x="30207" y="39298"/>
                </a:cubicBezTo>
                <a:cubicBezTo>
                  <a:pt x="30216" y="38075"/>
                  <a:pt x="30198" y="36960"/>
                  <a:pt x="30100" y="36559"/>
                </a:cubicBezTo>
                <a:cubicBezTo>
                  <a:pt x="30037" y="36309"/>
                  <a:pt x="30028" y="35667"/>
                  <a:pt x="30037" y="34846"/>
                </a:cubicBezTo>
                <a:close/>
                <a:moveTo>
                  <a:pt x="24123" y="34632"/>
                </a:moveTo>
                <a:lnTo>
                  <a:pt x="24123" y="34632"/>
                </a:lnTo>
                <a:cubicBezTo>
                  <a:pt x="26139" y="34703"/>
                  <a:pt x="28021" y="34775"/>
                  <a:pt x="29654" y="34828"/>
                </a:cubicBezTo>
                <a:cubicBezTo>
                  <a:pt x="29645" y="35720"/>
                  <a:pt x="29663" y="36363"/>
                  <a:pt x="29725" y="36648"/>
                </a:cubicBezTo>
                <a:cubicBezTo>
                  <a:pt x="29814" y="37023"/>
                  <a:pt x="29832" y="38111"/>
                  <a:pt x="29823" y="39307"/>
                </a:cubicBezTo>
                <a:cubicBezTo>
                  <a:pt x="28182" y="39351"/>
                  <a:pt x="26219" y="39405"/>
                  <a:pt x="24141" y="39449"/>
                </a:cubicBezTo>
                <a:cubicBezTo>
                  <a:pt x="24141" y="38646"/>
                  <a:pt x="24141" y="37888"/>
                  <a:pt x="24141" y="37308"/>
                </a:cubicBezTo>
                <a:cubicBezTo>
                  <a:pt x="24141" y="36675"/>
                  <a:pt x="24132" y="35729"/>
                  <a:pt x="24123" y="34632"/>
                </a:cubicBezTo>
                <a:close/>
                <a:moveTo>
                  <a:pt x="18949" y="34445"/>
                </a:moveTo>
                <a:cubicBezTo>
                  <a:pt x="20581" y="34507"/>
                  <a:pt x="22196" y="34569"/>
                  <a:pt x="23739" y="34623"/>
                </a:cubicBezTo>
                <a:cubicBezTo>
                  <a:pt x="23739" y="34623"/>
                  <a:pt x="23739" y="34632"/>
                  <a:pt x="23739" y="34641"/>
                </a:cubicBezTo>
                <a:cubicBezTo>
                  <a:pt x="23748" y="35729"/>
                  <a:pt x="23757" y="36675"/>
                  <a:pt x="23757" y="37308"/>
                </a:cubicBezTo>
                <a:cubicBezTo>
                  <a:pt x="23757" y="37888"/>
                  <a:pt x="23757" y="38646"/>
                  <a:pt x="23757" y="39458"/>
                </a:cubicBezTo>
                <a:cubicBezTo>
                  <a:pt x="22249" y="39503"/>
                  <a:pt x="20697" y="39538"/>
                  <a:pt x="19154" y="39574"/>
                </a:cubicBezTo>
                <a:cubicBezTo>
                  <a:pt x="19163" y="38405"/>
                  <a:pt x="19154" y="37165"/>
                  <a:pt x="19109" y="36425"/>
                </a:cubicBezTo>
                <a:cubicBezTo>
                  <a:pt x="19073" y="35845"/>
                  <a:pt x="19011" y="35167"/>
                  <a:pt x="18949" y="34445"/>
                </a:cubicBezTo>
                <a:close/>
                <a:moveTo>
                  <a:pt x="13373" y="34239"/>
                </a:moveTo>
                <a:cubicBezTo>
                  <a:pt x="15077" y="34302"/>
                  <a:pt x="16825" y="34373"/>
                  <a:pt x="18565" y="34436"/>
                </a:cubicBezTo>
                <a:cubicBezTo>
                  <a:pt x="18627" y="35167"/>
                  <a:pt x="18690" y="35863"/>
                  <a:pt x="18725" y="36452"/>
                </a:cubicBezTo>
                <a:cubicBezTo>
                  <a:pt x="18770" y="37183"/>
                  <a:pt x="18779" y="38414"/>
                  <a:pt x="18770" y="39583"/>
                </a:cubicBezTo>
                <a:cubicBezTo>
                  <a:pt x="16897" y="39628"/>
                  <a:pt x="15050" y="39672"/>
                  <a:pt x="13364" y="39708"/>
                </a:cubicBezTo>
                <a:cubicBezTo>
                  <a:pt x="13364" y="39672"/>
                  <a:pt x="13355" y="39628"/>
                  <a:pt x="13355" y="39592"/>
                </a:cubicBezTo>
                <a:cubicBezTo>
                  <a:pt x="13301" y="38923"/>
                  <a:pt x="13328" y="37058"/>
                  <a:pt x="13355" y="35256"/>
                </a:cubicBezTo>
                <a:cubicBezTo>
                  <a:pt x="13364" y="34908"/>
                  <a:pt x="13364" y="34569"/>
                  <a:pt x="13373" y="34239"/>
                </a:cubicBezTo>
                <a:close/>
                <a:moveTo>
                  <a:pt x="7405" y="33999"/>
                </a:moveTo>
                <a:lnTo>
                  <a:pt x="7405" y="33999"/>
                </a:lnTo>
                <a:cubicBezTo>
                  <a:pt x="9126" y="34070"/>
                  <a:pt x="11027" y="34150"/>
                  <a:pt x="12989" y="34222"/>
                </a:cubicBezTo>
                <a:cubicBezTo>
                  <a:pt x="12980" y="34561"/>
                  <a:pt x="12980" y="34908"/>
                  <a:pt x="12971" y="35247"/>
                </a:cubicBezTo>
                <a:cubicBezTo>
                  <a:pt x="12945" y="37058"/>
                  <a:pt x="12918" y="38932"/>
                  <a:pt x="12971" y="39619"/>
                </a:cubicBezTo>
                <a:cubicBezTo>
                  <a:pt x="12971" y="39654"/>
                  <a:pt x="12980" y="39690"/>
                  <a:pt x="12980" y="39717"/>
                </a:cubicBezTo>
                <a:cubicBezTo>
                  <a:pt x="10786" y="39770"/>
                  <a:pt x="8886" y="39806"/>
                  <a:pt x="7547" y="39833"/>
                </a:cubicBezTo>
                <a:cubicBezTo>
                  <a:pt x="7565" y="38414"/>
                  <a:pt x="7556" y="37023"/>
                  <a:pt x="7440" y="36559"/>
                </a:cubicBezTo>
                <a:cubicBezTo>
                  <a:pt x="7369" y="36229"/>
                  <a:pt x="7369" y="35230"/>
                  <a:pt x="7405" y="33999"/>
                </a:cubicBezTo>
                <a:close/>
                <a:moveTo>
                  <a:pt x="1383" y="33713"/>
                </a:moveTo>
                <a:lnTo>
                  <a:pt x="1383" y="33713"/>
                </a:lnTo>
                <a:cubicBezTo>
                  <a:pt x="2784" y="33793"/>
                  <a:pt x="4746" y="33883"/>
                  <a:pt x="7021" y="33981"/>
                </a:cubicBezTo>
                <a:cubicBezTo>
                  <a:pt x="6976" y="35301"/>
                  <a:pt x="6985" y="36282"/>
                  <a:pt x="7066" y="36648"/>
                </a:cubicBezTo>
                <a:cubicBezTo>
                  <a:pt x="7173" y="37076"/>
                  <a:pt x="7182" y="38441"/>
                  <a:pt x="7164" y="39833"/>
                </a:cubicBezTo>
                <a:cubicBezTo>
                  <a:pt x="6683" y="39843"/>
                  <a:pt x="6294" y="39848"/>
                  <a:pt x="6018" y="39848"/>
                </a:cubicBezTo>
                <a:cubicBezTo>
                  <a:pt x="5824" y="39848"/>
                  <a:pt x="5685" y="39845"/>
                  <a:pt x="5612" y="39842"/>
                </a:cubicBezTo>
                <a:cubicBezTo>
                  <a:pt x="5112" y="39818"/>
                  <a:pt x="4137" y="39810"/>
                  <a:pt x="3055" y="39810"/>
                </a:cubicBezTo>
                <a:cubicBezTo>
                  <a:pt x="2515" y="39810"/>
                  <a:pt x="1948" y="39812"/>
                  <a:pt x="1401" y="39815"/>
                </a:cubicBezTo>
                <a:cubicBezTo>
                  <a:pt x="1401" y="38869"/>
                  <a:pt x="1410" y="37968"/>
                  <a:pt x="1410" y="37308"/>
                </a:cubicBezTo>
                <a:cubicBezTo>
                  <a:pt x="1401" y="36675"/>
                  <a:pt x="1401" y="35729"/>
                  <a:pt x="1392" y="34632"/>
                </a:cubicBezTo>
                <a:cubicBezTo>
                  <a:pt x="1383" y="34338"/>
                  <a:pt x="1383" y="34034"/>
                  <a:pt x="1383" y="33713"/>
                </a:cubicBezTo>
                <a:close/>
                <a:moveTo>
                  <a:pt x="1999" y="1"/>
                </a:moveTo>
                <a:cubicBezTo>
                  <a:pt x="1909" y="919"/>
                  <a:pt x="1731" y="2730"/>
                  <a:pt x="1615" y="3962"/>
                </a:cubicBezTo>
                <a:lnTo>
                  <a:pt x="0" y="3988"/>
                </a:lnTo>
                <a:lnTo>
                  <a:pt x="0" y="4372"/>
                </a:lnTo>
                <a:lnTo>
                  <a:pt x="1579" y="4345"/>
                </a:lnTo>
                <a:lnTo>
                  <a:pt x="1579" y="4345"/>
                </a:lnTo>
                <a:cubicBezTo>
                  <a:pt x="1561" y="4532"/>
                  <a:pt x="1552" y="4693"/>
                  <a:pt x="1544" y="4827"/>
                </a:cubicBezTo>
                <a:cubicBezTo>
                  <a:pt x="1490" y="5487"/>
                  <a:pt x="1517" y="7271"/>
                  <a:pt x="1535" y="9029"/>
                </a:cubicBezTo>
                <a:cubicBezTo>
                  <a:pt x="973" y="9011"/>
                  <a:pt x="473" y="9002"/>
                  <a:pt x="36" y="8993"/>
                </a:cubicBezTo>
                <a:lnTo>
                  <a:pt x="36" y="9377"/>
                </a:lnTo>
                <a:cubicBezTo>
                  <a:pt x="473" y="9385"/>
                  <a:pt x="982" y="9403"/>
                  <a:pt x="1544" y="9412"/>
                </a:cubicBezTo>
                <a:cubicBezTo>
                  <a:pt x="1570" y="11072"/>
                  <a:pt x="1588" y="12722"/>
                  <a:pt x="1544" y="13213"/>
                </a:cubicBezTo>
                <a:cubicBezTo>
                  <a:pt x="1517" y="13436"/>
                  <a:pt x="1517" y="13775"/>
                  <a:pt x="1517" y="14185"/>
                </a:cubicBezTo>
                <a:cubicBezTo>
                  <a:pt x="1008" y="14176"/>
                  <a:pt x="518" y="14176"/>
                  <a:pt x="36" y="14176"/>
                </a:cubicBezTo>
                <a:lnTo>
                  <a:pt x="36" y="14560"/>
                </a:lnTo>
                <a:cubicBezTo>
                  <a:pt x="518" y="14560"/>
                  <a:pt x="1008" y="14569"/>
                  <a:pt x="1517" y="14569"/>
                </a:cubicBezTo>
                <a:cubicBezTo>
                  <a:pt x="1526" y="14943"/>
                  <a:pt x="1535" y="15354"/>
                  <a:pt x="1544" y="15773"/>
                </a:cubicBezTo>
                <a:cubicBezTo>
                  <a:pt x="1570" y="17075"/>
                  <a:pt x="1606" y="18556"/>
                  <a:pt x="1517" y="19163"/>
                </a:cubicBezTo>
                <a:cubicBezTo>
                  <a:pt x="1472" y="19431"/>
                  <a:pt x="1428" y="19912"/>
                  <a:pt x="1383" y="20519"/>
                </a:cubicBezTo>
                <a:cubicBezTo>
                  <a:pt x="910" y="20537"/>
                  <a:pt x="464" y="20555"/>
                  <a:pt x="36" y="20572"/>
                </a:cubicBezTo>
                <a:lnTo>
                  <a:pt x="36" y="20956"/>
                </a:lnTo>
                <a:cubicBezTo>
                  <a:pt x="455" y="20938"/>
                  <a:pt x="892" y="20920"/>
                  <a:pt x="1356" y="20903"/>
                </a:cubicBezTo>
                <a:lnTo>
                  <a:pt x="1356" y="20903"/>
                </a:lnTo>
                <a:cubicBezTo>
                  <a:pt x="1285" y="21875"/>
                  <a:pt x="1222" y="23070"/>
                  <a:pt x="1160" y="24132"/>
                </a:cubicBezTo>
                <a:cubicBezTo>
                  <a:pt x="776" y="24123"/>
                  <a:pt x="393" y="24105"/>
                  <a:pt x="36" y="24096"/>
                </a:cubicBezTo>
                <a:lnTo>
                  <a:pt x="36" y="24480"/>
                </a:lnTo>
                <a:cubicBezTo>
                  <a:pt x="384" y="24489"/>
                  <a:pt x="758" y="24507"/>
                  <a:pt x="1142" y="24516"/>
                </a:cubicBezTo>
                <a:cubicBezTo>
                  <a:pt x="1097" y="25381"/>
                  <a:pt x="1053" y="26103"/>
                  <a:pt x="1026" y="26514"/>
                </a:cubicBezTo>
                <a:cubicBezTo>
                  <a:pt x="990" y="26924"/>
                  <a:pt x="982" y="27843"/>
                  <a:pt x="973" y="28985"/>
                </a:cubicBezTo>
                <a:lnTo>
                  <a:pt x="36" y="28985"/>
                </a:lnTo>
                <a:lnTo>
                  <a:pt x="36" y="29369"/>
                </a:lnTo>
                <a:lnTo>
                  <a:pt x="973" y="29369"/>
                </a:lnTo>
                <a:cubicBezTo>
                  <a:pt x="973" y="30573"/>
                  <a:pt x="982" y="31982"/>
                  <a:pt x="990" y="33312"/>
                </a:cubicBezTo>
                <a:cubicBezTo>
                  <a:pt x="625" y="33285"/>
                  <a:pt x="304" y="33267"/>
                  <a:pt x="36" y="33249"/>
                </a:cubicBezTo>
                <a:lnTo>
                  <a:pt x="36" y="33633"/>
                </a:lnTo>
                <a:cubicBezTo>
                  <a:pt x="304" y="33651"/>
                  <a:pt x="625" y="33668"/>
                  <a:pt x="999" y="33695"/>
                </a:cubicBezTo>
                <a:cubicBezTo>
                  <a:pt x="999" y="34016"/>
                  <a:pt x="999" y="34338"/>
                  <a:pt x="999" y="34641"/>
                </a:cubicBezTo>
                <a:cubicBezTo>
                  <a:pt x="1008" y="35729"/>
                  <a:pt x="1017" y="36675"/>
                  <a:pt x="1017" y="37308"/>
                </a:cubicBezTo>
                <a:cubicBezTo>
                  <a:pt x="1026" y="37977"/>
                  <a:pt x="1017" y="38869"/>
                  <a:pt x="1017" y="39824"/>
                </a:cubicBezTo>
                <a:lnTo>
                  <a:pt x="36" y="39824"/>
                </a:lnTo>
                <a:lnTo>
                  <a:pt x="36" y="40208"/>
                </a:lnTo>
                <a:lnTo>
                  <a:pt x="1008" y="40208"/>
                </a:lnTo>
                <a:cubicBezTo>
                  <a:pt x="1008" y="40671"/>
                  <a:pt x="1008" y="41144"/>
                  <a:pt x="999" y="41599"/>
                </a:cubicBezTo>
                <a:lnTo>
                  <a:pt x="1383" y="41599"/>
                </a:lnTo>
                <a:cubicBezTo>
                  <a:pt x="1392" y="41144"/>
                  <a:pt x="1392" y="40671"/>
                  <a:pt x="1401" y="40199"/>
                </a:cubicBezTo>
                <a:cubicBezTo>
                  <a:pt x="1948" y="40196"/>
                  <a:pt x="2514" y="40194"/>
                  <a:pt x="3053" y="40194"/>
                </a:cubicBezTo>
                <a:cubicBezTo>
                  <a:pt x="4131" y="40194"/>
                  <a:pt x="5100" y="40202"/>
                  <a:pt x="5594" y="40225"/>
                </a:cubicBezTo>
                <a:cubicBezTo>
                  <a:pt x="5671" y="40229"/>
                  <a:pt x="5812" y="40231"/>
                  <a:pt x="6008" y="40231"/>
                </a:cubicBezTo>
                <a:cubicBezTo>
                  <a:pt x="6285" y="40231"/>
                  <a:pt x="6674" y="40227"/>
                  <a:pt x="7155" y="40216"/>
                </a:cubicBezTo>
                <a:lnTo>
                  <a:pt x="7155" y="40216"/>
                </a:lnTo>
                <a:cubicBezTo>
                  <a:pt x="7155" y="40698"/>
                  <a:pt x="7137" y="41171"/>
                  <a:pt x="7128" y="41599"/>
                </a:cubicBezTo>
                <a:lnTo>
                  <a:pt x="7512" y="41599"/>
                </a:lnTo>
                <a:cubicBezTo>
                  <a:pt x="7521" y="41171"/>
                  <a:pt x="7538" y="40698"/>
                  <a:pt x="7547" y="40216"/>
                </a:cubicBezTo>
                <a:cubicBezTo>
                  <a:pt x="8886" y="40190"/>
                  <a:pt x="10804" y="40154"/>
                  <a:pt x="13016" y="40100"/>
                </a:cubicBezTo>
                <a:cubicBezTo>
                  <a:pt x="13052" y="40520"/>
                  <a:pt x="13096" y="41046"/>
                  <a:pt x="13150" y="41599"/>
                </a:cubicBezTo>
                <a:lnTo>
                  <a:pt x="13533" y="41599"/>
                </a:lnTo>
                <a:cubicBezTo>
                  <a:pt x="13489" y="41046"/>
                  <a:pt x="13435" y="40520"/>
                  <a:pt x="13400" y="40092"/>
                </a:cubicBezTo>
                <a:cubicBezTo>
                  <a:pt x="15077" y="40056"/>
                  <a:pt x="16906" y="40011"/>
                  <a:pt x="18761" y="39967"/>
                </a:cubicBezTo>
                <a:lnTo>
                  <a:pt x="18761" y="39967"/>
                </a:lnTo>
                <a:cubicBezTo>
                  <a:pt x="18761" y="40591"/>
                  <a:pt x="18752" y="41171"/>
                  <a:pt x="18743" y="41626"/>
                </a:cubicBezTo>
                <a:lnTo>
                  <a:pt x="19127" y="41626"/>
                </a:lnTo>
                <a:cubicBezTo>
                  <a:pt x="19136" y="41171"/>
                  <a:pt x="19145" y="40582"/>
                  <a:pt x="19154" y="39958"/>
                </a:cubicBezTo>
                <a:cubicBezTo>
                  <a:pt x="20697" y="39922"/>
                  <a:pt x="22249" y="39886"/>
                  <a:pt x="23748" y="39851"/>
                </a:cubicBezTo>
                <a:lnTo>
                  <a:pt x="23748" y="39851"/>
                </a:lnTo>
                <a:cubicBezTo>
                  <a:pt x="23748" y="40439"/>
                  <a:pt x="23748" y="41046"/>
                  <a:pt x="23739" y="41626"/>
                </a:cubicBezTo>
                <a:lnTo>
                  <a:pt x="24123" y="41626"/>
                </a:lnTo>
                <a:cubicBezTo>
                  <a:pt x="24132" y="41037"/>
                  <a:pt x="24132" y="40431"/>
                  <a:pt x="24132" y="39842"/>
                </a:cubicBezTo>
                <a:cubicBezTo>
                  <a:pt x="26210" y="39788"/>
                  <a:pt x="28173" y="39735"/>
                  <a:pt x="29823" y="39690"/>
                </a:cubicBezTo>
                <a:lnTo>
                  <a:pt x="29823" y="39690"/>
                </a:lnTo>
                <a:cubicBezTo>
                  <a:pt x="29814" y="40350"/>
                  <a:pt x="29796" y="41028"/>
                  <a:pt x="29788" y="41626"/>
                </a:cubicBezTo>
                <a:lnTo>
                  <a:pt x="30171" y="41626"/>
                </a:lnTo>
                <a:cubicBezTo>
                  <a:pt x="30189" y="41028"/>
                  <a:pt x="30198" y="40350"/>
                  <a:pt x="30207" y="39681"/>
                </a:cubicBezTo>
                <a:cubicBezTo>
                  <a:pt x="32651" y="39619"/>
                  <a:pt x="34346" y="39574"/>
                  <a:pt x="34614" y="39565"/>
                </a:cubicBezTo>
                <a:lnTo>
                  <a:pt x="35711" y="39521"/>
                </a:lnTo>
                <a:lnTo>
                  <a:pt x="35756" y="39521"/>
                </a:lnTo>
                <a:cubicBezTo>
                  <a:pt x="35765" y="40199"/>
                  <a:pt x="35783" y="40859"/>
                  <a:pt x="35774" y="41546"/>
                </a:cubicBezTo>
                <a:lnTo>
                  <a:pt x="36139" y="41546"/>
                </a:lnTo>
                <a:cubicBezTo>
                  <a:pt x="36122" y="40877"/>
                  <a:pt x="36130" y="40172"/>
                  <a:pt x="36113" y="39503"/>
                </a:cubicBezTo>
                <a:cubicBezTo>
                  <a:pt x="36511" y="39488"/>
                  <a:pt x="36908" y="39483"/>
                  <a:pt x="37304" y="39483"/>
                </a:cubicBezTo>
                <a:cubicBezTo>
                  <a:pt x="38414" y="39483"/>
                  <a:pt x="39520" y="39525"/>
                  <a:pt x="40651" y="39525"/>
                </a:cubicBezTo>
                <a:cubicBezTo>
                  <a:pt x="40850" y="39525"/>
                  <a:pt x="41050" y="39524"/>
                  <a:pt x="41251" y="39521"/>
                </a:cubicBezTo>
                <a:cubicBezTo>
                  <a:pt x="41260" y="40234"/>
                  <a:pt x="41340" y="40868"/>
                  <a:pt x="41385" y="41546"/>
                </a:cubicBezTo>
                <a:lnTo>
                  <a:pt x="41742" y="41546"/>
                </a:lnTo>
                <a:cubicBezTo>
                  <a:pt x="41679" y="40886"/>
                  <a:pt x="41617" y="40216"/>
                  <a:pt x="41599" y="39512"/>
                </a:cubicBezTo>
                <a:cubicBezTo>
                  <a:pt x="42411" y="39503"/>
                  <a:pt x="43229" y="39503"/>
                  <a:pt x="44047" y="39503"/>
                </a:cubicBezTo>
                <a:cubicBezTo>
                  <a:pt x="44864" y="39503"/>
                  <a:pt x="45680" y="39503"/>
                  <a:pt x="46488" y="39494"/>
                </a:cubicBezTo>
                <a:cubicBezTo>
                  <a:pt x="46515" y="40199"/>
                  <a:pt x="46568" y="40859"/>
                  <a:pt x="46613" y="41546"/>
                </a:cubicBezTo>
                <a:lnTo>
                  <a:pt x="46970" y="41546"/>
                </a:lnTo>
                <a:cubicBezTo>
                  <a:pt x="46925" y="40859"/>
                  <a:pt x="46862" y="40190"/>
                  <a:pt x="46845" y="39485"/>
                </a:cubicBezTo>
                <a:cubicBezTo>
                  <a:pt x="48334" y="39476"/>
                  <a:pt x="49806" y="39440"/>
                  <a:pt x="51261" y="39396"/>
                </a:cubicBezTo>
                <a:cubicBezTo>
                  <a:pt x="51359" y="40109"/>
                  <a:pt x="51448" y="40832"/>
                  <a:pt x="51546" y="41546"/>
                </a:cubicBezTo>
                <a:lnTo>
                  <a:pt x="51894" y="41546"/>
                </a:lnTo>
                <a:cubicBezTo>
                  <a:pt x="51805" y="40823"/>
                  <a:pt x="51716" y="40100"/>
                  <a:pt x="51617" y="39387"/>
                </a:cubicBezTo>
                <a:cubicBezTo>
                  <a:pt x="53054" y="39324"/>
                  <a:pt x="54579" y="39342"/>
                  <a:pt x="56069" y="39324"/>
                </a:cubicBezTo>
                <a:lnTo>
                  <a:pt x="56069" y="39324"/>
                </a:lnTo>
                <a:cubicBezTo>
                  <a:pt x="56069" y="40074"/>
                  <a:pt x="56060" y="40832"/>
                  <a:pt x="56087" y="41546"/>
                </a:cubicBezTo>
                <a:lnTo>
                  <a:pt x="56444" y="41546"/>
                </a:lnTo>
                <a:cubicBezTo>
                  <a:pt x="56417" y="40823"/>
                  <a:pt x="56426" y="40074"/>
                  <a:pt x="56426" y="39324"/>
                </a:cubicBezTo>
                <a:cubicBezTo>
                  <a:pt x="57987" y="39271"/>
                  <a:pt x="59575" y="39244"/>
                  <a:pt x="61127" y="39173"/>
                </a:cubicBezTo>
                <a:cubicBezTo>
                  <a:pt x="61636" y="39146"/>
                  <a:pt x="62135" y="39092"/>
                  <a:pt x="62626" y="39075"/>
                </a:cubicBezTo>
                <a:cubicBezTo>
                  <a:pt x="62679" y="39886"/>
                  <a:pt x="62733" y="40698"/>
                  <a:pt x="62742" y="41546"/>
                </a:cubicBezTo>
                <a:lnTo>
                  <a:pt x="63099" y="41546"/>
                </a:lnTo>
                <a:cubicBezTo>
                  <a:pt x="63090" y="40680"/>
                  <a:pt x="63027" y="39824"/>
                  <a:pt x="62983" y="39039"/>
                </a:cubicBezTo>
                <a:cubicBezTo>
                  <a:pt x="64464" y="38878"/>
                  <a:pt x="65980" y="38700"/>
                  <a:pt x="67452" y="38566"/>
                </a:cubicBezTo>
                <a:cubicBezTo>
                  <a:pt x="67613" y="39601"/>
                  <a:pt x="67836" y="40582"/>
                  <a:pt x="68068" y="41546"/>
                </a:cubicBezTo>
                <a:lnTo>
                  <a:pt x="68434" y="41546"/>
                </a:lnTo>
                <a:cubicBezTo>
                  <a:pt x="68193" y="40573"/>
                  <a:pt x="67970" y="39583"/>
                  <a:pt x="67809" y="38530"/>
                </a:cubicBezTo>
                <a:cubicBezTo>
                  <a:pt x="68880" y="38414"/>
                  <a:pt x="70004" y="38298"/>
                  <a:pt x="71101" y="38245"/>
                </a:cubicBezTo>
                <a:cubicBezTo>
                  <a:pt x="71110" y="39324"/>
                  <a:pt x="71119" y="40466"/>
                  <a:pt x="71101" y="41546"/>
                </a:cubicBezTo>
                <a:lnTo>
                  <a:pt x="71449" y="41546"/>
                </a:lnTo>
                <a:cubicBezTo>
                  <a:pt x="71476" y="40466"/>
                  <a:pt x="71449" y="39280"/>
                  <a:pt x="71458" y="38218"/>
                </a:cubicBezTo>
                <a:cubicBezTo>
                  <a:pt x="72234" y="38182"/>
                  <a:pt x="73010" y="38147"/>
                  <a:pt x="73795" y="38129"/>
                </a:cubicBezTo>
                <a:lnTo>
                  <a:pt x="73795" y="37781"/>
                </a:lnTo>
                <a:cubicBezTo>
                  <a:pt x="73010" y="37790"/>
                  <a:pt x="72207" y="37843"/>
                  <a:pt x="71449" y="37852"/>
                </a:cubicBezTo>
                <a:cubicBezTo>
                  <a:pt x="71431" y="36889"/>
                  <a:pt x="71413" y="35934"/>
                  <a:pt x="71369" y="34998"/>
                </a:cubicBezTo>
                <a:cubicBezTo>
                  <a:pt x="72198" y="34962"/>
                  <a:pt x="73001" y="34908"/>
                  <a:pt x="73795" y="34846"/>
                </a:cubicBezTo>
                <a:lnTo>
                  <a:pt x="73795" y="34489"/>
                </a:lnTo>
                <a:cubicBezTo>
                  <a:pt x="72992" y="34543"/>
                  <a:pt x="72163" y="34623"/>
                  <a:pt x="71351" y="34632"/>
                </a:cubicBezTo>
                <a:cubicBezTo>
                  <a:pt x="71217" y="32803"/>
                  <a:pt x="71012" y="31055"/>
                  <a:pt x="70833" y="29270"/>
                </a:cubicBezTo>
                <a:cubicBezTo>
                  <a:pt x="71375" y="29266"/>
                  <a:pt x="71922" y="29258"/>
                  <a:pt x="72464" y="29258"/>
                </a:cubicBezTo>
                <a:cubicBezTo>
                  <a:pt x="72913" y="29258"/>
                  <a:pt x="73359" y="29263"/>
                  <a:pt x="73795" y="29279"/>
                </a:cubicBezTo>
                <a:lnTo>
                  <a:pt x="73795" y="28922"/>
                </a:lnTo>
                <a:cubicBezTo>
                  <a:pt x="73265" y="28908"/>
                  <a:pt x="72710" y="28901"/>
                  <a:pt x="72155" y="28901"/>
                </a:cubicBezTo>
                <a:cubicBezTo>
                  <a:pt x="71701" y="28901"/>
                  <a:pt x="71248" y="28906"/>
                  <a:pt x="70807" y="28914"/>
                </a:cubicBezTo>
                <a:cubicBezTo>
                  <a:pt x="70699" y="27718"/>
                  <a:pt x="70655" y="26451"/>
                  <a:pt x="70619" y="25176"/>
                </a:cubicBezTo>
                <a:cubicBezTo>
                  <a:pt x="71690" y="25176"/>
                  <a:pt x="72733" y="25158"/>
                  <a:pt x="73795" y="25158"/>
                </a:cubicBezTo>
                <a:lnTo>
                  <a:pt x="73795" y="24801"/>
                </a:lnTo>
                <a:cubicBezTo>
                  <a:pt x="72733" y="24810"/>
                  <a:pt x="71672" y="24819"/>
                  <a:pt x="70610" y="24828"/>
                </a:cubicBezTo>
                <a:cubicBezTo>
                  <a:pt x="70592" y="22936"/>
                  <a:pt x="70566" y="20983"/>
                  <a:pt x="70637" y="19136"/>
                </a:cubicBezTo>
                <a:cubicBezTo>
                  <a:pt x="71401" y="19009"/>
                  <a:pt x="72233" y="18909"/>
                  <a:pt x="73105" y="18909"/>
                </a:cubicBezTo>
                <a:cubicBezTo>
                  <a:pt x="73333" y="18909"/>
                  <a:pt x="73563" y="18916"/>
                  <a:pt x="73795" y="18931"/>
                </a:cubicBezTo>
                <a:lnTo>
                  <a:pt x="73795" y="18574"/>
                </a:lnTo>
                <a:cubicBezTo>
                  <a:pt x="73582" y="18560"/>
                  <a:pt x="73368" y="18554"/>
                  <a:pt x="73157" y="18554"/>
                </a:cubicBezTo>
                <a:cubicBezTo>
                  <a:pt x="72263" y="18554"/>
                  <a:pt x="71394" y="18664"/>
                  <a:pt x="70637" y="18779"/>
                </a:cubicBezTo>
                <a:cubicBezTo>
                  <a:pt x="70673" y="16870"/>
                  <a:pt x="70798" y="15068"/>
                  <a:pt x="70860" y="13204"/>
                </a:cubicBezTo>
                <a:cubicBezTo>
                  <a:pt x="71217" y="13177"/>
                  <a:pt x="71582" y="13168"/>
                  <a:pt x="71952" y="13168"/>
                </a:cubicBezTo>
                <a:cubicBezTo>
                  <a:pt x="72562" y="13168"/>
                  <a:pt x="73184" y="13193"/>
                  <a:pt x="73795" y="13204"/>
                </a:cubicBezTo>
                <a:lnTo>
                  <a:pt x="73795" y="12847"/>
                </a:lnTo>
                <a:cubicBezTo>
                  <a:pt x="73171" y="12841"/>
                  <a:pt x="72521" y="12809"/>
                  <a:pt x="71886" y="12809"/>
                </a:cubicBezTo>
                <a:cubicBezTo>
                  <a:pt x="71540" y="12809"/>
                  <a:pt x="71199" y="12819"/>
                  <a:pt x="70869" y="12847"/>
                </a:cubicBezTo>
                <a:cubicBezTo>
                  <a:pt x="70914" y="11446"/>
                  <a:pt x="70896" y="9974"/>
                  <a:pt x="70931" y="8565"/>
                </a:cubicBezTo>
                <a:cubicBezTo>
                  <a:pt x="71913" y="8556"/>
                  <a:pt x="72832" y="8484"/>
                  <a:pt x="73795" y="8467"/>
                </a:cubicBezTo>
                <a:lnTo>
                  <a:pt x="73795" y="8119"/>
                </a:lnTo>
                <a:cubicBezTo>
                  <a:pt x="72823" y="8137"/>
                  <a:pt x="71904" y="8199"/>
                  <a:pt x="70923" y="8208"/>
                </a:cubicBezTo>
                <a:cubicBezTo>
                  <a:pt x="70931" y="6825"/>
                  <a:pt x="70931" y="5442"/>
                  <a:pt x="70940" y="4086"/>
                </a:cubicBezTo>
                <a:cubicBezTo>
                  <a:pt x="71850" y="4015"/>
                  <a:pt x="72805" y="3979"/>
                  <a:pt x="73795" y="3979"/>
                </a:cubicBezTo>
                <a:lnTo>
                  <a:pt x="73795" y="3623"/>
                </a:lnTo>
                <a:cubicBezTo>
                  <a:pt x="73730" y="3622"/>
                  <a:pt x="73666" y="3622"/>
                  <a:pt x="73601" y="3622"/>
                </a:cubicBezTo>
                <a:cubicBezTo>
                  <a:pt x="72670" y="3622"/>
                  <a:pt x="71765" y="3680"/>
                  <a:pt x="70923" y="3730"/>
                </a:cubicBezTo>
                <a:cubicBezTo>
                  <a:pt x="70896" y="2463"/>
                  <a:pt x="70851" y="1205"/>
                  <a:pt x="70735" y="27"/>
                </a:cubicBezTo>
                <a:lnTo>
                  <a:pt x="70378" y="27"/>
                </a:lnTo>
                <a:cubicBezTo>
                  <a:pt x="70494" y="1205"/>
                  <a:pt x="70557" y="2498"/>
                  <a:pt x="70557" y="3747"/>
                </a:cubicBezTo>
                <a:cubicBezTo>
                  <a:pt x="69601" y="3791"/>
                  <a:pt x="68592" y="3814"/>
                  <a:pt x="67585" y="3814"/>
                </a:cubicBezTo>
                <a:cubicBezTo>
                  <a:pt x="66741" y="3814"/>
                  <a:pt x="65898" y="3798"/>
                  <a:pt x="65088" y="3765"/>
                </a:cubicBezTo>
                <a:cubicBezTo>
                  <a:pt x="65124" y="2490"/>
                  <a:pt x="65240" y="1285"/>
                  <a:pt x="65302" y="27"/>
                </a:cubicBezTo>
                <a:lnTo>
                  <a:pt x="64954" y="27"/>
                </a:lnTo>
                <a:cubicBezTo>
                  <a:pt x="64874" y="1276"/>
                  <a:pt x="64785" y="2507"/>
                  <a:pt x="64722" y="3765"/>
                </a:cubicBezTo>
                <a:cubicBezTo>
                  <a:pt x="64644" y="3766"/>
                  <a:pt x="64565" y="3766"/>
                  <a:pt x="64487" y="3766"/>
                </a:cubicBezTo>
                <a:cubicBezTo>
                  <a:pt x="63208" y="3766"/>
                  <a:pt x="61988" y="3700"/>
                  <a:pt x="60753" y="3649"/>
                </a:cubicBezTo>
                <a:cubicBezTo>
                  <a:pt x="60753" y="2409"/>
                  <a:pt x="60672" y="1250"/>
                  <a:pt x="60637" y="45"/>
                </a:cubicBezTo>
                <a:cubicBezTo>
                  <a:pt x="60628" y="45"/>
                  <a:pt x="60619" y="36"/>
                  <a:pt x="60628" y="27"/>
                </a:cubicBezTo>
                <a:lnTo>
                  <a:pt x="60271" y="27"/>
                </a:lnTo>
                <a:cubicBezTo>
                  <a:pt x="60324" y="1214"/>
                  <a:pt x="60405" y="2427"/>
                  <a:pt x="60387" y="3649"/>
                </a:cubicBezTo>
                <a:cubicBezTo>
                  <a:pt x="59823" y="3626"/>
                  <a:pt x="59255" y="3616"/>
                  <a:pt x="58685" y="3616"/>
                </a:cubicBezTo>
                <a:cubicBezTo>
                  <a:pt x="57740" y="3616"/>
                  <a:pt x="56793" y="3643"/>
                  <a:pt x="55864" y="3676"/>
                </a:cubicBezTo>
                <a:cubicBezTo>
                  <a:pt x="55855" y="2454"/>
                  <a:pt x="55864" y="1241"/>
                  <a:pt x="55873" y="27"/>
                </a:cubicBezTo>
                <a:lnTo>
                  <a:pt x="55516" y="27"/>
                </a:lnTo>
                <a:cubicBezTo>
                  <a:pt x="55498" y="1241"/>
                  <a:pt x="55525" y="2490"/>
                  <a:pt x="55498" y="3694"/>
                </a:cubicBezTo>
                <a:cubicBezTo>
                  <a:pt x="54854" y="3721"/>
                  <a:pt x="54193" y="3735"/>
                  <a:pt x="53531" y="3735"/>
                </a:cubicBezTo>
                <a:cubicBezTo>
                  <a:pt x="52681" y="3735"/>
                  <a:pt x="51829" y="3712"/>
                  <a:pt x="51011" y="3667"/>
                </a:cubicBezTo>
                <a:cubicBezTo>
                  <a:pt x="50975" y="2400"/>
                  <a:pt x="50904" y="1169"/>
                  <a:pt x="50743" y="27"/>
                </a:cubicBezTo>
                <a:lnTo>
                  <a:pt x="50377" y="27"/>
                </a:lnTo>
                <a:cubicBezTo>
                  <a:pt x="50556" y="1160"/>
                  <a:pt x="50609" y="2409"/>
                  <a:pt x="50663" y="3667"/>
                </a:cubicBezTo>
                <a:cubicBezTo>
                  <a:pt x="49012" y="3533"/>
                  <a:pt x="47255" y="3507"/>
                  <a:pt x="45578" y="3417"/>
                </a:cubicBezTo>
                <a:cubicBezTo>
                  <a:pt x="45578" y="2258"/>
                  <a:pt x="45614" y="1142"/>
                  <a:pt x="45658" y="27"/>
                </a:cubicBezTo>
                <a:lnTo>
                  <a:pt x="45301" y="27"/>
                </a:lnTo>
                <a:cubicBezTo>
                  <a:pt x="45257" y="1142"/>
                  <a:pt x="45221" y="2258"/>
                  <a:pt x="45221" y="3417"/>
                </a:cubicBezTo>
                <a:cubicBezTo>
                  <a:pt x="44892" y="3397"/>
                  <a:pt x="44565" y="3389"/>
                  <a:pt x="44238" y="3389"/>
                </a:cubicBezTo>
                <a:cubicBezTo>
                  <a:pt x="43178" y="3389"/>
                  <a:pt x="42127" y="3471"/>
                  <a:pt x="41087" y="3471"/>
                </a:cubicBezTo>
                <a:cubicBezTo>
                  <a:pt x="41046" y="3471"/>
                  <a:pt x="41006" y="3471"/>
                  <a:pt x="40966" y="3471"/>
                </a:cubicBezTo>
                <a:cubicBezTo>
                  <a:pt x="40975" y="2302"/>
                  <a:pt x="41046" y="1196"/>
                  <a:pt x="41064" y="27"/>
                </a:cubicBezTo>
                <a:lnTo>
                  <a:pt x="40716" y="27"/>
                </a:lnTo>
                <a:cubicBezTo>
                  <a:pt x="40680" y="1187"/>
                  <a:pt x="40627" y="2311"/>
                  <a:pt x="40618" y="3489"/>
                </a:cubicBezTo>
                <a:cubicBezTo>
                  <a:pt x="38941" y="3515"/>
                  <a:pt x="37156" y="3498"/>
                  <a:pt x="35559" y="3569"/>
                </a:cubicBezTo>
                <a:cubicBezTo>
                  <a:pt x="35479" y="2374"/>
                  <a:pt x="35568" y="1187"/>
                  <a:pt x="35622" y="27"/>
                </a:cubicBezTo>
                <a:lnTo>
                  <a:pt x="35265" y="27"/>
                </a:lnTo>
                <a:cubicBezTo>
                  <a:pt x="35212" y="1160"/>
                  <a:pt x="35131" y="2347"/>
                  <a:pt x="35203" y="3524"/>
                </a:cubicBezTo>
                <a:lnTo>
                  <a:pt x="30394" y="3587"/>
                </a:lnTo>
                <a:cubicBezTo>
                  <a:pt x="30394" y="1847"/>
                  <a:pt x="30350" y="54"/>
                  <a:pt x="30350" y="27"/>
                </a:cubicBezTo>
                <a:lnTo>
                  <a:pt x="29966" y="36"/>
                </a:lnTo>
                <a:cubicBezTo>
                  <a:pt x="29966" y="63"/>
                  <a:pt x="30011" y="1856"/>
                  <a:pt x="30011" y="3587"/>
                </a:cubicBezTo>
                <a:lnTo>
                  <a:pt x="24765" y="3658"/>
                </a:lnTo>
                <a:cubicBezTo>
                  <a:pt x="24881" y="2436"/>
                  <a:pt x="25042" y="830"/>
                  <a:pt x="25122" y="1"/>
                </a:cubicBezTo>
                <a:lnTo>
                  <a:pt x="24738" y="1"/>
                </a:lnTo>
                <a:cubicBezTo>
                  <a:pt x="24649" y="848"/>
                  <a:pt x="24488" y="2454"/>
                  <a:pt x="24381" y="3667"/>
                </a:cubicBezTo>
                <a:lnTo>
                  <a:pt x="18975" y="3739"/>
                </a:lnTo>
                <a:cubicBezTo>
                  <a:pt x="18975" y="2454"/>
                  <a:pt x="18931" y="964"/>
                  <a:pt x="18904" y="1"/>
                </a:cubicBezTo>
                <a:lnTo>
                  <a:pt x="18520" y="1"/>
                </a:lnTo>
                <a:cubicBezTo>
                  <a:pt x="18547" y="964"/>
                  <a:pt x="18592" y="2472"/>
                  <a:pt x="18592" y="3739"/>
                </a:cubicBezTo>
                <a:lnTo>
                  <a:pt x="12829" y="3819"/>
                </a:lnTo>
                <a:cubicBezTo>
                  <a:pt x="12820" y="2302"/>
                  <a:pt x="12802" y="795"/>
                  <a:pt x="12793" y="1"/>
                </a:cubicBezTo>
                <a:lnTo>
                  <a:pt x="12409" y="1"/>
                </a:lnTo>
                <a:cubicBezTo>
                  <a:pt x="12418" y="795"/>
                  <a:pt x="12436" y="2302"/>
                  <a:pt x="12445" y="3819"/>
                </a:cubicBezTo>
                <a:lnTo>
                  <a:pt x="7735" y="3881"/>
                </a:lnTo>
                <a:cubicBezTo>
                  <a:pt x="7735" y="2061"/>
                  <a:pt x="7690" y="54"/>
                  <a:pt x="7690" y="27"/>
                </a:cubicBezTo>
                <a:lnTo>
                  <a:pt x="7307" y="36"/>
                </a:lnTo>
                <a:cubicBezTo>
                  <a:pt x="7307" y="63"/>
                  <a:pt x="7351" y="2070"/>
                  <a:pt x="7351" y="3890"/>
                </a:cubicBezTo>
                <a:lnTo>
                  <a:pt x="1999" y="3962"/>
                </a:lnTo>
                <a:cubicBezTo>
                  <a:pt x="2114" y="2713"/>
                  <a:pt x="2293" y="902"/>
                  <a:pt x="2391" y="1"/>
                </a:cubicBezTo>
                <a:close/>
              </a:path>
            </a:pathLst>
          </a:custGeom>
          <a:solidFill>
            <a:srgbClr val="95739C">
              <a:alpha val="107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454" name="Google Shape;454;p24"/>
          <p:cNvGrpSpPr/>
          <p:nvPr/>
        </p:nvGrpSpPr>
        <p:grpSpPr>
          <a:xfrm rot="1518416" flipH="1">
            <a:off x="11329001" y="499205"/>
            <a:ext cx="646683" cy="857232"/>
            <a:chOff x="477400" y="383100"/>
            <a:chExt cx="484975" cy="642875"/>
          </a:xfrm>
        </p:grpSpPr>
        <p:sp>
          <p:nvSpPr>
            <p:cNvPr id="455" name="Google Shape;455;p24"/>
            <p:cNvSpPr/>
            <p:nvPr/>
          </p:nvSpPr>
          <p:spPr>
            <a:xfrm>
              <a:off x="477400" y="383100"/>
              <a:ext cx="484975" cy="642875"/>
            </a:xfrm>
            <a:custGeom>
              <a:avLst/>
              <a:gdLst/>
              <a:ahLst/>
              <a:cxnLst/>
              <a:rect l="l" t="t" r="r" b="b"/>
              <a:pathLst>
                <a:path w="19399" h="25715" extrusionOk="0">
                  <a:moveTo>
                    <a:pt x="17845" y="5287"/>
                  </a:moveTo>
                  <a:cubicBezTo>
                    <a:pt x="17845" y="5312"/>
                    <a:pt x="17845" y="5337"/>
                    <a:pt x="17820" y="5337"/>
                  </a:cubicBezTo>
                  <a:cubicBezTo>
                    <a:pt x="17820" y="5337"/>
                    <a:pt x="17820" y="5312"/>
                    <a:pt x="17820" y="5287"/>
                  </a:cubicBezTo>
                  <a:close/>
                  <a:moveTo>
                    <a:pt x="9082" y="1"/>
                  </a:moveTo>
                  <a:cubicBezTo>
                    <a:pt x="8991" y="1"/>
                    <a:pt x="8913" y="63"/>
                    <a:pt x="8872" y="199"/>
                  </a:cubicBezTo>
                  <a:cubicBezTo>
                    <a:pt x="8697" y="776"/>
                    <a:pt x="8521" y="1352"/>
                    <a:pt x="8647" y="1979"/>
                  </a:cubicBezTo>
                  <a:cubicBezTo>
                    <a:pt x="8622" y="2079"/>
                    <a:pt x="8622" y="2204"/>
                    <a:pt x="8622" y="2305"/>
                  </a:cubicBezTo>
                  <a:cubicBezTo>
                    <a:pt x="8471" y="2480"/>
                    <a:pt x="8496" y="2680"/>
                    <a:pt x="8471" y="2881"/>
                  </a:cubicBezTo>
                  <a:cubicBezTo>
                    <a:pt x="8371" y="4635"/>
                    <a:pt x="8020" y="6365"/>
                    <a:pt x="7694" y="8069"/>
                  </a:cubicBezTo>
                  <a:cubicBezTo>
                    <a:pt x="7586" y="8558"/>
                    <a:pt x="7556" y="8693"/>
                    <a:pt x="7302" y="8693"/>
                  </a:cubicBezTo>
                  <a:cubicBezTo>
                    <a:pt x="7204" y="8693"/>
                    <a:pt x="7073" y="8673"/>
                    <a:pt x="6892" y="8645"/>
                  </a:cubicBezTo>
                  <a:cubicBezTo>
                    <a:pt x="5489" y="8420"/>
                    <a:pt x="4110" y="7969"/>
                    <a:pt x="2657" y="7969"/>
                  </a:cubicBezTo>
                  <a:cubicBezTo>
                    <a:pt x="2306" y="7693"/>
                    <a:pt x="1880" y="7793"/>
                    <a:pt x="1479" y="7743"/>
                  </a:cubicBezTo>
                  <a:cubicBezTo>
                    <a:pt x="1153" y="7493"/>
                    <a:pt x="752" y="7593"/>
                    <a:pt x="426" y="7467"/>
                  </a:cubicBezTo>
                  <a:cubicBezTo>
                    <a:pt x="393" y="7454"/>
                    <a:pt x="357" y="7448"/>
                    <a:pt x="322" y="7448"/>
                  </a:cubicBezTo>
                  <a:cubicBezTo>
                    <a:pt x="226" y="7448"/>
                    <a:pt x="130" y="7494"/>
                    <a:pt x="75" y="7568"/>
                  </a:cubicBezTo>
                  <a:cubicBezTo>
                    <a:pt x="0" y="7693"/>
                    <a:pt x="0" y="7868"/>
                    <a:pt x="100" y="7944"/>
                  </a:cubicBezTo>
                  <a:cubicBezTo>
                    <a:pt x="551" y="8295"/>
                    <a:pt x="702" y="8921"/>
                    <a:pt x="1253" y="9147"/>
                  </a:cubicBezTo>
                  <a:cubicBezTo>
                    <a:pt x="1328" y="9322"/>
                    <a:pt x="1454" y="9397"/>
                    <a:pt x="1629" y="9422"/>
                  </a:cubicBezTo>
                  <a:cubicBezTo>
                    <a:pt x="1805" y="9723"/>
                    <a:pt x="2080" y="9924"/>
                    <a:pt x="2331" y="10099"/>
                  </a:cubicBezTo>
                  <a:cubicBezTo>
                    <a:pt x="3108" y="10676"/>
                    <a:pt x="3910" y="11202"/>
                    <a:pt x="4687" y="11753"/>
                  </a:cubicBezTo>
                  <a:cubicBezTo>
                    <a:pt x="5288" y="12179"/>
                    <a:pt x="5313" y="12204"/>
                    <a:pt x="4912" y="12831"/>
                  </a:cubicBezTo>
                  <a:cubicBezTo>
                    <a:pt x="4336" y="13658"/>
                    <a:pt x="3734" y="14485"/>
                    <a:pt x="3233" y="15362"/>
                  </a:cubicBezTo>
                  <a:cubicBezTo>
                    <a:pt x="2105" y="16691"/>
                    <a:pt x="1404" y="18295"/>
                    <a:pt x="401" y="19698"/>
                  </a:cubicBezTo>
                  <a:cubicBezTo>
                    <a:pt x="125" y="20099"/>
                    <a:pt x="226" y="20475"/>
                    <a:pt x="476" y="20826"/>
                  </a:cubicBezTo>
                  <a:cubicBezTo>
                    <a:pt x="598" y="20982"/>
                    <a:pt x="740" y="21039"/>
                    <a:pt x="889" y="21039"/>
                  </a:cubicBezTo>
                  <a:cubicBezTo>
                    <a:pt x="1075" y="21039"/>
                    <a:pt x="1272" y="20949"/>
                    <a:pt x="1454" y="20851"/>
                  </a:cubicBezTo>
                  <a:cubicBezTo>
                    <a:pt x="2707" y="20174"/>
                    <a:pt x="3759" y="19272"/>
                    <a:pt x="4837" y="18395"/>
                  </a:cubicBezTo>
                  <a:cubicBezTo>
                    <a:pt x="5514" y="18244"/>
                    <a:pt x="5865" y="17693"/>
                    <a:pt x="6241" y="17192"/>
                  </a:cubicBezTo>
                  <a:cubicBezTo>
                    <a:pt x="6366" y="17167"/>
                    <a:pt x="6416" y="17092"/>
                    <a:pt x="6441" y="16991"/>
                  </a:cubicBezTo>
                  <a:cubicBezTo>
                    <a:pt x="6566" y="16816"/>
                    <a:pt x="6642" y="16565"/>
                    <a:pt x="6993" y="16565"/>
                  </a:cubicBezTo>
                  <a:cubicBezTo>
                    <a:pt x="7093" y="16966"/>
                    <a:pt x="7168" y="17392"/>
                    <a:pt x="7268" y="17793"/>
                  </a:cubicBezTo>
                  <a:cubicBezTo>
                    <a:pt x="7469" y="18545"/>
                    <a:pt x="7394" y="19347"/>
                    <a:pt x="7820" y="20024"/>
                  </a:cubicBezTo>
                  <a:cubicBezTo>
                    <a:pt x="7995" y="21252"/>
                    <a:pt x="8120" y="22530"/>
                    <a:pt x="8321" y="23758"/>
                  </a:cubicBezTo>
                  <a:cubicBezTo>
                    <a:pt x="8371" y="24260"/>
                    <a:pt x="8521" y="24736"/>
                    <a:pt x="8697" y="25212"/>
                  </a:cubicBezTo>
                  <a:cubicBezTo>
                    <a:pt x="8769" y="25452"/>
                    <a:pt x="8910" y="25715"/>
                    <a:pt x="9185" y="25715"/>
                  </a:cubicBezTo>
                  <a:cubicBezTo>
                    <a:pt x="9198" y="25715"/>
                    <a:pt x="9210" y="25714"/>
                    <a:pt x="9223" y="25713"/>
                  </a:cubicBezTo>
                  <a:cubicBezTo>
                    <a:pt x="9524" y="25688"/>
                    <a:pt x="9549" y="25387"/>
                    <a:pt x="9624" y="25187"/>
                  </a:cubicBezTo>
                  <a:cubicBezTo>
                    <a:pt x="9825" y="24560"/>
                    <a:pt x="9875" y="23884"/>
                    <a:pt x="9875" y="23207"/>
                  </a:cubicBezTo>
                  <a:cubicBezTo>
                    <a:pt x="9850" y="23207"/>
                    <a:pt x="9825" y="23207"/>
                    <a:pt x="9825" y="23182"/>
                  </a:cubicBezTo>
                  <a:lnTo>
                    <a:pt x="9825" y="23182"/>
                  </a:lnTo>
                  <a:cubicBezTo>
                    <a:pt x="9825" y="23182"/>
                    <a:pt x="9875" y="23207"/>
                    <a:pt x="9875" y="23207"/>
                  </a:cubicBezTo>
                  <a:cubicBezTo>
                    <a:pt x="10125" y="22706"/>
                    <a:pt x="10251" y="22179"/>
                    <a:pt x="10251" y="21603"/>
                  </a:cubicBezTo>
                  <a:cubicBezTo>
                    <a:pt x="10652" y="20099"/>
                    <a:pt x="10978" y="18570"/>
                    <a:pt x="11053" y="16991"/>
                  </a:cubicBezTo>
                  <a:cubicBezTo>
                    <a:pt x="11303" y="16816"/>
                    <a:pt x="11579" y="16766"/>
                    <a:pt x="11880" y="16766"/>
                  </a:cubicBezTo>
                  <a:lnTo>
                    <a:pt x="11855" y="16791"/>
                  </a:lnTo>
                  <a:cubicBezTo>
                    <a:pt x="12105" y="17117"/>
                    <a:pt x="12456" y="17192"/>
                    <a:pt x="12857" y="17217"/>
                  </a:cubicBezTo>
                  <a:cubicBezTo>
                    <a:pt x="14912" y="18119"/>
                    <a:pt x="17043" y="18821"/>
                    <a:pt x="19323" y="19097"/>
                  </a:cubicBezTo>
                  <a:cubicBezTo>
                    <a:pt x="19399" y="18495"/>
                    <a:pt x="19123" y="18094"/>
                    <a:pt x="18822" y="17743"/>
                  </a:cubicBezTo>
                  <a:cubicBezTo>
                    <a:pt x="18271" y="17117"/>
                    <a:pt x="17744" y="16490"/>
                    <a:pt x="17068" y="15964"/>
                  </a:cubicBezTo>
                  <a:cubicBezTo>
                    <a:pt x="16717" y="15488"/>
                    <a:pt x="16391" y="14961"/>
                    <a:pt x="15915" y="14585"/>
                  </a:cubicBezTo>
                  <a:cubicBezTo>
                    <a:pt x="15765" y="14134"/>
                    <a:pt x="15464" y="13833"/>
                    <a:pt x="15063" y="13583"/>
                  </a:cubicBezTo>
                  <a:cubicBezTo>
                    <a:pt x="14812" y="12931"/>
                    <a:pt x="14261" y="12530"/>
                    <a:pt x="13835" y="12004"/>
                  </a:cubicBezTo>
                  <a:cubicBezTo>
                    <a:pt x="13885" y="11803"/>
                    <a:pt x="13860" y="11553"/>
                    <a:pt x="13985" y="11427"/>
                  </a:cubicBezTo>
                  <a:cubicBezTo>
                    <a:pt x="14787" y="10450"/>
                    <a:pt x="15439" y="9372"/>
                    <a:pt x="16216" y="8370"/>
                  </a:cubicBezTo>
                  <a:cubicBezTo>
                    <a:pt x="16642" y="7793"/>
                    <a:pt x="17018" y="7217"/>
                    <a:pt x="17293" y="6590"/>
                  </a:cubicBezTo>
                  <a:cubicBezTo>
                    <a:pt x="17694" y="6239"/>
                    <a:pt x="17970" y="5788"/>
                    <a:pt x="18271" y="5362"/>
                  </a:cubicBezTo>
                  <a:cubicBezTo>
                    <a:pt x="18421" y="5287"/>
                    <a:pt x="18496" y="5162"/>
                    <a:pt x="18496" y="4986"/>
                  </a:cubicBezTo>
                  <a:cubicBezTo>
                    <a:pt x="18772" y="4736"/>
                    <a:pt x="18947" y="4410"/>
                    <a:pt x="19098" y="4084"/>
                  </a:cubicBezTo>
                  <a:cubicBezTo>
                    <a:pt x="19274" y="3666"/>
                    <a:pt x="19122" y="3364"/>
                    <a:pt x="18743" y="3364"/>
                  </a:cubicBezTo>
                  <a:cubicBezTo>
                    <a:pt x="18690" y="3364"/>
                    <a:pt x="18633" y="3370"/>
                    <a:pt x="18572" y="3382"/>
                  </a:cubicBezTo>
                  <a:cubicBezTo>
                    <a:pt x="18246" y="3432"/>
                    <a:pt x="17945" y="3608"/>
                    <a:pt x="17644" y="3733"/>
                  </a:cubicBezTo>
                  <a:cubicBezTo>
                    <a:pt x="17494" y="3758"/>
                    <a:pt x="17343" y="3808"/>
                    <a:pt x="17293" y="3984"/>
                  </a:cubicBezTo>
                  <a:lnTo>
                    <a:pt x="17268" y="3984"/>
                  </a:lnTo>
                  <a:cubicBezTo>
                    <a:pt x="16942" y="3984"/>
                    <a:pt x="16667" y="4109"/>
                    <a:pt x="16441" y="4360"/>
                  </a:cubicBezTo>
                  <a:cubicBezTo>
                    <a:pt x="16166" y="4535"/>
                    <a:pt x="15815" y="4635"/>
                    <a:pt x="15639" y="4961"/>
                  </a:cubicBezTo>
                  <a:cubicBezTo>
                    <a:pt x="15389" y="5011"/>
                    <a:pt x="15188" y="5137"/>
                    <a:pt x="15063" y="5337"/>
                  </a:cubicBezTo>
                  <a:cubicBezTo>
                    <a:pt x="14887" y="5337"/>
                    <a:pt x="14737" y="5412"/>
                    <a:pt x="14662" y="5563"/>
                  </a:cubicBezTo>
                  <a:cubicBezTo>
                    <a:pt x="13409" y="6214"/>
                    <a:pt x="12381" y="7217"/>
                    <a:pt x="11153" y="7994"/>
                  </a:cubicBezTo>
                  <a:cubicBezTo>
                    <a:pt x="10802" y="6565"/>
                    <a:pt x="10376" y="5262"/>
                    <a:pt x="10176" y="3909"/>
                  </a:cubicBezTo>
                  <a:cubicBezTo>
                    <a:pt x="10025" y="2906"/>
                    <a:pt x="9825" y="1929"/>
                    <a:pt x="9649" y="951"/>
                  </a:cubicBezTo>
                  <a:cubicBezTo>
                    <a:pt x="9599" y="650"/>
                    <a:pt x="9524" y="350"/>
                    <a:pt x="9323" y="124"/>
                  </a:cubicBezTo>
                  <a:cubicBezTo>
                    <a:pt x="9243" y="44"/>
                    <a:pt x="9158" y="1"/>
                    <a:pt x="9082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6" name="Google Shape;456;p24"/>
            <p:cNvSpPr/>
            <p:nvPr/>
          </p:nvSpPr>
          <p:spPr>
            <a:xfrm>
              <a:off x="477400" y="383100"/>
              <a:ext cx="484975" cy="642875"/>
            </a:xfrm>
            <a:custGeom>
              <a:avLst/>
              <a:gdLst/>
              <a:ahLst/>
              <a:cxnLst/>
              <a:rect l="l" t="t" r="r" b="b"/>
              <a:pathLst>
                <a:path w="19399" h="25715" extrusionOk="0">
                  <a:moveTo>
                    <a:pt x="17845" y="5287"/>
                  </a:moveTo>
                  <a:cubicBezTo>
                    <a:pt x="17845" y="5312"/>
                    <a:pt x="17845" y="5337"/>
                    <a:pt x="17820" y="5337"/>
                  </a:cubicBezTo>
                  <a:cubicBezTo>
                    <a:pt x="17820" y="5337"/>
                    <a:pt x="17820" y="5312"/>
                    <a:pt x="17820" y="5287"/>
                  </a:cubicBezTo>
                  <a:close/>
                  <a:moveTo>
                    <a:pt x="9082" y="1"/>
                  </a:moveTo>
                  <a:cubicBezTo>
                    <a:pt x="8991" y="1"/>
                    <a:pt x="8913" y="63"/>
                    <a:pt x="8872" y="199"/>
                  </a:cubicBezTo>
                  <a:cubicBezTo>
                    <a:pt x="8697" y="776"/>
                    <a:pt x="8521" y="1352"/>
                    <a:pt x="8647" y="1979"/>
                  </a:cubicBezTo>
                  <a:cubicBezTo>
                    <a:pt x="8622" y="2079"/>
                    <a:pt x="8622" y="2204"/>
                    <a:pt x="8622" y="2305"/>
                  </a:cubicBezTo>
                  <a:cubicBezTo>
                    <a:pt x="8471" y="2480"/>
                    <a:pt x="8496" y="2680"/>
                    <a:pt x="8471" y="2881"/>
                  </a:cubicBezTo>
                  <a:cubicBezTo>
                    <a:pt x="8371" y="4635"/>
                    <a:pt x="8020" y="6365"/>
                    <a:pt x="7694" y="8069"/>
                  </a:cubicBezTo>
                  <a:cubicBezTo>
                    <a:pt x="7586" y="8558"/>
                    <a:pt x="7556" y="8693"/>
                    <a:pt x="7302" y="8693"/>
                  </a:cubicBezTo>
                  <a:cubicBezTo>
                    <a:pt x="7204" y="8693"/>
                    <a:pt x="7073" y="8673"/>
                    <a:pt x="6892" y="8645"/>
                  </a:cubicBezTo>
                  <a:cubicBezTo>
                    <a:pt x="5489" y="8420"/>
                    <a:pt x="4110" y="7969"/>
                    <a:pt x="2657" y="7969"/>
                  </a:cubicBezTo>
                  <a:cubicBezTo>
                    <a:pt x="2306" y="7693"/>
                    <a:pt x="1880" y="7793"/>
                    <a:pt x="1479" y="7743"/>
                  </a:cubicBezTo>
                  <a:cubicBezTo>
                    <a:pt x="1153" y="7493"/>
                    <a:pt x="752" y="7593"/>
                    <a:pt x="426" y="7467"/>
                  </a:cubicBezTo>
                  <a:cubicBezTo>
                    <a:pt x="393" y="7454"/>
                    <a:pt x="357" y="7448"/>
                    <a:pt x="322" y="7448"/>
                  </a:cubicBezTo>
                  <a:cubicBezTo>
                    <a:pt x="226" y="7448"/>
                    <a:pt x="130" y="7494"/>
                    <a:pt x="75" y="7568"/>
                  </a:cubicBezTo>
                  <a:cubicBezTo>
                    <a:pt x="0" y="7693"/>
                    <a:pt x="0" y="7868"/>
                    <a:pt x="100" y="7944"/>
                  </a:cubicBezTo>
                  <a:cubicBezTo>
                    <a:pt x="551" y="8295"/>
                    <a:pt x="702" y="8921"/>
                    <a:pt x="1253" y="9147"/>
                  </a:cubicBezTo>
                  <a:cubicBezTo>
                    <a:pt x="1328" y="9322"/>
                    <a:pt x="1454" y="9397"/>
                    <a:pt x="1629" y="9422"/>
                  </a:cubicBezTo>
                  <a:cubicBezTo>
                    <a:pt x="1805" y="9723"/>
                    <a:pt x="2080" y="9924"/>
                    <a:pt x="2331" y="10099"/>
                  </a:cubicBezTo>
                  <a:cubicBezTo>
                    <a:pt x="3108" y="10676"/>
                    <a:pt x="3910" y="11202"/>
                    <a:pt x="4687" y="11753"/>
                  </a:cubicBezTo>
                  <a:cubicBezTo>
                    <a:pt x="5288" y="12179"/>
                    <a:pt x="5313" y="12204"/>
                    <a:pt x="4912" y="12831"/>
                  </a:cubicBezTo>
                  <a:cubicBezTo>
                    <a:pt x="4336" y="13658"/>
                    <a:pt x="3734" y="14485"/>
                    <a:pt x="3233" y="15362"/>
                  </a:cubicBezTo>
                  <a:cubicBezTo>
                    <a:pt x="2105" y="16691"/>
                    <a:pt x="1404" y="18295"/>
                    <a:pt x="401" y="19698"/>
                  </a:cubicBezTo>
                  <a:cubicBezTo>
                    <a:pt x="125" y="20099"/>
                    <a:pt x="226" y="20475"/>
                    <a:pt x="476" y="20826"/>
                  </a:cubicBezTo>
                  <a:cubicBezTo>
                    <a:pt x="598" y="20982"/>
                    <a:pt x="740" y="21039"/>
                    <a:pt x="889" y="21039"/>
                  </a:cubicBezTo>
                  <a:cubicBezTo>
                    <a:pt x="1075" y="21039"/>
                    <a:pt x="1272" y="20949"/>
                    <a:pt x="1454" y="20851"/>
                  </a:cubicBezTo>
                  <a:cubicBezTo>
                    <a:pt x="2707" y="20174"/>
                    <a:pt x="3759" y="19272"/>
                    <a:pt x="4837" y="18395"/>
                  </a:cubicBezTo>
                  <a:cubicBezTo>
                    <a:pt x="5514" y="18244"/>
                    <a:pt x="5865" y="17693"/>
                    <a:pt x="6241" y="17192"/>
                  </a:cubicBezTo>
                  <a:cubicBezTo>
                    <a:pt x="6366" y="17167"/>
                    <a:pt x="6416" y="17092"/>
                    <a:pt x="6441" y="16991"/>
                  </a:cubicBezTo>
                  <a:cubicBezTo>
                    <a:pt x="6566" y="16816"/>
                    <a:pt x="6642" y="16565"/>
                    <a:pt x="6993" y="16565"/>
                  </a:cubicBezTo>
                  <a:cubicBezTo>
                    <a:pt x="7093" y="16966"/>
                    <a:pt x="7168" y="17392"/>
                    <a:pt x="7268" y="17793"/>
                  </a:cubicBezTo>
                  <a:cubicBezTo>
                    <a:pt x="7469" y="18545"/>
                    <a:pt x="7394" y="19347"/>
                    <a:pt x="7820" y="20024"/>
                  </a:cubicBezTo>
                  <a:cubicBezTo>
                    <a:pt x="7995" y="21252"/>
                    <a:pt x="8120" y="22530"/>
                    <a:pt x="8321" y="23758"/>
                  </a:cubicBezTo>
                  <a:cubicBezTo>
                    <a:pt x="8371" y="24260"/>
                    <a:pt x="8521" y="24736"/>
                    <a:pt x="8697" y="25212"/>
                  </a:cubicBezTo>
                  <a:cubicBezTo>
                    <a:pt x="8769" y="25452"/>
                    <a:pt x="8910" y="25715"/>
                    <a:pt x="9185" y="25715"/>
                  </a:cubicBezTo>
                  <a:cubicBezTo>
                    <a:pt x="9198" y="25715"/>
                    <a:pt x="9210" y="25714"/>
                    <a:pt x="9223" y="25713"/>
                  </a:cubicBezTo>
                  <a:cubicBezTo>
                    <a:pt x="9524" y="25688"/>
                    <a:pt x="9549" y="25387"/>
                    <a:pt x="9624" y="25187"/>
                  </a:cubicBezTo>
                  <a:cubicBezTo>
                    <a:pt x="9825" y="24560"/>
                    <a:pt x="9875" y="23884"/>
                    <a:pt x="9875" y="23207"/>
                  </a:cubicBezTo>
                  <a:cubicBezTo>
                    <a:pt x="9850" y="23207"/>
                    <a:pt x="9825" y="23207"/>
                    <a:pt x="9825" y="23182"/>
                  </a:cubicBezTo>
                  <a:lnTo>
                    <a:pt x="9825" y="23182"/>
                  </a:lnTo>
                  <a:cubicBezTo>
                    <a:pt x="9825" y="23182"/>
                    <a:pt x="9875" y="23207"/>
                    <a:pt x="9875" y="23207"/>
                  </a:cubicBezTo>
                  <a:cubicBezTo>
                    <a:pt x="10125" y="22706"/>
                    <a:pt x="10251" y="22179"/>
                    <a:pt x="10251" y="21603"/>
                  </a:cubicBezTo>
                  <a:cubicBezTo>
                    <a:pt x="10652" y="20099"/>
                    <a:pt x="10978" y="18570"/>
                    <a:pt x="11053" y="16991"/>
                  </a:cubicBezTo>
                  <a:cubicBezTo>
                    <a:pt x="11303" y="16816"/>
                    <a:pt x="11579" y="16766"/>
                    <a:pt x="11880" y="16766"/>
                  </a:cubicBezTo>
                  <a:lnTo>
                    <a:pt x="11855" y="16791"/>
                  </a:lnTo>
                  <a:cubicBezTo>
                    <a:pt x="12105" y="17117"/>
                    <a:pt x="12456" y="17192"/>
                    <a:pt x="12857" y="17217"/>
                  </a:cubicBezTo>
                  <a:cubicBezTo>
                    <a:pt x="14912" y="18119"/>
                    <a:pt x="17043" y="18821"/>
                    <a:pt x="19323" y="19097"/>
                  </a:cubicBezTo>
                  <a:cubicBezTo>
                    <a:pt x="19399" y="18495"/>
                    <a:pt x="19123" y="18094"/>
                    <a:pt x="18822" y="17743"/>
                  </a:cubicBezTo>
                  <a:cubicBezTo>
                    <a:pt x="18271" y="17117"/>
                    <a:pt x="17744" y="16490"/>
                    <a:pt x="17068" y="15964"/>
                  </a:cubicBezTo>
                  <a:cubicBezTo>
                    <a:pt x="16717" y="15488"/>
                    <a:pt x="16391" y="14961"/>
                    <a:pt x="15915" y="14585"/>
                  </a:cubicBezTo>
                  <a:cubicBezTo>
                    <a:pt x="15765" y="14134"/>
                    <a:pt x="15464" y="13833"/>
                    <a:pt x="15063" y="13583"/>
                  </a:cubicBezTo>
                  <a:cubicBezTo>
                    <a:pt x="14812" y="12931"/>
                    <a:pt x="14261" y="12530"/>
                    <a:pt x="13835" y="12004"/>
                  </a:cubicBezTo>
                  <a:cubicBezTo>
                    <a:pt x="13885" y="11803"/>
                    <a:pt x="13860" y="11553"/>
                    <a:pt x="13985" y="11427"/>
                  </a:cubicBezTo>
                  <a:cubicBezTo>
                    <a:pt x="14787" y="10450"/>
                    <a:pt x="15439" y="9372"/>
                    <a:pt x="16216" y="8370"/>
                  </a:cubicBezTo>
                  <a:cubicBezTo>
                    <a:pt x="16642" y="7793"/>
                    <a:pt x="17018" y="7217"/>
                    <a:pt x="17293" y="6590"/>
                  </a:cubicBezTo>
                  <a:cubicBezTo>
                    <a:pt x="17694" y="6239"/>
                    <a:pt x="17970" y="5788"/>
                    <a:pt x="18271" y="5362"/>
                  </a:cubicBezTo>
                  <a:cubicBezTo>
                    <a:pt x="18421" y="5287"/>
                    <a:pt x="18496" y="5162"/>
                    <a:pt x="18496" y="4986"/>
                  </a:cubicBezTo>
                  <a:cubicBezTo>
                    <a:pt x="18772" y="4736"/>
                    <a:pt x="18947" y="4410"/>
                    <a:pt x="19098" y="4084"/>
                  </a:cubicBezTo>
                  <a:cubicBezTo>
                    <a:pt x="19274" y="3666"/>
                    <a:pt x="19122" y="3364"/>
                    <a:pt x="18743" y="3364"/>
                  </a:cubicBezTo>
                  <a:cubicBezTo>
                    <a:pt x="18690" y="3364"/>
                    <a:pt x="18633" y="3370"/>
                    <a:pt x="18572" y="3382"/>
                  </a:cubicBezTo>
                  <a:cubicBezTo>
                    <a:pt x="18246" y="3432"/>
                    <a:pt x="17945" y="3608"/>
                    <a:pt x="17644" y="3733"/>
                  </a:cubicBezTo>
                  <a:cubicBezTo>
                    <a:pt x="17494" y="3758"/>
                    <a:pt x="17343" y="3808"/>
                    <a:pt x="17293" y="3984"/>
                  </a:cubicBezTo>
                  <a:lnTo>
                    <a:pt x="17268" y="3984"/>
                  </a:lnTo>
                  <a:cubicBezTo>
                    <a:pt x="16942" y="3984"/>
                    <a:pt x="16667" y="4109"/>
                    <a:pt x="16441" y="4360"/>
                  </a:cubicBezTo>
                  <a:cubicBezTo>
                    <a:pt x="16166" y="4535"/>
                    <a:pt x="15815" y="4635"/>
                    <a:pt x="15639" y="4961"/>
                  </a:cubicBezTo>
                  <a:cubicBezTo>
                    <a:pt x="15389" y="5011"/>
                    <a:pt x="15188" y="5137"/>
                    <a:pt x="15063" y="5337"/>
                  </a:cubicBezTo>
                  <a:cubicBezTo>
                    <a:pt x="14887" y="5337"/>
                    <a:pt x="14737" y="5412"/>
                    <a:pt x="14662" y="5563"/>
                  </a:cubicBezTo>
                  <a:cubicBezTo>
                    <a:pt x="13409" y="6214"/>
                    <a:pt x="12381" y="7217"/>
                    <a:pt x="11153" y="7994"/>
                  </a:cubicBezTo>
                  <a:cubicBezTo>
                    <a:pt x="10802" y="6565"/>
                    <a:pt x="10376" y="5262"/>
                    <a:pt x="10176" y="3909"/>
                  </a:cubicBezTo>
                  <a:cubicBezTo>
                    <a:pt x="10025" y="2906"/>
                    <a:pt x="9825" y="1929"/>
                    <a:pt x="9649" y="951"/>
                  </a:cubicBezTo>
                  <a:cubicBezTo>
                    <a:pt x="9599" y="650"/>
                    <a:pt x="9524" y="350"/>
                    <a:pt x="9323" y="124"/>
                  </a:cubicBezTo>
                  <a:cubicBezTo>
                    <a:pt x="9243" y="44"/>
                    <a:pt x="9158" y="1"/>
                    <a:pt x="90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57" name="Google Shape;457;p24"/>
          <p:cNvGrpSpPr/>
          <p:nvPr/>
        </p:nvGrpSpPr>
        <p:grpSpPr>
          <a:xfrm flipH="1">
            <a:off x="357633" y="448584"/>
            <a:ext cx="593167" cy="726800"/>
            <a:chOff x="8331913" y="266838"/>
            <a:chExt cx="444875" cy="545100"/>
          </a:xfrm>
        </p:grpSpPr>
        <p:sp>
          <p:nvSpPr>
            <p:cNvPr id="458" name="Google Shape;458;p24"/>
            <p:cNvSpPr/>
            <p:nvPr/>
          </p:nvSpPr>
          <p:spPr>
            <a:xfrm>
              <a:off x="8331913" y="266838"/>
              <a:ext cx="444875" cy="545100"/>
            </a:xfrm>
            <a:custGeom>
              <a:avLst/>
              <a:gdLst/>
              <a:ahLst/>
              <a:cxnLst/>
              <a:rect l="l" t="t" r="r" b="b"/>
              <a:pathLst>
                <a:path w="17795" h="21804" extrusionOk="0">
                  <a:moveTo>
                    <a:pt x="7569" y="997"/>
                  </a:moveTo>
                  <a:cubicBezTo>
                    <a:pt x="7569" y="997"/>
                    <a:pt x="7569" y="1022"/>
                    <a:pt x="7569" y="1022"/>
                  </a:cubicBezTo>
                  <a:cubicBezTo>
                    <a:pt x="7569" y="1022"/>
                    <a:pt x="7569" y="1022"/>
                    <a:pt x="7544" y="997"/>
                  </a:cubicBezTo>
                  <a:close/>
                  <a:moveTo>
                    <a:pt x="10802" y="13252"/>
                  </a:moveTo>
                  <a:cubicBezTo>
                    <a:pt x="10802" y="13252"/>
                    <a:pt x="10802" y="13277"/>
                    <a:pt x="10802" y="13302"/>
                  </a:cubicBezTo>
                  <a:cubicBezTo>
                    <a:pt x="10802" y="13277"/>
                    <a:pt x="10777" y="13277"/>
                    <a:pt x="10777" y="13277"/>
                  </a:cubicBezTo>
                  <a:cubicBezTo>
                    <a:pt x="10777" y="13277"/>
                    <a:pt x="10802" y="13252"/>
                    <a:pt x="10802" y="13252"/>
                  </a:cubicBezTo>
                  <a:close/>
                  <a:moveTo>
                    <a:pt x="11203" y="13378"/>
                  </a:moveTo>
                  <a:cubicBezTo>
                    <a:pt x="11203" y="13378"/>
                    <a:pt x="11191" y="13396"/>
                    <a:pt x="11178" y="13415"/>
                  </a:cubicBezTo>
                  <a:lnTo>
                    <a:pt x="11178" y="13415"/>
                  </a:lnTo>
                  <a:cubicBezTo>
                    <a:pt x="11185" y="13403"/>
                    <a:pt x="11191" y="13390"/>
                    <a:pt x="11203" y="13378"/>
                  </a:cubicBezTo>
                  <a:close/>
                  <a:moveTo>
                    <a:pt x="9775" y="17638"/>
                  </a:moveTo>
                  <a:cubicBezTo>
                    <a:pt x="9775" y="17663"/>
                    <a:pt x="9775" y="17663"/>
                    <a:pt x="9775" y="17688"/>
                  </a:cubicBezTo>
                  <a:cubicBezTo>
                    <a:pt x="9750" y="17688"/>
                    <a:pt x="9725" y="17688"/>
                    <a:pt x="9700" y="17714"/>
                  </a:cubicBezTo>
                  <a:cubicBezTo>
                    <a:pt x="9725" y="17688"/>
                    <a:pt x="9750" y="17663"/>
                    <a:pt x="9775" y="17638"/>
                  </a:cubicBezTo>
                  <a:close/>
                  <a:moveTo>
                    <a:pt x="7332" y="1"/>
                  </a:moveTo>
                  <a:cubicBezTo>
                    <a:pt x="7042" y="1"/>
                    <a:pt x="6898" y="210"/>
                    <a:pt x="6742" y="696"/>
                  </a:cubicBezTo>
                  <a:cubicBezTo>
                    <a:pt x="6391" y="1924"/>
                    <a:pt x="6291" y="3177"/>
                    <a:pt x="6391" y="4430"/>
                  </a:cubicBezTo>
                  <a:cubicBezTo>
                    <a:pt x="6391" y="4505"/>
                    <a:pt x="6366" y="4556"/>
                    <a:pt x="6366" y="4606"/>
                  </a:cubicBezTo>
                  <a:cubicBezTo>
                    <a:pt x="5990" y="5032"/>
                    <a:pt x="6241" y="5558"/>
                    <a:pt x="6166" y="6009"/>
                  </a:cubicBezTo>
                  <a:cubicBezTo>
                    <a:pt x="5865" y="6260"/>
                    <a:pt x="5940" y="6686"/>
                    <a:pt x="5815" y="7012"/>
                  </a:cubicBezTo>
                  <a:cubicBezTo>
                    <a:pt x="5690" y="7363"/>
                    <a:pt x="5464" y="7413"/>
                    <a:pt x="5163" y="7438"/>
                  </a:cubicBezTo>
                  <a:cubicBezTo>
                    <a:pt x="4762" y="6811"/>
                    <a:pt x="4236" y="6310"/>
                    <a:pt x="3659" y="5884"/>
                  </a:cubicBezTo>
                  <a:cubicBezTo>
                    <a:pt x="2983" y="5383"/>
                    <a:pt x="2206" y="5107"/>
                    <a:pt x="1354" y="5007"/>
                  </a:cubicBezTo>
                  <a:cubicBezTo>
                    <a:pt x="1326" y="5005"/>
                    <a:pt x="1298" y="5004"/>
                    <a:pt x="1271" y="5004"/>
                  </a:cubicBezTo>
                  <a:cubicBezTo>
                    <a:pt x="860" y="5004"/>
                    <a:pt x="542" y="5183"/>
                    <a:pt x="401" y="5583"/>
                  </a:cubicBezTo>
                  <a:cubicBezTo>
                    <a:pt x="276" y="5984"/>
                    <a:pt x="301" y="6385"/>
                    <a:pt x="752" y="6611"/>
                  </a:cubicBezTo>
                  <a:cubicBezTo>
                    <a:pt x="1028" y="6761"/>
                    <a:pt x="1253" y="6962"/>
                    <a:pt x="1429" y="7212"/>
                  </a:cubicBezTo>
                  <a:cubicBezTo>
                    <a:pt x="1980" y="8089"/>
                    <a:pt x="2807" y="8716"/>
                    <a:pt x="3509" y="9468"/>
                  </a:cubicBezTo>
                  <a:cubicBezTo>
                    <a:pt x="3673" y="9655"/>
                    <a:pt x="3859" y="9821"/>
                    <a:pt x="4129" y="9821"/>
                  </a:cubicBezTo>
                  <a:cubicBezTo>
                    <a:pt x="4148" y="9821"/>
                    <a:pt x="4166" y="9820"/>
                    <a:pt x="4186" y="9819"/>
                  </a:cubicBezTo>
                  <a:cubicBezTo>
                    <a:pt x="4461" y="10044"/>
                    <a:pt x="4311" y="10270"/>
                    <a:pt x="4186" y="10495"/>
                  </a:cubicBezTo>
                  <a:cubicBezTo>
                    <a:pt x="3960" y="10997"/>
                    <a:pt x="3584" y="11423"/>
                    <a:pt x="3534" y="11999"/>
                  </a:cubicBezTo>
                  <a:cubicBezTo>
                    <a:pt x="3334" y="12150"/>
                    <a:pt x="3158" y="12350"/>
                    <a:pt x="3133" y="12626"/>
                  </a:cubicBezTo>
                  <a:cubicBezTo>
                    <a:pt x="2482" y="13754"/>
                    <a:pt x="1830" y="14906"/>
                    <a:pt x="1178" y="16034"/>
                  </a:cubicBezTo>
                  <a:cubicBezTo>
                    <a:pt x="752" y="16460"/>
                    <a:pt x="476" y="16987"/>
                    <a:pt x="251" y="17513"/>
                  </a:cubicBezTo>
                  <a:cubicBezTo>
                    <a:pt x="0" y="18064"/>
                    <a:pt x="151" y="18290"/>
                    <a:pt x="777" y="18440"/>
                  </a:cubicBezTo>
                  <a:cubicBezTo>
                    <a:pt x="863" y="18594"/>
                    <a:pt x="937" y="18806"/>
                    <a:pt x="1086" y="18806"/>
                  </a:cubicBezTo>
                  <a:cubicBezTo>
                    <a:pt x="1156" y="18806"/>
                    <a:pt x="1242" y="18760"/>
                    <a:pt x="1354" y="18641"/>
                  </a:cubicBezTo>
                  <a:cubicBezTo>
                    <a:pt x="1401" y="18644"/>
                    <a:pt x="1447" y="18646"/>
                    <a:pt x="1492" y="18646"/>
                  </a:cubicBezTo>
                  <a:cubicBezTo>
                    <a:pt x="1782" y="18646"/>
                    <a:pt x="2022" y="18562"/>
                    <a:pt x="2131" y="18215"/>
                  </a:cubicBezTo>
                  <a:cubicBezTo>
                    <a:pt x="2256" y="18190"/>
                    <a:pt x="2331" y="18140"/>
                    <a:pt x="2356" y="18039"/>
                  </a:cubicBezTo>
                  <a:cubicBezTo>
                    <a:pt x="2431" y="17989"/>
                    <a:pt x="2482" y="17889"/>
                    <a:pt x="2557" y="17839"/>
                  </a:cubicBezTo>
                  <a:cubicBezTo>
                    <a:pt x="3108" y="17262"/>
                    <a:pt x="3910" y="16886"/>
                    <a:pt x="4186" y="16059"/>
                  </a:cubicBezTo>
                  <a:cubicBezTo>
                    <a:pt x="4436" y="15884"/>
                    <a:pt x="4612" y="15683"/>
                    <a:pt x="4762" y="15433"/>
                  </a:cubicBezTo>
                  <a:cubicBezTo>
                    <a:pt x="5414" y="15007"/>
                    <a:pt x="5890" y="14430"/>
                    <a:pt x="6391" y="13879"/>
                  </a:cubicBezTo>
                  <a:cubicBezTo>
                    <a:pt x="6391" y="13879"/>
                    <a:pt x="6341" y="13804"/>
                    <a:pt x="6341" y="13804"/>
                  </a:cubicBezTo>
                  <a:lnTo>
                    <a:pt x="6366" y="13804"/>
                  </a:lnTo>
                  <a:cubicBezTo>
                    <a:pt x="6366" y="13829"/>
                    <a:pt x="6391" y="13854"/>
                    <a:pt x="6391" y="13879"/>
                  </a:cubicBezTo>
                  <a:cubicBezTo>
                    <a:pt x="6441" y="13954"/>
                    <a:pt x="6542" y="14029"/>
                    <a:pt x="6567" y="14104"/>
                  </a:cubicBezTo>
                  <a:cubicBezTo>
                    <a:pt x="6742" y="16135"/>
                    <a:pt x="7243" y="18089"/>
                    <a:pt x="7619" y="20069"/>
                  </a:cubicBezTo>
                  <a:cubicBezTo>
                    <a:pt x="7695" y="20470"/>
                    <a:pt x="7795" y="20871"/>
                    <a:pt x="7970" y="21222"/>
                  </a:cubicBezTo>
                  <a:cubicBezTo>
                    <a:pt x="8155" y="21605"/>
                    <a:pt x="8444" y="21804"/>
                    <a:pt x="8737" y="21804"/>
                  </a:cubicBezTo>
                  <a:cubicBezTo>
                    <a:pt x="8962" y="21804"/>
                    <a:pt x="9189" y="21687"/>
                    <a:pt x="9374" y="21448"/>
                  </a:cubicBezTo>
                  <a:cubicBezTo>
                    <a:pt x="9649" y="20345"/>
                    <a:pt x="9800" y="19217"/>
                    <a:pt x="9775" y="18064"/>
                  </a:cubicBezTo>
                  <a:cubicBezTo>
                    <a:pt x="9925" y="17939"/>
                    <a:pt x="9950" y="17789"/>
                    <a:pt x="10000" y="17638"/>
                  </a:cubicBezTo>
                  <a:cubicBezTo>
                    <a:pt x="10176" y="16686"/>
                    <a:pt x="10376" y="15759"/>
                    <a:pt x="10577" y="14831"/>
                  </a:cubicBezTo>
                  <a:cubicBezTo>
                    <a:pt x="11103" y="14505"/>
                    <a:pt x="10802" y="13854"/>
                    <a:pt x="11153" y="13453"/>
                  </a:cubicBezTo>
                  <a:cubicBezTo>
                    <a:pt x="11253" y="13578"/>
                    <a:pt x="11404" y="13628"/>
                    <a:pt x="11554" y="13653"/>
                  </a:cubicBezTo>
                  <a:lnTo>
                    <a:pt x="11604" y="13578"/>
                  </a:lnTo>
                  <a:lnTo>
                    <a:pt x="11629" y="13578"/>
                  </a:lnTo>
                  <a:cubicBezTo>
                    <a:pt x="11604" y="13603"/>
                    <a:pt x="11579" y="13628"/>
                    <a:pt x="11554" y="13653"/>
                  </a:cubicBezTo>
                  <a:cubicBezTo>
                    <a:pt x="12206" y="14155"/>
                    <a:pt x="12732" y="14831"/>
                    <a:pt x="13584" y="15007"/>
                  </a:cubicBezTo>
                  <a:cubicBezTo>
                    <a:pt x="13685" y="15308"/>
                    <a:pt x="13885" y="15433"/>
                    <a:pt x="14186" y="15433"/>
                  </a:cubicBezTo>
                  <a:cubicBezTo>
                    <a:pt x="14411" y="15508"/>
                    <a:pt x="14612" y="15583"/>
                    <a:pt x="14837" y="15683"/>
                  </a:cubicBezTo>
                  <a:cubicBezTo>
                    <a:pt x="15514" y="15984"/>
                    <a:pt x="16216" y="16160"/>
                    <a:pt x="16918" y="16335"/>
                  </a:cubicBezTo>
                  <a:cubicBezTo>
                    <a:pt x="17004" y="16359"/>
                    <a:pt x="17088" y="16372"/>
                    <a:pt x="17168" y="16372"/>
                  </a:cubicBezTo>
                  <a:cubicBezTo>
                    <a:pt x="17343" y="16372"/>
                    <a:pt x="17499" y="16307"/>
                    <a:pt x="17619" y="16135"/>
                  </a:cubicBezTo>
                  <a:cubicBezTo>
                    <a:pt x="17795" y="15834"/>
                    <a:pt x="17594" y="15633"/>
                    <a:pt x="17444" y="15408"/>
                  </a:cubicBezTo>
                  <a:cubicBezTo>
                    <a:pt x="17369" y="15333"/>
                    <a:pt x="17294" y="15282"/>
                    <a:pt x="17218" y="15207"/>
                  </a:cubicBezTo>
                  <a:cubicBezTo>
                    <a:pt x="16191" y="14054"/>
                    <a:pt x="15188" y="12876"/>
                    <a:pt x="14136" y="11724"/>
                  </a:cubicBezTo>
                  <a:cubicBezTo>
                    <a:pt x="13735" y="11297"/>
                    <a:pt x="13409" y="10796"/>
                    <a:pt x="12782" y="10596"/>
                  </a:cubicBezTo>
                  <a:cubicBezTo>
                    <a:pt x="12782" y="10470"/>
                    <a:pt x="12782" y="10345"/>
                    <a:pt x="12782" y="10220"/>
                  </a:cubicBezTo>
                  <a:lnTo>
                    <a:pt x="14211" y="8039"/>
                  </a:lnTo>
                  <a:cubicBezTo>
                    <a:pt x="14863" y="7363"/>
                    <a:pt x="15289" y="6536"/>
                    <a:pt x="15990" y="5884"/>
                  </a:cubicBezTo>
                  <a:cubicBezTo>
                    <a:pt x="16241" y="5683"/>
                    <a:pt x="16441" y="5358"/>
                    <a:pt x="16216" y="5007"/>
                  </a:cubicBezTo>
                  <a:cubicBezTo>
                    <a:pt x="16088" y="4783"/>
                    <a:pt x="15829" y="4672"/>
                    <a:pt x="15547" y="4672"/>
                  </a:cubicBezTo>
                  <a:cubicBezTo>
                    <a:pt x="15386" y="4672"/>
                    <a:pt x="15218" y="4708"/>
                    <a:pt x="15063" y="4781"/>
                  </a:cubicBezTo>
                  <a:cubicBezTo>
                    <a:pt x="14913" y="4856"/>
                    <a:pt x="14762" y="4932"/>
                    <a:pt x="14637" y="5057"/>
                  </a:cubicBezTo>
                  <a:cubicBezTo>
                    <a:pt x="13509" y="5934"/>
                    <a:pt x="12231" y="6561"/>
                    <a:pt x="11028" y="7338"/>
                  </a:cubicBezTo>
                  <a:cubicBezTo>
                    <a:pt x="10747" y="7508"/>
                    <a:pt x="10546" y="7603"/>
                    <a:pt x="10393" y="7603"/>
                  </a:cubicBezTo>
                  <a:cubicBezTo>
                    <a:pt x="10165" y="7603"/>
                    <a:pt x="10045" y="7392"/>
                    <a:pt x="9925" y="6911"/>
                  </a:cubicBezTo>
                  <a:cubicBezTo>
                    <a:pt x="9649" y="5909"/>
                    <a:pt x="9424" y="4906"/>
                    <a:pt x="9173" y="3904"/>
                  </a:cubicBezTo>
                  <a:cubicBezTo>
                    <a:pt x="9048" y="3478"/>
                    <a:pt x="8923" y="3077"/>
                    <a:pt x="8973" y="2626"/>
                  </a:cubicBezTo>
                  <a:cubicBezTo>
                    <a:pt x="8973" y="2350"/>
                    <a:pt x="8973" y="2099"/>
                    <a:pt x="8973" y="1824"/>
                  </a:cubicBezTo>
                  <a:cubicBezTo>
                    <a:pt x="8973" y="746"/>
                    <a:pt x="8797" y="520"/>
                    <a:pt x="7820" y="119"/>
                  </a:cubicBezTo>
                  <a:cubicBezTo>
                    <a:pt x="7619" y="42"/>
                    <a:pt x="7461" y="1"/>
                    <a:pt x="7332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9" name="Google Shape;459;p24"/>
            <p:cNvSpPr/>
            <p:nvPr/>
          </p:nvSpPr>
          <p:spPr>
            <a:xfrm>
              <a:off x="8331913" y="266838"/>
              <a:ext cx="444875" cy="545100"/>
            </a:xfrm>
            <a:custGeom>
              <a:avLst/>
              <a:gdLst/>
              <a:ahLst/>
              <a:cxnLst/>
              <a:rect l="l" t="t" r="r" b="b"/>
              <a:pathLst>
                <a:path w="17795" h="21804" extrusionOk="0">
                  <a:moveTo>
                    <a:pt x="7569" y="997"/>
                  </a:moveTo>
                  <a:cubicBezTo>
                    <a:pt x="7569" y="997"/>
                    <a:pt x="7569" y="1022"/>
                    <a:pt x="7569" y="1022"/>
                  </a:cubicBezTo>
                  <a:cubicBezTo>
                    <a:pt x="7569" y="1022"/>
                    <a:pt x="7569" y="1022"/>
                    <a:pt x="7544" y="997"/>
                  </a:cubicBezTo>
                  <a:close/>
                  <a:moveTo>
                    <a:pt x="10802" y="13252"/>
                  </a:moveTo>
                  <a:cubicBezTo>
                    <a:pt x="10802" y="13252"/>
                    <a:pt x="10802" y="13277"/>
                    <a:pt x="10802" y="13302"/>
                  </a:cubicBezTo>
                  <a:cubicBezTo>
                    <a:pt x="10802" y="13277"/>
                    <a:pt x="10777" y="13277"/>
                    <a:pt x="10777" y="13277"/>
                  </a:cubicBezTo>
                  <a:cubicBezTo>
                    <a:pt x="10777" y="13277"/>
                    <a:pt x="10802" y="13252"/>
                    <a:pt x="10802" y="13252"/>
                  </a:cubicBezTo>
                  <a:close/>
                  <a:moveTo>
                    <a:pt x="11203" y="13378"/>
                  </a:moveTo>
                  <a:cubicBezTo>
                    <a:pt x="11203" y="13378"/>
                    <a:pt x="11191" y="13396"/>
                    <a:pt x="11178" y="13415"/>
                  </a:cubicBezTo>
                  <a:lnTo>
                    <a:pt x="11178" y="13415"/>
                  </a:lnTo>
                  <a:cubicBezTo>
                    <a:pt x="11185" y="13403"/>
                    <a:pt x="11191" y="13390"/>
                    <a:pt x="11203" y="13378"/>
                  </a:cubicBezTo>
                  <a:close/>
                  <a:moveTo>
                    <a:pt x="9775" y="17638"/>
                  </a:moveTo>
                  <a:cubicBezTo>
                    <a:pt x="9775" y="17663"/>
                    <a:pt x="9775" y="17663"/>
                    <a:pt x="9775" y="17688"/>
                  </a:cubicBezTo>
                  <a:cubicBezTo>
                    <a:pt x="9750" y="17688"/>
                    <a:pt x="9725" y="17688"/>
                    <a:pt x="9700" y="17714"/>
                  </a:cubicBezTo>
                  <a:cubicBezTo>
                    <a:pt x="9725" y="17688"/>
                    <a:pt x="9750" y="17663"/>
                    <a:pt x="9775" y="17638"/>
                  </a:cubicBezTo>
                  <a:close/>
                  <a:moveTo>
                    <a:pt x="7332" y="1"/>
                  </a:moveTo>
                  <a:cubicBezTo>
                    <a:pt x="7042" y="1"/>
                    <a:pt x="6898" y="210"/>
                    <a:pt x="6742" y="696"/>
                  </a:cubicBezTo>
                  <a:cubicBezTo>
                    <a:pt x="6391" y="1924"/>
                    <a:pt x="6291" y="3177"/>
                    <a:pt x="6391" y="4430"/>
                  </a:cubicBezTo>
                  <a:cubicBezTo>
                    <a:pt x="6391" y="4505"/>
                    <a:pt x="6366" y="4556"/>
                    <a:pt x="6366" y="4606"/>
                  </a:cubicBezTo>
                  <a:cubicBezTo>
                    <a:pt x="5990" y="5032"/>
                    <a:pt x="6241" y="5558"/>
                    <a:pt x="6166" y="6009"/>
                  </a:cubicBezTo>
                  <a:cubicBezTo>
                    <a:pt x="5865" y="6260"/>
                    <a:pt x="5940" y="6686"/>
                    <a:pt x="5815" y="7012"/>
                  </a:cubicBezTo>
                  <a:cubicBezTo>
                    <a:pt x="5690" y="7363"/>
                    <a:pt x="5464" y="7413"/>
                    <a:pt x="5163" y="7438"/>
                  </a:cubicBezTo>
                  <a:cubicBezTo>
                    <a:pt x="4762" y="6811"/>
                    <a:pt x="4236" y="6310"/>
                    <a:pt x="3659" y="5884"/>
                  </a:cubicBezTo>
                  <a:cubicBezTo>
                    <a:pt x="2983" y="5383"/>
                    <a:pt x="2206" y="5107"/>
                    <a:pt x="1354" y="5007"/>
                  </a:cubicBezTo>
                  <a:cubicBezTo>
                    <a:pt x="1326" y="5005"/>
                    <a:pt x="1298" y="5004"/>
                    <a:pt x="1271" y="5004"/>
                  </a:cubicBezTo>
                  <a:cubicBezTo>
                    <a:pt x="860" y="5004"/>
                    <a:pt x="542" y="5183"/>
                    <a:pt x="401" y="5583"/>
                  </a:cubicBezTo>
                  <a:cubicBezTo>
                    <a:pt x="276" y="5984"/>
                    <a:pt x="301" y="6385"/>
                    <a:pt x="752" y="6611"/>
                  </a:cubicBezTo>
                  <a:cubicBezTo>
                    <a:pt x="1028" y="6761"/>
                    <a:pt x="1253" y="6962"/>
                    <a:pt x="1429" y="7212"/>
                  </a:cubicBezTo>
                  <a:cubicBezTo>
                    <a:pt x="1980" y="8089"/>
                    <a:pt x="2807" y="8716"/>
                    <a:pt x="3509" y="9468"/>
                  </a:cubicBezTo>
                  <a:cubicBezTo>
                    <a:pt x="3673" y="9655"/>
                    <a:pt x="3859" y="9821"/>
                    <a:pt x="4129" y="9821"/>
                  </a:cubicBezTo>
                  <a:cubicBezTo>
                    <a:pt x="4148" y="9821"/>
                    <a:pt x="4166" y="9820"/>
                    <a:pt x="4186" y="9819"/>
                  </a:cubicBezTo>
                  <a:cubicBezTo>
                    <a:pt x="4461" y="10044"/>
                    <a:pt x="4311" y="10270"/>
                    <a:pt x="4186" y="10495"/>
                  </a:cubicBezTo>
                  <a:cubicBezTo>
                    <a:pt x="3960" y="10997"/>
                    <a:pt x="3584" y="11423"/>
                    <a:pt x="3534" y="11999"/>
                  </a:cubicBezTo>
                  <a:cubicBezTo>
                    <a:pt x="3334" y="12150"/>
                    <a:pt x="3158" y="12350"/>
                    <a:pt x="3133" y="12626"/>
                  </a:cubicBezTo>
                  <a:cubicBezTo>
                    <a:pt x="2482" y="13754"/>
                    <a:pt x="1830" y="14906"/>
                    <a:pt x="1178" y="16034"/>
                  </a:cubicBezTo>
                  <a:cubicBezTo>
                    <a:pt x="752" y="16460"/>
                    <a:pt x="476" y="16987"/>
                    <a:pt x="251" y="17513"/>
                  </a:cubicBezTo>
                  <a:cubicBezTo>
                    <a:pt x="0" y="18064"/>
                    <a:pt x="151" y="18290"/>
                    <a:pt x="777" y="18440"/>
                  </a:cubicBezTo>
                  <a:cubicBezTo>
                    <a:pt x="863" y="18594"/>
                    <a:pt x="937" y="18806"/>
                    <a:pt x="1086" y="18806"/>
                  </a:cubicBezTo>
                  <a:cubicBezTo>
                    <a:pt x="1156" y="18806"/>
                    <a:pt x="1242" y="18760"/>
                    <a:pt x="1354" y="18641"/>
                  </a:cubicBezTo>
                  <a:cubicBezTo>
                    <a:pt x="1401" y="18644"/>
                    <a:pt x="1447" y="18646"/>
                    <a:pt x="1492" y="18646"/>
                  </a:cubicBezTo>
                  <a:cubicBezTo>
                    <a:pt x="1782" y="18646"/>
                    <a:pt x="2022" y="18562"/>
                    <a:pt x="2131" y="18215"/>
                  </a:cubicBezTo>
                  <a:cubicBezTo>
                    <a:pt x="2256" y="18190"/>
                    <a:pt x="2331" y="18140"/>
                    <a:pt x="2356" y="18039"/>
                  </a:cubicBezTo>
                  <a:cubicBezTo>
                    <a:pt x="2431" y="17989"/>
                    <a:pt x="2482" y="17889"/>
                    <a:pt x="2557" y="17839"/>
                  </a:cubicBezTo>
                  <a:cubicBezTo>
                    <a:pt x="3108" y="17262"/>
                    <a:pt x="3910" y="16886"/>
                    <a:pt x="4186" y="16059"/>
                  </a:cubicBezTo>
                  <a:cubicBezTo>
                    <a:pt x="4436" y="15884"/>
                    <a:pt x="4612" y="15683"/>
                    <a:pt x="4762" y="15433"/>
                  </a:cubicBezTo>
                  <a:cubicBezTo>
                    <a:pt x="5414" y="15007"/>
                    <a:pt x="5890" y="14430"/>
                    <a:pt x="6391" y="13879"/>
                  </a:cubicBezTo>
                  <a:cubicBezTo>
                    <a:pt x="6391" y="13879"/>
                    <a:pt x="6341" y="13804"/>
                    <a:pt x="6341" y="13804"/>
                  </a:cubicBezTo>
                  <a:lnTo>
                    <a:pt x="6366" y="13804"/>
                  </a:lnTo>
                  <a:cubicBezTo>
                    <a:pt x="6366" y="13829"/>
                    <a:pt x="6391" y="13854"/>
                    <a:pt x="6391" y="13879"/>
                  </a:cubicBezTo>
                  <a:cubicBezTo>
                    <a:pt x="6441" y="13954"/>
                    <a:pt x="6542" y="14029"/>
                    <a:pt x="6567" y="14104"/>
                  </a:cubicBezTo>
                  <a:cubicBezTo>
                    <a:pt x="6742" y="16135"/>
                    <a:pt x="7243" y="18089"/>
                    <a:pt x="7619" y="20069"/>
                  </a:cubicBezTo>
                  <a:cubicBezTo>
                    <a:pt x="7695" y="20470"/>
                    <a:pt x="7795" y="20871"/>
                    <a:pt x="7970" y="21222"/>
                  </a:cubicBezTo>
                  <a:cubicBezTo>
                    <a:pt x="8155" y="21605"/>
                    <a:pt x="8444" y="21804"/>
                    <a:pt x="8737" y="21804"/>
                  </a:cubicBezTo>
                  <a:cubicBezTo>
                    <a:pt x="8962" y="21804"/>
                    <a:pt x="9189" y="21687"/>
                    <a:pt x="9374" y="21448"/>
                  </a:cubicBezTo>
                  <a:cubicBezTo>
                    <a:pt x="9649" y="20345"/>
                    <a:pt x="9800" y="19217"/>
                    <a:pt x="9775" y="18064"/>
                  </a:cubicBezTo>
                  <a:cubicBezTo>
                    <a:pt x="9925" y="17939"/>
                    <a:pt x="9950" y="17789"/>
                    <a:pt x="10000" y="17638"/>
                  </a:cubicBezTo>
                  <a:cubicBezTo>
                    <a:pt x="10176" y="16686"/>
                    <a:pt x="10376" y="15759"/>
                    <a:pt x="10577" y="14831"/>
                  </a:cubicBezTo>
                  <a:cubicBezTo>
                    <a:pt x="11103" y="14505"/>
                    <a:pt x="10802" y="13854"/>
                    <a:pt x="11153" y="13453"/>
                  </a:cubicBezTo>
                  <a:cubicBezTo>
                    <a:pt x="11253" y="13578"/>
                    <a:pt x="11404" y="13628"/>
                    <a:pt x="11554" y="13653"/>
                  </a:cubicBezTo>
                  <a:lnTo>
                    <a:pt x="11604" y="13578"/>
                  </a:lnTo>
                  <a:lnTo>
                    <a:pt x="11629" y="13578"/>
                  </a:lnTo>
                  <a:cubicBezTo>
                    <a:pt x="11604" y="13603"/>
                    <a:pt x="11579" y="13628"/>
                    <a:pt x="11554" y="13653"/>
                  </a:cubicBezTo>
                  <a:cubicBezTo>
                    <a:pt x="12206" y="14155"/>
                    <a:pt x="12732" y="14831"/>
                    <a:pt x="13584" y="15007"/>
                  </a:cubicBezTo>
                  <a:cubicBezTo>
                    <a:pt x="13685" y="15308"/>
                    <a:pt x="13885" y="15433"/>
                    <a:pt x="14186" y="15433"/>
                  </a:cubicBezTo>
                  <a:cubicBezTo>
                    <a:pt x="14411" y="15508"/>
                    <a:pt x="14612" y="15583"/>
                    <a:pt x="14837" y="15683"/>
                  </a:cubicBezTo>
                  <a:cubicBezTo>
                    <a:pt x="15514" y="15984"/>
                    <a:pt x="16216" y="16160"/>
                    <a:pt x="16918" y="16335"/>
                  </a:cubicBezTo>
                  <a:cubicBezTo>
                    <a:pt x="17004" y="16359"/>
                    <a:pt x="17088" y="16372"/>
                    <a:pt x="17168" y="16372"/>
                  </a:cubicBezTo>
                  <a:cubicBezTo>
                    <a:pt x="17343" y="16372"/>
                    <a:pt x="17499" y="16307"/>
                    <a:pt x="17619" y="16135"/>
                  </a:cubicBezTo>
                  <a:cubicBezTo>
                    <a:pt x="17795" y="15834"/>
                    <a:pt x="17594" y="15633"/>
                    <a:pt x="17444" y="15408"/>
                  </a:cubicBezTo>
                  <a:cubicBezTo>
                    <a:pt x="17369" y="15333"/>
                    <a:pt x="17294" y="15282"/>
                    <a:pt x="17218" y="15207"/>
                  </a:cubicBezTo>
                  <a:cubicBezTo>
                    <a:pt x="16191" y="14054"/>
                    <a:pt x="15188" y="12876"/>
                    <a:pt x="14136" y="11724"/>
                  </a:cubicBezTo>
                  <a:cubicBezTo>
                    <a:pt x="13735" y="11297"/>
                    <a:pt x="13409" y="10796"/>
                    <a:pt x="12782" y="10596"/>
                  </a:cubicBezTo>
                  <a:cubicBezTo>
                    <a:pt x="12782" y="10470"/>
                    <a:pt x="12782" y="10345"/>
                    <a:pt x="12782" y="10220"/>
                  </a:cubicBezTo>
                  <a:lnTo>
                    <a:pt x="14211" y="8039"/>
                  </a:lnTo>
                  <a:cubicBezTo>
                    <a:pt x="14863" y="7363"/>
                    <a:pt x="15289" y="6536"/>
                    <a:pt x="15990" y="5884"/>
                  </a:cubicBezTo>
                  <a:cubicBezTo>
                    <a:pt x="16241" y="5683"/>
                    <a:pt x="16441" y="5358"/>
                    <a:pt x="16216" y="5007"/>
                  </a:cubicBezTo>
                  <a:cubicBezTo>
                    <a:pt x="16088" y="4783"/>
                    <a:pt x="15829" y="4672"/>
                    <a:pt x="15547" y="4672"/>
                  </a:cubicBezTo>
                  <a:cubicBezTo>
                    <a:pt x="15386" y="4672"/>
                    <a:pt x="15218" y="4708"/>
                    <a:pt x="15063" y="4781"/>
                  </a:cubicBezTo>
                  <a:cubicBezTo>
                    <a:pt x="14913" y="4856"/>
                    <a:pt x="14762" y="4932"/>
                    <a:pt x="14637" y="5057"/>
                  </a:cubicBezTo>
                  <a:cubicBezTo>
                    <a:pt x="13509" y="5934"/>
                    <a:pt x="12231" y="6561"/>
                    <a:pt x="11028" y="7338"/>
                  </a:cubicBezTo>
                  <a:cubicBezTo>
                    <a:pt x="10747" y="7508"/>
                    <a:pt x="10546" y="7603"/>
                    <a:pt x="10393" y="7603"/>
                  </a:cubicBezTo>
                  <a:cubicBezTo>
                    <a:pt x="10165" y="7603"/>
                    <a:pt x="10045" y="7392"/>
                    <a:pt x="9925" y="6911"/>
                  </a:cubicBezTo>
                  <a:cubicBezTo>
                    <a:pt x="9649" y="5909"/>
                    <a:pt x="9424" y="4906"/>
                    <a:pt x="9173" y="3904"/>
                  </a:cubicBezTo>
                  <a:cubicBezTo>
                    <a:pt x="9048" y="3478"/>
                    <a:pt x="8923" y="3077"/>
                    <a:pt x="8973" y="2626"/>
                  </a:cubicBezTo>
                  <a:cubicBezTo>
                    <a:pt x="8973" y="2350"/>
                    <a:pt x="8973" y="2099"/>
                    <a:pt x="8973" y="1824"/>
                  </a:cubicBezTo>
                  <a:cubicBezTo>
                    <a:pt x="8973" y="746"/>
                    <a:pt x="8797" y="520"/>
                    <a:pt x="7820" y="119"/>
                  </a:cubicBezTo>
                  <a:cubicBezTo>
                    <a:pt x="7619" y="42"/>
                    <a:pt x="7461" y="1"/>
                    <a:pt x="73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60" name="Google Shape;460;p24"/>
          <p:cNvSpPr/>
          <p:nvPr/>
        </p:nvSpPr>
        <p:spPr>
          <a:xfrm rot="3610759">
            <a:off x="11412997" y="5972120"/>
            <a:ext cx="478671" cy="544913"/>
          </a:xfrm>
          <a:custGeom>
            <a:avLst/>
            <a:gdLst/>
            <a:ahLst/>
            <a:cxnLst/>
            <a:rect l="l" t="t" r="r" b="b"/>
            <a:pathLst>
              <a:path w="11099" h="12635" extrusionOk="0">
                <a:moveTo>
                  <a:pt x="5421" y="7516"/>
                </a:moveTo>
                <a:cubicBezTo>
                  <a:pt x="5626" y="7516"/>
                  <a:pt x="5845" y="7540"/>
                  <a:pt x="6076" y="7594"/>
                </a:cubicBezTo>
                <a:cubicBezTo>
                  <a:pt x="5865" y="8490"/>
                  <a:pt x="5230" y="9611"/>
                  <a:pt x="4308" y="9611"/>
                </a:cubicBezTo>
                <a:cubicBezTo>
                  <a:pt x="4294" y="9611"/>
                  <a:pt x="4280" y="9610"/>
                  <a:pt x="4265" y="9610"/>
                </a:cubicBezTo>
                <a:cubicBezTo>
                  <a:pt x="2817" y="9553"/>
                  <a:pt x="3538" y="7516"/>
                  <a:pt x="5421" y="7516"/>
                </a:cubicBezTo>
                <a:close/>
                <a:moveTo>
                  <a:pt x="919" y="1"/>
                </a:moveTo>
                <a:cubicBezTo>
                  <a:pt x="578" y="1"/>
                  <a:pt x="349" y="173"/>
                  <a:pt x="260" y="466"/>
                </a:cubicBezTo>
                <a:cubicBezTo>
                  <a:pt x="1" y="1304"/>
                  <a:pt x="1080" y="1429"/>
                  <a:pt x="1928" y="1625"/>
                </a:cubicBezTo>
                <a:cubicBezTo>
                  <a:pt x="3489" y="1982"/>
                  <a:pt x="4658" y="2928"/>
                  <a:pt x="5657" y="4114"/>
                </a:cubicBezTo>
                <a:cubicBezTo>
                  <a:pt x="6130" y="4676"/>
                  <a:pt x="6424" y="5328"/>
                  <a:pt x="6353" y="6139"/>
                </a:cubicBezTo>
                <a:cubicBezTo>
                  <a:pt x="5844" y="6148"/>
                  <a:pt x="5398" y="6131"/>
                  <a:pt x="4970" y="6175"/>
                </a:cubicBezTo>
                <a:cubicBezTo>
                  <a:pt x="3650" y="6318"/>
                  <a:pt x="2713" y="6996"/>
                  <a:pt x="2213" y="8227"/>
                </a:cubicBezTo>
                <a:cubicBezTo>
                  <a:pt x="1614" y="9737"/>
                  <a:pt x="2880" y="10992"/>
                  <a:pt x="4329" y="10992"/>
                </a:cubicBezTo>
                <a:cubicBezTo>
                  <a:pt x="4909" y="10992"/>
                  <a:pt x="5519" y="10790"/>
                  <a:pt x="6049" y="10323"/>
                </a:cubicBezTo>
                <a:cubicBezTo>
                  <a:pt x="6611" y="9833"/>
                  <a:pt x="6950" y="9208"/>
                  <a:pt x="7254" y="8548"/>
                </a:cubicBezTo>
                <a:cubicBezTo>
                  <a:pt x="7396" y="8244"/>
                  <a:pt x="7466" y="8109"/>
                  <a:pt x="7590" y="8109"/>
                </a:cubicBezTo>
                <a:cubicBezTo>
                  <a:pt x="7684" y="8109"/>
                  <a:pt x="7809" y="8187"/>
                  <a:pt x="8021" y="8325"/>
                </a:cubicBezTo>
                <a:cubicBezTo>
                  <a:pt x="9207" y="9074"/>
                  <a:pt x="9743" y="10127"/>
                  <a:pt x="9528" y="11537"/>
                </a:cubicBezTo>
                <a:cubicBezTo>
                  <a:pt x="9421" y="12215"/>
                  <a:pt x="9600" y="12554"/>
                  <a:pt x="10055" y="12625"/>
                </a:cubicBezTo>
                <a:cubicBezTo>
                  <a:pt x="10094" y="12631"/>
                  <a:pt x="10132" y="12634"/>
                  <a:pt x="10169" y="12634"/>
                </a:cubicBezTo>
                <a:cubicBezTo>
                  <a:pt x="11098" y="12634"/>
                  <a:pt x="11087" y="10723"/>
                  <a:pt x="10795" y="9761"/>
                </a:cubicBezTo>
                <a:cubicBezTo>
                  <a:pt x="10394" y="8441"/>
                  <a:pt x="9546" y="7522"/>
                  <a:pt x="8342" y="6907"/>
                </a:cubicBezTo>
                <a:cubicBezTo>
                  <a:pt x="7958" y="6710"/>
                  <a:pt x="7762" y="6496"/>
                  <a:pt x="7771" y="6032"/>
                </a:cubicBezTo>
                <a:cubicBezTo>
                  <a:pt x="7789" y="5078"/>
                  <a:pt x="7468" y="4213"/>
                  <a:pt x="6888" y="3454"/>
                </a:cubicBezTo>
                <a:cubicBezTo>
                  <a:pt x="5434" y="1527"/>
                  <a:pt x="3507" y="394"/>
                  <a:pt x="1125" y="20"/>
                </a:cubicBezTo>
                <a:cubicBezTo>
                  <a:pt x="1052" y="7"/>
                  <a:pt x="984" y="1"/>
                  <a:pt x="9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461" name="Google Shape;461;p24"/>
          <p:cNvGrpSpPr/>
          <p:nvPr/>
        </p:nvGrpSpPr>
        <p:grpSpPr>
          <a:xfrm rot="-1203302">
            <a:off x="314433" y="5856350"/>
            <a:ext cx="565825" cy="564921"/>
            <a:chOff x="1527250" y="3032100"/>
            <a:chExt cx="239825" cy="239450"/>
          </a:xfrm>
        </p:grpSpPr>
        <p:sp>
          <p:nvSpPr>
            <p:cNvPr id="462" name="Google Shape;462;p24"/>
            <p:cNvSpPr/>
            <p:nvPr/>
          </p:nvSpPr>
          <p:spPr>
            <a:xfrm>
              <a:off x="1623575" y="3032100"/>
              <a:ext cx="72075" cy="80875"/>
            </a:xfrm>
            <a:custGeom>
              <a:avLst/>
              <a:gdLst/>
              <a:ahLst/>
              <a:cxnLst/>
              <a:rect l="l" t="t" r="r" b="b"/>
              <a:pathLst>
                <a:path w="2883" h="3235" extrusionOk="0">
                  <a:moveTo>
                    <a:pt x="2038" y="0"/>
                  </a:moveTo>
                  <a:cubicBezTo>
                    <a:pt x="1861" y="0"/>
                    <a:pt x="1664" y="56"/>
                    <a:pt x="1454" y="171"/>
                  </a:cubicBezTo>
                  <a:cubicBezTo>
                    <a:pt x="1078" y="372"/>
                    <a:pt x="727" y="648"/>
                    <a:pt x="477" y="999"/>
                  </a:cubicBezTo>
                  <a:cubicBezTo>
                    <a:pt x="0" y="1675"/>
                    <a:pt x="201" y="2502"/>
                    <a:pt x="1028" y="3004"/>
                  </a:cubicBezTo>
                  <a:cubicBezTo>
                    <a:pt x="1279" y="3156"/>
                    <a:pt x="1489" y="3235"/>
                    <a:pt x="1677" y="3235"/>
                  </a:cubicBezTo>
                  <a:cubicBezTo>
                    <a:pt x="2012" y="3235"/>
                    <a:pt x="2276" y="2983"/>
                    <a:pt x="2582" y="2452"/>
                  </a:cubicBezTo>
                  <a:cubicBezTo>
                    <a:pt x="2782" y="2076"/>
                    <a:pt x="2883" y="1725"/>
                    <a:pt x="2858" y="1450"/>
                  </a:cubicBezTo>
                  <a:cubicBezTo>
                    <a:pt x="2858" y="1174"/>
                    <a:pt x="2858" y="1049"/>
                    <a:pt x="2832" y="923"/>
                  </a:cubicBezTo>
                  <a:cubicBezTo>
                    <a:pt x="2779" y="335"/>
                    <a:pt x="2472" y="0"/>
                    <a:pt x="20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3" name="Google Shape;463;p24"/>
            <p:cNvSpPr/>
            <p:nvPr/>
          </p:nvSpPr>
          <p:spPr>
            <a:xfrm>
              <a:off x="1700025" y="3181625"/>
              <a:ext cx="67050" cy="73775"/>
            </a:xfrm>
            <a:custGeom>
              <a:avLst/>
              <a:gdLst/>
              <a:ahLst/>
              <a:cxnLst/>
              <a:rect l="l" t="t" r="r" b="b"/>
              <a:pathLst>
                <a:path w="2682" h="2951" extrusionOk="0">
                  <a:moveTo>
                    <a:pt x="1431" y="0"/>
                  </a:moveTo>
                  <a:cubicBezTo>
                    <a:pt x="1196" y="0"/>
                    <a:pt x="974" y="113"/>
                    <a:pt x="752" y="256"/>
                  </a:cubicBezTo>
                  <a:cubicBezTo>
                    <a:pt x="276" y="581"/>
                    <a:pt x="0" y="1033"/>
                    <a:pt x="150" y="1634"/>
                  </a:cubicBezTo>
                  <a:cubicBezTo>
                    <a:pt x="301" y="2236"/>
                    <a:pt x="802" y="2612"/>
                    <a:pt x="1303" y="2887"/>
                  </a:cubicBezTo>
                  <a:cubicBezTo>
                    <a:pt x="1391" y="2931"/>
                    <a:pt x="1484" y="2951"/>
                    <a:pt x="1578" y="2951"/>
                  </a:cubicBezTo>
                  <a:cubicBezTo>
                    <a:pt x="1918" y="2951"/>
                    <a:pt x="2274" y="2694"/>
                    <a:pt x="2431" y="2361"/>
                  </a:cubicBezTo>
                  <a:cubicBezTo>
                    <a:pt x="2556" y="2085"/>
                    <a:pt x="2657" y="1810"/>
                    <a:pt x="2607" y="1534"/>
                  </a:cubicBezTo>
                  <a:cubicBezTo>
                    <a:pt x="2682" y="882"/>
                    <a:pt x="2381" y="456"/>
                    <a:pt x="1855" y="130"/>
                  </a:cubicBezTo>
                  <a:cubicBezTo>
                    <a:pt x="1707" y="38"/>
                    <a:pt x="1567" y="0"/>
                    <a:pt x="14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4" name="Google Shape;464;p24"/>
            <p:cNvSpPr/>
            <p:nvPr/>
          </p:nvSpPr>
          <p:spPr>
            <a:xfrm>
              <a:off x="1527250" y="3196275"/>
              <a:ext cx="64400" cy="75275"/>
            </a:xfrm>
            <a:custGeom>
              <a:avLst/>
              <a:gdLst/>
              <a:ahLst/>
              <a:cxnLst/>
              <a:rect l="l" t="t" r="r" b="b"/>
              <a:pathLst>
                <a:path w="2576" h="3011" extrusionOk="0">
                  <a:moveTo>
                    <a:pt x="1357" y="1"/>
                  </a:moveTo>
                  <a:cubicBezTo>
                    <a:pt x="1116" y="1"/>
                    <a:pt x="860" y="113"/>
                    <a:pt x="620" y="296"/>
                  </a:cubicBezTo>
                  <a:cubicBezTo>
                    <a:pt x="345" y="497"/>
                    <a:pt x="119" y="747"/>
                    <a:pt x="19" y="1098"/>
                  </a:cubicBezTo>
                  <a:cubicBezTo>
                    <a:pt x="1" y="2346"/>
                    <a:pt x="427" y="3011"/>
                    <a:pt x="1180" y="3011"/>
                  </a:cubicBezTo>
                  <a:cubicBezTo>
                    <a:pt x="1485" y="3011"/>
                    <a:pt x="1844" y="2901"/>
                    <a:pt x="2249" y="2677"/>
                  </a:cubicBezTo>
                  <a:cubicBezTo>
                    <a:pt x="2525" y="2502"/>
                    <a:pt x="2500" y="2301"/>
                    <a:pt x="2274" y="2101"/>
                  </a:cubicBezTo>
                  <a:lnTo>
                    <a:pt x="2274" y="1725"/>
                  </a:lnTo>
                  <a:cubicBezTo>
                    <a:pt x="2575" y="1123"/>
                    <a:pt x="2299" y="597"/>
                    <a:pt x="1873" y="221"/>
                  </a:cubicBezTo>
                  <a:cubicBezTo>
                    <a:pt x="1720" y="68"/>
                    <a:pt x="1543" y="1"/>
                    <a:pt x="13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65" name="Google Shape;465;p24"/>
          <p:cNvSpPr/>
          <p:nvPr/>
        </p:nvSpPr>
        <p:spPr>
          <a:xfrm rot="3763356">
            <a:off x="5612910" y="6410948"/>
            <a:ext cx="295767" cy="293033"/>
          </a:xfrm>
          <a:custGeom>
            <a:avLst/>
            <a:gdLst/>
            <a:ahLst/>
            <a:cxnLst/>
            <a:rect l="l" t="t" r="r" b="b"/>
            <a:pathLst>
              <a:path w="8873" h="8791" extrusionOk="0">
                <a:moveTo>
                  <a:pt x="5657" y="0"/>
                </a:moveTo>
                <a:cubicBezTo>
                  <a:pt x="5541" y="0"/>
                  <a:pt x="5462" y="101"/>
                  <a:pt x="5414" y="307"/>
                </a:cubicBezTo>
                <a:cubicBezTo>
                  <a:pt x="5263" y="809"/>
                  <a:pt x="4913" y="1160"/>
                  <a:pt x="4712" y="1611"/>
                </a:cubicBezTo>
                <a:cubicBezTo>
                  <a:pt x="4628" y="1793"/>
                  <a:pt x="4520" y="1874"/>
                  <a:pt x="4397" y="1874"/>
                </a:cubicBezTo>
                <a:cubicBezTo>
                  <a:pt x="4301" y="1874"/>
                  <a:pt x="4196" y="1824"/>
                  <a:pt x="4085" y="1736"/>
                </a:cubicBezTo>
                <a:cubicBezTo>
                  <a:pt x="3935" y="1661"/>
                  <a:pt x="3835" y="1535"/>
                  <a:pt x="3709" y="1435"/>
                </a:cubicBezTo>
                <a:cubicBezTo>
                  <a:pt x="3735" y="1134"/>
                  <a:pt x="3584" y="909"/>
                  <a:pt x="3359" y="759"/>
                </a:cubicBezTo>
                <a:cubicBezTo>
                  <a:pt x="3195" y="636"/>
                  <a:pt x="2861" y="572"/>
                  <a:pt x="2550" y="572"/>
                </a:cubicBezTo>
                <a:cubicBezTo>
                  <a:pt x="2289" y="572"/>
                  <a:pt x="2044" y="617"/>
                  <a:pt x="1930" y="708"/>
                </a:cubicBezTo>
                <a:cubicBezTo>
                  <a:pt x="1629" y="959"/>
                  <a:pt x="1679" y="1410"/>
                  <a:pt x="1980" y="1987"/>
                </a:cubicBezTo>
                <a:cubicBezTo>
                  <a:pt x="2231" y="2438"/>
                  <a:pt x="2607" y="2789"/>
                  <a:pt x="3058" y="3139"/>
                </a:cubicBezTo>
                <a:cubicBezTo>
                  <a:pt x="2682" y="3390"/>
                  <a:pt x="2356" y="3566"/>
                  <a:pt x="2105" y="3816"/>
                </a:cubicBezTo>
                <a:cubicBezTo>
                  <a:pt x="1529" y="4368"/>
                  <a:pt x="777" y="4693"/>
                  <a:pt x="301" y="5320"/>
                </a:cubicBezTo>
                <a:cubicBezTo>
                  <a:pt x="0" y="5721"/>
                  <a:pt x="0" y="6147"/>
                  <a:pt x="351" y="6498"/>
                </a:cubicBezTo>
                <a:cubicBezTo>
                  <a:pt x="535" y="6710"/>
                  <a:pt x="750" y="6802"/>
                  <a:pt x="979" y="6802"/>
                </a:cubicBezTo>
                <a:cubicBezTo>
                  <a:pt x="1157" y="6802"/>
                  <a:pt x="1343" y="6747"/>
                  <a:pt x="1529" y="6648"/>
                </a:cubicBezTo>
                <a:cubicBezTo>
                  <a:pt x="1905" y="6448"/>
                  <a:pt x="2281" y="6222"/>
                  <a:pt x="2657" y="6022"/>
                </a:cubicBezTo>
                <a:cubicBezTo>
                  <a:pt x="2802" y="5957"/>
                  <a:pt x="2948" y="5851"/>
                  <a:pt x="3107" y="5851"/>
                </a:cubicBezTo>
                <a:cubicBezTo>
                  <a:pt x="3194" y="5851"/>
                  <a:pt x="3286" y="5883"/>
                  <a:pt x="3384" y="5972"/>
                </a:cubicBezTo>
                <a:cubicBezTo>
                  <a:pt x="3609" y="6197"/>
                  <a:pt x="3785" y="6423"/>
                  <a:pt x="3634" y="6749"/>
                </a:cubicBezTo>
                <a:cubicBezTo>
                  <a:pt x="3409" y="7250"/>
                  <a:pt x="3760" y="7726"/>
                  <a:pt x="3785" y="8202"/>
                </a:cubicBezTo>
                <a:cubicBezTo>
                  <a:pt x="3785" y="8516"/>
                  <a:pt x="4327" y="8790"/>
                  <a:pt x="4710" y="8790"/>
                </a:cubicBezTo>
                <a:cubicBezTo>
                  <a:pt x="4755" y="8790"/>
                  <a:pt x="4798" y="8786"/>
                  <a:pt x="4837" y="8779"/>
                </a:cubicBezTo>
                <a:cubicBezTo>
                  <a:pt x="5238" y="8703"/>
                  <a:pt x="5263" y="8378"/>
                  <a:pt x="5339" y="8052"/>
                </a:cubicBezTo>
                <a:cubicBezTo>
                  <a:pt x="5489" y="7150"/>
                  <a:pt x="5564" y="6272"/>
                  <a:pt x="5514" y="5370"/>
                </a:cubicBezTo>
                <a:cubicBezTo>
                  <a:pt x="5642" y="4820"/>
                  <a:pt x="5744" y="4619"/>
                  <a:pt x="6044" y="4619"/>
                </a:cubicBezTo>
                <a:cubicBezTo>
                  <a:pt x="6154" y="4619"/>
                  <a:pt x="6291" y="4646"/>
                  <a:pt x="6466" y="4693"/>
                </a:cubicBezTo>
                <a:cubicBezTo>
                  <a:pt x="6918" y="4819"/>
                  <a:pt x="7344" y="4969"/>
                  <a:pt x="7795" y="5094"/>
                </a:cubicBezTo>
                <a:cubicBezTo>
                  <a:pt x="7891" y="5122"/>
                  <a:pt x="7986" y="5136"/>
                  <a:pt x="8076" y="5136"/>
                </a:cubicBezTo>
                <a:cubicBezTo>
                  <a:pt x="8315" y="5136"/>
                  <a:pt x="8527" y="5037"/>
                  <a:pt x="8672" y="4819"/>
                </a:cubicBezTo>
                <a:cubicBezTo>
                  <a:pt x="8872" y="4493"/>
                  <a:pt x="8572" y="4267"/>
                  <a:pt x="8446" y="4017"/>
                </a:cubicBezTo>
                <a:cubicBezTo>
                  <a:pt x="8296" y="3766"/>
                  <a:pt x="8045" y="3666"/>
                  <a:pt x="7770" y="3616"/>
                </a:cubicBezTo>
                <a:cubicBezTo>
                  <a:pt x="7519" y="3566"/>
                  <a:pt x="7268" y="3515"/>
                  <a:pt x="6993" y="3440"/>
                </a:cubicBezTo>
                <a:cubicBezTo>
                  <a:pt x="5715" y="3064"/>
                  <a:pt x="5715" y="3064"/>
                  <a:pt x="6366" y="1886"/>
                </a:cubicBezTo>
                <a:cubicBezTo>
                  <a:pt x="6717" y="1285"/>
                  <a:pt x="6742" y="784"/>
                  <a:pt x="6166" y="332"/>
                </a:cubicBezTo>
                <a:cubicBezTo>
                  <a:pt x="5946" y="113"/>
                  <a:pt x="5780" y="0"/>
                  <a:pt x="565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66" name="Google Shape;466;p24"/>
          <p:cNvSpPr/>
          <p:nvPr/>
        </p:nvSpPr>
        <p:spPr>
          <a:xfrm rot="-384016">
            <a:off x="256941" y="2508857"/>
            <a:ext cx="217436" cy="411457"/>
          </a:xfrm>
          <a:custGeom>
            <a:avLst/>
            <a:gdLst/>
            <a:ahLst/>
            <a:cxnLst/>
            <a:rect l="l" t="t" r="r" b="b"/>
            <a:pathLst>
              <a:path w="4838" h="9155" extrusionOk="0">
                <a:moveTo>
                  <a:pt x="2132" y="1"/>
                </a:moveTo>
                <a:cubicBezTo>
                  <a:pt x="1972" y="1"/>
                  <a:pt x="1824" y="119"/>
                  <a:pt x="1705" y="372"/>
                </a:cubicBezTo>
                <a:cubicBezTo>
                  <a:pt x="1529" y="547"/>
                  <a:pt x="1479" y="773"/>
                  <a:pt x="1454" y="973"/>
                </a:cubicBezTo>
                <a:cubicBezTo>
                  <a:pt x="953" y="1424"/>
                  <a:pt x="752" y="2026"/>
                  <a:pt x="477" y="2577"/>
                </a:cubicBezTo>
                <a:cubicBezTo>
                  <a:pt x="126" y="2778"/>
                  <a:pt x="76" y="3053"/>
                  <a:pt x="101" y="3404"/>
                </a:cubicBezTo>
                <a:cubicBezTo>
                  <a:pt x="25" y="3680"/>
                  <a:pt x="0" y="3981"/>
                  <a:pt x="226" y="4206"/>
                </a:cubicBezTo>
                <a:cubicBezTo>
                  <a:pt x="451" y="4883"/>
                  <a:pt x="552" y="5635"/>
                  <a:pt x="1028" y="6211"/>
                </a:cubicBezTo>
                <a:cubicBezTo>
                  <a:pt x="1078" y="6712"/>
                  <a:pt x="1279" y="7189"/>
                  <a:pt x="1504" y="7640"/>
                </a:cubicBezTo>
                <a:cubicBezTo>
                  <a:pt x="1479" y="7690"/>
                  <a:pt x="1479" y="7740"/>
                  <a:pt x="1504" y="7765"/>
                </a:cubicBezTo>
                <a:cubicBezTo>
                  <a:pt x="1504" y="7790"/>
                  <a:pt x="1504" y="7790"/>
                  <a:pt x="1504" y="7790"/>
                </a:cubicBezTo>
                <a:cubicBezTo>
                  <a:pt x="1504" y="7941"/>
                  <a:pt x="1529" y="8091"/>
                  <a:pt x="1680" y="8191"/>
                </a:cubicBezTo>
                <a:cubicBezTo>
                  <a:pt x="1680" y="8266"/>
                  <a:pt x="1705" y="8342"/>
                  <a:pt x="1705" y="8392"/>
                </a:cubicBezTo>
                <a:cubicBezTo>
                  <a:pt x="1680" y="8692"/>
                  <a:pt x="1680" y="8968"/>
                  <a:pt x="2081" y="8993"/>
                </a:cubicBezTo>
                <a:cubicBezTo>
                  <a:pt x="2149" y="9088"/>
                  <a:pt x="2217" y="9154"/>
                  <a:pt x="2285" y="9154"/>
                </a:cubicBezTo>
                <a:cubicBezTo>
                  <a:pt x="2342" y="9154"/>
                  <a:pt x="2399" y="9108"/>
                  <a:pt x="2456" y="8993"/>
                </a:cubicBezTo>
                <a:cubicBezTo>
                  <a:pt x="2507" y="8943"/>
                  <a:pt x="2507" y="8893"/>
                  <a:pt x="2507" y="8818"/>
                </a:cubicBezTo>
                <a:cubicBezTo>
                  <a:pt x="2682" y="8667"/>
                  <a:pt x="2707" y="8442"/>
                  <a:pt x="2707" y="8216"/>
                </a:cubicBezTo>
                <a:cubicBezTo>
                  <a:pt x="3334" y="7139"/>
                  <a:pt x="3659" y="5935"/>
                  <a:pt x="4136" y="4808"/>
                </a:cubicBezTo>
                <a:cubicBezTo>
                  <a:pt x="4261" y="4707"/>
                  <a:pt x="4311" y="4582"/>
                  <a:pt x="4311" y="4432"/>
                </a:cubicBezTo>
                <a:cubicBezTo>
                  <a:pt x="4411" y="4081"/>
                  <a:pt x="4837" y="3780"/>
                  <a:pt x="4487" y="3379"/>
                </a:cubicBezTo>
                <a:cubicBezTo>
                  <a:pt x="4286" y="2753"/>
                  <a:pt x="3885" y="2276"/>
                  <a:pt x="3509" y="1775"/>
                </a:cubicBezTo>
                <a:cubicBezTo>
                  <a:pt x="3459" y="1499"/>
                  <a:pt x="3359" y="1299"/>
                  <a:pt x="3133" y="1149"/>
                </a:cubicBezTo>
                <a:cubicBezTo>
                  <a:pt x="3108" y="1098"/>
                  <a:pt x="3083" y="1048"/>
                  <a:pt x="3033" y="998"/>
                </a:cubicBezTo>
                <a:cubicBezTo>
                  <a:pt x="3008" y="697"/>
                  <a:pt x="2782" y="472"/>
                  <a:pt x="2582" y="271"/>
                </a:cubicBezTo>
                <a:cubicBezTo>
                  <a:pt x="2429" y="94"/>
                  <a:pt x="2275" y="1"/>
                  <a:pt x="213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467" name="Google Shape;467;p24"/>
          <p:cNvGrpSpPr/>
          <p:nvPr/>
        </p:nvGrpSpPr>
        <p:grpSpPr>
          <a:xfrm rot="-9636935">
            <a:off x="11595847" y="1927198"/>
            <a:ext cx="255725" cy="405697"/>
            <a:chOff x="7707175" y="1074324"/>
            <a:chExt cx="191796" cy="304277"/>
          </a:xfrm>
        </p:grpSpPr>
        <p:sp>
          <p:nvSpPr>
            <p:cNvPr id="468" name="Google Shape;468;p24"/>
            <p:cNvSpPr/>
            <p:nvPr/>
          </p:nvSpPr>
          <p:spPr>
            <a:xfrm>
              <a:off x="7773074" y="1247243"/>
              <a:ext cx="125898" cy="131358"/>
            </a:xfrm>
            <a:custGeom>
              <a:avLst/>
              <a:gdLst/>
              <a:ahLst/>
              <a:cxnLst/>
              <a:rect l="l" t="t" r="r" b="b"/>
              <a:pathLst>
                <a:path w="3735" h="3897" extrusionOk="0">
                  <a:moveTo>
                    <a:pt x="1765" y="0"/>
                  </a:moveTo>
                  <a:cubicBezTo>
                    <a:pt x="1753" y="0"/>
                    <a:pt x="1741" y="0"/>
                    <a:pt x="1729" y="1"/>
                  </a:cubicBezTo>
                  <a:cubicBezTo>
                    <a:pt x="1579" y="1"/>
                    <a:pt x="1404" y="51"/>
                    <a:pt x="1253" y="126"/>
                  </a:cubicBezTo>
                  <a:cubicBezTo>
                    <a:pt x="451" y="577"/>
                    <a:pt x="0" y="2031"/>
                    <a:pt x="351" y="2908"/>
                  </a:cubicBezTo>
                  <a:cubicBezTo>
                    <a:pt x="501" y="3184"/>
                    <a:pt x="752" y="3334"/>
                    <a:pt x="927" y="3560"/>
                  </a:cubicBezTo>
                  <a:cubicBezTo>
                    <a:pt x="1304" y="3783"/>
                    <a:pt x="1647" y="3896"/>
                    <a:pt x="1971" y="3896"/>
                  </a:cubicBezTo>
                  <a:cubicBezTo>
                    <a:pt x="2336" y="3896"/>
                    <a:pt x="2675" y="3752"/>
                    <a:pt x="3008" y="3460"/>
                  </a:cubicBezTo>
                  <a:cubicBezTo>
                    <a:pt x="3509" y="3034"/>
                    <a:pt x="3734" y="2081"/>
                    <a:pt x="3509" y="1430"/>
                  </a:cubicBezTo>
                  <a:cubicBezTo>
                    <a:pt x="3238" y="667"/>
                    <a:pt x="2412" y="0"/>
                    <a:pt x="1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9" name="Google Shape;469;p24"/>
            <p:cNvSpPr/>
            <p:nvPr/>
          </p:nvSpPr>
          <p:spPr>
            <a:xfrm>
              <a:off x="7707175" y="1074324"/>
              <a:ext cx="75201" cy="65527"/>
            </a:xfrm>
            <a:custGeom>
              <a:avLst/>
              <a:gdLst/>
              <a:ahLst/>
              <a:cxnLst/>
              <a:rect l="l" t="t" r="r" b="b"/>
              <a:pathLst>
                <a:path w="2231" h="1944" extrusionOk="0">
                  <a:moveTo>
                    <a:pt x="786" y="0"/>
                  </a:moveTo>
                  <a:cubicBezTo>
                    <a:pt x="663" y="0"/>
                    <a:pt x="565" y="70"/>
                    <a:pt x="526" y="244"/>
                  </a:cubicBezTo>
                  <a:cubicBezTo>
                    <a:pt x="351" y="294"/>
                    <a:pt x="276" y="419"/>
                    <a:pt x="276" y="620"/>
                  </a:cubicBezTo>
                  <a:cubicBezTo>
                    <a:pt x="75" y="770"/>
                    <a:pt x="0" y="970"/>
                    <a:pt x="100" y="1221"/>
                  </a:cubicBezTo>
                  <a:cubicBezTo>
                    <a:pt x="123" y="1723"/>
                    <a:pt x="395" y="1851"/>
                    <a:pt x="784" y="1851"/>
                  </a:cubicBezTo>
                  <a:cubicBezTo>
                    <a:pt x="823" y="1851"/>
                    <a:pt x="862" y="1850"/>
                    <a:pt x="902" y="1848"/>
                  </a:cubicBezTo>
                  <a:cubicBezTo>
                    <a:pt x="1106" y="1907"/>
                    <a:pt x="1252" y="1943"/>
                    <a:pt x="1366" y="1943"/>
                  </a:cubicBezTo>
                  <a:cubicBezTo>
                    <a:pt x="1592" y="1943"/>
                    <a:pt x="1697" y="1803"/>
                    <a:pt x="1880" y="1422"/>
                  </a:cubicBezTo>
                  <a:lnTo>
                    <a:pt x="1905" y="1221"/>
                  </a:lnTo>
                  <a:cubicBezTo>
                    <a:pt x="2231" y="569"/>
                    <a:pt x="2231" y="569"/>
                    <a:pt x="1504" y="68"/>
                  </a:cubicBezTo>
                  <a:cubicBezTo>
                    <a:pt x="1454" y="43"/>
                    <a:pt x="1379" y="43"/>
                    <a:pt x="1303" y="43"/>
                  </a:cubicBezTo>
                  <a:cubicBezTo>
                    <a:pt x="1178" y="43"/>
                    <a:pt x="1053" y="18"/>
                    <a:pt x="902" y="18"/>
                  </a:cubicBezTo>
                  <a:cubicBezTo>
                    <a:pt x="862" y="7"/>
                    <a:pt x="823" y="0"/>
                    <a:pt x="7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70" name="Google Shape;470;p24"/>
          <p:cNvSpPr/>
          <p:nvPr/>
        </p:nvSpPr>
        <p:spPr>
          <a:xfrm rot="3763356">
            <a:off x="8242577" y="155348"/>
            <a:ext cx="295767" cy="293033"/>
          </a:xfrm>
          <a:custGeom>
            <a:avLst/>
            <a:gdLst/>
            <a:ahLst/>
            <a:cxnLst/>
            <a:rect l="l" t="t" r="r" b="b"/>
            <a:pathLst>
              <a:path w="8873" h="8791" extrusionOk="0">
                <a:moveTo>
                  <a:pt x="5657" y="0"/>
                </a:moveTo>
                <a:cubicBezTo>
                  <a:pt x="5541" y="0"/>
                  <a:pt x="5462" y="101"/>
                  <a:pt x="5414" y="307"/>
                </a:cubicBezTo>
                <a:cubicBezTo>
                  <a:pt x="5263" y="809"/>
                  <a:pt x="4913" y="1160"/>
                  <a:pt x="4712" y="1611"/>
                </a:cubicBezTo>
                <a:cubicBezTo>
                  <a:pt x="4628" y="1793"/>
                  <a:pt x="4520" y="1874"/>
                  <a:pt x="4397" y="1874"/>
                </a:cubicBezTo>
                <a:cubicBezTo>
                  <a:pt x="4301" y="1874"/>
                  <a:pt x="4196" y="1824"/>
                  <a:pt x="4085" y="1736"/>
                </a:cubicBezTo>
                <a:cubicBezTo>
                  <a:pt x="3935" y="1661"/>
                  <a:pt x="3835" y="1535"/>
                  <a:pt x="3709" y="1435"/>
                </a:cubicBezTo>
                <a:cubicBezTo>
                  <a:pt x="3735" y="1134"/>
                  <a:pt x="3584" y="909"/>
                  <a:pt x="3359" y="759"/>
                </a:cubicBezTo>
                <a:cubicBezTo>
                  <a:pt x="3195" y="636"/>
                  <a:pt x="2861" y="572"/>
                  <a:pt x="2550" y="572"/>
                </a:cubicBezTo>
                <a:cubicBezTo>
                  <a:pt x="2289" y="572"/>
                  <a:pt x="2044" y="617"/>
                  <a:pt x="1930" y="708"/>
                </a:cubicBezTo>
                <a:cubicBezTo>
                  <a:pt x="1629" y="959"/>
                  <a:pt x="1679" y="1410"/>
                  <a:pt x="1980" y="1987"/>
                </a:cubicBezTo>
                <a:cubicBezTo>
                  <a:pt x="2231" y="2438"/>
                  <a:pt x="2607" y="2789"/>
                  <a:pt x="3058" y="3139"/>
                </a:cubicBezTo>
                <a:cubicBezTo>
                  <a:pt x="2682" y="3390"/>
                  <a:pt x="2356" y="3566"/>
                  <a:pt x="2105" y="3816"/>
                </a:cubicBezTo>
                <a:cubicBezTo>
                  <a:pt x="1529" y="4368"/>
                  <a:pt x="777" y="4693"/>
                  <a:pt x="301" y="5320"/>
                </a:cubicBezTo>
                <a:cubicBezTo>
                  <a:pt x="0" y="5721"/>
                  <a:pt x="0" y="6147"/>
                  <a:pt x="351" y="6498"/>
                </a:cubicBezTo>
                <a:cubicBezTo>
                  <a:pt x="535" y="6710"/>
                  <a:pt x="750" y="6802"/>
                  <a:pt x="979" y="6802"/>
                </a:cubicBezTo>
                <a:cubicBezTo>
                  <a:pt x="1157" y="6802"/>
                  <a:pt x="1343" y="6747"/>
                  <a:pt x="1529" y="6648"/>
                </a:cubicBezTo>
                <a:cubicBezTo>
                  <a:pt x="1905" y="6448"/>
                  <a:pt x="2281" y="6222"/>
                  <a:pt x="2657" y="6022"/>
                </a:cubicBezTo>
                <a:cubicBezTo>
                  <a:pt x="2802" y="5957"/>
                  <a:pt x="2948" y="5851"/>
                  <a:pt x="3107" y="5851"/>
                </a:cubicBezTo>
                <a:cubicBezTo>
                  <a:pt x="3194" y="5851"/>
                  <a:pt x="3286" y="5883"/>
                  <a:pt x="3384" y="5972"/>
                </a:cubicBezTo>
                <a:cubicBezTo>
                  <a:pt x="3609" y="6197"/>
                  <a:pt x="3785" y="6423"/>
                  <a:pt x="3634" y="6749"/>
                </a:cubicBezTo>
                <a:cubicBezTo>
                  <a:pt x="3409" y="7250"/>
                  <a:pt x="3760" y="7726"/>
                  <a:pt x="3785" y="8202"/>
                </a:cubicBezTo>
                <a:cubicBezTo>
                  <a:pt x="3785" y="8516"/>
                  <a:pt x="4327" y="8790"/>
                  <a:pt x="4710" y="8790"/>
                </a:cubicBezTo>
                <a:cubicBezTo>
                  <a:pt x="4755" y="8790"/>
                  <a:pt x="4798" y="8786"/>
                  <a:pt x="4837" y="8779"/>
                </a:cubicBezTo>
                <a:cubicBezTo>
                  <a:pt x="5238" y="8703"/>
                  <a:pt x="5263" y="8378"/>
                  <a:pt x="5339" y="8052"/>
                </a:cubicBezTo>
                <a:cubicBezTo>
                  <a:pt x="5489" y="7150"/>
                  <a:pt x="5564" y="6272"/>
                  <a:pt x="5514" y="5370"/>
                </a:cubicBezTo>
                <a:cubicBezTo>
                  <a:pt x="5642" y="4820"/>
                  <a:pt x="5744" y="4619"/>
                  <a:pt x="6044" y="4619"/>
                </a:cubicBezTo>
                <a:cubicBezTo>
                  <a:pt x="6154" y="4619"/>
                  <a:pt x="6291" y="4646"/>
                  <a:pt x="6466" y="4693"/>
                </a:cubicBezTo>
                <a:cubicBezTo>
                  <a:pt x="6918" y="4819"/>
                  <a:pt x="7344" y="4969"/>
                  <a:pt x="7795" y="5094"/>
                </a:cubicBezTo>
                <a:cubicBezTo>
                  <a:pt x="7891" y="5122"/>
                  <a:pt x="7986" y="5136"/>
                  <a:pt x="8076" y="5136"/>
                </a:cubicBezTo>
                <a:cubicBezTo>
                  <a:pt x="8315" y="5136"/>
                  <a:pt x="8527" y="5037"/>
                  <a:pt x="8672" y="4819"/>
                </a:cubicBezTo>
                <a:cubicBezTo>
                  <a:pt x="8872" y="4493"/>
                  <a:pt x="8572" y="4267"/>
                  <a:pt x="8446" y="4017"/>
                </a:cubicBezTo>
                <a:cubicBezTo>
                  <a:pt x="8296" y="3766"/>
                  <a:pt x="8045" y="3666"/>
                  <a:pt x="7770" y="3616"/>
                </a:cubicBezTo>
                <a:cubicBezTo>
                  <a:pt x="7519" y="3566"/>
                  <a:pt x="7268" y="3515"/>
                  <a:pt x="6993" y="3440"/>
                </a:cubicBezTo>
                <a:cubicBezTo>
                  <a:pt x="5715" y="3064"/>
                  <a:pt x="5715" y="3064"/>
                  <a:pt x="6366" y="1886"/>
                </a:cubicBezTo>
                <a:cubicBezTo>
                  <a:pt x="6717" y="1285"/>
                  <a:pt x="6742" y="784"/>
                  <a:pt x="6166" y="332"/>
                </a:cubicBezTo>
                <a:cubicBezTo>
                  <a:pt x="5946" y="113"/>
                  <a:pt x="5780" y="0"/>
                  <a:pt x="565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71" name="Google Shape;471;p24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7821073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p26"/>
          <p:cNvSpPr/>
          <p:nvPr/>
        </p:nvSpPr>
        <p:spPr>
          <a:xfrm>
            <a:off x="0" y="-15434"/>
            <a:ext cx="12192083" cy="6877171"/>
          </a:xfrm>
          <a:custGeom>
            <a:avLst/>
            <a:gdLst/>
            <a:ahLst/>
            <a:cxnLst/>
            <a:rect l="l" t="t" r="r" b="b"/>
            <a:pathLst>
              <a:path w="73796" h="41626" extrusionOk="0">
                <a:moveTo>
                  <a:pt x="60753" y="4015"/>
                </a:moveTo>
                <a:cubicBezTo>
                  <a:pt x="62004" y="4049"/>
                  <a:pt x="63216" y="4123"/>
                  <a:pt x="64501" y="4123"/>
                </a:cubicBezTo>
                <a:cubicBezTo>
                  <a:pt x="64572" y="4123"/>
                  <a:pt x="64642" y="4123"/>
                  <a:pt x="64713" y="4122"/>
                </a:cubicBezTo>
                <a:lnTo>
                  <a:pt x="64713" y="4122"/>
                </a:lnTo>
                <a:cubicBezTo>
                  <a:pt x="64669" y="5469"/>
                  <a:pt x="64660" y="6879"/>
                  <a:pt x="64687" y="8261"/>
                </a:cubicBezTo>
                <a:cubicBezTo>
                  <a:pt x="63654" y="8212"/>
                  <a:pt x="62598" y="8139"/>
                  <a:pt x="61529" y="8139"/>
                </a:cubicBezTo>
                <a:cubicBezTo>
                  <a:pt x="61259" y="8139"/>
                  <a:pt x="60988" y="8144"/>
                  <a:pt x="60717" y="8154"/>
                </a:cubicBezTo>
                <a:cubicBezTo>
                  <a:pt x="60726" y="6789"/>
                  <a:pt x="60735" y="5425"/>
                  <a:pt x="60744" y="4051"/>
                </a:cubicBezTo>
                <a:cubicBezTo>
                  <a:pt x="60735" y="4033"/>
                  <a:pt x="60735" y="4015"/>
                  <a:pt x="60753" y="4015"/>
                </a:cubicBezTo>
                <a:close/>
                <a:moveTo>
                  <a:pt x="70575" y="4113"/>
                </a:moveTo>
                <a:cubicBezTo>
                  <a:pt x="70584" y="5487"/>
                  <a:pt x="70566" y="6852"/>
                  <a:pt x="70566" y="8217"/>
                </a:cubicBezTo>
                <a:cubicBezTo>
                  <a:pt x="69272" y="8262"/>
                  <a:pt x="67919" y="8316"/>
                  <a:pt x="66578" y="8316"/>
                </a:cubicBezTo>
                <a:cubicBezTo>
                  <a:pt x="66060" y="8316"/>
                  <a:pt x="65544" y="8308"/>
                  <a:pt x="65035" y="8288"/>
                </a:cubicBezTo>
                <a:cubicBezTo>
                  <a:pt x="65017" y="6905"/>
                  <a:pt x="65017" y="5469"/>
                  <a:pt x="65079" y="4131"/>
                </a:cubicBezTo>
                <a:cubicBezTo>
                  <a:pt x="65909" y="4151"/>
                  <a:pt x="66757" y="4163"/>
                  <a:pt x="67604" y="4163"/>
                </a:cubicBezTo>
                <a:cubicBezTo>
                  <a:pt x="68607" y="4163"/>
                  <a:pt x="69608" y="4147"/>
                  <a:pt x="70575" y="4113"/>
                </a:cubicBezTo>
                <a:close/>
                <a:moveTo>
                  <a:pt x="58534" y="3970"/>
                </a:moveTo>
                <a:cubicBezTo>
                  <a:pt x="59152" y="3970"/>
                  <a:pt x="59771" y="3981"/>
                  <a:pt x="60387" y="4006"/>
                </a:cubicBezTo>
                <a:cubicBezTo>
                  <a:pt x="60387" y="5398"/>
                  <a:pt x="60369" y="6781"/>
                  <a:pt x="60369" y="8181"/>
                </a:cubicBezTo>
                <a:cubicBezTo>
                  <a:pt x="58879" y="8208"/>
                  <a:pt x="57443" y="8297"/>
                  <a:pt x="55962" y="8333"/>
                </a:cubicBezTo>
                <a:cubicBezTo>
                  <a:pt x="55908" y="6923"/>
                  <a:pt x="55855" y="5505"/>
                  <a:pt x="55864" y="4024"/>
                </a:cubicBezTo>
                <a:cubicBezTo>
                  <a:pt x="56745" y="3992"/>
                  <a:pt x="57639" y="3970"/>
                  <a:pt x="58534" y="3970"/>
                </a:cubicBezTo>
                <a:close/>
                <a:moveTo>
                  <a:pt x="51038" y="4024"/>
                </a:moveTo>
                <a:cubicBezTo>
                  <a:pt x="51914" y="4062"/>
                  <a:pt x="52823" y="4086"/>
                  <a:pt x="53728" y="4086"/>
                </a:cubicBezTo>
                <a:cubicBezTo>
                  <a:pt x="54326" y="4086"/>
                  <a:pt x="54922" y="4076"/>
                  <a:pt x="55507" y="4051"/>
                </a:cubicBezTo>
                <a:lnTo>
                  <a:pt x="55507" y="4051"/>
                </a:lnTo>
                <a:cubicBezTo>
                  <a:pt x="55498" y="5523"/>
                  <a:pt x="55569" y="6914"/>
                  <a:pt x="55605" y="8342"/>
                </a:cubicBezTo>
                <a:cubicBezTo>
                  <a:pt x="54053" y="8360"/>
                  <a:pt x="52545" y="8413"/>
                  <a:pt x="51046" y="8476"/>
                </a:cubicBezTo>
                <a:cubicBezTo>
                  <a:pt x="51091" y="7021"/>
                  <a:pt x="51055" y="5505"/>
                  <a:pt x="51029" y="4060"/>
                </a:cubicBezTo>
                <a:cubicBezTo>
                  <a:pt x="51020" y="4042"/>
                  <a:pt x="51020" y="4033"/>
                  <a:pt x="51038" y="4024"/>
                </a:cubicBezTo>
                <a:close/>
                <a:moveTo>
                  <a:pt x="40618" y="3837"/>
                </a:moveTo>
                <a:lnTo>
                  <a:pt x="40618" y="3837"/>
                </a:lnTo>
                <a:cubicBezTo>
                  <a:pt x="40636" y="5433"/>
                  <a:pt x="40573" y="6941"/>
                  <a:pt x="40564" y="8502"/>
                </a:cubicBezTo>
                <a:cubicBezTo>
                  <a:pt x="40437" y="8498"/>
                  <a:pt x="40309" y="8496"/>
                  <a:pt x="40181" y="8496"/>
                </a:cubicBezTo>
                <a:cubicBezTo>
                  <a:pt x="39468" y="8496"/>
                  <a:pt x="38751" y="8552"/>
                  <a:pt x="38040" y="8583"/>
                </a:cubicBezTo>
                <a:cubicBezTo>
                  <a:pt x="37192" y="8618"/>
                  <a:pt x="36362" y="8609"/>
                  <a:pt x="35551" y="8699"/>
                </a:cubicBezTo>
                <a:lnTo>
                  <a:pt x="35542" y="8663"/>
                </a:lnTo>
                <a:cubicBezTo>
                  <a:pt x="35595" y="7120"/>
                  <a:pt x="35622" y="5505"/>
                  <a:pt x="35568" y="3935"/>
                </a:cubicBezTo>
                <a:cubicBezTo>
                  <a:pt x="37183" y="3837"/>
                  <a:pt x="38941" y="3881"/>
                  <a:pt x="40618" y="3837"/>
                </a:cubicBezTo>
                <a:close/>
                <a:moveTo>
                  <a:pt x="44285" y="3743"/>
                </a:moveTo>
                <a:cubicBezTo>
                  <a:pt x="44599" y="3743"/>
                  <a:pt x="44913" y="3750"/>
                  <a:pt x="45230" y="3765"/>
                </a:cubicBezTo>
                <a:cubicBezTo>
                  <a:pt x="45283" y="5433"/>
                  <a:pt x="45408" y="7004"/>
                  <a:pt x="45426" y="8699"/>
                </a:cubicBezTo>
                <a:cubicBezTo>
                  <a:pt x="43910" y="8654"/>
                  <a:pt x="42420" y="8583"/>
                  <a:pt x="40912" y="8520"/>
                </a:cubicBezTo>
                <a:cubicBezTo>
                  <a:pt x="40939" y="6959"/>
                  <a:pt x="40975" y="5407"/>
                  <a:pt x="40975" y="3828"/>
                </a:cubicBezTo>
                <a:cubicBezTo>
                  <a:pt x="42087" y="3821"/>
                  <a:pt x="43178" y="3743"/>
                  <a:pt x="44285" y="3743"/>
                </a:cubicBezTo>
                <a:close/>
                <a:moveTo>
                  <a:pt x="45596" y="3774"/>
                </a:moveTo>
                <a:cubicBezTo>
                  <a:pt x="47291" y="3854"/>
                  <a:pt x="49021" y="3899"/>
                  <a:pt x="50672" y="4015"/>
                </a:cubicBezTo>
                <a:cubicBezTo>
                  <a:pt x="50699" y="5496"/>
                  <a:pt x="50734" y="7013"/>
                  <a:pt x="50690" y="8502"/>
                </a:cubicBezTo>
                <a:cubicBezTo>
                  <a:pt x="49084" y="8592"/>
                  <a:pt x="47478" y="8699"/>
                  <a:pt x="45783" y="8708"/>
                </a:cubicBezTo>
                <a:cubicBezTo>
                  <a:pt x="45765" y="7030"/>
                  <a:pt x="45640" y="5451"/>
                  <a:pt x="45587" y="3810"/>
                </a:cubicBezTo>
                <a:cubicBezTo>
                  <a:pt x="45587" y="3792"/>
                  <a:pt x="45587" y="3783"/>
                  <a:pt x="45596" y="3774"/>
                </a:cubicBezTo>
                <a:close/>
                <a:moveTo>
                  <a:pt x="7351" y="4274"/>
                </a:moveTo>
                <a:cubicBezTo>
                  <a:pt x="7351" y="4996"/>
                  <a:pt x="7333" y="5665"/>
                  <a:pt x="7307" y="6129"/>
                </a:cubicBezTo>
                <a:cubicBezTo>
                  <a:pt x="7262" y="6923"/>
                  <a:pt x="7164" y="7887"/>
                  <a:pt x="7075" y="8904"/>
                </a:cubicBezTo>
                <a:cubicBezTo>
                  <a:pt x="7066" y="8984"/>
                  <a:pt x="7057" y="9055"/>
                  <a:pt x="7048" y="9136"/>
                </a:cubicBezTo>
                <a:cubicBezTo>
                  <a:pt x="5121" y="9100"/>
                  <a:pt x="3355" y="9064"/>
                  <a:pt x="1927" y="9038"/>
                </a:cubicBezTo>
                <a:cubicBezTo>
                  <a:pt x="1900" y="7280"/>
                  <a:pt x="1874" y="5505"/>
                  <a:pt x="1927" y="4854"/>
                </a:cubicBezTo>
                <a:cubicBezTo>
                  <a:pt x="1936" y="4711"/>
                  <a:pt x="1954" y="4541"/>
                  <a:pt x="1963" y="4345"/>
                </a:cubicBezTo>
                <a:lnTo>
                  <a:pt x="7351" y="4274"/>
                </a:lnTo>
                <a:close/>
                <a:moveTo>
                  <a:pt x="35060" y="3908"/>
                </a:moveTo>
                <a:lnTo>
                  <a:pt x="35060" y="3953"/>
                </a:lnTo>
                <a:lnTo>
                  <a:pt x="35220" y="3953"/>
                </a:lnTo>
                <a:cubicBezTo>
                  <a:pt x="35256" y="5532"/>
                  <a:pt x="35256" y="7146"/>
                  <a:pt x="35176" y="8681"/>
                </a:cubicBezTo>
                <a:cubicBezTo>
                  <a:pt x="34569" y="8797"/>
                  <a:pt x="33071" y="9020"/>
                  <a:pt x="30091" y="9171"/>
                </a:cubicBezTo>
                <a:cubicBezTo>
                  <a:pt x="30100" y="9091"/>
                  <a:pt x="30100" y="9020"/>
                  <a:pt x="30109" y="8939"/>
                </a:cubicBezTo>
                <a:cubicBezTo>
                  <a:pt x="30207" y="7922"/>
                  <a:pt x="30296" y="6950"/>
                  <a:pt x="30350" y="6147"/>
                </a:cubicBezTo>
                <a:cubicBezTo>
                  <a:pt x="30376" y="5621"/>
                  <a:pt x="30394" y="4818"/>
                  <a:pt x="30394" y="3970"/>
                </a:cubicBezTo>
                <a:lnTo>
                  <a:pt x="35060" y="3908"/>
                </a:lnTo>
                <a:close/>
                <a:moveTo>
                  <a:pt x="12445" y="4202"/>
                </a:moveTo>
                <a:cubicBezTo>
                  <a:pt x="12454" y="5309"/>
                  <a:pt x="12454" y="6370"/>
                  <a:pt x="12454" y="7137"/>
                </a:cubicBezTo>
                <a:cubicBezTo>
                  <a:pt x="12454" y="7655"/>
                  <a:pt x="12445" y="8377"/>
                  <a:pt x="12436" y="9225"/>
                </a:cubicBezTo>
                <a:cubicBezTo>
                  <a:pt x="10723" y="9198"/>
                  <a:pt x="9028" y="9171"/>
                  <a:pt x="7431" y="9145"/>
                </a:cubicBezTo>
                <a:cubicBezTo>
                  <a:pt x="7440" y="9073"/>
                  <a:pt x="7449" y="9011"/>
                  <a:pt x="7449" y="8939"/>
                </a:cubicBezTo>
                <a:cubicBezTo>
                  <a:pt x="7547" y="7922"/>
                  <a:pt x="7646" y="6950"/>
                  <a:pt x="7690" y="6147"/>
                </a:cubicBezTo>
                <a:cubicBezTo>
                  <a:pt x="7717" y="5683"/>
                  <a:pt x="7735" y="5005"/>
                  <a:pt x="7735" y="4265"/>
                </a:cubicBezTo>
                <a:lnTo>
                  <a:pt x="12445" y="4202"/>
                </a:lnTo>
                <a:close/>
                <a:moveTo>
                  <a:pt x="18592" y="4122"/>
                </a:moveTo>
                <a:lnTo>
                  <a:pt x="18592" y="4122"/>
                </a:lnTo>
                <a:cubicBezTo>
                  <a:pt x="18583" y="4961"/>
                  <a:pt x="18556" y="5648"/>
                  <a:pt x="18485" y="5933"/>
                </a:cubicBezTo>
                <a:cubicBezTo>
                  <a:pt x="18386" y="6361"/>
                  <a:pt x="18395" y="7628"/>
                  <a:pt x="18467" y="9305"/>
                </a:cubicBezTo>
                <a:cubicBezTo>
                  <a:pt x="16647" y="9287"/>
                  <a:pt x="14729" y="9261"/>
                  <a:pt x="12829" y="9234"/>
                </a:cubicBezTo>
                <a:cubicBezTo>
                  <a:pt x="12829" y="8386"/>
                  <a:pt x="12838" y="7655"/>
                  <a:pt x="12838" y="7137"/>
                </a:cubicBezTo>
                <a:cubicBezTo>
                  <a:pt x="12838" y="6370"/>
                  <a:pt x="12838" y="5300"/>
                  <a:pt x="12829" y="4202"/>
                </a:cubicBezTo>
                <a:lnTo>
                  <a:pt x="18592" y="4122"/>
                </a:lnTo>
                <a:close/>
                <a:moveTo>
                  <a:pt x="30011" y="3970"/>
                </a:moveTo>
                <a:cubicBezTo>
                  <a:pt x="30011" y="4809"/>
                  <a:pt x="29993" y="5603"/>
                  <a:pt x="29966" y="6129"/>
                </a:cubicBezTo>
                <a:cubicBezTo>
                  <a:pt x="29912" y="6923"/>
                  <a:pt x="29823" y="7887"/>
                  <a:pt x="29725" y="8904"/>
                </a:cubicBezTo>
                <a:cubicBezTo>
                  <a:pt x="29716" y="9002"/>
                  <a:pt x="29707" y="9091"/>
                  <a:pt x="29698" y="9189"/>
                </a:cubicBezTo>
                <a:cubicBezTo>
                  <a:pt x="28503" y="9243"/>
                  <a:pt x="27076" y="9287"/>
                  <a:pt x="25389" y="9305"/>
                </a:cubicBezTo>
                <a:cubicBezTo>
                  <a:pt x="25158" y="9305"/>
                  <a:pt x="24917" y="9314"/>
                  <a:pt x="24667" y="9314"/>
                </a:cubicBezTo>
                <a:cubicBezTo>
                  <a:pt x="24667" y="9270"/>
                  <a:pt x="24667" y="9234"/>
                  <a:pt x="24658" y="9189"/>
                </a:cubicBezTo>
                <a:cubicBezTo>
                  <a:pt x="24640" y="7387"/>
                  <a:pt x="24613" y="5523"/>
                  <a:pt x="24658" y="4854"/>
                </a:cubicBezTo>
                <a:cubicBezTo>
                  <a:pt x="24676" y="4640"/>
                  <a:pt x="24703" y="4363"/>
                  <a:pt x="24729" y="4042"/>
                </a:cubicBezTo>
                <a:lnTo>
                  <a:pt x="30011" y="3970"/>
                </a:lnTo>
                <a:close/>
                <a:moveTo>
                  <a:pt x="24346" y="4051"/>
                </a:moveTo>
                <a:lnTo>
                  <a:pt x="24346" y="4051"/>
                </a:lnTo>
                <a:cubicBezTo>
                  <a:pt x="24319" y="4354"/>
                  <a:pt x="24292" y="4622"/>
                  <a:pt x="24274" y="4827"/>
                </a:cubicBezTo>
                <a:cubicBezTo>
                  <a:pt x="24221" y="5514"/>
                  <a:pt x="24248" y="7387"/>
                  <a:pt x="24274" y="9198"/>
                </a:cubicBezTo>
                <a:cubicBezTo>
                  <a:pt x="24274" y="9234"/>
                  <a:pt x="24283" y="9278"/>
                  <a:pt x="24283" y="9314"/>
                </a:cubicBezTo>
                <a:cubicBezTo>
                  <a:pt x="23633" y="9318"/>
                  <a:pt x="22932" y="9320"/>
                  <a:pt x="22192" y="9320"/>
                </a:cubicBezTo>
                <a:cubicBezTo>
                  <a:pt x="21146" y="9320"/>
                  <a:pt x="20021" y="9316"/>
                  <a:pt x="18850" y="9305"/>
                </a:cubicBezTo>
                <a:cubicBezTo>
                  <a:pt x="18788" y="7762"/>
                  <a:pt x="18770" y="6415"/>
                  <a:pt x="18859" y="6022"/>
                </a:cubicBezTo>
                <a:cubicBezTo>
                  <a:pt x="18931" y="5710"/>
                  <a:pt x="18966" y="4987"/>
                  <a:pt x="18975" y="4122"/>
                </a:cubicBezTo>
                <a:lnTo>
                  <a:pt x="24346" y="4051"/>
                </a:lnTo>
                <a:close/>
                <a:moveTo>
                  <a:pt x="70557" y="8574"/>
                </a:moveTo>
                <a:lnTo>
                  <a:pt x="70557" y="8574"/>
                </a:lnTo>
                <a:cubicBezTo>
                  <a:pt x="70566" y="9983"/>
                  <a:pt x="70557" y="11473"/>
                  <a:pt x="70503" y="12874"/>
                </a:cubicBezTo>
                <a:cubicBezTo>
                  <a:pt x="68826" y="13097"/>
                  <a:pt x="67006" y="13186"/>
                  <a:pt x="65142" y="13230"/>
                </a:cubicBezTo>
                <a:cubicBezTo>
                  <a:pt x="65124" y="11687"/>
                  <a:pt x="65052" y="10197"/>
                  <a:pt x="65035" y="8645"/>
                </a:cubicBezTo>
                <a:lnTo>
                  <a:pt x="65035" y="8645"/>
                </a:lnTo>
                <a:cubicBezTo>
                  <a:pt x="65544" y="8665"/>
                  <a:pt x="66060" y="8673"/>
                  <a:pt x="66576" y="8673"/>
                </a:cubicBezTo>
                <a:cubicBezTo>
                  <a:pt x="67914" y="8673"/>
                  <a:pt x="69263" y="8619"/>
                  <a:pt x="70557" y="8574"/>
                </a:cubicBezTo>
                <a:close/>
                <a:moveTo>
                  <a:pt x="61617" y="8494"/>
                </a:moveTo>
                <a:cubicBezTo>
                  <a:pt x="62659" y="8494"/>
                  <a:pt x="63689" y="8558"/>
                  <a:pt x="64687" y="8627"/>
                </a:cubicBezTo>
                <a:cubicBezTo>
                  <a:pt x="64696" y="10188"/>
                  <a:pt x="64767" y="11687"/>
                  <a:pt x="64785" y="13239"/>
                </a:cubicBezTo>
                <a:cubicBezTo>
                  <a:pt x="63429" y="13284"/>
                  <a:pt x="62073" y="13320"/>
                  <a:pt x="60726" y="13382"/>
                </a:cubicBezTo>
                <a:cubicBezTo>
                  <a:pt x="60726" y="11785"/>
                  <a:pt x="60735" y="10126"/>
                  <a:pt x="60717" y="8511"/>
                </a:cubicBezTo>
                <a:cubicBezTo>
                  <a:pt x="61018" y="8499"/>
                  <a:pt x="61318" y="8494"/>
                  <a:pt x="61617" y="8494"/>
                </a:cubicBezTo>
                <a:close/>
                <a:moveTo>
                  <a:pt x="50627" y="8850"/>
                </a:moveTo>
                <a:cubicBezTo>
                  <a:pt x="50699" y="8859"/>
                  <a:pt x="50672" y="8886"/>
                  <a:pt x="50681" y="8957"/>
                </a:cubicBezTo>
                <a:cubicBezTo>
                  <a:pt x="50699" y="9100"/>
                  <a:pt x="50672" y="9305"/>
                  <a:pt x="50672" y="9403"/>
                </a:cubicBezTo>
                <a:cubicBezTo>
                  <a:pt x="50627" y="10777"/>
                  <a:pt x="50583" y="12196"/>
                  <a:pt x="50493" y="13480"/>
                </a:cubicBezTo>
                <a:cubicBezTo>
                  <a:pt x="49890" y="13470"/>
                  <a:pt x="49281" y="13464"/>
                  <a:pt x="48672" y="13464"/>
                </a:cubicBezTo>
                <a:cubicBezTo>
                  <a:pt x="47677" y="13464"/>
                  <a:pt x="46683" y="13481"/>
                  <a:pt x="45721" y="13525"/>
                </a:cubicBezTo>
                <a:cubicBezTo>
                  <a:pt x="45792" y="12080"/>
                  <a:pt x="45801" y="10581"/>
                  <a:pt x="45792" y="9064"/>
                </a:cubicBezTo>
                <a:cubicBezTo>
                  <a:pt x="47041" y="9064"/>
                  <a:pt x="48227" y="8984"/>
                  <a:pt x="49441" y="8922"/>
                </a:cubicBezTo>
                <a:cubicBezTo>
                  <a:pt x="49717" y="8913"/>
                  <a:pt x="50029" y="8895"/>
                  <a:pt x="50333" y="8877"/>
                </a:cubicBezTo>
                <a:cubicBezTo>
                  <a:pt x="50431" y="8868"/>
                  <a:pt x="50574" y="8850"/>
                  <a:pt x="50627" y="8850"/>
                </a:cubicBezTo>
                <a:close/>
                <a:moveTo>
                  <a:pt x="60369" y="8529"/>
                </a:moveTo>
                <a:cubicBezTo>
                  <a:pt x="60378" y="10171"/>
                  <a:pt x="60360" y="11776"/>
                  <a:pt x="60378" y="13391"/>
                </a:cubicBezTo>
                <a:cubicBezTo>
                  <a:pt x="58942" y="13471"/>
                  <a:pt x="57478" y="13525"/>
                  <a:pt x="55989" y="13543"/>
                </a:cubicBezTo>
                <a:cubicBezTo>
                  <a:pt x="56007" y="11928"/>
                  <a:pt x="56042" y="10269"/>
                  <a:pt x="55971" y="8690"/>
                </a:cubicBezTo>
                <a:cubicBezTo>
                  <a:pt x="57452" y="8645"/>
                  <a:pt x="58879" y="8565"/>
                  <a:pt x="60369" y="8529"/>
                </a:cubicBezTo>
                <a:close/>
                <a:moveTo>
                  <a:pt x="55623" y="8699"/>
                </a:moveTo>
                <a:cubicBezTo>
                  <a:pt x="55694" y="10287"/>
                  <a:pt x="55650" y="11928"/>
                  <a:pt x="55632" y="13543"/>
                </a:cubicBezTo>
                <a:cubicBezTo>
                  <a:pt x="55458" y="13544"/>
                  <a:pt x="55285" y="13544"/>
                  <a:pt x="55113" y="13544"/>
                </a:cubicBezTo>
                <a:cubicBezTo>
                  <a:pt x="53672" y="13544"/>
                  <a:pt x="52268" y="13513"/>
                  <a:pt x="50850" y="13489"/>
                </a:cubicBezTo>
                <a:cubicBezTo>
                  <a:pt x="50939" y="11964"/>
                  <a:pt x="51011" y="10420"/>
                  <a:pt x="51046" y="8832"/>
                </a:cubicBezTo>
                <a:cubicBezTo>
                  <a:pt x="52554" y="8770"/>
                  <a:pt x="54071" y="8716"/>
                  <a:pt x="55623" y="8699"/>
                </a:cubicBezTo>
                <a:close/>
                <a:moveTo>
                  <a:pt x="40924" y="8876"/>
                </a:moveTo>
                <a:cubicBezTo>
                  <a:pt x="40926" y="8876"/>
                  <a:pt x="40928" y="8876"/>
                  <a:pt x="40930" y="8877"/>
                </a:cubicBezTo>
                <a:cubicBezTo>
                  <a:pt x="42420" y="8939"/>
                  <a:pt x="43910" y="9011"/>
                  <a:pt x="45426" y="9046"/>
                </a:cubicBezTo>
                <a:cubicBezTo>
                  <a:pt x="45462" y="10563"/>
                  <a:pt x="45426" y="12080"/>
                  <a:pt x="45364" y="13534"/>
                </a:cubicBezTo>
                <a:cubicBezTo>
                  <a:pt x="43865" y="13614"/>
                  <a:pt x="42384" y="13703"/>
                  <a:pt x="40894" y="13792"/>
                </a:cubicBezTo>
                <a:cubicBezTo>
                  <a:pt x="40921" y="12187"/>
                  <a:pt x="40912" y="10501"/>
                  <a:pt x="40912" y="8904"/>
                </a:cubicBezTo>
                <a:cubicBezTo>
                  <a:pt x="40896" y="8904"/>
                  <a:pt x="40909" y="8876"/>
                  <a:pt x="40924" y="8876"/>
                </a:cubicBezTo>
                <a:close/>
                <a:moveTo>
                  <a:pt x="40145" y="8849"/>
                </a:moveTo>
                <a:cubicBezTo>
                  <a:pt x="40282" y="8849"/>
                  <a:pt x="40420" y="8852"/>
                  <a:pt x="40555" y="8859"/>
                </a:cubicBezTo>
                <a:cubicBezTo>
                  <a:pt x="40573" y="10510"/>
                  <a:pt x="40555" y="12169"/>
                  <a:pt x="40537" y="13801"/>
                </a:cubicBezTo>
                <a:cubicBezTo>
                  <a:pt x="38825" y="13891"/>
                  <a:pt x="37094" y="13953"/>
                  <a:pt x="35381" y="14042"/>
                </a:cubicBezTo>
                <a:cubicBezTo>
                  <a:pt x="35479" y="12419"/>
                  <a:pt x="35488" y="10715"/>
                  <a:pt x="35533" y="9046"/>
                </a:cubicBezTo>
                <a:cubicBezTo>
                  <a:pt x="36853" y="8957"/>
                  <a:pt x="38218" y="8931"/>
                  <a:pt x="39583" y="8859"/>
                </a:cubicBezTo>
                <a:cubicBezTo>
                  <a:pt x="39768" y="8854"/>
                  <a:pt x="39957" y="8849"/>
                  <a:pt x="40145" y="8849"/>
                </a:cubicBezTo>
                <a:close/>
                <a:moveTo>
                  <a:pt x="35176" y="9073"/>
                </a:moveTo>
                <a:lnTo>
                  <a:pt x="35176" y="9073"/>
                </a:lnTo>
                <a:cubicBezTo>
                  <a:pt x="35122" y="10724"/>
                  <a:pt x="35131" y="12436"/>
                  <a:pt x="35024" y="14024"/>
                </a:cubicBezTo>
                <a:cubicBezTo>
                  <a:pt x="34293" y="14078"/>
                  <a:pt x="32428" y="14123"/>
                  <a:pt x="29850" y="14149"/>
                </a:cubicBezTo>
                <a:cubicBezTo>
                  <a:pt x="29805" y="13561"/>
                  <a:pt x="29796" y="12963"/>
                  <a:pt x="29832" y="12321"/>
                </a:cubicBezTo>
                <a:cubicBezTo>
                  <a:pt x="29877" y="11473"/>
                  <a:pt x="29957" y="10518"/>
                  <a:pt x="30055" y="9555"/>
                </a:cubicBezTo>
                <a:cubicBezTo>
                  <a:pt x="32990" y="9412"/>
                  <a:pt x="34498" y="9198"/>
                  <a:pt x="35176" y="9073"/>
                </a:cubicBezTo>
                <a:close/>
                <a:moveTo>
                  <a:pt x="29663" y="9573"/>
                </a:moveTo>
                <a:cubicBezTo>
                  <a:pt x="29573" y="10518"/>
                  <a:pt x="29493" y="11464"/>
                  <a:pt x="29449" y="12303"/>
                </a:cubicBezTo>
                <a:cubicBezTo>
                  <a:pt x="29413" y="12954"/>
                  <a:pt x="29422" y="13561"/>
                  <a:pt x="29466" y="14158"/>
                </a:cubicBezTo>
                <a:cubicBezTo>
                  <a:pt x="28030" y="14176"/>
                  <a:pt x="26398" y="14185"/>
                  <a:pt x="24631" y="14194"/>
                </a:cubicBezTo>
                <a:cubicBezTo>
                  <a:pt x="24631" y="13792"/>
                  <a:pt x="24640" y="13462"/>
                  <a:pt x="24658" y="13248"/>
                </a:cubicBezTo>
                <a:cubicBezTo>
                  <a:pt x="24711" y="12767"/>
                  <a:pt x="24694" y="11321"/>
                  <a:pt x="24667" y="9698"/>
                </a:cubicBezTo>
                <a:cubicBezTo>
                  <a:pt x="24917" y="9698"/>
                  <a:pt x="25166" y="9698"/>
                  <a:pt x="25398" y="9689"/>
                </a:cubicBezTo>
                <a:cubicBezTo>
                  <a:pt x="27058" y="9671"/>
                  <a:pt x="28476" y="9626"/>
                  <a:pt x="29663" y="9573"/>
                </a:cubicBezTo>
                <a:close/>
                <a:moveTo>
                  <a:pt x="1927" y="9421"/>
                </a:moveTo>
                <a:cubicBezTo>
                  <a:pt x="3355" y="9448"/>
                  <a:pt x="5103" y="9484"/>
                  <a:pt x="7012" y="9519"/>
                </a:cubicBezTo>
                <a:cubicBezTo>
                  <a:pt x="6923" y="10483"/>
                  <a:pt x="6834" y="11446"/>
                  <a:pt x="6789" y="12303"/>
                </a:cubicBezTo>
                <a:cubicBezTo>
                  <a:pt x="6753" y="12963"/>
                  <a:pt x="6771" y="13587"/>
                  <a:pt x="6807" y="14203"/>
                </a:cubicBezTo>
                <a:cubicBezTo>
                  <a:pt x="5112" y="14194"/>
                  <a:pt x="3462" y="14194"/>
                  <a:pt x="1900" y="14185"/>
                </a:cubicBezTo>
                <a:cubicBezTo>
                  <a:pt x="1900" y="13784"/>
                  <a:pt x="1900" y="13453"/>
                  <a:pt x="1927" y="13248"/>
                </a:cubicBezTo>
                <a:cubicBezTo>
                  <a:pt x="1972" y="12740"/>
                  <a:pt x="1954" y="11152"/>
                  <a:pt x="1927" y="9421"/>
                </a:cubicBezTo>
                <a:close/>
                <a:moveTo>
                  <a:pt x="7396" y="9528"/>
                </a:moveTo>
                <a:cubicBezTo>
                  <a:pt x="9002" y="9555"/>
                  <a:pt x="10705" y="9591"/>
                  <a:pt x="12436" y="9609"/>
                </a:cubicBezTo>
                <a:cubicBezTo>
                  <a:pt x="12436" y="9680"/>
                  <a:pt x="12436" y="9742"/>
                  <a:pt x="12436" y="9805"/>
                </a:cubicBezTo>
                <a:cubicBezTo>
                  <a:pt x="12427" y="11179"/>
                  <a:pt x="12409" y="12775"/>
                  <a:pt x="12409" y="14212"/>
                </a:cubicBezTo>
                <a:cubicBezTo>
                  <a:pt x="10652" y="14212"/>
                  <a:pt x="8903" y="14203"/>
                  <a:pt x="7191" y="14203"/>
                </a:cubicBezTo>
                <a:cubicBezTo>
                  <a:pt x="7155" y="13587"/>
                  <a:pt x="7137" y="12981"/>
                  <a:pt x="7173" y="12321"/>
                </a:cubicBezTo>
                <a:cubicBezTo>
                  <a:pt x="7217" y="11464"/>
                  <a:pt x="7307" y="10501"/>
                  <a:pt x="7396" y="9528"/>
                </a:cubicBezTo>
                <a:close/>
                <a:moveTo>
                  <a:pt x="12820" y="9617"/>
                </a:moveTo>
                <a:cubicBezTo>
                  <a:pt x="14729" y="9644"/>
                  <a:pt x="16656" y="9671"/>
                  <a:pt x="18476" y="9689"/>
                </a:cubicBezTo>
                <a:cubicBezTo>
                  <a:pt x="18529" y="10813"/>
                  <a:pt x="18592" y="12106"/>
                  <a:pt x="18672" y="13436"/>
                </a:cubicBezTo>
                <a:cubicBezTo>
                  <a:pt x="18681" y="13712"/>
                  <a:pt x="18699" y="13971"/>
                  <a:pt x="18708" y="14212"/>
                </a:cubicBezTo>
                <a:lnTo>
                  <a:pt x="12793" y="14212"/>
                </a:lnTo>
                <a:cubicBezTo>
                  <a:pt x="12793" y="12784"/>
                  <a:pt x="12811" y="11179"/>
                  <a:pt x="12820" y="9814"/>
                </a:cubicBezTo>
                <a:cubicBezTo>
                  <a:pt x="12820" y="9742"/>
                  <a:pt x="12820" y="9680"/>
                  <a:pt x="12820" y="9617"/>
                </a:cubicBezTo>
                <a:close/>
                <a:moveTo>
                  <a:pt x="18868" y="9689"/>
                </a:moveTo>
                <a:lnTo>
                  <a:pt x="18868" y="9689"/>
                </a:lnTo>
                <a:cubicBezTo>
                  <a:pt x="20197" y="9698"/>
                  <a:pt x="21473" y="9707"/>
                  <a:pt x="22633" y="9707"/>
                </a:cubicBezTo>
                <a:cubicBezTo>
                  <a:pt x="23213" y="9707"/>
                  <a:pt x="23766" y="9707"/>
                  <a:pt x="24283" y="9698"/>
                </a:cubicBezTo>
                <a:lnTo>
                  <a:pt x="24283" y="9698"/>
                </a:lnTo>
                <a:cubicBezTo>
                  <a:pt x="24310" y="11259"/>
                  <a:pt x="24328" y="12758"/>
                  <a:pt x="24274" y="13213"/>
                </a:cubicBezTo>
                <a:cubicBezTo>
                  <a:pt x="24257" y="13436"/>
                  <a:pt x="24248" y="13784"/>
                  <a:pt x="24248" y="14194"/>
                </a:cubicBezTo>
                <a:cubicBezTo>
                  <a:pt x="22624" y="14203"/>
                  <a:pt x="20893" y="14212"/>
                  <a:pt x="19100" y="14212"/>
                </a:cubicBezTo>
                <a:cubicBezTo>
                  <a:pt x="19082" y="13971"/>
                  <a:pt x="19064" y="13703"/>
                  <a:pt x="19056" y="13418"/>
                </a:cubicBezTo>
                <a:cubicBezTo>
                  <a:pt x="18993" y="12347"/>
                  <a:pt x="18922" y="10973"/>
                  <a:pt x="18868" y="9689"/>
                </a:cubicBezTo>
                <a:close/>
                <a:moveTo>
                  <a:pt x="50841" y="13846"/>
                </a:moveTo>
                <a:cubicBezTo>
                  <a:pt x="52169" y="13868"/>
                  <a:pt x="53522" y="13904"/>
                  <a:pt x="54863" y="13904"/>
                </a:cubicBezTo>
                <a:cubicBezTo>
                  <a:pt x="55117" y="13904"/>
                  <a:pt x="55370" y="13902"/>
                  <a:pt x="55623" y="13900"/>
                </a:cubicBezTo>
                <a:lnTo>
                  <a:pt x="55623" y="13900"/>
                </a:lnTo>
                <a:cubicBezTo>
                  <a:pt x="55605" y="15577"/>
                  <a:pt x="55543" y="17245"/>
                  <a:pt x="55578" y="18940"/>
                </a:cubicBezTo>
                <a:cubicBezTo>
                  <a:pt x="54160" y="18891"/>
                  <a:pt x="52742" y="18850"/>
                  <a:pt x="51283" y="18850"/>
                </a:cubicBezTo>
                <a:cubicBezTo>
                  <a:pt x="51145" y="18850"/>
                  <a:pt x="51007" y="18850"/>
                  <a:pt x="50868" y="18851"/>
                </a:cubicBezTo>
                <a:cubicBezTo>
                  <a:pt x="50743" y="17290"/>
                  <a:pt x="50734" y="15479"/>
                  <a:pt x="50823" y="13873"/>
                </a:cubicBezTo>
                <a:cubicBezTo>
                  <a:pt x="50823" y="13864"/>
                  <a:pt x="50823" y="13846"/>
                  <a:pt x="50841" y="13846"/>
                </a:cubicBezTo>
                <a:close/>
                <a:moveTo>
                  <a:pt x="48577" y="13820"/>
                </a:moveTo>
                <a:cubicBezTo>
                  <a:pt x="49209" y="13820"/>
                  <a:pt x="49844" y="13826"/>
                  <a:pt x="50475" y="13837"/>
                </a:cubicBezTo>
                <a:cubicBezTo>
                  <a:pt x="50377" y="15452"/>
                  <a:pt x="50386" y="17281"/>
                  <a:pt x="50520" y="18851"/>
                </a:cubicBezTo>
                <a:cubicBezTo>
                  <a:pt x="50425" y="18850"/>
                  <a:pt x="50331" y="18850"/>
                  <a:pt x="50236" y="18850"/>
                </a:cubicBezTo>
                <a:cubicBezTo>
                  <a:pt x="48697" y="18850"/>
                  <a:pt x="47217" y="18916"/>
                  <a:pt x="45729" y="18958"/>
                </a:cubicBezTo>
                <a:cubicBezTo>
                  <a:pt x="45676" y="17307"/>
                  <a:pt x="45640" y="15541"/>
                  <a:pt x="45712" y="13873"/>
                </a:cubicBezTo>
                <a:cubicBezTo>
                  <a:pt x="46650" y="13835"/>
                  <a:pt x="47611" y="13820"/>
                  <a:pt x="48577" y="13820"/>
                </a:cubicBezTo>
                <a:close/>
                <a:moveTo>
                  <a:pt x="60378" y="13748"/>
                </a:moveTo>
                <a:cubicBezTo>
                  <a:pt x="60405" y="15603"/>
                  <a:pt x="60565" y="17388"/>
                  <a:pt x="60699" y="19109"/>
                </a:cubicBezTo>
                <a:cubicBezTo>
                  <a:pt x="59084" y="19083"/>
                  <a:pt x="57487" y="19029"/>
                  <a:pt x="55935" y="18940"/>
                </a:cubicBezTo>
                <a:cubicBezTo>
                  <a:pt x="55899" y="17245"/>
                  <a:pt x="55962" y="15577"/>
                  <a:pt x="55971" y="13900"/>
                </a:cubicBezTo>
                <a:cubicBezTo>
                  <a:pt x="57478" y="13882"/>
                  <a:pt x="58924" y="13810"/>
                  <a:pt x="60378" y="13748"/>
                </a:cubicBezTo>
                <a:close/>
                <a:moveTo>
                  <a:pt x="64776" y="13596"/>
                </a:moveTo>
                <a:cubicBezTo>
                  <a:pt x="64812" y="13623"/>
                  <a:pt x="64794" y="13694"/>
                  <a:pt x="64794" y="13748"/>
                </a:cubicBezTo>
                <a:cubicBezTo>
                  <a:pt x="64803" y="15532"/>
                  <a:pt x="64758" y="17388"/>
                  <a:pt x="64776" y="19190"/>
                </a:cubicBezTo>
                <a:cubicBezTo>
                  <a:pt x="63536" y="19163"/>
                  <a:pt x="62323" y="19118"/>
                  <a:pt x="61065" y="19109"/>
                </a:cubicBezTo>
                <a:cubicBezTo>
                  <a:pt x="60904" y="17361"/>
                  <a:pt x="60770" y="15595"/>
                  <a:pt x="60726" y="13730"/>
                </a:cubicBezTo>
                <a:cubicBezTo>
                  <a:pt x="62073" y="13676"/>
                  <a:pt x="63429" y="13641"/>
                  <a:pt x="64776" y="13596"/>
                </a:cubicBezTo>
                <a:close/>
                <a:moveTo>
                  <a:pt x="70458" y="13227"/>
                </a:moveTo>
                <a:cubicBezTo>
                  <a:pt x="70487" y="13227"/>
                  <a:pt x="70494" y="13253"/>
                  <a:pt x="70494" y="13382"/>
                </a:cubicBezTo>
                <a:cubicBezTo>
                  <a:pt x="70494" y="13766"/>
                  <a:pt x="70459" y="14247"/>
                  <a:pt x="70441" y="14604"/>
                </a:cubicBezTo>
                <a:cubicBezTo>
                  <a:pt x="70378" y="15996"/>
                  <a:pt x="70307" y="17441"/>
                  <a:pt x="70289" y="18824"/>
                </a:cubicBezTo>
                <a:cubicBezTo>
                  <a:pt x="69531" y="18949"/>
                  <a:pt x="68701" y="19118"/>
                  <a:pt x="67818" y="19127"/>
                </a:cubicBezTo>
                <a:cubicBezTo>
                  <a:pt x="66944" y="19145"/>
                  <a:pt x="66025" y="19190"/>
                  <a:pt x="65133" y="19199"/>
                </a:cubicBezTo>
                <a:cubicBezTo>
                  <a:pt x="65124" y="17325"/>
                  <a:pt x="65142" y="15461"/>
                  <a:pt x="65151" y="13587"/>
                </a:cubicBezTo>
                <a:cubicBezTo>
                  <a:pt x="66979" y="13561"/>
                  <a:pt x="68746" y="13436"/>
                  <a:pt x="70378" y="13239"/>
                </a:cubicBezTo>
                <a:cubicBezTo>
                  <a:pt x="70415" y="13236"/>
                  <a:pt x="70440" y="13227"/>
                  <a:pt x="70458" y="13227"/>
                </a:cubicBezTo>
                <a:close/>
                <a:moveTo>
                  <a:pt x="45355" y="13900"/>
                </a:moveTo>
                <a:cubicBezTo>
                  <a:pt x="45283" y="15559"/>
                  <a:pt x="45319" y="17334"/>
                  <a:pt x="45382" y="18984"/>
                </a:cubicBezTo>
                <a:cubicBezTo>
                  <a:pt x="43838" y="19047"/>
                  <a:pt x="42339" y="19163"/>
                  <a:pt x="40778" y="19208"/>
                </a:cubicBezTo>
                <a:cubicBezTo>
                  <a:pt x="40707" y="17521"/>
                  <a:pt x="40832" y="15809"/>
                  <a:pt x="40885" y="14149"/>
                </a:cubicBezTo>
                <a:cubicBezTo>
                  <a:pt x="42384" y="14069"/>
                  <a:pt x="43838" y="13953"/>
                  <a:pt x="45355" y="13900"/>
                </a:cubicBezTo>
                <a:close/>
                <a:moveTo>
                  <a:pt x="40529" y="14167"/>
                </a:moveTo>
                <a:cubicBezTo>
                  <a:pt x="40475" y="15826"/>
                  <a:pt x="40350" y="17539"/>
                  <a:pt x="40430" y="19234"/>
                </a:cubicBezTo>
                <a:cubicBezTo>
                  <a:pt x="38718" y="19288"/>
                  <a:pt x="37031" y="19377"/>
                  <a:pt x="35444" y="19564"/>
                </a:cubicBezTo>
                <a:cubicBezTo>
                  <a:pt x="35328" y="17923"/>
                  <a:pt x="35220" y="16112"/>
                  <a:pt x="35354" y="14399"/>
                </a:cubicBezTo>
                <a:cubicBezTo>
                  <a:pt x="37076" y="14319"/>
                  <a:pt x="38789" y="14230"/>
                  <a:pt x="40529" y="14167"/>
                </a:cubicBezTo>
                <a:close/>
                <a:moveTo>
                  <a:pt x="34953" y="14408"/>
                </a:moveTo>
                <a:lnTo>
                  <a:pt x="34953" y="14426"/>
                </a:lnTo>
                <a:lnTo>
                  <a:pt x="34997" y="14426"/>
                </a:lnTo>
                <a:cubicBezTo>
                  <a:pt x="34980" y="14711"/>
                  <a:pt x="34962" y="14997"/>
                  <a:pt x="34953" y="15282"/>
                </a:cubicBezTo>
                <a:lnTo>
                  <a:pt x="34953" y="16504"/>
                </a:lnTo>
                <a:lnTo>
                  <a:pt x="34944" y="16504"/>
                </a:lnTo>
                <a:cubicBezTo>
                  <a:pt x="34953" y="17566"/>
                  <a:pt x="35024" y="18610"/>
                  <a:pt x="35096" y="19609"/>
                </a:cubicBezTo>
                <a:cubicBezTo>
                  <a:pt x="35024" y="19609"/>
                  <a:pt x="34962" y="19618"/>
                  <a:pt x="34899" y="19627"/>
                </a:cubicBezTo>
                <a:lnTo>
                  <a:pt x="34899" y="19636"/>
                </a:lnTo>
                <a:cubicBezTo>
                  <a:pt x="34337" y="19654"/>
                  <a:pt x="32607" y="19689"/>
                  <a:pt x="30171" y="19743"/>
                </a:cubicBezTo>
                <a:cubicBezTo>
                  <a:pt x="30144" y="18949"/>
                  <a:pt x="30118" y="18271"/>
                  <a:pt x="30109" y="17807"/>
                </a:cubicBezTo>
                <a:cubicBezTo>
                  <a:pt x="30100" y="16986"/>
                  <a:pt x="30028" y="16219"/>
                  <a:pt x="29957" y="15470"/>
                </a:cubicBezTo>
                <a:cubicBezTo>
                  <a:pt x="29930" y="15157"/>
                  <a:pt x="29904" y="14845"/>
                  <a:pt x="29877" y="14542"/>
                </a:cubicBezTo>
                <a:cubicBezTo>
                  <a:pt x="32303" y="14506"/>
                  <a:pt x="34105" y="14470"/>
                  <a:pt x="34953" y="14408"/>
                </a:cubicBezTo>
                <a:close/>
                <a:moveTo>
                  <a:pt x="29493" y="14542"/>
                </a:moveTo>
                <a:cubicBezTo>
                  <a:pt x="29511" y="14863"/>
                  <a:pt x="29547" y="15184"/>
                  <a:pt x="29573" y="15505"/>
                </a:cubicBezTo>
                <a:cubicBezTo>
                  <a:pt x="29645" y="16246"/>
                  <a:pt x="29716" y="17004"/>
                  <a:pt x="29725" y="17816"/>
                </a:cubicBezTo>
                <a:cubicBezTo>
                  <a:pt x="29734" y="18280"/>
                  <a:pt x="29761" y="18958"/>
                  <a:pt x="29788" y="19752"/>
                </a:cubicBezTo>
                <a:cubicBezTo>
                  <a:pt x="28262" y="19787"/>
                  <a:pt x="26487" y="19823"/>
                  <a:pt x="24551" y="19868"/>
                </a:cubicBezTo>
                <a:cubicBezTo>
                  <a:pt x="24578" y="19591"/>
                  <a:pt x="24604" y="19368"/>
                  <a:pt x="24631" y="19216"/>
                </a:cubicBezTo>
                <a:cubicBezTo>
                  <a:pt x="24729" y="18583"/>
                  <a:pt x="24694" y="17147"/>
                  <a:pt x="24667" y="15764"/>
                </a:cubicBezTo>
                <a:cubicBezTo>
                  <a:pt x="24658" y="15354"/>
                  <a:pt x="24649" y="14952"/>
                  <a:pt x="24640" y="14586"/>
                </a:cubicBezTo>
                <a:cubicBezTo>
                  <a:pt x="26415" y="14578"/>
                  <a:pt x="28048" y="14560"/>
                  <a:pt x="29493" y="14542"/>
                </a:cubicBezTo>
                <a:close/>
                <a:moveTo>
                  <a:pt x="24257" y="14586"/>
                </a:moveTo>
                <a:cubicBezTo>
                  <a:pt x="24257" y="14952"/>
                  <a:pt x="24274" y="15354"/>
                  <a:pt x="24283" y="15773"/>
                </a:cubicBezTo>
                <a:cubicBezTo>
                  <a:pt x="24310" y="17075"/>
                  <a:pt x="24346" y="18556"/>
                  <a:pt x="24248" y="19163"/>
                </a:cubicBezTo>
                <a:cubicBezTo>
                  <a:pt x="24221" y="19323"/>
                  <a:pt x="24194" y="19573"/>
                  <a:pt x="24167" y="19877"/>
                </a:cubicBezTo>
                <a:cubicBezTo>
                  <a:pt x="22544" y="19921"/>
                  <a:pt x="20813" y="19957"/>
                  <a:pt x="19038" y="20001"/>
                </a:cubicBezTo>
                <a:cubicBezTo>
                  <a:pt x="19118" y="18101"/>
                  <a:pt x="19180" y="16210"/>
                  <a:pt x="19154" y="15452"/>
                </a:cubicBezTo>
                <a:cubicBezTo>
                  <a:pt x="19154" y="15256"/>
                  <a:pt x="19136" y="14961"/>
                  <a:pt x="19118" y="14604"/>
                </a:cubicBezTo>
                <a:cubicBezTo>
                  <a:pt x="20902" y="14595"/>
                  <a:pt x="22633" y="14595"/>
                  <a:pt x="24257" y="14586"/>
                </a:cubicBezTo>
                <a:close/>
                <a:moveTo>
                  <a:pt x="18734" y="14604"/>
                </a:moveTo>
                <a:cubicBezTo>
                  <a:pt x="18752" y="14970"/>
                  <a:pt x="18761" y="15264"/>
                  <a:pt x="18770" y="15470"/>
                </a:cubicBezTo>
                <a:cubicBezTo>
                  <a:pt x="18797" y="16210"/>
                  <a:pt x="18725" y="18110"/>
                  <a:pt x="18654" y="20010"/>
                </a:cubicBezTo>
                <a:cubicBezTo>
                  <a:pt x="16781" y="20064"/>
                  <a:pt x="14863" y="20109"/>
                  <a:pt x="12971" y="20162"/>
                </a:cubicBezTo>
                <a:cubicBezTo>
                  <a:pt x="12918" y="19190"/>
                  <a:pt x="12873" y="18351"/>
                  <a:pt x="12838" y="17905"/>
                </a:cubicBezTo>
                <a:cubicBezTo>
                  <a:pt x="12802" y="17405"/>
                  <a:pt x="12793" y="16130"/>
                  <a:pt x="12793" y="14604"/>
                </a:cubicBezTo>
                <a:close/>
                <a:moveTo>
                  <a:pt x="7226" y="14586"/>
                </a:moveTo>
                <a:lnTo>
                  <a:pt x="7226" y="14586"/>
                </a:lnTo>
                <a:cubicBezTo>
                  <a:pt x="8921" y="14595"/>
                  <a:pt x="10661" y="14595"/>
                  <a:pt x="12409" y="14604"/>
                </a:cubicBezTo>
                <a:cubicBezTo>
                  <a:pt x="12400" y="16139"/>
                  <a:pt x="12418" y="17423"/>
                  <a:pt x="12454" y="17932"/>
                </a:cubicBezTo>
                <a:cubicBezTo>
                  <a:pt x="12490" y="18378"/>
                  <a:pt x="12534" y="19208"/>
                  <a:pt x="12588" y="20171"/>
                </a:cubicBezTo>
                <a:cubicBezTo>
                  <a:pt x="10857" y="20216"/>
                  <a:pt x="9162" y="20269"/>
                  <a:pt x="7538" y="20314"/>
                </a:cubicBezTo>
                <a:cubicBezTo>
                  <a:pt x="7494" y="19288"/>
                  <a:pt x="7467" y="18378"/>
                  <a:pt x="7458" y="17807"/>
                </a:cubicBezTo>
                <a:cubicBezTo>
                  <a:pt x="7440" y="16986"/>
                  <a:pt x="7369" y="16219"/>
                  <a:pt x="7298" y="15470"/>
                </a:cubicBezTo>
                <a:cubicBezTo>
                  <a:pt x="7271" y="15175"/>
                  <a:pt x="7244" y="14881"/>
                  <a:pt x="7226" y="14586"/>
                </a:cubicBezTo>
                <a:close/>
                <a:moveTo>
                  <a:pt x="1900" y="14569"/>
                </a:moveTo>
                <a:lnTo>
                  <a:pt x="1900" y="14569"/>
                </a:lnTo>
                <a:cubicBezTo>
                  <a:pt x="3470" y="14578"/>
                  <a:pt x="5130" y="14586"/>
                  <a:pt x="6834" y="14586"/>
                </a:cubicBezTo>
                <a:cubicBezTo>
                  <a:pt x="6860" y="14890"/>
                  <a:pt x="6887" y="15193"/>
                  <a:pt x="6914" y="15505"/>
                </a:cubicBezTo>
                <a:cubicBezTo>
                  <a:pt x="6985" y="16246"/>
                  <a:pt x="7057" y="17004"/>
                  <a:pt x="7075" y="17816"/>
                </a:cubicBezTo>
                <a:cubicBezTo>
                  <a:pt x="7084" y="18387"/>
                  <a:pt x="7110" y="19297"/>
                  <a:pt x="7155" y="20332"/>
                </a:cubicBezTo>
                <a:cubicBezTo>
                  <a:pt x="5210" y="20385"/>
                  <a:pt x="3381" y="20448"/>
                  <a:pt x="1767" y="20501"/>
                </a:cubicBezTo>
                <a:cubicBezTo>
                  <a:pt x="1811" y="19930"/>
                  <a:pt x="1856" y="19475"/>
                  <a:pt x="1891" y="19216"/>
                </a:cubicBezTo>
                <a:cubicBezTo>
                  <a:pt x="1999" y="18583"/>
                  <a:pt x="1963" y="17147"/>
                  <a:pt x="1927" y="15764"/>
                </a:cubicBezTo>
                <a:cubicBezTo>
                  <a:pt x="1918" y="15345"/>
                  <a:pt x="1909" y="14934"/>
                  <a:pt x="1900" y="14569"/>
                </a:cubicBezTo>
                <a:close/>
                <a:moveTo>
                  <a:pt x="7164" y="20715"/>
                </a:moveTo>
                <a:cubicBezTo>
                  <a:pt x="7173" y="20965"/>
                  <a:pt x="7182" y="21215"/>
                  <a:pt x="7199" y="21473"/>
                </a:cubicBezTo>
                <a:cubicBezTo>
                  <a:pt x="7235" y="22437"/>
                  <a:pt x="7271" y="23463"/>
                  <a:pt x="7307" y="24382"/>
                </a:cubicBezTo>
                <a:cubicBezTo>
                  <a:pt x="5228" y="24292"/>
                  <a:pt x="3274" y="24212"/>
                  <a:pt x="1544" y="24150"/>
                </a:cubicBezTo>
                <a:cubicBezTo>
                  <a:pt x="1606" y="23070"/>
                  <a:pt x="1668" y="21866"/>
                  <a:pt x="1740" y="20885"/>
                </a:cubicBezTo>
                <a:cubicBezTo>
                  <a:pt x="3363" y="20831"/>
                  <a:pt x="5201" y="20769"/>
                  <a:pt x="7164" y="20715"/>
                </a:cubicBezTo>
                <a:close/>
                <a:moveTo>
                  <a:pt x="12606" y="20555"/>
                </a:moveTo>
                <a:cubicBezTo>
                  <a:pt x="12686" y="22009"/>
                  <a:pt x="12775" y="23650"/>
                  <a:pt x="12873" y="24631"/>
                </a:cubicBezTo>
                <a:cubicBezTo>
                  <a:pt x="11107" y="24551"/>
                  <a:pt x="9358" y="24471"/>
                  <a:pt x="7690" y="24400"/>
                </a:cubicBezTo>
                <a:cubicBezTo>
                  <a:pt x="7654" y="23472"/>
                  <a:pt x="7619" y="22437"/>
                  <a:pt x="7583" y="21465"/>
                </a:cubicBezTo>
                <a:cubicBezTo>
                  <a:pt x="7574" y="21206"/>
                  <a:pt x="7556" y="20947"/>
                  <a:pt x="7547" y="20697"/>
                </a:cubicBezTo>
                <a:cubicBezTo>
                  <a:pt x="9180" y="20653"/>
                  <a:pt x="10875" y="20599"/>
                  <a:pt x="12606" y="20555"/>
                </a:cubicBezTo>
                <a:close/>
                <a:moveTo>
                  <a:pt x="18645" y="20403"/>
                </a:moveTo>
                <a:lnTo>
                  <a:pt x="18645" y="20403"/>
                </a:lnTo>
                <a:cubicBezTo>
                  <a:pt x="18636" y="20635"/>
                  <a:pt x="18627" y="20876"/>
                  <a:pt x="18610" y="21108"/>
                </a:cubicBezTo>
                <a:cubicBezTo>
                  <a:pt x="18556" y="22589"/>
                  <a:pt x="18502" y="23989"/>
                  <a:pt x="18485" y="24765"/>
                </a:cubicBezTo>
                <a:cubicBezTo>
                  <a:pt x="18485" y="24810"/>
                  <a:pt x="18485" y="24855"/>
                  <a:pt x="18485" y="24890"/>
                </a:cubicBezTo>
                <a:cubicBezTo>
                  <a:pt x="16763" y="24810"/>
                  <a:pt x="14996" y="24730"/>
                  <a:pt x="13257" y="24649"/>
                </a:cubicBezTo>
                <a:cubicBezTo>
                  <a:pt x="13168" y="23686"/>
                  <a:pt x="13070" y="22027"/>
                  <a:pt x="12989" y="20546"/>
                </a:cubicBezTo>
                <a:cubicBezTo>
                  <a:pt x="14872" y="20492"/>
                  <a:pt x="16781" y="20448"/>
                  <a:pt x="18645" y="20403"/>
                </a:cubicBezTo>
                <a:close/>
                <a:moveTo>
                  <a:pt x="70271" y="19199"/>
                </a:moveTo>
                <a:lnTo>
                  <a:pt x="70271" y="19199"/>
                </a:lnTo>
                <a:cubicBezTo>
                  <a:pt x="70236" y="21010"/>
                  <a:pt x="70218" y="22963"/>
                  <a:pt x="70253" y="24819"/>
                </a:cubicBezTo>
                <a:cubicBezTo>
                  <a:pt x="69988" y="24816"/>
                  <a:pt x="69721" y="24814"/>
                  <a:pt x="69454" y="24814"/>
                </a:cubicBezTo>
                <a:cubicBezTo>
                  <a:pt x="68140" y="24814"/>
                  <a:pt x="66814" y="24850"/>
                  <a:pt x="65561" y="24917"/>
                </a:cubicBezTo>
                <a:cubicBezTo>
                  <a:pt x="65347" y="23204"/>
                  <a:pt x="65142" y="21482"/>
                  <a:pt x="65133" y="19555"/>
                </a:cubicBezTo>
                <a:cubicBezTo>
                  <a:pt x="66462" y="19502"/>
                  <a:pt x="67827" y="19547"/>
                  <a:pt x="69049" y="19377"/>
                </a:cubicBezTo>
                <a:cubicBezTo>
                  <a:pt x="69468" y="19323"/>
                  <a:pt x="69906" y="19252"/>
                  <a:pt x="70271" y="19199"/>
                </a:cubicBezTo>
                <a:close/>
                <a:moveTo>
                  <a:pt x="61100" y="19457"/>
                </a:moveTo>
                <a:cubicBezTo>
                  <a:pt x="62340" y="19475"/>
                  <a:pt x="63545" y="19520"/>
                  <a:pt x="64776" y="19547"/>
                </a:cubicBezTo>
                <a:cubicBezTo>
                  <a:pt x="64776" y="21482"/>
                  <a:pt x="65017" y="23231"/>
                  <a:pt x="65204" y="24944"/>
                </a:cubicBezTo>
                <a:cubicBezTo>
                  <a:pt x="64000" y="24979"/>
                  <a:pt x="62840" y="25069"/>
                  <a:pt x="61654" y="25140"/>
                </a:cubicBezTo>
                <a:cubicBezTo>
                  <a:pt x="61422" y="23302"/>
                  <a:pt x="61216" y="21429"/>
                  <a:pt x="61092" y="19493"/>
                </a:cubicBezTo>
                <a:cubicBezTo>
                  <a:pt x="61092" y="19475"/>
                  <a:pt x="61092" y="19466"/>
                  <a:pt x="61100" y="19457"/>
                </a:cubicBezTo>
                <a:close/>
                <a:moveTo>
                  <a:pt x="24141" y="20269"/>
                </a:moveTo>
                <a:cubicBezTo>
                  <a:pt x="24051" y="21349"/>
                  <a:pt x="23962" y="22910"/>
                  <a:pt x="23891" y="24239"/>
                </a:cubicBezTo>
                <a:cubicBezTo>
                  <a:pt x="23873" y="24560"/>
                  <a:pt x="23855" y="24872"/>
                  <a:pt x="23846" y="25149"/>
                </a:cubicBezTo>
                <a:cubicBezTo>
                  <a:pt x="22258" y="25078"/>
                  <a:pt x="20581" y="24997"/>
                  <a:pt x="18868" y="24908"/>
                </a:cubicBezTo>
                <a:cubicBezTo>
                  <a:pt x="18868" y="24863"/>
                  <a:pt x="18868" y="24819"/>
                  <a:pt x="18877" y="24774"/>
                </a:cubicBezTo>
                <a:cubicBezTo>
                  <a:pt x="18886" y="23998"/>
                  <a:pt x="18940" y="22606"/>
                  <a:pt x="19002" y="21117"/>
                </a:cubicBezTo>
                <a:cubicBezTo>
                  <a:pt x="19011" y="20876"/>
                  <a:pt x="19020" y="20635"/>
                  <a:pt x="19029" y="20385"/>
                </a:cubicBezTo>
                <a:cubicBezTo>
                  <a:pt x="20795" y="20349"/>
                  <a:pt x="22517" y="20305"/>
                  <a:pt x="24141" y="20269"/>
                </a:cubicBezTo>
                <a:close/>
                <a:moveTo>
                  <a:pt x="55953" y="19306"/>
                </a:moveTo>
                <a:cubicBezTo>
                  <a:pt x="57532" y="19368"/>
                  <a:pt x="59102" y="19439"/>
                  <a:pt x="60726" y="19457"/>
                </a:cubicBezTo>
                <a:cubicBezTo>
                  <a:pt x="60868" y="21411"/>
                  <a:pt x="61065" y="23302"/>
                  <a:pt x="61297" y="25158"/>
                </a:cubicBezTo>
                <a:cubicBezTo>
                  <a:pt x="59620" y="25265"/>
                  <a:pt x="57809" y="25265"/>
                  <a:pt x="56051" y="25265"/>
                </a:cubicBezTo>
                <a:cubicBezTo>
                  <a:pt x="56033" y="23267"/>
                  <a:pt x="56015" y="21277"/>
                  <a:pt x="55944" y="19332"/>
                </a:cubicBezTo>
                <a:cubicBezTo>
                  <a:pt x="55944" y="19323"/>
                  <a:pt x="55944" y="19306"/>
                  <a:pt x="55953" y="19306"/>
                </a:cubicBezTo>
                <a:close/>
                <a:moveTo>
                  <a:pt x="50913" y="19199"/>
                </a:moveTo>
                <a:cubicBezTo>
                  <a:pt x="52501" y="19199"/>
                  <a:pt x="54044" y="19243"/>
                  <a:pt x="55587" y="19297"/>
                </a:cubicBezTo>
                <a:cubicBezTo>
                  <a:pt x="55659" y="21250"/>
                  <a:pt x="55676" y="23258"/>
                  <a:pt x="55694" y="25265"/>
                </a:cubicBezTo>
                <a:cubicBezTo>
                  <a:pt x="54178" y="25309"/>
                  <a:pt x="52634" y="25327"/>
                  <a:pt x="51127" y="25390"/>
                </a:cubicBezTo>
                <a:cubicBezTo>
                  <a:pt x="51109" y="23284"/>
                  <a:pt x="51064" y="21197"/>
                  <a:pt x="50904" y="19234"/>
                </a:cubicBezTo>
                <a:cubicBezTo>
                  <a:pt x="50895" y="19216"/>
                  <a:pt x="50895" y="19199"/>
                  <a:pt x="50913" y="19199"/>
                </a:cubicBezTo>
                <a:close/>
                <a:moveTo>
                  <a:pt x="29796" y="20135"/>
                </a:moveTo>
                <a:cubicBezTo>
                  <a:pt x="29814" y="20564"/>
                  <a:pt x="29832" y="21018"/>
                  <a:pt x="29850" y="21473"/>
                </a:cubicBezTo>
                <a:cubicBezTo>
                  <a:pt x="29904" y="22838"/>
                  <a:pt x="29966" y="24319"/>
                  <a:pt x="29993" y="25461"/>
                </a:cubicBezTo>
                <a:cubicBezTo>
                  <a:pt x="28333" y="25372"/>
                  <a:pt x="26371" y="25274"/>
                  <a:pt x="24230" y="25176"/>
                </a:cubicBezTo>
                <a:cubicBezTo>
                  <a:pt x="24239" y="24890"/>
                  <a:pt x="24257" y="24578"/>
                  <a:pt x="24274" y="24257"/>
                </a:cubicBezTo>
                <a:cubicBezTo>
                  <a:pt x="24355" y="22910"/>
                  <a:pt x="24435" y="21331"/>
                  <a:pt x="24524" y="20260"/>
                </a:cubicBezTo>
                <a:cubicBezTo>
                  <a:pt x="26469" y="20207"/>
                  <a:pt x="28262" y="20171"/>
                  <a:pt x="29796" y="20135"/>
                </a:cubicBezTo>
                <a:close/>
                <a:moveTo>
                  <a:pt x="50538" y="19199"/>
                </a:moveTo>
                <a:cubicBezTo>
                  <a:pt x="50716" y="21170"/>
                  <a:pt x="50743" y="23284"/>
                  <a:pt x="50779" y="25408"/>
                </a:cubicBezTo>
                <a:cubicBezTo>
                  <a:pt x="49280" y="25488"/>
                  <a:pt x="47755" y="25541"/>
                  <a:pt x="46238" y="25604"/>
                </a:cubicBezTo>
                <a:cubicBezTo>
                  <a:pt x="46086" y="23499"/>
                  <a:pt x="45854" y="21473"/>
                  <a:pt x="45756" y="19315"/>
                </a:cubicBezTo>
                <a:cubicBezTo>
                  <a:pt x="47335" y="19261"/>
                  <a:pt x="48905" y="19199"/>
                  <a:pt x="50538" y="19199"/>
                </a:cubicBezTo>
                <a:close/>
                <a:moveTo>
                  <a:pt x="35105" y="19966"/>
                </a:moveTo>
                <a:cubicBezTo>
                  <a:pt x="35158" y="21857"/>
                  <a:pt x="35220" y="23793"/>
                  <a:pt x="35212" y="25720"/>
                </a:cubicBezTo>
                <a:cubicBezTo>
                  <a:pt x="34846" y="25702"/>
                  <a:pt x="33044" y="25613"/>
                  <a:pt x="30376" y="25479"/>
                </a:cubicBezTo>
                <a:cubicBezTo>
                  <a:pt x="30350" y="24328"/>
                  <a:pt x="30287" y="22838"/>
                  <a:pt x="30234" y="21465"/>
                </a:cubicBezTo>
                <a:cubicBezTo>
                  <a:pt x="30216" y="21001"/>
                  <a:pt x="30198" y="20555"/>
                  <a:pt x="30189" y="20126"/>
                </a:cubicBezTo>
                <a:cubicBezTo>
                  <a:pt x="33115" y="20064"/>
                  <a:pt x="35015" y="20019"/>
                  <a:pt x="35096" y="20019"/>
                </a:cubicBezTo>
                <a:lnTo>
                  <a:pt x="35096" y="19966"/>
                </a:lnTo>
                <a:close/>
                <a:moveTo>
                  <a:pt x="45399" y="19332"/>
                </a:moveTo>
                <a:cubicBezTo>
                  <a:pt x="45498" y="21491"/>
                  <a:pt x="45738" y="23516"/>
                  <a:pt x="45890" y="25622"/>
                </a:cubicBezTo>
                <a:cubicBezTo>
                  <a:pt x="44347" y="25729"/>
                  <a:pt x="42794" y="25809"/>
                  <a:pt x="41189" y="25845"/>
                </a:cubicBezTo>
                <a:cubicBezTo>
                  <a:pt x="41126" y="23686"/>
                  <a:pt x="40885" y="21696"/>
                  <a:pt x="40805" y="19564"/>
                </a:cubicBezTo>
                <a:cubicBezTo>
                  <a:pt x="42357" y="19520"/>
                  <a:pt x="43856" y="19404"/>
                  <a:pt x="45399" y="19332"/>
                </a:cubicBezTo>
                <a:close/>
                <a:moveTo>
                  <a:pt x="40448" y="19582"/>
                </a:moveTo>
                <a:cubicBezTo>
                  <a:pt x="40537" y="21714"/>
                  <a:pt x="40769" y="23695"/>
                  <a:pt x="40832" y="25854"/>
                </a:cubicBezTo>
                <a:cubicBezTo>
                  <a:pt x="40150" y="25871"/>
                  <a:pt x="39455" y="25884"/>
                  <a:pt x="38763" y="25884"/>
                </a:cubicBezTo>
                <a:cubicBezTo>
                  <a:pt x="37664" y="25884"/>
                  <a:pt x="36576" y="25851"/>
                  <a:pt x="35568" y="25747"/>
                </a:cubicBezTo>
                <a:cubicBezTo>
                  <a:pt x="35568" y="23775"/>
                  <a:pt x="35506" y="21812"/>
                  <a:pt x="35470" y="19921"/>
                </a:cubicBezTo>
                <a:cubicBezTo>
                  <a:pt x="37049" y="19725"/>
                  <a:pt x="38735" y="19645"/>
                  <a:pt x="40448" y="19582"/>
                </a:cubicBezTo>
                <a:close/>
                <a:moveTo>
                  <a:pt x="1526" y="24533"/>
                </a:moveTo>
                <a:cubicBezTo>
                  <a:pt x="3256" y="24596"/>
                  <a:pt x="5228" y="24676"/>
                  <a:pt x="7315" y="24765"/>
                </a:cubicBezTo>
                <a:cubicBezTo>
                  <a:pt x="7351" y="25800"/>
                  <a:pt x="7369" y="26665"/>
                  <a:pt x="7351" y="27112"/>
                </a:cubicBezTo>
                <a:cubicBezTo>
                  <a:pt x="7342" y="27477"/>
                  <a:pt x="7307" y="28173"/>
                  <a:pt x="7253" y="29047"/>
                </a:cubicBezTo>
                <a:cubicBezTo>
                  <a:pt x="5032" y="29021"/>
                  <a:pt x="3007" y="28994"/>
                  <a:pt x="1356" y="28985"/>
                </a:cubicBezTo>
                <a:cubicBezTo>
                  <a:pt x="1365" y="27852"/>
                  <a:pt x="1374" y="26942"/>
                  <a:pt x="1401" y="26541"/>
                </a:cubicBezTo>
                <a:cubicBezTo>
                  <a:pt x="1436" y="26130"/>
                  <a:pt x="1481" y="25399"/>
                  <a:pt x="1526" y="24533"/>
                </a:cubicBezTo>
                <a:close/>
                <a:moveTo>
                  <a:pt x="68997" y="25170"/>
                </a:moveTo>
                <a:cubicBezTo>
                  <a:pt x="69422" y="25170"/>
                  <a:pt x="69848" y="25177"/>
                  <a:pt x="70271" y="25194"/>
                </a:cubicBezTo>
                <a:cubicBezTo>
                  <a:pt x="70298" y="26460"/>
                  <a:pt x="70343" y="27718"/>
                  <a:pt x="70450" y="28914"/>
                </a:cubicBezTo>
                <a:cubicBezTo>
                  <a:pt x="68969" y="28914"/>
                  <a:pt x="67550" y="28985"/>
                  <a:pt x="66150" y="29074"/>
                </a:cubicBezTo>
                <a:cubicBezTo>
                  <a:pt x="65936" y="27834"/>
                  <a:pt x="65757" y="26567"/>
                  <a:pt x="65606" y="25274"/>
                </a:cubicBezTo>
                <a:cubicBezTo>
                  <a:pt x="66700" y="25222"/>
                  <a:pt x="67847" y="25170"/>
                  <a:pt x="68997" y="25170"/>
                </a:cubicBezTo>
                <a:close/>
                <a:moveTo>
                  <a:pt x="7699" y="24783"/>
                </a:moveTo>
                <a:lnTo>
                  <a:pt x="7699" y="24783"/>
                </a:lnTo>
                <a:cubicBezTo>
                  <a:pt x="9376" y="24855"/>
                  <a:pt x="11134" y="24935"/>
                  <a:pt x="12909" y="25015"/>
                </a:cubicBezTo>
                <a:cubicBezTo>
                  <a:pt x="12918" y="25122"/>
                  <a:pt x="12936" y="25211"/>
                  <a:pt x="12945" y="25283"/>
                </a:cubicBezTo>
                <a:cubicBezTo>
                  <a:pt x="13043" y="25889"/>
                  <a:pt x="13007" y="27370"/>
                  <a:pt x="12971" y="28673"/>
                </a:cubicBezTo>
                <a:cubicBezTo>
                  <a:pt x="12971" y="28842"/>
                  <a:pt x="12971" y="29003"/>
                  <a:pt x="12962" y="29154"/>
                </a:cubicBezTo>
                <a:cubicBezTo>
                  <a:pt x="11125" y="29119"/>
                  <a:pt x="9332" y="29083"/>
                  <a:pt x="7637" y="29056"/>
                </a:cubicBezTo>
                <a:cubicBezTo>
                  <a:pt x="7690" y="28182"/>
                  <a:pt x="7726" y="27495"/>
                  <a:pt x="7735" y="27120"/>
                </a:cubicBezTo>
                <a:cubicBezTo>
                  <a:pt x="7753" y="26674"/>
                  <a:pt x="7735" y="25809"/>
                  <a:pt x="7699" y="24783"/>
                </a:cubicBezTo>
                <a:close/>
                <a:moveTo>
                  <a:pt x="65258" y="25283"/>
                </a:moveTo>
                <a:cubicBezTo>
                  <a:pt x="65409" y="26576"/>
                  <a:pt x="65579" y="27852"/>
                  <a:pt x="65793" y="29083"/>
                </a:cubicBezTo>
                <a:cubicBezTo>
                  <a:pt x="64597" y="29137"/>
                  <a:pt x="63384" y="29181"/>
                  <a:pt x="62153" y="29208"/>
                </a:cubicBezTo>
                <a:cubicBezTo>
                  <a:pt x="62010" y="27959"/>
                  <a:pt x="61832" y="26746"/>
                  <a:pt x="61698" y="25488"/>
                </a:cubicBezTo>
                <a:cubicBezTo>
                  <a:pt x="62867" y="25417"/>
                  <a:pt x="64053" y="25345"/>
                  <a:pt x="65231" y="25283"/>
                </a:cubicBezTo>
                <a:close/>
                <a:moveTo>
                  <a:pt x="61323" y="25515"/>
                </a:moveTo>
                <a:cubicBezTo>
                  <a:pt x="61350" y="25533"/>
                  <a:pt x="61350" y="25586"/>
                  <a:pt x="61350" y="25613"/>
                </a:cubicBezTo>
                <a:cubicBezTo>
                  <a:pt x="61511" y="26781"/>
                  <a:pt x="61636" y="28013"/>
                  <a:pt x="61796" y="29208"/>
                </a:cubicBezTo>
                <a:cubicBezTo>
                  <a:pt x="60756" y="29193"/>
                  <a:pt x="59693" y="29175"/>
                  <a:pt x="58636" y="29175"/>
                </a:cubicBezTo>
                <a:cubicBezTo>
                  <a:pt x="57817" y="29175"/>
                  <a:pt x="57001" y="29186"/>
                  <a:pt x="56203" y="29217"/>
                </a:cubicBezTo>
                <a:cubicBezTo>
                  <a:pt x="56131" y="28030"/>
                  <a:pt x="56069" y="26844"/>
                  <a:pt x="56051" y="25613"/>
                </a:cubicBezTo>
                <a:lnTo>
                  <a:pt x="56051" y="25613"/>
                </a:lnTo>
                <a:cubicBezTo>
                  <a:pt x="56379" y="25614"/>
                  <a:pt x="56707" y="25615"/>
                  <a:pt x="57035" y="25615"/>
                </a:cubicBezTo>
                <a:cubicBezTo>
                  <a:pt x="58497" y="25615"/>
                  <a:pt x="59946" y="25595"/>
                  <a:pt x="61323" y="25515"/>
                </a:cubicBezTo>
                <a:close/>
                <a:moveTo>
                  <a:pt x="13301" y="25033"/>
                </a:moveTo>
                <a:cubicBezTo>
                  <a:pt x="15023" y="25113"/>
                  <a:pt x="16763" y="25194"/>
                  <a:pt x="18476" y="25274"/>
                </a:cubicBezTo>
                <a:cubicBezTo>
                  <a:pt x="18449" y="25898"/>
                  <a:pt x="18386" y="26496"/>
                  <a:pt x="18333" y="27076"/>
                </a:cubicBezTo>
                <a:cubicBezTo>
                  <a:pt x="18271" y="27816"/>
                  <a:pt x="18199" y="28530"/>
                  <a:pt x="18190" y="29270"/>
                </a:cubicBezTo>
                <a:cubicBezTo>
                  <a:pt x="16576" y="29235"/>
                  <a:pt x="14952" y="29199"/>
                  <a:pt x="13346" y="29163"/>
                </a:cubicBezTo>
                <a:cubicBezTo>
                  <a:pt x="13355" y="29012"/>
                  <a:pt x="13355" y="28851"/>
                  <a:pt x="13355" y="28682"/>
                </a:cubicBezTo>
                <a:cubicBezTo>
                  <a:pt x="13391" y="27299"/>
                  <a:pt x="13426" y="25863"/>
                  <a:pt x="13328" y="25229"/>
                </a:cubicBezTo>
                <a:cubicBezTo>
                  <a:pt x="13319" y="25167"/>
                  <a:pt x="13310" y="25104"/>
                  <a:pt x="13301" y="25033"/>
                </a:cubicBezTo>
                <a:close/>
                <a:moveTo>
                  <a:pt x="55694" y="25622"/>
                </a:moveTo>
                <a:cubicBezTo>
                  <a:pt x="55712" y="26862"/>
                  <a:pt x="55783" y="28048"/>
                  <a:pt x="55855" y="29235"/>
                </a:cubicBezTo>
                <a:cubicBezTo>
                  <a:pt x="54312" y="29306"/>
                  <a:pt x="52670" y="29270"/>
                  <a:pt x="51127" y="29333"/>
                </a:cubicBezTo>
                <a:cubicBezTo>
                  <a:pt x="51100" y="28155"/>
                  <a:pt x="51145" y="26906"/>
                  <a:pt x="51136" y="25738"/>
                </a:cubicBezTo>
                <a:cubicBezTo>
                  <a:pt x="52643" y="25684"/>
                  <a:pt x="54169" y="25657"/>
                  <a:pt x="55694" y="25622"/>
                </a:cubicBezTo>
                <a:close/>
                <a:moveTo>
                  <a:pt x="18859" y="25301"/>
                </a:moveTo>
                <a:cubicBezTo>
                  <a:pt x="20563" y="25381"/>
                  <a:pt x="22240" y="25461"/>
                  <a:pt x="23819" y="25533"/>
                </a:cubicBezTo>
                <a:cubicBezTo>
                  <a:pt x="23802" y="25943"/>
                  <a:pt x="23775" y="26282"/>
                  <a:pt x="23757" y="26514"/>
                </a:cubicBezTo>
                <a:cubicBezTo>
                  <a:pt x="23721" y="26969"/>
                  <a:pt x="23712" y="28066"/>
                  <a:pt x="23712" y="29404"/>
                </a:cubicBezTo>
                <a:cubicBezTo>
                  <a:pt x="22071" y="29369"/>
                  <a:pt x="20331" y="29324"/>
                  <a:pt x="18574" y="29279"/>
                </a:cubicBezTo>
                <a:cubicBezTo>
                  <a:pt x="18583" y="28548"/>
                  <a:pt x="18654" y="27843"/>
                  <a:pt x="18717" y="27112"/>
                </a:cubicBezTo>
                <a:cubicBezTo>
                  <a:pt x="18770" y="26523"/>
                  <a:pt x="18833" y="25925"/>
                  <a:pt x="18859" y="25301"/>
                </a:cubicBezTo>
                <a:close/>
                <a:moveTo>
                  <a:pt x="50779" y="25764"/>
                </a:moveTo>
                <a:lnTo>
                  <a:pt x="50779" y="25764"/>
                </a:lnTo>
                <a:cubicBezTo>
                  <a:pt x="50806" y="26933"/>
                  <a:pt x="50743" y="28155"/>
                  <a:pt x="50779" y="29333"/>
                </a:cubicBezTo>
                <a:cubicBezTo>
                  <a:pt x="49378" y="29404"/>
                  <a:pt x="47906" y="29404"/>
                  <a:pt x="46443" y="29413"/>
                </a:cubicBezTo>
                <a:cubicBezTo>
                  <a:pt x="46399" y="28262"/>
                  <a:pt x="46327" y="27067"/>
                  <a:pt x="46274" y="25961"/>
                </a:cubicBezTo>
                <a:cubicBezTo>
                  <a:pt x="47772" y="25889"/>
                  <a:pt x="49289" y="25845"/>
                  <a:pt x="50779" y="25764"/>
                </a:cubicBezTo>
                <a:close/>
                <a:moveTo>
                  <a:pt x="45890" y="25979"/>
                </a:moveTo>
                <a:cubicBezTo>
                  <a:pt x="45926" y="26014"/>
                  <a:pt x="45926" y="26095"/>
                  <a:pt x="45926" y="26166"/>
                </a:cubicBezTo>
                <a:cubicBezTo>
                  <a:pt x="45979" y="27227"/>
                  <a:pt x="46051" y="28343"/>
                  <a:pt x="46095" y="29422"/>
                </a:cubicBezTo>
                <a:cubicBezTo>
                  <a:pt x="44604" y="29463"/>
                  <a:pt x="43159" y="29549"/>
                  <a:pt x="41627" y="29549"/>
                </a:cubicBezTo>
                <a:cubicBezTo>
                  <a:pt x="41491" y="29549"/>
                  <a:pt x="41353" y="29548"/>
                  <a:pt x="41215" y="29547"/>
                </a:cubicBezTo>
                <a:cubicBezTo>
                  <a:pt x="41215" y="28423"/>
                  <a:pt x="41224" y="27290"/>
                  <a:pt x="41198" y="26193"/>
                </a:cubicBezTo>
                <a:cubicBezTo>
                  <a:pt x="42803" y="26166"/>
                  <a:pt x="44356" y="26077"/>
                  <a:pt x="45890" y="25979"/>
                </a:cubicBezTo>
                <a:close/>
                <a:moveTo>
                  <a:pt x="24203" y="25559"/>
                </a:moveTo>
                <a:cubicBezTo>
                  <a:pt x="26362" y="25657"/>
                  <a:pt x="28333" y="25756"/>
                  <a:pt x="30002" y="25845"/>
                </a:cubicBezTo>
                <a:cubicBezTo>
                  <a:pt x="30011" y="26389"/>
                  <a:pt x="30020" y="26835"/>
                  <a:pt x="30011" y="27112"/>
                </a:cubicBezTo>
                <a:cubicBezTo>
                  <a:pt x="30002" y="27495"/>
                  <a:pt x="29957" y="28218"/>
                  <a:pt x="29904" y="29146"/>
                </a:cubicBezTo>
                <a:cubicBezTo>
                  <a:pt x="29904" y="29288"/>
                  <a:pt x="29895" y="29431"/>
                  <a:pt x="29886" y="29574"/>
                </a:cubicBezTo>
                <a:cubicBezTo>
                  <a:pt x="28209" y="29520"/>
                  <a:pt x="26228" y="29476"/>
                  <a:pt x="24096" y="29413"/>
                </a:cubicBezTo>
                <a:cubicBezTo>
                  <a:pt x="24096" y="28084"/>
                  <a:pt x="24105" y="26996"/>
                  <a:pt x="24141" y="26541"/>
                </a:cubicBezTo>
                <a:cubicBezTo>
                  <a:pt x="24158" y="26309"/>
                  <a:pt x="24185" y="25970"/>
                  <a:pt x="24203" y="25559"/>
                </a:cubicBezTo>
                <a:close/>
                <a:moveTo>
                  <a:pt x="30385" y="25863"/>
                </a:moveTo>
                <a:lnTo>
                  <a:pt x="30385" y="25863"/>
                </a:lnTo>
                <a:cubicBezTo>
                  <a:pt x="33088" y="25996"/>
                  <a:pt x="34908" y="26095"/>
                  <a:pt x="35203" y="26112"/>
                </a:cubicBezTo>
                <a:cubicBezTo>
                  <a:pt x="35185" y="27299"/>
                  <a:pt x="35131" y="28521"/>
                  <a:pt x="35149" y="29716"/>
                </a:cubicBezTo>
                <a:cubicBezTo>
                  <a:pt x="34667" y="29708"/>
                  <a:pt x="32856" y="29654"/>
                  <a:pt x="30269" y="29583"/>
                </a:cubicBezTo>
                <a:cubicBezTo>
                  <a:pt x="30278" y="29440"/>
                  <a:pt x="30287" y="29297"/>
                  <a:pt x="30287" y="29163"/>
                </a:cubicBezTo>
                <a:cubicBezTo>
                  <a:pt x="30341" y="28236"/>
                  <a:pt x="30385" y="27504"/>
                  <a:pt x="30394" y="27120"/>
                </a:cubicBezTo>
                <a:cubicBezTo>
                  <a:pt x="30403" y="26844"/>
                  <a:pt x="30403" y="26407"/>
                  <a:pt x="30385" y="25863"/>
                </a:cubicBezTo>
                <a:close/>
                <a:moveTo>
                  <a:pt x="35568" y="26103"/>
                </a:moveTo>
                <a:cubicBezTo>
                  <a:pt x="36562" y="26207"/>
                  <a:pt x="37648" y="26237"/>
                  <a:pt x="38742" y="26237"/>
                </a:cubicBezTo>
                <a:cubicBezTo>
                  <a:pt x="39446" y="26237"/>
                  <a:pt x="40153" y="26224"/>
                  <a:pt x="40841" y="26210"/>
                </a:cubicBezTo>
                <a:cubicBezTo>
                  <a:pt x="40868" y="27299"/>
                  <a:pt x="40859" y="28432"/>
                  <a:pt x="40868" y="29556"/>
                </a:cubicBezTo>
                <a:cubicBezTo>
                  <a:pt x="39057" y="29592"/>
                  <a:pt x="37335" y="29716"/>
                  <a:pt x="35506" y="29734"/>
                </a:cubicBezTo>
                <a:cubicBezTo>
                  <a:pt x="35479" y="28521"/>
                  <a:pt x="35542" y="27335"/>
                  <a:pt x="35559" y="26130"/>
                </a:cubicBezTo>
                <a:cubicBezTo>
                  <a:pt x="35559" y="26121"/>
                  <a:pt x="35559" y="26103"/>
                  <a:pt x="35568" y="26103"/>
                </a:cubicBezTo>
                <a:close/>
                <a:moveTo>
                  <a:pt x="1356" y="29369"/>
                </a:moveTo>
                <a:cubicBezTo>
                  <a:pt x="2998" y="29377"/>
                  <a:pt x="5014" y="29404"/>
                  <a:pt x="7235" y="29440"/>
                </a:cubicBezTo>
                <a:cubicBezTo>
                  <a:pt x="7155" y="30948"/>
                  <a:pt x="7075" y="32393"/>
                  <a:pt x="7030" y="33597"/>
                </a:cubicBezTo>
                <a:cubicBezTo>
                  <a:pt x="4746" y="33499"/>
                  <a:pt x="2784" y="33410"/>
                  <a:pt x="1374" y="33329"/>
                </a:cubicBezTo>
                <a:cubicBezTo>
                  <a:pt x="1365" y="32000"/>
                  <a:pt x="1356" y="30582"/>
                  <a:pt x="1356" y="29369"/>
                </a:cubicBezTo>
                <a:close/>
                <a:moveTo>
                  <a:pt x="7619" y="29440"/>
                </a:moveTo>
                <a:cubicBezTo>
                  <a:pt x="9314" y="29476"/>
                  <a:pt x="11116" y="29502"/>
                  <a:pt x="12954" y="29547"/>
                </a:cubicBezTo>
                <a:cubicBezTo>
                  <a:pt x="12945" y="30270"/>
                  <a:pt x="12936" y="30894"/>
                  <a:pt x="12971" y="31233"/>
                </a:cubicBezTo>
                <a:cubicBezTo>
                  <a:pt x="13007" y="31599"/>
                  <a:pt x="13007" y="32643"/>
                  <a:pt x="12989" y="33838"/>
                </a:cubicBezTo>
                <a:cubicBezTo>
                  <a:pt x="11027" y="33767"/>
                  <a:pt x="9135" y="33686"/>
                  <a:pt x="7414" y="33615"/>
                </a:cubicBezTo>
                <a:cubicBezTo>
                  <a:pt x="7467" y="32250"/>
                  <a:pt x="7547" y="30680"/>
                  <a:pt x="7619" y="29440"/>
                </a:cubicBezTo>
                <a:close/>
                <a:moveTo>
                  <a:pt x="13337" y="29556"/>
                </a:moveTo>
                <a:cubicBezTo>
                  <a:pt x="14943" y="29583"/>
                  <a:pt x="16576" y="29618"/>
                  <a:pt x="18190" y="29663"/>
                </a:cubicBezTo>
                <a:cubicBezTo>
                  <a:pt x="18190" y="29859"/>
                  <a:pt x="18199" y="30064"/>
                  <a:pt x="18208" y="30278"/>
                </a:cubicBezTo>
                <a:cubicBezTo>
                  <a:pt x="18262" y="31313"/>
                  <a:pt x="18378" y="32518"/>
                  <a:pt x="18485" y="33677"/>
                </a:cubicBezTo>
                <a:cubicBezTo>
                  <a:pt x="18502" y="33802"/>
                  <a:pt x="18511" y="33927"/>
                  <a:pt x="18520" y="34052"/>
                </a:cubicBezTo>
                <a:cubicBezTo>
                  <a:pt x="16799" y="33981"/>
                  <a:pt x="15068" y="33918"/>
                  <a:pt x="13373" y="33856"/>
                </a:cubicBezTo>
                <a:cubicBezTo>
                  <a:pt x="13391" y="32616"/>
                  <a:pt x="13391" y="31581"/>
                  <a:pt x="13355" y="31197"/>
                </a:cubicBezTo>
                <a:cubicBezTo>
                  <a:pt x="13319" y="30876"/>
                  <a:pt x="13328" y="30261"/>
                  <a:pt x="13337" y="29556"/>
                </a:cubicBezTo>
                <a:close/>
                <a:moveTo>
                  <a:pt x="18574" y="29672"/>
                </a:moveTo>
                <a:lnTo>
                  <a:pt x="18574" y="29672"/>
                </a:lnTo>
                <a:cubicBezTo>
                  <a:pt x="20331" y="29708"/>
                  <a:pt x="22071" y="29752"/>
                  <a:pt x="23712" y="29797"/>
                </a:cubicBezTo>
                <a:cubicBezTo>
                  <a:pt x="23712" y="31197"/>
                  <a:pt x="23721" y="32812"/>
                  <a:pt x="23739" y="34239"/>
                </a:cubicBezTo>
                <a:cubicBezTo>
                  <a:pt x="22178" y="34186"/>
                  <a:pt x="20554" y="34123"/>
                  <a:pt x="18913" y="34061"/>
                </a:cubicBezTo>
                <a:cubicBezTo>
                  <a:pt x="18895" y="33918"/>
                  <a:pt x="18886" y="33784"/>
                  <a:pt x="18868" y="33642"/>
                </a:cubicBezTo>
                <a:cubicBezTo>
                  <a:pt x="18761" y="32482"/>
                  <a:pt x="18645" y="31287"/>
                  <a:pt x="18592" y="30261"/>
                </a:cubicBezTo>
                <a:cubicBezTo>
                  <a:pt x="18583" y="30055"/>
                  <a:pt x="18574" y="29859"/>
                  <a:pt x="18574" y="29672"/>
                </a:cubicBezTo>
                <a:close/>
                <a:moveTo>
                  <a:pt x="24096" y="29806"/>
                </a:moveTo>
                <a:cubicBezTo>
                  <a:pt x="26228" y="29859"/>
                  <a:pt x="28191" y="29913"/>
                  <a:pt x="29859" y="29957"/>
                </a:cubicBezTo>
                <a:cubicBezTo>
                  <a:pt x="29770" y="31643"/>
                  <a:pt x="29689" y="33231"/>
                  <a:pt x="29663" y="34445"/>
                </a:cubicBezTo>
                <a:cubicBezTo>
                  <a:pt x="28021" y="34391"/>
                  <a:pt x="26139" y="34320"/>
                  <a:pt x="24123" y="34248"/>
                </a:cubicBezTo>
                <a:cubicBezTo>
                  <a:pt x="24114" y="32830"/>
                  <a:pt x="24096" y="31206"/>
                  <a:pt x="24096" y="29806"/>
                </a:cubicBezTo>
                <a:close/>
                <a:moveTo>
                  <a:pt x="30251" y="29966"/>
                </a:moveTo>
                <a:cubicBezTo>
                  <a:pt x="32981" y="30038"/>
                  <a:pt x="34846" y="30091"/>
                  <a:pt x="35167" y="30100"/>
                </a:cubicBezTo>
                <a:cubicBezTo>
                  <a:pt x="35220" y="31670"/>
                  <a:pt x="35390" y="33160"/>
                  <a:pt x="35497" y="34641"/>
                </a:cubicBezTo>
                <a:cubicBezTo>
                  <a:pt x="35435" y="34641"/>
                  <a:pt x="35336" y="34641"/>
                  <a:pt x="35203" y="34632"/>
                </a:cubicBezTo>
                <a:cubicBezTo>
                  <a:pt x="35113" y="34623"/>
                  <a:pt x="35033" y="34614"/>
                  <a:pt x="34953" y="34605"/>
                </a:cubicBezTo>
                <a:lnTo>
                  <a:pt x="34953" y="34623"/>
                </a:lnTo>
                <a:cubicBezTo>
                  <a:pt x="34070" y="34596"/>
                  <a:pt x="32321" y="34534"/>
                  <a:pt x="30046" y="34453"/>
                </a:cubicBezTo>
                <a:cubicBezTo>
                  <a:pt x="30082" y="33115"/>
                  <a:pt x="30171" y="31385"/>
                  <a:pt x="30251" y="29966"/>
                </a:cubicBezTo>
                <a:close/>
                <a:moveTo>
                  <a:pt x="70485" y="29270"/>
                </a:moveTo>
                <a:cubicBezTo>
                  <a:pt x="70646" y="31064"/>
                  <a:pt x="70887" y="32848"/>
                  <a:pt x="70985" y="34677"/>
                </a:cubicBezTo>
                <a:cubicBezTo>
                  <a:pt x="69727" y="34739"/>
                  <a:pt x="68532" y="34864"/>
                  <a:pt x="67229" y="34882"/>
                </a:cubicBezTo>
                <a:cubicBezTo>
                  <a:pt x="66917" y="33035"/>
                  <a:pt x="66516" y="31278"/>
                  <a:pt x="66212" y="29422"/>
                </a:cubicBezTo>
                <a:cubicBezTo>
                  <a:pt x="67595" y="29333"/>
                  <a:pt x="69013" y="29270"/>
                  <a:pt x="70485" y="29270"/>
                </a:cubicBezTo>
                <a:close/>
                <a:moveTo>
                  <a:pt x="40876" y="29913"/>
                </a:moveTo>
                <a:cubicBezTo>
                  <a:pt x="40903" y="31661"/>
                  <a:pt x="40939" y="33410"/>
                  <a:pt x="41055" y="35078"/>
                </a:cubicBezTo>
                <a:cubicBezTo>
                  <a:pt x="39253" y="35024"/>
                  <a:pt x="37558" y="34855"/>
                  <a:pt x="35863" y="34694"/>
                </a:cubicBezTo>
                <a:cubicBezTo>
                  <a:pt x="35738" y="33169"/>
                  <a:pt x="35577" y="31679"/>
                  <a:pt x="35515" y="30091"/>
                </a:cubicBezTo>
                <a:cubicBezTo>
                  <a:pt x="37344" y="30073"/>
                  <a:pt x="39065" y="29948"/>
                  <a:pt x="40876" y="29913"/>
                </a:cubicBezTo>
                <a:close/>
                <a:moveTo>
                  <a:pt x="65802" y="29431"/>
                </a:moveTo>
                <a:cubicBezTo>
                  <a:pt x="65864" y="29440"/>
                  <a:pt x="65838" y="29440"/>
                  <a:pt x="65855" y="29485"/>
                </a:cubicBezTo>
                <a:cubicBezTo>
                  <a:pt x="65873" y="29538"/>
                  <a:pt x="65900" y="29690"/>
                  <a:pt x="65909" y="29743"/>
                </a:cubicBezTo>
                <a:cubicBezTo>
                  <a:pt x="66212" y="31483"/>
                  <a:pt x="66578" y="33187"/>
                  <a:pt x="66863" y="34900"/>
                </a:cubicBezTo>
                <a:cubicBezTo>
                  <a:pt x="65445" y="34944"/>
                  <a:pt x="64044" y="35016"/>
                  <a:pt x="62662" y="35087"/>
                </a:cubicBezTo>
                <a:cubicBezTo>
                  <a:pt x="62537" y="33213"/>
                  <a:pt x="62394" y="31349"/>
                  <a:pt x="62189" y="29556"/>
                </a:cubicBezTo>
                <a:cubicBezTo>
                  <a:pt x="63090" y="29556"/>
                  <a:pt x="63982" y="29493"/>
                  <a:pt x="64883" y="29476"/>
                </a:cubicBezTo>
                <a:cubicBezTo>
                  <a:pt x="65177" y="29467"/>
                  <a:pt x="65472" y="29467"/>
                  <a:pt x="65766" y="29449"/>
                </a:cubicBezTo>
                <a:cubicBezTo>
                  <a:pt x="65784" y="29440"/>
                  <a:pt x="65784" y="29431"/>
                  <a:pt x="65802" y="29431"/>
                </a:cubicBezTo>
                <a:close/>
                <a:moveTo>
                  <a:pt x="46104" y="29779"/>
                </a:moveTo>
                <a:cubicBezTo>
                  <a:pt x="46176" y="31581"/>
                  <a:pt x="46309" y="33329"/>
                  <a:pt x="46407" y="35114"/>
                </a:cubicBezTo>
                <a:cubicBezTo>
                  <a:pt x="45340" y="35114"/>
                  <a:pt x="44261" y="35143"/>
                  <a:pt x="43193" y="35143"/>
                </a:cubicBezTo>
                <a:cubicBezTo>
                  <a:pt x="42592" y="35143"/>
                  <a:pt x="41994" y="35134"/>
                  <a:pt x="41403" y="35105"/>
                </a:cubicBezTo>
                <a:cubicBezTo>
                  <a:pt x="41296" y="33419"/>
                  <a:pt x="41260" y="31670"/>
                  <a:pt x="41224" y="29913"/>
                </a:cubicBezTo>
                <a:cubicBezTo>
                  <a:pt x="42893" y="29904"/>
                  <a:pt x="44481" y="29823"/>
                  <a:pt x="46104" y="29779"/>
                </a:cubicBezTo>
                <a:close/>
                <a:moveTo>
                  <a:pt x="50779" y="29690"/>
                </a:moveTo>
                <a:cubicBezTo>
                  <a:pt x="50814" y="31536"/>
                  <a:pt x="50913" y="33329"/>
                  <a:pt x="50975" y="35149"/>
                </a:cubicBezTo>
                <a:cubicBezTo>
                  <a:pt x="50780" y="35151"/>
                  <a:pt x="50586" y="35151"/>
                  <a:pt x="50392" y="35151"/>
                </a:cubicBezTo>
                <a:cubicBezTo>
                  <a:pt x="49167" y="35151"/>
                  <a:pt x="47965" y="35129"/>
                  <a:pt x="46755" y="35114"/>
                </a:cubicBezTo>
                <a:cubicBezTo>
                  <a:pt x="46675" y="33321"/>
                  <a:pt x="46515" y="31554"/>
                  <a:pt x="46470" y="29770"/>
                </a:cubicBezTo>
                <a:lnTo>
                  <a:pt x="46470" y="29770"/>
                </a:lnTo>
                <a:cubicBezTo>
                  <a:pt x="46598" y="29771"/>
                  <a:pt x="46726" y="29771"/>
                  <a:pt x="46853" y="29771"/>
                </a:cubicBezTo>
                <a:cubicBezTo>
                  <a:pt x="48189" y="29771"/>
                  <a:pt x="49484" y="29730"/>
                  <a:pt x="50779" y="29690"/>
                </a:cubicBezTo>
                <a:close/>
                <a:moveTo>
                  <a:pt x="55873" y="29592"/>
                </a:moveTo>
                <a:cubicBezTo>
                  <a:pt x="55998" y="31394"/>
                  <a:pt x="55980" y="33338"/>
                  <a:pt x="56007" y="35247"/>
                </a:cubicBezTo>
                <a:cubicBezTo>
                  <a:pt x="54499" y="35167"/>
                  <a:pt x="52929" y="35149"/>
                  <a:pt x="51332" y="35149"/>
                </a:cubicBezTo>
                <a:cubicBezTo>
                  <a:pt x="51252" y="33347"/>
                  <a:pt x="51180" y="31527"/>
                  <a:pt x="51127" y="29681"/>
                </a:cubicBezTo>
                <a:cubicBezTo>
                  <a:pt x="52679" y="29627"/>
                  <a:pt x="54329" y="29654"/>
                  <a:pt x="55873" y="29592"/>
                </a:cubicBezTo>
                <a:close/>
                <a:moveTo>
                  <a:pt x="58533" y="29526"/>
                </a:moveTo>
                <a:cubicBezTo>
                  <a:pt x="59634" y="29526"/>
                  <a:pt x="60745" y="29545"/>
                  <a:pt x="61841" y="29556"/>
                </a:cubicBezTo>
                <a:cubicBezTo>
                  <a:pt x="62037" y="31367"/>
                  <a:pt x="62180" y="33231"/>
                  <a:pt x="62305" y="35114"/>
                </a:cubicBezTo>
                <a:cubicBezTo>
                  <a:pt x="60518" y="35196"/>
                  <a:pt x="58654" y="35248"/>
                  <a:pt x="56799" y="35248"/>
                </a:cubicBezTo>
                <a:cubicBezTo>
                  <a:pt x="56653" y="35248"/>
                  <a:pt x="56508" y="35248"/>
                  <a:pt x="56363" y="35247"/>
                </a:cubicBezTo>
                <a:cubicBezTo>
                  <a:pt x="56346" y="33329"/>
                  <a:pt x="56337" y="31358"/>
                  <a:pt x="56238" y="29565"/>
                </a:cubicBezTo>
                <a:cubicBezTo>
                  <a:pt x="56993" y="29535"/>
                  <a:pt x="57760" y="29526"/>
                  <a:pt x="58533" y="29526"/>
                </a:cubicBezTo>
                <a:close/>
                <a:moveTo>
                  <a:pt x="71012" y="35024"/>
                </a:moveTo>
                <a:cubicBezTo>
                  <a:pt x="71056" y="35961"/>
                  <a:pt x="71074" y="36925"/>
                  <a:pt x="71101" y="37879"/>
                </a:cubicBezTo>
                <a:cubicBezTo>
                  <a:pt x="69959" y="37959"/>
                  <a:pt x="68853" y="38066"/>
                  <a:pt x="67747" y="38174"/>
                </a:cubicBezTo>
                <a:cubicBezTo>
                  <a:pt x="67577" y="37210"/>
                  <a:pt x="67425" y="36238"/>
                  <a:pt x="67292" y="35239"/>
                </a:cubicBezTo>
                <a:cubicBezTo>
                  <a:pt x="68576" y="35212"/>
                  <a:pt x="69763" y="35087"/>
                  <a:pt x="71012" y="35024"/>
                </a:cubicBezTo>
                <a:close/>
                <a:moveTo>
                  <a:pt x="66917" y="35247"/>
                </a:moveTo>
                <a:cubicBezTo>
                  <a:pt x="66926" y="35247"/>
                  <a:pt x="66926" y="35247"/>
                  <a:pt x="66926" y="35256"/>
                </a:cubicBezTo>
                <a:cubicBezTo>
                  <a:pt x="67078" y="36247"/>
                  <a:pt x="67220" y="37246"/>
                  <a:pt x="67390" y="38218"/>
                </a:cubicBezTo>
                <a:cubicBezTo>
                  <a:pt x="65900" y="38361"/>
                  <a:pt x="64428" y="38530"/>
                  <a:pt x="62947" y="38682"/>
                </a:cubicBezTo>
                <a:cubicBezTo>
                  <a:pt x="62858" y="37612"/>
                  <a:pt x="62751" y="36550"/>
                  <a:pt x="62688" y="35444"/>
                </a:cubicBezTo>
                <a:cubicBezTo>
                  <a:pt x="64080" y="35363"/>
                  <a:pt x="65507" y="35310"/>
                  <a:pt x="66917" y="35247"/>
                </a:cubicBezTo>
                <a:close/>
                <a:moveTo>
                  <a:pt x="62314" y="35462"/>
                </a:moveTo>
                <a:cubicBezTo>
                  <a:pt x="62358" y="35479"/>
                  <a:pt x="62332" y="35533"/>
                  <a:pt x="62340" y="35560"/>
                </a:cubicBezTo>
                <a:cubicBezTo>
                  <a:pt x="62385" y="36050"/>
                  <a:pt x="62403" y="36586"/>
                  <a:pt x="62448" y="37094"/>
                </a:cubicBezTo>
                <a:cubicBezTo>
                  <a:pt x="62501" y="37638"/>
                  <a:pt x="62555" y="38182"/>
                  <a:pt x="62599" y="38709"/>
                </a:cubicBezTo>
                <a:cubicBezTo>
                  <a:pt x="60610" y="38869"/>
                  <a:pt x="58495" y="38905"/>
                  <a:pt x="56426" y="38976"/>
                </a:cubicBezTo>
                <a:cubicBezTo>
                  <a:pt x="56417" y="37843"/>
                  <a:pt x="56399" y="36719"/>
                  <a:pt x="56372" y="35613"/>
                </a:cubicBezTo>
                <a:cubicBezTo>
                  <a:pt x="58388" y="35604"/>
                  <a:pt x="60387" y="35560"/>
                  <a:pt x="62314" y="35462"/>
                </a:cubicBezTo>
                <a:close/>
                <a:moveTo>
                  <a:pt x="51368" y="35506"/>
                </a:moveTo>
                <a:cubicBezTo>
                  <a:pt x="52938" y="35515"/>
                  <a:pt x="54517" y="35515"/>
                  <a:pt x="56015" y="35595"/>
                </a:cubicBezTo>
                <a:cubicBezTo>
                  <a:pt x="56042" y="36719"/>
                  <a:pt x="56060" y="37843"/>
                  <a:pt x="56069" y="38976"/>
                </a:cubicBezTo>
                <a:cubicBezTo>
                  <a:pt x="54561" y="38985"/>
                  <a:pt x="53027" y="38968"/>
                  <a:pt x="51573" y="39039"/>
                </a:cubicBezTo>
                <a:cubicBezTo>
                  <a:pt x="51448" y="37915"/>
                  <a:pt x="51403" y="36719"/>
                  <a:pt x="51350" y="35533"/>
                </a:cubicBezTo>
                <a:cubicBezTo>
                  <a:pt x="51350" y="35515"/>
                  <a:pt x="51350" y="35506"/>
                  <a:pt x="51368" y="35506"/>
                </a:cubicBezTo>
                <a:close/>
                <a:moveTo>
                  <a:pt x="46782" y="35462"/>
                </a:moveTo>
                <a:cubicBezTo>
                  <a:pt x="47987" y="35485"/>
                  <a:pt x="49199" y="35508"/>
                  <a:pt x="50424" y="35508"/>
                </a:cubicBezTo>
                <a:cubicBezTo>
                  <a:pt x="50613" y="35508"/>
                  <a:pt x="50803" y="35507"/>
                  <a:pt x="50993" y="35506"/>
                </a:cubicBezTo>
                <a:cubicBezTo>
                  <a:pt x="51046" y="36711"/>
                  <a:pt x="51100" y="37915"/>
                  <a:pt x="51225" y="39048"/>
                </a:cubicBezTo>
                <a:cubicBezTo>
                  <a:pt x="49780" y="39092"/>
                  <a:pt x="48317" y="39119"/>
                  <a:pt x="46836" y="39128"/>
                </a:cubicBezTo>
                <a:cubicBezTo>
                  <a:pt x="46809" y="37924"/>
                  <a:pt x="46836" y="36666"/>
                  <a:pt x="46773" y="35497"/>
                </a:cubicBezTo>
                <a:cubicBezTo>
                  <a:pt x="46764" y="35479"/>
                  <a:pt x="46764" y="35470"/>
                  <a:pt x="46782" y="35462"/>
                </a:cubicBezTo>
                <a:close/>
                <a:moveTo>
                  <a:pt x="41447" y="35453"/>
                </a:moveTo>
                <a:cubicBezTo>
                  <a:pt x="42027" y="35487"/>
                  <a:pt x="42609" y="35499"/>
                  <a:pt x="43195" y="35499"/>
                </a:cubicBezTo>
                <a:cubicBezTo>
                  <a:pt x="44260" y="35499"/>
                  <a:pt x="45334" y="35462"/>
                  <a:pt x="46416" y="35462"/>
                </a:cubicBezTo>
                <a:cubicBezTo>
                  <a:pt x="46479" y="36648"/>
                  <a:pt x="46452" y="37924"/>
                  <a:pt x="46479" y="39137"/>
                </a:cubicBezTo>
                <a:cubicBezTo>
                  <a:pt x="44864" y="39155"/>
                  <a:pt x="43214" y="39146"/>
                  <a:pt x="41590" y="39155"/>
                </a:cubicBezTo>
                <a:cubicBezTo>
                  <a:pt x="41572" y="37897"/>
                  <a:pt x="41528" y="36666"/>
                  <a:pt x="41438" y="35488"/>
                </a:cubicBezTo>
                <a:cubicBezTo>
                  <a:pt x="41430" y="35470"/>
                  <a:pt x="41430" y="35453"/>
                  <a:pt x="41447" y="35453"/>
                </a:cubicBezTo>
                <a:close/>
                <a:moveTo>
                  <a:pt x="35897" y="35053"/>
                </a:moveTo>
                <a:cubicBezTo>
                  <a:pt x="35898" y="35053"/>
                  <a:pt x="35898" y="35055"/>
                  <a:pt x="35898" y="35060"/>
                </a:cubicBezTo>
                <a:cubicBezTo>
                  <a:pt x="37602" y="35212"/>
                  <a:pt x="39297" y="35372"/>
                  <a:pt x="41082" y="35444"/>
                </a:cubicBezTo>
                <a:cubicBezTo>
                  <a:pt x="41171" y="36648"/>
                  <a:pt x="41224" y="37888"/>
                  <a:pt x="41233" y="39173"/>
                </a:cubicBezTo>
                <a:cubicBezTo>
                  <a:pt x="41086" y="39174"/>
                  <a:pt x="40938" y="39175"/>
                  <a:pt x="40791" y="39175"/>
                </a:cubicBezTo>
                <a:cubicBezTo>
                  <a:pt x="39592" y="39175"/>
                  <a:pt x="38411" y="39130"/>
                  <a:pt x="37224" y="39130"/>
                </a:cubicBezTo>
                <a:cubicBezTo>
                  <a:pt x="36851" y="39130"/>
                  <a:pt x="36478" y="39134"/>
                  <a:pt x="36104" y="39146"/>
                </a:cubicBezTo>
                <a:cubicBezTo>
                  <a:pt x="36068" y="37754"/>
                  <a:pt x="35997" y="36398"/>
                  <a:pt x="35890" y="35078"/>
                </a:cubicBezTo>
                <a:cubicBezTo>
                  <a:pt x="35890" y="35065"/>
                  <a:pt x="35894" y="35053"/>
                  <a:pt x="35897" y="35053"/>
                </a:cubicBezTo>
                <a:close/>
                <a:moveTo>
                  <a:pt x="30037" y="34846"/>
                </a:moveTo>
                <a:cubicBezTo>
                  <a:pt x="33097" y="34944"/>
                  <a:pt x="35203" y="35016"/>
                  <a:pt x="35515" y="35024"/>
                </a:cubicBezTo>
                <a:cubicBezTo>
                  <a:pt x="35524" y="35033"/>
                  <a:pt x="35533" y="35033"/>
                  <a:pt x="35542" y="35042"/>
                </a:cubicBezTo>
                <a:cubicBezTo>
                  <a:pt x="35631" y="36372"/>
                  <a:pt x="35729" y="37745"/>
                  <a:pt x="35738" y="39137"/>
                </a:cubicBezTo>
                <a:lnTo>
                  <a:pt x="34596" y="39182"/>
                </a:lnTo>
                <a:cubicBezTo>
                  <a:pt x="34534" y="39191"/>
                  <a:pt x="32803" y="39235"/>
                  <a:pt x="30207" y="39298"/>
                </a:cubicBezTo>
                <a:cubicBezTo>
                  <a:pt x="30216" y="38075"/>
                  <a:pt x="30198" y="36960"/>
                  <a:pt x="30100" y="36559"/>
                </a:cubicBezTo>
                <a:cubicBezTo>
                  <a:pt x="30037" y="36309"/>
                  <a:pt x="30028" y="35667"/>
                  <a:pt x="30037" y="34846"/>
                </a:cubicBezTo>
                <a:close/>
                <a:moveTo>
                  <a:pt x="24123" y="34632"/>
                </a:moveTo>
                <a:lnTo>
                  <a:pt x="24123" y="34632"/>
                </a:lnTo>
                <a:cubicBezTo>
                  <a:pt x="26139" y="34703"/>
                  <a:pt x="28021" y="34775"/>
                  <a:pt x="29654" y="34828"/>
                </a:cubicBezTo>
                <a:cubicBezTo>
                  <a:pt x="29645" y="35720"/>
                  <a:pt x="29663" y="36363"/>
                  <a:pt x="29725" y="36648"/>
                </a:cubicBezTo>
                <a:cubicBezTo>
                  <a:pt x="29814" y="37023"/>
                  <a:pt x="29832" y="38111"/>
                  <a:pt x="29823" y="39307"/>
                </a:cubicBezTo>
                <a:cubicBezTo>
                  <a:pt x="28182" y="39351"/>
                  <a:pt x="26219" y="39405"/>
                  <a:pt x="24141" y="39449"/>
                </a:cubicBezTo>
                <a:cubicBezTo>
                  <a:pt x="24141" y="38646"/>
                  <a:pt x="24141" y="37888"/>
                  <a:pt x="24141" y="37308"/>
                </a:cubicBezTo>
                <a:cubicBezTo>
                  <a:pt x="24141" y="36675"/>
                  <a:pt x="24132" y="35729"/>
                  <a:pt x="24123" y="34632"/>
                </a:cubicBezTo>
                <a:close/>
                <a:moveTo>
                  <a:pt x="18949" y="34445"/>
                </a:moveTo>
                <a:cubicBezTo>
                  <a:pt x="20581" y="34507"/>
                  <a:pt x="22196" y="34569"/>
                  <a:pt x="23739" y="34623"/>
                </a:cubicBezTo>
                <a:cubicBezTo>
                  <a:pt x="23739" y="34623"/>
                  <a:pt x="23739" y="34632"/>
                  <a:pt x="23739" y="34641"/>
                </a:cubicBezTo>
                <a:cubicBezTo>
                  <a:pt x="23748" y="35729"/>
                  <a:pt x="23757" y="36675"/>
                  <a:pt x="23757" y="37308"/>
                </a:cubicBezTo>
                <a:cubicBezTo>
                  <a:pt x="23757" y="37888"/>
                  <a:pt x="23757" y="38646"/>
                  <a:pt x="23757" y="39458"/>
                </a:cubicBezTo>
                <a:cubicBezTo>
                  <a:pt x="22249" y="39503"/>
                  <a:pt x="20697" y="39538"/>
                  <a:pt x="19154" y="39574"/>
                </a:cubicBezTo>
                <a:cubicBezTo>
                  <a:pt x="19163" y="38405"/>
                  <a:pt x="19154" y="37165"/>
                  <a:pt x="19109" y="36425"/>
                </a:cubicBezTo>
                <a:cubicBezTo>
                  <a:pt x="19073" y="35845"/>
                  <a:pt x="19011" y="35167"/>
                  <a:pt x="18949" y="34445"/>
                </a:cubicBezTo>
                <a:close/>
                <a:moveTo>
                  <a:pt x="13373" y="34239"/>
                </a:moveTo>
                <a:cubicBezTo>
                  <a:pt x="15077" y="34302"/>
                  <a:pt x="16825" y="34373"/>
                  <a:pt x="18565" y="34436"/>
                </a:cubicBezTo>
                <a:cubicBezTo>
                  <a:pt x="18627" y="35167"/>
                  <a:pt x="18690" y="35863"/>
                  <a:pt x="18725" y="36452"/>
                </a:cubicBezTo>
                <a:cubicBezTo>
                  <a:pt x="18770" y="37183"/>
                  <a:pt x="18779" y="38414"/>
                  <a:pt x="18770" y="39583"/>
                </a:cubicBezTo>
                <a:cubicBezTo>
                  <a:pt x="16897" y="39628"/>
                  <a:pt x="15050" y="39672"/>
                  <a:pt x="13364" y="39708"/>
                </a:cubicBezTo>
                <a:cubicBezTo>
                  <a:pt x="13364" y="39672"/>
                  <a:pt x="13355" y="39628"/>
                  <a:pt x="13355" y="39592"/>
                </a:cubicBezTo>
                <a:cubicBezTo>
                  <a:pt x="13301" y="38923"/>
                  <a:pt x="13328" y="37058"/>
                  <a:pt x="13355" y="35256"/>
                </a:cubicBezTo>
                <a:cubicBezTo>
                  <a:pt x="13364" y="34908"/>
                  <a:pt x="13364" y="34569"/>
                  <a:pt x="13373" y="34239"/>
                </a:cubicBezTo>
                <a:close/>
                <a:moveTo>
                  <a:pt x="7405" y="33999"/>
                </a:moveTo>
                <a:lnTo>
                  <a:pt x="7405" y="33999"/>
                </a:lnTo>
                <a:cubicBezTo>
                  <a:pt x="9126" y="34070"/>
                  <a:pt x="11027" y="34150"/>
                  <a:pt x="12989" y="34222"/>
                </a:cubicBezTo>
                <a:cubicBezTo>
                  <a:pt x="12980" y="34561"/>
                  <a:pt x="12980" y="34908"/>
                  <a:pt x="12971" y="35247"/>
                </a:cubicBezTo>
                <a:cubicBezTo>
                  <a:pt x="12945" y="37058"/>
                  <a:pt x="12918" y="38932"/>
                  <a:pt x="12971" y="39619"/>
                </a:cubicBezTo>
                <a:cubicBezTo>
                  <a:pt x="12971" y="39654"/>
                  <a:pt x="12980" y="39690"/>
                  <a:pt x="12980" y="39717"/>
                </a:cubicBezTo>
                <a:cubicBezTo>
                  <a:pt x="10786" y="39770"/>
                  <a:pt x="8886" y="39806"/>
                  <a:pt x="7547" y="39833"/>
                </a:cubicBezTo>
                <a:cubicBezTo>
                  <a:pt x="7565" y="38414"/>
                  <a:pt x="7556" y="37023"/>
                  <a:pt x="7440" y="36559"/>
                </a:cubicBezTo>
                <a:cubicBezTo>
                  <a:pt x="7369" y="36229"/>
                  <a:pt x="7369" y="35230"/>
                  <a:pt x="7405" y="33999"/>
                </a:cubicBezTo>
                <a:close/>
                <a:moveTo>
                  <a:pt x="1383" y="33713"/>
                </a:moveTo>
                <a:lnTo>
                  <a:pt x="1383" y="33713"/>
                </a:lnTo>
                <a:cubicBezTo>
                  <a:pt x="2784" y="33793"/>
                  <a:pt x="4746" y="33883"/>
                  <a:pt x="7021" y="33981"/>
                </a:cubicBezTo>
                <a:cubicBezTo>
                  <a:pt x="6976" y="35301"/>
                  <a:pt x="6985" y="36282"/>
                  <a:pt x="7066" y="36648"/>
                </a:cubicBezTo>
                <a:cubicBezTo>
                  <a:pt x="7173" y="37076"/>
                  <a:pt x="7182" y="38441"/>
                  <a:pt x="7164" y="39833"/>
                </a:cubicBezTo>
                <a:cubicBezTo>
                  <a:pt x="6683" y="39843"/>
                  <a:pt x="6294" y="39848"/>
                  <a:pt x="6018" y="39848"/>
                </a:cubicBezTo>
                <a:cubicBezTo>
                  <a:pt x="5824" y="39848"/>
                  <a:pt x="5685" y="39845"/>
                  <a:pt x="5612" y="39842"/>
                </a:cubicBezTo>
                <a:cubicBezTo>
                  <a:pt x="5112" y="39818"/>
                  <a:pt x="4137" y="39810"/>
                  <a:pt x="3055" y="39810"/>
                </a:cubicBezTo>
                <a:cubicBezTo>
                  <a:pt x="2515" y="39810"/>
                  <a:pt x="1948" y="39812"/>
                  <a:pt x="1401" y="39815"/>
                </a:cubicBezTo>
                <a:cubicBezTo>
                  <a:pt x="1401" y="38869"/>
                  <a:pt x="1410" y="37968"/>
                  <a:pt x="1410" y="37308"/>
                </a:cubicBezTo>
                <a:cubicBezTo>
                  <a:pt x="1401" y="36675"/>
                  <a:pt x="1401" y="35729"/>
                  <a:pt x="1392" y="34632"/>
                </a:cubicBezTo>
                <a:cubicBezTo>
                  <a:pt x="1383" y="34338"/>
                  <a:pt x="1383" y="34034"/>
                  <a:pt x="1383" y="33713"/>
                </a:cubicBezTo>
                <a:close/>
                <a:moveTo>
                  <a:pt x="1999" y="1"/>
                </a:moveTo>
                <a:cubicBezTo>
                  <a:pt x="1909" y="919"/>
                  <a:pt x="1731" y="2730"/>
                  <a:pt x="1615" y="3962"/>
                </a:cubicBezTo>
                <a:lnTo>
                  <a:pt x="0" y="3988"/>
                </a:lnTo>
                <a:lnTo>
                  <a:pt x="0" y="4372"/>
                </a:lnTo>
                <a:lnTo>
                  <a:pt x="1579" y="4345"/>
                </a:lnTo>
                <a:lnTo>
                  <a:pt x="1579" y="4345"/>
                </a:lnTo>
                <a:cubicBezTo>
                  <a:pt x="1561" y="4532"/>
                  <a:pt x="1552" y="4693"/>
                  <a:pt x="1544" y="4827"/>
                </a:cubicBezTo>
                <a:cubicBezTo>
                  <a:pt x="1490" y="5487"/>
                  <a:pt x="1517" y="7271"/>
                  <a:pt x="1535" y="9029"/>
                </a:cubicBezTo>
                <a:cubicBezTo>
                  <a:pt x="973" y="9011"/>
                  <a:pt x="473" y="9002"/>
                  <a:pt x="36" y="8993"/>
                </a:cubicBezTo>
                <a:lnTo>
                  <a:pt x="36" y="9377"/>
                </a:lnTo>
                <a:cubicBezTo>
                  <a:pt x="473" y="9385"/>
                  <a:pt x="982" y="9403"/>
                  <a:pt x="1544" y="9412"/>
                </a:cubicBezTo>
                <a:cubicBezTo>
                  <a:pt x="1570" y="11072"/>
                  <a:pt x="1588" y="12722"/>
                  <a:pt x="1544" y="13213"/>
                </a:cubicBezTo>
                <a:cubicBezTo>
                  <a:pt x="1517" y="13436"/>
                  <a:pt x="1517" y="13775"/>
                  <a:pt x="1517" y="14185"/>
                </a:cubicBezTo>
                <a:cubicBezTo>
                  <a:pt x="1008" y="14176"/>
                  <a:pt x="518" y="14176"/>
                  <a:pt x="36" y="14176"/>
                </a:cubicBezTo>
                <a:lnTo>
                  <a:pt x="36" y="14560"/>
                </a:lnTo>
                <a:cubicBezTo>
                  <a:pt x="518" y="14560"/>
                  <a:pt x="1008" y="14569"/>
                  <a:pt x="1517" y="14569"/>
                </a:cubicBezTo>
                <a:cubicBezTo>
                  <a:pt x="1526" y="14943"/>
                  <a:pt x="1535" y="15354"/>
                  <a:pt x="1544" y="15773"/>
                </a:cubicBezTo>
                <a:cubicBezTo>
                  <a:pt x="1570" y="17075"/>
                  <a:pt x="1606" y="18556"/>
                  <a:pt x="1517" y="19163"/>
                </a:cubicBezTo>
                <a:cubicBezTo>
                  <a:pt x="1472" y="19431"/>
                  <a:pt x="1428" y="19912"/>
                  <a:pt x="1383" y="20519"/>
                </a:cubicBezTo>
                <a:cubicBezTo>
                  <a:pt x="910" y="20537"/>
                  <a:pt x="464" y="20555"/>
                  <a:pt x="36" y="20572"/>
                </a:cubicBezTo>
                <a:lnTo>
                  <a:pt x="36" y="20956"/>
                </a:lnTo>
                <a:cubicBezTo>
                  <a:pt x="455" y="20938"/>
                  <a:pt x="892" y="20920"/>
                  <a:pt x="1356" y="20903"/>
                </a:cubicBezTo>
                <a:lnTo>
                  <a:pt x="1356" y="20903"/>
                </a:lnTo>
                <a:cubicBezTo>
                  <a:pt x="1285" y="21875"/>
                  <a:pt x="1222" y="23070"/>
                  <a:pt x="1160" y="24132"/>
                </a:cubicBezTo>
                <a:cubicBezTo>
                  <a:pt x="776" y="24123"/>
                  <a:pt x="393" y="24105"/>
                  <a:pt x="36" y="24096"/>
                </a:cubicBezTo>
                <a:lnTo>
                  <a:pt x="36" y="24480"/>
                </a:lnTo>
                <a:cubicBezTo>
                  <a:pt x="384" y="24489"/>
                  <a:pt x="758" y="24507"/>
                  <a:pt x="1142" y="24516"/>
                </a:cubicBezTo>
                <a:cubicBezTo>
                  <a:pt x="1097" y="25381"/>
                  <a:pt x="1053" y="26103"/>
                  <a:pt x="1026" y="26514"/>
                </a:cubicBezTo>
                <a:cubicBezTo>
                  <a:pt x="990" y="26924"/>
                  <a:pt x="982" y="27843"/>
                  <a:pt x="973" y="28985"/>
                </a:cubicBezTo>
                <a:lnTo>
                  <a:pt x="36" y="28985"/>
                </a:lnTo>
                <a:lnTo>
                  <a:pt x="36" y="29369"/>
                </a:lnTo>
                <a:lnTo>
                  <a:pt x="973" y="29369"/>
                </a:lnTo>
                <a:cubicBezTo>
                  <a:pt x="973" y="30573"/>
                  <a:pt x="982" y="31982"/>
                  <a:pt x="990" y="33312"/>
                </a:cubicBezTo>
                <a:cubicBezTo>
                  <a:pt x="625" y="33285"/>
                  <a:pt x="304" y="33267"/>
                  <a:pt x="36" y="33249"/>
                </a:cubicBezTo>
                <a:lnTo>
                  <a:pt x="36" y="33633"/>
                </a:lnTo>
                <a:cubicBezTo>
                  <a:pt x="304" y="33651"/>
                  <a:pt x="625" y="33668"/>
                  <a:pt x="999" y="33695"/>
                </a:cubicBezTo>
                <a:cubicBezTo>
                  <a:pt x="999" y="34016"/>
                  <a:pt x="999" y="34338"/>
                  <a:pt x="999" y="34641"/>
                </a:cubicBezTo>
                <a:cubicBezTo>
                  <a:pt x="1008" y="35729"/>
                  <a:pt x="1017" y="36675"/>
                  <a:pt x="1017" y="37308"/>
                </a:cubicBezTo>
                <a:cubicBezTo>
                  <a:pt x="1026" y="37977"/>
                  <a:pt x="1017" y="38869"/>
                  <a:pt x="1017" y="39824"/>
                </a:cubicBezTo>
                <a:lnTo>
                  <a:pt x="36" y="39824"/>
                </a:lnTo>
                <a:lnTo>
                  <a:pt x="36" y="40208"/>
                </a:lnTo>
                <a:lnTo>
                  <a:pt x="1008" y="40208"/>
                </a:lnTo>
                <a:cubicBezTo>
                  <a:pt x="1008" y="40671"/>
                  <a:pt x="1008" y="41144"/>
                  <a:pt x="999" y="41599"/>
                </a:cubicBezTo>
                <a:lnTo>
                  <a:pt x="1383" y="41599"/>
                </a:lnTo>
                <a:cubicBezTo>
                  <a:pt x="1392" y="41144"/>
                  <a:pt x="1392" y="40671"/>
                  <a:pt x="1401" y="40199"/>
                </a:cubicBezTo>
                <a:cubicBezTo>
                  <a:pt x="1948" y="40196"/>
                  <a:pt x="2514" y="40194"/>
                  <a:pt x="3053" y="40194"/>
                </a:cubicBezTo>
                <a:cubicBezTo>
                  <a:pt x="4131" y="40194"/>
                  <a:pt x="5100" y="40202"/>
                  <a:pt x="5594" y="40225"/>
                </a:cubicBezTo>
                <a:cubicBezTo>
                  <a:pt x="5671" y="40229"/>
                  <a:pt x="5812" y="40231"/>
                  <a:pt x="6008" y="40231"/>
                </a:cubicBezTo>
                <a:cubicBezTo>
                  <a:pt x="6285" y="40231"/>
                  <a:pt x="6674" y="40227"/>
                  <a:pt x="7155" y="40216"/>
                </a:cubicBezTo>
                <a:lnTo>
                  <a:pt x="7155" y="40216"/>
                </a:lnTo>
                <a:cubicBezTo>
                  <a:pt x="7155" y="40698"/>
                  <a:pt x="7137" y="41171"/>
                  <a:pt x="7128" y="41599"/>
                </a:cubicBezTo>
                <a:lnTo>
                  <a:pt x="7512" y="41599"/>
                </a:lnTo>
                <a:cubicBezTo>
                  <a:pt x="7521" y="41171"/>
                  <a:pt x="7538" y="40698"/>
                  <a:pt x="7547" y="40216"/>
                </a:cubicBezTo>
                <a:cubicBezTo>
                  <a:pt x="8886" y="40190"/>
                  <a:pt x="10804" y="40154"/>
                  <a:pt x="13016" y="40100"/>
                </a:cubicBezTo>
                <a:cubicBezTo>
                  <a:pt x="13052" y="40520"/>
                  <a:pt x="13096" y="41046"/>
                  <a:pt x="13150" y="41599"/>
                </a:cubicBezTo>
                <a:lnTo>
                  <a:pt x="13533" y="41599"/>
                </a:lnTo>
                <a:cubicBezTo>
                  <a:pt x="13489" y="41046"/>
                  <a:pt x="13435" y="40520"/>
                  <a:pt x="13400" y="40092"/>
                </a:cubicBezTo>
                <a:cubicBezTo>
                  <a:pt x="15077" y="40056"/>
                  <a:pt x="16906" y="40011"/>
                  <a:pt x="18761" y="39967"/>
                </a:cubicBezTo>
                <a:lnTo>
                  <a:pt x="18761" y="39967"/>
                </a:lnTo>
                <a:cubicBezTo>
                  <a:pt x="18761" y="40591"/>
                  <a:pt x="18752" y="41171"/>
                  <a:pt x="18743" y="41626"/>
                </a:cubicBezTo>
                <a:lnTo>
                  <a:pt x="19127" y="41626"/>
                </a:lnTo>
                <a:cubicBezTo>
                  <a:pt x="19136" y="41171"/>
                  <a:pt x="19145" y="40582"/>
                  <a:pt x="19154" y="39958"/>
                </a:cubicBezTo>
                <a:cubicBezTo>
                  <a:pt x="20697" y="39922"/>
                  <a:pt x="22249" y="39886"/>
                  <a:pt x="23748" y="39851"/>
                </a:cubicBezTo>
                <a:lnTo>
                  <a:pt x="23748" y="39851"/>
                </a:lnTo>
                <a:cubicBezTo>
                  <a:pt x="23748" y="40439"/>
                  <a:pt x="23748" y="41046"/>
                  <a:pt x="23739" y="41626"/>
                </a:cubicBezTo>
                <a:lnTo>
                  <a:pt x="24123" y="41626"/>
                </a:lnTo>
                <a:cubicBezTo>
                  <a:pt x="24132" y="41037"/>
                  <a:pt x="24132" y="40431"/>
                  <a:pt x="24132" y="39842"/>
                </a:cubicBezTo>
                <a:cubicBezTo>
                  <a:pt x="26210" y="39788"/>
                  <a:pt x="28173" y="39735"/>
                  <a:pt x="29823" y="39690"/>
                </a:cubicBezTo>
                <a:lnTo>
                  <a:pt x="29823" y="39690"/>
                </a:lnTo>
                <a:cubicBezTo>
                  <a:pt x="29814" y="40350"/>
                  <a:pt x="29796" y="41028"/>
                  <a:pt x="29788" y="41626"/>
                </a:cubicBezTo>
                <a:lnTo>
                  <a:pt x="30171" y="41626"/>
                </a:lnTo>
                <a:cubicBezTo>
                  <a:pt x="30189" y="41028"/>
                  <a:pt x="30198" y="40350"/>
                  <a:pt x="30207" y="39681"/>
                </a:cubicBezTo>
                <a:cubicBezTo>
                  <a:pt x="32651" y="39619"/>
                  <a:pt x="34346" y="39574"/>
                  <a:pt x="34614" y="39565"/>
                </a:cubicBezTo>
                <a:lnTo>
                  <a:pt x="35711" y="39521"/>
                </a:lnTo>
                <a:lnTo>
                  <a:pt x="35756" y="39521"/>
                </a:lnTo>
                <a:cubicBezTo>
                  <a:pt x="35765" y="40199"/>
                  <a:pt x="35783" y="40859"/>
                  <a:pt x="35774" y="41546"/>
                </a:cubicBezTo>
                <a:lnTo>
                  <a:pt x="36139" y="41546"/>
                </a:lnTo>
                <a:cubicBezTo>
                  <a:pt x="36122" y="40877"/>
                  <a:pt x="36130" y="40172"/>
                  <a:pt x="36113" y="39503"/>
                </a:cubicBezTo>
                <a:cubicBezTo>
                  <a:pt x="36511" y="39488"/>
                  <a:pt x="36908" y="39483"/>
                  <a:pt x="37304" y="39483"/>
                </a:cubicBezTo>
                <a:cubicBezTo>
                  <a:pt x="38414" y="39483"/>
                  <a:pt x="39520" y="39525"/>
                  <a:pt x="40651" y="39525"/>
                </a:cubicBezTo>
                <a:cubicBezTo>
                  <a:pt x="40850" y="39525"/>
                  <a:pt x="41050" y="39524"/>
                  <a:pt x="41251" y="39521"/>
                </a:cubicBezTo>
                <a:cubicBezTo>
                  <a:pt x="41260" y="40234"/>
                  <a:pt x="41340" y="40868"/>
                  <a:pt x="41385" y="41546"/>
                </a:cubicBezTo>
                <a:lnTo>
                  <a:pt x="41742" y="41546"/>
                </a:lnTo>
                <a:cubicBezTo>
                  <a:pt x="41679" y="40886"/>
                  <a:pt x="41617" y="40216"/>
                  <a:pt x="41599" y="39512"/>
                </a:cubicBezTo>
                <a:cubicBezTo>
                  <a:pt x="42411" y="39503"/>
                  <a:pt x="43229" y="39503"/>
                  <a:pt x="44047" y="39503"/>
                </a:cubicBezTo>
                <a:cubicBezTo>
                  <a:pt x="44864" y="39503"/>
                  <a:pt x="45680" y="39503"/>
                  <a:pt x="46488" y="39494"/>
                </a:cubicBezTo>
                <a:cubicBezTo>
                  <a:pt x="46515" y="40199"/>
                  <a:pt x="46568" y="40859"/>
                  <a:pt x="46613" y="41546"/>
                </a:cubicBezTo>
                <a:lnTo>
                  <a:pt x="46970" y="41546"/>
                </a:lnTo>
                <a:cubicBezTo>
                  <a:pt x="46925" y="40859"/>
                  <a:pt x="46862" y="40190"/>
                  <a:pt x="46845" y="39485"/>
                </a:cubicBezTo>
                <a:cubicBezTo>
                  <a:pt x="48334" y="39476"/>
                  <a:pt x="49806" y="39440"/>
                  <a:pt x="51261" y="39396"/>
                </a:cubicBezTo>
                <a:cubicBezTo>
                  <a:pt x="51359" y="40109"/>
                  <a:pt x="51448" y="40832"/>
                  <a:pt x="51546" y="41546"/>
                </a:cubicBezTo>
                <a:lnTo>
                  <a:pt x="51894" y="41546"/>
                </a:lnTo>
                <a:cubicBezTo>
                  <a:pt x="51805" y="40823"/>
                  <a:pt x="51716" y="40100"/>
                  <a:pt x="51617" y="39387"/>
                </a:cubicBezTo>
                <a:cubicBezTo>
                  <a:pt x="53054" y="39324"/>
                  <a:pt x="54579" y="39342"/>
                  <a:pt x="56069" y="39324"/>
                </a:cubicBezTo>
                <a:lnTo>
                  <a:pt x="56069" y="39324"/>
                </a:lnTo>
                <a:cubicBezTo>
                  <a:pt x="56069" y="40074"/>
                  <a:pt x="56060" y="40832"/>
                  <a:pt x="56087" y="41546"/>
                </a:cubicBezTo>
                <a:lnTo>
                  <a:pt x="56444" y="41546"/>
                </a:lnTo>
                <a:cubicBezTo>
                  <a:pt x="56417" y="40823"/>
                  <a:pt x="56426" y="40074"/>
                  <a:pt x="56426" y="39324"/>
                </a:cubicBezTo>
                <a:cubicBezTo>
                  <a:pt x="57987" y="39271"/>
                  <a:pt x="59575" y="39244"/>
                  <a:pt x="61127" y="39173"/>
                </a:cubicBezTo>
                <a:cubicBezTo>
                  <a:pt x="61636" y="39146"/>
                  <a:pt x="62135" y="39092"/>
                  <a:pt x="62626" y="39075"/>
                </a:cubicBezTo>
                <a:cubicBezTo>
                  <a:pt x="62679" y="39886"/>
                  <a:pt x="62733" y="40698"/>
                  <a:pt x="62742" y="41546"/>
                </a:cubicBezTo>
                <a:lnTo>
                  <a:pt x="63099" y="41546"/>
                </a:lnTo>
                <a:cubicBezTo>
                  <a:pt x="63090" y="40680"/>
                  <a:pt x="63027" y="39824"/>
                  <a:pt x="62983" y="39039"/>
                </a:cubicBezTo>
                <a:cubicBezTo>
                  <a:pt x="64464" y="38878"/>
                  <a:pt x="65980" y="38700"/>
                  <a:pt x="67452" y="38566"/>
                </a:cubicBezTo>
                <a:cubicBezTo>
                  <a:pt x="67613" y="39601"/>
                  <a:pt x="67836" y="40582"/>
                  <a:pt x="68068" y="41546"/>
                </a:cubicBezTo>
                <a:lnTo>
                  <a:pt x="68434" y="41546"/>
                </a:lnTo>
                <a:cubicBezTo>
                  <a:pt x="68193" y="40573"/>
                  <a:pt x="67970" y="39583"/>
                  <a:pt x="67809" y="38530"/>
                </a:cubicBezTo>
                <a:cubicBezTo>
                  <a:pt x="68880" y="38414"/>
                  <a:pt x="70004" y="38298"/>
                  <a:pt x="71101" y="38245"/>
                </a:cubicBezTo>
                <a:cubicBezTo>
                  <a:pt x="71110" y="39324"/>
                  <a:pt x="71119" y="40466"/>
                  <a:pt x="71101" y="41546"/>
                </a:cubicBezTo>
                <a:lnTo>
                  <a:pt x="71449" y="41546"/>
                </a:lnTo>
                <a:cubicBezTo>
                  <a:pt x="71476" y="40466"/>
                  <a:pt x="71449" y="39280"/>
                  <a:pt x="71458" y="38218"/>
                </a:cubicBezTo>
                <a:cubicBezTo>
                  <a:pt x="72234" y="38182"/>
                  <a:pt x="73010" y="38147"/>
                  <a:pt x="73795" y="38129"/>
                </a:cubicBezTo>
                <a:lnTo>
                  <a:pt x="73795" y="37781"/>
                </a:lnTo>
                <a:cubicBezTo>
                  <a:pt x="73010" y="37790"/>
                  <a:pt x="72207" y="37843"/>
                  <a:pt x="71449" y="37852"/>
                </a:cubicBezTo>
                <a:cubicBezTo>
                  <a:pt x="71431" y="36889"/>
                  <a:pt x="71413" y="35934"/>
                  <a:pt x="71369" y="34998"/>
                </a:cubicBezTo>
                <a:cubicBezTo>
                  <a:pt x="72198" y="34962"/>
                  <a:pt x="73001" y="34908"/>
                  <a:pt x="73795" y="34846"/>
                </a:cubicBezTo>
                <a:lnTo>
                  <a:pt x="73795" y="34489"/>
                </a:lnTo>
                <a:cubicBezTo>
                  <a:pt x="72992" y="34543"/>
                  <a:pt x="72163" y="34623"/>
                  <a:pt x="71351" y="34632"/>
                </a:cubicBezTo>
                <a:cubicBezTo>
                  <a:pt x="71217" y="32803"/>
                  <a:pt x="71012" y="31055"/>
                  <a:pt x="70833" y="29270"/>
                </a:cubicBezTo>
                <a:cubicBezTo>
                  <a:pt x="71375" y="29266"/>
                  <a:pt x="71922" y="29258"/>
                  <a:pt x="72464" y="29258"/>
                </a:cubicBezTo>
                <a:cubicBezTo>
                  <a:pt x="72913" y="29258"/>
                  <a:pt x="73359" y="29263"/>
                  <a:pt x="73795" y="29279"/>
                </a:cubicBezTo>
                <a:lnTo>
                  <a:pt x="73795" y="28922"/>
                </a:lnTo>
                <a:cubicBezTo>
                  <a:pt x="73265" y="28908"/>
                  <a:pt x="72710" y="28901"/>
                  <a:pt x="72155" y="28901"/>
                </a:cubicBezTo>
                <a:cubicBezTo>
                  <a:pt x="71701" y="28901"/>
                  <a:pt x="71248" y="28906"/>
                  <a:pt x="70807" y="28914"/>
                </a:cubicBezTo>
                <a:cubicBezTo>
                  <a:pt x="70699" y="27718"/>
                  <a:pt x="70655" y="26451"/>
                  <a:pt x="70619" y="25176"/>
                </a:cubicBezTo>
                <a:cubicBezTo>
                  <a:pt x="71690" y="25176"/>
                  <a:pt x="72733" y="25158"/>
                  <a:pt x="73795" y="25158"/>
                </a:cubicBezTo>
                <a:lnTo>
                  <a:pt x="73795" y="24801"/>
                </a:lnTo>
                <a:cubicBezTo>
                  <a:pt x="72733" y="24810"/>
                  <a:pt x="71672" y="24819"/>
                  <a:pt x="70610" y="24828"/>
                </a:cubicBezTo>
                <a:cubicBezTo>
                  <a:pt x="70592" y="22936"/>
                  <a:pt x="70566" y="20983"/>
                  <a:pt x="70637" y="19136"/>
                </a:cubicBezTo>
                <a:cubicBezTo>
                  <a:pt x="71401" y="19009"/>
                  <a:pt x="72233" y="18909"/>
                  <a:pt x="73105" y="18909"/>
                </a:cubicBezTo>
                <a:cubicBezTo>
                  <a:pt x="73333" y="18909"/>
                  <a:pt x="73563" y="18916"/>
                  <a:pt x="73795" y="18931"/>
                </a:cubicBezTo>
                <a:lnTo>
                  <a:pt x="73795" y="18574"/>
                </a:lnTo>
                <a:cubicBezTo>
                  <a:pt x="73582" y="18560"/>
                  <a:pt x="73368" y="18554"/>
                  <a:pt x="73157" y="18554"/>
                </a:cubicBezTo>
                <a:cubicBezTo>
                  <a:pt x="72263" y="18554"/>
                  <a:pt x="71394" y="18664"/>
                  <a:pt x="70637" y="18779"/>
                </a:cubicBezTo>
                <a:cubicBezTo>
                  <a:pt x="70673" y="16870"/>
                  <a:pt x="70798" y="15068"/>
                  <a:pt x="70860" y="13204"/>
                </a:cubicBezTo>
                <a:cubicBezTo>
                  <a:pt x="71217" y="13177"/>
                  <a:pt x="71582" y="13168"/>
                  <a:pt x="71952" y="13168"/>
                </a:cubicBezTo>
                <a:cubicBezTo>
                  <a:pt x="72562" y="13168"/>
                  <a:pt x="73184" y="13193"/>
                  <a:pt x="73795" y="13204"/>
                </a:cubicBezTo>
                <a:lnTo>
                  <a:pt x="73795" y="12847"/>
                </a:lnTo>
                <a:cubicBezTo>
                  <a:pt x="73171" y="12841"/>
                  <a:pt x="72521" y="12809"/>
                  <a:pt x="71886" y="12809"/>
                </a:cubicBezTo>
                <a:cubicBezTo>
                  <a:pt x="71540" y="12809"/>
                  <a:pt x="71199" y="12819"/>
                  <a:pt x="70869" y="12847"/>
                </a:cubicBezTo>
                <a:cubicBezTo>
                  <a:pt x="70914" y="11446"/>
                  <a:pt x="70896" y="9974"/>
                  <a:pt x="70931" y="8565"/>
                </a:cubicBezTo>
                <a:cubicBezTo>
                  <a:pt x="71913" y="8556"/>
                  <a:pt x="72832" y="8484"/>
                  <a:pt x="73795" y="8467"/>
                </a:cubicBezTo>
                <a:lnTo>
                  <a:pt x="73795" y="8119"/>
                </a:lnTo>
                <a:cubicBezTo>
                  <a:pt x="72823" y="8137"/>
                  <a:pt x="71904" y="8199"/>
                  <a:pt x="70923" y="8208"/>
                </a:cubicBezTo>
                <a:cubicBezTo>
                  <a:pt x="70931" y="6825"/>
                  <a:pt x="70931" y="5442"/>
                  <a:pt x="70940" y="4086"/>
                </a:cubicBezTo>
                <a:cubicBezTo>
                  <a:pt x="71850" y="4015"/>
                  <a:pt x="72805" y="3979"/>
                  <a:pt x="73795" y="3979"/>
                </a:cubicBezTo>
                <a:lnTo>
                  <a:pt x="73795" y="3623"/>
                </a:lnTo>
                <a:cubicBezTo>
                  <a:pt x="73730" y="3622"/>
                  <a:pt x="73666" y="3622"/>
                  <a:pt x="73601" y="3622"/>
                </a:cubicBezTo>
                <a:cubicBezTo>
                  <a:pt x="72670" y="3622"/>
                  <a:pt x="71765" y="3680"/>
                  <a:pt x="70923" y="3730"/>
                </a:cubicBezTo>
                <a:cubicBezTo>
                  <a:pt x="70896" y="2463"/>
                  <a:pt x="70851" y="1205"/>
                  <a:pt x="70735" y="27"/>
                </a:cubicBezTo>
                <a:lnTo>
                  <a:pt x="70378" y="27"/>
                </a:lnTo>
                <a:cubicBezTo>
                  <a:pt x="70494" y="1205"/>
                  <a:pt x="70557" y="2498"/>
                  <a:pt x="70557" y="3747"/>
                </a:cubicBezTo>
                <a:cubicBezTo>
                  <a:pt x="69601" y="3791"/>
                  <a:pt x="68592" y="3814"/>
                  <a:pt x="67585" y="3814"/>
                </a:cubicBezTo>
                <a:cubicBezTo>
                  <a:pt x="66741" y="3814"/>
                  <a:pt x="65898" y="3798"/>
                  <a:pt x="65088" y="3765"/>
                </a:cubicBezTo>
                <a:cubicBezTo>
                  <a:pt x="65124" y="2490"/>
                  <a:pt x="65240" y="1285"/>
                  <a:pt x="65302" y="27"/>
                </a:cubicBezTo>
                <a:lnTo>
                  <a:pt x="64954" y="27"/>
                </a:lnTo>
                <a:cubicBezTo>
                  <a:pt x="64874" y="1276"/>
                  <a:pt x="64785" y="2507"/>
                  <a:pt x="64722" y="3765"/>
                </a:cubicBezTo>
                <a:cubicBezTo>
                  <a:pt x="64644" y="3766"/>
                  <a:pt x="64565" y="3766"/>
                  <a:pt x="64487" y="3766"/>
                </a:cubicBezTo>
                <a:cubicBezTo>
                  <a:pt x="63208" y="3766"/>
                  <a:pt x="61988" y="3700"/>
                  <a:pt x="60753" y="3649"/>
                </a:cubicBezTo>
                <a:cubicBezTo>
                  <a:pt x="60753" y="2409"/>
                  <a:pt x="60672" y="1250"/>
                  <a:pt x="60637" y="45"/>
                </a:cubicBezTo>
                <a:cubicBezTo>
                  <a:pt x="60628" y="45"/>
                  <a:pt x="60619" y="36"/>
                  <a:pt x="60628" y="27"/>
                </a:cubicBezTo>
                <a:lnTo>
                  <a:pt x="60271" y="27"/>
                </a:lnTo>
                <a:cubicBezTo>
                  <a:pt x="60324" y="1214"/>
                  <a:pt x="60405" y="2427"/>
                  <a:pt x="60387" y="3649"/>
                </a:cubicBezTo>
                <a:cubicBezTo>
                  <a:pt x="59823" y="3626"/>
                  <a:pt x="59255" y="3616"/>
                  <a:pt x="58685" y="3616"/>
                </a:cubicBezTo>
                <a:cubicBezTo>
                  <a:pt x="57740" y="3616"/>
                  <a:pt x="56793" y="3643"/>
                  <a:pt x="55864" y="3676"/>
                </a:cubicBezTo>
                <a:cubicBezTo>
                  <a:pt x="55855" y="2454"/>
                  <a:pt x="55864" y="1241"/>
                  <a:pt x="55873" y="27"/>
                </a:cubicBezTo>
                <a:lnTo>
                  <a:pt x="55516" y="27"/>
                </a:lnTo>
                <a:cubicBezTo>
                  <a:pt x="55498" y="1241"/>
                  <a:pt x="55525" y="2490"/>
                  <a:pt x="55498" y="3694"/>
                </a:cubicBezTo>
                <a:cubicBezTo>
                  <a:pt x="54854" y="3721"/>
                  <a:pt x="54193" y="3735"/>
                  <a:pt x="53531" y="3735"/>
                </a:cubicBezTo>
                <a:cubicBezTo>
                  <a:pt x="52681" y="3735"/>
                  <a:pt x="51829" y="3712"/>
                  <a:pt x="51011" y="3667"/>
                </a:cubicBezTo>
                <a:cubicBezTo>
                  <a:pt x="50975" y="2400"/>
                  <a:pt x="50904" y="1169"/>
                  <a:pt x="50743" y="27"/>
                </a:cubicBezTo>
                <a:lnTo>
                  <a:pt x="50377" y="27"/>
                </a:lnTo>
                <a:cubicBezTo>
                  <a:pt x="50556" y="1160"/>
                  <a:pt x="50609" y="2409"/>
                  <a:pt x="50663" y="3667"/>
                </a:cubicBezTo>
                <a:cubicBezTo>
                  <a:pt x="49012" y="3533"/>
                  <a:pt x="47255" y="3507"/>
                  <a:pt x="45578" y="3417"/>
                </a:cubicBezTo>
                <a:cubicBezTo>
                  <a:pt x="45578" y="2258"/>
                  <a:pt x="45614" y="1142"/>
                  <a:pt x="45658" y="27"/>
                </a:cubicBezTo>
                <a:lnTo>
                  <a:pt x="45301" y="27"/>
                </a:lnTo>
                <a:cubicBezTo>
                  <a:pt x="45257" y="1142"/>
                  <a:pt x="45221" y="2258"/>
                  <a:pt x="45221" y="3417"/>
                </a:cubicBezTo>
                <a:cubicBezTo>
                  <a:pt x="44892" y="3397"/>
                  <a:pt x="44565" y="3389"/>
                  <a:pt x="44238" y="3389"/>
                </a:cubicBezTo>
                <a:cubicBezTo>
                  <a:pt x="43178" y="3389"/>
                  <a:pt x="42127" y="3471"/>
                  <a:pt x="41087" y="3471"/>
                </a:cubicBezTo>
                <a:cubicBezTo>
                  <a:pt x="41046" y="3471"/>
                  <a:pt x="41006" y="3471"/>
                  <a:pt x="40966" y="3471"/>
                </a:cubicBezTo>
                <a:cubicBezTo>
                  <a:pt x="40975" y="2302"/>
                  <a:pt x="41046" y="1196"/>
                  <a:pt x="41064" y="27"/>
                </a:cubicBezTo>
                <a:lnTo>
                  <a:pt x="40716" y="27"/>
                </a:lnTo>
                <a:cubicBezTo>
                  <a:pt x="40680" y="1187"/>
                  <a:pt x="40627" y="2311"/>
                  <a:pt x="40618" y="3489"/>
                </a:cubicBezTo>
                <a:cubicBezTo>
                  <a:pt x="38941" y="3515"/>
                  <a:pt x="37156" y="3498"/>
                  <a:pt x="35559" y="3569"/>
                </a:cubicBezTo>
                <a:cubicBezTo>
                  <a:pt x="35479" y="2374"/>
                  <a:pt x="35568" y="1187"/>
                  <a:pt x="35622" y="27"/>
                </a:cubicBezTo>
                <a:lnTo>
                  <a:pt x="35265" y="27"/>
                </a:lnTo>
                <a:cubicBezTo>
                  <a:pt x="35212" y="1160"/>
                  <a:pt x="35131" y="2347"/>
                  <a:pt x="35203" y="3524"/>
                </a:cubicBezTo>
                <a:lnTo>
                  <a:pt x="30394" y="3587"/>
                </a:lnTo>
                <a:cubicBezTo>
                  <a:pt x="30394" y="1847"/>
                  <a:pt x="30350" y="54"/>
                  <a:pt x="30350" y="27"/>
                </a:cubicBezTo>
                <a:lnTo>
                  <a:pt x="29966" y="36"/>
                </a:lnTo>
                <a:cubicBezTo>
                  <a:pt x="29966" y="63"/>
                  <a:pt x="30011" y="1856"/>
                  <a:pt x="30011" y="3587"/>
                </a:cubicBezTo>
                <a:lnTo>
                  <a:pt x="24765" y="3658"/>
                </a:lnTo>
                <a:cubicBezTo>
                  <a:pt x="24881" y="2436"/>
                  <a:pt x="25042" y="830"/>
                  <a:pt x="25122" y="1"/>
                </a:cubicBezTo>
                <a:lnTo>
                  <a:pt x="24738" y="1"/>
                </a:lnTo>
                <a:cubicBezTo>
                  <a:pt x="24649" y="848"/>
                  <a:pt x="24488" y="2454"/>
                  <a:pt x="24381" y="3667"/>
                </a:cubicBezTo>
                <a:lnTo>
                  <a:pt x="18975" y="3739"/>
                </a:lnTo>
                <a:cubicBezTo>
                  <a:pt x="18975" y="2454"/>
                  <a:pt x="18931" y="964"/>
                  <a:pt x="18904" y="1"/>
                </a:cubicBezTo>
                <a:lnTo>
                  <a:pt x="18520" y="1"/>
                </a:lnTo>
                <a:cubicBezTo>
                  <a:pt x="18547" y="964"/>
                  <a:pt x="18592" y="2472"/>
                  <a:pt x="18592" y="3739"/>
                </a:cubicBezTo>
                <a:lnTo>
                  <a:pt x="12829" y="3819"/>
                </a:lnTo>
                <a:cubicBezTo>
                  <a:pt x="12820" y="2302"/>
                  <a:pt x="12802" y="795"/>
                  <a:pt x="12793" y="1"/>
                </a:cubicBezTo>
                <a:lnTo>
                  <a:pt x="12409" y="1"/>
                </a:lnTo>
                <a:cubicBezTo>
                  <a:pt x="12418" y="795"/>
                  <a:pt x="12436" y="2302"/>
                  <a:pt x="12445" y="3819"/>
                </a:cubicBezTo>
                <a:lnTo>
                  <a:pt x="7735" y="3881"/>
                </a:lnTo>
                <a:cubicBezTo>
                  <a:pt x="7735" y="2061"/>
                  <a:pt x="7690" y="54"/>
                  <a:pt x="7690" y="27"/>
                </a:cubicBezTo>
                <a:lnTo>
                  <a:pt x="7307" y="36"/>
                </a:lnTo>
                <a:cubicBezTo>
                  <a:pt x="7307" y="63"/>
                  <a:pt x="7351" y="2070"/>
                  <a:pt x="7351" y="3890"/>
                </a:cubicBezTo>
                <a:lnTo>
                  <a:pt x="1999" y="3962"/>
                </a:lnTo>
                <a:cubicBezTo>
                  <a:pt x="2114" y="2713"/>
                  <a:pt x="2293" y="902"/>
                  <a:pt x="2391" y="1"/>
                </a:cubicBezTo>
                <a:close/>
              </a:path>
            </a:pathLst>
          </a:custGeom>
          <a:solidFill>
            <a:srgbClr val="95739C">
              <a:alpha val="107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494" name="Google Shape;494;p26"/>
          <p:cNvGrpSpPr/>
          <p:nvPr/>
        </p:nvGrpSpPr>
        <p:grpSpPr>
          <a:xfrm rot="-2043141" flipH="1">
            <a:off x="10917848" y="392153"/>
            <a:ext cx="646691" cy="857243"/>
            <a:chOff x="477400" y="383100"/>
            <a:chExt cx="484975" cy="642875"/>
          </a:xfrm>
        </p:grpSpPr>
        <p:sp>
          <p:nvSpPr>
            <p:cNvPr id="495" name="Google Shape;495;p26"/>
            <p:cNvSpPr/>
            <p:nvPr/>
          </p:nvSpPr>
          <p:spPr>
            <a:xfrm>
              <a:off x="477400" y="383100"/>
              <a:ext cx="484975" cy="642875"/>
            </a:xfrm>
            <a:custGeom>
              <a:avLst/>
              <a:gdLst/>
              <a:ahLst/>
              <a:cxnLst/>
              <a:rect l="l" t="t" r="r" b="b"/>
              <a:pathLst>
                <a:path w="19399" h="25715" extrusionOk="0">
                  <a:moveTo>
                    <a:pt x="17845" y="5287"/>
                  </a:moveTo>
                  <a:cubicBezTo>
                    <a:pt x="17845" y="5312"/>
                    <a:pt x="17845" y="5337"/>
                    <a:pt x="17820" y="5337"/>
                  </a:cubicBezTo>
                  <a:cubicBezTo>
                    <a:pt x="17820" y="5337"/>
                    <a:pt x="17820" y="5312"/>
                    <a:pt x="17820" y="5287"/>
                  </a:cubicBezTo>
                  <a:close/>
                  <a:moveTo>
                    <a:pt x="9082" y="1"/>
                  </a:moveTo>
                  <a:cubicBezTo>
                    <a:pt x="8991" y="1"/>
                    <a:pt x="8913" y="63"/>
                    <a:pt x="8872" y="199"/>
                  </a:cubicBezTo>
                  <a:cubicBezTo>
                    <a:pt x="8697" y="776"/>
                    <a:pt x="8521" y="1352"/>
                    <a:pt x="8647" y="1979"/>
                  </a:cubicBezTo>
                  <a:cubicBezTo>
                    <a:pt x="8622" y="2079"/>
                    <a:pt x="8622" y="2204"/>
                    <a:pt x="8622" y="2305"/>
                  </a:cubicBezTo>
                  <a:cubicBezTo>
                    <a:pt x="8471" y="2480"/>
                    <a:pt x="8496" y="2680"/>
                    <a:pt x="8471" y="2881"/>
                  </a:cubicBezTo>
                  <a:cubicBezTo>
                    <a:pt x="8371" y="4635"/>
                    <a:pt x="8020" y="6365"/>
                    <a:pt x="7694" y="8069"/>
                  </a:cubicBezTo>
                  <a:cubicBezTo>
                    <a:pt x="7586" y="8558"/>
                    <a:pt x="7556" y="8693"/>
                    <a:pt x="7302" y="8693"/>
                  </a:cubicBezTo>
                  <a:cubicBezTo>
                    <a:pt x="7204" y="8693"/>
                    <a:pt x="7073" y="8673"/>
                    <a:pt x="6892" y="8645"/>
                  </a:cubicBezTo>
                  <a:cubicBezTo>
                    <a:pt x="5489" y="8420"/>
                    <a:pt x="4110" y="7969"/>
                    <a:pt x="2657" y="7969"/>
                  </a:cubicBezTo>
                  <a:cubicBezTo>
                    <a:pt x="2306" y="7693"/>
                    <a:pt x="1880" y="7793"/>
                    <a:pt x="1479" y="7743"/>
                  </a:cubicBezTo>
                  <a:cubicBezTo>
                    <a:pt x="1153" y="7493"/>
                    <a:pt x="752" y="7593"/>
                    <a:pt x="426" y="7467"/>
                  </a:cubicBezTo>
                  <a:cubicBezTo>
                    <a:pt x="393" y="7454"/>
                    <a:pt x="357" y="7448"/>
                    <a:pt x="322" y="7448"/>
                  </a:cubicBezTo>
                  <a:cubicBezTo>
                    <a:pt x="226" y="7448"/>
                    <a:pt x="130" y="7494"/>
                    <a:pt x="75" y="7568"/>
                  </a:cubicBezTo>
                  <a:cubicBezTo>
                    <a:pt x="0" y="7693"/>
                    <a:pt x="0" y="7868"/>
                    <a:pt x="100" y="7944"/>
                  </a:cubicBezTo>
                  <a:cubicBezTo>
                    <a:pt x="551" y="8295"/>
                    <a:pt x="702" y="8921"/>
                    <a:pt x="1253" y="9147"/>
                  </a:cubicBezTo>
                  <a:cubicBezTo>
                    <a:pt x="1328" y="9322"/>
                    <a:pt x="1454" y="9397"/>
                    <a:pt x="1629" y="9422"/>
                  </a:cubicBezTo>
                  <a:cubicBezTo>
                    <a:pt x="1805" y="9723"/>
                    <a:pt x="2080" y="9924"/>
                    <a:pt x="2331" y="10099"/>
                  </a:cubicBezTo>
                  <a:cubicBezTo>
                    <a:pt x="3108" y="10676"/>
                    <a:pt x="3910" y="11202"/>
                    <a:pt x="4687" y="11753"/>
                  </a:cubicBezTo>
                  <a:cubicBezTo>
                    <a:pt x="5288" y="12179"/>
                    <a:pt x="5313" y="12204"/>
                    <a:pt x="4912" y="12831"/>
                  </a:cubicBezTo>
                  <a:cubicBezTo>
                    <a:pt x="4336" y="13658"/>
                    <a:pt x="3734" y="14485"/>
                    <a:pt x="3233" y="15362"/>
                  </a:cubicBezTo>
                  <a:cubicBezTo>
                    <a:pt x="2105" y="16691"/>
                    <a:pt x="1404" y="18295"/>
                    <a:pt x="401" y="19698"/>
                  </a:cubicBezTo>
                  <a:cubicBezTo>
                    <a:pt x="125" y="20099"/>
                    <a:pt x="226" y="20475"/>
                    <a:pt x="476" y="20826"/>
                  </a:cubicBezTo>
                  <a:cubicBezTo>
                    <a:pt x="598" y="20982"/>
                    <a:pt x="740" y="21039"/>
                    <a:pt x="889" y="21039"/>
                  </a:cubicBezTo>
                  <a:cubicBezTo>
                    <a:pt x="1075" y="21039"/>
                    <a:pt x="1272" y="20949"/>
                    <a:pt x="1454" y="20851"/>
                  </a:cubicBezTo>
                  <a:cubicBezTo>
                    <a:pt x="2707" y="20174"/>
                    <a:pt x="3759" y="19272"/>
                    <a:pt x="4837" y="18395"/>
                  </a:cubicBezTo>
                  <a:cubicBezTo>
                    <a:pt x="5514" y="18244"/>
                    <a:pt x="5865" y="17693"/>
                    <a:pt x="6241" y="17192"/>
                  </a:cubicBezTo>
                  <a:cubicBezTo>
                    <a:pt x="6366" y="17167"/>
                    <a:pt x="6416" y="17092"/>
                    <a:pt x="6441" y="16991"/>
                  </a:cubicBezTo>
                  <a:cubicBezTo>
                    <a:pt x="6566" y="16816"/>
                    <a:pt x="6642" y="16565"/>
                    <a:pt x="6993" y="16565"/>
                  </a:cubicBezTo>
                  <a:cubicBezTo>
                    <a:pt x="7093" y="16966"/>
                    <a:pt x="7168" y="17392"/>
                    <a:pt x="7268" y="17793"/>
                  </a:cubicBezTo>
                  <a:cubicBezTo>
                    <a:pt x="7469" y="18545"/>
                    <a:pt x="7394" y="19347"/>
                    <a:pt x="7820" y="20024"/>
                  </a:cubicBezTo>
                  <a:cubicBezTo>
                    <a:pt x="7995" y="21252"/>
                    <a:pt x="8120" y="22530"/>
                    <a:pt x="8321" y="23758"/>
                  </a:cubicBezTo>
                  <a:cubicBezTo>
                    <a:pt x="8371" y="24260"/>
                    <a:pt x="8521" y="24736"/>
                    <a:pt x="8697" y="25212"/>
                  </a:cubicBezTo>
                  <a:cubicBezTo>
                    <a:pt x="8769" y="25452"/>
                    <a:pt x="8910" y="25715"/>
                    <a:pt x="9185" y="25715"/>
                  </a:cubicBezTo>
                  <a:cubicBezTo>
                    <a:pt x="9198" y="25715"/>
                    <a:pt x="9210" y="25714"/>
                    <a:pt x="9223" y="25713"/>
                  </a:cubicBezTo>
                  <a:cubicBezTo>
                    <a:pt x="9524" y="25688"/>
                    <a:pt x="9549" y="25387"/>
                    <a:pt x="9624" y="25187"/>
                  </a:cubicBezTo>
                  <a:cubicBezTo>
                    <a:pt x="9825" y="24560"/>
                    <a:pt x="9875" y="23884"/>
                    <a:pt x="9875" y="23207"/>
                  </a:cubicBezTo>
                  <a:cubicBezTo>
                    <a:pt x="9850" y="23207"/>
                    <a:pt x="9825" y="23207"/>
                    <a:pt x="9825" y="23182"/>
                  </a:cubicBezTo>
                  <a:lnTo>
                    <a:pt x="9825" y="23182"/>
                  </a:lnTo>
                  <a:cubicBezTo>
                    <a:pt x="9825" y="23182"/>
                    <a:pt x="9875" y="23207"/>
                    <a:pt x="9875" y="23207"/>
                  </a:cubicBezTo>
                  <a:cubicBezTo>
                    <a:pt x="10125" y="22706"/>
                    <a:pt x="10251" y="22179"/>
                    <a:pt x="10251" y="21603"/>
                  </a:cubicBezTo>
                  <a:cubicBezTo>
                    <a:pt x="10652" y="20099"/>
                    <a:pt x="10978" y="18570"/>
                    <a:pt x="11053" y="16991"/>
                  </a:cubicBezTo>
                  <a:cubicBezTo>
                    <a:pt x="11303" y="16816"/>
                    <a:pt x="11579" y="16766"/>
                    <a:pt x="11880" y="16766"/>
                  </a:cubicBezTo>
                  <a:lnTo>
                    <a:pt x="11855" y="16791"/>
                  </a:lnTo>
                  <a:cubicBezTo>
                    <a:pt x="12105" y="17117"/>
                    <a:pt x="12456" y="17192"/>
                    <a:pt x="12857" y="17217"/>
                  </a:cubicBezTo>
                  <a:cubicBezTo>
                    <a:pt x="14912" y="18119"/>
                    <a:pt x="17043" y="18821"/>
                    <a:pt x="19323" y="19097"/>
                  </a:cubicBezTo>
                  <a:cubicBezTo>
                    <a:pt x="19399" y="18495"/>
                    <a:pt x="19123" y="18094"/>
                    <a:pt x="18822" y="17743"/>
                  </a:cubicBezTo>
                  <a:cubicBezTo>
                    <a:pt x="18271" y="17117"/>
                    <a:pt x="17744" y="16490"/>
                    <a:pt x="17068" y="15964"/>
                  </a:cubicBezTo>
                  <a:cubicBezTo>
                    <a:pt x="16717" y="15488"/>
                    <a:pt x="16391" y="14961"/>
                    <a:pt x="15915" y="14585"/>
                  </a:cubicBezTo>
                  <a:cubicBezTo>
                    <a:pt x="15765" y="14134"/>
                    <a:pt x="15464" y="13833"/>
                    <a:pt x="15063" y="13583"/>
                  </a:cubicBezTo>
                  <a:cubicBezTo>
                    <a:pt x="14812" y="12931"/>
                    <a:pt x="14261" y="12530"/>
                    <a:pt x="13835" y="12004"/>
                  </a:cubicBezTo>
                  <a:cubicBezTo>
                    <a:pt x="13885" y="11803"/>
                    <a:pt x="13860" y="11553"/>
                    <a:pt x="13985" y="11427"/>
                  </a:cubicBezTo>
                  <a:cubicBezTo>
                    <a:pt x="14787" y="10450"/>
                    <a:pt x="15439" y="9372"/>
                    <a:pt x="16216" y="8370"/>
                  </a:cubicBezTo>
                  <a:cubicBezTo>
                    <a:pt x="16642" y="7793"/>
                    <a:pt x="17018" y="7217"/>
                    <a:pt x="17293" y="6590"/>
                  </a:cubicBezTo>
                  <a:cubicBezTo>
                    <a:pt x="17694" y="6239"/>
                    <a:pt x="17970" y="5788"/>
                    <a:pt x="18271" y="5362"/>
                  </a:cubicBezTo>
                  <a:cubicBezTo>
                    <a:pt x="18421" y="5287"/>
                    <a:pt x="18496" y="5162"/>
                    <a:pt x="18496" y="4986"/>
                  </a:cubicBezTo>
                  <a:cubicBezTo>
                    <a:pt x="18772" y="4736"/>
                    <a:pt x="18947" y="4410"/>
                    <a:pt x="19098" y="4084"/>
                  </a:cubicBezTo>
                  <a:cubicBezTo>
                    <a:pt x="19274" y="3666"/>
                    <a:pt x="19122" y="3364"/>
                    <a:pt x="18743" y="3364"/>
                  </a:cubicBezTo>
                  <a:cubicBezTo>
                    <a:pt x="18690" y="3364"/>
                    <a:pt x="18633" y="3370"/>
                    <a:pt x="18572" y="3382"/>
                  </a:cubicBezTo>
                  <a:cubicBezTo>
                    <a:pt x="18246" y="3432"/>
                    <a:pt x="17945" y="3608"/>
                    <a:pt x="17644" y="3733"/>
                  </a:cubicBezTo>
                  <a:cubicBezTo>
                    <a:pt x="17494" y="3758"/>
                    <a:pt x="17343" y="3808"/>
                    <a:pt x="17293" y="3984"/>
                  </a:cubicBezTo>
                  <a:lnTo>
                    <a:pt x="17268" y="3984"/>
                  </a:lnTo>
                  <a:cubicBezTo>
                    <a:pt x="16942" y="3984"/>
                    <a:pt x="16667" y="4109"/>
                    <a:pt x="16441" y="4360"/>
                  </a:cubicBezTo>
                  <a:cubicBezTo>
                    <a:pt x="16166" y="4535"/>
                    <a:pt x="15815" y="4635"/>
                    <a:pt x="15639" y="4961"/>
                  </a:cubicBezTo>
                  <a:cubicBezTo>
                    <a:pt x="15389" y="5011"/>
                    <a:pt x="15188" y="5137"/>
                    <a:pt x="15063" y="5337"/>
                  </a:cubicBezTo>
                  <a:cubicBezTo>
                    <a:pt x="14887" y="5337"/>
                    <a:pt x="14737" y="5412"/>
                    <a:pt x="14662" y="5563"/>
                  </a:cubicBezTo>
                  <a:cubicBezTo>
                    <a:pt x="13409" y="6214"/>
                    <a:pt x="12381" y="7217"/>
                    <a:pt x="11153" y="7994"/>
                  </a:cubicBezTo>
                  <a:cubicBezTo>
                    <a:pt x="10802" y="6565"/>
                    <a:pt x="10376" y="5262"/>
                    <a:pt x="10176" y="3909"/>
                  </a:cubicBezTo>
                  <a:cubicBezTo>
                    <a:pt x="10025" y="2906"/>
                    <a:pt x="9825" y="1929"/>
                    <a:pt x="9649" y="951"/>
                  </a:cubicBezTo>
                  <a:cubicBezTo>
                    <a:pt x="9599" y="650"/>
                    <a:pt x="9524" y="350"/>
                    <a:pt x="9323" y="124"/>
                  </a:cubicBezTo>
                  <a:cubicBezTo>
                    <a:pt x="9243" y="44"/>
                    <a:pt x="9158" y="1"/>
                    <a:pt x="9082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6" name="Google Shape;496;p26"/>
            <p:cNvSpPr/>
            <p:nvPr/>
          </p:nvSpPr>
          <p:spPr>
            <a:xfrm>
              <a:off x="477400" y="383100"/>
              <a:ext cx="484975" cy="642875"/>
            </a:xfrm>
            <a:custGeom>
              <a:avLst/>
              <a:gdLst/>
              <a:ahLst/>
              <a:cxnLst/>
              <a:rect l="l" t="t" r="r" b="b"/>
              <a:pathLst>
                <a:path w="19399" h="25715" extrusionOk="0">
                  <a:moveTo>
                    <a:pt x="17845" y="5287"/>
                  </a:moveTo>
                  <a:cubicBezTo>
                    <a:pt x="17845" y="5312"/>
                    <a:pt x="17845" y="5337"/>
                    <a:pt x="17820" y="5337"/>
                  </a:cubicBezTo>
                  <a:cubicBezTo>
                    <a:pt x="17820" y="5337"/>
                    <a:pt x="17820" y="5312"/>
                    <a:pt x="17820" y="5287"/>
                  </a:cubicBezTo>
                  <a:close/>
                  <a:moveTo>
                    <a:pt x="9082" y="1"/>
                  </a:moveTo>
                  <a:cubicBezTo>
                    <a:pt x="8991" y="1"/>
                    <a:pt x="8913" y="63"/>
                    <a:pt x="8872" y="199"/>
                  </a:cubicBezTo>
                  <a:cubicBezTo>
                    <a:pt x="8697" y="776"/>
                    <a:pt x="8521" y="1352"/>
                    <a:pt x="8647" y="1979"/>
                  </a:cubicBezTo>
                  <a:cubicBezTo>
                    <a:pt x="8622" y="2079"/>
                    <a:pt x="8622" y="2204"/>
                    <a:pt x="8622" y="2305"/>
                  </a:cubicBezTo>
                  <a:cubicBezTo>
                    <a:pt x="8471" y="2480"/>
                    <a:pt x="8496" y="2680"/>
                    <a:pt x="8471" y="2881"/>
                  </a:cubicBezTo>
                  <a:cubicBezTo>
                    <a:pt x="8371" y="4635"/>
                    <a:pt x="8020" y="6365"/>
                    <a:pt x="7694" y="8069"/>
                  </a:cubicBezTo>
                  <a:cubicBezTo>
                    <a:pt x="7586" y="8558"/>
                    <a:pt x="7556" y="8693"/>
                    <a:pt x="7302" y="8693"/>
                  </a:cubicBezTo>
                  <a:cubicBezTo>
                    <a:pt x="7204" y="8693"/>
                    <a:pt x="7073" y="8673"/>
                    <a:pt x="6892" y="8645"/>
                  </a:cubicBezTo>
                  <a:cubicBezTo>
                    <a:pt x="5489" y="8420"/>
                    <a:pt x="4110" y="7969"/>
                    <a:pt x="2657" y="7969"/>
                  </a:cubicBezTo>
                  <a:cubicBezTo>
                    <a:pt x="2306" y="7693"/>
                    <a:pt x="1880" y="7793"/>
                    <a:pt x="1479" y="7743"/>
                  </a:cubicBezTo>
                  <a:cubicBezTo>
                    <a:pt x="1153" y="7493"/>
                    <a:pt x="752" y="7593"/>
                    <a:pt x="426" y="7467"/>
                  </a:cubicBezTo>
                  <a:cubicBezTo>
                    <a:pt x="393" y="7454"/>
                    <a:pt x="357" y="7448"/>
                    <a:pt x="322" y="7448"/>
                  </a:cubicBezTo>
                  <a:cubicBezTo>
                    <a:pt x="226" y="7448"/>
                    <a:pt x="130" y="7494"/>
                    <a:pt x="75" y="7568"/>
                  </a:cubicBezTo>
                  <a:cubicBezTo>
                    <a:pt x="0" y="7693"/>
                    <a:pt x="0" y="7868"/>
                    <a:pt x="100" y="7944"/>
                  </a:cubicBezTo>
                  <a:cubicBezTo>
                    <a:pt x="551" y="8295"/>
                    <a:pt x="702" y="8921"/>
                    <a:pt x="1253" y="9147"/>
                  </a:cubicBezTo>
                  <a:cubicBezTo>
                    <a:pt x="1328" y="9322"/>
                    <a:pt x="1454" y="9397"/>
                    <a:pt x="1629" y="9422"/>
                  </a:cubicBezTo>
                  <a:cubicBezTo>
                    <a:pt x="1805" y="9723"/>
                    <a:pt x="2080" y="9924"/>
                    <a:pt x="2331" y="10099"/>
                  </a:cubicBezTo>
                  <a:cubicBezTo>
                    <a:pt x="3108" y="10676"/>
                    <a:pt x="3910" y="11202"/>
                    <a:pt x="4687" y="11753"/>
                  </a:cubicBezTo>
                  <a:cubicBezTo>
                    <a:pt x="5288" y="12179"/>
                    <a:pt x="5313" y="12204"/>
                    <a:pt x="4912" y="12831"/>
                  </a:cubicBezTo>
                  <a:cubicBezTo>
                    <a:pt x="4336" y="13658"/>
                    <a:pt x="3734" y="14485"/>
                    <a:pt x="3233" y="15362"/>
                  </a:cubicBezTo>
                  <a:cubicBezTo>
                    <a:pt x="2105" y="16691"/>
                    <a:pt x="1404" y="18295"/>
                    <a:pt x="401" y="19698"/>
                  </a:cubicBezTo>
                  <a:cubicBezTo>
                    <a:pt x="125" y="20099"/>
                    <a:pt x="226" y="20475"/>
                    <a:pt x="476" y="20826"/>
                  </a:cubicBezTo>
                  <a:cubicBezTo>
                    <a:pt x="598" y="20982"/>
                    <a:pt x="740" y="21039"/>
                    <a:pt x="889" y="21039"/>
                  </a:cubicBezTo>
                  <a:cubicBezTo>
                    <a:pt x="1075" y="21039"/>
                    <a:pt x="1272" y="20949"/>
                    <a:pt x="1454" y="20851"/>
                  </a:cubicBezTo>
                  <a:cubicBezTo>
                    <a:pt x="2707" y="20174"/>
                    <a:pt x="3759" y="19272"/>
                    <a:pt x="4837" y="18395"/>
                  </a:cubicBezTo>
                  <a:cubicBezTo>
                    <a:pt x="5514" y="18244"/>
                    <a:pt x="5865" y="17693"/>
                    <a:pt x="6241" y="17192"/>
                  </a:cubicBezTo>
                  <a:cubicBezTo>
                    <a:pt x="6366" y="17167"/>
                    <a:pt x="6416" y="17092"/>
                    <a:pt x="6441" y="16991"/>
                  </a:cubicBezTo>
                  <a:cubicBezTo>
                    <a:pt x="6566" y="16816"/>
                    <a:pt x="6642" y="16565"/>
                    <a:pt x="6993" y="16565"/>
                  </a:cubicBezTo>
                  <a:cubicBezTo>
                    <a:pt x="7093" y="16966"/>
                    <a:pt x="7168" y="17392"/>
                    <a:pt x="7268" y="17793"/>
                  </a:cubicBezTo>
                  <a:cubicBezTo>
                    <a:pt x="7469" y="18545"/>
                    <a:pt x="7394" y="19347"/>
                    <a:pt x="7820" y="20024"/>
                  </a:cubicBezTo>
                  <a:cubicBezTo>
                    <a:pt x="7995" y="21252"/>
                    <a:pt x="8120" y="22530"/>
                    <a:pt x="8321" y="23758"/>
                  </a:cubicBezTo>
                  <a:cubicBezTo>
                    <a:pt x="8371" y="24260"/>
                    <a:pt x="8521" y="24736"/>
                    <a:pt x="8697" y="25212"/>
                  </a:cubicBezTo>
                  <a:cubicBezTo>
                    <a:pt x="8769" y="25452"/>
                    <a:pt x="8910" y="25715"/>
                    <a:pt x="9185" y="25715"/>
                  </a:cubicBezTo>
                  <a:cubicBezTo>
                    <a:pt x="9198" y="25715"/>
                    <a:pt x="9210" y="25714"/>
                    <a:pt x="9223" y="25713"/>
                  </a:cubicBezTo>
                  <a:cubicBezTo>
                    <a:pt x="9524" y="25688"/>
                    <a:pt x="9549" y="25387"/>
                    <a:pt x="9624" y="25187"/>
                  </a:cubicBezTo>
                  <a:cubicBezTo>
                    <a:pt x="9825" y="24560"/>
                    <a:pt x="9875" y="23884"/>
                    <a:pt x="9875" y="23207"/>
                  </a:cubicBezTo>
                  <a:cubicBezTo>
                    <a:pt x="9850" y="23207"/>
                    <a:pt x="9825" y="23207"/>
                    <a:pt x="9825" y="23182"/>
                  </a:cubicBezTo>
                  <a:lnTo>
                    <a:pt x="9825" y="23182"/>
                  </a:lnTo>
                  <a:cubicBezTo>
                    <a:pt x="9825" y="23182"/>
                    <a:pt x="9875" y="23207"/>
                    <a:pt x="9875" y="23207"/>
                  </a:cubicBezTo>
                  <a:cubicBezTo>
                    <a:pt x="10125" y="22706"/>
                    <a:pt x="10251" y="22179"/>
                    <a:pt x="10251" y="21603"/>
                  </a:cubicBezTo>
                  <a:cubicBezTo>
                    <a:pt x="10652" y="20099"/>
                    <a:pt x="10978" y="18570"/>
                    <a:pt x="11053" y="16991"/>
                  </a:cubicBezTo>
                  <a:cubicBezTo>
                    <a:pt x="11303" y="16816"/>
                    <a:pt x="11579" y="16766"/>
                    <a:pt x="11880" y="16766"/>
                  </a:cubicBezTo>
                  <a:lnTo>
                    <a:pt x="11855" y="16791"/>
                  </a:lnTo>
                  <a:cubicBezTo>
                    <a:pt x="12105" y="17117"/>
                    <a:pt x="12456" y="17192"/>
                    <a:pt x="12857" y="17217"/>
                  </a:cubicBezTo>
                  <a:cubicBezTo>
                    <a:pt x="14912" y="18119"/>
                    <a:pt x="17043" y="18821"/>
                    <a:pt x="19323" y="19097"/>
                  </a:cubicBezTo>
                  <a:cubicBezTo>
                    <a:pt x="19399" y="18495"/>
                    <a:pt x="19123" y="18094"/>
                    <a:pt x="18822" y="17743"/>
                  </a:cubicBezTo>
                  <a:cubicBezTo>
                    <a:pt x="18271" y="17117"/>
                    <a:pt x="17744" y="16490"/>
                    <a:pt x="17068" y="15964"/>
                  </a:cubicBezTo>
                  <a:cubicBezTo>
                    <a:pt x="16717" y="15488"/>
                    <a:pt x="16391" y="14961"/>
                    <a:pt x="15915" y="14585"/>
                  </a:cubicBezTo>
                  <a:cubicBezTo>
                    <a:pt x="15765" y="14134"/>
                    <a:pt x="15464" y="13833"/>
                    <a:pt x="15063" y="13583"/>
                  </a:cubicBezTo>
                  <a:cubicBezTo>
                    <a:pt x="14812" y="12931"/>
                    <a:pt x="14261" y="12530"/>
                    <a:pt x="13835" y="12004"/>
                  </a:cubicBezTo>
                  <a:cubicBezTo>
                    <a:pt x="13885" y="11803"/>
                    <a:pt x="13860" y="11553"/>
                    <a:pt x="13985" y="11427"/>
                  </a:cubicBezTo>
                  <a:cubicBezTo>
                    <a:pt x="14787" y="10450"/>
                    <a:pt x="15439" y="9372"/>
                    <a:pt x="16216" y="8370"/>
                  </a:cubicBezTo>
                  <a:cubicBezTo>
                    <a:pt x="16642" y="7793"/>
                    <a:pt x="17018" y="7217"/>
                    <a:pt x="17293" y="6590"/>
                  </a:cubicBezTo>
                  <a:cubicBezTo>
                    <a:pt x="17694" y="6239"/>
                    <a:pt x="17970" y="5788"/>
                    <a:pt x="18271" y="5362"/>
                  </a:cubicBezTo>
                  <a:cubicBezTo>
                    <a:pt x="18421" y="5287"/>
                    <a:pt x="18496" y="5162"/>
                    <a:pt x="18496" y="4986"/>
                  </a:cubicBezTo>
                  <a:cubicBezTo>
                    <a:pt x="18772" y="4736"/>
                    <a:pt x="18947" y="4410"/>
                    <a:pt x="19098" y="4084"/>
                  </a:cubicBezTo>
                  <a:cubicBezTo>
                    <a:pt x="19274" y="3666"/>
                    <a:pt x="19122" y="3364"/>
                    <a:pt x="18743" y="3364"/>
                  </a:cubicBezTo>
                  <a:cubicBezTo>
                    <a:pt x="18690" y="3364"/>
                    <a:pt x="18633" y="3370"/>
                    <a:pt x="18572" y="3382"/>
                  </a:cubicBezTo>
                  <a:cubicBezTo>
                    <a:pt x="18246" y="3432"/>
                    <a:pt x="17945" y="3608"/>
                    <a:pt x="17644" y="3733"/>
                  </a:cubicBezTo>
                  <a:cubicBezTo>
                    <a:pt x="17494" y="3758"/>
                    <a:pt x="17343" y="3808"/>
                    <a:pt x="17293" y="3984"/>
                  </a:cubicBezTo>
                  <a:lnTo>
                    <a:pt x="17268" y="3984"/>
                  </a:lnTo>
                  <a:cubicBezTo>
                    <a:pt x="16942" y="3984"/>
                    <a:pt x="16667" y="4109"/>
                    <a:pt x="16441" y="4360"/>
                  </a:cubicBezTo>
                  <a:cubicBezTo>
                    <a:pt x="16166" y="4535"/>
                    <a:pt x="15815" y="4635"/>
                    <a:pt x="15639" y="4961"/>
                  </a:cubicBezTo>
                  <a:cubicBezTo>
                    <a:pt x="15389" y="5011"/>
                    <a:pt x="15188" y="5137"/>
                    <a:pt x="15063" y="5337"/>
                  </a:cubicBezTo>
                  <a:cubicBezTo>
                    <a:pt x="14887" y="5337"/>
                    <a:pt x="14737" y="5412"/>
                    <a:pt x="14662" y="5563"/>
                  </a:cubicBezTo>
                  <a:cubicBezTo>
                    <a:pt x="13409" y="6214"/>
                    <a:pt x="12381" y="7217"/>
                    <a:pt x="11153" y="7994"/>
                  </a:cubicBezTo>
                  <a:cubicBezTo>
                    <a:pt x="10802" y="6565"/>
                    <a:pt x="10376" y="5262"/>
                    <a:pt x="10176" y="3909"/>
                  </a:cubicBezTo>
                  <a:cubicBezTo>
                    <a:pt x="10025" y="2906"/>
                    <a:pt x="9825" y="1929"/>
                    <a:pt x="9649" y="951"/>
                  </a:cubicBezTo>
                  <a:cubicBezTo>
                    <a:pt x="9599" y="650"/>
                    <a:pt x="9524" y="350"/>
                    <a:pt x="9323" y="124"/>
                  </a:cubicBezTo>
                  <a:cubicBezTo>
                    <a:pt x="9243" y="44"/>
                    <a:pt x="9158" y="1"/>
                    <a:pt x="90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97" name="Google Shape;497;p26"/>
          <p:cNvGrpSpPr/>
          <p:nvPr/>
        </p:nvGrpSpPr>
        <p:grpSpPr>
          <a:xfrm flipH="1">
            <a:off x="442899" y="610751"/>
            <a:ext cx="593167" cy="726800"/>
            <a:chOff x="8331913" y="266838"/>
            <a:chExt cx="444875" cy="545100"/>
          </a:xfrm>
        </p:grpSpPr>
        <p:sp>
          <p:nvSpPr>
            <p:cNvPr id="498" name="Google Shape;498;p26"/>
            <p:cNvSpPr/>
            <p:nvPr/>
          </p:nvSpPr>
          <p:spPr>
            <a:xfrm>
              <a:off x="8331913" y="266838"/>
              <a:ext cx="444875" cy="545100"/>
            </a:xfrm>
            <a:custGeom>
              <a:avLst/>
              <a:gdLst/>
              <a:ahLst/>
              <a:cxnLst/>
              <a:rect l="l" t="t" r="r" b="b"/>
              <a:pathLst>
                <a:path w="17795" h="21804" extrusionOk="0">
                  <a:moveTo>
                    <a:pt x="7569" y="997"/>
                  </a:moveTo>
                  <a:cubicBezTo>
                    <a:pt x="7569" y="997"/>
                    <a:pt x="7569" y="1022"/>
                    <a:pt x="7569" y="1022"/>
                  </a:cubicBezTo>
                  <a:cubicBezTo>
                    <a:pt x="7569" y="1022"/>
                    <a:pt x="7569" y="1022"/>
                    <a:pt x="7544" y="997"/>
                  </a:cubicBezTo>
                  <a:close/>
                  <a:moveTo>
                    <a:pt x="10802" y="13252"/>
                  </a:moveTo>
                  <a:cubicBezTo>
                    <a:pt x="10802" y="13252"/>
                    <a:pt x="10802" y="13277"/>
                    <a:pt x="10802" y="13302"/>
                  </a:cubicBezTo>
                  <a:cubicBezTo>
                    <a:pt x="10802" y="13277"/>
                    <a:pt x="10777" y="13277"/>
                    <a:pt x="10777" y="13277"/>
                  </a:cubicBezTo>
                  <a:cubicBezTo>
                    <a:pt x="10777" y="13277"/>
                    <a:pt x="10802" y="13252"/>
                    <a:pt x="10802" y="13252"/>
                  </a:cubicBezTo>
                  <a:close/>
                  <a:moveTo>
                    <a:pt x="11203" y="13378"/>
                  </a:moveTo>
                  <a:cubicBezTo>
                    <a:pt x="11203" y="13378"/>
                    <a:pt x="11191" y="13396"/>
                    <a:pt x="11178" y="13415"/>
                  </a:cubicBezTo>
                  <a:lnTo>
                    <a:pt x="11178" y="13415"/>
                  </a:lnTo>
                  <a:cubicBezTo>
                    <a:pt x="11185" y="13403"/>
                    <a:pt x="11191" y="13390"/>
                    <a:pt x="11203" y="13378"/>
                  </a:cubicBezTo>
                  <a:close/>
                  <a:moveTo>
                    <a:pt x="9775" y="17638"/>
                  </a:moveTo>
                  <a:cubicBezTo>
                    <a:pt x="9775" y="17663"/>
                    <a:pt x="9775" y="17663"/>
                    <a:pt x="9775" y="17688"/>
                  </a:cubicBezTo>
                  <a:cubicBezTo>
                    <a:pt x="9750" y="17688"/>
                    <a:pt x="9725" y="17688"/>
                    <a:pt x="9700" y="17714"/>
                  </a:cubicBezTo>
                  <a:cubicBezTo>
                    <a:pt x="9725" y="17688"/>
                    <a:pt x="9750" y="17663"/>
                    <a:pt x="9775" y="17638"/>
                  </a:cubicBezTo>
                  <a:close/>
                  <a:moveTo>
                    <a:pt x="7332" y="1"/>
                  </a:moveTo>
                  <a:cubicBezTo>
                    <a:pt x="7042" y="1"/>
                    <a:pt x="6898" y="210"/>
                    <a:pt x="6742" y="696"/>
                  </a:cubicBezTo>
                  <a:cubicBezTo>
                    <a:pt x="6391" y="1924"/>
                    <a:pt x="6291" y="3177"/>
                    <a:pt x="6391" y="4430"/>
                  </a:cubicBezTo>
                  <a:cubicBezTo>
                    <a:pt x="6391" y="4505"/>
                    <a:pt x="6366" y="4556"/>
                    <a:pt x="6366" y="4606"/>
                  </a:cubicBezTo>
                  <a:cubicBezTo>
                    <a:pt x="5990" y="5032"/>
                    <a:pt x="6241" y="5558"/>
                    <a:pt x="6166" y="6009"/>
                  </a:cubicBezTo>
                  <a:cubicBezTo>
                    <a:pt x="5865" y="6260"/>
                    <a:pt x="5940" y="6686"/>
                    <a:pt x="5815" y="7012"/>
                  </a:cubicBezTo>
                  <a:cubicBezTo>
                    <a:pt x="5690" y="7363"/>
                    <a:pt x="5464" y="7413"/>
                    <a:pt x="5163" y="7438"/>
                  </a:cubicBezTo>
                  <a:cubicBezTo>
                    <a:pt x="4762" y="6811"/>
                    <a:pt x="4236" y="6310"/>
                    <a:pt x="3659" y="5884"/>
                  </a:cubicBezTo>
                  <a:cubicBezTo>
                    <a:pt x="2983" y="5383"/>
                    <a:pt x="2206" y="5107"/>
                    <a:pt x="1354" y="5007"/>
                  </a:cubicBezTo>
                  <a:cubicBezTo>
                    <a:pt x="1326" y="5005"/>
                    <a:pt x="1298" y="5004"/>
                    <a:pt x="1271" y="5004"/>
                  </a:cubicBezTo>
                  <a:cubicBezTo>
                    <a:pt x="860" y="5004"/>
                    <a:pt x="542" y="5183"/>
                    <a:pt x="401" y="5583"/>
                  </a:cubicBezTo>
                  <a:cubicBezTo>
                    <a:pt x="276" y="5984"/>
                    <a:pt x="301" y="6385"/>
                    <a:pt x="752" y="6611"/>
                  </a:cubicBezTo>
                  <a:cubicBezTo>
                    <a:pt x="1028" y="6761"/>
                    <a:pt x="1253" y="6962"/>
                    <a:pt x="1429" y="7212"/>
                  </a:cubicBezTo>
                  <a:cubicBezTo>
                    <a:pt x="1980" y="8089"/>
                    <a:pt x="2807" y="8716"/>
                    <a:pt x="3509" y="9468"/>
                  </a:cubicBezTo>
                  <a:cubicBezTo>
                    <a:pt x="3673" y="9655"/>
                    <a:pt x="3859" y="9821"/>
                    <a:pt x="4129" y="9821"/>
                  </a:cubicBezTo>
                  <a:cubicBezTo>
                    <a:pt x="4148" y="9821"/>
                    <a:pt x="4166" y="9820"/>
                    <a:pt x="4186" y="9819"/>
                  </a:cubicBezTo>
                  <a:cubicBezTo>
                    <a:pt x="4461" y="10044"/>
                    <a:pt x="4311" y="10270"/>
                    <a:pt x="4186" y="10495"/>
                  </a:cubicBezTo>
                  <a:cubicBezTo>
                    <a:pt x="3960" y="10997"/>
                    <a:pt x="3584" y="11423"/>
                    <a:pt x="3534" y="11999"/>
                  </a:cubicBezTo>
                  <a:cubicBezTo>
                    <a:pt x="3334" y="12150"/>
                    <a:pt x="3158" y="12350"/>
                    <a:pt x="3133" y="12626"/>
                  </a:cubicBezTo>
                  <a:cubicBezTo>
                    <a:pt x="2482" y="13754"/>
                    <a:pt x="1830" y="14906"/>
                    <a:pt x="1178" y="16034"/>
                  </a:cubicBezTo>
                  <a:cubicBezTo>
                    <a:pt x="752" y="16460"/>
                    <a:pt x="476" y="16987"/>
                    <a:pt x="251" y="17513"/>
                  </a:cubicBezTo>
                  <a:cubicBezTo>
                    <a:pt x="0" y="18064"/>
                    <a:pt x="151" y="18290"/>
                    <a:pt x="777" y="18440"/>
                  </a:cubicBezTo>
                  <a:cubicBezTo>
                    <a:pt x="863" y="18594"/>
                    <a:pt x="937" y="18806"/>
                    <a:pt x="1086" y="18806"/>
                  </a:cubicBezTo>
                  <a:cubicBezTo>
                    <a:pt x="1156" y="18806"/>
                    <a:pt x="1242" y="18760"/>
                    <a:pt x="1354" y="18641"/>
                  </a:cubicBezTo>
                  <a:cubicBezTo>
                    <a:pt x="1401" y="18644"/>
                    <a:pt x="1447" y="18646"/>
                    <a:pt x="1492" y="18646"/>
                  </a:cubicBezTo>
                  <a:cubicBezTo>
                    <a:pt x="1782" y="18646"/>
                    <a:pt x="2022" y="18562"/>
                    <a:pt x="2131" y="18215"/>
                  </a:cubicBezTo>
                  <a:cubicBezTo>
                    <a:pt x="2256" y="18190"/>
                    <a:pt x="2331" y="18140"/>
                    <a:pt x="2356" y="18039"/>
                  </a:cubicBezTo>
                  <a:cubicBezTo>
                    <a:pt x="2431" y="17989"/>
                    <a:pt x="2482" y="17889"/>
                    <a:pt x="2557" y="17839"/>
                  </a:cubicBezTo>
                  <a:cubicBezTo>
                    <a:pt x="3108" y="17262"/>
                    <a:pt x="3910" y="16886"/>
                    <a:pt x="4186" y="16059"/>
                  </a:cubicBezTo>
                  <a:cubicBezTo>
                    <a:pt x="4436" y="15884"/>
                    <a:pt x="4612" y="15683"/>
                    <a:pt x="4762" y="15433"/>
                  </a:cubicBezTo>
                  <a:cubicBezTo>
                    <a:pt x="5414" y="15007"/>
                    <a:pt x="5890" y="14430"/>
                    <a:pt x="6391" y="13879"/>
                  </a:cubicBezTo>
                  <a:cubicBezTo>
                    <a:pt x="6391" y="13879"/>
                    <a:pt x="6341" y="13804"/>
                    <a:pt x="6341" y="13804"/>
                  </a:cubicBezTo>
                  <a:lnTo>
                    <a:pt x="6366" y="13804"/>
                  </a:lnTo>
                  <a:cubicBezTo>
                    <a:pt x="6366" y="13829"/>
                    <a:pt x="6391" y="13854"/>
                    <a:pt x="6391" y="13879"/>
                  </a:cubicBezTo>
                  <a:cubicBezTo>
                    <a:pt x="6441" y="13954"/>
                    <a:pt x="6542" y="14029"/>
                    <a:pt x="6567" y="14104"/>
                  </a:cubicBezTo>
                  <a:cubicBezTo>
                    <a:pt x="6742" y="16135"/>
                    <a:pt x="7243" y="18089"/>
                    <a:pt x="7619" y="20069"/>
                  </a:cubicBezTo>
                  <a:cubicBezTo>
                    <a:pt x="7695" y="20470"/>
                    <a:pt x="7795" y="20871"/>
                    <a:pt x="7970" y="21222"/>
                  </a:cubicBezTo>
                  <a:cubicBezTo>
                    <a:pt x="8155" y="21605"/>
                    <a:pt x="8444" y="21804"/>
                    <a:pt x="8737" y="21804"/>
                  </a:cubicBezTo>
                  <a:cubicBezTo>
                    <a:pt x="8962" y="21804"/>
                    <a:pt x="9189" y="21687"/>
                    <a:pt x="9374" y="21448"/>
                  </a:cubicBezTo>
                  <a:cubicBezTo>
                    <a:pt x="9649" y="20345"/>
                    <a:pt x="9800" y="19217"/>
                    <a:pt x="9775" y="18064"/>
                  </a:cubicBezTo>
                  <a:cubicBezTo>
                    <a:pt x="9925" y="17939"/>
                    <a:pt x="9950" y="17789"/>
                    <a:pt x="10000" y="17638"/>
                  </a:cubicBezTo>
                  <a:cubicBezTo>
                    <a:pt x="10176" y="16686"/>
                    <a:pt x="10376" y="15759"/>
                    <a:pt x="10577" y="14831"/>
                  </a:cubicBezTo>
                  <a:cubicBezTo>
                    <a:pt x="11103" y="14505"/>
                    <a:pt x="10802" y="13854"/>
                    <a:pt x="11153" y="13453"/>
                  </a:cubicBezTo>
                  <a:cubicBezTo>
                    <a:pt x="11253" y="13578"/>
                    <a:pt x="11404" y="13628"/>
                    <a:pt x="11554" y="13653"/>
                  </a:cubicBezTo>
                  <a:lnTo>
                    <a:pt x="11604" y="13578"/>
                  </a:lnTo>
                  <a:lnTo>
                    <a:pt x="11629" y="13578"/>
                  </a:lnTo>
                  <a:cubicBezTo>
                    <a:pt x="11604" y="13603"/>
                    <a:pt x="11579" y="13628"/>
                    <a:pt x="11554" y="13653"/>
                  </a:cubicBezTo>
                  <a:cubicBezTo>
                    <a:pt x="12206" y="14155"/>
                    <a:pt x="12732" y="14831"/>
                    <a:pt x="13584" y="15007"/>
                  </a:cubicBezTo>
                  <a:cubicBezTo>
                    <a:pt x="13685" y="15308"/>
                    <a:pt x="13885" y="15433"/>
                    <a:pt x="14186" y="15433"/>
                  </a:cubicBezTo>
                  <a:cubicBezTo>
                    <a:pt x="14411" y="15508"/>
                    <a:pt x="14612" y="15583"/>
                    <a:pt x="14837" y="15683"/>
                  </a:cubicBezTo>
                  <a:cubicBezTo>
                    <a:pt x="15514" y="15984"/>
                    <a:pt x="16216" y="16160"/>
                    <a:pt x="16918" y="16335"/>
                  </a:cubicBezTo>
                  <a:cubicBezTo>
                    <a:pt x="17004" y="16359"/>
                    <a:pt x="17088" y="16372"/>
                    <a:pt x="17168" y="16372"/>
                  </a:cubicBezTo>
                  <a:cubicBezTo>
                    <a:pt x="17343" y="16372"/>
                    <a:pt x="17499" y="16307"/>
                    <a:pt x="17619" y="16135"/>
                  </a:cubicBezTo>
                  <a:cubicBezTo>
                    <a:pt x="17795" y="15834"/>
                    <a:pt x="17594" y="15633"/>
                    <a:pt x="17444" y="15408"/>
                  </a:cubicBezTo>
                  <a:cubicBezTo>
                    <a:pt x="17369" y="15333"/>
                    <a:pt x="17294" y="15282"/>
                    <a:pt x="17218" y="15207"/>
                  </a:cubicBezTo>
                  <a:cubicBezTo>
                    <a:pt x="16191" y="14054"/>
                    <a:pt x="15188" y="12876"/>
                    <a:pt x="14136" y="11724"/>
                  </a:cubicBezTo>
                  <a:cubicBezTo>
                    <a:pt x="13735" y="11297"/>
                    <a:pt x="13409" y="10796"/>
                    <a:pt x="12782" y="10596"/>
                  </a:cubicBezTo>
                  <a:cubicBezTo>
                    <a:pt x="12782" y="10470"/>
                    <a:pt x="12782" y="10345"/>
                    <a:pt x="12782" y="10220"/>
                  </a:cubicBezTo>
                  <a:lnTo>
                    <a:pt x="14211" y="8039"/>
                  </a:lnTo>
                  <a:cubicBezTo>
                    <a:pt x="14863" y="7363"/>
                    <a:pt x="15289" y="6536"/>
                    <a:pt x="15990" y="5884"/>
                  </a:cubicBezTo>
                  <a:cubicBezTo>
                    <a:pt x="16241" y="5683"/>
                    <a:pt x="16441" y="5358"/>
                    <a:pt x="16216" y="5007"/>
                  </a:cubicBezTo>
                  <a:cubicBezTo>
                    <a:pt x="16088" y="4783"/>
                    <a:pt x="15829" y="4672"/>
                    <a:pt x="15547" y="4672"/>
                  </a:cubicBezTo>
                  <a:cubicBezTo>
                    <a:pt x="15386" y="4672"/>
                    <a:pt x="15218" y="4708"/>
                    <a:pt x="15063" y="4781"/>
                  </a:cubicBezTo>
                  <a:cubicBezTo>
                    <a:pt x="14913" y="4856"/>
                    <a:pt x="14762" y="4932"/>
                    <a:pt x="14637" y="5057"/>
                  </a:cubicBezTo>
                  <a:cubicBezTo>
                    <a:pt x="13509" y="5934"/>
                    <a:pt x="12231" y="6561"/>
                    <a:pt x="11028" y="7338"/>
                  </a:cubicBezTo>
                  <a:cubicBezTo>
                    <a:pt x="10747" y="7508"/>
                    <a:pt x="10546" y="7603"/>
                    <a:pt x="10393" y="7603"/>
                  </a:cubicBezTo>
                  <a:cubicBezTo>
                    <a:pt x="10165" y="7603"/>
                    <a:pt x="10045" y="7392"/>
                    <a:pt x="9925" y="6911"/>
                  </a:cubicBezTo>
                  <a:cubicBezTo>
                    <a:pt x="9649" y="5909"/>
                    <a:pt x="9424" y="4906"/>
                    <a:pt x="9173" y="3904"/>
                  </a:cubicBezTo>
                  <a:cubicBezTo>
                    <a:pt x="9048" y="3478"/>
                    <a:pt x="8923" y="3077"/>
                    <a:pt x="8973" y="2626"/>
                  </a:cubicBezTo>
                  <a:cubicBezTo>
                    <a:pt x="8973" y="2350"/>
                    <a:pt x="8973" y="2099"/>
                    <a:pt x="8973" y="1824"/>
                  </a:cubicBezTo>
                  <a:cubicBezTo>
                    <a:pt x="8973" y="746"/>
                    <a:pt x="8797" y="520"/>
                    <a:pt x="7820" y="119"/>
                  </a:cubicBezTo>
                  <a:cubicBezTo>
                    <a:pt x="7619" y="42"/>
                    <a:pt x="7461" y="1"/>
                    <a:pt x="7332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9" name="Google Shape;499;p26"/>
            <p:cNvSpPr/>
            <p:nvPr/>
          </p:nvSpPr>
          <p:spPr>
            <a:xfrm>
              <a:off x="8331913" y="266838"/>
              <a:ext cx="444875" cy="545100"/>
            </a:xfrm>
            <a:custGeom>
              <a:avLst/>
              <a:gdLst/>
              <a:ahLst/>
              <a:cxnLst/>
              <a:rect l="l" t="t" r="r" b="b"/>
              <a:pathLst>
                <a:path w="17795" h="21804" extrusionOk="0">
                  <a:moveTo>
                    <a:pt x="7569" y="997"/>
                  </a:moveTo>
                  <a:cubicBezTo>
                    <a:pt x="7569" y="997"/>
                    <a:pt x="7569" y="1022"/>
                    <a:pt x="7569" y="1022"/>
                  </a:cubicBezTo>
                  <a:cubicBezTo>
                    <a:pt x="7569" y="1022"/>
                    <a:pt x="7569" y="1022"/>
                    <a:pt x="7544" y="997"/>
                  </a:cubicBezTo>
                  <a:close/>
                  <a:moveTo>
                    <a:pt x="10802" y="13252"/>
                  </a:moveTo>
                  <a:cubicBezTo>
                    <a:pt x="10802" y="13252"/>
                    <a:pt x="10802" y="13277"/>
                    <a:pt x="10802" y="13302"/>
                  </a:cubicBezTo>
                  <a:cubicBezTo>
                    <a:pt x="10802" y="13277"/>
                    <a:pt x="10777" y="13277"/>
                    <a:pt x="10777" y="13277"/>
                  </a:cubicBezTo>
                  <a:cubicBezTo>
                    <a:pt x="10777" y="13277"/>
                    <a:pt x="10802" y="13252"/>
                    <a:pt x="10802" y="13252"/>
                  </a:cubicBezTo>
                  <a:close/>
                  <a:moveTo>
                    <a:pt x="11203" y="13378"/>
                  </a:moveTo>
                  <a:cubicBezTo>
                    <a:pt x="11203" y="13378"/>
                    <a:pt x="11191" y="13396"/>
                    <a:pt x="11178" y="13415"/>
                  </a:cubicBezTo>
                  <a:lnTo>
                    <a:pt x="11178" y="13415"/>
                  </a:lnTo>
                  <a:cubicBezTo>
                    <a:pt x="11185" y="13403"/>
                    <a:pt x="11191" y="13390"/>
                    <a:pt x="11203" y="13378"/>
                  </a:cubicBezTo>
                  <a:close/>
                  <a:moveTo>
                    <a:pt x="9775" y="17638"/>
                  </a:moveTo>
                  <a:cubicBezTo>
                    <a:pt x="9775" y="17663"/>
                    <a:pt x="9775" y="17663"/>
                    <a:pt x="9775" y="17688"/>
                  </a:cubicBezTo>
                  <a:cubicBezTo>
                    <a:pt x="9750" y="17688"/>
                    <a:pt x="9725" y="17688"/>
                    <a:pt x="9700" y="17714"/>
                  </a:cubicBezTo>
                  <a:cubicBezTo>
                    <a:pt x="9725" y="17688"/>
                    <a:pt x="9750" y="17663"/>
                    <a:pt x="9775" y="17638"/>
                  </a:cubicBezTo>
                  <a:close/>
                  <a:moveTo>
                    <a:pt x="7332" y="1"/>
                  </a:moveTo>
                  <a:cubicBezTo>
                    <a:pt x="7042" y="1"/>
                    <a:pt x="6898" y="210"/>
                    <a:pt x="6742" y="696"/>
                  </a:cubicBezTo>
                  <a:cubicBezTo>
                    <a:pt x="6391" y="1924"/>
                    <a:pt x="6291" y="3177"/>
                    <a:pt x="6391" y="4430"/>
                  </a:cubicBezTo>
                  <a:cubicBezTo>
                    <a:pt x="6391" y="4505"/>
                    <a:pt x="6366" y="4556"/>
                    <a:pt x="6366" y="4606"/>
                  </a:cubicBezTo>
                  <a:cubicBezTo>
                    <a:pt x="5990" y="5032"/>
                    <a:pt x="6241" y="5558"/>
                    <a:pt x="6166" y="6009"/>
                  </a:cubicBezTo>
                  <a:cubicBezTo>
                    <a:pt x="5865" y="6260"/>
                    <a:pt x="5940" y="6686"/>
                    <a:pt x="5815" y="7012"/>
                  </a:cubicBezTo>
                  <a:cubicBezTo>
                    <a:pt x="5690" y="7363"/>
                    <a:pt x="5464" y="7413"/>
                    <a:pt x="5163" y="7438"/>
                  </a:cubicBezTo>
                  <a:cubicBezTo>
                    <a:pt x="4762" y="6811"/>
                    <a:pt x="4236" y="6310"/>
                    <a:pt x="3659" y="5884"/>
                  </a:cubicBezTo>
                  <a:cubicBezTo>
                    <a:pt x="2983" y="5383"/>
                    <a:pt x="2206" y="5107"/>
                    <a:pt x="1354" y="5007"/>
                  </a:cubicBezTo>
                  <a:cubicBezTo>
                    <a:pt x="1326" y="5005"/>
                    <a:pt x="1298" y="5004"/>
                    <a:pt x="1271" y="5004"/>
                  </a:cubicBezTo>
                  <a:cubicBezTo>
                    <a:pt x="860" y="5004"/>
                    <a:pt x="542" y="5183"/>
                    <a:pt x="401" y="5583"/>
                  </a:cubicBezTo>
                  <a:cubicBezTo>
                    <a:pt x="276" y="5984"/>
                    <a:pt x="301" y="6385"/>
                    <a:pt x="752" y="6611"/>
                  </a:cubicBezTo>
                  <a:cubicBezTo>
                    <a:pt x="1028" y="6761"/>
                    <a:pt x="1253" y="6962"/>
                    <a:pt x="1429" y="7212"/>
                  </a:cubicBezTo>
                  <a:cubicBezTo>
                    <a:pt x="1980" y="8089"/>
                    <a:pt x="2807" y="8716"/>
                    <a:pt x="3509" y="9468"/>
                  </a:cubicBezTo>
                  <a:cubicBezTo>
                    <a:pt x="3673" y="9655"/>
                    <a:pt x="3859" y="9821"/>
                    <a:pt x="4129" y="9821"/>
                  </a:cubicBezTo>
                  <a:cubicBezTo>
                    <a:pt x="4148" y="9821"/>
                    <a:pt x="4166" y="9820"/>
                    <a:pt x="4186" y="9819"/>
                  </a:cubicBezTo>
                  <a:cubicBezTo>
                    <a:pt x="4461" y="10044"/>
                    <a:pt x="4311" y="10270"/>
                    <a:pt x="4186" y="10495"/>
                  </a:cubicBezTo>
                  <a:cubicBezTo>
                    <a:pt x="3960" y="10997"/>
                    <a:pt x="3584" y="11423"/>
                    <a:pt x="3534" y="11999"/>
                  </a:cubicBezTo>
                  <a:cubicBezTo>
                    <a:pt x="3334" y="12150"/>
                    <a:pt x="3158" y="12350"/>
                    <a:pt x="3133" y="12626"/>
                  </a:cubicBezTo>
                  <a:cubicBezTo>
                    <a:pt x="2482" y="13754"/>
                    <a:pt x="1830" y="14906"/>
                    <a:pt x="1178" y="16034"/>
                  </a:cubicBezTo>
                  <a:cubicBezTo>
                    <a:pt x="752" y="16460"/>
                    <a:pt x="476" y="16987"/>
                    <a:pt x="251" y="17513"/>
                  </a:cubicBezTo>
                  <a:cubicBezTo>
                    <a:pt x="0" y="18064"/>
                    <a:pt x="151" y="18290"/>
                    <a:pt x="777" y="18440"/>
                  </a:cubicBezTo>
                  <a:cubicBezTo>
                    <a:pt x="863" y="18594"/>
                    <a:pt x="937" y="18806"/>
                    <a:pt x="1086" y="18806"/>
                  </a:cubicBezTo>
                  <a:cubicBezTo>
                    <a:pt x="1156" y="18806"/>
                    <a:pt x="1242" y="18760"/>
                    <a:pt x="1354" y="18641"/>
                  </a:cubicBezTo>
                  <a:cubicBezTo>
                    <a:pt x="1401" y="18644"/>
                    <a:pt x="1447" y="18646"/>
                    <a:pt x="1492" y="18646"/>
                  </a:cubicBezTo>
                  <a:cubicBezTo>
                    <a:pt x="1782" y="18646"/>
                    <a:pt x="2022" y="18562"/>
                    <a:pt x="2131" y="18215"/>
                  </a:cubicBezTo>
                  <a:cubicBezTo>
                    <a:pt x="2256" y="18190"/>
                    <a:pt x="2331" y="18140"/>
                    <a:pt x="2356" y="18039"/>
                  </a:cubicBezTo>
                  <a:cubicBezTo>
                    <a:pt x="2431" y="17989"/>
                    <a:pt x="2482" y="17889"/>
                    <a:pt x="2557" y="17839"/>
                  </a:cubicBezTo>
                  <a:cubicBezTo>
                    <a:pt x="3108" y="17262"/>
                    <a:pt x="3910" y="16886"/>
                    <a:pt x="4186" y="16059"/>
                  </a:cubicBezTo>
                  <a:cubicBezTo>
                    <a:pt x="4436" y="15884"/>
                    <a:pt x="4612" y="15683"/>
                    <a:pt x="4762" y="15433"/>
                  </a:cubicBezTo>
                  <a:cubicBezTo>
                    <a:pt x="5414" y="15007"/>
                    <a:pt x="5890" y="14430"/>
                    <a:pt x="6391" y="13879"/>
                  </a:cubicBezTo>
                  <a:cubicBezTo>
                    <a:pt x="6391" y="13879"/>
                    <a:pt x="6341" y="13804"/>
                    <a:pt x="6341" y="13804"/>
                  </a:cubicBezTo>
                  <a:lnTo>
                    <a:pt x="6366" y="13804"/>
                  </a:lnTo>
                  <a:cubicBezTo>
                    <a:pt x="6366" y="13829"/>
                    <a:pt x="6391" y="13854"/>
                    <a:pt x="6391" y="13879"/>
                  </a:cubicBezTo>
                  <a:cubicBezTo>
                    <a:pt x="6441" y="13954"/>
                    <a:pt x="6542" y="14029"/>
                    <a:pt x="6567" y="14104"/>
                  </a:cubicBezTo>
                  <a:cubicBezTo>
                    <a:pt x="6742" y="16135"/>
                    <a:pt x="7243" y="18089"/>
                    <a:pt x="7619" y="20069"/>
                  </a:cubicBezTo>
                  <a:cubicBezTo>
                    <a:pt x="7695" y="20470"/>
                    <a:pt x="7795" y="20871"/>
                    <a:pt x="7970" y="21222"/>
                  </a:cubicBezTo>
                  <a:cubicBezTo>
                    <a:pt x="8155" y="21605"/>
                    <a:pt x="8444" y="21804"/>
                    <a:pt x="8737" y="21804"/>
                  </a:cubicBezTo>
                  <a:cubicBezTo>
                    <a:pt x="8962" y="21804"/>
                    <a:pt x="9189" y="21687"/>
                    <a:pt x="9374" y="21448"/>
                  </a:cubicBezTo>
                  <a:cubicBezTo>
                    <a:pt x="9649" y="20345"/>
                    <a:pt x="9800" y="19217"/>
                    <a:pt x="9775" y="18064"/>
                  </a:cubicBezTo>
                  <a:cubicBezTo>
                    <a:pt x="9925" y="17939"/>
                    <a:pt x="9950" y="17789"/>
                    <a:pt x="10000" y="17638"/>
                  </a:cubicBezTo>
                  <a:cubicBezTo>
                    <a:pt x="10176" y="16686"/>
                    <a:pt x="10376" y="15759"/>
                    <a:pt x="10577" y="14831"/>
                  </a:cubicBezTo>
                  <a:cubicBezTo>
                    <a:pt x="11103" y="14505"/>
                    <a:pt x="10802" y="13854"/>
                    <a:pt x="11153" y="13453"/>
                  </a:cubicBezTo>
                  <a:cubicBezTo>
                    <a:pt x="11253" y="13578"/>
                    <a:pt x="11404" y="13628"/>
                    <a:pt x="11554" y="13653"/>
                  </a:cubicBezTo>
                  <a:lnTo>
                    <a:pt x="11604" y="13578"/>
                  </a:lnTo>
                  <a:lnTo>
                    <a:pt x="11629" y="13578"/>
                  </a:lnTo>
                  <a:cubicBezTo>
                    <a:pt x="11604" y="13603"/>
                    <a:pt x="11579" y="13628"/>
                    <a:pt x="11554" y="13653"/>
                  </a:cubicBezTo>
                  <a:cubicBezTo>
                    <a:pt x="12206" y="14155"/>
                    <a:pt x="12732" y="14831"/>
                    <a:pt x="13584" y="15007"/>
                  </a:cubicBezTo>
                  <a:cubicBezTo>
                    <a:pt x="13685" y="15308"/>
                    <a:pt x="13885" y="15433"/>
                    <a:pt x="14186" y="15433"/>
                  </a:cubicBezTo>
                  <a:cubicBezTo>
                    <a:pt x="14411" y="15508"/>
                    <a:pt x="14612" y="15583"/>
                    <a:pt x="14837" y="15683"/>
                  </a:cubicBezTo>
                  <a:cubicBezTo>
                    <a:pt x="15514" y="15984"/>
                    <a:pt x="16216" y="16160"/>
                    <a:pt x="16918" y="16335"/>
                  </a:cubicBezTo>
                  <a:cubicBezTo>
                    <a:pt x="17004" y="16359"/>
                    <a:pt x="17088" y="16372"/>
                    <a:pt x="17168" y="16372"/>
                  </a:cubicBezTo>
                  <a:cubicBezTo>
                    <a:pt x="17343" y="16372"/>
                    <a:pt x="17499" y="16307"/>
                    <a:pt x="17619" y="16135"/>
                  </a:cubicBezTo>
                  <a:cubicBezTo>
                    <a:pt x="17795" y="15834"/>
                    <a:pt x="17594" y="15633"/>
                    <a:pt x="17444" y="15408"/>
                  </a:cubicBezTo>
                  <a:cubicBezTo>
                    <a:pt x="17369" y="15333"/>
                    <a:pt x="17294" y="15282"/>
                    <a:pt x="17218" y="15207"/>
                  </a:cubicBezTo>
                  <a:cubicBezTo>
                    <a:pt x="16191" y="14054"/>
                    <a:pt x="15188" y="12876"/>
                    <a:pt x="14136" y="11724"/>
                  </a:cubicBezTo>
                  <a:cubicBezTo>
                    <a:pt x="13735" y="11297"/>
                    <a:pt x="13409" y="10796"/>
                    <a:pt x="12782" y="10596"/>
                  </a:cubicBezTo>
                  <a:cubicBezTo>
                    <a:pt x="12782" y="10470"/>
                    <a:pt x="12782" y="10345"/>
                    <a:pt x="12782" y="10220"/>
                  </a:cubicBezTo>
                  <a:lnTo>
                    <a:pt x="14211" y="8039"/>
                  </a:lnTo>
                  <a:cubicBezTo>
                    <a:pt x="14863" y="7363"/>
                    <a:pt x="15289" y="6536"/>
                    <a:pt x="15990" y="5884"/>
                  </a:cubicBezTo>
                  <a:cubicBezTo>
                    <a:pt x="16241" y="5683"/>
                    <a:pt x="16441" y="5358"/>
                    <a:pt x="16216" y="5007"/>
                  </a:cubicBezTo>
                  <a:cubicBezTo>
                    <a:pt x="16088" y="4783"/>
                    <a:pt x="15829" y="4672"/>
                    <a:pt x="15547" y="4672"/>
                  </a:cubicBezTo>
                  <a:cubicBezTo>
                    <a:pt x="15386" y="4672"/>
                    <a:pt x="15218" y="4708"/>
                    <a:pt x="15063" y="4781"/>
                  </a:cubicBezTo>
                  <a:cubicBezTo>
                    <a:pt x="14913" y="4856"/>
                    <a:pt x="14762" y="4932"/>
                    <a:pt x="14637" y="5057"/>
                  </a:cubicBezTo>
                  <a:cubicBezTo>
                    <a:pt x="13509" y="5934"/>
                    <a:pt x="12231" y="6561"/>
                    <a:pt x="11028" y="7338"/>
                  </a:cubicBezTo>
                  <a:cubicBezTo>
                    <a:pt x="10747" y="7508"/>
                    <a:pt x="10546" y="7603"/>
                    <a:pt x="10393" y="7603"/>
                  </a:cubicBezTo>
                  <a:cubicBezTo>
                    <a:pt x="10165" y="7603"/>
                    <a:pt x="10045" y="7392"/>
                    <a:pt x="9925" y="6911"/>
                  </a:cubicBezTo>
                  <a:cubicBezTo>
                    <a:pt x="9649" y="5909"/>
                    <a:pt x="9424" y="4906"/>
                    <a:pt x="9173" y="3904"/>
                  </a:cubicBezTo>
                  <a:cubicBezTo>
                    <a:pt x="9048" y="3478"/>
                    <a:pt x="8923" y="3077"/>
                    <a:pt x="8973" y="2626"/>
                  </a:cubicBezTo>
                  <a:cubicBezTo>
                    <a:pt x="8973" y="2350"/>
                    <a:pt x="8973" y="2099"/>
                    <a:pt x="8973" y="1824"/>
                  </a:cubicBezTo>
                  <a:cubicBezTo>
                    <a:pt x="8973" y="746"/>
                    <a:pt x="8797" y="520"/>
                    <a:pt x="7820" y="119"/>
                  </a:cubicBezTo>
                  <a:cubicBezTo>
                    <a:pt x="7619" y="42"/>
                    <a:pt x="7461" y="1"/>
                    <a:pt x="73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00" name="Google Shape;500;p26"/>
          <p:cNvGrpSpPr/>
          <p:nvPr/>
        </p:nvGrpSpPr>
        <p:grpSpPr>
          <a:xfrm rot="-1203309">
            <a:off x="11306501" y="5837985"/>
            <a:ext cx="462785" cy="462031"/>
            <a:chOff x="1527250" y="3032100"/>
            <a:chExt cx="239825" cy="239450"/>
          </a:xfrm>
        </p:grpSpPr>
        <p:sp>
          <p:nvSpPr>
            <p:cNvPr id="501" name="Google Shape;501;p26"/>
            <p:cNvSpPr/>
            <p:nvPr/>
          </p:nvSpPr>
          <p:spPr>
            <a:xfrm>
              <a:off x="1623575" y="3032100"/>
              <a:ext cx="72075" cy="80875"/>
            </a:xfrm>
            <a:custGeom>
              <a:avLst/>
              <a:gdLst/>
              <a:ahLst/>
              <a:cxnLst/>
              <a:rect l="l" t="t" r="r" b="b"/>
              <a:pathLst>
                <a:path w="2883" h="3235" extrusionOk="0">
                  <a:moveTo>
                    <a:pt x="2038" y="0"/>
                  </a:moveTo>
                  <a:cubicBezTo>
                    <a:pt x="1861" y="0"/>
                    <a:pt x="1664" y="56"/>
                    <a:pt x="1454" y="171"/>
                  </a:cubicBezTo>
                  <a:cubicBezTo>
                    <a:pt x="1078" y="372"/>
                    <a:pt x="727" y="648"/>
                    <a:pt x="477" y="999"/>
                  </a:cubicBezTo>
                  <a:cubicBezTo>
                    <a:pt x="0" y="1675"/>
                    <a:pt x="201" y="2502"/>
                    <a:pt x="1028" y="3004"/>
                  </a:cubicBezTo>
                  <a:cubicBezTo>
                    <a:pt x="1279" y="3156"/>
                    <a:pt x="1489" y="3235"/>
                    <a:pt x="1677" y="3235"/>
                  </a:cubicBezTo>
                  <a:cubicBezTo>
                    <a:pt x="2012" y="3235"/>
                    <a:pt x="2276" y="2983"/>
                    <a:pt x="2582" y="2452"/>
                  </a:cubicBezTo>
                  <a:cubicBezTo>
                    <a:pt x="2782" y="2076"/>
                    <a:pt x="2883" y="1725"/>
                    <a:pt x="2858" y="1450"/>
                  </a:cubicBezTo>
                  <a:cubicBezTo>
                    <a:pt x="2858" y="1174"/>
                    <a:pt x="2858" y="1049"/>
                    <a:pt x="2832" y="923"/>
                  </a:cubicBezTo>
                  <a:cubicBezTo>
                    <a:pt x="2779" y="335"/>
                    <a:pt x="2472" y="0"/>
                    <a:pt x="20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2" name="Google Shape;502;p26"/>
            <p:cNvSpPr/>
            <p:nvPr/>
          </p:nvSpPr>
          <p:spPr>
            <a:xfrm>
              <a:off x="1700025" y="3181625"/>
              <a:ext cx="67050" cy="73775"/>
            </a:xfrm>
            <a:custGeom>
              <a:avLst/>
              <a:gdLst/>
              <a:ahLst/>
              <a:cxnLst/>
              <a:rect l="l" t="t" r="r" b="b"/>
              <a:pathLst>
                <a:path w="2682" h="2951" extrusionOk="0">
                  <a:moveTo>
                    <a:pt x="1431" y="0"/>
                  </a:moveTo>
                  <a:cubicBezTo>
                    <a:pt x="1196" y="0"/>
                    <a:pt x="974" y="113"/>
                    <a:pt x="752" y="256"/>
                  </a:cubicBezTo>
                  <a:cubicBezTo>
                    <a:pt x="276" y="581"/>
                    <a:pt x="0" y="1033"/>
                    <a:pt x="150" y="1634"/>
                  </a:cubicBezTo>
                  <a:cubicBezTo>
                    <a:pt x="301" y="2236"/>
                    <a:pt x="802" y="2612"/>
                    <a:pt x="1303" y="2887"/>
                  </a:cubicBezTo>
                  <a:cubicBezTo>
                    <a:pt x="1391" y="2931"/>
                    <a:pt x="1484" y="2951"/>
                    <a:pt x="1578" y="2951"/>
                  </a:cubicBezTo>
                  <a:cubicBezTo>
                    <a:pt x="1918" y="2951"/>
                    <a:pt x="2274" y="2694"/>
                    <a:pt x="2431" y="2361"/>
                  </a:cubicBezTo>
                  <a:cubicBezTo>
                    <a:pt x="2556" y="2085"/>
                    <a:pt x="2657" y="1810"/>
                    <a:pt x="2607" y="1534"/>
                  </a:cubicBezTo>
                  <a:cubicBezTo>
                    <a:pt x="2682" y="882"/>
                    <a:pt x="2381" y="456"/>
                    <a:pt x="1855" y="130"/>
                  </a:cubicBezTo>
                  <a:cubicBezTo>
                    <a:pt x="1707" y="38"/>
                    <a:pt x="1567" y="0"/>
                    <a:pt x="14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3" name="Google Shape;503;p26"/>
            <p:cNvSpPr/>
            <p:nvPr/>
          </p:nvSpPr>
          <p:spPr>
            <a:xfrm>
              <a:off x="1527250" y="3196275"/>
              <a:ext cx="64400" cy="75275"/>
            </a:xfrm>
            <a:custGeom>
              <a:avLst/>
              <a:gdLst/>
              <a:ahLst/>
              <a:cxnLst/>
              <a:rect l="l" t="t" r="r" b="b"/>
              <a:pathLst>
                <a:path w="2576" h="3011" extrusionOk="0">
                  <a:moveTo>
                    <a:pt x="1357" y="1"/>
                  </a:moveTo>
                  <a:cubicBezTo>
                    <a:pt x="1116" y="1"/>
                    <a:pt x="860" y="113"/>
                    <a:pt x="620" y="296"/>
                  </a:cubicBezTo>
                  <a:cubicBezTo>
                    <a:pt x="345" y="497"/>
                    <a:pt x="119" y="747"/>
                    <a:pt x="19" y="1098"/>
                  </a:cubicBezTo>
                  <a:cubicBezTo>
                    <a:pt x="1" y="2346"/>
                    <a:pt x="427" y="3011"/>
                    <a:pt x="1180" y="3011"/>
                  </a:cubicBezTo>
                  <a:cubicBezTo>
                    <a:pt x="1485" y="3011"/>
                    <a:pt x="1844" y="2901"/>
                    <a:pt x="2249" y="2677"/>
                  </a:cubicBezTo>
                  <a:cubicBezTo>
                    <a:pt x="2525" y="2502"/>
                    <a:pt x="2500" y="2301"/>
                    <a:pt x="2274" y="2101"/>
                  </a:cubicBezTo>
                  <a:lnTo>
                    <a:pt x="2274" y="1725"/>
                  </a:lnTo>
                  <a:cubicBezTo>
                    <a:pt x="2575" y="1123"/>
                    <a:pt x="2299" y="597"/>
                    <a:pt x="1873" y="221"/>
                  </a:cubicBezTo>
                  <a:cubicBezTo>
                    <a:pt x="1720" y="68"/>
                    <a:pt x="1543" y="1"/>
                    <a:pt x="13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04" name="Google Shape;504;p26"/>
          <p:cNvSpPr/>
          <p:nvPr/>
        </p:nvSpPr>
        <p:spPr>
          <a:xfrm rot="-682696">
            <a:off x="447227" y="3049365"/>
            <a:ext cx="217436" cy="411456"/>
          </a:xfrm>
          <a:custGeom>
            <a:avLst/>
            <a:gdLst/>
            <a:ahLst/>
            <a:cxnLst/>
            <a:rect l="l" t="t" r="r" b="b"/>
            <a:pathLst>
              <a:path w="4838" h="9155" extrusionOk="0">
                <a:moveTo>
                  <a:pt x="2132" y="1"/>
                </a:moveTo>
                <a:cubicBezTo>
                  <a:pt x="1972" y="1"/>
                  <a:pt x="1824" y="119"/>
                  <a:pt x="1705" y="372"/>
                </a:cubicBezTo>
                <a:cubicBezTo>
                  <a:pt x="1529" y="547"/>
                  <a:pt x="1479" y="773"/>
                  <a:pt x="1454" y="973"/>
                </a:cubicBezTo>
                <a:cubicBezTo>
                  <a:pt x="953" y="1424"/>
                  <a:pt x="752" y="2026"/>
                  <a:pt x="477" y="2577"/>
                </a:cubicBezTo>
                <a:cubicBezTo>
                  <a:pt x="126" y="2778"/>
                  <a:pt x="76" y="3053"/>
                  <a:pt x="101" y="3404"/>
                </a:cubicBezTo>
                <a:cubicBezTo>
                  <a:pt x="25" y="3680"/>
                  <a:pt x="0" y="3981"/>
                  <a:pt x="226" y="4206"/>
                </a:cubicBezTo>
                <a:cubicBezTo>
                  <a:pt x="451" y="4883"/>
                  <a:pt x="552" y="5635"/>
                  <a:pt x="1028" y="6211"/>
                </a:cubicBezTo>
                <a:cubicBezTo>
                  <a:pt x="1078" y="6712"/>
                  <a:pt x="1279" y="7189"/>
                  <a:pt x="1504" y="7640"/>
                </a:cubicBezTo>
                <a:cubicBezTo>
                  <a:pt x="1479" y="7690"/>
                  <a:pt x="1479" y="7740"/>
                  <a:pt x="1504" y="7765"/>
                </a:cubicBezTo>
                <a:cubicBezTo>
                  <a:pt x="1504" y="7790"/>
                  <a:pt x="1504" y="7790"/>
                  <a:pt x="1504" y="7790"/>
                </a:cubicBezTo>
                <a:cubicBezTo>
                  <a:pt x="1504" y="7941"/>
                  <a:pt x="1529" y="8091"/>
                  <a:pt x="1680" y="8191"/>
                </a:cubicBezTo>
                <a:cubicBezTo>
                  <a:pt x="1680" y="8266"/>
                  <a:pt x="1705" y="8342"/>
                  <a:pt x="1705" y="8392"/>
                </a:cubicBezTo>
                <a:cubicBezTo>
                  <a:pt x="1680" y="8692"/>
                  <a:pt x="1680" y="8968"/>
                  <a:pt x="2081" y="8993"/>
                </a:cubicBezTo>
                <a:cubicBezTo>
                  <a:pt x="2149" y="9088"/>
                  <a:pt x="2217" y="9154"/>
                  <a:pt x="2285" y="9154"/>
                </a:cubicBezTo>
                <a:cubicBezTo>
                  <a:pt x="2342" y="9154"/>
                  <a:pt x="2399" y="9108"/>
                  <a:pt x="2456" y="8993"/>
                </a:cubicBezTo>
                <a:cubicBezTo>
                  <a:pt x="2507" y="8943"/>
                  <a:pt x="2507" y="8893"/>
                  <a:pt x="2507" y="8818"/>
                </a:cubicBezTo>
                <a:cubicBezTo>
                  <a:pt x="2682" y="8667"/>
                  <a:pt x="2707" y="8442"/>
                  <a:pt x="2707" y="8216"/>
                </a:cubicBezTo>
                <a:cubicBezTo>
                  <a:pt x="3334" y="7139"/>
                  <a:pt x="3659" y="5935"/>
                  <a:pt x="4136" y="4808"/>
                </a:cubicBezTo>
                <a:cubicBezTo>
                  <a:pt x="4261" y="4707"/>
                  <a:pt x="4311" y="4582"/>
                  <a:pt x="4311" y="4432"/>
                </a:cubicBezTo>
                <a:cubicBezTo>
                  <a:pt x="4411" y="4081"/>
                  <a:pt x="4837" y="3780"/>
                  <a:pt x="4487" y="3379"/>
                </a:cubicBezTo>
                <a:cubicBezTo>
                  <a:pt x="4286" y="2753"/>
                  <a:pt x="3885" y="2276"/>
                  <a:pt x="3509" y="1775"/>
                </a:cubicBezTo>
                <a:cubicBezTo>
                  <a:pt x="3459" y="1499"/>
                  <a:pt x="3359" y="1299"/>
                  <a:pt x="3133" y="1149"/>
                </a:cubicBezTo>
                <a:cubicBezTo>
                  <a:pt x="3108" y="1098"/>
                  <a:pt x="3083" y="1048"/>
                  <a:pt x="3033" y="998"/>
                </a:cubicBezTo>
                <a:cubicBezTo>
                  <a:pt x="3008" y="697"/>
                  <a:pt x="2782" y="472"/>
                  <a:pt x="2582" y="271"/>
                </a:cubicBezTo>
                <a:cubicBezTo>
                  <a:pt x="2429" y="94"/>
                  <a:pt x="2275" y="1"/>
                  <a:pt x="213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05" name="Google Shape;505;p26"/>
          <p:cNvSpPr/>
          <p:nvPr/>
        </p:nvSpPr>
        <p:spPr>
          <a:xfrm rot="10535364">
            <a:off x="500145" y="5866341"/>
            <a:ext cx="478675" cy="544919"/>
          </a:xfrm>
          <a:custGeom>
            <a:avLst/>
            <a:gdLst/>
            <a:ahLst/>
            <a:cxnLst/>
            <a:rect l="l" t="t" r="r" b="b"/>
            <a:pathLst>
              <a:path w="11099" h="12635" extrusionOk="0">
                <a:moveTo>
                  <a:pt x="5421" y="7516"/>
                </a:moveTo>
                <a:cubicBezTo>
                  <a:pt x="5626" y="7516"/>
                  <a:pt x="5845" y="7540"/>
                  <a:pt x="6076" y="7594"/>
                </a:cubicBezTo>
                <a:cubicBezTo>
                  <a:pt x="5865" y="8490"/>
                  <a:pt x="5230" y="9611"/>
                  <a:pt x="4308" y="9611"/>
                </a:cubicBezTo>
                <a:cubicBezTo>
                  <a:pt x="4294" y="9611"/>
                  <a:pt x="4280" y="9610"/>
                  <a:pt x="4265" y="9610"/>
                </a:cubicBezTo>
                <a:cubicBezTo>
                  <a:pt x="2817" y="9553"/>
                  <a:pt x="3538" y="7516"/>
                  <a:pt x="5421" y="7516"/>
                </a:cubicBezTo>
                <a:close/>
                <a:moveTo>
                  <a:pt x="919" y="1"/>
                </a:moveTo>
                <a:cubicBezTo>
                  <a:pt x="578" y="1"/>
                  <a:pt x="349" y="173"/>
                  <a:pt x="260" y="466"/>
                </a:cubicBezTo>
                <a:cubicBezTo>
                  <a:pt x="1" y="1304"/>
                  <a:pt x="1080" y="1429"/>
                  <a:pt x="1928" y="1625"/>
                </a:cubicBezTo>
                <a:cubicBezTo>
                  <a:pt x="3489" y="1982"/>
                  <a:pt x="4658" y="2928"/>
                  <a:pt x="5657" y="4114"/>
                </a:cubicBezTo>
                <a:cubicBezTo>
                  <a:pt x="6130" y="4676"/>
                  <a:pt x="6424" y="5328"/>
                  <a:pt x="6353" y="6139"/>
                </a:cubicBezTo>
                <a:cubicBezTo>
                  <a:pt x="5844" y="6148"/>
                  <a:pt x="5398" y="6131"/>
                  <a:pt x="4970" y="6175"/>
                </a:cubicBezTo>
                <a:cubicBezTo>
                  <a:pt x="3650" y="6318"/>
                  <a:pt x="2713" y="6996"/>
                  <a:pt x="2213" y="8227"/>
                </a:cubicBezTo>
                <a:cubicBezTo>
                  <a:pt x="1614" y="9737"/>
                  <a:pt x="2880" y="10992"/>
                  <a:pt x="4329" y="10992"/>
                </a:cubicBezTo>
                <a:cubicBezTo>
                  <a:pt x="4909" y="10992"/>
                  <a:pt x="5519" y="10790"/>
                  <a:pt x="6049" y="10323"/>
                </a:cubicBezTo>
                <a:cubicBezTo>
                  <a:pt x="6611" y="9833"/>
                  <a:pt x="6950" y="9208"/>
                  <a:pt x="7254" y="8548"/>
                </a:cubicBezTo>
                <a:cubicBezTo>
                  <a:pt x="7396" y="8244"/>
                  <a:pt x="7466" y="8109"/>
                  <a:pt x="7590" y="8109"/>
                </a:cubicBezTo>
                <a:cubicBezTo>
                  <a:pt x="7684" y="8109"/>
                  <a:pt x="7809" y="8187"/>
                  <a:pt x="8021" y="8325"/>
                </a:cubicBezTo>
                <a:cubicBezTo>
                  <a:pt x="9207" y="9074"/>
                  <a:pt x="9743" y="10127"/>
                  <a:pt x="9528" y="11537"/>
                </a:cubicBezTo>
                <a:cubicBezTo>
                  <a:pt x="9421" y="12215"/>
                  <a:pt x="9600" y="12554"/>
                  <a:pt x="10055" y="12625"/>
                </a:cubicBezTo>
                <a:cubicBezTo>
                  <a:pt x="10094" y="12631"/>
                  <a:pt x="10132" y="12634"/>
                  <a:pt x="10169" y="12634"/>
                </a:cubicBezTo>
                <a:cubicBezTo>
                  <a:pt x="11098" y="12634"/>
                  <a:pt x="11087" y="10723"/>
                  <a:pt x="10795" y="9761"/>
                </a:cubicBezTo>
                <a:cubicBezTo>
                  <a:pt x="10394" y="8441"/>
                  <a:pt x="9546" y="7522"/>
                  <a:pt x="8342" y="6907"/>
                </a:cubicBezTo>
                <a:cubicBezTo>
                  <a:pt x="7958" y="6710"/>
                  <a:pt x="7762" y="6496"/>
                  <a:pt x="7771" y="6032"/>
                </a:cubicBezTo>
                <a:cubicBezTo>
                  <a:pt x="7789" y="5078"/>
                  <a:pt x="7468" y="4213"/>
                  <a:pt x="6888" y="3454"/>
                </a:cubicBezTo>
                <a:cubicBezTo>
                  <a:pt x="5434" y="1527"/>
                  <a:pt x="3507" y="394"/>
                  <a:pt x="1125" y="20"/>
                </a:cubicBezTo>
                <a:cubicBezTo>
                  <a:pt x="1052" y="7"/>
                  <a:pt x="984" y="1"/>
                  <a:pt x="9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06" name="Google Shape;506;p26"/>
          <p:cNvSpPr/>
          <p:nvPr/>
        </p:nvSpPr>
        <p:spPr>
          <a:xfrm rot="-3029405">
            <a:off x="11605868" y="2559714"/>
            <a:ext cx="295761" cy="293028"/>
          </a:xfrm>
          <a:custGeom>
            <a:avLst/>
            <a:gdLst/>
            <a:ahLst/>
            <a:cxnLst/>
            <a:rect l="l" t="t" r="r" b="b"/>
            <a:pathLst>
              <a:path w="8873" h="8791" extrusionOk="0">
                <a:moveTo>
                  <a:pt x="5657" y="0"/>
                </a:moveTo>
                <a:cubicBezTo>
                  <a:pt x="5541" y="0"/>
                  <a:pt x="5462" y="101"/>
                  <a:pt x="5414" y="307"/>
                </a:cubicBezTo>
                <a:cubicBezTo>
                  <a:pt x="5263" y="809"/>
                  <a:pt x="4913" y="1160"/>
                  <a:pt x="4712" y="1611"/>
                </a:cubicBezTo>
                <a:cubicBezTo>
                  <a:pt x="4628" y="1793"/>
                  <a:pt x="4520" y="1874"/>
                  <a:pt x="4397" y="1874"/>
                </a:cubicBezTo>
                <a:cubicBezTo>
                  <a:pt x="4301" y="1874"/>
                  <a:pt x="4196" y="1824"/>
                  <a:pt x="4085" y="1736"/>
                </a:cubicBezTo>
                <a:cubicBezTo>
                  <a:pt x="3935" y="1661"/>
                  <a:pt x="3835" y="1535"/>
                  <a:pt x="3709" y="1435"/>
                </a:cubicBezTo>
                <a:cubicBezTo>
                  <a:pt x="3735" y="1134"/>
                  <a:pt x="3584" y="909"/>
                  <a:pt x="3359" y="759"/>
                </a:cubicBezTo>
                <a:cubicBezTo>
                  <a:pt x="3195" y="636"/>
                  <a:pt x="2861" y="572"/>
                  <a:pt x="2550" y="572"/>
                </a:cubicBezTo>
                <a:cubicBezTo>
                  <a:pt x="2289" y="572"/>
                  <a:pt x="2044" y="617"/>
                  <a:pt x="1930" y="708"/>
                </a:cubicBezTo>
                <a:cubicBezTo>
                  <a:pt x="1629" y="959"/>
                  <a:pt x="1679" y="1410"/>
                  <a:pt x="1980" y="1987"/>
                </a:cubicBezTo>
                <a:cubicBezTo>
                  <a:pt x="2231" y="2438"/>
                  <a:pt x="2607" y="2789"/>
                  <a:pt x="3058" y="3139"/>
                </a:cubicBezTo>
                <a:cubicBezTo>
                  <a:pt x="2682" y="3390"/>
                  <a:pt x="2356" y="3566"/>
                  <a:pt x="2105" y="3816"/>
                </a:cubicBezTo>
                <a:cubicBezTo>
                  <a:pt x="1529" y="4368"/>
                  <a:pt x="777" y="4693"/>
                  <a:pt x="301" y="5320"/>
                </a:cubicBezTo>
                <a:cubicBezTo>
                  <a:pt x="0" y="5721"/>
                  <a:pt x="0" y="6147"/>
                  <a:pt x="351" y="6498"/>
                </a:cubicBezTo>
                <a:cubicBezTo>
                  <a:pt x="535" y="6710"/>
                  <a:pt x="750" y="6802"/>
                  <a:pt x="979" y="6802"/>
                </a:cubicBezTo>
                <a:cubicBezTo>
                  <a:pt x="1157" y="6802"/>
                  <a:pt x="1343" y="6747"/>
                  <a:pt x="1529" y="6648"/>
                </a:cubicBezTo>
                <a:cubicBezTo>
                  <a:pt x="1905" y="6448"/>
                  <a:pt x="2281" y="6222"/>
                  <a:pt x="2657" y="6022"/>
                </a:cubicBezTo>
                <a:cubicBezTo>
                  <a:pt x="2802" y="5957"/>
                  <a:pt x="2948" y="5851"/>
                  <a:pt x="3107" y="5851"/>
                </a:cubicBezTo>
                <a:cubicBezTo>
                  <a:pt x="3194" y="5851"/>
                  <a:pt x="3286" y="5883"/>
                  <a:pt x="3384" y="5972"/>
                </a:cubicBezTo>
                <a:cubicBezTo>
                  <a:pt x="3609" y="6197"/>
                  <a:pt x="3785" y="6423"/>
                  <a:pt x="3634" y="6749"/>
                </a:cubicBezTo>
                <a:cubicBezTo>
                  <a:pt x="3409" y="7250"/>
                  <a:pt x="3760" y="7726"/>
                  <a:pt x="3785" y="8202"/>
                </a:cubicBezTo>
                <a:cubicBezTo>
                  <a:pt x="3785" y="8516"/>
                  <a:pt x="4327" y="8790"/>
                  <a:pt x="4710" y="8790"/>
                </a:cubicBezTo>
                <a:cubicBezTo>
                  <a:pt x="4755" y="8790"/>
                  <a:pt x="4798" y="8786"/>
                  <a:pt x="4837" y="8779"/>
                </a:cubicBezTo>
                <a:cubicBezTo>
                  <a:pt x="5238" y="8703"/>
                  <a:pt x="5263" y="8378"/>
                  <a:pt x="5339" y="8052"/>
                </a:cubicBezTo>
                <a:cubicBezTo>
                  <a:pt x="5489" y="7150"/>
                  <a:pt x="5564" y="6272"/>
                  <a:pt x="5514" y="5370"/>
                </a:cubicBezTo>
                <a:cubicBezTo>
                  <a:pt x="5642" y="4820"/>
                  <a:pt x="5744" y="4619"/>
                  <a:pt x="6044" y="4619"/>
                </a:cubicBezTo>
                <a:cubicBezTo>
                  <a:pt x="6154" y="4619"/>
                  <a:pt x="6291" y="4646"/>
                  <a:pt x="6466" y="4693"/>
                </a:cubicBezTo>
                <a:cubicBezTo>
                  <a:pt x="6918" y="4819"/>
                  <a:pt x="7344" y="4969"/>
                  <a:pt x="7795" y="5094"/>
                </a:cubicBezTo>
                <a:cubicBezTo>
                  <a:pt x="7891" y="5122"/>
                  <a:pt x="7986" y="5136"/>
                  <a:pt x="8076" y="5136"/>
                </a:cubicBezTo>
                <a:cubicBezTo>
                  <a:pt x="8315" y="5136"/>
                  <a:pt x="8527" y="5037"/>
                  <a:pt x="8672" y="4819"/>
                </a:cubicBezTo>
                <a:cubicBezTo>
                  <a:pt x="8872" y="4493"/>
                  <a:pt x="8572" y="4267"/>
                  <a:pt x="8446" y="4017"/>
                </a:cubicBezTo>
                <a:cubicBezTo>
                  <a:pt x="8296" y="3766"/>
                  <a:pt x="8045" y="3666"/>
                  <a:pt x="7770" y="3616"/>
                </a:cubicBezTo>
                <a:cubicBezTo>
                  <a:pt x="7519" y="3566"/>
                  <a:pt x="7268" y="3515"/>
                  <a:pt x="6993" y="3440"/>
                </a:cubicBezTo>
                <a:cubicBezTo>
                  <a:pt x="5715" y="3064"/>
                  <a:pt x="5715" y="3064"/>
                  <a:pt x="6366" y="1886"/>
                </a:cubicBezTo>
                <a:cubicBezTo>
                  <a:pt x="6717" y="1285"/>
                  <a:pt x="6742" y="784"/>
                  <a:pt x="6166" y="332"/>
                </a:cubicBezTo>
                <a:cubicBezTo>
                  <a:pt x="5946" y="113"/>
                  <a:pt x="5780" y="0"/>
                  <a:pt x="565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880029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p27"/>
          <p:cNvSpPr/>
          <p:nvPr/>
        </p:nvSpPr>
        <p:spPr>
          <a:xfrm>
            <a:off x="0" y="-15434"/>
            <a:ext cx="12192083" cy="6877171"/>
          </a:xfrm>
          <a:custGeom>
            <a:avLst/>
            <a:gdLst/>
            <a:ahLst/>
            <a:cxnLst/>
            <a:rect l="l" t="t" r="r" b="b"/>
            <a:pathLst>
              <a:path w="73796" h="41626" extrusionOk="0">
                <a:moveTo>
                  <a:pt x="60753" y="4015"/>
                </a:moveTo>
                <a:cubicBezTo>
                  <a:pt x="62004" y="4049"/>
                  <a:pt x="63216" y="4123"/>
                  <a:pt x="64501" y="4123"/>
                </a:cubicBezTo>
                <a:cubicBezTo>
                  <a:pt x="64572" y="4123"/>
                  <a:pt x="64642" y="4123"/>
                  <a:pt x="64713" y="4122"/>
                </a:cubicBezTo>
                <a:lnTo>
                  <a:pt x="64713" y="4122"/>
                </a:lnTo>
                <a:cubicBezTo>
                  <a:pt x="64669" y="5469"/>
                  <a:pt x="64660" y="6879"/>
                  <a:pt x="64687" y="8261"/>
                </a:cubicBezTo>
                <a:cubicBezTo>
                  <a:pt x="63654" y="8212"/>
                  <a:pt x="62598" y="8139"/>
                  <a:pt x="61529" y="8139"/>
                </a:cubicBezTo>
                <a:cubicBezTo>
                  <a:pt x="61259" y="8139"/>
                  <a:pt x="60988" y="8144"/>
                  <a:pt x="60717" y="8154"/>
                </a:cubicBezTo>
                <a:cubicBezTo>
                  <a:pt x="60726" y="6789"/>
                  <a:pt x="60735" y="5425"/>
                  <a:pt x="60744" y="4051"/>
                </a:cubicBezTo>
                <a:cubicBezTo>
                  <a:pt x="60735" y="4033"/>
                  <a:pt x="60735" y="4015"/>
                  <a:pt x="60753" y="4015"/>
                </a:cubicBezTo>
                <a:close/>
                <a:moveTo>
                  <a:pt x="70575" y="4113"/>
                </a:moveTo>
                <a:cubicBezTo>
                  <a:pt x="70584" y="5487"/>
                  <a:pt x="70566" y="6852"/>
                  <a:pt x="70566" y="8217"/>
                </a:cubicBezTo>
                <a:cubicBezTo>
                  <a:pt x="69272" y="8262"/>
                  <a:pt x="67919" y="8316"/>
                  <a:pt x="66578" y="8316"/>
                </a:cubicBezTo>
                <a:cubicBezTo>
                  <a:pt x="66060" y="8316"/>
                  <a:pt x="65544" y="8308"/>
                  <a:pt x="65035" y="8288"/>
                </a:cubicBezTo>
                <a:cubicBezTo>
                  <a:pt x="65017" y="6905"/>
                  <a:pt x="65017" y="5469"/>
                  <a:pt x="65079" y="4131"/>
                </a:cubicBezTo>
                <a:cubicBezTo>
                  <a:pt x="65909" y="4151"/>
                  <a:pt x="66757" y="4163"/>
                  <a:pt x="67604" y="4163"/>
                </a:cubicBezTo>
                <a:cubicBezTo>
                  <a:pt x="68607" y="4163"/>
                  <a:pt x="69608" y="4147"/>
                  <a:pt x="70575" y="4113"/>
                </a:cubicBezTo>
                <a:close/>
                <a:moveTo>
                  <a:pt x="58534" y="3970"/>
                </a:moveTo>
                <a:cubicBezTo>
                  <a:pt x="59152" y="3970"/>
                  <a:pt x="59771" y="3981"/>
                  <a:pt x="60387" y="4006"/>
                </a:cubicBezTo>
                <a:cubicBezTo>
                  <a:pt x="60387" y="5398"/>
                  <a:pt x="60369" y="6781"/>
                  <a:pt x="60369" y="8181"/>
                </a:cubicBezTo>
                <a:cubicBezTo>
                  <a:pt x="58879" y="8208"/>
                  <a:pt x="57443" y="8297"/>
                  <a:pt x="55962" y="8333"/>
                </a:cubicBezTo>
                <a:cubicBezTo>
                  <a:pt x="55908" y="6923"/>
                  <a:pt x="55855" y="5505"/>
                  <a:pt x="55864" y="4024"/>
                </a:cubicBezTo>
                <a:cubicBezTo>
                  <a:pt x="56745" y="3992"/>
                  <a:pt x="57639" y="3970"/>
                  <a:pt x="58534" y="3970"/>
                </a:cubicBezTo>
                <a:close/>
                <a:moveTo>
                  <a:pt x="51038" y="4024"/>
                </a:moveTo>
                <a:cubicBezTo>
                  <a:pt x="51914" y="4062"/>
                  <a:pt x="52823" y="4086"/>
                  <a:pt x="53728" y="4086"/>
                </a:cubicBezTo>
                <a:cubicBezTo>
                  <a:pt x="54326" y="4086"/>
                  <a:pt x="54922" y="4076"/>
                  <a:pt x="55507" y="4051"/>
                </a:cubicBezTo>
                <a:lnTo>
                  <a:pt x="55507" y="4051"/>
                </a:lnTo>
                <a:cubicBezTo>
                  <a:pt x="55498" y="5523"/>
                  <a:pt x="55569" y="6914"/>
                  <a:pt x="55605" y="8342"/>
                </a:cubicBezTo>
                <a:cubicBezTo>
                  <a:pt x="54053" y="8360"/>
                  <a:pt x="52545" y="8413"/>
                  <a:pt x="51046" y="8476"/>
                </a:cubicBezTo>
                <a:cubicBezTo>
                  <a:pt x="51091" y="7021"/>
                  <a:pt x="51055" y="5505"/>
                  <a:pt x="51029" y="4060"/>
                </a:cubicBezTo>
                <a:cubicBezTo>
                  <a:pt x="51020" y="4042"/>
                  <a:pt x="51020" y="4033"/>
                  <a:pt x="51038" y="4024"/>
                </a:cubicBezTo>
                <a:close/>
                <a:moveTo>
                  <a:pt x="40618" y="3837"/>
                </a:moveTo>
                <a:lnTo>
                  <a:pt x="40618" y="3837"/>
                </a:lnTo>
                <a:cubicBezTo>
                  <a:pt x="40636" y="5433"/>
                  <a:pt x="40573" y="6941"/>
                  <a:pt x="40564" y="8502"/>
                </a:cubicBezTo>
                <a:cubicBezTo>
                  <a:pt x="40437" y="8498"/>
                  <a:pt x="40309" y="8496"/>
                  <a:pt x="40181" y="8496"/>
                </a:cubicBezTo>
                <a:cubicBezTo>
                  <a:pt x="39468" y="8496"/>
                  <a:pt x="38751" y="8552"/>
                  <a:pt x="38040" y="8583"/>
                </a:cubicBezTo>
                <a:cubicBezTo>
                  <a:pt x="37192" y="8618"/>
                  <a:pt x="36362" y="8609"/>
                  <a:pt x="35551" y="8699"/>
                </a:cubicBezTo>
                <a:lnTo>
                  <a:pt x="35542" y="8663"/>
                </a:lnTo>
                <a:cubicBezTo>
                  <a:pt x="35595" y="7120"/>
                  <a:pt x="35622" y="5505"/>
                  <a:pt x="35568" y="3935"/>
                </a:cubicBezTo>
                <a:cubicBezTo>
                  <a:pt x="37183" y="3837"/>
                  <a:pt x="38941" y="3881"/>
                  <a:pt x="40618" y="3837"/>
                </a:cubicBezTo>
                <a:close/>
                <a:moveTo>
                  <a:pt x="44285" y="3743"/>
                </a:moveTo>
                <a:cubicBezTo>
                  <a:pt x="44599" y="3743"/>
                  <a:pt x="44913" y="3750"/>
                  <a:pt x="45230" y="3765"/>
                </a:cubicBezTo>
                <a:cubicBezTo>
                  <a:pt x="45283" y="5433"/>
                  <a:pt x="45408" y="7004"/>
                  <a:pt x="45426" y="8699"/>
                </a:cubicBezTo>
                <a:cubicBezTo>
                  <a:pt x="43910" y="8654"/>
                  <a:pt x="42420" y="8583"/>
                  <a:pt x="40912" y="8520"/>
                </a:cubicBezTo>
                <a:cubicBezTo>
                  <a:pt x="40939" y="6959"/>
                  <a:pt x="40975" y="5407"/>
                  <a:pt x="40975" y="3828"/>
                </a:cubicBezTo>
                <a:cubicBezTo>
                  <a:pt x="42087" y="3821"/>
                  <a:pt x="43178" y="3743"/>
                  <a:pt x="44285" y="3743"/>
                </a:cubicBezTo>
                <a:close/>
                <a:moveTo>
                  <a:pt x="45596" y="3774"/>
                </a:moveTo>
                <a:cubicBezTo>
                  <a:pt x="47291" y="3854"/>
                  <a:pt x="49021" y="3899"/>
                  <a:pt x="50672" y="4015"/>
                </a:cubicBezTo>
                <a:cubicBezTo>
                  <a:pt x="50699" y="5496"/>
                  <a:pt x="50734" y="7013"/>
                  <a:pt x="50690" y="8502"/>
                </a:cubicBezTo>
                <a:cubicBezTo>
                  <a:pt x="49084" y="8592"/>
                  <a:pt x="47478" y="8699"/>
                  <a:pt x="45783" y="8708"/>
                </a:cubicBezTo>
                <a:cubicBezTo>
                  <a:pt x="45765" y="7030"/>
                  <a:pt x="45640" y="5451"/>
                  <a:pt x="45587" y="3810"/>
                </a:cubicBezTo>
                <a:cubicBezTo>
                  <a:pt x="45587" y="3792"/>
                  <a:pt x="45587" y="3783"/>
                  <a:pt x="45596" y="3774"/>
                </a:cubicBezTo>
                <a:close/>
                <a:moveTo>
                  <a:pt x="7351" y="4274"/>
                </a:moveTo>
                <a:cubicBezTo>
                  <a:pt x="7351" y="4996"/>
                  <a:pt x="7333" y="5665"/>
                  <a:pt x="7307" y="6129"/>
                </a:cubicBezTo>
                <a:cubicBezTo>
                  <a:pt x="7262" y="6923"/>
                  <a:pt x="7164" y="7887"/>
                  <a:pt x="7075" y="8904"/>
                </a:cubicBezTo>
                <a:cubicBezTo>
                  <a:pt x="7066" y="8984"/>
                  <a:pt x="7057" y="9055"/>
                  <a:pt x="7048" y="9136"/>
                </a:cubicBezTo>
                <a:cubicBezTo>
                  <a:pt x="5121" y="9100"/>
                  <a:pt x="3355" y="9064"/>
                  <a:pt x="1927" y="9038"/>
                </a:cubicBezTo>
                <a:cubicBezTo>
                  <a:pt x="1900" y="7280"/>
                  <a:pt x="1874" y="5505"/>
                  <a:pt x="1927" y="4854"/>
                </a:cubicBezTo>
                <a:cubicBezTo>
                  <a:pt x="1936" y="4711"/>
                  <a:pt x="1954" y="4541"/>
                  <a:pt x="1963" y="4345"/>
                </a:cubicBezTo>
                <a:lnTo>
                  <a:pt x="7351" y="4274"/>
                </a:lnTo>
                <a:close/>
                <a:moveTo>
                  <a:pt x="35060" y="3908"/>
                </a:moveTo>
                <a:lnTo>
                  <a:pt x="35060" y="3953"/>
                </a:lnTo>
                <a:lnTo>
                  <a:pt x="35220" y="3953"/>
                </a:lnTo>
                <a:cubicBezTo>
                  <a:pt x="35256" y="5532"/>
                  <a:pt x="35256" y="7146"/>
                  <a:pt x="35176" y="8681"/>
                </a:cubicBezTo>
                <a:cubicBezTo>
                  <a:pt x="34569" y="8797"/>
                  <a:pt x="33071" y="9020"/>
                  <a:pt x="30091" y="9171"/>
                </a:cubicBezTo>
                <a:cubicBezTo>
                  <a:pt x="30100" y="9091"/>
                  <a:pt x="30100" y="9020"/>
                  <a:pt x="30109" y="8939"/>
                </a:cubicBezTo>
                <a:cubicBezTo>
                  <a:pt x="30207" y="7922"/>
                  <a:pt x="30296" y="6950"/>
                  <a:pt x="30350" y="6147"/>
                </a:cubicBezTo>
                <a:cubicBezTo>
                  <a:pt x="30376" y="5621"/>
                  <a:pt x="30394" y="4818"/>
                  <a:pt x="30394" y="3970"/>
                </a:cubicBezTo>
                <a:lnTo>
                  <a:pt x="35060" y="3908"/>
                </a:lnTo>
                <a:close/>
                <a:moveTo>
                  <a:pt x="12445" y="4202"/>
                </a:moveTo>
                <a:cubicBezTo>
                  <a:pt x="12454" y="5309"/>
                  <a:pt x="12454" y="6370"/>
                  <a:pt x="12454" y="7137"/>
                </a:cubicBezTo>
                <a:cubicBezTo>
                  <a:pt x="12454" y="7655"/>
                  <a:pt x="12445" y="8377"/>
                  <a:pt x="12436" y="9225"/>
                </a:cubicBezTo>
                <a:cubicBezTo>
                  <a:pt x="10723" y="9198"/>
                  <a:pt x="9028" y="9171"/>
                  <a:pt x="7431" y="9145"/>
                </a:cubicBezTo>
                <a:cubicBezTo>
                  <a:pt x="7440" y="9073"/>
                  <a:pt x="7449" y="9011"/>
                  <a:pt x="7449" y="8939"/>
                </a:cubicBezTo>
                <a:cubicBezTo>
                  <a:pt x="7547" y="7922"/>
                  <a:pt x="7646" y="6950"/>
                  <a:pt x="7690" y="6147"/>
                </a:cubicBezTo>
                <a:cubicBezTo>
                  <a:pt x="7717" y="5683"/>
                  <a:pt x="7735" y="5005"/>
                  <a:pt x="7735" y="4265"/>
                </a:cubicBezTo>
                <a:lnTo>
                  <a:pt x="12445" y="4202"/>
                </a:lnTo>
                <a:close/>
                <a:moveTo>
                  <a:pt x="18592" y="4122"/>
                </a:moveTo>
                <a:lnTo>
                  <a:pt x="18592" y="4122"/>
                </a:lnTo>
                <a:cubicBezTo>
                  <a:pt x="18583" y="4961"/>
                  <a:pt x="18556" y="5648"/>
                  <a:pt x="18485" y="5933"/>
                </a:cubicBezTo>
                <a:cubicBezTo>
                  <a:pt x="18386" y="6361"/>
                  <a:pt x="18395" y="7628"/>
                  <a:pt x="18467" y="9305"/>
                </a:cubicBezTo>
                <a:cubicBezTo>
                  <a:pt x="16647" y="9287"/>
                  <a:pt x="14729" y="9261"/>
                  <a:pt x="12829" y="9234"/>
                </a:cubicBezTo>
                <a:cubicBezTo>
                  <a:pt x="12829" y="8386"/>
                  <a:pt x="12838" y="7655"/>
                  <a:pt x="12838" y="7137"/>
                </a:cubicBezTo>
                <a:cubicBezTo>
                  <a:pt x="12838" y="6370"/>
                  <a:pt x="12838" y="5300"/>
                  <a:pt x="12829" y="4202"/>
                </a:cubicBezTo>
                <a:lnTo>
                  <a:pt x="18592" y="4122"/>
                </a:lnTo>
                <a:close/>
                <a:moveTo>
                  <a:pt x="30011" y="3970"/>
                </a:moveTo>
                <a:cubicBezTo>
                  <a:pt x="30011" y="4809"/>
                  <a:pt x="29993" y="5603"/>
                  <a:pt x="29966" y="6129"/>
                </a:cubicBezTo>
                <a:cubicBezTo>
                  <a:pt x="29912" y="6923"/>
                  <a:pt x="29823" y="7887"/>
                  <a:pt x="29725" y="8904"/>
                </a:cubicBezTo>
                <a:cubicBezTo>
                  <a:pt x="29716" y="9002"/>
                  <a:pt x="29707" y="9091"/>
                  <a:pt x="29698" y="9189"/>
                </a:cubicBezTo>
                <a:cubicBezTo>
                  <a:pt x="28503" y="9243"/>
                  <a:pt x="27076" y="9287"/>
                  <a:pt x="25389" y="9305"/>
                </a:cubicBezTo>
                <a:cubicBezTo>
                  <a:pt x="25158" y="9305"/>
                  <a:pt x="24917" y="9314"/>
                  <a:pt x="24667" y="9314"/>
                </a:cubicBezTo>
                <a:cubicBezTo>
                  <a:pt x="24667" y="9270"/>
                  <a:pt x="24667" y="9234"/>
                  <a:pt x="24658" y="9189"/>
                </a:cubicBezTo>
                <a:cubicBezTo>
                  <a:pt x="24640" y="7387"/>
                  <a:pt x="24613" y="5523"/>
                  <a:pt x="24658" y="4854"/>
                </a:cubicBezTo>
                <a:cubicBezTo>
                  <a:pt x="24676" y="4640"/>
                  <a:pt x="24703" y="4363"/>
                  <a:pt x="24729" y="4042"/>
                </a:cubicBezTo>
                <a:lnTo>
                  <a:pt x="30011" y="3970"/>
                </a:lnTo>
                <a:close/>
                <a:moveTo>
                  <a:pt x="24346" y="4051"/>
                </a:moveTo>
                <a:lnTo>
                  <a:pt x="24346" y="4051"/>
                </a:lnTo>
                <a:cubicBezTo>
                  <a:pt x="24319" y="4354"/>
                  <a:pt x="24292" y="4622"/>
                  <a:pt x="24274" y="4827"/>
                </a:cubicBezTo>
                <a:cubicBezTo>
                  <a:pt x="24221" y="5514"/>
                  <a:pt x="24248" y="7387"/>
                  <a:pt x="24274" y="9198"/>
                </a:cubicBezTo>
                <a:cubicBezTo>
                  <a:pt x="24274" y="9234"/>
                  <a:pt x="24283" y="9278"/>
                  <a:pt x="24283" y="9314"/>
                </a:cubicBezTo>
                <a:cubicBezTo>
                  <a:pt x="23633" y="9318"/>
                  <a:pt x="22932" y="9320"/>
                  <a:pt x="22192" y="9320"/>
                </a:cubicBezTo>
                <a:cubicBezTo>
                  <a:pt x="21146" y="9320"/>
                  <a:pt x="20021" y="9316"/>
                  <a:pt x="18850" y="9305"/>
                </a:cubicBezTo>
                <a:cubicBezTo>
                  <a:pt x="18788" y="7762"/>
                  <a:pt x="18770" y="6415"/>
                  <a:pt x="18859" y="6022"/>
                </a:cubicBezTo>
                <a:cubicBezTo>
                  <a:pt x="18931" y="5710"/>
                  <a:pt x="18966" y="4987"/>
                  <a:pt x="18975" y="4122"/>
                </a:cubicBezTo>
                <a:lnTo>
                  <a:pt x="24346" y="4051"/>
                </a:lnTo>
                <a:close/>
                <a:moveTo>
                  <a:pt x="70557" y="8574"/>
                </a:moveTo>
                <a:lnTo>
                  <a:pt x="70557" y="8574"/>
                </a:lnTo>
                <a:cubicBezTo>
                  <a:pt x="70566" y="9983"/>
                  <a:pt x="70557" y="11473"/>
                  <a:pt x="70503" y="12874"/>
                </a:cubicBezTo>
                <a:cubicBezTo>
                  <a:pt x="68826" y="13097"/>
                  <a:pt x="67006" y="13186"/>
                  <a:pt x="65142" y="13230"/>
                </a:cubicBezTo>
                <a:cubicBezTo>
                  <a:pt x="65124" y="11687"/>
                  <a:pt x="65052" y="10197"/>
                  <a:pt x="65035" y="8645"/>
                </a:cubicBezTo>
                <a:lnTo>
                  <a:pt x="65035" y="8645"/>
                </a:lnTo>
                <a:cubicBezTo>
                  <a:pt x="65544" y="8665"/>
                  <a:pt x="66060" y="8673"/>
                  <a:pt x="66576" y="8673"/>
                </a:cubicBezTo>
                <a:cubicBezTo>
                  <a:pt x="67914" y="8673"/>
                  <a:pt x="69263" y="8619"/>
                  <a:pt x="70557" y="8574"/>
                </a:cubicBezTo>
                <a:close/>
                <a:moveTo>
                  <a:pt x="61617" y="8494"/>
                </a:moveTo>
                <a:cubicBezTo>
                  <a:pt x="62659" y="8494"/>
                  <a:pt x="63689" y="8558"/>
                  <a:pt x="64687" y="8627"/>
                </a:cubicBezTo>
                <a:cubicBezTo>
                  <a:pt x="64696" y="10188"/>
                  <a:pt x="64767" y="11687"/>
                  <a:pt x="64785" y="13239"/>
                </a:cubicBezTo>
                <a:cubicBezTo>
                  <a:pt x="63429" y="13284"/>
                  <a:pt x="62073" y="13320"/>
                  <a:pt x="60726" y="13382"/>
                </a:cubicBezTo>
                <a:cubicBezTo>
                  <a:pt x="60726" y="11785"/>
                  <a:pt x="60735" y="10126"/>
                  <a:pt x="60717" y="8511"/>
                </a:cubicBezTo>
                <a:cubicBezTo>
                  <a:pt x="61018" y="8499"/>
                  <a:pt x="61318" y="8494"/>
                  <a:pt x="61617" y="8494"/>
                </a:cubicBezTo>
                <a:close/>
                <a:moveTo>
                  <a:pt x="50627" y="8850"/>
                </a:moveTo>
                <a:cubicBezTo>
                  <a:pt x="50699" y="8859"/>
                  <a:pt x="50672" y="8886"/>
                  <a:pt x="50681" y="8957"/>
                </a:cubicBezTo>
                <a:cubicBezTo>
                  <a:pt x="50699" y="9100"/>
                  <a:pt x="50672" y="9305"/>
                  <a:pt x="50672" y="9403"/>
                </a:cubicBezTo>
                <a:cubicBezTo>
                  <a:pt x="50627" y="10777"/>
                  <a:pt x="50583" y="12196"/>
                  <a:pt x="50493" y="13480"/>
                </a:cubicBezTo>
                <a:cubicBezTo>
                  <a:pt x="49890" y="13470"/>
                  <a:pt x="49281" y="13464"/>
                  <a:pt x="48672" y="13464"/>
                </a:cubicBezTo>
                <a:cubicBezTo>
                  <a:pt x="47677" y="13464"/>
                  <a:pt x="46683" y="13481"/>
                  <a:pt x="45721" y="13525"/>
                </a:cubicBezTo>
                <a:cubicBezTo>
                  <a:pt x="45792" y="12080"/>
                  <a:pt x="45801" y="10581"/>
                  <a:pt x="45792" y="9064"/>
                </a:cubicBezTo>
                <a:cubicBezTo>
                  <a:pt x="47041" y="9064"/>
                  <a:pt x="48227" y="8984"/>
                  <a:pt x="49441" y="8922"/>
                </a:cubicBezTo>
                <a:cubicBezTo>
                  <a:pt x="49717" y="8913"/>
                  <a:pt x="50029" y="8895"/>
                  <a:pt x="50333" y="8877"/>
                </a:cubicBezTo>
                <a:cubicBezTo>
                  <a:pt x="50431" y="8868"/>
                  <a:pt x="50574" y="8850"/>
                  <a:pt x="50627" y="8850"/>
                </a:cubicBezTo>
                <a:close/>
                <a:moveTo>
                  <a:pt x="60369" y="8529"/>
                </a:moveTo>
                <a:cubicBezTo>
                  <a:pt x="60378" y="10171"/>
                  <a:pt x="60360" y="11776"/>
                  <a:pt x="60378" y="13391"/>
                </a:cubicBezTo>
                <a:cubicBezTo>
                  <a:pt x="58942" y="13471"/>
                  <a:pt x="57478" y="13525"/>
                  <a:pt x="55989" y="13543"/>
                </a:cubicBezTo>
                <a:cubicBezTo>
                  <a:pt x="56007" y="11928"/>
                  <a:pt x="56042" y="10269"/>
                  <a:pt x="55971" y="8690"/>
                </a:cubicBezTo>
                <a:cubicBezTo>
                  <a:pt x="57452" y="8645"/>
                  <a:pt x="58879" y="8565"/>
                  <a:pt x="60369" y="8529"/>
                </a:cubicBezTo>
                <a:close/>
                <a:moveTo>
                  <a:pt x="55623" y="8699"/>
                </a:moveTo>
                <a:cubicBezTo>
                  <a:pt x="55694" y="10287"/>
                  <a:pt x="55650" y="11928"/>
                  <a:pt x="55632" y="13543"/>
                </a:cubicBezTo>
                <a:cubicBezTo>
                  <a:pt x="55458" y="13544"/>
                  <a:pt x="55285" y="13544"/>
                  <a:pt x="55113" y="13544"/>
                </a:cubicBezTo>
                <a:cubicBezTo>
                  <a:pt x="53672" y="13544"/>
                  <a:pt x="52268" y="13513"/>
                  <a:pt x="50850" y="13489"/>
                </a:cubicBezTo>
                <a:cubicBezTo>
                  <a:pt x="50939" y="11964"/>
                  <a:pt x="51011" y="10420"/>
                  <a:pt x="51046" y="8832"/>
                </a:cubicBezTo>
                <a:cubicBezTo>
                  <a:pt x="52554" y="8770"/>
                  <a:pt x="54071" y="8716"/>
                  <a:pt x="55623" y="8699"/>
                </a:cubicBezTo>
                <a:close/>
                <a:moveTo>
                  <a:pt x="40924" y="8876"/>
                </a:moveTo>
                <a:cubicBezTo>
                  <a:pt x="40926" y="8876"/>
                  <a:pt x="40928" y="8876"/>
                  <a:pt x="40930" y="8877"/>
                </a:cubicBezTo>
                <a:cubicBezTo>
                  <a:pt x="42420" y="8939"/>
                  <a:pt x="43910" y="9011"/>
                  <a:pt x="45426" y="9046"/>
                </a:cubicBezTo>
                <a:cubicBezTo>
                  <a:pt x="45462" y="10563"/>
                  <a:pt x="45426" y="12080"/>
                  <a:pt x="45364" y="13534"/>
                </a:cubicBezTo>
                <a:cubicBezTo>
                  <a:pt x="43865" y="13614"/>
                  <a:pt x="42384" y="13703"/>
                  <a:pt x="40894" y="13792"/>
                </a:cubicBezTo>
                <a:cubicBezTo>
                  <a:pt x="40921" y="12187"/>
                  <a:pt x="40912" y="10501"/>
                  <a:pt x="40912" y="8904"/>
                </a:cubicBezTo>
                <a:cubicBezTo>
                  <a:pt x="40896" y="8904"/>
                  <a:pt x="40909" y="8876"/>
                  <a:pt x="40924" y="8876"/>
                </a:cubicBezTo>
                <a:close/>
                <a:moveTo>
                  <a:pt x="40145" y="8849"/>
                </a:moveTo>
                <a:cubicBezTo>
                  <a:pt x="40282" y="8849"/>
                  <a:pt x="40420" y="8852"/>
                  <a:pt x="40555" y="8859"/>
                </a:cubicBezTo>
                <a:cubicBezTo>
                  <a:pt x="40573" y="10510"/>
                  <a:pt x="40555" y="12169"/>
                  <a:pt x="40537" y="13801"/>
                </a:cubicBezTo>
                <a:cubicBezTo>
                  <a:pt x="38825" y="13891"/>
                  <a:pt x="37094" y="13953"/>
                  <a:pt x="35381" y="14042"/>
                </a:cubicBezTo>
                <a:cubicBezTo>
                  <a:pt x="35479" y="12419"/>
                  <a:pt x="35488" y="10715"/>
                  <a:pt x="35533" y="9046"/>
                </a:cubicBezTo>
                <a:cubicBezTo>
                  <a:pt x="36853" y="8957"/>
                  <a:pt x="38218" y="8931"/>
                  <a:pt x="39583" y="8859"/>
                </a:cubicBezTo>
                <a:cubicBezTo>
                  <a:pt x="39768" y="8854"/>
                  <a:pt x="39957" y="8849"/>
                  <a:pt x="40145" y="8849"/>
                </a:cubicBezTo>
                <a:close/>
                <a:moveTo>
                  <a:pt x="35176" y="9073"/>
                </a:moveTo>
                <a:lnTo>
                  <a:pt x="35176" y="9073"/>
                </a:lnTo>
                <a:cubicBezTo>
                  <a:pt x="35122" y="10724"/>
                  <a:pt x="35131" y="12436"/>
                  <a:pt x="35024" y="14024"/>
                </a:cubicBezTo>
                <a:cubicBezTo>
                  <a:pt x="34293" y="14078"/>
                  <a:pt x="32428" y="14123"/>
                  <a:pt x="29850" y="14149"/>
                </a:cubicBezTo>
                <a:cubicBezTo>
                  <a:pt x="29805" y="13561"/>
                  <a:pt x="29796" y="12963"/>
                  <a:pt x="29832" y="12321"/>
                </a:cubicBezTo>
                <a:cubicBezTo>
                  <a:pt x="29877" y="11473"/>
                  <a:pt x="29957" y="10518"/>
                  <a:pt x="30055" y="9555"/>
                </a:cubicBezTo>
                <a:cubicBezTo>
                  <a:pt x="32990" y="9412"/>
                  <a:pt x="34498" y="9198"/>
                  <a:pt x="35176" y="9073"/>
                </a:cubicBezTo>
                <a:close/>
                <a:moveTo>
                  <a:pt x="29663" y="9573"/>
                </a:moveTo>
                <a:cubicBezTo>
                  <a:pt x="29573" y="10518"/>
                  <a:pt x="29493" y="11464"/>
                  <a:pt x="29449" y="12303"/>
                </a:cubicBezTo>
                <a:cubicBezTo>
                  <a:pt x="29413" y="12954"/>
                  <a:pt x="29422" y="13561"/>
                  <a:pt x="29466" y="14158"/>
                </a:cubicBezTo>
                <a:cubicBezTo>
                  <a:pt x="28030" y="14176"/>
                  <a:pt x="26398" y="14185"/>
                  <a:pt x="24631" y="14194"/>
                </a:cubicBezTo>
                <a:cubicBezTo>
                  <a:pt x="24631" y="13792"/>
                  <a:pt x="24640" y="13462"/>
                  <a:pt x="24658" y="13248"/>
                </a:cubicBezTo>
                <a:cubicBezTo>
                  <a:pt x="24711" y="12767"/>
                  <a:pt x="24694" y="11321"/>
                  <a:pt x="24667" y="9698"/>
                </a:cubicBezTo>
                <a:cubicBezTo>
                  <a:pt x="24917" y="9698"/>
                  <a:pt x="25166" y="9698"/>
                  <a:pt x="25398" y="9689"/>
                </a:cubicBezTo>
                <a:cubicBezTo>
                  <a:pt x="27058" y="9671"/>
                  <a:pt x="28476" y="9626"/>
                  <a:pt x="29663" y="9573"/>
                </a:cubicBezTo>
                <a:close/>
                <a:moveTo>
                  <a:pt x="1927" y="9421"/>
                </a:moveTo>
                <a:cubicBezTo>
                  <a:pt x="3355" y="9448"/>
                  <a:pt x="5103" y="9484"/>
                  <a:pt x="7012" y="9519"/>
                </a:cubicBezTo>
                <a:cubicBezTo>
                  <a:pt x="6923" y="10483"/>
                  <a:pt x="6834" y="11446"/>
                  <a:pt x="6789" y="12303"/>
                </a:cubicBezTo>
                <a:cubicBezTo>
                  <a:pt x="6753" y="12963"/>
                  <a:pt x="6771" y="13587"/>
                  <a:pt x="6807" y="14203"/>
                </a:cubicBezTo>
                <a:cubicBezTo>
                  <a:pt x="5112" y="14194"/>
                  <a:pt x="3462" y="14194"/>
                  <a:pt x="1900" y="14185"/>
                </a:cubicBezTo>
                <a:cubicBezTo>
                  <a:pt x="1900" y="13784"/>
                  <a:pt x="1900" y="13453"/>
                  <a:pt x="1927" y="13248"/>
                </a:cubicBezTo>
                <a:cubicBezTo>
                  <a:pt x="1972" y="12740"/>
                  <a:pt x="1954" y="11152"/>
                  <a:pt x="1927" y="9421"/>
                </a:cubicBezTo>
                <a:close/>
                <a:moveTo>
                  <a:pt x="7396" y="9528"/>
                </a:moveTo>
                <a:cubicBezTo>
                  <a:pt x="9002" y="9555"/>
                  <a:pt x="10705" y="9591"/>
                  <a:pt x="12436" y="9609"/>
                </a:cubicBezTo>
                <a:cubicBezTo>
                  <a:pt x="12436" y="9680"/>
                  <a:pt x="12436" y="9742"/>
                  <a:pt x="12436" y="9805"/>
                </a:cubicBezTo>
                <a:cubicBezTo>
                  <a:pt x="12427" y="11179"/>
                  <a:pt x="12409" y="12775"/>
                  <a:pt x="12409" y="14212"/>
                </a:cubicBezTo>
                <a:cubicBezTo>
                  <a:pt x="10652" y="14212"/>
                  <a:pt x="8903" y="14203"/>
                  <a:pt x="7191" y="14203"/>
                </a:cubicBezTo>
                <a:cubicBezTo>
                  <a:pt x="7155" y="13587"/>
                  <a:pt x="7137" y="12981"/>
                  <a:pt x="7173" y="12321"/>
                </a:cubicBezTo>
                <a:cubicBezTo>
                  <a:pt x="7217" y="11464"/>
                  <a:pt x="7307" y="10501"/>
                  <a:pt x="7396" y="9528"/>
                </a:cubicBezTo>
                <a:close/>
                <a:moveTo>
                  <a:pt x="12820" y="9617"/>
                </a:moveTo>
                <a:cubicBezTo>
                  <a:pt x="14729" y="9644"/>
                  <a:pt x="16656" y="9671"/>
                  <a:pt x="18476" y="9689"/>
                </a:cubicBezTo>
                <a:cubicBezTo>
                  <a:pt x="18529" y="10813"/>
                  <a:pt x="18592" y="12106"/>
                  <a:pt x="18672" y="13436"/>
                </a:cubicBezTo>
                <a:cubicBezTo>
                  <a:pt x="18681" y="13712"/>
                  <a:pt x="18699" y="13971"/>
                  <a:pt x="18708" y="14212"/>
                </a:cubicBezTo>
                <a:lnTo>
                  <a:pt x="12793" y="14212"/>
                </a:lnTo>
                <a:cubicBezTo>
                  <a:pt x="12793" y="12784"/>
                  <a:pt x="12811" y="11179"/>
                  <a:pt x="12820" y="9814"/>
                </a:cubicBezTo>
                <a:cubicBezTo>
                  <a:pt x="12820" y="9742"/>
                  <a:pt x="12820" y="9680"/>
                  <a:pt x="12820" y="9617"/>
                </a:cubicBezTo>
                <a:close/>
                <a:moveTo>
                  <a:pt x="18868" y="9689"/>
                </a:moveTo>
                <a:lnTo>
                  <a:pt x="18868" y="9689"/>
                </a:lnTo>
                <a:cubicBezTo>
                  <a:pt x="20197" y="9698"/>
                  <a:pt x="21473" y="9707"/>
                  <a:pt x="22633" y="9707"/>
                </a:cubicBezTo>
                <a:cubicBezTo>
                  <a:pt x="23213" y="9707"/>
                  <a:pt x="23766" y="9707"/>
                  <a:pt x="24283" y="9698"/>
                </a:cubicBezTo>
                <a:lnTo>
                  <a:pt x="24283" y="9698"/>
                </a:lnTo>
                <a:cubicBezTo>
                  <a:pt x="24310" y="11259"/>
                  <a:pt x="24328" y="12758"/>
                  <a:pt x="24274" y="13213"/>
                </a:cubicBezTo>
                <a:cubicBezTo>
                  <a:pt x="24257" y="13436"/>
                  <a:pt x="24248" y="13784"/>
                  <a:pt x="24248" y="14194"/>
                </a:cubicBezTo>
                <a:cubicBezTo>
                  <a:pt x="22624" y="14203"/>
                  <a:pt x="20893" y="14212"/>
                  <a:pt x="19100" y="14212"/>
                </a:cubicBezTo>
                <a:cubicBezTo>
                  <a:pt x="19082" y="13971"/>
                  <a:pt x="19064" y="13703"/>
                  <a:pt x="19056" y="13418"/>
                </a:cubicBezTo>
                <a:cubicBezTo>
                  <a:pt x="18993" y="12347"/>
                  <a:pt x="18922" y="10973"/>
                  <a:pt x="18868" y="9689"/>
                </a:cubicBezTo>
                <a:close/>
                <a:moveTo>
                  <a:pt x="50841" y="13846"/>
                </a:moveTo>
                <a:cubicBezTo>
                  <a:pt x="52169" y="13868"/>
                  <a:pt x="53522" y="13904"/>
                  <a:pt x="54863" y="13904"/>
                </a:cubicBezTo>
                <a:cubicBezTo>
                  <a:pt x="55117" y="13904"/>
                  <a:pt x="55370" y="13902"/>
                  <a:pt x="55623" y="13900"/>
                </a:cubicBezTo>
                <a:lnTo>
                  <a:pt x="55623" y="13900"/>
                </a:lnTo>
                <a:cubicBezTo>
                  <a:pt x="55605" y="15577"/>
                  <a:pt x="55543" y="17245"/>
                  <a:pt x="55578" y="18940"/>
                </a:cubicBezTo>
                <a:cubicBezTo>
                  <a:pt x="54160" y="18891"/>
                  <a:pt x="52742" y="18850"/>
                  <a:pt x="51283" y="18850"/>
                </a:cubicBezTo>
                <a:cubicBezTo>
                  <a:pt x="51145" y="18850"/>
                  <a:pt x="51007" y="18850"/>
                  <a:pt x="50868" y="18851"/>
                </a:cubicBezTo>
                <a:cubicBezTo>
                  <a:pt x="50743" y="17290"/>
                  <a:pt x="50734" y="15479"/>
                  <a:pt x="50823" y="13873"/>
                </a:cubicBezTo>
                <a:cubicBezTo>
                  <a:pt x="50823" y="13864"/>
                  <a:pt x="50823" y="13846"/>
                  <a:pt x="50841" y="13846"/>
                </a:cubicBezTo>
                <a:close/>
                <a:moveTo>
                  <a:pt x="48577" y="13820"/>
                </a:moveTo>
                <a:cubicBezTo>
                  <a:pt x="49209" y="13820"/>
                  <a:pt x="49844" y="13826"/>
                  <a:pt x="50475" y="13837"/>
                </a:cubicBezTo>
                <a:cubicBezTo>
                  <a:pt x="50377" y="15452"/>
                  <a:pt x="50386" y="17281"/>
                  <a:pt x="50520" y="18851"/>
                </a:cubicBezTo>
                <a:cubicBezTo>
                  <a:pt x="50425" y="18850"/>
                  <a:pt x="50331" y="18850"/>
                  <a:pt x="50236" y="18850"/>
                </a:cubicBezTo>
                <a:cubicBezTo>
                  <a:pt x="48697" y="18850"/>
                  <a:pt x="47217" y="18916"/>
                  <a:pt x="45729" y="18958"/>
                </a:cubicBezTo>
                <a:cubicBezTo>
                  <a:pt x="45676" y="17307"/>
                  <a:pt x="45640" y="15541"/>
                  <a:pt x="45712" y="13873"/>
                </a:cubicBezTo>
                <a:cubicBezTo>
                  <a:pt x="46650" y="13835"/>
                  <a:pt x="47611" y="13820"/>
                  <a:pt x="48577" y="13820"/>
                </a:cubicBezTo>
                <a:close/>
                <a:moveTo>
                  <a:pt x="60378" y="13748"/>
                </a:moveTo>
                <a:cubicBezTo>
                  <a:pt x="60405" y="15603"/>
                  <a:pt x="60565" y="17388"/>
                  <a:pt x="60699" y="19109"/>
                </a:cubicBezTo>
                <a:cubicBezTo>
                  <a:pt x="59084" y="19083"/>
                  <a:pt x="57487" y="19029"/>
                  <a:pt x="55935" y="18940"/>
                </a:cubicBezTo>
                <a:cubicBezTo>
                  <a:pt x="55899" y="17245"/>
                  <a:pt x="55962" y="15577"/>
                  <a:pt x="55971" y="13900"/>
                </a:cubicBezTo>
                <a:cubicBezTo>
                  <a:pt x="57478" y="13882"/>
                  <a:pt x="58924" y="13810"/>
                  <a:pt x="60378" y="13748"/>
                </a:cubicBezTo>
                <a:close/>
                <a:moveTo>
                  <a:pt x="64776" y="13596"/>
                </a:moveTo>
                <a:cubicBezTo>
                  <a:pt x="64812" y="13623"/>
                  <a:pt x="64794" y="13694"/>
                  <a:pt x="64794" y="13748"/>
                </a:cubicBezTo>
                <a:cubicBezTo>
                  <a:pt x="64803" y="15532"/>
                  <a:pt x="64758" y="17388"/>
                  <a:pt x="64776" y="19190"/>
                </a:cubicBezTo>
                <a:cubicBezTo>
                  <a:pt x="63536" y="19163"/>
                  <a:pt x="62323" y="19118"/>
                  <a:pt x="61065" y="19109"/>
                </a:cubicBezTo>
                <a:cubicBezTo>
                  <a:pt x="60904" y="17361"/>
                  <a:pt x="60770" y="15595"/>
                  <a:pt x="60726" y="13730"/>
                </a:cubicBezTo>
                <a:cubicBezTo>
                  <a:pt x="62073" y="13676"/>
                  <a:pt x="63429" y="13641"/>
                  <a:pt x="64776" y="13596"/>
                </a:cubicBezTo>
                <a:close/>
                <a:moveTo>
                  <a:pt x="70458" y="13227"/>
                </a:moveTo>
                <a:cubicBezTo>
                  <a:pt x="70487" y="13227"/>
                  <a:pt x="70494" y="13253"/>
                  <a:pt x="70494" y="13382"/>
                </a:cubicBezTo>
                <a:cubicBezTo>
                  <a:pt x="70494" y="13766"/>
                  <a:pt x="70459" y="14247"/>
                  <a:pt x="70441" y="14604"/>
                </a:cubicBezTo>
                <a:cubicBezTo>
                  <a:pt x="70378" y="15996"/>
                  <a:pt x="70307" y="17441"/>
                  <a:pt x="70289" y="18824"/>
                </a:cubicBezTo>
                <a:cubicBezTo>
                  <a:pt x="69531" y="18949"/>
                  <a:pt x="68701" y="19118"/>
                  <a:pt x="67818" y="19127"/>
                </a:cubicBezTo>
                <a:cubicBezTo>
                  <a:pt x="66944" y="19145"/>
                  <a:pt x="66025" y="19190"/>
                  <a:pt x="65133" y="19199"/>
                </a:cubicBezTo>
                <a:cubicBezTo>
                  <a:pt x="65124" y="17325"/>
                  <a:pt x="65142" y="15461"/>
                  <a:pt x="65151" y="13587"/>
                </a:cubicBezTo>
                <a:cubicBezTo>
                  <a:pt x="66979" y="13561"/>
                  <a:pt x="68746" y="13436"/>
                  <a:pt x="70378" y="13239"/>
                </a:cubicBezTo>
                <a:cubicBezTo>
                  <a:pt x="70415" y="13236"/>
                  <a:pt x="70440" y="13227"/>
                  <a:pt x="70458" y="13227"/>
                </a:cubicBezTo>
                <a:close/>
                <a:moveTo>
                  <a:pt x="45355" y="13900"/>
                </a:moveTo>
                <a:cubicBezTo>
                  <a:pt x="45283" y="15559"/>
                  <a:pt x="45319" y="17334"/>
                  <a:pt x="45382" y="18984"/>
                </a:cubicBezTo>
                <a:cubicBezTo>
                  <a:pt x="43838" y="19047"/>
                  <a:pt x="42339" y="19163"/>
                  <a:pt x="40778" y="19208"/>
                </a:cubicBezTo>
                <a:cubicBezTo>
                  <a:pt x="40707" y="17521"/>
                  <a:pt x="40832" y="15809"/>
                  <a:pt x="40885" y="14149"/>
                </a:cubicBezTo>
                <a:cubicBezTo>
                  <a:pt x="42384" y="14069"/>
                  <a:pt x="43838" y="13953"/>
                  <a:pt x="45355" y="13900"/>
                </a:cubicBezTo>
                <a:close/>
                <a:moveTo>
                  <a:pt x="40529" y="14167"/>
                </a:moveTo>
                <a:cubicBezTo>
                  <a:pt x="40475" y="15826"/>
                  <a:pt x="40350" y="17539"/>
                  <a:pt x="40430" y="19234"/>
                </a:cubicBezTo>
                <a:cubicBezTo>
                  <a:pt x="38718" y="19288"/>
                  <a:pt x="37031" y="19377"/>
                  <a:pt x="35444" y="19564"/>
                </a:cubicBezTo>
                <a:cubicBezTo>
                  <a:pt x="35328" y="17923"/>
                  <a:pt x="35220" y="16112"/>
                  <a:pt x="35354" y="14399"/>
                </a:cubicBezTo>
                <a:cubicBezTo>
                  <a:pt x="37076" y="14319"/>
                  <a:pt x="38789" y="14230"/>
                  <a:pt x="40529" y="14167"/>
                </a:cubicBezTo>
                <a:close/>
                <a:moveTo>
                  <a:pt x="34953" y="14408"/>
                </a:moveTo>
                <a:lnTo>
                  <a:pt x="34953" y="14426"/>
                </a:lnTo>
                <a:lnTo>
                  <a:pt x="34997" y="14426"/>
                </a:lnTo>
                <a:cubicBezTo>
                  <a:pt x="34980" y="14711"/>
                  <a:pt x="34962" y="14997"/>
                  <a:pt x="34953" y="15282"/>
                </a:cubicBezTo>
                <a:lnTo>
                  <a:pt x="34953" y="16504"/>
                </a:lnTo>
                <a:lnTo>
                  <a:pt x="34944" y="16504"/>
                </a:lnTo>
                <a:cubicBezTo>
                  <a:pt x="34953" y="17566"/>
                  <a:pt x="35024" y="18610"/>
                  <a:pt x="35096" y="19609"/>
                </a:cubicBezTo>
                <a:cubicBezTo>
                  <a:pt x="35024" y="19609"/>
                  <a:pt x="34962" y="19618"/>
                  <a:pt x="34899" y="19627"/>
                </a:cubicBezTo>
                <a:lnTo>
                  <a:pt x="34899" y="19636"/>
                </a:lnTo>
                <a:cubicBezTo>
                  <a:pt x="34337" y="19654"/>
                  <a:pt x="32607" y="19689"/>
                  <a:pt x="30171" y="19743"/>
                </a:cubicBezTo>
                <a:cubicBezTo>
                  <a:pt x="30144" y="18949"/>
                  <a:pt x="30118" y="18271"/>
                  <a:pt x="30109" y="17807"/>
                </a:cubicBezTo>
                <a:cubicBezTo>
                  <a:pt x="30100" y="16986"/>
                  <a:pt x="30028" y="16219"/>
                  <a:pt x="29957" y="15470"/>
                </a:cubicBezTo>
                <a:cubicBezTo>
                  <a:pt x="29930" y="15157"/>
                  <a:pt x="29904" y="14845"/>
                  <a:pt x="29877" y="14542"/>
                </a:cubicBezTo>
                <a:cubicBezTo>
                  <a:pt x="32303" y="14506"/>
                  <a:pt x="34105" y="14470"/>
                  <a:pt x="34953" y="14408"/>
                </a:cubicBezTo>
                <a:close/>
                <a:moveTo>
                  <a:pt x="29493" y="14542"/>
                </a:moveTo>
                <a:cubicBezTo>
                  <a:pt x="29511" y="14863"/>
                  <a:pt x="29547" y="15184"/>
                  <a:pt x="29573" y="15505"/>
                </a:cubicBezTo>
                <a:cubicBezTo>
                  <a:pt x="29645" y="16246"/>
                  <a:pt x="29716" y="17004"/>
                  <a:pt x="29725" y="17816"/>
                </a:cubicBezTo>
                <a:cubicBezTo>
                  <a:pt x="29734" y="18280"/>
                  <a:pt x="29761" y="18958"/>
                  <a:pt x="29788" y="19752"/>
                </a:cubicBezTo>
                <a:cubicBezTo>
                  <a:pt x="28262" y="19787"/>
                  <a:pt x="26487" y="19823"/>
                  <a:pt x="24551" y="19868"/>
                </a:cubicBezTo>
                <a:cubicBezTo>
                  <a:pt x="24578" y="19591"/>
                  <a:pt x="24604" y="19368"/>
                  <a:pt x="24631" y="19216"/>
                </a:cubicBezTo>
                <a:cubicBezTo>
                  <a:pt x="24729" y="18583"/>
                  <a:pt x="24694" y="17147"/>
                  <a:pt x="24667" y="15764"/>
                </a:cubicBezTo>
                <a:cubicBezTo>
                  <a:pt x="24658" y="15354"/>
                  <a:pt x="24649" y="14952"/>
                  <a:pt x="24640" y="14586"/>
                </a:cubicBezTo>
                <a:cubicBezTo>
                  <a:pt x="26415" y="14578"/>
                  <a:pt x="28048" y="14560"/>
                  <a:pt x="29493" y="14542"/>
                </a:cubicBezTo>
                <a:close/>
                <a:moveTo>
                  <a:pt x="24257" y="14586"/>
                </a:moveTo>
                <a:cubicBezTo>
                  <a:pt x="24257" y="14952"/>
                  <a:pt x="24274" y="15354"/>
                  <a:pt x="24283" y="15773"/>
                </a:cubicBezTo>
                <a:cubicBezTo>
                  <a:pt x="24310" y="17075"/>
                  <a:pt x="24346" y="18556"/>
                  <a:pt x="24248" y="19163"/>
                </a:cubicBezTo>
                <a:cubicBezTo>
                  <a:pt x="24221" y="19323"/>
                  <a:pt x="24194" y="19573"/>
                  <a:pt x="24167" y="19877"/>
                </a:cubicBezTo>
                <a:cubicBezTo>
                  <a:pt x="22544" y="19921"/>
                  <a:pt x="20813" y="19957"/>
                  <a:pt x="19038" y="20001"/>
                </a:cubicBezTo>
                <a:cubicBezTo>
                  <a:pt x="19118" y="18101"/>
                  <a:pt x="19180" y="16210"/>
                  <a:pt x="19154" y="15452"/>
                </a:cubicBezTo>
                <a:cubicBezTo>
                  <a:pt x="19154" y="15256"/>
                  <a:pt x="19136" y="14961"/>
                  <a:pt x="19118" y="14604"/>
                </a:cubicBezTo>
                <a:cubicBezTo>
                  <a:pt x="20902" y="14595"/>
                  <a:pt x="22633" y="14595"/>
                  <a:pt x="24257" y="14586"/>
                </a:cubicBezTo>
                <a:close/>
                <a:moveTo>
                  <a:pt x="18734" y="14604"/>
                </a:moveTo>
                <a:cubicBezTo>
                  <a:pt x="18752" y="14970"/>
                  <a:pt x="18761" y="15264"/>
                  <a:pt x="18770" y="15470"/>
                </a:cubicBezTo>
                <a:cubicBezTo>
                  <a:pt x="18797" y="16210"/>
                  <a:pt x="18725" y="18110"/>
                  <a:pt x="18654" y="20010"/>
                </a:cubicBezTo>
                <a:cubicBezTo>
                  <a:pt x="16781" y="20064"/>
                  <a:pt x="14863" y="20109"/>
                  <a:pt x="12971" y="20162"/>
                </a:cubicBezTo>
                <a:cubicBezTo>
                  <a:pt x="12918" y="19190"/>
                  <a:pt x="12873" y="18351"/>
                  <a:pt x="12838" y="17905"/>
                </a:cubicBezTo>
                <a:cubicBezTo>
                  <a:pt x="12802" y="17405"/>
                  <a:pt x="12793" y="16130"/>
                  <a:pt x="12793" y="14604"/>
                </a:cubicBezTo>
                <a:close/>
                <a:moveTo>
                  <a:pt x="7226" y="14586"/>
                </a:moveTo>
                <a:lnTo>
                  <a:pt x="7226" y="14586"/>
                </a:lnTo>
                <a:cubicBezTo>
                  <a:pt x="8921" y="14595"/>
                  <a:pt x="10661" y="14595"/>
                  <a:pt x="12409" y="14604"/>
                </a:cubicBezTo>
                <a:cubicBezTo>
                  <a:pt x="12400" y="16139"/>
                  <a:pt x="12418" y="17423"/>
                  <a:pt x="12454" y="17932"/>
                </a:cubicBezTo>
                <a:cubicBezTo>
                  <a:pt x="12490" y="18378"/>
                  <a:pt x="12534" y="19208"/>
                  <a:pt x="12588" y="20171"/>
                </a:cubicBezTo>
                <a:cubicBezTo>
                  <a:pt x="10857" y="20216"/>
                  <a:pt x="9162" y="20269"/>
                  <a:pt x="7538" y="20314"/>
                </a:cubicBezTo>
                <a:cubicBezTo>
                  <a:pt x="7494" y="19288"/>
                  <a:pt x="7467" y="18378"/>
                  <a:pt x="7458" y="17807"/>
                </a:cubicBezTo>
                <a:cubicBezTo>
                  <a:pt x="7440" y="16986"/>
                  <a:pt x="7369" y="16219"/>
                  <a:pt x="7298" y="15470"/>
                </a:cubicBezTo>
                <a:cubicBezTo>
                  <a:pt x="7271" y="15175"/>
                  <a:pt x="7244" y="14881"/>
                  <a:pt x="7226" y="14586"/>
                </a:cubicBezTo>
                <a:close/>
                <a:moveTo>
                  <a:pt x="1900" y="14569"/>
                </a:moveTo>
                <a:lnTo>
                  <a:pt x="1900" y="14569"/>
                </a:lnTo>
                <a:cubicBezTo>
                  <a:pt x="3470" y="14578"/>
                  <a:pt x="5130" y="14586"/>
                  <a:pt x="6834" y="14586"/>
                </a:cubicBezTo>
                <a:cubicBezTo>
                  <a:pt x="6860" y="14890"/>
                  <a:pt x="6887" y="15193"/>
                  <a:pt x="6914" y="15505"/>
                </a:cubicBezTo>
                <a:cubicBezTo>
                  <a:pt x="6985" y="16246"/>
                  <a:pt x="7057" y="17004"/>
                  <a:pt x="7075" y="17816"/>
                </a:cubicBezTo>
                <a:cubicBezTo>
                  <a:pt x="7084" y="18387"/>
                  <a:pt x="7110" y="19297"/>
                  <a:pt x="7155" y="20332"/>
                </a:cubicBezTo>
                <a:cubicBezTo>
                  <a:pt x="5210" y="20385"/>
                  <a:pt x="3381" y="20448"/>
                  <a:pt x="1767" y="20501"/>
                </a:cubicBezTo>
                <a:cubicBezTo>
                  <a:pt x="1811" y="19930"/>
                  <a:pt x="1856" y="19475"/>
                  <a:pt x="1891" y="19216"/>
                </a:cubicBezTo>
                <a:cubicBezTo>
                  <a:pt x="1999" y="18583"/>
                  <a:pt x="1963" y="17147"/>
                  <a:pt x="1927" y="15764"/>
                </a:cubicBezTo>
                <a:cubicBezTo>
                  <a:pt x="1918" y="15345"/>
                  <a:pt x="1909" y="14934"/>
                  <a:pt x="1900" y="14569"/>
                </a:cubicBezTo>
                <a:close/>
                <a:moveTo>
                  <a:pt x="7164" y="20715"/>
                </a:moveTo>
                <a:cubicBezTo>
                  <a:pt x="7173" y="20965"/>
                  <a:pt x="7182" y="21215"/>
                  <a:pt x="7199" y="21473"/>
                </a:cubicBezTo>
                <a:cubicBezTo>
                  <a:pt x="7235" y="22437"/>
                  <a:pt x="7271" y="23463"/>
                  <a:pt x="7307" y="24382"/>
                </a:cubicBezTo>
                <a:cubicBezTo>
                  <a:pt x="5228" y="24292"/>
                  <a:pt x="3274" y="24212"/>
                  <a:pt x="1544" y="24150"/>
                </a:cubicBezTo>
                <a:cubicBezTo>
                  <a:pt x="1606" y="23070"/>
                  <a:pt x="1668" y="21866"/>
                  <a:pt x="1740" y="20885"/>
                </a:cubicBezTo>
                <a:cubicBezTo>
                  <a:pt x="3363" y="20831"/>
                  <a:pt x="5201" y="20769"/>
                  <a:pt x="7164" y="20715"/>
                </a:cubicBezTo>
                <a:close/>
                <a:moveTo>
                  <a:pt x="12606" y="20555"/>
                </a:moveTo>
                <a:cubicBezTo>
                  <a:pt x="12686" y="22009"/>
                  <a:pt x="12775" y="23650"/>
                  <a:pt x="12873" y="24631"/>
                </a:cubicBezTo>
                <a:cubicBezTo>
                  <a:pt x="11107" y="24551"/>
                  <a:pt x="9358" y="24471"/>
                  <a:pt x="7690" y="24400"/>
                </a:cubicBezTo>
                <a:cubicBezTo>
                  <a:pt x="7654" y="23472"/>
                  <a:pt x="7619" y="22437"/>
                  <a:pt x="7583" y="21465"/>
                </a:cubicBezTo>
                <a:cubicBezTo>
                  <a:pt x="7574" y="21206"/>
                  <a:pt x="7556" y="20947"/>
                  <a:pt x="7547" y="20697"/>
                </a:cubicBezTo>
                <a:cubicBezTo>
                  <a:pt x="9180" y="20653"/>
                  <a:pt x="10875" y="20599"/>
                  <a:pt x="12606" y="20555"/>
                </a:cubicBezTo>
                <a:close/>
                <a:moveTo>
                  <a:pt x="18645" y="20403"/>
                </a:moveTo>
                <a:lnTo>
                  <a:pt x="18645" y="20403"/>
                </a:lnTo>
                <a:cubicBezTo>
                  <a:pt x="18636" y="20635"/>
                  <a:pt x="18627" y="20876"/>
                  <a:pt x="18610" y="21108"/>
                </a:cubicBezTo>
                <a:cubicBezTo>
                  <a:pt x="18556" y="22589"/>
                  <a:pt x="18502" y="23989"/>
                  <a:pt x="18485" y="24765"/>
                </a:cubicBezTo>
                <a:cubicBezTo>
                  <a:pt x="18485" y="24810"/>
                  <a:pt x="18485" y="24855"/>
                  <a:pt x="18485" y="24890"/>
                </a:cubicBezTo>
                <a:cubicBezTo>
                  <a:pt x="16763" y="24810"/>
                  <a:pt x="14996" y="24730"/>
                  <a:pt x="13257" y="24649"/>
                </a:cubicBezTo>
                <a:cubicBezTo>
                  <a:pt x="13168" y="23686"/>
                  <a:pt x="13070" y="22027"/>
                  <a:pt x="12989" y="20546"/>
                </a:cubicBezTo>
                <a:cubicBezTo>
                  <a:pt x="14872" y="20492"/>
                  <a:pt x="16781" y="20448"/>
                  <a:pt x="18645" y="20403"/>
                </a:cubicBezTo>
                <a:close/>
                <a:moveTo>
                  <a:pt x="70271" y="19199"/>
                </a:moveTo>
                <a:lnTo>
                  <a:pt x="70271" y="19199"/>
                </a:lnTo>
                <a:cubicBezTo>
                  <a:pt x="70236" y="21010"/>
                  <a:pt x="70218" y="22963"/>
                  <a:pt x="70253" y="24819"/>
                </a:cubicBezTo>
                <a:cubicBezTo>
                  <a:pt x="69988" y="24816"/>
                  <a:pt x="69721" y="24814"/>
                  <a:pt x="69454" y="24814"/>
                </a:cubicBezTo>
                <a:cubicBezTo>
                  <a:pt x="68140" y="24814"/>
                  <a:pt x="66814" y="24850"/>
                  <a:pt x="65561" y="24917"/>
                </a:cubicBezTo>
                <a:cubicBezTo>
                  <a:pt x="65347" y="23204"/>
                  <a:pt x="65142" y="21482"/>
                  <a:pt x="65133" y="19555"/>
                </a:cubicBezTo>
                <a:cubicBezTo>
                  <a:pt x="66462" y="19502"/>
                  <a:pt x="67827" y="19547"/>
                  <a:pt x="69049" y="19377"/>
                </a:cubicBezTo>
                <a:cubicBezTo>
                  <a:pt x="69468" y="19323"/>
                  <a:pt x="69906" y="19252"/>
                  <a:pt x="70271" y="19199"/>
                </a:cubicBezTo>
                <a:close/>
                <a:moveTo>
                  <a:pt x="61100" y="19457"/>
                </a:moveTo>
                <a:cubicBezTo>
                  <a:pt x="62340" y="19475"/>
                  <a:pt x="63545" y="19520"/>
                  <a:pt x="64776" y="19547"/>
                </a:cubicBezTo>
                <a:cubicBezTo>
                  <a:pt x="64776" y="21482"/>
                  <a:pt x="65017" y="23231"/>
                  <a:pt x="65204" y="24944"/>
                </a:cubicBezTo>
                <a:cubicBezTo>
                  <a:pt x="64000" y="24979"/>
                  <a:pt x="62840" y="25069"/>
                  <a:pt x="61654" y="25140"/>
                </a:cubicBezTo>
                <a:cubicBezTo>
                  <a:pt x="61422" y="23302"/>
                  <a:pt x="61216" y="21429"/>
                  <a:pt x="61092" y="19493"/>
                </a:cubicBezTo>
                <a:cubicBezTo>
                  <a:pt x="61092" y="19475"/>
                  <a:pt x="61092" y="19466"/>
                  <a:pt x="61100" y="19457"/>
                </a:cubicBezTo>
                <a:close/>
                <a:moveTo>
                  <a:pt x="24141" y="20269"/>
                </a:moveTo>
                <a:cubicBezTo>
                  <a:pt x="24051" y="21349"/>
                  <a:pt x="23962" y="22910"/>
                  <a:pt x="23891" y="24239"/>
                </a:cubicBezTo>
                <a:cubicBezTo>
                  <a:pt x="23873" y="24560"/>
                  <a:pt x="23855" y="24872"/>
                  <a:pt x="23846" y="25149"/>
                </a:cubicBezTo>
                <a:cubicBezTo>
                  <a:pt x="22258" y="25078"/>
                  <a:pt x="20581" y="24997"/>
                  <a:pt x="18868" y="24908"/>
                </a:cubicBezTo>
                <a:cubicBezTo>
                  <a:pt x="18868" y="24863"/>
                  <a:pt x="18868" y="24819"/>
                  <a:pt x="18877" y="24774"/>
                </a:cubicBezTo>
                <a:cubicBezTo>
                  <a:pt x="18886" y="23998"/>
                  <a:pt x="18940" y="22606"/>
                  <a:pt x="19002" y="21117"/>
                </a:cubicBezTo>
                <a:cubicBezTo>
                  <a:pt x="19011" y="20876"/>
                  <a:pt x="19020" y="20635"/>
                  <a:pt x="19029" y="20385"/>
                </a:cubicBezTo>
                <a:cubicBezTo>
                  <a:pt x="20795" y="20349"/>
                  <a:pt x="22517" y="20305"/>
                  <a:pt x="24141" y="20269"/>
                </a:cubicBezTo>
                <a:close/>
                <a:moveTo>
                  <a:pt x="55953" y="19306"/>
                </a:moveTo>
                <a:cubicBezTo>
                  <a:pt x="57532" y="19368"/>
                  <a:pt x="59102" y="19439"/>
                  <a:pt x="60726" y="19457"/>
                </a:cubicBezTo>
                <a:cubicBezTo>
                  <a:pt x="60868" y="21411"/>
                  <a:pt x="61065" y="23302"/>
                  <a:pt x="61297" y="25158"/>
                </a:cubicBezTo>
                <a:cubicBezTo>
                  <a:pt x="59620" y="25265"/>
                  <a:pt x="57809" y="25265"/>
                  <a:pt x="56051" y="25265"/>
                </a:cubicBezTo>
                <a:cubicBezTo>
                  <a:pt x="56033" y="23267"/>
                  <a:pt x="56015" y="21277"/>
                  <a:pt x="55944" y="19332"/>
                </a:cubicBezTo>
                <a:cubicBezTo>
                  <a:pt x="55944" y="19323"/>
                  <a:pt x="55944" y="19306"/>
                  <a:pt x="55953" y="19306"/>
                </a:cubicBezTo>
                <a:close/>
                <a:moveTo>
                  <a:pt x="50913" y="19199"/>
                </a:moveTo>
                <a:cubicBezTo>
                  <a:pt x="52501" y="19199"/>
                  <a:pt x="54044" y="19243"/>
                  <a:pt x="55587" y="19297"/>
                </a:cubicBezTo>
                <a:cubicBezTo>
                  <a:pt x="55659" y="21250"/>
                  <a:pt x="55676" y="23258"/>
                  <a:pt x="55694" y="25265"/>
                </a:cubicBezTo>
                <a:cubicBezTo>
                  <a:pt x="54178" y="25309"/>
                  <a:pt x="52634" y="25327"/>
                  <a:pt x="51127" y="25390"/>
                </a:cubicBezTo>
                <a:cubicBezTo>
                  <a:pt x="51109" y="23284"/>
                  <a:pt x="51064" y="21197"/>
                  <a:pt x="50904" y="19234"/>
                </a:cubicBezTo>
                <a:cubicBezTo>
                  <a:pt x="50895" y="19216"/>
                  <a:pt x="50895" y="19199"/>
                  <a:pt x="50913" y="19199"/>
                </a:cubicBezTo>
                <a:close/>
                <a:moveTo>
                  <a:pt x="29796" y="20135"/>
                </a:moveTo>
                <a:cubicBezTo>
                  <a:pt x="29814" y="20564"/>
                  <a:pt x="29832" y="21018"/>
                  <a:pt x="29850" y="21473"/>
                </a:cubicBezTo>
                <a:cubicBezTo>
                  <a:pt x="29904" y="22838"/>
                  <a:pt x="29966" y="24319"/>
                  <a:pt x="29993" y="25461"/>
                </a:cubicBezTo>
                <a:cubicBezTo>
                  <a:pt x="28333" y="25372"/>
                  <a:pt x="26371" y="25274"/>
                  <a:pt x="24230" y="25176"/>
                </a:cubicBezTo>
                <a:cubicBezTo>
                  <a:pt x="24239" y="24890"/>
                  <a:pt x="24257" y="24578"/>
                  <a:pt x="24274" y="24257"/>
                </a:cubicBezTo>
                <a:cubicBezTo>
                  <a:pt x="24355" y="22910"/>
                  <a:pt x="24435" y="21331"/>
                  <a:pt x="24524" y="20260"/>
                </a:cubicBezTo>
                <a:cubicBezTo>
                  <a:pt x="26469" y="20207"/>
                  <a:pt x="28262" y="20171"/>
                  <a:pt x="29796" y="20135"/>
                </a:cubicBezTo>
                <a:close/>
                <a:moveTo>
                  <a:pt x="50538" y="19199"/>
                </a:moveTo>
                <a:cubicBezTo>
                  <a:pt x="50716" y="21170"/>
                  <a:pt x="50743" y="23284"/>
                  <a:pt x="50779" y="25408"/>
                </a:cubicBezTo>
                <a:cubicBezTo>
                  <a:pt x="49280" y="25488"/>
                  <a:pt x="47755" y="25541"/>
                  <a:pt x="46238" y="25604"/>
                </a:cubicBezTo>
                <a:cubicBezTo>
                  <a:pt x="46086" y="23499"/>
                  <a:pt x="45854" y="21473"/>
                  <a:pt x="45756" y="19315"/>
                </a:cubicBezTo>
                <a:cubicBezTo>
                  <a:pt x="47335" y="19261"/>
                  <a:pt x="48905" y="19199"/>
                  <a:pt x="50538" y="19199"/>
                </a:cubicBezTo>
                <a:close/>
                <a:moveTo>
                  <a:pt x="35105" y="19966"/>
                </a:moveTo>
                <a:cubicBezTo>
                  <a:pt x="35158" y="21857"/>
                  <a:pt x="35220" y="23793"/>
                  <a:pt x="35212" y="25720"/>
                </a:cubicBezTo>
                <a:cubicBezTo>
                  <a:pt x="34846" y="25702"/>
                  <a:pt x="33044" y="25613"/>
                  <a:pt x="30376" y="25479"/>
                </a:cubicBezTo>
                <a:cubicBezTo>
                  <a:pt x="30350" y="24328"/>
                  <a:pt x="30287" y="22838"/>
                  <a:pt x="30234" y="21465"/>
                </a:cubicBezTo>
                <a:cubicBezTo>
                  <a:pt x="30216" y="21001"/>
                  <a:pt x="30198" y="20555"/>
                  <a:pt x="30189" y="20126"/>
                </a:cubicBezTo>
                <a:cubicBezTo>
                  <a:pt x="33115" y="20064"/>
                  <a:pt x="35015" y="20019"/>
                  <a:pt x="35096" y="20019"/>
                </a:cubicBezTo>
                <a:lnTo>
                  <a:pt x="35096" y="19966"/>
                </a:lnTo>
                <a:close/>
                <a:moveTo>
                  <a:pt x="45399" y="19332"/>
                </a:moveTo>
                <a:cubicBezTo>
                  <a:pt x="45498" y="21491"/>
                  <a:pt x="45738" y="23516"/>
                  <a:pt x="45890" y="25622"/>
                </a:cubicBezTo>
                <a:cubicBezTo>
                  <a:pt x="44347" y="25729"/>
                  <a:pt x="42794" y="25809"/>
                  <a:pt x="41189" y="25845"/>
                </a:cubicBezTo>
                <a:cubicBezTo>
                  <a:pt x="41126" y="23686"/>
                  <a:pt x="40885" y="21696"/>
                  <a:pt x="40805" y="19564"/>
                </a:cubicBezTo>
                <a:cubicBezTo>
                  <a:pt x="42357" y="19520"/>
                  <a:pt x="43856" y="19404"/>
                  <a:pt x="45399" y="19332"/>
                </a:cubicBezTo>
                <a:close/>
                <a:moveTo>
                  <a:pt x="40448" y="19582"/>
                </a:moveTo>
                <a:cubicBezTo>
                  <a:pt x="40537" y="21714"/>
                  <a:pt x="40769" y="23695"/>
                  <a:pt x="40832" y="25854"/>
                </a:cubicBezTo>
                <a:cubicBezTo>
                  <a:pt x="40150" y="25871"/>
                  <a:pt x="39455" y="25884"/>
                  <a:pt x="38763" y="25884"/>
                </a:cubicBezTo>
                <a:cubicBezTo>
                  <a:pt x="37664" y="25884"/>
                  <a:pt x="36576" y="25851"/>
                  <a:pt x="35568" y="25747"/>
                </a:cubicBezTo>
                <a:cubicBezTo>
                  <a:pt x="35568" y="23775"/>
                  <a:pt x="35506" y="21812"/>
                  <a:pt x="35470" y="19921"/>
                </a:cubicBezTo>
                <a:cubicBezTo>
                  <a:pt x="37049" y="19725"/>
                  <a:pt x="38735" y="19645"/>
                  <a:pt x="40448" y="19582"/>
                </a:cubicBezTo>
                <a:close/>
                <a:moveTo>
                  <a:pt x="1526" y="24533"/>
                </a:moveTo>
                <a:cubicBezTo>
                  <a:pt x="3256" y="24596"/>
                  <a:pt x="5228" y="24676"/>
                  <a:pt x="7315" y="24765"/>
                </a:cubicBezTo>
                <a:cubicBezTo>
                  <a:pt x="7351" y="25800"/>
                  <a:pt x="7369" y="26665"/>
                  <a:pt x="7351" y="27112"/>
                </a:cubicBezTo>
                <a:cubicBezTo>
                  <a:pt x="7342" y="27477"/>
                  <a:pt x="7307" y="28173"/>
                  <a:pt x="7253" y="29047"/>
                </a:cubicBezTo>
                <a:cubicBezTo>
                  <a:pt x="5032" y="29021"/>
                  <a:pt x="3007" y="28994"/>
                  <a:pt x="1356" y="28985"/>
                </a:cubicBezTo>
                <a:cubicBezTo>
                  <a:pt x="1365" y="27852"/>
                  <a:pt x="1374" y="26942"/>
                  <a:pt x="1401" y="26541"/>
                </a:cubicBezTo>
                <a:cubicBezTo>
                  <a:pt x="1436" y="26130"/>
                  <a:pt x="1481" y="25399"/>
                  <a:pt x="1526" y="24533"/>
                </a:cubicBezTo>
                <a:close/>
                <a:moveTo>
                  <a:pt x="68997" y="25170"/>
                </a:moveTo>
                <a:cubicBezTo>
                  <a:pt x="69422" y="25170"/>
                  <a:pt x="69848" y="25177"/>
                  <a:pt x="70271" y="25194"/>
                </a:cubicBezTo>
                <a:cubicBezTo>
                  <a:pt x="70298" y="26460"/>
                  <a:pt x="70343" y="27718"/>
                  <a:pt x="70450" y="28914"/>
                </a:cubicBezTo>
                <a:cubicBezTo>
                  <a:pt x="68969" y="28914"/>
                  <a:pt x="67550" y="28985"/>
                  <a:pt x="66150" y="29074"/>
                </a:cubicBezTo>
                <a:cubicBezTo>
                  <a:pt x="65936" y="27834"/>
                  <a:pt x="65757" y="26567"/>
                  <a:pt x="65606" y="25274"/>
                </a:cubicBezTo>
                <a:cubicBezTo>
                  <a:pt x="66700" y="25222"/>
                  <a:pt x="67847" y="25170"/>
                  <a:pt x="68997" y="25170"/>
                </a:cubicBezTo>
                <a:close/>
                <a:moveTo>
                  <a:pt x="7699" y="24783"/>
                </a:moveTo>
                <a:lnTo>
                  <a:pt x="7699" y="24783"/>
                </a:lnTo>
                <a:cubicBezTo>
                  <a:pt x="9376" y="24855"/>
                  <a:pt x="11134" y="24935"/>
                  <a:pt x="12909" y="25015"/>
                </a:cubicBezTo>
                <a:cubicBezTo>
                  <a:pt x="12918" y="25122"/>
                  <a:pt x="12936" y="25211"/>
                  <a:pt x="12945" y="25283"/>
                </a:cubicBezTo>
                <a:cubicBezTo>
                  <a:pt x="13043" y="25889"/>
                  <a:pt x="13007" y="27370"/>
                  <a:pt x="12971" y="28673"/>
                </a:cubicBezTo>
                <a:cubicBezTo>
                  <a:pt x="12971" y="28842"/>
                  <a:pt x="12971" y="29003"/>
                  <a:pt x="12962" y="29154"/>
                </a:cubicBezTo>
                <a:cubicBezTo>
                  <a:pt x="11125" y="29119"/>
                  <a:pt x="9332" y="29083"/>
                  <a:pt x="7637" y="29056"/>
                </a:cubicBezTo>
                <a:cubicBezTo>
                  <a:pt x="7690" y="28182"/>
                  <a:pt x="7726" y="27495"/>
                  <a:pt x="7735" y="27120"/>
                </a:cubicBezTo>
                <a:cubicBezTo>
                  <a:pt x="7753" y="26674"/>
                  <a:pt x="7735" y="25809"/>
                  <a:pt x="7699" y="24783"/>
                </a:cubicBezTo>
                <a:close/>
                <a:moveTo>
                  <a:pt x="65258" y="25283"/>
                </a:moveTo>
                <a:cubicBezTo>
                  <a:pt x="65409" y="26576"/>
                  <a:pt x="65579" y="27852"/>
                  <a:pt x="65793" y="29083"/>
                </a:cubicBezTo>
                <a:cubicBezTo>
                  <a:pt x="64597" y="29137"/>
                  <a:pt x="63384" y="29181"/>
                  <a:pt x="62153" y="29208"/>
                </a:cubicBezTo>
                <a:cubicBezTo>
                  <a:pt x="62010" y="27959"/>
                  <a:pt x="61832" y="26746"/>
                  <a:pt x="61698" y="25488"/>
                </a:cubicBezTo>
                <a:cubicBezTo>
                  <a:pt x="62867" y="25417"/>
                  <a:pt x="64053" y="25345"/>
                  <a:pt x="65231" y="25283"/>
                </a:cubicBezTo>
                <a:close/>
                <a:moveTo>
                  <a:pt x="61323" y="25515"/>
                </a:moveTo>
                <a:cubicBezTo>
                  <a:pt x="61350" y="25533"/>
                  <a:pt x="61350" y="25586"/>
                  <a:pt x="61350" y="25613"/>
                </a:cubicBezTo>
                <a:cubicBezTo>
                  <a:pt x="61511" y="26781"/>
                  <a:pt x="61636" y="28013"/>
                  <a:pt x="61796" y="29208"/>
                </a:cubicBezTo>
                <a:cubicBezTo>
                  <a:pt x="60756" y="29193"/>
                  <a:pt x="59693" y="29175"/>
                  <a:pt x="58636" y="29175"/>
                </a:cubicBezTo>
                <a:cubicBezTo>
                  <a:pt x="57817" y="29175"/>
                  <a:pt x="57001" y="29186"/>
                  <a:pt x="56203" y="29217"/>
                </a:cubicBezTo>
                <a:cubicBezTo>
                  <a:pt x="56131" y="28030"/>
                  <a:pt x="56069" y="26844"/>
                  <a:pt x="56051" y="25613"/>
                </a:cubicBezTo>
                <a:lnTo>
                  <a:pt x="56051" y="25613"/>
                </a:lnTo>
                <a:cubicBezTo>
                  <a:pt x="56379" y="25614"/>
                  <a:pt x="56707" y="25615"/>
                  <a:pt x="57035" y="25615"/>
                </a:cubicBezTo>
                <a:cubicBezTo>
                  <a:pt x="58497" y="25615"/>
                  <a:pt x="59946" y="25595"/>
                  <a:pt x="61323" y="25515"/>
                </a:cubicBezTo>
                <a:close/>
                <a:moveTo>
                  <a:pt x="13301" y="25033"/>
                </a:moveTo>
                <a:cubicBezTo>
                  <a:pt x="15023" y="25113"/>
                  <a:pt x="16763" y="25194"/>
                  <a:pt x="18476" y="25274"/>
                </a:cubicBezTo>
                <a:cubicBezTo>
                  <a:pt x="18449" y="25898"/>
                  <a:pt x="18386" y="26496"/>
                  <a:pt x="18333" y="27076"/>
                </a:cubicBezTo>
                <a:cubicBezTo>
                  <a:pt x="18271" y="27816"/>
                  <a:pt x="18199" y="28530"/>
                  <a:pt x="18190" y="29270"/>
                </a:cubicBezTo>
                <a:cubicBezTo>
                  <a:pt x="16576" y="29235"/>
                  <a:pt x="14952" y="29199"/>
                  <a:pt x="13346" y="29163"/>
                </a:cubicBezTo>
                <a:cubicBezTo>
                  <a:pt x="13355" y="29012"/>
                  <a:pt x="13355" y="28851"/>
                  <a:pt x="13355" y="28682"/>
                </a:cubicBezTo>
                <a:cubicBezTo>
                  <a:pt x="13391" y="27299"/>
                  <a:pt x="13426" y="25863"/>
                  <a:pt x="13328" y="25229"/>
                </a:cubicBezTo>
                <a:cubicBezTo>
                  <a:pt x="13319" y="25167"/>
                  <a:pt x="13310" y="25104"/>
                  <a:pt x="13301" y="25033"/>
                </a:cubicBezTo>
                <a:close/>
                <a:moveTo>
                  <a:pt x="55694" y="25622"/>
                </a:moveTo>
                <a:cubicBezTo>
                  <a:pt x="55712" y="26862"/>
                  <a:pt x="55783" y="28048"/>
                  <a:pt x="55855" y="29235"/>
                </a:cubicBezTo>
                <a:cubicBezTo>
                  <a:pt x="54312" y="29306"/>
                  <a:pt x="52670" y="29270"/>
                  <a:pt x="51127" y="29333"/>
                </a:cubicBezTo>
                <a:cubicBezTo>
                  <a:pt x="51100" y="28155"/>
                  <a:pt x="51145" y="26906"/>
                  <a:pt x="51136" y="25738"/>
                </a:cubicBezTo>
                <a:cubicBezTo>
                  <a:pt x="52643" y="25684"/>
                  <a:pt x="54169" y="25657"/>
                  <a:pt x="55694" y="25622"/>
                </a:cubicBezTo>
                <a:close/>
                <a:moveTo>
                  <a:pt x="18859" y="25301"/>
                </a:moveTo>
                <a:cubicBezTo>
                  <a:pt x="20563" y="25381"/>
                  <a:pt x="22240" y="25461"/>
                  <a:pt x="23819" y="25533"/>
                </a:cubicBezTo>
                <a:cubicBezTo>
                  <a:pt x="23802" y="25943"/>
                  <a:pt x="23775" y="26282"/>
                  <a:pt x="23757" y="26514"/>
                </a:cubicBezTo>
                <a:cubicBezTo>
                  <a:pt x="23721" y="26969"/>
                  <a:pt x="23712" y="28066"/>
                  <a:pt x="23712" y="29404"/>
                </a:cubicBezTo>
                <a:cubicBezTo>
                  <a:pt x="22071" y="29369"/>
                  <a:pt x="20331" y="29324"/>
                  <a:pt x="18574" y="29279"/>
                </a:cubicBezTo>
                <a:cubicBezTo>
                  <a:pt x="18583" y="28548"/>
                  <a:pt x="18654" y="27843"/>
                  <a:pt x="18717" y="27112"/>
                </a:cubicBezTo>
                <a:cubicBezTo>
                  <a:pt x="18770" y="26523"/>
                  <a:pt x="18833" y="25925"/>
                  <a:pt x="18859" y="25301"/>
                </a:cubicBezTo>
                <a:close/>
                <a:moveTo>
                  <a:pt x="50779" y="25764"/>
                </a:moveTo>
                <a:lnTo>
                  <a:pt x="50779" y="25764"/>
                </a:lnTo>
                <a:cubicBezTo>
                  <a:pt x="50806" y="26933"/>
                  <a:pt x="50743" y="28155"/>
                  <a:pt x="50779" y="29333"/>
                </a:cubicBezTo>
                <a:cubicBezTo>
                  <a:pt x="49378" y="29404"/>
                  <a:pt x="47906" y="29404"/>
                  <a:pt x="46443" y="29413"/>
                </a:cubicBezTo>
                <a:cubicBezTo>
                  <a:pt x="46399" y="28262"/>
                  <a:pt x="46327" y="27067"/>
                  <a:pt x="46274" y="25961"/>
                </a:cubicBezTo>
                <a:cubicBezTo>
                  <a:pt x="47772" y="25889"/>
                  <a:pt x="49289" y="25845"/>
                  <a:pt x="50779" y="25764"/>
                </a:cubicBezTo>
                <a:close/>
                <a:moveTo>
                  <a:pt x="45890" y="25979"/>
                </a:moveTo>
                <a:cubicBezTo>
                  <a:pt x="45926" y="26014"/>
                  <a:pt x="45926" y="26095"/>
                  <a:pt x="45926" y="26166"/>
                </a:cubicBezTo>
                <a:cubicBezTo>
                  <a:pt x="45979" y="27227"/>
                  <a:pt x="46051" y="28343"/>
                  <a:pt x="46095" y="29422"/>
                </a:cubicBezTo>
                <a:cubicBezTo>
                  <a:pt x="44604" y="29463"/>
                  <a:pt x="43159" y="29549"/>
                  <a:pt x="41627" y="29549"/>
                </a:cubicBezTo>
                <a:cubicBezTo>
                  <a:pt x="41491" y="29549"/>
                  <a:pt x="41353" y="29548"/>
                  <a:pt x="41215" y="29547"/>
                </a:cubicBezTo>
                <a:cubicBezTo>
                  <a:pt x="41215" y="28423"/>
                  <a:pt x="41224" y="27290"/>
                  <a:pt x="41198" y="26193"/>
                </a:cubicBezTo>
                <a:cubicBezTo>
                  <a:pt x="42803" y="26166"/>
                  <a:pt x="44356" y="26077"/>
                  <a:pt x="45890" y="25979"/>
                </a:cubicBezTo>
                <a:close/>
                <a:moveTo>
                  <a:pt x="24203" y="25559"/>
                </a:moveTo>
                <a:cubicBezTo>
                  <a:pt x="26362" y="25657"/>
                  <a:pt x="28333" y="25756"/>
                  <a:pt x="30002" y="25845"/>
                </a:cubicBezTo>
                <a:cubicBezTo>
                  <a:pt x="30011" y="26389"/>
                  <a:pt x="30020" y="26835"/>
                  <a:pt x="30011" y="27112"/>
                </a:cubicBezTo>
                <a:cubicBezTo>
                  <a:pt x="30002" y="27495"/>
                  <a:pt x="29957" y="28218"/>
                  <a:pt x="29904" y="29146"/>
                </a:cubicBezTo>
                <a:cubicBezTo>
                  <a:pt x="29904" y="29288"/>
                  <a:pt x="29895" y="29431"/>
                  <a:pt x="29886" y="29574"/>
                </a:cubicBezTo>
                <a:cubicBezTo>
                  <a:pt x="28209" y="29520"/>
                  <a:pt x="26228" y="29476"/>
                  <a:pt x="24096" y="29413"/>
                </a:cubicBezTo>
                <a:cubicBezTo>
                  <a:pt x="24096" y="28084"/>
                  <a:pt x="24105" y="26996"/>
                  <a:pt x="24141" y="26541"/>
                </a:cubicBezTo>
                <a:cubicBezTo>
                  <a:pt x="24158" y="26309"/>
                  <a:pt x="24185" y="25970"/>
                  <a:pt x="24203" y="25559"/>
                </a:cubicBezTo>
                <a:close/>
                <a:moveTo>
                  <a:pt x="30385" y="25863"/>
                </a:moveTo>
                <a:lnTo>
                  <a:pt x="30385" y="25863"/>
                </a:lnTo>
                <a:cubicBezTo>
                  <a:pt x="33088" y="25996"/>
                  <a:pt x="34908" y="26095"/>
                  <a:pt x="35203" y="26112"/>
                </a:cubicBezTo>
                <a:cubicBezTo>
                  <a:pt x="35185" y="27299"/>
                  <a:pt x="35131" y="28521"/>
                  <a:pt x="35149" y="29716"/>
                </a:cubicBezTo>
                <a:cubicBezTo>
                  <a:pt x="34667" y="29708"/>
                  <a:pt x="32856" y="29654"/>
                  <a:pt x="30269" y="29583"/>
                </a:cubicBezTo>
                <a:cubicBezTo>
                  <a:pt x="30278" y="29440"/>
                  <a:pt x="30287" y="29297"/>
                  <a:pt x="30287" y="29163"/>
                </a:cubicBezTo>
                <a:cubicBezTo>
                  <a:pt x="30341" y="28236"/>
                  <a:pt x="30385" y="27504"/>
                  <a:pt x="30394" y="27120"/>
                </a:cubicBezTo>
                <a:cubicBezTo>
                  <a:pt x="30403" y="26844"/>
                  <a:pt x="30403" y="26407"/>
                  <a:pt x="30385" y="25863"/>
                </a:cubicBezTo>
                <a:close/>
                <a:moveTo>
                  <a:pt x="35568" y="26103"/>
                </a:moveTo>
                <a:cubicBezTo>
                  <a:pt x="36562" y="26207"/>
                  <a:pt x="37648" y="26237"/>
                  <a:pt x="38742" y="26237"/>
                </a:cubicBezTo>
                <a:cubicBezTo>
                  <a:pt x="39446" y="26237"/>
                  <a:pt x="40153" y="26224"/>
                  <a:pt x="40841" y="26210"/>
                </a:cubicBezTo>
                <a:cubicBezTo>
                  <a:pt x="40868" y="27299"/>
                  <a:pt x="40859" y="28432"/>
                  <a:pt x="40868" y="29556"/>
                </a:cubicBezTo>
                <a:cubicBezTo>
                  <a:pt x="39057" y="29592"/>
                  <a:pt x="37335" y="29716"/>
                  <a:pt x="35506" y="29734"/>
                </a:cubicBezTo>
                <a:cubicBezTo>
                  <a:pt x="35479" y="28521"/>
                  <a:pt x="35542" y="27335"/>
                  <a:pt x="35559" y="26130"/>
                </a:cubicBezTo>
                <a:cubicBezTo>
                  <a:pt x="35559" y="26121"/>
                  <a:pt x="35559" y="26103"/>
                  <a:pt x="35568" y="26103"/>
                </a:cubicBezTo>
                <a:close/>
                <a:moveTo>
                  <a:pt x="1356" y="29369"/>
                </a:moveTo>
                <a:cubicBezTo>
                  <a:pt x="2998" y="29377"/>
                  <a:pt x="5014" y="29404"/>
                  <a:pt x="7235" y="29440"/>
                </a:cubicBezTo>
                <a:cubicBezTo>
                  <a:pt x="7155" y="30948"/>
                  <a:pt x="7075" y="32393"/>
                  <a:pt x="7030" y="33597"/>
                </a:cubicBezTo>
                <a:cubicBezTo>
                  <a:pt x="4746" y="33499"/>
                  <a:pt x="2784" y="33410"/>
                  <a:pt x="1374" y="33329"/>
                </a:cubicBezTo>
                <a:cubicBezTo>
                  <a:pt x="1365" y="32000"/>
                  <a:pt x="1356" y="30582"/>
                  <a:pt x="1356" y="29369"/>
                </a:cubicBezTo>
                <a:close/>
                <a:moveTo>
                  <a:pt x="7619" y="29440"/>
                </a:moveTo>
                <a:cubicBezTo>
                  <a:pt x="9314" y="29476"/>
                  <a:pt x="11116" y="29502"/>
                  <a:pt x="12954" y="29547"/>
                </a:cubicBezTo>
                <a:cubicBezTo>
                  <a:pt x="12945" y="30270"/>
                  <a:pt x="12936" y="30894"/>
                  <a:pt x="12971" y="31233"/>
                </a:cubicBezTo>
                <a:cubicBezTo>
                  <a:pt x="13007" y="31599"/>
                  <a:pt x="13007" y="32643"/>
                  <a:pt x="12989" y="33838"/>
                </a:cubicBezTo>
                <a:cubicBezTo>
                  <a:pt x="11027" y="33767"/>
                  <a:pt x="9135" y="33686"/>
                  <a:pt x="7414" y="33615"/>
                </a:cubicBezTo>
                <a:cubicBezTo>
                  <a:pt x="7467" y="32250"/>
                  <a:pt x="7547" y="30680"/>
                  <a:pt x="7619" y="29440"/>
                </a:cubicBezTo>
                <a:close/>
                <a:moveTo>
                  <a:pt x="13337" y="29556"/>
                </a:moveTo>
                <a:cubicBezTo>
                  <a:pt x="14943" y="29583"/>
                  <a:pt x="16576" y="29618"/>
                  <a:pt x="18190" y="29663"/>
                </a:cubicBezTo>
                <a:cubicBezTo>
                  <a:pt x="18190" y="29859"/>
                  <a:pt x="18199" y="30064"/>
                  <a:pt x="18208" y="30278"/>
                </a:cubicBezTo>
                <a:cubicBezTo>
                  <a:pt x="18262" y="31313"/>
                  <a:pt x="18378" y="32518"/>
                  <a:pt x="18485" y="33677"/>
                </a:cubicBezTo>
                <a:cubicBezTo>
                  <a:pt x="18502" y="33802"/>
                  <a:pt x="18511" y="33927"/>
                  <a:pt x="18520" y="34052"/>
                </a:cubicBezTo>
                <a:cubicBezTo>
                  <a:pt x="16799" y="33981"/>
                  <a:pt x="15068" y="33918"/>
                  <a:pt x="13373" y="33856"/>
                </a:cubicBezTo>
                <a:cubicBezTo>
                  <a:pt x="13391" y="32616"/>
                  <a:pt x="13391" y="31581"/>
                  <a:pt x="13355" y="31197"/>
                </a:cubicBezTo>
                <a:cubicBezTo>
                  <a:pt x="13319" y="30876"/>
                  <a:pt x="13328" y="30261"/>
                  <a:pt x="13337" y="29556"/>
                </a:cubicBezTo>
                <a:close/>
                <a:moveTo>
                  <a:pt x="18574" y="29672"/>
                </a:moveTo>
                <a:lnTo>
                  <a:pt x="18574" y="29672"/>
                </a:lnTo>
                <a:cubicBezTo>
                  <a:pt x="20331" y="29708"/>
                  <a:pt x="22071" y="29752"/>
                  <a:pt x="23712" y="29797"/>
                </a:cubicBezTo>
                <a:cubicBezTo>
                  <a:pt x="23712" y="31197"/>
                  <a:pt x="23721" y="32812"/>
                  <a:pt x="23739" y="34239"/>
                </a:cubicBezTo>
                <a:cubicBezTo>
                  <a:pt x="22178" y="34186"/>
                  <a:pt x="20554" y="34123"/>
                  <a:pt x="18913" y="34061"/>
                </a:cubicBezTo>
                <a:cubicBezTo>
                  <a:pt x="18895" y="33918"/>
                  <a:pt x="18886" y="33784"/>
                  <a:pt x="18868" y="33642"/>
                </a:cubicBezTo>
                <a:cubicBezTo>
                  <a:pt x="18761" y="32482"/>
                  <a:pt x="18645" y="31287"/>
                  <a:pt x="18592" y="30261"/>
                </a:cubicBezTo>
                <a:cubicBezTo>
                  <a:pt x="18583" y="30055"/>
                  <a:pt x="18574" y="29859"/>
                  <a:pt x="18574" y="29672"/>
                </a:cubicBezTo>
                <a:close/>
                <a:moveTo>
                  <a:pt x="24096" y="29806"/>
                </a:moveTo>
                <a:cubicBezTo>
                  <a:pt x="26228" y="29859"/>
                  <a:pt x="28191" y="29913"/>
                  <a:pt x="29859" y="29957"/>
                </a:cubicBezTo>
                <a:cubicBezTo>
                  <a:pt x="29770" y="31643"/>
                  <a:pt x="29689" y="33231"/>
                  <a:pt x="29663" y="34445"/>
                </a:cubicBezTo>
                <a:cubicBezTo>
                  <a:pt x="28021" y="34391"/>
                  <a:pt x="26139" y="34320"/>
                  <a:pt x="24123" y="34248"/>
                </a:cubicBezTo>
                <a:cubicBezTo>
                  <a:pt x="24114" y="32830"/>
                  <a:pt x="24096" y="31206"/>
                  <a:pt x="24096" y="29806"/>
                </a:cubicBezTo>
                <a:close/>
                <a:moveTo>
                  <a:pt x="30251" y="29966"/>
                </a:moveTo>
                <a:cubicBezTo>
                  <a:pt x="32981" y="30038"/>
                  <a:pt x="34846" y="30091"/>
                  <a:pt x="35167" y="30100"/>
                </a:cubicBezTo>
                <a:cubicBezTo>
                  <a:pt x="35220" y="31670"/>
                  <a:pt x="35390" y="33160"/>
                  <a:pt x="35497" y="34641"/>
                </a:cubicBezTo>
                <a:cubicBezTo>
                  <a:pt x="35435" y="34641"/>
                  <a:pt x="35336" y="34641"/>
                  <a:pt x="35203" y="34632"/>
                </a:cubicBezTo>
                <a:cubicBezTo>
                  <a:pt x="35113" y="34623"/>
                  <a:pt x="35033" y="34614"/>
                  <a:pt x="34953" y="34605"/>
                </a:cubicBezTo>
                <a:lnTo>
                  <a:pt x="34953" y="34623"/>
                </a:lnTo>
                <a:cubicBezTo>
                  <a:pt x="34070" y="34596"/>
                  <a:pt x="32321" y="34534"/>
                  <a:pt x="30046" y="34453"/>
                </a:cubicBezTo>
                <a:cubicBezTo>
                  <a:pt x="30082" y="33115"/>
                  <a:pt x="30171" y="31385"/>
                  <a:pt x="30251" y="29966"/>
                </a:cubicBezTo>
                <a:close/>
                <a:moveTo>
                  <a:pt x="70485" y="29270"/>
                </a:moveTo>
                <a:cubicBezTo>
                  <a:pt x="70646" y="31064"/>
                  <a:pt x="70887" y="32848"/>
                  <a:pt x="70985" y="34677"/>
                </a:cubicBezTo>
                <a:cubicBezTo>
                  <a:pt x="69727" y="34739"/>
                  <a:pt x="68532" y="34864"/>
                  <a:pt x="67229" y="34882"/>
                </a:cubicBezTo>
                <a:cubicBezTo>
                  <a:pt x="66917" y="33035"/>
                  <a:pt x="66516" y="31278"/>
                  <a:pt x="66212" y="29422"/>
                </a:cubicBezTo>
                <a:cubicBezTo>
                  <a:pt x="67595" y="29333"/>
                  <a:pt x="69013" y="29270"/>
                  <a:pt x="70485" y="29270"/>
                </a:cubicBezTo>
                <a:close/>
                <a:moveTo>
                  <a:pt x="40876" y="29913"/>
                </a:moveTo>
                <a:cubicBezTo>
                  <a:pt x="40903" y="31661"/>
                  <a:pt x="40939" y="33410"/>
                  <a:pt x="41055" y="35078"/>
                </a:cubicBezTo>
                <a:cubicBezTo>
                  <a:pt x="39253" y="35024"/>
                  <a:pt x="37558" y="34855"/>
                  <a:pt x="35863" y="34694"/>
                </a:cubicBezTo>
                <a:cubicBezTo>
                  <a:pt x="35738" y="33169"/>
                  <a:pt x="35577" y="31679"/>
                  <a:pt x="35515" y="30091"/>
                </a:cubicBezTo>
                <a:cubicBezTo>
                  <a:pt x="37344" y="30073"/>
                  <a:pt x="39065" y="29948"/>
                  <a:pt x="40876" y="29913"/>
                </a:cubicBezTo>
                <a:close/>
                <a:moveTo>
                  <a:pt x="65802" y="29431"/>
                </a:moveTo>
                <a:cubicBezTo>
                  <a:pt x="65864" y="29440"/>
                  <a:pt x="65838" y="29440"/>
                  <a:pt x="65855" y="29485"/>
                </a:cubicBezTo>
                <a:cubicBezTo>
                  <a:pt x="65873" y="29538"/>
                  <a:pt x="65900" y="29690"/>
                  <a:pt x="65909" y="29743"/>
                </a:cubicBezTo>
                <a:cubicBezTo>
                  <a:pt x="66212" y="31483"/>
                  <a:pt x="66578" y="33187"/>
                  <a:pt x="66863" y="34900"/>
                </a:cubicBezTo>
                <a:cubicBezTo>
                  <a:pt x="65445" y="34944"/>
                  <a:pt x="64044" y="35016"/>
                  <a:pt x="62662" y="35087"/>
                </a:cubicBezTo>
                <a:cubicBezTo>
                  <a:pt x="62537" y="33213"/>
                  <a:pt x="62394" y="31349"/>
                  <a:pt x="62189" y="29556"/>
                </a:cubicBezTo>
                <a:cubicBezTo>
                  <a:pt x="63090" y="29556"/>
                  <a:pt x="63982" y="29493"/>
                  <a:pt x="64883" y="29476"/>
                </a:cubicBezTo>
                <a:cubicBezTo>
                  <a:pt x="65177" y="29467"/>
                  <a:pt x="65472" y="29467"/>
                  <a:pt x="65766" y="29449"/>
                </a:cubicBezTo>
                <a:cubicBezTo>
                  <a:pt x="65784" y="29440"/>
                  <a:pt x="65784" y="29431"/>
                  <a:pt x="65802" y="29431"/>
                </a:cubicBezTo>
                <a:close/>
                <a:moveTo>
                  <a:pt x="46104" y="29779"/>
                </a:moveTo>
                <a:cubicBezTo>
                  <a:pt x="46176" y="31581"/>
                  <a:pt x="46309" y="33329"/>
                  <a:pt x="46407" y="35114"/>
                </a:cubicBezTo>
                <a:cubicBezTo>
                  <a:pt x="45340" y="35114"/>
                  <a:pt x="44261" y="35143"/>
                  <a:pt x="43193" y="35143"/>
                </a:cubicBezTo>
                <a:cubicBezTo>
                  <a:pt x="42592" y="35143"/>
                  <a:pt x="41994" y="35134"/>
                  <a:pt x="41403" y="35105"/>
                </a:cubicBezTo>
                <a:cubicBezTo>
                  <a:pt x="41296" y="33419"/>
                  <a:pt x="41260" y="31670"/>
                  <a:pt x="41224" y="29913"/>
                </a:cubicBezTo>
                <a:cubicBezTo>
                  <a:pt x="42893" y="29904"/>
                  <a:pt x="44481" y="29823"/>
                  <a:pt x="46104" y="29779"/>
                </a:cubicBezTo>
                <a:close/>
                <a:moveTo>
                  <a:pt x="50779" y="29690"/>
                </a:moveTo>
                <a:cubicBezTo>
                  <a:pt x="50814" y="31536"/>
                  <a:pt x="50913" y="33329"/>
                  <a:pt x="50975" y="35149"/>
                </a:cubicBezTo>
                <a:cubicBezTo>
                  <a:pt x="50780" y="35151"/>
                  <a:pt x="50586" y="35151"/>
                  <a:pt x="50392" y="35151"/>
                </a:cubicBezTo>
                <a:cubicBezTo>
                  <a:pt x="49167" y="35151"/>
                  <a:pt x="47965" y="35129"/>
                  <a:pt x="46755" y="35114"/>
                </a:cubicBezTo>
                <a:cubicBezTo>
                  <a:pt x="46675" y="33321"/>
                  <a:pt x="46515" y="31554"/>
                  <a:pt x="46470" y="29770"/>
                </a:cubicBezTo>
                <a:lnTo>
                  <a:pt x="46470" y="29770"/>
                </a:lnTo>
                <a:cubicBezTo>
                  <a:pt x="46598" y="29771"/>
                  <a:pt x="46726" y="29771"/>
                  <a:pt x="46853" y="29771"/>
                </a:cubicBezTo>
                <a:cubicBezTo>
                  <a:pt x="48189" y="29771"/>
                  <a:pt x="49484" y="29730"/>
                  <a:pt x="50779" y="29690"/>
                </a:cubicBezTo>
                <a:close/>
                <a:moveTo>
                  <a:pt x="55873" y="29592"/>
                </a:moveTo>
                <a:cubicBezTo>
                  <a:pt x="55998" y="31394"/>
                  <a:pt x="55980" y="33338"/>
                  <a:pt x="56007" y="35247"/>
                </a:cubicBezTo>
                <a:cubicBezTo>
                  <a:pt x="54499" y="35167"/>
                  <a:pt x="52929" y="35149"/>
                  <a:pt x="51332" y="35149"/>
                </a:cubicBezTo>
                <a:cubicBezTo>
                  <a:pt x="51252" y="33347"/>
                  <a:pt x="51180" y="31527"/>
                  <a:pt x="51127" y="29681"/>
                </a:cubicBezTo>
                <a:cubicBezTo>
                  <a:pt x="52679" y="29627"/>
                  <a:pt x="54329" y="29654"/>
                  <a:pt x="55873" y="29592"/>
                </a:cubicBezTo>
                <a:close/>
                <a:moveTo>
                  <a:pt x="58533" y="29526"/>
                </a:moveTo>
                <a:cubicBezTo>
                  <a:pt x="59634" y="29526"/>
                  <a:pt x="60745" y="29545"/>
                  <a:pt x="61841" y="29556"/>
                </a:cubicBezTo>
                <a:cubicBezTo>
                  <a:pt x="62037" y="31367"/>
                  <a:pt x="62180" y="33231"/>
                  <a:pt x="62305" y="35114"/>
                </a:cubicBezTo>
                <a:cubicBezTo>
                  <a:pt x="60518" y="35196"/>
                  <a:pt x="58654" y="35248"/>
                  <a:pt x="56799" y="35248"/>
                </a:cubicBezTo>
                <a:cubicBezTo>
                  <a:pt x="56653" y="35248"/>
                  <a:pt x="56508" y="35248"/>
                  <a:pt x="56363" y="35247"/>
                </a:cubicBezTo>
                <a:cubicBezTo>
                  <a:pt x="56346" y="33329"/>
                  <a:pt x="56337" y="31358"/>
                  <a:pt x="56238" y="29565"/>
                </a:cubicBezTo>
                <a:cubicBezTo>
                  <a:pt x="56993" y="29535"/>
                  <a:pt x="57760" y="29526"/>
                  <a:pt x="58533" y="29526"/>
                </a:cubicBezTo>
                <a:close/>
                <a:moveTo>
                  <a:pt x="71012" y="35024"/>
                </a:moveTo>
                <a:cubicBezTo>
                  <a:pt x="71056" y="35961"/>
                  <a:pt x="71074" y="36925"/>
                  <a:pt x="71101" y="37879"/>
                </a:cubicBezTo>
                <a:cubicBezTo>
                  <a:pt x="69959" y="37959"/>
                  <a:pt x="68853" y="38066"/>
                  <a:pt x="67747" y="38174"/>
                </a:cubicBezTo>
                <a:cubicBezTo>
                  <a:pt x="67577" y="37210"/>
                  <a:pt x="67425" y="36238"/>
                  <a:pt x="67292" y="35239"/>
                </a:cubicBezTo>
                <a:cubicBezTo>
                  <a:pt x="68576" y="35212"/>
                  <a:pt x="69763" y="35087"/>
                  <a:pt x="71012" y="35024"/>
                </a:cubicBezTo>
                <a:close/>
                <a:moveTo>
                  <a:pt x="66917" y="35247"/>
                </a:moveTo>
                <a:cubicBezTo>
                  <a:pt x="66926" y="35247"/>
                  <a:pt x="66926" y="35247"/>
                  <a:pt x="66926" y="35256"/>
                </a:cubicBezTo>
                <a:cubicBezTo>
                  <a:pt x="67078" y="36247"/>
                  <a:pt x="67220" y="37246"/>
                  <a:pt x="67390" y="38218"/>
                </a:cubicBezTo>
                <a:cubicBezTo>
                  <a:pt x="65900" y="38361"/>
                  <a:pt x="64428" y="38530"/>
                  <a:pt x="62947" y="38682"/>
                </a:cubicBezTo>
                <a:cubicBezTo>
                  <a:pt x="62858" y="37612"/>
                  <a:pt x="62751" y="36550"/>
                  <a:pt x="62688" y="35444"/>
                </a:cubicBezTo>
                <a:cubicBezTo>
                  <a:pt x="64080" y="35363"/>
                  <a:pt x="65507" y="35310"/>
                  <a:pt x="66917" y="35247"/>
                </a:cubicBezTo>
                <a:close/>
                <a:moveTo>
                  <a:pt x="62314" y="35462"/>
                </a:moveTo>
                <a:cubicBezTo>
                  <a:pt x="62358" y="35479"/>
                  <a:pt x="62332" y="35533"/>
                  <a:pt x="62340" y="35560"/>
                </a:cubicBezTo>
                <a:cubicBezTo>
                  <a:pt x="62385" y="36050"/>
                  <a:pt x="62403" y="36586"/>
                  <a:pt x="62448" y="37094"/>
                </a:cubicBezTo>
                <a:cubicBezTo>
                  <a:pt x="62501" y="37638"/>
                  <a:pt x="62555" y="38182"/>
                  <a:pt x="62599" y="38709"/>
                </a:cubicBezTo>
                <a:cubicBezTo>
                  <a:pt x="60610" y="38869"/>
                  <a:pt x="58495" y="38905"/>
                  <a:pt x="56426" y="38976"/>
                </a:cubicBezTo>
                <a:cubicBezTo>
                  <a:pt x="56417" y="37843"/>
                  <a:pt x="56399" y="36719"/>
                  <a:pt x="56372" y="35613"/>
                </a:cubicBezTo>
                <a:cubicBezTo>
                  <a:pt x="58388" y="35604"/>
                  <a:pt x="60387" y="35560"/>
                  <a:pt x="62314" y="35462"/>
                </a:cubicBezTo>
                <a:close/>
                <a:moveTo>
                  <a:pt x="51368" y="35506"/>
                </a:moveTo>
                <a:cubicBezTo>
                  <a:pt x="52938" y="35515"/>
                  <a:pt x="54517" y="35515"/>
                  <a:pt x="56015" y="35595"/>
                </a:cubicBezTo>
                <a:cubicBezTo>
                  <a:pt x="56042" y="36719"/>
                  <a:pt x="56060" y="37843"/>
                  <a:pt x="56069" y="38976"/>
                </a:cubicBezTo>
                <a:cubicBezTo>
                  <a:pt x="54561" y="38985"/>
                  <a:pt x="53027" y="38968"/>
                  <a:pt x="51573" y="39039"/>
                </a:cubicBezTo>
                <a:cubicBezTo>
                  <a:pt x="51448" y="37915"/>
                  <a:pt x="51403" y="36719"/>
                  <a:pt x="51350" y="35533"/>
                </a:cubicBezTo>
                <a:cubicBezTo>
                  <a:pt x="51350" y="35515"/>
                  <a:pt x="51350" y="35506"/>
                  <a:pt x="51368" y="35506"/>
                </a:cubicBezTo>
                <a:close/>
                <a:moveTo>
                  <a:pt x="46782" y="35462"/>
                </a:moveTo>
                <a:cubicBezTo>
                  <a:pt x="47987" y="35485"/>
                  <a:pt x="49199" y="35508"/>
                  <a:pt x="50424" y="35508"/>
                </a:cubicBezTo>
                <a:cubicBezTo>
                  <a:pt x="50613" y="35508"/>
                  <a:pt x="50803" y="35507"/>
                  <a:pt x="50993" y="35506"/>
                </a:cubicBezTo>
                <a:cubicBezTo>
                  <a:pt x="51046" y="36711"/>
                  <a:pt x="51100" y="37915"/>
                  <a:pt x="51225" y="39048"/>
                </a:cubicBezTo>
                <a:cubicBezTo>
                  <a:pt x="49780" y="39092"/>
                  <a:pt x="48317" y="39119"/>
                  <a:pt x="46836" y="39128"/>
                </a:cubicBezTo>
                <a:cubicBezTo>
                  <a:pt x="46809" y="37924"/>
                  <a:pt x="46836" y="36666"/>
                  <a:pt x="46773" y="35497"/>
                </a:cubicBezTo>
                <a:cubicBezTo>
                  <a:pt x="46764" y="35479"/>
                  <a:pt x="46764" y="35470"/>
                  <a:pt x="46782" y="35462"/>
                </a:cubicBezTo>
                <a:close/>
                <a:moveTo>
                  <a:pt x="41447" y="35453"/>
                </a:moveTo>
                <a:cubicBezTo>
                  <a:pt x="42027" y="35487"/>
                  <a:pt x="42609" y="35499"/>
                  <a:pt x="43195" y="35499"/>
                </a:cubicBezTo>
                <a:cubicBezTo>
                  <a:pt x="44260" y="35499"/>
                  <a:pt x="45334" y="35462"/>
                  <a:pt x="46416" y="35462"/>
                </a:cubicBezTo>
                <a:cubicBezTo>
                  <a:pt x="46479" y="36648"/>
                  <a:pt x="46452" y="37924"/>
                  <a:pt x="46479" y="39137"/>
                </a:cubicBezTo>
                <a:cubicBezTo>
                  <a:pt x="44864" y="39155"/>
                  <a:pt x="43214" y="39146"/>
                  <a:pt x="41590" y="39155"/>
                </a:cubicBezTo>
                <a:cubicBezTo>
                  <a:pt x="41572" y="37897"/>
                  <a:pt x="41528" y="36666"/>
                  <a:pt x="41438" y="35488"/>
                </a:cubicBezTo>
                <a:cubicBezTo>
                  <a:pt x="41430" y="35470"/>
                  <a:pt x="41430" y="35453"/>
                  <a:pt x="41447" y="35453"/>
                </a:cubicBezTo>
                <a:close/>
                <a:moveTo>
                  <a:pt x="35897" y="35053"/>
                </a:moveTo>
                <a:cubicBezTo>
                  <a:pt x="35898" y="35053"/>
                  <a:pt x="35898" y="35055"/>
                  <a:pt x="35898" y="35060"/>
                </a:cubicBezTo>
                <a:cubicBezTo>
                  <a:pt x="37602" y="35212"/>
                  <a:pt x="39297" y="35372"/>
                  <a:pt x="41082" y="35444"/>
                </a:cubicBezTo>
                <a:cubicBezTo>
                  <a:pt x="41171" y="36648"/>
                  <a:pt x="41224" y="37888"/>
                  <a:pt x="41233" y="39173"/>
                </a:cubicBezTo>
                <a:cubicBezTo>
                  <a:pt x="41086" y="39174"/>
                  <a:pt x="40938" y="39175"/>
                  <a:pt x="40791" y="39175"/>
                </a:cubicBezTo>
                <a:cubicBezTo>
                  <a:pt x="39592" y="39175"/>
                  <a:pt x="38411" y="39130"/>
                  <a:pt x="37224" y="39130"/>
                </a:cubicBezTo>
                <a:cubicBezTo>
                  <a:pt x="36851" y="39130"/>
                  <a:pt x="36478" y="39134"/>
                  <a:pt x="36104" y="39146"/>
                </a:cubicBezTo>
                <a:cubicBezTo>
                  <a:pt x="36068" y="37754"/>
                  <a:pt x="35997" y="36398"/>
                  <a:pt x="35890" y="35078"/>
                </a:cubicBezTo>
                <a:cubicBezTo>
                  <a:pt x="35890" y="35065"/>
                  <a:pt x="35894" y="35053"/>
                  <a:pt x="35897" y="35053"/>
                </a:cubicBezTo>
                <a:close/>
                <a:moveTo>
                  <a:pt x="30037" y="34846"/>
                </a:moveTo>
                <a:cubicBezTo>
                  <a:pt x="33097" y="34944"/>
                  <a:pt x="35203" y="35016"/>
                  <a:pt x="35515" y="35024"/>
                </a:cubicBezTo>
                <a:cubicBezTo>
                  <a:pt x="35524" y="35033"/>
                  <a:pt x="35533" y="35033"/>
                  <a:pt x="35542" y="35042"/>
                </a:cubicBezTo>
                <a:cubicBezTo>
                  <a:pt x="35631" y="36372"/>
                  <a:pt x="35729" y="37745"/>
                  <a:pt x="35738" y="39137"/>
                </a:cubicBezTo>
                <a:lnTo>
                  <a:pt x="34596" y="39182"/>
                </a:lnTo>
                <a:cubicBezTo>
                  <a:pt x="34534" y="39191"/>
                  <a:pt x="32803" y="39235"/>
                  <a:pt x="30207" y="39298"/>
                </a:cubicBezTo>
                <a:cubicBezTo>
                  <a:pt x="30216" y="38075"/>
                  <a:pt x="30198" y="36960"/>
                  <a:pt x="30100" y="36559"/>
                </a:cubicBezTo>
                <a:cubicBezTo>
                  <a:pt x="30037" y="36309"/>
                  <a:pt x="30028" y="35667"/>
                  <a:pt x="30037" y="34846"/>
                </a:cubicBezTo>
                <a:close/>
                <a:moveTo>
                  <a:pt x="24123" y="34632"/>
                </a:moveTo>
                <a:lnTo>
                  <a:pt x="24123" y="34632"/>
                </a:lnTo>
                <a:cubicBezTo>
                  <a:pt x="26139" y="34703"/>
                  <a:pt x="28021" y="34775"/>
                  <a:pt x="29654" y="34828"/>
                </a:cubicBezTo>
                <a:cubicBezTo>
                  <a:pt x="29645" y="35720"/>
                  <a:pt x="29663" y="36363"/>
                  <a:pt x="29725" y="36648"/>
                </a:cubicBezTo>
                <a:cubicBezTo>
                  <a:pt x="29814" y="37023"/>
                  <a:pt x="29832" y="38111"/>
                  <a:pt x="29823" y="39307"/>
                </a:cubicBezTo>
                <a:cubicBezTo>
                  <a:pt x="28182" y="39351"/>
                  <a:pt x="26219" y="39405"/>
                  <a:pt x="24141" y="39449"/>
                </a:cubicBezTo>
                <a:cubicBezTo>
                  <a:pt x="24141" y="38646"/>
                  <a:pt x="24141" y="37888"/>
                  <a:pt x="24141" y="37308"/>
                </a:cubicBezTo>
                <a:cubicBezTo>
                  <a:pt x="24141" y="36675"/>
                  <a:pt x="24132" y="35729"/>
                  <a:pt x="24123" y="34632"/>
                </a:cubicBezTo>
                <a:close/>
                <a:moveTo>
                  <a:pt x="18949" y="34445"/>
                </a:moveTo>
                <a:cubicBezTo>
                  <a:pt x="20581" y="34507"/>
                  <a:pt x="22196" y="34569"/>
                  <a:pt x="23739" y="34623"/>
                </a:cubicBezTo>
                <a:cubicBezTo>
                  <a:pt x="23739" y="34623"/>
                  <a:pt x="23739" y="34632"/>
                  <a:pt x="23739" y="34641"/>
                </a:cubicBezTo>
                <a:cubicBezTo>
                  <a:pt x="23748" y="35729"/>
                  <a:pt x="23757" y="36675"/>
                  <a:pt x="23757" y="37308"/>
                </a:cubicBezTo>
                <a:cubicBezTo>
                  <a:pt x="23757" y="37888"/>
                  <a:pt x="23757" y="38646"/>
                  <a:pt x="23757" y="39458"/>
                </a:cubicBezTo>
                <a:cubicBezTo>
                  <a:pt x="22249" y="39503"/>
                  <a:pt x="20697" y="39538"/>
                  <a:pt x="19154" y="39574"/>
                </a:cubicBezTo>
                <a:cubicBezTo>
                  <a:pt x="19163" y="38405"/>
                  <a:pt x="19154" y="37165"/>
                  <a:pt x="19109" y="36425"/>
                </a:cubicBezTo>
                <a:cubicBezTo>
                  <a:pt x="19073" y="35845"/>
                  <a:pt x="19011" y="35167"/>
                  <a:pt x="18949" y="34445"/>
                </a:cubicBezTo>
                <a:close/>
                <a:moveTo>
                  <a:pt x="13373" y="34239"/>
                </a:moveTo>
                <a:cubicBezTo>
                  <a:pt x="15077" y="34302"/>
                  <a:pt x="16825" y="34373"/>
                  <a:pt x="18565" y="34436"/>
                </a:cubicBezTo>
                <a:cubicBezTo>
                  <a:pt x="18627" y="35167"/>
                  <a:pt x="18690" y="35863"/>
                  <a:pt x="18725" y="36452"/>
                </a:cubicBezTo>
                <a:cubicBezTo>
                  <a:pt x="18770" y="37183"/>
                  <a:pt x="18779" y="38414"/>
                  <a:pt x="18770" y="39583"/>
                </a:cubicBezTo>
                <a:cubicBezTo>
                  <a:pt x="16897" y="39628"/>
                  <a:pt x="15050" y="39672"/>
                  <a:pt x="13364" y="39708"/>
                </a:cubicBezTo>
                <a:cubicBezTo>
                  <a:pt x="13364" y="39672"/>
                  <a:pt x="13355" y="39628"/>
                  <a:pt x="13355" y="39592"/>
                </a:cubicBezTo>
                <a:cubicBezTo>
                  <a:pt x="13301" y="38923"/>
                  <a:pt x="13328" y="37058"/>
                  <a:pt x="13355" y="35256"/>
                </a:cubicBezTo>
                <a:cubicBezTo>
                  <a:pt x="13364" y="34908"/>
                  <a:pt x="13364" y="34569"/>
                  <a:pt x="13373" y="34239"/>
                </a:cubicBezTo>
                <a:close/>
                <a:moveTo>
                  <a:pt x="7405" y="33999"/>
                </a:moveTo>
                <a:lnTo>
                  <a:pt x="7405" y="33999"/>
                </a:lnTo>
                <a:cubicBezTo>
                  <a:pt x="9126" y="34070"/>
                  <a:pt x="11027" y="34150"/>
                  <a:pt x="12989" y="34222"/>
                </a:cubicBezTo>
                <a:cubicBezTo>
                  <a:pt x="12980" y="34561"/>
                  <a:pt x="12980" y="34908"/>
                  <a:pt x="12971" y="35247"/>
                </a:cubicBezTo>
                <a:cubicBezTo>
                  <a:pt x="12945" y="37058"/>
                  <a:pt x="12918" y="38932"/>
                  <a:pt x="12971" y="39619"/>
                </a:cubicBezTo>
                <a:cubicBezTo>
                  <a:pt x="12971" y="39654"/>
                  <a:pt x="12980" y="39690"/>
                  <a:pt x="12980" y="39717"/>
                </a:cubicBezTo>
                <a:cubicBezTo>
                  <a:pt x="10786" y="39770"/>
                  <a:pt x="8886" y="39806"/>
                  <a:pt x="7547" y="39833"/>
                </a:cubicBezTo>
                <a:cubicBezTo>
                  <a:pt x="7565" y="38414"/>
                  <a:pt x="7556" y="37023"/>
                  <a:pt x="7440" y="36559"/>
                </a:cubicBezTo>
                <a:cubicBezTo>
                  <a:pt x="7369" y="36229"/>
                  <a:pt x="7369" y="35230"/>
                  <a:pt x="7405" y="33999"/>
                </a:cubicBezTo>
                <a:close/>
                <a:moveTo>
                  <a:pt x="1383" y="33713"/>
                </a:moveTo>
                <a:lnTo>
                  <a:pt x="1383" y="33713"/>
                </a:lnTo>
                <a:cubicBezTo>
                  <a:pt x="2784" y="33793"/>
                  <a:pt x="4746" y="33883"/>
                  <a:pt x="7021" y="33981"/>
                </a:cubicBezTo>
                <a:cubicBezTo>
                  <a:pt x="6976" y="35301"/>
                  <a:pt x="6985" y="36282"/>
                  <a:pt x="7066" y="36648"/>
                </a:cubicBezTo>
                <a:cubicBezTo>
                  <a:pt x="7173" y="37076"/>
                  <a:pt x="7182" y="38441"/>
                  <a:pt x="7164" y="39833"/>
                </a:cubicBezTo>
                <a:cubicBezTo>
                  <a:pt x="6683" y="39843"/>
                  <a:pt x="6294" y="39848"/>
                  <a:pt x="6018" y="39848"/>
                </a:cubicBezTo>
                <a:cubicBezTo>
                  <a:pt x="5824" y="39848"/>
                  <a:pt x="5685" y="39845"/>
                  <a:pt x="5612" y="39842"/>
                </a:cubicBezTo>
                <a:cubicBezTo>
                  <a:pt x="5112" y="39818"/>
                  <a:pt x="4137" y="39810"/>
                  <a:pt x="3055" y="39810"/>
                </a:cubicBezTo>
                <a:cubicBezTo>
                  <a:pt x="2515" y="39810"/>
                  <a:pt x="1948" y="39812"/>
                  <a:pt x="1401" y="39815"/>
                </a:cubicBezTo>
                <a:cubicBezTo>
                  <a:pt x="1401" y="38869"/>
                  <a:pt x="1410" y="37968"/>
                  <a:pt x="1410" y="37308"/>
                </a:cubicBezTo>
                <a:cubicBezTo>
                  <a:pt x="1401" y="36675"/>
                  <a:pt x="1401" y="35729"/>
                  <a:pt x="1392" y="34632"/>
                </a:cubicBezTo>
                <a:cubicBezTo>
                  <a:pt x="1383" y="34338"/>
                  <a:pt x="1383" y="34034"/>
                  <a:pt x="1383" y="33713"/>
                </a:cubicBezTo>
                <a:close/>
                <a:moveTo>
                  <a:pt x="1999" y="1"/>
                </a:moveTo>
                <a:cubicBezTo>
                  <a:pt x="1909" y="919"/>
                  <a:pt x="1731" y="2730"/>
                  <a:pt x="1615" y="3962"/>
                </a:cubicBezTo>
                <a:lnTo>
                  <a:pt x="0" y="3988"/>
                </a:lnTo>
                <a:lnTo>
                  <a:pt x="0" y="4372"/>
                </a:lnTo>
                <a:lnTo>
                  <a:pt x="1579" y="4345"/>
                </a:lnTo>
                <a:lnTo>
                  <a:pt x="1579" y="4345"/>
                </a:lnTo>
                <a:cubicBezTo>
                  <a:pt x="1561" y="4532"/>
                  <a:pt x="1552" y="4693"/>
                  <a:pt x="1544" y="4827"/>
                </a:cubicBezTo>
                <a:cubicBezTo>
                  <a:pt x="1490" y="5487"/>
                  <a:pt x="1517" y="7271"/>
                  <a:pt x="1535" y="9029"/>
                </a:cubicBezTo>
                <a:cubicBezTo>
                  <a:pt x="973" y="9011"/>
                  <a:pt x="473" y="9002"/>
                  <a:pt x="36" y="8993"/>
                </a:cubicBezTo>
                <a:lnTo>
                  <a:pt x="36" y="9377"/>
                </a:lnTo>
                <a:cubicBezTo>
                  <a:pt x="473" y="9385"/>
                  <a:pt x="982" y="9403"/>
                  <a:pt x="1544" y="9412"/>
                </a:cubicBezTo>
                <a:cubicBezTo>
                  <a:pt x="1570" y="11072"/>
                  <a:pt x="1588" y="12722"/>
                  <a:pt x="1544" y="13213"/>
                </a:cubicBezTo>
                <a:cubicBezTo>
                  <a:pt x="1517" y="13436"/>
                  <a:pt x="1517" y="13775"/>
                  <a:pt x="1517" y="14185"/>
                </a:cubicBezTo>
                <a:cubicBezTo>
                  <a:pt x="1008" y="14176"/>
                  <a:pt x="518" y="14176"/>
                  <a:pt x="36" y="14176"/>
                </a:cubicBezTo>
                <a:lnTo>
                  <a:pt x="36" y="14560"/>
                </a:lnTo>
                <a:cubicBezTo>
                  <a:pt x="518" y="14560"/>
                  <a:pt x="1008" y="14569"/>
                  <a:pt x="1517" y="14569"/>
                </a:cubicBezTo>
                <a:cubicBezTo>
                  <a:pt x="1526" y="14943"/>
                  <a:pt x="1535" y="15354"/>
                  <a:pt x="1544" y="15773"/>
                </a:cubicBezTo>
                <a:cubicBezTo>
                  <a:pt x="1570" y="17075"/>
                  <a:pt x="1606" y="18556"/>
                  <a:pt x="1517" y="19163"/>
                </a:cubicBezTo>
                <a:cubicBezTo>
                  <a:pt x="1472" y="19431"/>
                  <a:pt x="1428" y="19912"/>
                  <a:pt x="1383" y="20519"/>
                </a:cubicBezTo>
                <a:cubicBezTo>
                  <a:pt x="910" y="20537"/>
                  <a:pt x="464" y="20555"/>
                  <a:pt x="36" y="20572"/>
                </a:cubicBezTo>
                <a:lnTo>
                  <a:pt x="36" y="20956"/>
                </a:lnTo>
                <a:cubicBezTo>
                  <a:pt x="455" y="20938"/>
                  <a:pt x="892" y="20920"/>
                  <a:pt x="1356" y="20903"/>
                </a:cubicBezTo>
                <a:lnTo>
                  <a:pt x="1356" y="20903"/>
                </a:lnTo>
                <a:cubicBezTo>
                  <a:pt x="1285" y="21875"/>
                  <a:pt x="1222" y="23070"/>
                  <a:pt x="1160" y="24132"/>
                </a:cubicBezTo>
                <a:cubicBezTo>
                  <a:pt x="776" y="24123"/>
                  <a:pt x="393" y="24105"/>
                  <a:pt x="36" y="24096"/>
                </a:cubicBezTo>
                <a:lnTo>
                  <a:pt x="36" y="24480"/>
                </a:lnTo>
                <a:cubicBezTo>
                  <a:pt x="384" y="24489"/>
                  <a:pt x="758" y="24507"/>
                  <a:pt x="1142" y="24516"/>
                </a:cubicBezTo>
                <a:cubicBezTo>
                  <a:pt x="1097" y="25381"/>
                  <a:pt x="1053" y="26103"/>
                  <a:pt x="1026" y="26514"/>
                </a:cubicBezTo>
                <a:cubicBezTo>
                  <a:pt x="990" y="26924"/>
                  <a:pt x="982" y="27843"/>
                  <a:pt x="973" y="28985"/>
                </a:cubicBezTo>
                <a:lnTo>
                  <a:pt x="36" y="28985"/>
                </a:lnTo>
                <a:lnTo>
                  <a:pt x="36" y="29369"/>
                </a:lnTo>
                <a:lnTo>
                  <a:pt x="973" y="29369"/>
                </a:lnTo>
                <a:cubicBezTo>
                  <a:pt x="973" y="30573"/>
                  <a:pt x="982" y="31982"/>
                  <a:pt x="990" y="33312"/>
                </a:cubicBezTo>
                <a:cubicBezTo>
                  <a:pt x="625" y="33285"/>
                  <a:pt x="304" y="33267"/>
                  <a:pt x="36" y="33249"/>
                </a:cubicBezTo>
                <a:lnTo>
                  <a:pt x="36" y="33633"/>
                </a:lnTo>
                <a:cubicBezTo>
                  <a:pt x="304" y="33651"/>
                  <a:pt x="625" y="33668"/>
                  <a:pt x="999" y="33695"/>
                </a:cubicBezTo>
                <a:cubicBezTo>
                  <a:pt x="999" y="34016"/>
                  <a:pt x="999" y="34338"/>
                  <a:pt x="999" y="34641"/>
                </a:cubicBezTo>
                <a:cubicBezTo>
                  <a:pt x="1008" y="35729"/>
                  <a:pt x="1017" y="36675"/>
                  <a:pt x="1017" y="37308"/>
                </a:cubicBezTo>
                <a:cubicBezTo>
                  <a:pt x="1026" y="37977"/>
                  <a:pt x="1017" y="38869"/>
                  <a:pt x="1017" y="39824"/>
                </a:cubicBezTo>
                <a:lnTo>
                  <a:pt x="36" y="39824"/>
                </a:lnTo>
                <a:lnTo>
                  <a:pt x="36" y="40208"/>
                </a:lnTo>
                <a:lnTo>
                  <a:pt x="1008" y="40208"/>
                </a:lnTo>
                <a:cubicBezTo>
                  <a:pt x="1008" y="40671"/>
                  <a:pt x="1008" y="41144"/>
                  <a:pt x="999" y="41599"/>
                </a:cubicBezTo>
                <a:lnTo>
                  <a:pt x="1383" y="41599"/>
                </a:lnTo>
                <a:cubicBezTo>
                  <a:pt x="1392" y="41144"/>
                  <a:pt x="1392" y="40671"/>
                  <a:pt x="1401" y="40199"/>
                </a:cubicBezTo>
                <a:cubicBezTo>
                  <a:pt x="1948" y="40196"/>
                  <a:pt x="2514" y="40194"/>
                  <a:pt x="3053" y="40194"/>
                </a:cubicBezTo>
                <a:cubicBezTo>
                  <a:pt x="4131" y="40194"/>
                  <a:pt x="5100" y="40202"/>
                  <a:pt x="5594" y="40225"/>
                </a:cubicBezTo>
                <a:cubicBezTo>
                  <a:pt x="5671" y="40229"/>
                  <a:pt x="5812" y="40231"/>
                  <a:pt x="6008" y="40231"/>
                </a:cubicBezTo>
                <a:cubicBezTo>
                  <a:pt x="6285" y="40231"/>
                  <a:pt x="6674" y="40227"/>
                  <a:pt x="7155" y="40216"/>
                </a:cubicBezTo>
                <a:lnTo>
                  <a:pt x="7155" y="40216"/>
                </a:lnTo>
                <a:cubicBezTo>
                  <a:pt x="7155" y="40698"/>
                  <a:pt x="7137" y="41171"/>
                  <a:pt x="7128" y="41599"/>
                </a:cubicBezTo>
                <a:lnTo>
                  <a:pt x="7512" y="41599"/>
                </a:lnTo>
                <a:cubicBezTo>
                  <a:pt x="7521" y="41171"/>
                  <a:pt x="7538" y="40698"/>
                  <a:pt x="7547" y="40216"/>
                </a:cubicBezTo>
                <a:cubicBezTo>
                  <a:pt x="8886" y="40190"/>
                  <a:pt x="10804" y="40154"/>
                  <a:pt x="13016" y="40100"/>
                </a:cubicBezTo>
                <a:cubicBezTo>
                  <a:pt x="13052" y="40520"/>
                  <a:pt x="13096" y="41046"/>
                  <a:pt x="13150" y="41599"/>
                </a:cubicBezTo>
                <a:lnTo>
                  <a:pt x="13533" y="41599"/>
                </a:lnTo>
                <a:cubicBezTo>
                  <a:pt x="13489" y="41046"/>
                  <a:pt x="13435" y="40520"/>
                  <a:pt x="13400" y="40092"/>
                </a:cubicBezTo>
                <a:cubicBezTo>
                  <a:pt x="15077" y="40056"/>
                  <a:pt x="16906" y="40011"/>
                  <a:pt x="18761" y="39967"/>
                </a:cubicBezTo>
                <a:lnTo>
                  <a:pt x="18761" y="39967"/>
                </a:lnTo>
                <a:cubicBezTo>
                  <a:pt x="18761" y="40591"/>
                  <a:pt x="18752" y="41171"/>
                  <a:pt x="18743" y="41626"/>
                </a:cubicBezTo>
                <a:lnTo>
                  <a:pt x="19127" y="41626"/>
                </a:lnTo>
                <a:cubicBezTo>
                  <a:pt x="19136" y="41171"/>
                  <a:pt x="19145" y="40582"/>
                  <a:pt x="19154" y="39958"/>
                </a:cubicBezTo>
                <a:cubicBezTo>
                  <a:pt x="20697" y="39922"/>
                  <a:pt x="22249" y="39886"/>
                  <a:pt x="23748" y="39851"/>
                </a:cubicBezTo>
                <a:lnTo>
                  <a:pt x="23748" y="39851"/>
                </a:lnTo>
                <a:cubicBezTo>
                  <a:pt x="23748" y="40439"/>
                  <a:pt x="23748" y="41046"/>
                  <a:pt x="23739" y="41626"/>
                </a:cubicBezTo>
                <a:lnTo>
                  <a:pt x="24123" y="41626"/>
                </a:lnTo>
                <a:cubicBezTo>
                  <a:pt x="24132" y="41037"/>
                  <a:pt x="24132" y="40431"/>
                  <a:pt x="24132" y="39842"/>
                </a:cubicBezTo>
                <a:cubicBezTo>
                  <a:pt x="26210" y="39788"/>
                  <a:pt x="28173" y="39735"/>
                  <a:pt x="29823" y="39690"/>
                </a:cubicBezTo>
                <a:lnTo>
                  <a:pt x="29823" y="39690"/>
                </a:lnTo>
                <a:cubicBezTo>
                  <a:pt x="29814" y="40350"/>
                  <a:pt x="29796" y="41028"/>
                  <a:pt x="29788" y="41626"/>
                </a:cubicBezTo>
                <a:lnTo>
                  <a:pt x="30171" y="41626"/>
                </a:lnTo>
                <a:cubicBezTo>
                  <a:pt x="30189" y="41028"/>
                  <a:pt x="30198" y="40350"/>
                  <a:pt x="30207" y="39681"/>
                </a:cubicBezTo>
                <a:cubicBezTo>
                  <a:pt x="32651" y="39619"/>
                  <a:pt x="34346" y="39574"/>
                  <a:pt x="34614" y="39565"/>
                </a:cubicBezTo>
                <a:lnTo>
                  <a:pt x="35711" y="39521"/>
                </a:lnTo>
                <a:lnTo>
                  <a:pt x="35756" y="39521"/>
                </a:lnTo>
                <a:cubicBezTo>
                  <a:pt x="35765" y="40199"/>
                  <a:pt x="35783" y="40859"/>
                  <a:pt x="35774" y="41546"/>
                </a:cubicBezTo>
                <a:lnTo>
                  <a:pt x="36139" y="41546"/>
                </a:lnTo>
                <a:cubicBezTo>
                  <a:pt x="36122" y="40877"/>
                  <a:pt x="36130" y="40172"/>
                  <a:pt x="36113" y="39503"/>
                </a:cubicBezTo>
                <a:cubicBezTo>
                  <a:pt x="36511" y="39488"/>
                  <a:pt x="36908" y="39483"/>
                  <a:pt x="37304" y="39483"/>
                </a:cubicBezTo>
                <a:cubicBezTo>
                  <a:pt x="38414" y="39483"/>
                  <a:pt x="39520" y="39525"/>
                  <a:pt x="40651" y="39525"/>
                </a:cubicBezTo>
                <a:cubicBezTo>
                  <a:pt x="40850" y="39525"/>
                  <a:pt x="41050" y="39524"/>
                  <a:pt x="41251" y="39521"/>
                </a:cubicBezTo>
                <a:cubicBezTo>
                  <a:pt x="41260" y="40234"/>
                  <a:pt x="41340" y="40868"/>
                  <a:pt x="41385" y="41546"/>
                </a:cubicBezTo>
                <a:lnTo>
                  <a:pt x="41742" y="41546"/>
                </a:lnTo>
                <a:cubicBezTo>
                  <a:pt x="41679" y="40886"/>
                  <a:pt x="41617" y="40216"/>
                  <a:pt x="41599" y="39512"/>
                </a:cubicBezTo>
                <a:cubicBezTo>
                  <a:pt x="42411" y="39503"/>
                  <a:pt x="43229" y="39503"/>
                  <a:pt x="44047" y="39503"/>
                </a:cubicBezTo>
                <a:cubicBezTo>
                  <a:pt x="44864" y="39503"/>
                  <a:pt x="45680" y="39503"/>
                  <a:pt x="46488" y="39494"/>
                </a:cubicBezTo>
                <a:cubicBezTo>
                  <a:pt x="46515" y="40199"/>
                  <a:pt x="46568" y="40859"/>
                  <a:pt x="46613" y="41546"/>
                </a:cubicBezTo>
                <a:lnTo>
                  <a:pt x="46970" y="41546"/>
                </a:lnTo>
                <a:cubicBezTo>
                  <a:pt x="46925" y="40859"/>
                  <a:pt x="46862" y="40190"/>
                  <a:pt x="46845" y="39485"/>
                </a:cubicBezTo>
                <a:cubicBezTo>
                  <a:pt x="48334" y="39476"/>
                  <a:pt x="49806" y="39440"/>
                  <a:pt x="51261" y="39396"/>
                </a:cubicBezTo>
                <a:cubicBezTo>
                  <a:pt x="51359" y="40109"/>
                  <a:pt x="51448" y="40832"/>
                  <a:pt x="51546" y="41546"/>
                </a:cubicBezTo>
                <a:lnTo>
                  <a:pt x="51894" y="41546"/>
                </a:lnTo>
                <a:cubicBezTo>
                  <a:pt x="51805" y="40823"/>
                  <a:pt x="51716" y="40100"/>
                  <a:pt x="51617" y="39387"/>
                </a:cubicBezTo>
                <a:cubicBezTo>
                  <a:pt x="53054" y="39324"/>
                  <a:pt x="54579" y="39342"/>
                  <a:pt x="56069" y="39324"/>
                </a:cubicBezTo>
                <a:lnTo>
                  <a:pt x="56069" y="39324"/>
                </a:lnTo>
                <a:cubicBezTo>
                  <a:pt x="56069" y="40074"/>
                  <a:pt x="56060" y="40832"/>
                  <a:pt x="56087" y="41546"/>
                </a:cubicBezTo>
                <a:lnTo>
                  <a:pt x="56444" y="41546"/>
                </a:lnTo>
                <a:cubicBezTo>
                  <a:pt x="56417" y="40823"/>
                  <a:pt x="56426" y="40074"/>
                  <a:pt x="56426" y="39324"/>
                </a:cubicBezTo>
                <a:cubicBezTo>
                  <a:pt x="57987" y="39271"/>
                  <a:pt x="59575" y="39244"/>
                  <a:pt x="61127" y="39173"/>
                </a:cubicBezTo>
                <a:cubicBezTo>
                  <a:pt x="61636" y="39146"/>
                  <a:pt x="62135" y="39092"/>
                  <a:pt x="62626" y="39075"/>
                </a:cubicBezTo>
                <a:cubicBezTo>
                  <a:pt x="62679" y="39886"/>
                  <a:pt x="62733" y="40698"/>
                  <a:pt x="62742" y="41546"/>
                </a:cubicBezTo>
                <a:lnTo>
                  <a:pt x="63099" y="41546"/>
                </a:lnTo>
                <a:cubicBezTo>
                  <a:pt x="63090" y="40680"/>
                  <a:pt x="63027" y="39824"/>
                  <a:pt x="62983" y="39039"/>
                </a:cubicBezTo>
                <a:cubicBezTo>
                  <a:pt x="64464" y="38878"/>
                  <a:pt x="65980" y="38700"/>
                  <a:pt x="67452" y="38566"/>
                </a:cubicBezTo>
                <a:cubicBezTo>
                  <a:pt x="67613" y="39601"/>
                  <a:pt x="67836" y="40582"/>
                  <a:pt x="68068" y="41546"/>
                </a:cubicBezTo>
                <a:lnTo>
                  <a:pt x="68434" y="41546"/>
                </a:lnTo>
                <a:cubicBezTo>
                  <a:pt x="68193" y="40573"/>
                  <a:pt x="67970" y="39583"/>
                  <a:pt x="67809" y="38530"/>
                </a:cubicBezTo>
                <a:cubicBezTo>
                  <a:pt x="68880" y="38414"/>
                  <a:pt x="70004" y="38298"/>
                  <a:pt x="71101" y="38245"/>
                </a:cubicBezTo>
                <a:cubicBezTo>
                  <a:pt x="71110" y="39324"/>
                  <a:pt x="71119" y="40466"/>
                  <a:pt x="71101" y="41546"/>
                </a:cubicBezTo>
                <a:lnTo>
                  <a:pt x="71449" y="41546"/>
                </a:lnTo>
                <a:cubicBezTo>
                  <a:pt x="71476" y="40466"/>
                  <a:pt x="71449" y="39280"/>
                  <a:pt x="71458" y="38218"/>
                </a:cubicBezTo>
                <a:cubicBezTo>
                  <a:pt x="72234" y="38182"/>
                  <a:pt x="73010" y="38147"/>
                  <a:pt x="73795" y="38129"/>
                </a:cubicBezTo>
                <a:lnTo>
                  <a:pt x="73795" y="37781"/>
                </a:lnTo>
                <a:cubicBezTo>
                  <a:pt x="73010" y="37790"/>
                  <a:pt x="72207" y="37843"/>
                  <a:pt x="71449" y="37852"/>
                </a:cubicBezTo>
                <a:cubicBezTo>
                  <a:pt x="71431" y="36889"/>
                  <a:pt x="71413" y="35934"/>
                  <a:pt x="71369" y="34998"/>
                </a:cubicBezTo>
                <a:cubicBezTo>
                  <a:pt x="72198" y="34962"/>
                  <a:pt x="73001" y="34908"/>
                  <a:pt x="73795" y="34846"/>
                </a:cubicBezTo>
                <a:lnTo>
                  <a:pt x="73795" y="34489"/>
                </a:lnTo>
                <a:cubicBezTo>
                  <a:pt x="72992" y="34543"/>
                  <a:pt x="72163" y="34623"/>
                  <a:pt x="71351" y="34632"/>
                </a:cubicBezTo>
                <a:cubicBezTo>
                  <a:pt x="71217" y="32803"/>
                  <a:pt x="71012" y="31055"/>
                  <a:pt x="70833" y="29270"/>
                </a:cubicBezTo>
                <a:cubicBezTo>
                  <a:pt x="71375" y="29266"/>
                  <a:pt x="71922" y="29258"/>
                  <a:pt x="72464" y="29258"/>
                </a:cubicBezTo>
                <a:cubicBezTo>
                  <a:pt x="72913" y="29258"/>
                  <a:pt x="73359" y="29263"/>
                  <a:pt x="73795" y="29279"/>
                </a:cubicBezTo>
                <a:lnTo>
                  <a:pt x="73795" y="28922"/>
                </a:lnTo>
                <a:cubicBezTo>
                  <a:pt x="73265" y="28908"/>
                  <a:pt x="72710" y="28901"/>
                  <a:pt x="72155" y="28901"/>
                </a:cubicBezTo>
                <a:cubicBezTo>
                  <a:pt x="71701" y="28901"/>
                  <a:pt x="71248" y="28906"/>
                  <a:pt x="70807" y="28914"/>
                </a:cubicBezTo>
                <a:cubicBezTo>
                  <a:pt x="70699" y="27718"/>
                  <a:pt x="70655" y="26451"/>
                  <a:pt x="70619" y="25176"/>
                </a:cubicBezTo>
                <a:cubicBezTo>
                  <a:pt x="71690" y="25176"/>
                  <a:pt x="72733" y="25158"/>
                  <a:pt x="73795" y="25158"/>
                </a:cubicBezTo>
                <a:lnTo>
                  <a:pt x="73795" y="24801"/>
                </a:lnTo>
                <a:cubicBezTo>
                  <a:pt x="72733" y="24810"/>
                  <a:pt x="71672" y="24819"/>
                  <a:pt x="70610" y="24828"/>
                </a:cubicBezTo>
                <a:cubicBezTo>
                  <a:pt x="70592" y="22936"/>
                  <a:pt x="70566" y="20983"/>
                  <a:pt x="70637" y="19136"/>
                </a:cubicBezTo>
                <a:cubicBezTo>
                  <a:pt x="71401" y="19009"/>
                  <a:pt x="72233" y="18909"/>
                  <a:pt x="73105" y="18909"/>
                </a:cubicBezTo>
                <a:cubicBezTo>
                  <a:pt x="73333" y="18909"/>
                  <a:pt x="73563" y="18916"/>
                  <a:pt x="73795" y="18931"/>
                </a:cubicBezTo>
                <a:lnTo>
                  <a:pt x="73795" y="18574"/>
                </a:lnTo>
                <a:cubicBezTo>
                  <a:pt x="73582" y="18560"/>
                  <a:pt x="73368" y="18554"/>
                  <a:pt x="73157" y="18554"/>
                </a:cubicBezTo>
                <a:cubicBezTo>
                  <a:pt x="72263" y="18554"/>
                  <a:pt x="71394" y="18664"/>
                  <a:pt x="70637" y="18779"/>
                </a:cubicBezTo>
                <a:cubicBezTo>
                  <a:pt x="70673" y="16870"/>
                  <a:pt x="70798" y="15068"/>
                  <a:pt x="70860" y="13204"/>
                </a:cubicBezTo>
                <a:cubicBezTo>
                  <a:pt x="71217" y="13177"/>
                  <a:pt x="71582" y="13168"/>
                  <a:pt x="71952" y="13168"/>
                </a:cubicBezTo>
                <a:cubicBezTo>
                  <a:pt x="72562" y="13168"/>
                  <a:pt x="73184" y="13193"/>
                  <a:pt x="73795" y="13204"/>
                </a:cubicBezTo>
                <a:lnTo>
                  <a:pt x="73795" y="12847"/>
                </a:lnTo>
                <a:cubicBezTo>
                  <a:pt x="73171" y="12841"/>
                  <a:pt x="72521" y="12809"/>
                  <a:pt x="71886" y="12809"/>
                </a:cubicBezTo>
                <a:cubicBezTo>
                  <a:pt x="71540" y="12809"/>
                  <a:pt x="71199" y="12819"/>
                  <a:pt x="70869" y="12847"/>
                </a:cubicBezTo>
                <a:cubicBezTo>
                  <a:pt x="70914" y="11446"/>
                  <a:pt x="70896" y="9974"/>
                  <a:pt x="70931" y="8565"/>
                </a:cubicBezTo>
                <a:cubicBezTo>
                  <a:pt x="71913" y="8556"/>
                  <a:pt x="72832" y="8484"/>
                  <a:pt x="73795" y="8467"/>
                </a:cubicBezTo>
                <a:lnTo>
                  <a:pt x="73795" y="8119"/>
                </a:lnTo>
                <a:cubicBezTo>
                  <a:pt x="72823" y="8137"/>
                  <a:pt x="71904" y="8199"/>
                  <a:pt x="70923" y="8208"/>
                </a:cubicBezTo>
                <a:cubicBezTo>
                  <a:pt x="70931" y="6825"/>
                  <a:pt x="70931" y="5442"/>
                  <a:pt x="70940" y="4086"/>
                </a:cubicBezTo>
                <a:cubicBezTo>
                  <a:pt x="71850" y="4015"/>
                  <a:pt x="72805" y="3979"/>
                  <a:pt x="73795" y="3979"/>
                </a:cubicBezTo>
                <a:lnTo>
                  <a:pt x="73795" y="3623"/>
                </a:lnTo>
                <a:cubicBezTo>
                  <a:pt x="73730" y="3622"/>
                  <a:pt x="73666" y="3622"/>
                  <a:pt x="73601" y="3622"/>
                </a:cubicBezTo>
                <a:cubicBezTo>
                  <a:pt x="72670" y="3622"/>
                  <a:pt x="71765" y="3680"/>
                  <a:pt x="70923" y="3730"/>
                </a:cubicBezTo>
                <a:cubicBezTo>
                  <a:pt x="70896" y="2463"/>
                  <a:pt x="70851" y="1205"/>
                  <a:pt x="70735" y="27"/>
                </a:cubicBezTo>
                <a:lnTo>
                  <a:pt x="70378" y="27"/>
                </a:lnTo>
                <a:cubicBezTo>
                  <a:pt x="70494" y="1205"/>
                  <a:pt x="70557" y="2498"/>
                  <a:pt x="70557" y="3747"/>
                </a:cubicBezTo>
                <a:cubicBezTo>
                  <a:pt x="69601" y="3791"/>
                  <a:pt x="68592" y="3814"/>
                  <a:pt x="67585" y="3814"/>
                </a:cubicBezTo>
                <a:cubicBezTo>
                  <a:pt x="66741" y="3814"/>
                  <a:pt x="65898" y="3798"/>
                  <a:pt x="65088" y="3765"/>
                </a:cubicBezTo>
                <a:cubicBezTo>
                  <a:pt x="65124" y="2490"/>
                  <a:pt x="65240" y="1285"/>
                  <a:pt x="65302" y="27"/>
                </a:cubicBezTo>
                <a:lnTo>
                  <a:pt x="64954" y="27"/>
                </a:lnTo>
                <a:cubicBezTo>
                  <a:pt x="64874" y="1276"/>
                  <a:pt x="64785" y="2507"/>
                  <a:pt x="64722" y="3765"/>
                </a:cubicBezTo>
                <a:cubicBezTo>
                  <a:pt x="64644" y="3766"/>
                  <a:pt x="64565" y="3766"/>
                  <a:pt x="64487" y="3766"/>
                </a:cubicBezTo>
                <a:cubicBezTo>
                  <a:pt x="63208" y="3766"/>
                  <a:pt x="61988" y="3700"/>
                  <a:pt x="60753" y="3649"/>
                </a:cubicBezTo>
                <a:cubicBezTo>
                  <a:pt x="60753" y="2409"/>
                  <a:pt x="60672" y="1250"/>
                  <a:pt x="60637" y="45"/>
                </a:cubicBezTo>
                <a:cubicBezTo>
                  <a:pt x="60628" y="45"/>
                  <a:pt x="60619" y="36"/>
                  <a:pt x="60628" y="27"/>
                </a:cubicBezTo>
                <a:lnTo>
                  <a:pt x="60271" y="27"/>
                </a:lnTo>
                <a:cubicBezTo>
                  <a:pt x="60324" y="1214"/>
                  <a:pt x="60405" y="2427"/>
                  <a:pt x="60387" y="3649"/>
                </a:cubicBezTo>
                <a:cubicBezTo>
                  <a:pt x="59823" y="3626"/>
                  <a:pt x="59255" y="3616"/>
                  <a:pt x="58685" y="3616"/>
                </a:cubicBezTo>
                <a:cubicBezTo>
                  <a:pt x="57740" y="3616"/>
                  <a:pt x="56793" y="3643"/>
                  <a:pt x="55864" y="3676"/>
                </a:cubicBezTo>
                <a:cubicBezTo>
                  <a:pt x="55855" y="2454"/>
                  <a:pt x="55864" y="1241"/>
                  <a:pt x="55873" y="27"/>
                </a:cubicBezTo>
                <a:lnTo>
                  <a:pt x="55516" y="27"/>
                </a:lnTo>
                <a:cubicBezTo>
                  <a:pt x="55498" y="1241"/>
                  <a:pt x="55525" y="2490"/>
                  <a:pt x="55498" y="3694"/>
                </a:cubicBezTo>
                <a:cubicBezTo>
                  <a:pt x="54854" y="3721"/>
                  <a:pt x="54193" y="3735"/>
                  <a:pt x="53531" y="3735"/>
                </a:cubicBezTo>
                <a:cubicBezTo>
                  <a:pt x="52681" y="3735"/>
                  <a:pt x="51829" y="3712"/>
                  <a:pt x="51011" y="3667"/>
                </a:cubicBezTo>
                <a:cubicBezTo>
                  <a:pt x="50975" y="2400"/>
                  <a:pt x="50904" y="1169"/>
                  <a:pt x="50743" y="27"/>
                </a:cubicBezTo>
                <a:lnTo>
                  <a:pt x="50377" y="27"/>
                </a:lnTo>
                <a:cubicBezTo>
                  <a:pt x="50556" y="1160"/>
                  <a:pt x="50609" y="2409"/>
                  <a:pt x="50663" y="3667"/>
                </a:cubicBezTo>
                <a:cubicBezTo>
                  <a:pt x="49012" y="3533"/>
                  <a:pt x="47255" y="3507"/>
                  <a:pt x="45578" y="3417"/>
                </a:cubicBezTo>
                <a:cubicBezTo>
                  <a:pt x="45578" y="2258"/>
                  <a:pt x="45614" y="1142"/>
                  <a:pt x="45658" y="27"/>
                </a:cubicBezTo>
                <a:lnTo>
                  <a:pt x="45301" y="27"/>
                </a:lnTo>
                <a:cubicBezTo>
                  <a:pt x="45257" y="1142"/>
                  <a:pt x="45221" y="2258"/>
                  <a:pt x="45221" y="3417"/>
                </a:cubicBezTo>
                <a:cubicBezTo>
                  <a:pt x="44892" y="3397"/>
                  <a:pt x="44565" y="3389"/>
                  <a:pt x="44238" y="3389"/>
                </a:cubicBezTo>
                <a:cubicBezTo>
                  <a:pt x="43178" y="3389"/>
                  <a:pt x="42127" y="3471"/>
                  <a:pt x="41087" y="3471"/>
                </a:cubicBezTo>
                <a:cubicBezTo>
                  <a:pt x="41046" y="3471"/>
                  <a:pt x="41006" y="3471"/>
                  <a:pt x="40966" y="3471"/>
                </a:cubicBezTo>
                <a:cubicBezTo>
                  <a:pt x="40975" y="2302"/>
                  <a:pt x="41046" y="1196"/>
                  <a:pt x="41064" y="27"/>
                </a:cubicBezTo>
                <a:lnTo>
                  <a:pt x="40716" y="27"/>
                </a:lnTo>
                <a:cubicBezTo>
                  <a:pt x="40680" y="1187"/>
                  <a:pt x="40627" y="2311"/>
                  <a:pt x="40618" y="3489"/>
                </a:cubicBezTo>
                <a:cubicBezTo>
                  <a:pt x="38941" y="3515"/>
                  <a:pt x="37156" y="3498"/>
                  <a:pt x="35559" y="3569"/>
                </a:cubicBezTo>
                <a:cubicBezTo>
                  <a:pt x="35479" y="2374"/>
                  <a:pt x="35568" y="1187"/>
                  <a:pt x="35622" y="27"/>
                </a:cubicBezTo>
                <a:lnTo>
                  <a:pt x="35265" y="27"/>
                </a:lnTo>
                <a:cubicBezTo>
                  <a:pt x="35212" y="1160"/>
                  <a:pt x="35131" y="2347"/>
                  <a:pt x="35203" y="3524"/>
                </a:cubicBezTo>
                <a:lnTo>
                  <a:pt x="30394" y="3587"/>
                </a:lnTo>
                <a:cubicBezTo>
                  <a:pt x="30394" y="1847"/>
                  <a:pt x="30350" y="54"/>
                  <a:pt x="30350" y="27"/>
                </a:cubicBezTo>
                <a:lnTo>
                  <a:pt x="29966" y="36"/>
                </a:lnTo>
                <a:cubicBezTo>
                  <a:pt x="29966" y="63"/>
                  <a:pt x="30011" y="1856"/>
                  <a:pt x="30011" y="3587"/>
                </a:cubicBezTo>
                <a:lnTo>
                  <a:pt x="24765" y="3658"/>
                </a:lnTo>
                <a:cubicBezTo>
                  <a:pt x="24881" y="2436"/>
                  <a:pt x="25042" y="830"/>
                  <a:pt x="25122" y="1"/>
                </a:cubicBezTo>
                <a:lnTo>
                  <a:pt x="24738" y="1"/>
                </a:lnTo>
                <a:cubicBezTo>
                  <a:pt x="24649" y="848"/>
                  <a:pt x="24488" y="2454"/>
                  <a:pt x="24381" y="3667"/>
                </a:cubicBezTo>
                <a:lnTo>
                  <a:pt x="18975" y="3739"/>
                </a:lnTo>
                <a:cubicBezTo>
                  <a:pt x="18975" y="2454"/>
                  <a:pt x="18931" y="964"/>
                  <a:pt x="18904" y="1"/>
                </a:cubicBezTo>
                <a:lnTo>
                  <a:pt x="18520" y="1"/>
                </a:lnTo>
                <a:cubicBezTo>
                  <a:pt x="18547" y="964"/>
                  <a:pt x="18592" y="2472"/>
                  <a:pt x="18592" y="3739"/>
                </a:cubicBezTo>
                <a:lnTo>
                  <a:pt x="12829" y="3819"/>
                </a:lnTo>
                <a:cubicBezTo>
                  <a:pt x="12820" y="2302"/>
                  <a:pt x="12802" y="795"/>
                  <a:pt x="12793" y="1"/>
                </a:cubicBezTo>
                <a:lnTo>
                  <a:pt x="12409" y="1"/>
                </a:lnTo>
                <a:cubicBezTo>
                  <a:pt x="12418" y="795"/>
                  <a:pt x="12436" y="2302"/>
                  <a:pt x="12445" y="3819"/>
                </a:cubicBezTo>
                <a:lnTo>
                  <a:pt x="7735" y="3881"/>
                </a:lnTo>
                <a:cubicBezTo>
                  <a:pt x="7735" y="2061"/>
                  <a:pt x="7690" y="54"/>
                  <a:pt x="7690" y="27"/>
                </a:cubicBezTo>
                <a:lnTo>
                  <a:pt x="7307" y="36"/>
                </a:lnTo>
                <a:cubicBezTo>
                  <a:pt x="7307" y="63"/>
                  <a:pt x="7351" y="2070"/>
                  <a:pt x="7351" y="3890"/>
                </a:cubicBezTo>
                <a:lnTo>
                  <a:pt x="1999" y="3962"/>
                </a:lnTo>
                <a:cubicBezTo>
                  <a:pt x="2114" y="2713"/>
                  <a:pt x="2293" y="902"/>
                  <a:pt x="2391" y="1"/>
                </a:cubicBezTo>
                <a:close/>
              </a:path>
            </a:pathLst>
          </a:custGeom>
          <a:solidFill>
            <a:srgbClr val="95739C">
              <a:alpha val="107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509" name="Google Shape;509;p27"/>
          <p:cNvGrpSpPr/>
          <p:nvPr/>
        </p:nvGrpSpPr>
        <p:grpSpPr>
          <a:xfrm>
            <a:off x="445803" y="390287"/>
            <a:ext cx="11348701" cy="6242039"/>
            <a:chOff x="334352" y="292715"/>
            <a:chExt cx="8511526" cy="4681529"/>
          </a:xfrm>
        </p:grpSpPr>
        <p:grpSp>
          <p:nvGrpSpPr>
            <p:cNvPr id="510" name="Google Shape;510;p27"/>
            <p:cNvGrpSpPr/>
            <p:nvPr/>
          </p:nvGrpSpPr>
          <p:grpSpPr>
            <a:xfrm rot="1930052">
              <a:off x="8226990" y="4251607"/>
              <a:ext cx="484978" cy="642879"/>
              <a:chOff x="477400" y="383100"/>
              <a:chExt cx="484975" cy="642875"/>
            </a:xfrm>
          </p:grpSpPr>
          <p:sp>
            <p:nvSpPr>
              <p:cNvPr id="511" name="Google Shape;511;p27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2" name="Google Shape;512;p27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513" name="Google Shape;513;p27"/>
            <p:cNvGrpSpPr/>
            <p:nvPr/>
          </p:nvGrpSpPr>
          <p:grpSpPr>
            <a:xfrm rot="1324746">
              <a:off x="420490" y="429217"/>
              <a:ext cx="444891" cy="545120"/>
              <a:chOff x="8331913" y="266838"/>
              <a:chExt cx="444875" cy="545100"/>
            </a:xfrm>
          </p:grpSpPr>
          <p:sp>
            <p:nvSpPr>
              <p:cNvPr id="514" name="Google Shape;514;p27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5" name="Google Shape;515;p27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16" name="Google Shape;516;p27"/>
            <p:cNvSpPr/>
            <p:nvPr/>
          </p:nvSpPr>
          <p:spPr>
            <a:xfrm>
              <a:off x="2768125" y="4463150"/>
              <a:ext cx="221825" cy="219775"/>
            </a:xfrm>
            <a:custGeom>
              <a:avLst/>
              <a:gdLst/>
              <a:ahLst/>
              <a:cxnLst/>
              <a:rect l="l" t="t" r="r" b="b"/>
              <a:pathLst>
                <a:path w="8873" h="8791" extrusionOk="0">
                  <a:moveTo>
                    <a:pt x="5657" y="0"/>
                  </a:moveTo>
                  <a:cubicBezTo>
                    <a:pt x="5541" y="0"/>
                    <a:pt x="5462" y="101"/>
                    <a:pt x="5414" y="307"/>
                  </a:cubicBezTo>
                  <a:cubicBezTo>
                    <a:pt x="5263" y="809"/>
                    <a:pt x="4913" y="1160"/>
                    <a:pt x="4712" y="1611"/>
                  </a:cubicBezTo>
                  <a:cubicBezTo>
                    <a:pt x="4628" y="1793"/>
                    <a:pt x="4520" y="1874"/>
                    <a:pt x="4397" y="1874"/>
                  </a:cubicBezTo>
                  <a:cubicBezTo>
                    <a:pt x="4301" y="1874"/>
                    <a:pt x="4196" y="1824"/>
                    <a:pt x="4085" y="1736"/>
                  </a:cubicBezTo>
                  <a:cubicBezTo>
                    <a:pt x="3935" y="1661"/>
                    <a:pt x="3835" y="1535"/>
                    <a:pt x="3709" y="1435"/>
                  </a:cubicBezTo>
                  <a:cubicBezTo>
                    <a:pt x="3735" y="1134"/>
                    <a:pt x="3584" y="909"/>
                    <a:pt x="3359" y="759"/>
                  </a:cubicBezTo>
                  <a:cubicBezTo>
                    <a:pt x="3195" y="636"/>
                    <a:pt x="2861" y="572"/>
                    <a:pt x="2550" y="572"/>
                  </a:cubicBezTo>
                  <a:cubicBezTo>
                    <a:pt x="2289" y="572"/>
                    <a:pt x="2044" y="617"/>
                    <a:pt x="1930" y="708"/>
                  </a:cubicBezTo>
                  <a:cubicBezTo>
                    <a:pt x="1629" y="959"/>
                    <a:pt x="1679" y="1410"/>
                    <a:pt x="1980" y="1987"/>
                  </a:cubicBezTo>
                  <a:cubicBezTo>
                    <a:pt x="2231" y="2438"/>
                    <a:pt x="2607" y="2789"/>
                    <a:pt x="3058" y="3139"/>
                  </a:cubicBezTo>
                  <a:cubicBezTo>
                    <a:pt x="2682" y="3390"/>
                    <a:pt x="2356" y="3566"/>
                    <a:pt x="2105" y="3816"/>
                  </a:cubicBezTo>
                  <a:cubicBezTo>
                    <a:pt x="1529" y="4368"/>
                    <a:pt x="777" y="4693"/>
                    <a:pt x="301" y="5320"/>
                  </a:cubicBezTo>
                  <a:cubicBezTo>
                    <a:pt x="0" y="5721"/>
                    <a:pt x="0" y="6147"/>
                    <a:pt x="351" y="6498"/>
                  </a:cubicBezTo>
                  <a:cubicBezTo>
                    <a:pt x="535" y="6710"/>
                    <a:pt x="750" y="6802"/>
                    <a:pt x="979" y="6802"/>
                  </a:cubicBezTo>
                  <a:cubicBezTo>
                    <a:pt x="1157" y="6802"/>
                    <a:pt x="1343" y="6747"/>
                    <a:pt x="1529" y="6648"/>
                  </a:cubicBezTo>
                  <a:cubicBezTo>
                    <a:pt x="1905" y="6448"/>
                    <a:pt x="2281" y="6222"/>
                    <a:pt x="2657" y="6022"/>
                  </a:cubicBezTo>
                  <a:cubicBezTo>
                    <a:pt x="2802" y="5957"/>
                    <a:pt x="2948" y="5851"/>
                    <a:pt x="3107" y="5851"/>
                  </a:cubicBezTo>
                  <a:cubicBezTo>
                    <a:pt x="3194" y="5851"/>
                    <a:pt x="3286" y="5883"/>
                    <a:pt x="3384" y="5972"/>
                  </a:cubicBezTo>
                  <a:cubicBezTo>
                    <a:pt x="3609" y="6197"/>
                    <a:pt x="3785" y="6423"/>
                    <a:pt x="3634" y="6749"/>
                  </a:cubicBezTo>
                  <a:cubicBezTo>
                    <a:pt x="3409" y="7250"/>
                    <a:pt x="3760" y="7726"/>
                    <a:pt x="3785" y="8202"/>
                  </a:cubicBezTo>
                  <a:cubicBezTo>
                    <a:pt x="3785" y="8516"/>
                    <a:pt x="4327" y="8790"/>
                    <a:pt x="4710" y="8790"/>
                  </a:cubicBezTo>
                  <a:cubicBezTo>
                    <a:pt x="4755" y="8790"/>
                    <a:pt x="4798" y="8786"/>
                    <a:pt x="4837" y="8779"/>
                  </a:cubicBezTo>
                  <a:cubicBezTo>
                    <a:pt x="5238" y="8703"/>
                    <a:pt x="5263" y="8378"/>
                    <a:pt x="5339" y="8052"/>
                  </a:cubicBezTo>
                  <a:cubicBezTo>
                    <a:pt x="5489" y="7150"/>
                    <a:pt x="5564" y="6272"/>
                    <a:pt x="5514" y="5370"/>
                  </a:cubicBezTo>
                  <a:cubicBezTo>
                    <a:pt x="5642" y="4820"/>
                    <a:pt x="5744" y="4619"/>
                    <a:pt x="6044" y="4619"/>
                  </a:cubicBezTo>
                  <a:cubicBezTo>
                    <a:pt x="6154" y="4619"/>
                    <a:pt x="6291" y="4646"/>
                    <a:pt x="6466" y="4693"/>
                  </a:cubicBezTo>
                  <a:cubicBezTo>
                    <a:pt x="6918" y="4819"/>
                    <a:pt x="7344" y="4969"/>
                    <a:pt x="7795" y="5094"/>
                  </a:cubicBezTo>
                  <a:cubicBezTo>
                    <a:pt x="7891" y="5122"/>
                    <a:pt x="7986" y="5136"/>
                    <a:pt x="8076" y="5136"/>
                  </a:cubicBezTo>
                  <a:cubicBezTo>
                    <a:pt x="8315" y="5136"/>
                    <a:pt x="8527" y="5037"/>
                    <a:pt x="8672" y="4819"/>
                  </a:cubicBezTo>
                  <a:cubicBezTo>
                    <a:pt x="8872" y="4493"/>
                    <a:pt x="8572" y="4267"/>
                    <a:pt x="8446" y="4017"/>
                  </a:cubicBezTo>
                  <a:cubicBezTo>
                    <a:pt x="8296" y="3766"/>
                    <a:pt x="8045" y="3666"/>
                    <a:pt x="7770" y="3616"/>
                  </a:cubicBezTo>
                  <a:cubicBezTo>
                    <a:pt x="7519" y="3566"/>
                    <a:pt x="7268" y="3515"/>
                    <a:pt x="6993" y="3440"/>
                  </a:cubicBezTo>
                  <a:cubicBezTo>
                    <a:pt x="5715" y="3064"/>
                    <a:pt x="5715" y="3064"/>
                    <a:pt x="6366" y="1886"/>
                  </a:cubicBezTo>
                  <a:cubicBezTo>
                    <a:pt x="6717" y="1285"/>
                    <a:pt x="6742" y="784"/>
                    <a:pt x="6166" y="332"/>
                  </a:cubicBezTo>
                  <a:cubicBezTo>
                    <a:pt x="5946" y="113"/>
                    <a:pt x="5780" y="0"/>
                    <a:pt x="56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7" name="Google Shape;517;p27"/>
            <p:cNvSpPr/>
            <p:nvPr/>
          </p:nvSpPr>
          <p:spPr>
            <a:xfrm rot="-1983784">
              <a:off x="3202375" y="385095"/>
              <a:ext cx="163081" cy="308600"/>
            </a:xfrm>
            <a:custGeom>
              <a:avLst/>
              <a:gdLst/>
              <a:ahLst/>
              <a:cxnLst/>
              <a:rect l="l" t="t" r="r" b="b"/>
              <a:pathLst>
                <a:path w="4838" h="9155" extrusionOk="0">
                  <a:moveTo>
                    <a:pt x="2132" y="1"/>
                  </a:moveTo>
                  <a:cubicBezTo>
                    <a:pt x="1972" y="1"/>
                    <a:pt x="1824" y="119"/>
                    <a:pt x="1705" y="372"/>
                  </a:cubicBezTo>
                  <a:cubicBezTo>
                    <a:pt x="1529" y="547"/>
                    <a:pt x="1479" y="773"/>
                    <a:pt x="1454" y="973"/>
                  </a:cubicBezTo>
                  <a:cubicBezTo>
                    <a:pt x="953" y="1424"/>
                    <a:pt x="752" y="2026"/>
                    <a:pt x="477" y="2577"/>
                  </a:cubicBezTo>
                  <a:cubicBezTo>
                    <a:pt x="126" y="2778"/>
                    <a:pt x="76" y="3053"/>
                    <a:pt x="101" y="3404"/>
                  </a:cubicBezTo>
                  <a:cubicBezTo>
                    <a:pt x="25" y="3680"/>
                    <a:pt x="0" y="3981"/>
                    <a:pt x="226" y="4206"/>
                  </a:cubicBezTo>
                  <a:cubicBezTo>
                    <a:pt x="451" y="4883"/>
                    <a:pt x="552" y="5635"/>
                    <a:pt x="1028" y="6211"/>
                  </a:cubicBezTo>
                  <a:cubicBezTo>
                    <a:pt x="1078" y="6712"/>
                    <a:pt x="1279" y="7189"/>
                    <a:pt x="1504" y="7640"/>
                  </a:cubicBezTo>
                  <a:cubicBezTo>
                    <a:pt x="1479" y="7690"/>
                    <a:pt x="1479" y="7740"/>
                    <a:pt x="1504" y="7765"/>
                  </a:cubicBezTo>
                  <a:cubicBezTo>
                    <a:pt x="1504" y="7790"/>
                    <a:pt x="1504" y="7790"/>
                    <a:pt x="1504" y="7790"/>
                  </a:cubicBezTo>
                  <a:cubicBezTo>
                    <a:pt x="1504" y="7941"/>
                    <a:pt x="1529" y="8091"/>
                    <a:pt x="1680" y="8191"/>
                  </a:cubicBezTo>
                  <a:cubicBezTo>
                    <a:pt x="1680" y="8266"/>
                    <a:pt x="1705" y="8342"/>
                    <a:pt x="1705" y="8392"/>
                  </a:cubicBezTo>
                  <a:cubicBezTo>
                    <a:pt x="1680" y="8692"/>
                    <a:pt x="1680" y="8968"/>
                    <a:pt x="2081" y="8993"/>
                  </a:cubicBezTo>
                  <a:cubicBezTo>
                    <a:pt x="2149" y="9088"/>
                    <a:pt x="2217" y="9154"/>
                    <a:pt x="2285" y="9154"/>
                  </a:cubicBezTo>
                  <a:cubicBezTo>
                    <a:pt x="2342" y="9154"/>
                    <a:pt x="2399" y="9108"/>
                    <a:pt x="2456" y="8993"/>
                  </a:cubicBezTo>
                  <a:cubicBezTo>
                    <a:pt x="2507" y="8943"/>
                    <a:pt x="2507" y="8893"/>
                    <a:pt x="2507" y="8818"/>
                  </a:cubicBezTo>
                  <a:cubicBezTo>
                    <a:pt x="2682" y="8667"/>
                    <a:pt x="2707" y="8442"/>
                    <a:pt x="2707" y="8216"/>
                  </a:cubicBezTo>
                  <a:cubicBezTo>
                    <a:pt x="3334" y="7139"/>
                    <a:pt x="3659" y="5935"/>
                    <a:pt x="4136" y="4808"/>
                  </a:cubicBezTo>
                  <a:cubicBezTo>
                    <a:pt x="4261" y="4707"/>
                    <a:pt x="4311" y="4582"/>
                    <a:pt x="4311" y="4432"/>
                  </a:cubicBezTo>
                  <a:cubicBezTo>
                    <a:pt x="4411" y="4081"/>
                    <a:pt x="4837" y="3780"/>
                    <a:pt x="4487" y="3379"/>
                  </a:cubicBezTo>
                  <a:cubicBezTo>
                    <a:pt x="4286" y="2753"/>
                    <a:pt x="3885" y="2276"/>
                    <a:pt x="3509" y="1775"/>
                  </a:cubicBezTo>
                  <a:cubicBezTo>
                    <a:pt x="3459" y="1499"/>
                    <a:pt x="3359" y="1299"/>
                    <a:pt x="3133" y="1149"/>
                  </a:cubicBezTo>
                  <a:cubicBezTo>
                    <a:pt x="3108" y="1098"/>
                    <a:pt x="3083" y="1048"/>
                    <a:pt x="3033" y="998"/>
                  </a:cubicBezTo>
                  <a:cubicBezTo>
                    <a:pt x="3008" y="697"/>
                    <a:pt x="2782" y="472"/>
                    <a:pt x="2582" y="271"/>
                  </a:cubicBezTo>
                  <a:cubicBezTo>
                    <a:pt x="2429" y="94"/>
                    <a:pt x="2275" y="1"/>
                    <a:pt x="21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518" name="Google Shape;518;p27"/>
            <p:cNvGrpSpPr/>
            <p:nvPr/>
          </p:nvGrpSpPr>
          <p:grpSpPr>
            <a:xfrm>
              <a:off x="8482875" y="327836"/>
              <a:ext cx="191796" cy="304277"/>
              <a:chOff x="7707175" y="1074324"/>
              <a:chExt cx="191796" cy="304277"/>
            </a:xfrm>
          </p:grpSpPr>
          <p:sp>
            <p:nvSpPr>
              <p:cNvPr id="519" name="Google Shape;519;p27"/>
              <p:cNvSpPr/>
              <p:nvPr/>
            </p:nvSpPr>
            <p:spPr>
              <a:xfrm>
                <a:off x="7773074" y="1247243"/>
                <a:ext cx="125898" cy="131358"/>
              </a:xfrm>
              <a:custGeom>
                <a:avLst/>
                <a:gdLst/>
                <a:ahLst/>
                <a:cxnLst/>
                <a:rect l="l" t="t" r="r" b="b"/>
                <a:pathLst>
                  <a:path w="3735" h="3897" extrusionOk="0">
                    <a:moveTo>
                      <a:pt x="1765" y="0"/>
                    </a:moveTo>
                    <a:cubicBezTo>
                      <a:pt x="1753" y="0"/>
                      <a:pt x="1741" y="0"/>
                      <a:pt x="1729" y="1"/>
                    </a:cubicBezTo>
                    <a:cubicBezTo>
                      <a:pt x="1579" y="1"/>
                      <a:pt x="1404" y="51"/>
                      <a:pt x="1253" y="126"/>
                    </a:cubicBezTo>
                    <a:cubicBezTo>
                      <a:pt x="451" y="577"/>
                      <a:pt x="0" y="2031"/>
                      <a:pt x="351" y="2908"/>
                    </a:cubicBezTo>
                    <a:cubicBezTo>
                      <a:pt x="501" y="3184"/>
                      <a:pt x="752" y="3334"/>
                      <a:pt x="927" y="3560"/>
                    </a:cubicBezTo>
                    <a:cubicBezTo>
                      <a:pt x="1304" y="3783"/>
                      <a:pt x="1647" y="3896"/>
                      <a:pt x="1971" y="3896"/>
                    </a:cubicBezTo>
                    <a:cubicBezTo>
                      <a:pt x="2336" y="3896"/>
                      <a:pt x="2675" y="3752"/>
                      <a:pt x="3008" y="3460"/>
                    </a:cubicBezTo>
                    <a:cubicBezTo>
                      <a:pt x="3509" y="3034"/>
                      <a:pt x="3734" y="2081"/>
                      <a:pt x="3509" y="1430"/>
                    </a:cubicBezTo>
                    <a:cubicBezTo>
                      <a:pt x="3238" y="667"/>
                      <a:pt x="2412" y="0"/>
                      <a:pt x="176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0" name="Google Shape;520;p27"/>
              <p:cNvSpPr/>
              <p:nvPr/>
            </p:nvSpPr>
            <p:spPr>
              <a:xfrm>
                <a:off x="7707175" y="1074324"/>
                <a:ext cx="75201" cy="65527"/>
              </a:xfrm>
              <a:custGeom>
                <a:avLst/>
                <a:gdLst/>
                <a:ahLst/>
                <a:cxnLst/>
                <a:rect l="l" t="t" r="r" b="b"/>
                <a:pathLst>
                  <a:path w="2231" h="1944" extrusionOk="0">
                    <a:moveTo>
                      <a:pt x="786" y="0"/>
                    </a:moveTo>
                    <a:cubicBezTo>
                      <a:pt x="663" y="0"/>
                      <a:pt x="565" y="70"/>
                      <a:pt x="526" y="244"/>
                    </a:cubicBezTo>
                    <a:cubicBezTo>
                      <a:pt x="351" y="294"/>
                      <a:pt x="276" y="419"/>
                      <a:pt x="276" y="620"/>
                    </a:cubicBezTo>
                    <a:cubicBezTo>
                      <a:pt x="75" y="770"/>
                      <a:pt x="0" y="970"/>
                      <a:pt x="100" y="1221"/>
                    </a:cubicBezTo>
                    <a:cubicBezTo>
                      <a:pt x="123" y="1723"/>
                      <a:pt x="395" y="1851"/>
                      <a:pt x="784" y="1851"/>
                    </a:cubicBezTo>
                    <a:cubicBezTo>
                      <a:pt x="823" y="1851"/>
                      <a:pt x="862" y="1850"/>
                      <a:pt x="902" y="1848"/>
                    </a:cubicBezTo>
                    <a:cubicBezTo>
                      <a:pt x="1106" y="1907"/>
                      <a:pt x="1252" y="1943"/>
                      <a:pt x="1366" y="1943"/>
                    </a:cubicBezTo>
                    <a:cubicBezTo>
                      <a:pt x="1592" y="1943"/>
                      <a:pt x="1697" y="1803"/>
                      <a:pt x="1880" y="1422"/>
                    </a:cubicBezTo>
                    <a:lnTo>
                      <a:pt x="1905" y="1221"/>
                    </a:lnTo>
                    <a:cubicBezTo>
                      <a:pt x="2231" y="569"/>
                      <a:pt x="2231" y="569"/>
                      <a:pt x="1504" y="68"/>
                    </a:cubicBezTo>
                    <a:cubicBezTo>
                      <a:pt x="1454" y="43"/>
                      <a:pt x="1379" y="43"/>
                      <a:pt x="1303" y="43"/>
                    </a:cubicBezTo>
                    <a:cubicBezTo>
                      <a:pt x="1178" y="43"/>
                      <a:pt x="1053" y="18"/>
                      <a:pt x="902" y="18"/>
                    </a:cubicBezTo>
                    <a:cubicBezTo>
                      <a:pt x="862" y="7"/>
                      <a:pt x="823" y="0"/>
                      <a:pt x="7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21" name="Google Shape;521;p27"/>
            <p:cNvSpPr/>
            <p:nvPr/>
          </p:nvSpPr>
          <p:spPr>
            <a:xfrm rot="-5532891">
              <a:off x="5848116" y="275637"/>
              <a:ext cx="358988" cy="408669"/>
            </a:xfrm>
            <a:custGeom>
              <a:avLst/>
              <a:gdLst/>
              <a:ahLst/>
              <a:cxnLst/>
              <a:rect l="l" t="t" r="r" b="b"/>
              <a:pathLst>
                <a:path w="11099" h="12635" extrusionOk="0">
                  <a:moveTo>
                    <a:pt x="5421" y="7516"/>
                  </a:moveTo>
                  <a:cubicBezTo>
                    <a:pt x="5626" y="7516"/>
                    <a:pt x="5845" y="7540"/>
                    <a:pt x="6076" y="7594"/>
                  </a:cubicBezTo>
                  <a:cubicBezTo>
                    <a:pt x="5865" y="8490"/>
                    <a:pt x="5230" y="9611"/>
                    <a:pt x="4308" y="9611"/>
                  </a:cubicBezTo>
                  <a:cubicBezTo>
                    <a:pt x="4294" y="9611"/>
                    <a:pt x="4280" y="9610"/>
                    <a:pt x="4265" y="9610"/>
                  </a:cubicBezTo>
                  <a:cubicBezTo>
                    <a:pt x="2817" y="9553"/>
                    <a:pt x="3538" y="7516"/>
                    <a:pt x="5421" y="7516"/>
                  </a:cubicBezTo>
                  <a:close/>
                  <a:moveTo>
                    <a:pt x="919" y="1"/>
                  </a:moveTo>
                  <a:cubicBezTo>
                    <a:pt x="578" y="1"/>
                    <a:pt x="349" y="173"/>
                    <a:pt x="260" y="466"/>
                  </a:cubicBezTo>
                  <a:cubicBezTo>
                    <a:pt x="1" y="1304"/>
                    <a:pt x="1080" y="1429"/>
                    <a:pt x="1928" y="1625"/>
                  </a:cubicBezTo>
                  <a:cubicBezTo>
                    <a:pt x="3489" y="1982"/>
                    <a:pt x="4658" y="2928"/>
                    <a:pt x="5657" y="4114"/>
                  </a:cubicBezTo>
                  <a:cubicBezTo>
                    <a:pt x="6130" y="4676"/>
                    <a:pt x="6424" y="5328"/>
                    <a:pt x="6353" y="6139"/>
                  </a:cubicBezTo>
                  <a:cubicBezTo>
                    <a:pt x="5844" y="6148"/>
                    <a:pt x="5398" y="6131"/>
                    <a:pt x="4970" y="6175"/>
                  </a:cubicBezTo>
                  <a:cubicBezTo>
                    <a:pt x="3650" y="6318"/>
                    <a:pt x="2713" y="6996"/>
                    <a:pt x="2213" y="8227"/>
                  </a:cubicBezTo>
                  <a:cubicBezTo>
                    <a:pt x="1614" y="9737"/>
                    <a:pt x="2880" y="10992"/>
                    <a:pt x="4329" y="10992"/>
                  </a:cubicBezTo>
                  <a:cubicBezTo>
                    <a:pt x="4909" y="10992"/>
                    <a:pt x="5519" y="10790"/>
                    <a:pt x="6049" y="10323"/>
                  </a:cubicBezTo>
                  <a:cubicBezTo>
                    <a:pt x="6611" y="9833"/>
                    <a:pt x="6950" y="9208"/>
                    <a:pt x="7254" y="8548"/>
                  </a:cubicBezTo>
                  <a:cubicBezTo>
                    <a:pt x="7396" y="8244"/>
                    <a:pt x="7466" y="8109"/>
                    <a:pt x="7590" y="8109"/>
                  </a:cubicBezTo>
                  <a:cubicBezTo>
                    <a:pt x="7684" y="8109"/>
                    <a:pt x="7809" y="8187"/>
                    <a:pt x="8021" y="8325"/>
                  </a:cubicBezTo>
                  <a:cubicBezTo>
                    <a:pt x="9207" y="9074"/>
                    <a:pt x="9743" y="10127"/>
                    <a:pt x="9528" y="11537"/>
                  </a:cubicBezTo>
                  <a:cubicBezTo>
                    <a:pt x="9421" y="12215"/>
                    <a:pt x="9600" y="12554"/>
                    <a:pt x="10055" y="12625"/>
                  </a:cubicBezTo>
                  <a:cubicBezTo>
                    <a:pt x="10094" y="12631"/>
                    <a:pt x="10132" y="12634"/>
                    <a:pt x="10169" y="12634"/>
                  </a:cubicBezTo>
                  <a:cubicBezTo>
                    <a:pt x="11098" y="12634"/>
                    <a:pt x="11087" y="10723"/>
                    <a:pt x="10795" y="9761"/>
                  </a:cubicBezTo>
                  <a:cubicBezTo>
                    <a:pt x="10394" y="8441"/>
                    <a:pt x="9546" y="7522"/>
                    <a:pt x="8342" y="6907"/>
                  </a:cubicBezTo>
                  <a:cubicBezTo>
                    <a:pt x="7958" y="6710"/>
                    <a:pt x="7762" y="6496"/>
                    <a:pt x="7771" y="6032"/>
                  </a:cubicBezTo>
                  <a:cubicBezTo>
                    <a:pt x="7789" y="5078"/>
                    <a:pt x="7468" y="4213"/>
                    <a:pt x="6888" y="3454"/>
                  </a:cubicBezTo>
                  <a:cubicBezTo>
                    <a:pt x="5434" y="1527"/>
                    <a:pt x="3507" y="394"/>
                    <a:pt x="1125" y="20"/>
                  </a:cubicBezTo>
                  <a:cubicBezTo>
                    <a:pt x="1052" y="7"/>
                    <a:pt x="984" y="1"/>
                    <a:pt x="9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522" name="Google Shape;522;p27"/>
            <p:cNvGrpSpPr/>
            <p:nvPr/>
          </p:nvGrpSpPr>
          <p:grpSpPr>
            <a:xfrm rot="-6152559">
              <a:off x="502915" y="4433233"/>
              <a:ext cx="280060" cy="279622"/>
              <a:chOff x="1527250" y="3032100"/>
              <a:chExt cx="239825" cy="239450"/>
            </a:xfrm>
          </p:grpSpPr>
          <p:sp>
            <p:nvSpPr>
              <p:cNvPr id="523" name="Google Shape;523;p27"/>
              <p:cNvSpPr/>
              <p:nvPr/>
            </p:nvSpPr>
            <p:spPr>
              <a:xfrm>
                <a:off x="1623575" y="3032100"/>
                <a:ext cx="72075" cy="80875"/>
              </a:xfrm>
              <a:custGeom>
                <a:avLst/>
                <a:gdLst/>
                <a:ahLst/>
                <a:cxnLst/>
                <a:rect l="l" t="t" r="r" b="b"/>
                <a:pathLst>
                  <a:path w="2883" h="3235" extrusionOk="0">
                    <a:moveTo>
                      <a:pt x="2038" y="0"/>
                    </a:moveTo>
                    <a:cubicBezTo>
                      <a:pt x="1861" y="0"/>
                      <a:pt x="1664" y="56"/>
                      <a:pt x="1454" y="171"/>
                    </a:cubicBezTo>
                    <a:cubicBezTo>
                      <a:pt x="1078" y="372"/>
                      <a:pt x="727" y="648"/>
                      <a:pt x="477" y="999"/>
                    </a:cubicBezTo>
                    <a:cubicBezTo>
                      <a:pt x="0" y="1675"/>
                      <a:pt x="201" y="2502"/>
                      <a:pt x="1028" y="3004"/>
                    </a:cubicBezTo>
                    <a:cubicBezTo>
                      <a:pt x="1279" y="3156"/>
                      <a:pt x="1489" y="3235"/>
                      <a:pt x="1677" y="3235"/>
                    </a:cubicBezTo>
                    <a:cubicBezTo>
                      <a:pt x="2012" y="3235"/>
                      <a:pt x="2276" y="2983"/>
                      <a:pt x="2582" y="2452"/>
                    </a:cubicBezTo>
                    <a:cubicBezTo>
                      <a:pt x="2782" y="2076"/>
                      <a:pt x="2883" y="1725"/>
                      <a:pt x="2858" y="1450"/>
                    </a:cubicBezTo>
                    <a:cubicBezTo>
                      <a:pt x="2858" y="1174"/>
                      <a:pt x="2858" y="1049"/>
                      <a:pt x="2832" y="923"/>
                    </a:cubicBezTo>
                    <a:cubicBezTo>
                      <a:pt x="2779" y="335"/>
                      <a:pt x="2472" y="0"/>
                      <a:pt x="20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4" name="Google Shape;524;p27"/>
              <p:cNvSpPr/>
              <p:nvPr/>
            </p:nvSpPr>
            <p:spPr>
              <a:xfrm>
                <a:off x="1700025" y="3181625"/>
                <a:ext cx="67050" cy="73775"/>
              </a:xfrm>
              <a:custGeom>
                <a:avLst/>
                <a:gdLst/>
                <a:ahLst/>
                <a:cxnLst/>
                <a:rect l="l" t="t" r="r" b="b"/>
                <a:pathLst>
                  <a:path w="2682" h="2951" extrusionOk="0">
                    <a:moveTo>
                      <a:pt x="1431" y="0"/>
                    </a:moveTo>
                    <a:cubicBezTo>
                      <a:pt x="1196" y="0"/>
                      <a:pt x="974" y="113"/>
                      <a:pt x="752" y="256"/>
                    </a:cubicBezTo>
                    <a:cubicBezTo>
                      <a:pt x="276" y="581"/>
                      <a:pt x="0" y="1033"/>
                      <a:pt x="150" y="1634"/>
                    </a:cubicBezTo>
                    <a:cubicBezTo>
                      <a:pt x="301" y="2236"/>
                      <a:pt x="802" y="2612"/>
                      <a:pt x="1303" y="2887"/>
                    </a:cubicBezTo>
                    <a:cubicBezTo>
                      <a:pt x="1391" y="2931"/>
                      <a:pt x="1484" y="2951"/>
                      <a:pt x="1578" y="2951"/>
                    </a:cubicBezTo>
                    <a:cubicBezTo>
                      <a:pt x="1918" y="2951"/>
                      <a:pt x="2274" y="2694"/>
                      <a:pt x="2431" y="2361"/>
                    </a:cubicBezTo>
                    <a:cubicBezTo>
                      <a:pt x="2556" y="2085"/>
                      <a:pt x="2657" y="1810"/>
                      <a:pt x="2607" y="1534"/>
                    </a:cubicBezTo>
                    <a:cubicBezTo>
                      <a:pt x="2682" y="882"/>
                      <a:pt x="2381" y="456"/>
                      <a:pt x="1855" y="130"/>
                    </a:cubicBezTo>
                    <a:cubicBezTo>
                      <a:pt x="1707" y="38"/>
                      <a:pt x="1567" y="0"/>
                      <a:pt x="14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5" name="Google Shape;525;p27"/>
              <p:cNvSpPr/>
              <p:nvPr/>
            </p:nvSpPr>
            <p:spPr>
              <a:xfrm>
                <a:off x="1527250" y="3196275"/>
                <a:ext cx="64400" cy="75275"/>
              </a:xfrm>
              <a:custGeom>
                <a:avLst/>
                <a:gdLst/>
                <a:ahLst/>
                <a:cxnLst/>
                <a:rect l="l" t="t" r="r" b="b"/>
                <a:pathLst>
                  <a:path w="2576" h="3011" extrusionOk="0">
                    <a:moveTo>
                      <a:pt x="1357" y="1"/>
                    </a:moveTo>
                    <a:cubicBezTo>
                      <a:pt x="1116" y="1"/>
                      <a:pt x="860" y="113"/>
                      <a:pt x="620" y="296"/>
                    </a:cubicBezTo>
                    <a:cubicBezTo>
                      <a:pt x="345" y="497"/>
                      <a:pt x="119" y="747"/>
                      <a:pt x="19" y="1098"/>
                    </a:cubicBezTo>
                    <a:cubicBezTo>
                      <a:pt x="1" y="2346"/>
                      <a:pt x="427" y="3011"/>
                      <a:pt x="1180" y="3011"/>
                    </a:cubicBezTo>
                    <a:cubicBezTo>
                      <a:pt x="1485" y="3011"/>
                      <a:pt x="1844" y="2901"/>
                      <a:pt x="2249" y="2677"/>
                    </a:cubicBezTo>
                    <a:cubicBezTo>
                      <a:pt x="2525" y="2502"/>
                      <a:pt x="2500" y="2301"/>
                      <a:pt x="2274" y="2101"/>
                    </a:cubicBezTo>
                    <a:lnTo>
                      <a:pt x="2274" y="1725"/>
                    </a:lnTo>
                    <a:cubicBezTo>
                      <a:pt x="2575" y="1123"/>
                      <a:pt x="2299" y="597"/>
                      <a:pt x="1873" y="221"/>
                    </a:cubicBezTo>
                    <a:cubicBezTo>
                      <a:pt x="1720" y="68"/>
                      <a:pt x="1543" y="1"/>
                      <a:pt x="135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9279662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13EC8A-824C-43A8-8CA8-E9E295068E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B3CB063-6263-4026-8BFE-8621626943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3DC252-9E53-417D-9896-FCFE707988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4728C-A337-47D6-9A05-AC50D55096F3}" type="datetimeFigureOut">
              <a:rPr lang="en-US" smtClean="0"/>
              <a:t>14/02/2023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26A35F-449F-4D98-A34C-81918785FA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08155E-0B15-4234-9FEB-7F4907CB07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B25CC1-884E-4F3D-B81C-28B60A49AF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09731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162C4E-DA13-4230-A710-A1212FDC14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8BF899-B205-476F-9E3F-5D8132E926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AEA08D-E66F-400B-B9E8-A1C5BCC64E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4728C-A337-47D6-9A05-AC50D55096F3}" type="datetimeFigureOut">
              <a:rPr lang="en-US" smtClean="0"/>
              <a:t>14/02/2023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E98896-DD0C-44BB-B6CB-8990F6EF55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9C1642-A732-49D5-AE9E-4A45535FFD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B25CC1-884E-4F3D-B81C-28B60A49AF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89643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EEB48-1DE6-45AD-BE3A-3BB5ADA466F2}" type="datetimeFigureOut">
              <a:rPr lang="zh-CN" altLang="en-US" smtClean="0"/>
              <a:t>2023/2/14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6C835-3E02-41FF-9946-5F89EB142F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660814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" t="10626" r="3576" b="16208"/>
          <a:stretch/>
        </p:blipFill>
        <p:spPr>
          <a:xfrm>
            <a:off x="-62523" y="-46891"/>
            <a:ext cx="12285784" cy="6940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7044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3"/>
          <p:cNvSpPr/>
          <p:nvPr/>
        </p:nvSpPr>
        <p:spPr>
          <a:xfrm>
            <a:off x="0" y="-15434"/>
            <a:ext cx="12192083" cy="6877171"/>
          </a:xfrm>
          <a:custGeom>
            <a:avLst/>
            <a:gdLst/>
            <a:ahLst/>
            <a:cxnLst/>
            <a:rect l="l" t="t" r="r" b="b"/>
            <a:pathLst>
              <a:path w="73796" h="41626" extrusionOk="0">
                <a:moveTo>
                  <a:pt x="60753" y="4015"/>
                </a:moveTo>
                <a:cubicBezTo>
                  <a:pt x="62004" y="4049"/>
                  <a:pt x="63216" y="4123"/>
                  <a:pt x="64501" y="4123"/>
                </a:cubicBezTo>
                <a:cubicBezTo>
                  <a:pt x="64572" y="4123"/>
                  <a:pt x="64642" y="4123"/>
                  <a:pt x="64713" y="4122"/>
                </a:cubicBezTo>
                <a:lnTo>
                  <a:pt x="64713" y="4122"/>
                </a:lnTo>
                <a:cubicBezTo>
                  <a:pt x="64669" y="5469"/>
                  <a:pt x="64660" y="6879"/>
                  <a:pt x="64687" y="8261"/>
                </a:cubicBezTo>
                <a:cubicBezTo>
                  <a:pt x="63654" y="8212"/>
                  <a:pt x="62598" y="8139"/>
                  <a:pt x="61529" y="8139"/>
                </a:cubicBezTo>
                <a:cubicBezTo>
                  <a:pt x="61259" y="8139"/>
                  <a:pt x="60988" y="8144"/>
                  <a:pt x="60717" y="8154"/>
                </a:cubicBezTo>
                <a:cubicBezTo>
                  <a:pt x="60726" y="6789"/>
                  <a:pt x="60735" y="5425"/>
                  <a:pt x="60744" y="4051"/>
                </a:cubicBezTo>
                <a:cubicBezTo>
                  <a:pt x="60735" y="4033"/>
                  <a:pt x="60735" y="4015"/>
                  <a:pt x="60753" y="4015"/>
                </a:cubicBezTo>
                <a:close/>
                <a:moveTo>
                  <a:pt x="70575" y="4113"/>
                </a:moveTo>
                <a:cubicBezTo>
                  <a:pt x="70584" y="5487"/>
                  <a:pt x="70566" y="6852"/>
                  <a:pt x="70566" y="8217"/>
                </a:cubicBezTo>
                <a:cubicBezTo>
                  <a:pt x="69272" y="8262"/>
                  <a:pt x="67919" y="8316"/>
                  <a:pt x="66578" y="8316"/>
                </a:cubicBezTo>
                <a:cubicBezTo>
                  <a:pt x="66060" y="8316"/>
                  <a:pt x="65544" y="8308"/>
                  <a:pt x="65035" y="8288"/>
                </a:cubicBezTo>
                <a:cubicBezTo>
                  <a:pt x="65017" y="6905"/>
                  <a:pt x="65017" y="5469"/>
                  <a:pt x="65079" y="4131"/>
                </a:cubicBezTo>
                <a:cubicBezTo>
                  <a:pt x="65909" y="4151"/>
                  <a:pt x="66757" y="4163"/>
                  <a:pt x="67604" y="4163"/>
                </a:cubicBezTo>
                <a:cubicBezTo>
                  <a:pt x="68607" y="4163"/>
                  <a:pt x="69608" y="4147"/>
                  <a:pt x="70575" y="4113"/>
                </a:cubicBezTo>
                <a:close/>
                <a:moveTo>
                  <a:pt x="58534" y="3970"/>
                </a:moveTo>
                <a:cubicBezTo>
                  <a:pt x="59152" y="3970"/>
                  <a:pt x="59771" y="3981"/>
                  <a:pt x="60387" y="4006"/>
                </a:cubicBezTo>
                <a:cubicBezTo>
                  <a:pt x="60387" y="5398"/>
                  <a:pt x="60369" y="6781"/>
                  <a:pt x="60369" y="8181"/>
                </a:cubicBezTo>
                <a:cubicBezTo>
                  <a:pt x="58879" y="8208"/>
                  <a:pt x="57443" y="8297"/>
                  <a:pt x="55962" y="8333"/>
                </a:cubicBezTo>
                <a:cubicBezTo>
                  <a:pt x="55908" y="6923"/>
                  <a:pt x="55855" y="5505"/>
                  <a:pt x="55864" y="4024"/>
                </a:cubicBezTo>
                <a:cubicBezTo>
                  <a:pt x="56745" y="3992"/>
                  <a:pt x="57639" y="3970"/>
                  <a:pt x="58534" y="3970"/>
                </a:cubicBezTo>
                <a:close/>
                <a:moveTo>
                  <a:pt x="51038" y="4024"/>
                </a:moveTo>
                <a:cubicBezTo>
                  <a:pt x="51914" y="4062"/>
                  <a:pt x="52823" y="4086"/>
                  <a:pt x="53728" y="4086"/>
                </a:cubicBezTo>
                <a:cubicBezTo>
                  <a:pt x="54326" y="4086"/>
                  <a:pt x="54922" y="4076"/>
                  <a:pt x="55507" y="4051"/>
                </a:cubicBezTo>
                <a:lnTo>
                  <a:pt x="55507" y="4051"/>
                </a:lnTo>
                <a:cubicBezTo>
                  <a:pt x="55498" y="5523"/>
                  <a:pt x="55569" y="6914"/>
                  <a:pt x="55605" y="8342"/>
                </a:cubicBezTo>
                <a:cubicBezTo>
                  <a:pt x="54053" y="8360"/>
                  <a:pt x="52545" y="8413"/>
                  <a:pt x="51046" y="8476"/>
                </a:cubicBezTo>
                <a:cubicBezTo>
                  <a:pt x="51091" y="7021"/>
                  <a:pt x="51055" y="5505"/>
                  <a:pt x="51029" y="4060"/>
                </a:cubicBezTo>
                <a:cubicBezTo>
                  <a:pt x="51020" y="4042"/>
                  <a:pt x="51020" y="4033"/>
                  <a:pt x="51038" y="4024"/>
                </a:cubicBezTo>
                <a:close/>
                <a:moveTo>
                  <a:pt x="40618" y="3837"/>
                </a:moveTo>
                <a:lnTo>
                  <a:pt x="40618" y="3837"/>
                </a:lnTo>
                <a:cubicBezTo>
                  <a:pt x="40636" y="5433"/>
                  <a:pt x="40573" y="6941"/>
                  <a:pt x="40564" y="8502"/>
                </a:cubicBezTo>
                <a:cubicBezTo>
                  <a:pt x="40437" y="8498"/>
                  <a:pt x="40309" y="8496"/>
                  <a:pt x="40181" y="8496"/>
                </a:cubicBezTo>
                <a:cubicBezTo>
                  <a:pt x="39468" y="8496"/>
                  <a:pt x="38751" y="8552"/>
                  <a:pt x="38040" y="8583"/>
                </a:cubicBezTo>
                <a:cubicBezTo>
                  <a:pt x="37192" y="8618"/>
                  <a:pt x="36362" y="8609"/>
                  <a:pt x="35551" y="8699"/>
                </a:cubicBezTo>
                <a:lnTo>
                  <a:pt x="35542" y="8663"/>
                </a:lnTo>
                <a:cubicBezTo>
                  <a:pt x="35595" y="7120"/>
                  <a:pt x="35622" y="5505"/>
                  <a:pt x="35568" y="3935"/>
                </a:cubicBezTo>
                <a:cubicBezTo>
                  <a:pt x="37183" y="3837"/>
                  <a:pt x="38941" y="3881"/>
                  <a:pt x="40618" y="3837"/>
                </a:cubicBezTo>
                <a:close/>
                <a:moveTo>
                  <a:pt x="44285" y="3743"/>
                </a:moveTo>
                <a:cubicBezTo>
                  <a:pt x="44599" y="3743"/>
                  <a:pt x="44913" y="3750"/>
                  <a:pt x="45230" y="3765"/>
                </a:cubicBezTo>
                <a:cubicBezTo>
                  <a:pt x="45283" y="5433"/>
                  <a:pt x="45408" y="7004"/>
                  <a:pt x="45426" y="8699"/>
                </a:cubicBezTo>
                <a:cubicBezTo>
                  <a:pt x="43910" y="8654"/>
                  <a:pt x="42420" y="8583"/>
                  <a:pt x="40912" y="8520"/>
                </a:cubicBezTo>
                <a:cubicBezTo>
                  <a:pt x="40939" y="6959"/>
                  <a:pt x="40975" y="5407"/>
                  <a:pt x="40975" y="3828"/>
                </a:cubicBezTo>
                <a:cubicBezTo>
                  <a:pt x="42087" y="3821"/>
                  <a:pt x="43178" y="3743"/>
                  <a:pt x="44285" y="3743"/>
                </a:cubicBezTo>
                <a:close/>
                <a:moveTo>
                  <a:pt x="45596" y="3774"/>
                </a:moveTo>
                <a:cubicBezTo>
                  <a:pt x="47291" y="3854"/>
                  <a:pt x="49021" y="3899"/>
                  <a:pt x="50672" y="4015"/>
                </a:cubicBezTo>
                <a:cubicBezTo>
                  <a:pt x="50699" y="5496"/>
                  <a:pt x="50734" y="7013"/>
                  <a:pt x="50690" y="8502"/>
                </a:cubicBezTo>
                <a:cubicBezTo>
                  <a:pt x="49084" y="8592"/>
                  <a:pt x="47478" y="8699"/>
                  <a:pt x="45783" y="8708"/>
                </a:cubicBezTo>
                <a:cubicBezTo>
                  <a:pt x="45765" y="7030"/>
                  <a:pt x="45640" y="5451"/>
                  <a:pt x="45587" y="3810"/>
                </a:cubicBezTo>
                <a:cubicBezTo>
                  <a:pt x="45587" y="3792"/>
                  <a:pt x="45587" y="3783"/>
                  <a:pt x="45596" y="3774"/>
                </a:cubicBezTo>
                <a:close/>
                <a:moveTo>
                  <a:pt x="7351" y="4274"/>
                </a:moveTo>
                <a:cubicBezTo>
                  <a:pt x="7351" y="4996"/>
                  <a:pt x="7333" y="5665"/>
                  <a:pt x="7307" y="6129"/>
                </a:cubicBezTo>
                <a:cubicBezTo>
                  <a:pt x="7262" y="6923"/>
                  <a:pt x="7164" y="7887"/>
                  <a:pt x="7075" y="8904"/>
                </a:cubicBezTo>
                <a:cubicBezTo>
                  <a:pt x="7066" y="8984"/>
                  <a:pt x="7057" y="9055"/>
                  <a:pt x="7048" y="9136"/>
                </a:cubicBezTo>
                <a:cubicBezTo>
                  <a:pt x="5121" y="9100"/>
                  <a:pt x="3355" y="9064"/>
                  <a:pt x="1927" y="9038"/>
                </a:cubicBezTo>
                <a:cubicBezTo>
                  <a:pt x="1900" y="7280"/>
                  <a:pt x="1874" y="5505"/>
                  <a:pt x="1927" y="4854"/>
                </a:cubicBezTo>
                <a:cubicBezTo>
                  <a:pt x="1936" y="4711"/>
                  <a:pt x="1954" y="4541"/>
                  <a:pt x="1963" y="4345"/>
                </a:cubicBezTo>
                <a:lnTo>
                  <a:pt x="7351" y="4274"/>
                </a:lnTo>
                <a:close/>
                <a:moveTo>
                  <a:pt x="35060" y="3908"/>
                </a:moveTo>
                <a:lnTo>
                  <a:pt x="35060" y="3953"/>
                </a:lnTo>
                <a:lnTo>
                  <a:pt x="35220" y="3953"/>
                </a:lnTo>
                <a:cubicBezTo>
                  <a:pt x="35256" y="5532"/>
                  <a:pt x="35256" y="7146"/>
                  <a:pt x="35176" y="8681"/>
                </a:cubicBezTo>
                <a:cubicBezTo>
                  <a:pt x="34569" y="8797"/>
                  <a:pt x="33071" y="9020"/>
                  <a:pt x="30091" y="9171"/>
                </a:cubicBezTo>
                <a:cubicBezTo>
                  <a:pt x="30100" y="9091"/>
                  <a:pt x="30100" y="9020"/>
                  <a:pt x="30109" y="8939"/>
                </a:cubicBezTo>
                <a:cubicBezTo>
                  <a:pt x="30207" y="7922"/>
                  <a:pt x="30296" y="6950"/>
                  <a:pt x="30350" y="6147"/>
                </a:cubicBezTo>
                <a:cubicBezTo>
                  <a:pt x="30376" y="5621"/>
                  <a:pt x="30394" y="4818"/>
                  <a:pt x="30394" y="3970"/>
                </a:cubicBezTo>
                <a:lnTo>
                  <a:pt x="35060" y="3908"/>
                </a:lnTo>
                <a:close/>
                <a:moveTo>
                  <a:pt x="12445" y="4202"/>
                </a:moveTo>
                <a:cubicBezTo>
                  <a:pt x="12454" y="5309"/>
                  <a:pt x="12454" y="6370"/>
                  <a:pt x="12454" y="7137"/>
                </a:cubicBezTo>
                <a:cubicBezTo>
                  <a:pt x="12454" y="7655"/>
                  <a:pt x="12445" y="8377"/>
                  <a:pt x="12436" y="9225"/>
                </a:cubicBezTo>
                <a:cubicBezTo>
                  <a:pt x="10723" y="9198"/>
                  <a:pt x="9028" y="9171"/>
                  <a:pt x="7431" y="9145"/>
                </a:cubicBezTo>
                <a:cubicBezTo>
                  <a:pt x="7440" y="9073"/>
                  <a:pt x="7449" y="9011"/>
                  <a:pt x="7449" y="8939"/>
                </a:cubicBezTo>
                <a:cubicBezTo>
                  <a:pt x="7547" y="7922"/>
                  <a:pt x="7646" y="6950"/>
                  <a:pt x="7690" y="6147"/>
                </a:cubicBezTo>
                <a:cubicBezTo>
                  <a:pt x="7717" y="5683"/>
                  <a:pt x="7735" y="5005"/>
                  <a:pt x="7735" y="4265"/>
                </a:cubicBezTo>
                <a:lnTo>
                  <a:pt x="12445" y="4202"/>
                </a:lnTo>
                <a:close/>
                <a:moveTo>
                  <a:pt x="18592" y="4122"/>
                </a:moveTo>
                <a:lnTo>
                  <a:pt x="18592" y="4122"/>
                </a:lnTo>
                <a:cubicBezTo>
                  <a:pt x="18583" y="4961"/>
                  <a:pt x="18556" y="5648"/>
                  <a:pt x="18485" y="5933"/>
                </a:cubicBezTo>
                <a:cubicBezTo>
                  <a:pt x="18386" y="6361"/>
                  <a:pt x="18395" y="7628"/>
                  <a:pt x="18467" y="9305"/>
                </a:cubicBezTo>
                <a:cubicBezTo>
                  <a:pt x="16647" y="9287"/>
                  <a:pt x="14729" y="9261"/>
                  <a:pt x="12829" y="9234"/>
                </a:cubicBezTo>
                <a:cubicBezTo>
                  <a:pt x="12829" y="8386"/>
                  <a:pt x="12838" y="7655"/>
                  <a:pt x="12838" y="7137"/>
                </a:cubicBezTo>
                <a:cubicBezTo>
                  <a:pt x="12838" y="6370"/>
                  <a:pt x="12838" y="5300"/>
                  <a:pt x="12829" y="4202"/>
                </a:cubicBezTo>
                <a:lnTo>
                  <a:pt x="18592" y="4122"/>
                </a:lnTo>
                <a:close/>
                <a:moveTo>
                  <a:pt x="30011" y="3970"/>
                </a:moveTo>
                <a:cubicBezTo>
                  <a:pt x="30011" y="4809"/>
                  <a:pt x="29993" y="5603"/>
                  <a:pt x="29966" y="6129"/>
                </a:cubicBezTo>
                <a:cubicBezTo>
                  <a:pt x="29912" y="6923"/>
                  <a:pt x="29823" y="7887"/>
                  <a:pt x="29725" y="8904"/>
                </a:cubicBezTo>
                <a:cubicBezTo>
                  <a:pt x="29716" y="9002"/>
                  <a:pt x="29707" y="9091"/>
                  <a:pt x="29698" y="9189"/>
                </a:cubicBezTo>
                <a:cubicBezTo>
                  <a:pt x="28503" y="9243"/>
                  <a:pt x="27076" y="9287"/>
                  <a:pt x="25389" y="9305"/>
                </a:cubicBezTo>
                <a:cubicBezTo>
                  <a:pt x="25158" y="9305"/>
                  <a:pt x="24917" y="9314"/>
                  <a:pt x="24667" y="9314"/>
                </a:cubicBezTo>
                <a:cubicBezTo>
                  <a:pt x="24667" y="9270"/>
                  <a:pt x="24667" y="9234"/>
                  <a:pt x="24658" y="9189"/>
                </a:cubicBezTo>
                <a:cubicBezTo>
                  <a:pt x="24640" y="7387"/>
                  <a:pt x="24613" y="5523"/>
                  <a:pt x="24658" y="4854"/>
                </a:cubicBezTo>
                <a:cubicBezTo>
                  <a:pt x="24676" y="4640"/>
                  <a:pt x="24703" y="4363"/>
                  <a:pt x="24729" y="4042"/>
                </a:cubicBezTo>
                <a:lnTo>
                  <a:pt x="30011" y="3970"/>
                </a:lnTo>
                <a:close/>
                <a:moveTo>
                  <a:pt x="24346" y="4051"/>
                </a:moveTo>
                <a:lnTo>
                  <a:pt x="24346" y="4051"/>
                </a:lnTo>
                <a:cubicBezTo>
                  <a:pt x="24319" y="4354"/>
                  <a:pt x="24292" y="4622"/>
                  <a:pt x="24274" y="4827"/>
                </a:cubicBezTo>
                <a:cubicBezTo>
                  <a:pt x="24221" y="5514"/>
                  <a:pt x="24248" y="7387"/>
                  <a:pt x="24274" y="9198"/>
                </a:cubicBezTo>
                <a:cubicBezTo>
                  <a:pt x="24274" y="9234"/>
                  <a:pt x="24283" y="9278"/>
                  <a:pt x="24283" y="9314"/>
                </a:cubicBezTo>
                <a:cubicBezTo>
                  <a:pt x="23633" y="9318"/>
                  <a:pt x="22932" y="9320"/>
                  <a:pt x="22192" y="9320"/>
                </a:cubicBezTo>
                <a:cubicBezTo>
                  <a:pt x="21146" y="9320"/>
                  <a:pt x="20021" y="9316"/>
                  <a:pt x="18850" y="9305"/>
                </a:cubicBezTo>
                <a:cubicBezTo>
                  <a:pt x="18788" y="7762"/>
                  <a:pt x="18770" y="6415"/>
                  <a:pt x="18859" y="6022"/>
                </a:cubicBezTo>
                <a:cubicBezTo>
                  <a:pt x="18931" y="5710"/>
                  <a:pt x="18966" y="4987"/>
                  <a:pt x="18975" y="4122"/>
                </a:cubicBezTo>
                <a:lnTo>
                  <a:pt x="24346" y="4051"/>
                </a:lnTo>
                <a:close/>
                <a:moveTo>
                  <a:pt x="70557" y="8574"/>
                </a:moveTo>
                <a:lnTo>
                  <a:pt x="70557" y="8574"/>
                </a:lnTo>
                <a:cubicBezTo>
                  <a:pt x="70566" y="9983"/>
                  <a:pt x="70557" y="11473"/>
                  <a:pt x="70503" y="12874"/>
                </a:cubicBezTo>
                <a:cubicBezTo>
                  <a:pt x="68826" y="13097"/>
                  <a:pt x="67006" y="13186"/>
                  <a:pt x="65142" y="13230"/>
                </a:cubicBezTo>
                <a:cubicBezTo>
                  <a:pt x="65124" y="11687"/>
                  <a:pt x="65052" y="10197"/>
                  <a:pt x="65035" y="8645"/>
                </a:cubicBezTo>
                <a:lnTo>
                  <a:pt x="65035" y="8645"/>
                </a:lnTo>
                <a:cubicBezTo>
                  <a:pt x="65544" y="8665"/>
                  <a:pt x="66060" y="8673"/>
                  <a:pt x="66576" y="8673"/>
                </a:cubicBezTo>
                <a:cubicBezTo>
                  <a:pt x="67914" y="8673"/>
                  <a:pt x="69263" y="8619"/>
                  <a:pt x="70557" y="8574"/>
                </a:cubicBezTo>
                <a:close/>
                <a:moveTo>
                  <a:pt x="61617" y="8494"/>
                </a:moveTo>
                <a:cubicBezTo>
                  <a:pt x="62659" y="8494"/>
                  <a:pt x="63689" y="8558"/>
                  <a:pt x="64687" y="8627"/>
                </a:cubicBezTo>
                <a:cubicBezTo>
                  <a:pt x="64696" y="10188"/>
                  <a:pt x="64767" y="11687"/>
                  <a:pt x="64785" y="13239"/>
                </a:cubicBezTo>
                <a:cubicBezTo>
                  <a:pt x="63429" y="13284"/>
                  <a:pt x="62073" y="13320"/>
                  <a:pt x="60726" y="13382"/>
                </a:cubicBezTo>
                <a:cubicBezTo>
                  <a:pt x="60726" y="11785"/>
                  <a:pt x="60735" y="10126"/>
                  <a:pt x="60717" y="8511"/>
                </a:cubicBezTo>
                <a:cubicBezTo>
                  <a:pt x="61018" y="8499"/>
                  <a:pt x="61318" y="8494"/>
                  <a:pt x="61617" y="8494"/>
                </a:cubicBezTo>
                <a:close/>
                <a:moveTo>
                  <a:pt x="50627" y="8850"/>
                </a:moveTo>
                <a:cubicBezTo>
                  <a:pt x="50699" y="8859"/>
                  <a:pt x="50672" y="8886"/>
                  <a:pt x="50681" y="8957"/>
                </a:cubicBezTo>
                <a:cubicBezTo>
                  <a:pt x="50699" y="9100"/>
                  <a:pt x="50672" y="9305"/>
                  <a:pt x="50672" y="9403"/>
                </a:cubicBezTo>
                <a:cubicBezTo>
                  <a:pt x="50627" y="10777"/>
                  <a:pt x="50583" y="12196"/>
                  <a:pt x="50493" y="13480"/>
                </a:cubicBezTo>
                <a:cubicBezTo>
                  <a:pt x="49890" y="13470"/>
                  <a:pt x="49281" y="13464"/>
                  <a:pt x="48672" y="13464"/>
                </a:cubicBezTo>
                <a:cubicBezTo>
                  <a:pt x="47677" y="13464"/>
                  <a:pt x="46683" y="13481"/>
                  <a:pt x="45721" y="13525"/>
                </a:cubicBezTo>
                <a:cubicBezTo>
                  <a:pt x="45792" y="12080"/>
                  <a:pt x="45801" y="10581"/>
                  <a:pt x="45792" y="9064"/>
                </a:cubicBezTo>
                <a:cubicBezTo>
                  <a:pt x="47041" y="9064"/>
                  <a:pt x="48227" y="8984"/>
                  <a:pt x="49441" y="8922"/>
                </a:cubicBezTo>
                <a:cubicBezTo>
                  <a:pt x="49717" y="8913"/>
                  <a:pt x="50029" y="8895"/>
                  <a:pt x="50333" y="8877"/>
                </a:cubicBezTo>
                <a:cubicBezTo>
                  <a:pt x="50431" y="8868"/>
                  <a:pt x="50574" y="8850"/>
                  <a:pt x="50627" y="8850"/>
                </a:cubicBezTo>
                <a:close/>
                <a:moveTo>
                  <a:pt x="60369" y="8529"/>
                </a:moveTo>
                <a:cubicBezTo>
                  <a:pt x="60378" y="10171"/>
                  <a:pt x="60360" y="11776"/>
                  <a:pt x="60378" y="13391"/>
                </a:cubicBezTo>
                <a:cubicBezTo>
                  <a:pt x="58942" y="13471"/>
                  <a:pt x="57478" y="13525"/>
                  <a:pt x="55989" y="13543"/>
                </a:cubicBezTo>
                <a:cubicBezTo>
                  <a:pt x="56007" y="11928"/>
                  <a:pt x="56042" y="10269"/>
                  <a:pt x="55971" y="8690"/>
                </a:cubicBezTo>
                <a:cubicBezTo>
                  <a:pt x="57452" y="8645"/>
                  <a:pt x="58879" y="8565"/>
                  <a:pt x="60369" y="8529"/>
                </a:cubicBezTo>
                <a:close/>
                <a:moveTo>
                  <a:pt x="55623" y="8699"/>
                </a:moveTo>
                <a:cubicBezTo>
                  <a:pt x="55694" y="10287"/>
                  <a:pt x="55650" y="11928"/>
                  <a:pt x="55632" y="13543"/>
                </a:cubicBezTo>
                <a:cubicBezTo>
                  <a:pt x="55458" y="13544"/>
                  <a:pt x="55285" y="13544"/>
                  <a:pt x="55113" y="13544"/>
                </a:cubicBezTo>
                <a:cubicBezTo>
                  <a:pt x="53672" y="13544"/>
                  <a:pt x="52268" y="13513"/>
                  <a:pt x="50850" y="13489"/>
                </a:cubicBezTo>
                <a:cubicBezTo>
                  <a:pt x="50939" y="11964"/>
                  <a:pt x="51011" y="10420"/>
                  <a:pt x="51046" y="8832"/>
                </a:cubicBezTo>
                <a:cubicBezTo>
                  <a:pt x="52554" y="8770"/>
                  <a:pt x="54071" y="8716"/>
                  <a:pt x="55623" y="8699"/>
                </a:cubicBezTo>
                <a:close/>
                <a:moveTo>
                  <a:pt x="40924" y="8876"/>
                </a:moveTo>
                <a:cubicBezTo>
                  <a:pt x="40926" y="8876"/>
                  <a:pt x="40928" y="8876"/>
                  <a:pt x="40930" y="8877"/>
                </a:cubicBezTo>
                <a:cubicBezTo>
                  <a:pt x="42420" y="8939"/>
                  <a:pt x="43910" y="9011"/>
                  <a:pt x="45426" y="9046"/>
                </a:cubicBezTo>
                <a:cubicBezTo>
                  <a:pt x="45462" y="10563"/>
                  <a:pt x="45426" y="12080"/>
                  <a:pt x="45364" y="13534"/>
                </a:cubicBezTo>
                <a:cubicBezTo>
                  <a:pt x="43865" y="13614"/>
                  <a:pt x="42384" y="13703"/>
                  <a:pt x="40894" y="13792"/>
                </a:cubicBezTo>
                <a:cubicBezTo>
                  <a:pt x="40921" y="12187"/>
                  <a:pt x="40912" y="10501"/>
                  <a:pt x="40912" y="8904"/>
                </a:cubicBezTo>
                <a:cubicBezTo>
                  <a:pt x="40896" y="8904"/>
                  <a:pt x="40909" y="8876"/>
                  <a:pt x="40924" y="8876"/>
                </a:cubicBezTo>
                <a:close/>
                <a:moveTo>
                  <a:pt x="40145" y="8849"/>
                </a:moveTo>
                <a:cubicBezTo>
                  <a:pt x="40282" y="8849"/>
                  <a:pt x="40420" y="8852"/>
                  <a:pt x="40555" y="8859"/>
                </a:cubicBezTo>
                <a:cubicBezTo>
                  <a:pt x="40573" y="10510"/>
                  <a:pt x="40555" y="12169"/>
                  <a:pt x="40537" y="13801"/>
                </a:cubicBezTo>
                <a:cubicBezTo>
                  <a:pt x="38825" y="13891"/>
                  <a:pt x="37094" y="13953"/>
                  <a:pt x="35381" y="14042"/>
                </a:cubicBezTo>
                <a:cubicBezTo>
                  <a:pt x="35479" y="12419"/>
                  <a:pt x="35488" y="10715"/>
                  <a:pt x="35533" y="9046"/>
                </a:cubicBezTo>
                <a:cubicBezTo>
                  <a:pt x="36853" y="8957"/>
                  <a:pt x="38218" y="8931"/>
                  <a:pt x="39583" y="8859"/>
                </a:cubicBezTo>
                <a:cubicBezTo>
                  <a:pt x="39768" y="8854"/>
                  <a:pt x="39957" y="8849"/>
                  <a:pt x="40145" y="8849"/>
                </a:cubicBezTo>
                <a:close/>
                <a:moveTo>
                  <a:pt x="35176" y="9073"/>
                </a:moveTo>
                <a:lnTo>
                  <a:pt x="35176" y="9073"/>
                </a:lnTo>
                <a:cubicBezTo>
                  <a:pt x="35122" y="10724"/>
                  <a:pt x="35131" y="12436"/>
                  <a:pt x="35024" y="14024"/>
                </a:cubicBezTo>
                <a:cubicBezTo>
                  <a:pt x="34293" y="14078"/>
                  <a:pt x="32428" y="14123"/>
                  <a:pt x="29850" y="14149"/>
                </a:cubicBezTo>
                <a:cubicBezTo>
                  <a:pt x="29805" y="13561"/>
                  <a:pt x="29796" y="12963"/>
                  <a:pt x="29832" y="12321"/>
                </a:cubicBezTo>
                <a:cubicBezTo>
                  <a:pt x="29877" y="11473"/>
                  <a:pt x="29957" y="10518"/>
                  <a:pt x="30055" y="9555"/>
                </a:cubicBezTo>
                <a:cubicBezTo>
                  <a:pt x="32990" y="9412"/>
                  <a:pt x="34498" y="9198"/>
                  <a:pt x="35176" y="9073"/>
                </a:cubicBezTo>
                <a:close/>
                <a:moveTo>
                  <a:pt x="29663" y="9573"/>
                </a:moveTo>
                <a:cubicBezTo>
                  <a:pt x="29573" y="10518"/>
                  <a:pt x="29493" y="11464"/>
                  <a:pt x="29449" y="12303"/>
                </a:cubicBezTo>
                <a:cubicBezTo>
                  <a:pt x="29413" y="12954"/>
                  <a:pt x="29422" y="13561"/>
                  <a:pt x="29466" y="14158"/>
                </a:cubicBezTo>
                <a:cubicBezTo>
                  <a:pt x="28030" y="14176"/>
                  <a:pt x="26398" y="14185"/>
                  <a:pt x="24631" y="14194"/>
                </a:cubicBezTo>
                <a:cubicBezTo>
                  <a:pt x="24631" y="13792"/>
                  <a:pt x="24640" y="13462"/>
                  <a:pt x="24658" y="13248"/>
                </a:cubicBezTo>
                <a:cubicBezTo>
                  <a:pt x="24711" y="12767"/>
                  <a:pt x="24694" y="11321"/>
                  <a:pt x="24667" y="9698"/>
                </a:cubicBezTo>
                <a:cubicBezTo>
                  <a:pt x="24917" y="9698"/>
                  <a:pt x="25166" y="9698"/>
                  <a:pt x="25398" y="9689"/>
                </a:cubicBezTo>
                <a:cubicBezTo>
                  <a:pt x="27058" y="9671"/>
                  <a:pt x="28476" y="9626"/>
                  <a:pt x="29663" y="9573"/>
                </a:cubicBezTo>
                <a:close/>
                <a:moveTo>
                  <a:pt x="1927" y="9421"/>
                </a:moveTo>
                <a:cubicBezTo>
                  <a:pt x="3355" y="9448"/>
                  <a:pt x="5103" y="9484"/>
                  <a:pt x="7012" y="9519"/>
                </a:cubicBezTo>
                <a:cubicBezTo>
                  <a:pt x="6923" y="10483"/>
                  <a:pt x="6834" y="11446"/>
                  <a:pt x="6789" y="12303"/>
                </a:cubicBezTo>
                <a:cubicBezTo>
                  <a:pt x="6753" y="12963"/>
                  <a:pt x="6771" y="13587"/>
                  <a:pt x="6807" y="14203"/>
                </a:cubicBezTo>
                <a:cubicBezTo>
                  <a:pt x="5112" y="14194"/>
                  <a:pt x="3462" y="14194"/>
                  <a:pt x="1900" y="14185"/>
                </a:cubicBezTo>
                <a:cubicBezTo>
                  <a:pt x="1900" y="13784"/>
                  <a:pt x="1900" y="13453"/>
                  <a:pt x="1927" y="13248"/>
                </a:cubicBezTo>
                <a:cubicBezTo>
                  <a:pt x="1972" y="12740"/>
                  <a:pt x="1954" y="11152"/>
                  <a:pt x="1927" y="9421"/>
                </a:cubicBezTo>
                <a:close/>
                <a:moveTo>
                  <a:pt x="7396" y="9528"/>
                </a:moveTo>
                <a:cubicBezTo>
                  <a:pt x="9002" y="9555"/>
                  <a:pt x="10705" y="9591"/>
                  <a:pt x="12436" y="9609"/>
                </a:cubicBezTo>
                <a:cubicBezTo>
                  <a:pt x="12436" y="9680"/>
                  <a:pt x="12436" y="9742"/>
                  <a:pt x="12436" y="9805"/>
                </a:cubicBezTo>
                <a:cubicBezTo>
                  <a:pt x="12427" y="11179"/>
                  <a:pt x="12409" y="12775"/>
                  <a:pt x="12409" y="14212"/>
                </a:cubicBezTo>
                <a:cubicBezTo>
                  <a:pt x="10652" y="14212"/>
                  <a:pt x="8903" y="14203"/>
                  <a:pt x="7191" y="14203"/>
                </a:cubicBezTo>
                <a:cubicBezTo>
                  <a:pt x="7155" y="13587"/>
                  <a:pt x="7137" y="12981"/>
                  <a:pt x="7173" y="12321"/>
                </a:cubicBezTo>
                <a:cubicBezTo>
                  <a:pt x="7217" y="11464"/>
                  <a:pt x="7307" y="10501"/>
                  <a:pt x="7396" y="9528"/>
                </a:cubicBezTo>
                <a:close/>
                <a:moveTo>
                  <a:pt x="12820" y="9617"/>
                </a:moveTo>
                <a:cubicBezTo>
                  <a:pt x="14729" y="9644"/>
                  <a:pt x="16656" y="9671"/>
                  <a:pt x="18476" y="9689"/>
                </a:cubicBezTo>
                <a:cubicBezTo>
                  <a:pt x="18529" y="10813"/>
                  <a:pt x="18592" y="12106"/>
                  <a:pt x="18672" y="13436"/>
                </a:cubicBezTo>
                <a:cubicBezTo>
                  <a:pt x="18681" y="13712"/>
                  <a:pt x="18699" y="13971"/>
                  <a:pt x="18708" y="14212"/>
                </a:cubicBezTo>
                <a:lnTo>
                  <a:pt x="12793" y="14212"/>
                </a:lnTo>
                <a:cubicBezTo>
                  <a:pt x="12793" y="12784"/>
                  <a:pt x="12811" y="11179"/>
                  <a:pt x="12820" y="9814"/>
                </a:cubicBezTo>
                <a:cubicBezTo>
                  <a:pt x="12820" y="9742"/>
                  <a:pt x="12820" y="9680"/>
                  <a:pt x="12820" y="9617"/>
                </a:cubicBezTo>
                <a:close/>
                <a:moveTo>
                  <a:pt x="18868" y="9689"/>
                </a:moveTo>
                <a:lnTo>
                  <a:pt x="18868" y="9689"/>
                </a:lnTo>
                <a:cubicBezTo>
                  <a:pt x="20197" y="9698"/>
                  <a:pt x="21473" y="9707"/>
                  <a:pt x="22633" y="9707"/>
                </a:cubicBezTo>
                <a:cubicBezTo>
                  <a:pt x="23213" y="9707"/>
                  <a:pt x="23766" y="9707"/>
                  <a:pt x="24283" y="9698"/>
                </a:cubicBezTo>
                <a:lnTo>
                  <a:pt x="24283" y="9698"/>
                </a:lnTo>
                <a:cubicBezTo>
                  <a:pt x="24310" y="11259"/>
                  <a:pt x="24328" y="12758"/>
                  <a:pt x="24274" y="13213"/>
                </a:cubicBezTo>
                <a:cubicBezTo>
                  <a:pt x="24257" y="13436"/>
                  <a:pt x="24248" y="13784"/>
                  <a:pt x="24248" y="14194"/>
                </a:cubicBezTo>
                <a:cubicBezTo>
                  <a:pt x="22624" y="14203"/>
                  <a:pt x="20893" y="14212"/>
                  <a:pt x="19100" y="14212"/>
                </a:cubicBezTo>
                <a:cubicBezTo>
                  <a:pt x="19082" y="13971"/>
                  <a:pt x="19064" y="13703"/>
                  <a:pt x="19056" y="13418"/>
                </a:cubicBezTo>
                <a:cubicBezTo>
                  <a:pt x="18993" y="12347"/>
                  <a:pt x="18922" y="10973"/>
                  <a:pt x="18868" y="9689"/>
                </a:cubicBezTo>
                <a:close/>
                <a:moveTo>
                  <a:pt x="50841" y="13846"/>
                </a:moveTo>
                <a:cubicBezTo>
                  <a:pt x="52169" y="13868"/>
                  <a:pt x="53522" y="13904"/>
                  <a:pt x="54863" y="13904"/>
                </a:cubicBezTo>
                <a:cubicBezTo>
                  <a:pt x="55117" y="13904"/>
                  <a:pt x="55370" y="13902"/>
                  <a:pt x="55623" y="13900"/>
                </a:cubicBezTo>
                <a:lnTo>
                  <a:pt x="55623" y="13900"/>
                </a:lnTo>
                <a:cubicBezTo>
                  <a:pt x="55605" y="15577"/>
                  <a:pt x="55543" y="17245"/>
                  <a:pt x="55578" y="18940"/>
                </a:cubicBezTo>
                <a:cubicBezTo>
                  <a:pt x="54160" y="18891"/>
                  <a:pt x="52742" y="18850"/>
                  <a:pt x="51283" y="18850"/>
                </a:cubicBezTo>
                <a:cubicBezTo>
                  <a:pt x="51145" y="18850"/>
                  <a:pt x="51007" y="18850"/>
                  <a:pt x="50868" y="18851"/>
                </a:cubicBezTo>
                <a:cubicBezTo>
                  <a:pt x="50743" y="17290"/>
                  <a:pt x="50734" y="15479"/>
                  <a:pt x="50823" y="13873"/>
                </a:cubicBezTo>
                <a:cubicBezTo>
                  <a:pt x="50823" y="13864"/>
                  <a:pt x="50823" y="13846"/>
                  <a:pt x="50841" y="13846"/>
                </a:cubicBezTo>
                <a:close/>
                <a:moveTo>
                  <a:pt x="48577" y="13820"/>
                </a:moveTo>
                <a:cubicBezTo>
                  <a:pt x="49209" y="13820"/>
                  <a:pt x="49844" y="13826"/>
                  <a:pt x="50475" y="13837"/>
                </a:cubicBezTo>
                <a:cubicBezTo>
                  <a:pt x="50377" y="15452"/>
                  <a:pt x="50386" y="17281"/>
                  <a:pt x="50520" y="18851"/>
                </a:cubicBezTo>
                <a:cubicBezTo>
                  <a:pt x="50425" y="18850"/>
                  <a:pt x="50331" y="18850"/>
                  <a:pt x="50236" y="18850"/>
                </a:cubicBezTo>
                <a:cubicBezTo>
                  <a:pt x="48697" y="18850"/>
                  <a:pt x="47217" y="18916"/>
                  <a:pt x="45729" y="18958"/>
                </a:cubicBezTo>
                <a:cubicBezTo>
                  <a:pt x="45676" y="17307"/>
                  <a:pt x="45640" y="15541"/>
                  <a:pt x="45712" y="13873"/>
                </a:cubicBezTo>
                <a:cubicBezTo>
                  <a:pt x="46650" y="13835"/>
                  <a:pt x="47611" y="13820"/>
                  <a:pt x="48577" y="13820"/>
                </a:cubicBezTo>
                <a:close/>
                <a:moveTo>
                  <a:pt x="60378" y="13748"/>
                </a:moveTo>
                <a:cubicBezTo>
                  <a:pt x="60405" y="15603"/>
                  <a:pt x="60565" y="17388"/>
                  <a:pt x="60699" y="19109"/>
                </a:cubicBezTo>
                <a:cubicBezTo>
                  <a:pt x="59084" y="19083"/>
                  <a:pt x="57487" y="19029"/>
                  <a:pt x="55935" y="18940"/>
                </a:cubicBezTo>
                <a:cubicBezTo>
                  <a:pt x="55899" y="17245"/>
                  <a:pt x="55962" y="15577"/>
                  <a:pt x="55971" y="13900"/>
                </a:cubicBezTo>
                <a:cubicBezTo>
                  <a:pt x="57478" y="13882"/>
                  <a:pt x="58924" y="13810"/>
                  <a:pt x="60378" y="13748"/>
                </a:cubicBezTo>
                <a:close/>
                <a:moveTo>
                  <a:pt x="64776" y="13596"/>
                </a:moveTo>
                <a:cubicBezTo>
                  <a:pt x="64812" y="13623"/>
                  <a:pt x="64794" y="13694"/>
                  <a:pt x="64794" y="13748"/>
                </a:cubicBezTo>
                <a:cubicBezTo>
                  <a:pt x="64803" y="15532"/>
                  <a:pt x="64758" y="17388"/>
                  <a:pt x="64776" y="19190"/>
                </a:cubicBezTo>
                <a:cubicBezTo>
                  <a:pt x="63536" y="19163"/>
                  <a:pt x="62323" y="19118"/>
                  <a:pt x="61065" y="19109"/>
                </a:cubicBezTo>
                <a:cubicBezTo>
                  <a:pt x="60904" y="17361"/>
                  <a:pt x="60770" y="15595"/>
                  <a:pt x="60726" y="13730"/>
                </a:cubicBezTo>
                <a:cubicBezTo>
                  <a:pt x="62073" y="13676"/>
                  <a:pt x="63429" y="13641"/>
                  <a:pt x="64776" y="13596"/>
                </a:cubicBezTo>
                <a:close/>
                <a:moveTo>
                  <a:pt x="70458" y="13227"/>
                </a:moveTo>
                <a:cubicBezTo>
                  <a:pt x="70487" y="13227"/>
                  <a:pt x="70494" y="13253"/>
                  <a:pt x="70494" y="13382"/>
                </a:cubicBezTo>
                <a:cubicBezTo>
                  <a:pt x="70494" y="13766"/>
                  <a:pt x="70459" y="14247"/>
                  <a:pt x="70441" y="14604"/>
                </a:cubicBezTo>
                <a:cubicBezTo>
                  <a:pt x="70378" y="15996"/>
                  <a:pt x="70307" y="17441"/>
                  <a:pt x="70289" y="18824"/>
                </a:cubicBezTo>
                <a:cubicBezTo>
                  <a:pt x="69531" y="18949"/>
                  <a:pt x="68701" y="19118"/>
                  <a:pt x="67818" y="19127"/>
                </a:cubicBezTo>
                <a:cubicBezTo>
                  <a:pt x="66944" y="19145"/>
                  <a:pt x="66025" y="19190"/>
                  <a:pt x="65133" y="19199"/>
                </a:cubicBezTo>
                <a:cubicBezTo>
                  <a:pt x="65124" y="17325"/>
                  <a:pt x="65142" y="15461"/>
                  <a:pt x="65151" y="13587"/>
                </a:cubicBezTo>
                <a:cubicBezTo>
                  <a:pt x="66979" y="13561"/>
                  <a:pt x="68746" y="13436"/>
                  <a:pt x="70378" y="13239"/>
                </a:cubicBezTo>
                <a:cubicBezTo>
                  <a:pt x="70415" y="13236"/>
                  <a:pt x="70440" y="13227"/>
                  <a:pt x="70458" y="13227"/>
                </a:cubicBezTo>
                <a:close/>
                <a:moveTo>
                  <a:pt x="45355" y="13900"/>
                </a:moveTo>
                <a:cubicBezTo>
                  <a:pt x="45283" y="15559"/>
                  <a:pt x="45319" y="17334"/>
                  <a:pt x="45382" y="18984"/>
                </a:cubicBezTo>
                <a:cubicBezTo>
                  <a:pt x="43838" y="19047"/>
                  <a:pt x="42339" y="19163"/>
                  <a:pt x="40778" y="19208"/>
                </a:cubicBezTo>
                <a:cubicBezTo>
                  <a:pt x="40707" y="17521"/>
                  <a:pt x="40832" y="15809"/>
                  <a:pt x="40885" y="14149"/>
                </a:cubicBezTo>
                <a:cubicBezTo>
                  <a:pt x="42384" y="14069"/>
                  <a:pt x="43838" y="13953"/>
                  <a:pt x="45355" y="13900"/>
                </a:cubicBezTo>
                <a:close/>
                <a:moveTo>
                  <a:pt x="40529" y="14167"/>
                </a:moveTo>
                <a:cubicBezTo>
                  <a:pt x="40475" y="15826"/>
                  <a:pt x="40350" y="17539"/>
                  <a:pt x="40430" y="19234"/>
                </a:cubicBezTo>
                <a:cubicBezTo>
                  <a:pt x="38718" y="19288"/>
                  <a:pt x="37031" y="19377"/>
                  <a:pt x="35444" y="19564"/>
                </a:cubicBezTo>
                <a:cubicBezTo>
                  <a:pt x="35328" y="17923"/>
                  <a:pt x="35220" y="16112"/>
                  <a:pt x="35354" y="14399"/>
                </a:cubicBezTo>
                <a:cubicBezTo>
                  <a:pt x="37076" y="14319"/>
                  <a:pt x="38789" y="14230"/>
                  <a:pt x="40529" y="14167"/>
                </a:cubicBezTo>
                <a:close/>
                <a:moveTo>
                  <a:pt x="34953" y="14408"/>
                </a:moveTo>
                <a:lnTo>
                  <a:pt x="34953" y="14426"/>
                </a:lnTo>
                <a:lnTo>
                  <a:pt x="34997" y="14426"/>
                </a:lnTo>
                <a:cubicBezTo>
                  <a:pt x="34980" y="14711"/>
                  <a:pt x="34962" y="14997"/>
                  <a:pt x="34953" y="15282"/>
                </a:cubicBezTo>
                <a:lnTo>
                  <a:pt x="34953" y="16504"/>
                </a:lnTo>
                <a:lnTo>
                  <a:pt x="34944" y="16504"/>
                </a:lnTo>
                <a:cubicBezTo>
                  <a:pt x="34953" y="17566"/>
                  <a:pt x="35024" y="18610"/>
                  <a:pt x="35096" y="19609"/>
                </a:cubicBezTo>
                <a:cubicBezTo>
                  <a:pt x="35024" y="19609"/>
                  <a:pt x="34962" y="19618"/>
                  <a:pt x="34899" y="19627"/>
                </a:cubicBezTo>
                <a:lnTo>
                  <a:pt x="34899" y="19636"/>
                </a:lnTo>
                <a:cubicBezTo>
                  <a:pt x="34337" y="19654"/>
                  <a:pt x="32607" y="19689"/>
                  <a:pt x="30171" y="19743"/>
                </a:cubicBezTo>
                <a:cubicBezTo>
                  <a:pt x="30144" y="18949"/>
                  <a:pt x="30118" y="18271"/>
                  <a:pt x="30109" y="17807"/>
                </a:cubicBezTo>
                <a:cubicBezTo>
                  <a:pt x="30100" y="16986"/>
                  <a:pt x="30028" y="16219"/>
                  <a:pt x="29957" y="15470"/>
                </a:cubicBezTo>
                <a:cubicBezTo>
                  <a:pt x="29930" y="15157"/>
                  <a:pt x="29904" y="14845"/>
                  <a:pt x="29877" y="14542"/>
                </a:cubicBezTo>
                <a:cubicBezTo>
                  <a:pt x="32303" y="14506"/>
                  <a:pt x="34105" y="14470"/>
                  <a:pt x="34953" y="14408"/>
                </a:cubicBezTo>
                <a:close/>
                <a:moveTo>
                  <a:pt x="29493" y="14542"/>
                </a:moveTo>
                <a:cubicBezTo>
                  <a:pt x="29511" y="14863"/>
                  <a:pt x="29547" y="15184"/>
                  <a:pt x="29573" y="15505"/>
                </a:cubicBezTo>
                <a:cubicBezTo>
                  <a:pt x="29645" y="16246"/>
                  <a:pt x="29716" y="17004"/>
                  <a:pt x="29725" y="17816"/>
                </a:cubicBezTo>
                <a:cubicBezTo>
                  <a:pt x="29734" y="18280"/>
                  <a:pt x="29761" y="18958"/>
                  <a:pt x="29788" y="19752"/>
                </a:cubicBezTo>
                <a:cubicBezTo>
                  <a:pt x="28262" y="19787"/>
                  <a:pt x="26487" y="19823"/>
                  <a:pt x="24551" y="19868"/>
                </a:cubicBezTo>
                <a:cubicBezTo>
                  <a:pt x="24578" y="19591"/>
                  <a:pt x="24604" y="19368"/>
                  <a:pt x="24631" y="19216"/>
                </a:cubicBezTo>
                <a:cubicBezTo>
                  <a:pt x="24729" y="18583"/>
                  <a:pt x="24694" y="17147"/>
                  <a:pt x="24667" y="15764"/>
                </a:cubicBezTo>
                <a:cubicBezTo>
                  <a:pt x="24658" y="15354"/>
                  <a:pt x="24649" y="14952"/>
                  <a:pt x="24640" y="14586"/>
                </a:cubicBezTo>
                <a:cubicBezTo>
                  <a:pt x="26415" y="14578"/>
                  <a:pt x="28048" y="14560"/>
                  <a:pt x="29493" y="14542"/>
                </a:cubicBezTo>
                <a:close/>
                <a:moveTo>
                  <a:pt x="24257" y="14586"/>
                </a:moveTo>
                <a:cubicBezTo>
                  <a:pt x="24257" y="14952"/>
                  <a:pt x="24274" y="15354"/>
                  <a:pt x="24283" y="15773"/>
                </a:cubicBezTo>
                <a:cubicBezTo>
                  <a:pt x="24310" y="17075"/>
                  <a:pt x="24346" y="18556"/>
                  <a:pt x="24248" y="19163"/>
                </a:cubicBezTo>
                <a:cubicBezTo>
                  <a:pt x="24221" y="19323"/>
                  <a:pt x="24194" y="19573"/>
                  <a:pt x="24167" y="19877"/>
                </a:cubicBezTo>
                <a:cubicBezTo>
                  <a:pt x="22544" y="19921"/>
                  <a:pt x="20813" y="19957"/>
                  <a:pt x="19038" y="20001"/>
                </a:cubicBezTo>
                <a:cubicBezTo>
                  <a:pt x="19118" y="18101"/>
                  <a:pt x="19180" y="16210"/>
                  <a:pt x="19154" y="15452"/>
                </a:cubicBezTo>
                <a:cubicBezTo>
                  <a:pt x="19154" y="15256"/>
                  <a:pt x="19136" y="14961"/>
                  <a:pt x="19118" y="14604"/>
                </a:cubicBezTo>
                <a:cubicBezTo>
                  <a:pt x="20902" y="14595"/>
                  <a:pt x="22633" y="14595"/>
                  <a:pt x="24257" y="14586"/>
                </a:cubicBezTo>
                <a:close/>
                <a:moveTo>
                  <a:pt x="18734" y="14604"/>
                </a:moveTo>
                <a:cubicBezTo>
                  <a:pt x="18752" y="14970"/>
                  <a:pt x="18761" y="15264"/>
                  <a:pt x="18770" y="15470"/>
                </a:cubicBezTo>
                <a:cubicBezTo>
                  <a:pt x="18797" y="16210"/>
                  <a:pt x="18725" y="18110"/>
                  <a:pt x="18654" y="20010"/>
                </a:cubicBezTo>
                <a:cubicBezTo>
                  <a:pt x="16781" y="20064"/>
                  <a:pt x="14863" y="20109"/>
                  <a:pt x="12971" y="20162"/>
                </a:cubicBezTo>
                <a:cubicBezTo>
                  <a:pt x="12918" y="19190"/>
                  <a:pt x="12873" y="18351"/>
                  <a:pt x="12838" y="17905"/>
                </a:cubicBezTo>
                <a:cubicBezTo>
                  <a:pt x="12802" y="17405"/>
                  <a:pt x="12793" y="16130"/>
                  <a:pt x="12793" y="14604"/>
                </a:cubicBezTo>
                <a:close/>
                <a:moveTo>
                  <a:pt x="7226" y="14586"/>
                </a:moveTo>
                <a:lnTo>
                  <a:pt x="7226" y="14586"/>
                </a:lnTo>
                <a:cubicBezTo>
                  <a:pt x="8921" y="14595"/>
                  <a:pt x="10661" y="14595"/>
                  <a:pt x="12409" y="14604"/>
                </a:cubicBezTo>
                <a:cubicBezTo>
                  <a:pt x="12400" y="16139"/>
                  <a:pt x="12418" y="17423"/>
                  <a:pt x="12454" y="17932"/>
                </a:cubicBezTo>
                <a:cubicBezTo>
                  <a:pt x="12490" y="18378"/>
                  <a:pt x="12534" y="19208"/>
                  <a:pt x="12588" y="20171"/>
                </a:cubicBezTo>
                <a:cubicBezTo>
                  <a:pt x="10857" y="20216"/>
                  <a:pt x="9162" y="20269"/>
                  <a:pt x="7538" y="20314"/>
                </a:cubicBezTo>
                <a:cubicBezTo>
                  <a:pt x="7494" y="19288"/>
                  <a:pt x="7467" y="18378"/>
                  <a:pt x="7458" y="17807"/>
                </a:cubicBezTo>
                <a:cubicBezTo>
                  <a:pt x="7440" y="16986"/>
                  <a:pt x="7369" y="16219"/>
                  <a:pt x="7298" y="15470"/>
                </a:cubicBezTo>
                <a:cubicBezTo>
                  <a:pt x="7271" y="15175"/>
                  <a:pt x="7244" y="14881"/>
                  <a:pt x="7226" y="14586"/>
                </a:cubicBezTo>
                <a:close/>
                <a:moveTo>
                  <a:pt x="1900" y="14569"/>
                </a:moveTo>
                <a:lnTo>
                  <a:pt x="1900" y="14569"/>
                </a:lnTo>
                <a:cubicBezTo>
                  <a:pt x="3470" y="14578"/>
                  <a:pt x="5130" y="14586"/>
                  <a:pt x="6834" y="14586"/>
                </a:cubicBezTo>
                <a:cubicBezTo>
                  <a:pt x="6860" y="14890"/>
                  <a:pt x="6887" y="15193"/>
                  <a:pt x="6914" y="15505"/>
                </a:cubicBezTo>
                <a:cubicBezTo>
                  <a:pt x="6985" y="16246"/>
                  <a:pt x="7057" y="17004"/>
                  <a:pt x="7075" y="17816"/>
                </a:cubicBezTo>
                <a:cubicBezTo>
                  <a:pt x="7084" y="18387"/>
                  <a:pt x="7110" y="19297"/>
                  <a:pt x="7155" y="20332"/>
                </a:cubicBezTo>
                <a:cubicBezTo>
                  <a:pt x="5210" y="20385"/>
                  <a:pt x="3381" y="20448"/>
                  <a:pt x="1767" y="20501"/>
                </a:cubicBezTo>
                <a:cubicBezTo>
                  <a:pt x="1811" y="19930"/>
                  <a:pt x="1856" y="19475"/>
                  <a:pt x="1891" y="19216"/>
                </a:cubicBezTo>
                <a:cubicBezTo>
                  <a:pt x="1999" y="18583"/>
                  <a:pt x="1963" y="17147"/>
                  <a:pt x="1927" y="15764"/>
                </a:cubicBezTo>
                <a:cubicBezTo>
                  <a:pt x="1918" y="15345"/>
                  <a:pt x="1909" y="14934"/>
                  <a:pt x="1900" y="14569"/>
                </a:cubicBezTo>
                <a:close/>
                <a:moveTo>
                  <a:pt x="7164" y="20715"/>
                </a:moveTo>
                <a:cubicBezTo>
                  <a:pt x="7173" y="20965"/>
                  <a:pt x="7182" y="21215"/>
                  <a:pt x="7199" y="21473"/>
                </a:cubicBezTo>
                <a:cubicBezTo>
                  <a:pt x="7235" y="22437"/>
                  <a:pt x="7271" y="23463"/>
                  <a:pt x="7307" y="24382"/>
                </a:cubicBezTo>
                <a:cubicBezTo>
                  <a:pt x="5228" y="24292"/>
                  <a:pt x="3274" y="24212"/>
                  <a:pt x="1544" y="24150"/>
                </a:cubicBezTo>
                <a:cubicBezTo>
                  <a:pt x="1606" y="23070"/>
                  <a:pt x="1668" y="21866"/>
                  <a:pt x="1740" y="20885"/>
                </a:cubicBezTo>
                <a:cubicBezTo>
                  <a:pt x="3363" y="20831"/>
                  <a:pt x="5201" y="20769"/>
                  <a:pt x="7164" y="20715"/>
                </a:cubicBezTo>
                <a:close/>
                <a:moveTo>
                  <a:pt x="12606" y="20555"/>
                </a:moveTo>
                <a:cubicBezTo>
                  <a:pt x="12686" y="22009"/>
                  <a:pt x="12775" y="23650"/>
                  <a:pt x="12873" y="24631"/>
                </a:cubicBezTo>
                <a:cubicBezTo>
                  <a:pt x="11107" y="24551"/>
                  <a:pt x="9358" y="24471"/>
                  <a:pt x="7690" y="24400"/>
                </a:cubicBezTo>
                <a:cubicBezTo>
                  <a:pt x="7654" y="23472"/>
                  <a:pt x="7619" y="22437"/>
                  <a:pt x="7583" y="21465"/>
                </a:cubicBezTo>
                <a:cubicBezTo>
                  <a:pt x="7574" y="21206"/>
                  <a:pt x="7556" y="20947"/>
                  <a:pt x="7547" y="20697"/>
                </a:cubicBezTo>
                <a:cubicBezTo>
                  <a:pt x="9180" y="20653"/>
                  <a:pt x="10875" y="20599"/>
                  <a:pt x="12606" y="20555"/>
                </a:cubicBezTo>
                <a:close/>
                <a:moveTo>
                  <a:pt x="18645" y="20403"/>
                </a:moveTo>
                <a:lnTo>
                  <a:pt x="18645" y="20403"/>
                </a:lnTo>
                <a:cubicBezTo>
                  <a:pt x="18636" y="20635"/>
                  <a:pt x="18627" y="20876"/>
                  <a:pt x="18610" y="21108"/>
                </a:cubicBezTo>
                <a:cubicBezTo>
                  <a:pt x="18556" y="22589"/>
                  <a:pt x="18502" y="23989"/>
                  <a:pt x="18485" y="24765"/>
                </a:cubicBezTo>
                <a:cubicBezTo>
                  <a:pt x="18485" y="24810"/>
                  <a:pt x="18485" y="24855"/>
                  <a:pt x="18485" y="24890"/>
                </a:cubicBezTo>
                <a:cubicBezTo>
                  <a:pt x="16763" y="24810"/>
                  <a:pt x="14996" y="24730"/>
                  <a:pt x="13257" y="24649"/>
                </a:cubicBezTo>
                <a:cubicBezTo>
                  <a:pt x="13168" y="23686"/>
                  <a:pt x="13070" y="22027"/>
                  <a:pt x="12989" y="20546"/>
                </a:cubicBezTo>
                <a:cubicBezTo>
                  <a:pt x="14872" y="20492"/>
                  <a:pt x="16781" y="20448"/>
                  <a:pt x="18645" y="20403"/>
                </a:cubicBezTo>
                <a:close/>
                <a:moveTo>
                  <a:pt x="70271" y="19199"/>
                </a:moveTo>
                <a:lnTo>
                  <a:pt x="70271" y="19199"/>
                </a:lnTo>
                <a:cubicBezTo>
                  <a:pt x="70236" y="21010"/>
                  <a:pt x="70218" y="22963"/>
                  <a:pt x="70253" y="24819"/>
                </a:cubicBezTo>
                <a:cubicBezTo>
                  <a:pt x="69988" y="24816"/>
                  <a:pt x="69721" y="24814"/>
                  <a:pt x="69454" y="24814"/>
                </a:cubicBezTo>
                <a:cubicBezTo>
                  <a:pt x="68140" y="24814"/>
                  <a:pt x="66814" y="24850"/>
                  <a:pt x="65561" y="24917"/>
                </a:cubicBezTo>
                <a:cubicBezTo>
                  <a:pt x="65347" y="23204"/>
                  <a:pt x="65142" y="21482"/>
                  <a:pt x="65133" y="19555"/>
                </a:cubicBezTo>
                <a:cubicBezTo>
                  <a:pt x="66462" y="19502"/>
                  <a:pt x="67827" y="19547"/>
                  <a:pt x="69049" y="19377"/>
                </a:cubicBezTo>
                <a:cubicBezTo>
                  <a:pt x="69468" y="19323"/>
                  <a:pt x="69906" y="19252"/>
                  <a:pt x="70271" y="19199"/>
                </a:cubicBezTo>
                <a:close/>
                <a:moveTo>
                  <a:pt x="61100" y="19457"/>
                </a:moveTo>
                <a:cubicBezTo>
                  <a:pt x="62340" y="19475"/>
                  <a:pt x="63545" y="19520"/>
                  <a:pt x="64776" y="19547"/>
                </a:cubicBezTo>
                <a:cubicBezTo>
                  <a:pt x="64776" y="21482"/>
                  <a:pt x="65017" y="23231"/>
                  <a:pt x="65204" y="24944"/>
                </a:cubicBezTo>
                <a:cubicBezTo>
                  <a:pt x="64000" y="24979"/>
                  <a:pt x="62840" y="25069"/>
                  <a:pt x="61654" y="25140"/>
                </a:cubicBezTo>
                <a:cubicBezTo>
                  <a:pt x="61422" y="23302"/>
                  <a:pt x="61216" y="21429"/>
                  <a:pt x="61092" y="19493"/>
                </a:cubicBezTo>
                <a:cubicBezTo>
                  <a:pt x="61092" y="19475"/>
                  <a:pt x="61092" y="19466"/>
                  <a:pt x="61100" y="19457"/>
                </a:cubicBezTo>
                <a:close/>
                <a:moveTo>
                  <a:pt x="24141" y="20269"/>
                </a:moveTo>
                <a:cubicBezTo>
                  <a:pt x="24051" y="21349"/>
                  <a:pt x="23962" y="22910"/>
                  <a:pt x="23891" y="24239"/>
                </a:cubicBezTo>
                <a:cubicBezTo>
                  <a:pt x="23873" y="24560"/>
                  <a:pt x="23855" y="24872"/>
                  <a:pt x="23846" y="25149"/>
                </a:cubicBezTo>
                <a:cubicBezTo>
                  <a:pt x="22258" y="25078"/>
                  <a:pt x="20581" y="24997"/>
                  <a:pt x="18868" y="24908"/>
                </a:cubicBezTo>
                <a:cubicBezTo>
                  <a:pt x="18868" y="24863"/>
                  <a:pt x="18868" y="24819"/>
                  <a:pt x="18877" y="24774"/>
                </a:cubicBezTo>
                <a:cubicBezTo>
                  <a:pt x="18886" y="23998"/>
                  <a:pt x="18940" y="22606"/>
                  <a:pt x="19002" y="21117"/>
                </a:cubicBezTo>
                <a:cubicBezTo>
                  <a:pt x="19011" y="20876"/>
                  <a:pt x="19020" y="20635"/>
                  <a:pt x="19029" y="20385"/>
                </a:cubicBezTo>
                <a:cubicBezTo>
                  <a:pt x="20795" y="20349"/>
                  <a:pt x="22517" y="20305"/>
                  <a:pt x="24141" y="20269"/>
                </a:cubicBezTo>
                <a:close/>
                <a:moveTo>
                  <a:pt x="55953" y="19306"/>
                </a:moveTo>
                <a:cubicBezTo>
                  <a:pt x="57532" y="19368"/>
                  <a:pt x="59102" y="19439"/>
                  <a:pt x="60726" y="19457"/>
                </a:cubicBezTo>
                <a:cubicBezTo>
                  <a:pt x="60868" y="21411"/>
                  <a:pt x="61065" y="23302"/>
                  <a:pt x="61297" y="25158"/>
                </a:cubicBezTo>
                <a:cubicBezTo>
                  <a:pt x="59620" y="25265"/>
                  <a:pt x="57809" y="25265"/>
                  <a:pt x="56051" y="25265"/>
                </a:cubicBezTo>
                <a:cubicBezTo>
                  <a:pt x="56033" y="23267"/>
                  <a:pt x="56015" y="21277"/>
                  <a:pt x="55944" y="19332"/>
                </a:cubicBezTo>
                <a:cubicBezTo>
                  <a:pt x="55944" y="19323"/>
                  <a:pt x="55944" y="19306"/>
                  <a:pt x="55953" y="19306"/>
                </a:cubicBezTo>
                <a:close/>
                <a:moveTo>
                  <a:pt x="50913" y="19199"/>
                </a:moveTo>
                <a:cubicBezTo>
                  <a:pt x="52501" y="19199"/>
                  <a:pt x="54044" y="19243"/>
                  <a:pt x="55587" y="19297"/>
                </a:cubicBezTo>
                <a:cubicBezTo>
                  <a:pt x="55659" y="21250"/>
                  <a:pt x="55676" y="23258"/>
                  <a:pt x="55694" y="25265"/>
                </a:cubicBezTo>
                <a:cubicBezTo>
                  <a:pt x="54178" y="25309"/>
                  <a:pt x="52634" y="25327"/>
                  <a:pt x="51127" y="25390"/>
                </a:cubicBezTo>
                <a:cubicBezTo>
                  <a:pt x="51109" y="23284"/>
                  <a:pt x="51064" y="21197"/>
                  <a:pt x="50904" y="19234"/>
                </a:cubicBezTo>
                <a:cubicBezTo>
                  <a:pt x="50895" y="19216"/>
                  <a:pt x="50895" y="19199"/>
                  <a:pt x="50913" y="19199"/>
                </a:cubicBezTo>
                <a:close/>
                <a:moveTo>
                  <a:pt x="29796" y="20135"/>
                </a:moveTo>
                <a:cubicBezTo>
                  <a:pt x="29814" y="20564"/>
                  <a:pt x="29832" y="21018"/>
                  <a:pt x="29850" y="21473"/>
                </a:cubicBezTo>
                <a:cubicBezTo>
                  <a:pt x="29904" y="22838"/>
                  <a:pt x="29966" y="24319"/>
                  <a:pt x="29993" y="25461"/>
                </a:cubicBezTo>
                <a:cubicBezTo>
                  <a:pt x="28333" y="25372"/>
                  <a:pt x="26371" y="25274"/>
                  <a:pt x="24230" y="25176"/>
                </a:cubicBezTo>
                <a:cubicBezTo>
                  <a:pt x="24239" y="24890"/>
                  <a:pt x="24257" y="24578"/>
                  <a:pt x="24274" y="24257"/>
                </a:cubicBezTo>
                <a:cubicBezTo>
                  <a:pt x="24355" y="22910"/>
                  <a:pt x="24435" y="21331"/>
                  <a:pt x="24524" y="20260"/>
                </a:cubicBezTo>
                <a:cubicBezTo>
                  <a:pt x="26469" y="20207"/>
                  <a:pt x="28262" y="20171"/>
                  <a:pt x="29796" y="20135"/>
                </a:cubicBezTo>
                <a:close/>
                <a:moveTo>
                  <a:pt x="50538" y="19199"/>
                </a:moveTo>
                <a:cubicBezTo>
                  <a:pt x="50716" y="21170"/>
                  <a:pt x="50743" y="23284"/>
                  <a:pt x="50779" y="25408"/>
                </a:cubicBezTo>
                <a:cubicBezTo>
                  <a:pt x="49280" y="25488"/>
                  <a:pt x="47755" y="25541"/>
                  <a:pt x="46238" y="25604"/>
                </a:cubicBezTo>
                <a:cubicBezTo>
                  <a:pt x="46086" y="23499"/>
                  <a:pt x="45854" y="21473"/>
                  <a:pt x="45756" y="19315"/>
                </a:cubicBezTo>
                <a:cubicBezTo>
                  <a:pt x="47335" y="19261"/>
                  <a:pt x="48905" y="19199"/>
                  <a:pt x="50538" y="19199"/>
                </a:cubicBezTo>
                <a:close/>
                <a:moveTo>
                  <a:pt x="35105" y="19966"/>
                </a:moveTo>
                <a:cubicBezTo>
                  <a:pt x="35158" y="21857"/>
                  <a:pt x="35220" y="23793"/>
                  <a:pt x="35212" y="25720"/>
                </a:cubicBezTo>
                <a:cubicBezTo>
                  <a:pt x="34846" y="25702"/>
                  <a:pt x="33044" y="25613"/>
                  <a:pt x="30376" y="25479"/>
                </a:cubicBezTo>
                <a:cubicBezTo>
                  <a:pt x="30350" y="24328"/>
                  <a:pt x="30287" y="22838"/>
                  <a:pt x="30234" y="21465"/>
                </a:cubicBezTo>
                <a:cubicBezTo>
                  <a:pt x="30216" y="21001"/>
                  <a:pt x="30198" y="20555"/>
                  <a:pt x="30189" y="20126"/>
                </a:cubicBezTo>
                <a:cubicBezTo>
                  <a:pt x="33115" y="20064"/>
                  <a:pt x="35015" y="20019"/>
                  <a:pt x="35096" y="20019"/>
                </a:cubicBezTo>
                <a:lnTo>
                  <a:pt x="35096" y="19966"/>
                </a:lnTo>
                <a:close/>
                <a:moveTo>
                  <a:pt x="45399" y="19332"/>
                </a:moveTo>
                <a:cubicBezTo>
                  <a:pt x="45498" y="21491"/>
                  <a:pt x="45738" y="23516"/>
                  <a:pt x="45890" y="25622"/>
                </a:cubicBezTo>
                <a:cubicBezTo>
                  <a:pt x="44347" y="25729"/>
                  <a:pt x="42794" y="25809"/>
                  <a:pt x="41189" y="25845"/>
                </a:cubicBezTo>
                <a:cubicBezTo>
                  <a:pt x="41126" y="23686"/>
                  <a:pt x="40885" y="21696"/>
                  <a:pt x="40805" y="19564"/>
                </a:cubicBezTo>
                <a:cubicBezTo>
                  <a:pt x="42357" y="19520"/>
                  <a:pt x="43856" y="19404"/>
                  <a:pt x="45399" y="19332"/>
                </a:cubicBezTo>
                <a:close/>
                <a:moveTo>
                  <a:pt x="40448" y="19582"/>
                </a:moveTo>
                <a:cubicBezTo>
                  <a:pt x="40537" y="21714"/>
                  <a:pt x="40769" y="23695"/>
                  <a:pt x="40832" y="25854"/>
                </a:cubicBezTo>
                <a:cubicBezTo>
                  <a:pt x="40150" y="25871"/>
                  <a:pt x="39455" y="25884"/>
                  <a:pt x="38763" y="25884"/>
                </a:cubicBezTo>
                <a:cubicBezTo>
                  <a:pt x="37664" y="25884"/>
                  <a:pt x="36576" y="25851"/>
                  <a:pt x="35568" y="25747"/>
                </a:cubicBezTo>
                <a:cubicBezTo>
                  <a:pt x="35568" y="23775"/>
                  <a:pt x="35506" y="21812"/>
                  <a:pt x="35470" y="19921"/>
                </a:cubicBezTo>
                <a:cubicBezTo>
                  <a:pt x="37049" y="19725"/>
                  <a:pt x="38735" y="19645"/>
                  <a:pt x="40448" y="19582"/>
                </a:cubicBezTo>
                <a:close/>
                <a:moveTo>
                  <a:pt x="1526" y="24533"/>
                </a:moveTo>
                <a:cubicBezTo>
                  <a:pt x="3256" y="24596"/>
                  <a:pt x="5228" y="24676"/>
                  <a:pt x="7315" y="24765"/>
                </a:cubicBezTo>
                <a:cubicBezTo>
                  <a:pt x="7351" y="25800"/>
                  <a:pt x="7369" y="26665"/>
                  <a:pt x="7351" y="27112"/>
                </a:cubicBezTo>
                <a:cubicBezTo>
                  <a:pt x="7342" y="27477"/>
                  <a:pt x="7307" y="28173"/>
                  <a:pt x="7253" y="29047"/>
                </a:cubicBezTo>
                <a:cubicBezTo>
                  <a:pt x="5032" y="29021"/>
                  <a:pt x="3007" y="28994"/>
                  <a:pt x="1356" y="28985"/>
                </a:cubicBezTo>
                <a:cubicBezTo>
                  <a:pt x="1365" y="27852"/>
                  <a:pt x="1374" y="26942"/>
                  <a:pt x="1401" y="26541"/>
                </a:cubicBezTo>
                <a:cubicBezTo>
                  <a:pt x="1436" y="26130"/>
                  <a:pt x="1481" y="25399"/>
                  <a:pt x="1526" y="24533"/>
                </a:cubicBezTo>
                <a:close/>
                <a:moveTo>
                  <a:pt x="68997" y="25170"/>
                </a:moveTo>
                <a:cubicBezTo>
                  <a:pt x="69422" y="25170"/>
                  <a:pt x="69848" y="25177"/>
                  <a:pt x="70271" y="25194"/>
                </a:cubicBezTo>
                <a:cubicBezTo>
                  <a:pt x="70298" y="26460"/>
                  <a:pt x="70343" y="27718"/>
                  <a:pt x="70450" y="28914"/>
                </a:cubicBezTo>
                <a:cubicBezTo>
                  <a:pt x="68969" y="28914"/>
                  <a:pt x="67550" y="28985"/>
                  <a:pt x="66150" y="29074"/>
                </a:cubicBezTo>
                <a:cubicBezTo>
                  <a:pt x="65936" y="27834"/>
                  <a:pt x="65757" y="26567"/>
                  <a:pt x="65606" y="25274"/>
                </a:cubicBezTo>
                <a:cubicBezTo>
                  <a:pt x="66700" y="25222"/>
                  <a:pt x="67847" y="25170"/>
                  <a:pt x="68997" y="25170"/>
                </a:cubicBezTo>
                <a:close/>
                <a:moveTo>
                  <a:pt x="7699" y="24783"/>
                </a:moveTo>
                <a:lnTo>
                  <a:pt x="7699" y="24783"/>
                </a:lnTo>
                <a:cubicBezTo>
                  <a:pt x="9376" y="24855"/>
                  <a:pt x="11134" y="24935"/>
                  <a:pt x="12909" y="25015"/>
                </a:cubicBezTo>
                <a:cubicBezTo>
                  <a:pt x="12918" y="25122"/>
                  <a:pt x="12936" y="25211"/>
                  <a:pt x="12945" y="25283"/>
                </a:cubicBezTo>
                <a:cubicBezTo>
                  <a:pt x="13043" y="25889"/>
                  <a:pt x="13007" y="27370"/>
                  <a:pt x="12971" y="28673"/>
                </a:cubicBezTo>
                <a:cubicBezTo>
                  <a:pt x="12971" y="28842"/>
                  <a:pt x="12971" y="29003"/>
                  <a:pt x="12962" y="29154"/>
                </a:cubicBezTo>
                <a:cubicBezTo>
                  <a:pt x="11125" y="29119"/>
                  <a:pt x="9332" y="29083"/>
                  <a:pt x="7637" y="29056"/>
                </a:cubicBezTo>
                <a:cubicBezTo>
                  <a:pt x="7690" y="28182"/>
                  <a:pt x="7726" y="27495"/>
                  <a:pt x="7735" y="27120"/>
                </a:cubicBezTo>
                <a:cubicBezTo>
                  <a:pt x="7753" y="26674"/>
                  <a:pt x="7735" y="25809"/>
                  <a:pt x="7699" y="24783"/>
                </a:cubicBezTo>
                <a:close/>
                <a:moveTo>
                  <a:pt x="65258" y="25283"/>
                </a:moveTo>
                <a:cubicBezTo>
                  <a:pt x="65409" y="26576"/>
                  <a:pt x="65579" y="27852"/>
                  <a:pt x="65793" y="29083"/>
                </a:cubicBezTo>
                <a:cubicBezTo>
                  <a:pt x="64597" y="29137"/>
                  <a:pt x="63384" y="29181"/>
                  <a:pt x="62153" y="29208"/>
                </a:cubicBezTo>
                <a:cubicBezTo>
                  <a:pt x="62010" y="27959"/>
                  <a:pt x="61832" y="26746"/>
                  <a:pt x="61698" y="25488"/>
                </a:cubicBezTo>
                <a:cubicBezTo>
                  <a:pt x="62867" y="25417"/>
                  <a:pt x="64053" y="25345"/>
                  <a:pt x="65231" y="25283"/>
                </a:cubicBezTo>
                <a:close/>
                <a:moveTo>
                  <a:pt x="61323" y="25515"/>
                </a:moveTo>
                <a:cubicBezTo>
                  <a:pt x="61350" y="25533"/>
                  <a:pt x="61350" y="25586"/>
                  <a:pt x="61350" y="25613"/>
                </a:cubicBezTo>
                <a:cubicBezTo>
                  <a:pt x="61511" y="26781"/>
                  <a:pt x="61636" y="28013"/>
                  <a:pt x="61796" y="29208"/>
                </a:cubicBezTo>
                <a:cubicBezTo>
                  <a:pt x="60756" y="29193"/>
                  <a:pt x="59693" y="29175"/>
                  <a:pt x="58636" y="29175"/>
                </a:cubicBezTo>
                <a:cubicBezTo>
                  <a:pt x="57817" y="29175"/>
                  <a:pt x="57001" y="29186"/>
                  <a:pt x="56203" y="29217"/>
                </a:cubicBezTo>
                <a:cubicBezTo>
                  <a:pt x="56131" y="28030"/>
                  <a:pt x="56069" y="26844"/>
                  <a:pt x="56051" y="25613"/>
                </a:cubicBezTo>
                <a:lnTo>
                  <a:pt x="56051" y="25613"/>
                </a:lnTo>
                <a:cubicBezTo>
                  <a:pt x="56379" y="25614"/>
                  <a:pt x="56707" y="25615"/>
                  <a:pt x="57035" y="25615"/>
                </a:cubicBezTo>
                <a:cubicBezTo>
                  <a:pt x="58497" y="25615"/>
                  <a:pt x="59946" y="25595"/>
                  <a:pt x="61323" y="25515"/>
                </a:cubicBezTo>
                <a:close/>
                <a:moveTo>
                  <a:pt x="13301" y="25033"/>
                </a:moveTo>
                <a:cubicBezTo>
                  <a:pt x="15023" y="25113"/>
                  <a:pt x="16763" y="25194"/>
                  <a:pt x="18476" y="25274"/>
                </a:cubicBezTo>
                <a:cubicBezTo>
                  <a:pt x="18449" y="25898"/>
                  <a:pt x="18386" y="26496"/>
                  <a:pt x="18333" y="27076"/>
                </a:cubicBezTo>
                <a:cubicBezTo>
                  <a:pt x="18271" y="27816"/>
                  <a:pt x="18199" y="28530"/>
                  <a:pt x="18190" y="29270"/>
                </a:cubicBezTo>
                <a:cubicBezTo>
                  <a:pt x="16576" y="29235"/>
                  <a:pt x="14952" y="29199"/>
                  <a:pt x="13346" y="29163"/>
                </a:cubicBezTo>
                <a:cubicBezTo>
                  <a:pt x="13355" y="29012"/>
                  <a:pt x="13355" y="28851"/>
                  <a:pt x="13355" y="28682"/>
                </a:cubicBezTo>
                <a:cubicBezTo>
                  <a:pt x="13391" y="27299"/>
                  <a:pt x="13426" y="25863"/>
                  <a:pt x="13328" y="25229"/>
                </a:cubicBezTo>
                <a:cubicBezTo>
                  <a:pt x="13319" y="25167"/>
                  <a:pt x="13310" y="25104"/>
                  <a:pt x="13301" y="25033"/>
                </a:cubicBezTo>
                <a:close/>
                <a:moveTo>
                  <a:pt x="55694" y="25622"/>
                </a:moveTo>
                <a:cubicBezTo>
                  <a:pt x="55712" y="26862"/>
                  <a:pt x="55783" y="28048"/>
                  <a:pt x="55855" y="29235"/>
                </a:cubicBezTo>
                <a:cubicBezTo>
                  <a:pt x="54312" y="29306"/>
                  <a:pt x="52670" y="29270"/>
                  <a:pt x="51127" y="29333"/>
                </a:cubicBezTo>
                <a:cubicBezTo>
                  <a:pt x="51100" y="28155"/>
                  <a:pt x="51145" y="26906"/>
                  <a:pt x="51136" y="25738"/>
                </a:cubicBezTo>
                <a:cubicBezTo>
                  <a:pt x="52643" y="25684"/>
                  <a:pt x="54169" y="25657"/>
                  <a:pt x="55694" y="25622"/>
                </a:cubicBezTo>
                <a:close/>
                <a:moveTo>
                  <a:pt x="18859" y="25301"/>
                </a:moveTo>
                <a:cubicBezTo>
                  <a:pt x="20563" y="25381"/>
                  <a:pt x="22240" y="25461"/>
                  <a:pt x="23819" y="25533"/>
                </a:cubicBezTo>
                <a:cubicBezTo>
                  <a:pt x="23802" y="25943"/>
                  <a:pt x="23775" y="26282"/>
                  <a:pt x="23757" y="26514"/>
                </a:cubicBezTo>
                <a:cubicBezTo>
                  <a:pt x="23721" y="26969"/>
                  <a:pt x="23712" y="28066"/>
                  <a:pt x="23712" y="29404"/>
                </a:cubicBezTo>
                <a:cubicBezTo>
                  <a:pt x="22071" y="29369"/>
                  <a:pt x="20331" y="29324"/>
                  <a:pt x="18574" y="29279"/>
                </a:cubicBezTo>
                <a:cubicBezTo>
                  <a:pt x="18583" y="28548"/>
                  <a:pt x="18654" y="27843"/>
                  <a:pt x="18717" y="27112"/>
                </a:cubicBezTo>
                <a:cubicBezTo>
                  <a:pt x="18770" y="26523"/>
                  <a:pt x="18833" y="25925"/>
                  <a:pt x="18859" y="25301"/>
                </a:cubicBezTo>
                <a:close/>
                <a:moveTo>
                  <a:pt x="50779" y="25764"/>
                </a:moveTo>
                <a:lnTo>
                  <a:pt x="50779" y="25764"/>
                </a:lnTo>
                <a:cubicBezTo>
                  <a:pt x="50806" y="26933"/>
                  <a:pt x="50743" y="28155"/>
                  <a:pt x="50779" y="29333"/>
                </a:cubicBezTo>
                <a:cubicBezTo>
                  <a:pt x="49378" y="29404"/>
                  <a:pt x="47906" y="29404"/>
                  <a:pt x="46443" y="29413"/>
                </a:cubicBezTo>
                <a:cubicBezTo>
                  <a:pt x="46399" y="28262"/>
                  <a:pt x="46327" y="27067"/>
                  <a:pt x="46274" y="25961"/>
                </a:cubicBezTo>
                <a:cubicBezTo>
                  <a:pt x="47772" y="25889"/>
                  <a:pt x="49289" y="25845"/>
                  <a:pt x="50779" y="25764"/>
                </a:cubicBezTo>
                <a:close/>
                <a:moveTo>
                  <a:pt x="45890" y="25979"/>
                </a:moveTo>
                <a:cubicBezTo>
                  <a:pt x="45926" y="26014"/>
                  <a:pt x="45926" y="26095"/>
                  <a:pt x="45926" y="26166"/>
                </a:cubicBezTo>
                <a:cubicBezTo>
                  <a:pt x="45979" y="27227"/>
                  <a:pt x="46051" y="28343"/>
                  <a:pt x="46095" y="29422"/>
                </a:cubicBezTo>
                <a:cubicBezTo>
                  <a:pt x="44604" y="29463"/>
                  <a:pt x="43159" y="29549"/>
                  <a:pt x="41627" y="29549"/>
                </a:cubicBezTo>
                <a:cubicBezTo>
                  <a:pt x="41491" y="29549"/>
                  <a:pt x="41353" y="29548"/>
                  <a:pt x="41215" y="29547"/>
                </a:cubicBezTo>
                <a:cubicBezTo>
                  <a:pt x="41215" y="28423"/>
                  <a:pt x="41224" y="27290"/>
                  <a:pt x="41198" y="26193"/>
                </a:cubicBezTo>
                <a:cubicBezTo>
                  <a:pt x="42803" y="26166"/>
                  <a:pt x="44356" y="26077"/>
                  <a:pt x="45890" y="25979"/>
                </a:cubicBezTo>
                <a:close/>
                <a:moveTo>
                  <a:pt x="24203" y="25559"/>
                </a:moveTo>
                <a:cubicBezTo>
                  <a:pt x="26362" y="25657"/>
                  <a:pt x="28333" y="25756"/>
                  <a:pt x="30002" y="25845"/>
                </a:cubicBezTo>
                <a:cubicBezTo>
                  <a:pt x="30011" y="26389"/>
                  <a:pt x="30020" y="26835"/>
                  <a:pt x="30011" y="27112"/>
                </a:cubicBezTo>
                <a:cubicBezTo>
                  <a:pt x="30002" y="27495"/>
                  <a:pt x="29957" y="28218"/>
                  <a:pt x="29904" y="29146"/>
                </a:cubicBezTo>
                <a:cubicBezTo>
                  <a:pt x="29904" y="29288"/>
                  <a:pt x="29895" y="29431"/>
                  <a:pt x="29886" y="29574"/>
                </a:cubicBezTo>
                <a:cubicBezTo>
                  <a:pt x="28209" y="29520"/>
                  <a:pt x="26228" y="29476"/>
                  <a:pt x="24096" y="29413"/>
                </a:cubicBezTo>
                <a:cubicBezTo>
                  <a:pt x="24096" y="28084"/>
                  <a:pt x="24105" y="26996"/>
                  <a:pt x="24141" y="26541"/>
                </a:cubicBezTo>
                <a:cubicBezTo>
                  <a:pt x="24158" y="26309"/>
                  <a:pt x="24185" y="25970"/>
                  <a:pt x="24203" y="25559"/>
                </a:cubicBezTo>
                <a:close/>
                <a:moveTo>
                  <a:pt x="30385" y="25863"/>
                </a:moveTo>
                <a:lnTo>
                  <a:pt x="30385" y="25863"/>
                </a:lnTo>
                <a:cubicBezTo>
                  <a:pt x="33088" y="25996"/>
                  <a:pt x="34908" y="26095"/>
                  <a:pt x="35203" y="26112"/>
                </a:cubicBezTo>
                <a:cubicBezTo>
                  <a:pt x="35185" y="27299"/>
                  <a:pt x="35131" y="28521"/>
                  <a:pt x="35149" y="29716"/>
                </a:cubicBezTo>
                <a:cubicBezTo>
                  <a:pt x="34667" y="29708"/>
                  <a:pt x="32856" y="29654"/>
                  <a:pt x="30269" y="29583"/>
                </a:cubicBezTo>
                <a:cubicBezTo>
                  <a:pt x="30278" y="29440"/>
                  <a:pt x="30287" y="29297"/>
                  <a:pt x="30287" y="29163"/>
                </a:cubicBezTo>
                <a:cubicBezTo>
                  <a:pt x="30341" y="28236"/>
                  <a:pt x="30385" y="27504"/>
                  <a:pt x="30394" y="27120"/>
                </a:cubicBezTo>
                <a:cubicBezTo>
                  <a:pt x="30403" y="26844"/>
                  <a:pt x="30403" y="26407"/>
                  <a:pt x="30385" y="25863"/>
                </a:cubicBezTo>
                <a:close/>
                <a:moveTo>
                  <a:pt x="35568" y="26103"/>
                </a:moveTo>
                <a:cubicBezTo>
                  <a:pt x="36562" y="26207"/>
                  <a:pt x="37648" y="26237"/>
                  <a:pt x="38742" y="26237"/>
                </a:cubicBezTo>
                <a:cubicBezTo>
                  <a:pt x="39446" y="26237"/>
                  <a:pt x="40153" y="26224"/>
                  <a:pt x="40841" y="26210"/>
                </a:cubicBezTo>
                <a:cubicBezTo>
                  <a:pt x="40868" y="27299"/>
                  <a:pt x="40859" y="28432"/>
                  <a:pt x="40868" y="29556"/>
                </a:cubicBezTo>
                <a:cubicBezTo>
                  <a:pt x="39057" y="29592"/>
                  <a:pt x="37335" y="29716"/>
                  <a:pt x="35506" y="29734"/>
                </a:cubicBezTo>
                <a:cubicBezTo>
                  <a:pt x="35479" y="28521"/>
                  <a:pt x="35542" y="27335"/>
                  <a:pt x="35559" y="26130"/>
                </a:cubicBezTo>
                <a:cubicBezTo>
                  <a:pt x="35559" y="26121"/>
                  <a:pt x="35559" y="26103"/>
                  <a:pt x="35568" y="26103"/>
                </a:cubicBezTo>
                <a:close/>
                <a:moveTo>
                  <a:pt x="1356" y="29369"/>
                </a:moveTo>
                <a:cubicBezTo>
                  <a:pt x="2998" y="29377"/>
                  <a:pt x="5014" y="29404"/>
                  <a:pt x="7235" y="29440"/>
                </a:cubicBezTo>
                <a:cubicBezTo>
                  <a:pt x="7155" y="30948"/>
                  <a:pt x="7075" y="32393"/>
                  <a:pt x="7030" y="33597"/>
                </a:cubicBezTo>
                <a:cubicBezTo>
                  <a:pt x="4746" y="33499"/>
                  <a:pt x="2784" y="33410"/>
                  <a:pt x="1374" y="33329"/>
                </a:cubicBezTo>
                <a:cubicBezTo>
                  <a:pt x="1365" y="32000"/>
                  <a:pt x="1356" y="30582"/>
                  <a:pt x="1356" y="29369"/>
                </a:cubicBezTo>
                <a:close/>
                <a:moveTo>
                  <a:pt x="7619" y="29440"/>
                </a:moveTo>
                <a:cubicBezTo>
                  <a:pt x="9314" y="29476"/>
                  <a:pt x="11116" y="29502"/>
                  <a:pt x="12954" y="29547"/>
                </a:cubicBezTo>
                <a:cubicBezTo>
                  <a:pt x="12945" y="30270"/>
                  <a:pt x="12936" y="30894"/>
                  <a:pt x="12971" y="31233"/>
                </a:cubicBezTo>
                <a:cubicBezTo>
                  <a:pt x="13007" y="31599"/>
                  <a:pt x="13007" y="32643"/>
                  <a:pt x="12989" y="33838"/>
                </a:cubicBezTo>
                <a:cubicBezTo>
                  <a:pt x="11027" y="33767"/>
                  <a:pt x="9135" y="33686"/>
                  <a:pt x="7414" y="33615"/>
                </a:cubicBezTo>
                <a:cubicBezTo>
                  <a:pt x="7467" y="32250"/>
                  <a:pt x="7547" y="30680"/>
                  <a:pt x="7619" y="29440"/>
                </a:cubicBezTo>
                <a:close/>
                <a:moveTo>
                  <a:pt x="13337" y="29556"/>
                </a:moveTo>
                <a:cubicBezTo>
                  <a:pt x="14943" y="29583"/>
                  <a:pt x="16576" y="29618"/>
                  <a:pt x="18190" y="29663"/>
                </a:cubicBezTo>
                <a:cubicBezTo>
                  <a:pt x="18190" y="29859"/>
                  <a:pt x="18199" y="30064"/>
                  <a:pt x="18208" y="30278"/>
                </a:cubicBezTo>
                <a:cubicBezTo>
                  <a:pt x="18262" y="31313"/>
                  <a:pt x="18378" y="32518"/>
                  <a:pt x="18485" y="33677"/>
                </a:cubicBezTo>
                <a:cubicBezTo>
                  <a:pt x="18502" y="33802"/>
                  <a:pt x="18511" y="33927"/>
                  <a:pt x="18520" y="34052"/>
                </a:cubicBezTo>
                <a:cubicBezTo>
                  <a:pt x="16799" y="33981"/>
                  <a:pt x="15068" y="33918"/>
                  <a:pt x="13373" y="33856"/>
                </a:cubicBezTo>
                <a:cubicBezTo>
                  <a:pt x="13391" y="32616"/>
                  <a:pt x="13391" y="31581"/>
                  <a:pt x="13355" y="31197"/>
                </a:cubicBezTo>
                <a:cubicBezTo>
                  <a:pt x="13319" y="30876"/>
                  <a:pt x="13328" y="30261"/>
                  <a:pt x="13337" y="29556"/>
                </a:cubicBezTo>
                <a:close/>
                <a:moveTo>
                  <a:pt x="18574" y="29672"/>
                </a:moveTo>
                <a:lnTo>
                  <a:pt x="18574" y="29672"/>
                </a:lnTo>
                <a:cubicBezTo>
                  <a:pt x="20331" y="29708"/>
                  <a:pt x="22071" y="29752"/>
                  <a:pt x="23712" y="29797"/>
                </a:cubicBezTo>
                <a:cubicBezTo>
                  <a:pt x="23712" y="31197"/>
                  <a:pt x="23721" y="32812"/>
                  <a:pt x="23739" y="34239"/>
                </a:cubicBezTo>
                <a:cubicBezTo>
                  <a:pt x="22178" y="34186"/>
                  <a:pt x="20554" y="34123"/>
                  <a:pt x="18913" y="34061"/>
                </a:cubicBezTo>
                <a:cubicBezTo>
                  <a:pt x="18895" y="33918"/>
                  <a:pt x="18886" y="33784"/>
                  <a:pt x="18868" y="33642"/>
                </a:cubicBezTo>
                <a:cubicBezTo>
                  <a:pt x="18761" y="32482"/>
                  <a:pt x="18645" y="31287"/>
                  <a:pt x="18592" y="30261"/>
                </a:cubicBezTo>
                <a:cubicBezTo>
                  <a:pt x="18583" y="30055"/>
                  <a:pt x="18574" y="29859"/>
                  <a:pt x="18574" y="29672"/>
                </a:cubicBezTo>
                <a:close/>
                <a:moveTo>
                  <a:pt x="24096" y="29806"/>
                </a:moveTo>
                <a:cubicBezTo>
                  <a:pt x="26228" y="29859"/>
                  <a:pt x="28191" y="29913"/>
                  <a:pt x="29859" y="29957"/>
                </a:cubicBezTo>
                <a:cubicBezTo>
                  <a:pt x="29770" y="31643"/>
                  <a:pt x="29689" y="33231"/>
                  <a:pt x="29663" y="34445"/>
                </a:cubicBezTo>
                <a:cubicBezTo>
                  <a:pt x="28021" y="34391"/>
                  <a:pt x="26139" y="34320"/>
                  <a:pt x="24123" y="34248"/>
                </a:cubicBezTo>
                <a:cubicBezTo>
                  <a:pt x="24114" y="32830"/>
                  <a:pt x="24096" y="31206"/>
                  <a:pt x="24096" y="29806"/>
                </a:cubicBezTo>
                <a:close/>
                <a:moveTo>
                  <a:pt x="30251" y="29966"/>
                </a:moveTo>
                <a:cubicBezTo>
                  <a:pt x="32981" y="30038"/>
                  <a:pt x="34846" y="30091"/>
                  <a:pt x="35167" y="30100"/>
                </a:cubicBezTo>
                <a:cubicBezTo>
                  <a:pt x="35220" y="31670"/>
                  <a:pt x="35390" y="33160"/>
                  <a:pt x="35497" y="34641"/>
                </a:cubicBezTo>
                <a:cubicBezTo>
                  <a:pt x="35435" y="34641"/>
                  <a:pt x="35336" y="34641"/>
                  <a:pt x="35203" y="34632"/>
                </a:cubicBezTo>
                <a:cubicBezTo>
                  <a:pt x="35113" y="34623"/>
                  <a:pt x="35033" y="34614"/>
                  <a:pt x="34953" y="34605"/>
                </a:cubicBezTo>
                <a:lnTo>
                  <a:pt x="34953" y="34623"/>
                </a:lnTo>
                <a:cubicBezTo>
                  <a:pt x="34070" y="34596"/>
                  <a:pt x="32321" y="34534"/>
                  <a:pt x="30046" y="34453"/>
                </a:cubicBezTo>
                <a:cubicBezTo>
                  <a:pt x="30082" y="33115"/>
                  <a:pt x="30171" y="31385"/>
                  <a:pt x="30251" y="29966"/>
                </a:cubicBezTo>
                <a:close/>
                <a:moveTo>
                  <a:pt x="70485" y="29270"/>
                </a:moveTo>
                <a:cubicBezTo>
                  <a:pt x="70646" y="31064"/>
                  <a:pt x="70887" y="32848"/>
                  <a:pt x="70985" y="34677"/>
                </a:cubicBezTo>
                <a:cubicBezTo>
                  <a:pt x="69727" y="34739"/>
                  <a:pt x="68532" y="34864"/>
                  <a:pt x="67229" y="34882"/>
                </a:cubicBezTo>
                <a:cubicBezTo>
                  <a:pt x="66917" y="33035"/>
                  <a:pt x="66516" y="31278"/>
                  <a:pt x="66212" y="29422"/>
                </a:cubicBezTo>
                <a:cubicBezTo>
                  <a:pt x="67595" y="29333"/>
                  <a:pt x="69013" y="29270"/>
                  <a:pt x="70485" y="29270"/>
                </a:cubicBezTo>
                <a:close/>
                <a:moveTo>
                  <a:pt x="40876" y="29913"/>
                </a:moveTo>
                <a:cubicBezTo>
                  <a:pt x="40903" y="31661"/>
                  <a:pt x="40939" y="33410"/>
                  <a:pt x="41055" y="35078"/>
                </a:cubicBezTo>
                <a:cubicBezTo>
                  <a:pt x="39253" y="35024"/>
                  <a:pt x="37558" y="34855"/>
                  <a:pt x="35863" y="34694"/>
                </a:cubicBezTo>
                <a:cubicBezTo>
                  <a:pt x="35738" y="33169"/>
                  <a:pt x="35577" y="31679"/>
                  <a:pt x="35515" y="30091"/>
                </a:cubicBezTo>
                <a:cubicBezTo>
                  <a:pt x="37344" y="30073"/>
                  <a:pt x="39065" y="29948"/>
                  <a:pt x="40876" y="29913"/>
                </a:cubicBezTo>
                <a:close/>
                <a:moveTo>
                  <a:pt x="65802" y="29431"/>
                </a:moveTo>
                <a:cubicBezTo>
                  <a:pt x="65864" y="29440"/>
                  <a:pt x="65838" y="29440"/>
                  <a:pt x="65855" y="29485"/>
                </a:cubicBezTo>
                <a:cubicBezTo>
                  <a:pt x="65873" y="29538"/>
                  <a:pt x="65900" y="29690"/>
                  <a:pt x="65909" y="29743"/>
                </a:cubicBezTo>
                <a:cubicBezTo>
                  <a:pt x="66212" y="31483"/>
                  <a:pt x="66578" y="33187"/>
                  <a:pt x="66863" y="34900"/>
                </a:cubicBezTo>
                <a:cubicBezTo>
                  <a:pt x="65445" y="34944"/>
                  <a:pt x="64044" y="35016"/>
                  <a:pt x="62662" y="35087"/>
                </a:cubicBezTo>
                <a:cubicBezTo>
                  <a:pt x="62537" y="33213"/>
                  <a:pt x="62394" y="31349"/>
                  <a:pt x="62189" y="29556"/>
                </a:cubicBezTo>
                <a:cubicBezTo>
                  <a:pt x="63090" y="29556"/>
                  <a:pt x="63982" y="29493"/>
                  <a:pt x="64883" y="29476"/>
                </a:cubicBezTo>
                <a:cubicBezTo>
                  <a:pt x="65177" y="29467"/>
                  <a:pt x="65472" y="29467"/>
                  <a:pt x="65766" y="29449"/>
                </a:cubicBezTo>
                <a:cubicBezTo>
                  <a:pt x="65784" y="29440"/>
                  <a:pt x="65784" y="29431"/>
                  <a:pt x="65802" y="29431"/>
                </a:cubicBezTo>
                <a:close/>
                <a:moveTo>
                  <a:pt x="46104" y="29779"/>
                </a:moveTo>
                <a:cubicBezTo>
                  <a:pt x="46176" y="31581"/>
                  <a:pt x="46309" y="33329"/>
                  <a:pt x="46407" y="35114"/>
                </a:cubicBezTo>
                <a:cubicBezTo>
                  <a:pt x="45340" y="35114"/>
                  <a:pt x="44261" y="35143"/>
                  <a:pt x="43193" y="35143"/>
                </a:cubicBezTo>
                <a:cubicBezTo>
                  <a:pt x="42592" y="35143"/>
                  <a:pt x="41994" y="35134"/>
                  <a:pt x="41403" y="35105"/>
                </a:cubicBezTo>
                <a:cubicBezTo>
                  <a:pt x="41296" y="33419"/>
                  <a:pt x="41260" y="31670"/>
                  <a:pt x="41224" y="29913"/>
                </a:cubicBezTo>
                <a:cubicBezTo>
                  <a:pt x="42893" y="29904"/>
                  <a:pt x="44481" y="29823"/>
                  <a:pt x="46104" y="29779"/>
                </a:cubicBezTo>
                <a:close/>
                <a:moveTo>
                  <a:pt x="50779" y="29690"/>
                </a:moveTo>
                <a:cubicBezTo>
                  <a:pt x="50814" y="31536"/>
                  <a:pt x="50913" y="33329"/>
                  <a:pt x="50975" y="35149"/>
                </a:cubicBezTo>
                <a:cubicBezTo>
                  <a:pt x="50780" y="35151"/>
                  <a:pt x="50586" y="35151"/>
                  <a:pt x="50392" y="35151"/>
                </a:cubicBezTo>
                <a:cubicBezTo>
                  <a:pt x="49167" y="35151"/>
                  <a:pt x="47965" y="35129"/>
                  <a:pt x="46755" y="35114"/>
                </a:cubicBezTo>
                <a:cubicBezTo>
                  <a:pt x="46675" y="33321"/>
                  <a:pt x="46515" y="31554"/>
                  <a:pt x="46470" y="29770"/>
                </a:cubicBezTo>
                <a:lnTo>
                  <a:pt x="46470" y="29770"/>
                </a:lnTo>
                <a:cubicBezTo>
                  <a:pt x="46598" y="29771"/>
                  <a:pt x="46726" y="29771"/>
                  <a:pt x="46853" y="29771"/>
                </a:cubicBezTo>
                <a:cubicBezTo>
                  <a:pt x="48189" y="29771"/>
                  <a:pt x="49484" y="29730"/>
                  <a:pt x="50779" y="29690"/>
                </a:cubicBezTo>
                <a:close/>
                <a:moveTo>
                  <a:pt x="55873" y="29592"/>
                </a:moveTo>
                <a:cubicBezTo>
                  <a:pt x="55998" y="31394"/>
                  <a:pt x="55980" y="33338"/>
                  <a:pt x="56007" y="35247"/>
                </a:cubicBezTo>
                <a:cubicBezTo>
                  <a:pt x="54499" y="35167"/>
                  <a:pt x="52929" y="35149"/>
                  <a:pt x="51332" y="35149"/>
                </a:cubicBezTo>
                <a:cubicBezTo>
                  <a:pt x="51252" y="33347"/>
                  <a:pt x="51180" y="31527"/>
                  <a:pt x="51127" y="29681"/>
                </a:cubicBezTo>
                <a:cubicBezTo>
                  <a:pt x="52679" y="29627"/>
                  <a:pt x="54329" y="29654"/>
                  <a:pt x="55873" y="29592"/>
                </a:cubicBezTo>
                <a:close/>
                <a:moveTo>
                  <a:pt x="58533" y="29526"/>
                </a:moveTo>
                <a:cubicBezTo>
                  <a:pt x="59634" y="29526"/>
                  <a:pt x="60745" y="29545"/>
                  <a:pt x="61841" y="29556"/>
                </a:cubicBezTo>
                <a:cubicBezTo>
                  <a:pt x="62037" y="31367"/>
                  <a:pt x="62180" y="33231"/>
                  <a:pt x="62305" y="35114"/>
                </a:cubicBezTo>
                <a:cubicBezTo>
                  <a:pt x="60518" y="35196"/>
                  <a:pt x="58654" y="35248"/>
                  <a:pt x="56799" y="35248"/>
                </a:cubicBezTo>
                <a:cubicBezTo>
                  <a:pt x="56653" y="35248"/>
                  <a:pt x="56508" y="35248"/>
                  <a:pt x="56363" y="35247"/>
                </a:cubicBezTo>
                <a:cubicBezTo>
                  <a:pt x="56346" y="33329"/>
                  <a:pt x="56337" y="31358"/>
                  <a:pt x="56238" y="29565"/>
                </a:cubicBezTo>
                <a:cubicBezTo>
                  <a:pt x="56993" y="29535"/>
                  <a:pt x="57760" y="29526"/>
                  <a:pt x="58533" y="29526"/>
                </a:cubicBezTo>
                <a:close/>
                <a:moveTo>
                  <a:pt x="71012" y="35024"/>
                </a:moveTo>
                <a:cubicBezTo>
                  <a:pt x="71056" y="35961"/>
                  <a:pt x="71074" y="36925"/>
                  <a:pt x="71101" y="37879"/>
                </a:cubicBezTo>
                <a:cubicBezTo>
                  <a:pt x="69959" y="37959"/>
                  <a:pt x="68853" y="38066"/>
                  <a:pt x="67747" y="38174"/>
                </a:cubicBezTo>
                <a:cubicBezTo>
                  <a:pt x="67577" y="37210"/>
                  <a:pt x="67425" y="36238"/>
                  <a:pt x="67292" y="35239"/>
                </a:cubicBezTo>
                <a:cubicBezTo>
                  <a:pt x="68576" y="35212"/>
                  <a:pt x="69763" y="35087"/>
                  <a:pt x="71012" y="35024"/>
                </a:cubicBezTo>
                <a:close/>
                <a:moveTo>
                  <a:pt x="66917" y="35247"/>
                </a:moveTo>
                <a:cubicBezTo>
                  <a:pt x="66926" y="35247"/>
                  <a:pt x="66926" y="35247"/>
                  <a:pt x="66926" y="35256"/>
                </a:cubicBezTo>
                <a:cubicBezTo>
                  <a:pt x="67078" y="36247"/>
                  <a:pt x="67220" y="37246"/>
                  <a:pt x="67390" y="38218"/>
                </a:cubicBezTo>
                <a:cubicBezTo>
                  <a:pt x="65900" y="38361"/>
                  <a:pt x="64428" y="38530"/>
                  <a:pt x="62947" y="38682"/>
                </a:cubicBezTo>
                <a:cubicBezTo>
                  <a:pt x="62858" y="37612"/>
                  <a:pt x="62751" y="36550"/>
                  <a:pt x="62688" y="35444"/>
                </a:cubicBezTo>
                <a:cubicBezTo>
                  <a:pt x="64080" y="35363"/>
                  <a:pt x="65507" y="35310"/>
                  <a:pt x="66917" y="35247"/>
                </a:cubicBezTo>
                <a:close/>
                <a:moveTo>
                  <a:pt x="62314" y="35462"/>
                </a:moveTo>
                <a:cubicBezTo>
                  <a:pt x="62358" y="35479"/>
                  <a:pt x="62332" y="35533"/>
                  <a:pt x="62340" y="35560"/>
                </a:cubicBezTo>
                <a:cubicBezTo>
                  <a:pt x="62385" y="36050"/>
                  <a:pt x="62403" y="36586"/>
                  <a:pt x="62448" y="37094"/>
                </a:cubicBezTo>
                <a:cubicBezTo>
                  <a:pt x="62501" y="37638"/>
                  <a:pt x="62555" y="38182"/>
                  <a:pt x="62599" y="38709"/>
                </a:cubicBezTo>
                <a:cubicBezTo>
                  <a:pt x="60610" y="38869"/>
                  <a:pt x="58495" y="38905"/>
                  <a:pt x="56426" y="38976"/>
                </a:cubicBezTo>
                <a:cubicBezTo>
                  <a:pt x="56417" y="37843"/>
                  <a:pt x="56399" y="36719"/>
                  <a:pt x="56372" y="35613"/>
                </a:cubicBezTo>
                <a:cubicBezTo>
                  <a:pt x="58388" y="35604"/>
                  <a:pt x="60387" y="35560"/>
                  <a:pt x="62314" y="35462"/>
                </a:cubicBezTo>
                <a:close/>
                <a:moveTo>
                  <a:pt x="51368" y="35506"/>
                </a:moveTo>
                <a:cubicBezTo>
                  <a:pt x="52938" y="35515"/>
                  <a:pt x="54517" y="35515"/>
                  <a:pt x="56015" y="35595"/>
                </a:cubicBezTo>
                <a:cubicBezTo>
                  <a:pt x="56042" y="36719"/>
                  <a:pt x="56060" y="37843"/>
                  <a:pt x="56069" y="38976"/>
                </a:cubicBezTo>
                <a:cubicBezTo>
                  <a:pt x="54561" y="38985"/>
                  <a:pt x="53027" y="38968"/>
                  <a:pt x="51573" y="39039"/>
                </a:cubicBezTo>
                <a:cubicBezTo>
                  <a:pt x="51448" y="37915"/>
                  <a:pt x="51403" y="36719"/>
                  <a:pt x="51350" y="35533"/>
                </a:cubicBezTo>
                <a:cubicBezTo>
                  <a:pt x="51350" y="35515"/>
                  <a:pt x="51350" y="35506"/>
                  <a:pt x="51368" y="35506"/>
                </a:cubicBezTo>
                <a:close/>
                <a:moveTo>
                  <a:pt x="46782" y="35462"/>
                </a:moveTo>
                <a:cubicBezTo>
                  <a:pt x="47987" y="35485"/>
                  <a:pt x="49199" y="35508"/>
                  <a:pt x="50424" y="35508"/>
                </a:cubicBezTo>
                <a:cubicBezTo>
                  <a:pt x="50613" y="35508"/>
                  <a:pt x="50803" y="35507"/>
                  <a:pt x="50993" y="35506"/>
                </a:cubicBezTo>
                <a:cubicBezTo>
                  <a:pt x="51046" y="36711"/>
                  <a:pt x="51100" y="37915"/>
                  <a:pt x="51225" y="39048"/>
                </a:cubicBezTo>
                <a:cubicBezTo>
                  <a:pt x="49780" y="39092"/>
                  <a:pt x="48317" y="39119"/>
                  <a:pt x="46836" y="39128"/>
                </a:cubicBezTo>
                <a:cubicBezTo>
                  <a:pt x="46809" y="37924"/>
                  <a:pt x="46836" y="36666"/>
                  <a:pt x="46773" y="35497"/>
                </a:cubicBezTo>
                <a:cubicBezTo>
                  <a:pt x="46764" y="35479"/>
                  <a:pt x="46764" y="35470"/>
                  <a:pt x="46782" y="35462"/>
                </a:cubicBezTo>
                <a:close/>
                <a:moveTo>
                  <a:pt x="41447" y="35453"/>
                </a:moveTo>
                <a:cubicBezTo>
                  <a:pt x="42027" y="35487"/>
                  <a:pt x="42609" y="35499"/>
                  <a:pt x="43195" y="35499"/>
                </a:cubicBezTo>
                <a:cubicBezTo>
                  <a:pt x="44260" y="35499"/>
                  <a:pt x="45334" y="35462"/>
                  <a:pt x="46416" y="35462"/>
                </a:cubicBezTo>
                <a:cubicBezTo>
                  <a:pt x="46479" y="36648"/>
                  <a:pt x="46452" y="37924"/>
                  <a:pt x="46479" y="39137"/>
                </a:cubicBezTo>
                <a:cubicBezTo>
                  <a:pt x="44864" y="39155"/>
                  <a:pt x="43214" y="39146"/>
                  <a:pt x="41590" y="39155"/>
                </a:cubicBezTo>
                <a:cubicBezTo>
                  <a:pt x="41572" y="37897"/>
                  <a:pt x="41528" y="36666"/>
                  <a:pt x="41438" y="35488"/>
                </a:cubicBezTo>
                <a:cubicBezTo>
                  <a:pt x="41430" y="35470"/>
                  <a:pt x="41430" y="35453"/>
                  <a:pt x="41447" y="35453"/>
                </a:cubicBezTo>
                <a:close/>
                <a:moveTo>
                  <a:pt x="35897" y="35053"/>
                </a:moveTo>
                <a:cubicBezTo>
                  <a:pt x="35898" y="35053"/>
                  <a:pt x="35898" y="35055"/>
                  <a:pt x="35898" y="35060"/>
                </a:cubicBezTo>
                <a:cubicBezTo>
                  <a:pt x="37602" y="35212"/>
                  <a:pt x="39297" y="35372"/>
                  <a:pt x="41082" y="35444"/>
                </a:cubicBezTo>
                <a:cubicBezTo>
                  <a:pt x="41171" y="36648"/>
                  <a:pt x="41224" y="37888"/>
                  <a:pt x="41233" y="39173"/>
                </a:cubicBezTo>
                <a:cubicBezTo>
                  <a:pt x="41086" y="39174"/>
                  <a:pt x="40938" y="39175"/>
                  <a:pt x="40791" y="39175"/>
                </a:cubicBezTo>
                <a:cubicBezTo>
                  <a:pt x="39592" y="39175"/>
                  <a:pt x="38411" y="39130"/>
                  <a:pt x="37224" y="39130"/>
                </a:cubicBezTo>
                <a:cubicBezTo>
                  <a:pt x="36851" y="39130"/>
                  <a:pt x="36478" y="39134"/>
                  <a:pt x="36104" y="39146"/>
                </a:cubicBezTo>
                <a:cubicBezTo>
                  <a:pt x="36068" y="37754"/>
                  <a:pt x="35997" y="36398"/>
                  <a:pt x="35890" y="35078"/>
                </a:cubicBezTo>
                <a:cubicBezTo>
                  <a:pt x="35890" y="35065"/>
                  <a:pt x="35894" y="35053"/>
                  <a:pt x="35897" y="35053"/>
                </a:cubicBezTo>
                <a:close/>
                <a:moveTo>
                  <a:pt x="30037" y="34846"/>
                </a:moveTo>
                <a:cubicBezTo>
                  <a:pt x="33097" y="34944"/>
                  <a:pt x="35203" y="35016"/>
                  <a:pt x="35515" y="35024"/>
                </a:cubicBezTo>
                <a:cubicBezTo>
                  <a:pt x="35524" y="35033"/>
                  <a:pt x="35533" y="35033"/>
                  <a:pt x="35542" y="35042"/>
                </a:cubicBezTo>
                <a:cubicBezTo>
                  <a:pt x="35631" y="36372"/>
                  <a:pt x="35729" y="37745"/>
                  <a:pt x="35738" y="39137"/>
                </a:cubicBezTo>
                <a:lnTo>
                  <a:pt x="34596" y="39182"/>
                </a:lnTo>
                <a:cubicBezTo>
                  <a:pt x="34534" y="39191"/>
                  <a:pt x="32803" y="39235"/>
                  <a:pt x="30207" y="39298"/>
                </a:cubicBezTo>
                <a:cubicBezTo>
                  <a:pt x="30216" y="38075"/>
                  <a:pt x="30198" y="36960"/>
                  <a:pt x="30100" y="36559"/>
                </a:cubicBezTo>
                <a:cubicBezTo>
                  <a:pt x="30037" y="36309"/>
                  <a:pt x="30028" y="35667"/>
                  <a:pt x="30037" y="34846"/>
                </a:cubicBezTo>
                <a:close/>
                <a:moveTo>
                  <a:pt x="24123" y="34632"/>
                </a:moveTo>
                <a:lnTo>
                  <a:pt x="24123" y="34632"/>
                </a:lnTo>
                <a:cubicBezTo>
                  <a:pt x="26139" y="34703"/>
                  <a:pt x="28021" y="34775"/>
                  <a:pt x="29654" y="34828"/>
                </a:cubicBezTo>
                <a:cubicBezTo>
                  <a:pt x="29645" y="35720"/>
                  <a:pt x="29663" y="36363"/>
                  <a:pt x="29725" y="36648"/>
                </a:cubicBezTo>
                <a:cubicBezTo>
                  <a:pt x="29814" y="37023"/>
                  <a:pt x="29832" y="38111"/>
                  <a:pt x="29823" y="39307"/>
                </a:cubicBezTo>
                <a:cubicBezTo>
                  <a:pt x="28182" y="39351"/>
                  <a:pt x="26219" y="39405"/>
                  <a:pt x="24141" y="39449"/>
                </a:cubicBezTo>
                <a:cubicBezTo>
                  <a:pt x="24141" y="38646"/>
                  <a:pt x="24141" y="37888"/>
                  <a:pt x="24141" y="37308"/>
                </a:cubicBezTo>
                <a:cubicBezTo>
                  <a:pt x="24141" y="36675"/>
                  <a:pt x="24132" y="35729"/>
                  <a:pt x="24123" y="34632"/>
                </a:cubicBezTo>
                <a:close/>
                <a:moveTo>
                  <a:pt x="18949" y="34445"/>
                </a:moveTo>
                <a:cubicBezTo>
                  <a:pt x="20581" y="34507"/>
                  <a:pt x="22196" y="34569"/>
                  <a:pt x="23739" y="34623"/>
                </a:cubicBezTo>
                <a:cubicBezTo>
                  <a:pt x="23739" y="34623"/>
                  <a:pt x="23739" y="34632"/>
                  <a:pt x="23739" y="34641"/>
                </a:cubicBezTo>
                <a:cubicBezTo>
                  <a:pt x="23748" y="35729"/>
                  <a:pt x="23757" y="36675"/>
                  <a:pt x="23757" y="37308"/>
                </a:cubicBezTo>
                <a:cubicBezTo>
                  <a:pt x="23757" y="37888"/>
                  <a:pt x="23757" y="38646"/>
                  <a:pt x="23757" y="39458"/>
                </a:cubicBezTo>
                <a:cubicBezTo>
                  <a:pt x="22249" y="39503"/>
                  <a:pt x="20697" y="39538"/>
                  <a:pt x="19154" y="39574"/>
                </a:cubicBezTo>
                <a:cubicBezTo>
                  <a:pt x="19163" y="38405"/>
                  <a:pt x="19154" y="37165"/>
                  <a:pt x="19109" y="36425"/>
                </a:cubicBezTo>
                <a:cubicBezTo>
                  <a:pt x="19073" y="35845"/>
                  <a:pt x="19011" y="35167"/>
                  <a:pt x="18949" y="34445"/>
                </a:cubicBezTo>
                <a:close/>
                <a:moveTo>
                  <a:pt x="13373" y="34239"/>
                </a:moveTo>
                <a:cubicBezTo>
                  <a:pt x="15077" y="34302"/>
                  <a:pt x="16825" y="34373"/>
                  <a:pt x="18565" y="34436"/>
                </a:cubicBezTo>
                <a:cubicBezTo>
                  <a:pt x="18627" y="35167"/>
                  <a:pt x="18690" y="35863"/>
                  <a:pt x="18725" y="36452"/>
                </a:cubicBezTo>
                <a:cubicBezTo>
                  <a:pt x="18770" y="37183"/>
                  <a:pt x="18779" y="38414"/>
                  <a:pt x="18770" y="39583"/>
                </a:cubicBezTo>
                <a:cubicBezTo>
                  <a:pt x="16897" y="39628"/>
                  <a:pt x="15050" y="39672"/>
                  <a:pt x="13364" y="39708"/>
                </a:cubicBezTo>
                <a:cubicBezTo>
                  <a:pt x="13364" y="39672"/>
                  <a:pt x="13355" y="39628"/>
                  <a:pt x="13355" y="39592"/>
                </a:cubicBezTo>
                <a:cubicBezTo>
                  <a:pt x="13301" y="38923"/>
                  <a:pt x="13328" y="37058"/>
                  <a:pt x="13355" y="35256"/>
                </a:cubicBezTo>
                <a:cubicBezTo>
                  <a:pt x="13364" y="34908"/>
                  <a:pt x="13364" y="34569"/>
                  <a:pt x="13373" y="34239"/>
                </a:cubicBezTo>
                <a:close/>
                <a:moveTo>
                  <a:pt x="7405" y="33999"/>
                </a:moveTo>
                <a:lnTo>
                  <a:pt x="7405" y="33999"/>
                </a:lnTo>
                <a:cubicBezTo>
                  <a:pt x="9126" y="34070"/>
                  <a:pt x="11027" y="34150"/>
                  <a:pt x="12989" y="34222"/>
                </a:cubicBezTo>
                <a:cubicBezTo>
                  <a:pt x="12980" y="34561"/>
                  <a:pt x="12980" y="34908"/>
                  <a:pt x="12971" y="35247"/>
                </a:cubicBezTo>
                <a:cubicBezTo>
                  <a:pt x="12945" y="37058"/>
                  <a:pt x="12918" y="38932"/>
                  <a:pt x="12971" y="39619"/>
                </a:cubicBezTo>
                <a:cubicBezTo>
                  <a:pt x="12971" y="39654"/>
                  <a:pt x="12980" y="39690"/>
                  <a:pt x="12980" y="39717"/>
                </a:cubicBezTo>
                <a:cubicBezTo>
                  <a:pt x="10786" y="39770"/>
                  <a:pt x="8886" y="39806"/>
                  <a:pt x="7547" y="39833"/>
                </a:cubicBezTo>
                <a:cubicBezTo>
                  <a:pt x="7565" y="38414"/>
                  <a:pt x="7556" y="37023"/>
                  <a:pt x="7440" y="36559"/>
                </a:cubicBezTo>
                <a:cubicBezTo>
                  <a:pt x="7369" y="36229"/>
                  <a:pt x="7369" y="35230"/>
                  <a:pt x="7405" y="33999"/>
                </a:cubicBezTo>
                <a:close/>
                <a:moveTo>
                  <a:pt x="1383" y="33713"/>
                </a:moveTo>
                <a:lnTo>
                  <a:pt x="1383" y="33713"/>
                </a:lnTo>
                <a:cubicBezTo>
                  <a:pt x="2784" y="33793"/>
                  <a:pt x="4746" y="33883"/>
                  <a:pt x="7021" y="33981"/>
                </a:cubicBezTo>
                <a:cubicBezTo>
                  <a:pt x="6976" y="35301"/>
                  <a:pt x="6985" y="36282"/>
                  <a:pt x="7066" y="36648"/>
                </a:cubicBezTo>
                <a:cubicBezTo>
                  <a:pt x="7173" y="37076"/>
                  <a:pt x="7182" y="38441"/>
                  <a:pt x="7164" y="39833"/>
                </a:cubicBezTo>
                <a:cubicBezTo>
                  <a:pt x="6683" y="39843"/>
                  <a:pt x="6294" y="39848"/>
                  <a:pt x="6018" y="39848"/>
                </a:cubicBezTo>
                <a:cubicBezTo>
                  <a:pt x="5824" y="39848"/>
                  <a:pt x="5685" y="39845"/>
                  <a:pt x="5612" y="39842"/>
                </a:cubicBezTo>
                <a:cubicBezTo>
                  <a:pt x="5112" y="39818"/>
                  <a:pt x="4137" y="39810"/>
                  <a:pt x="3055" y="39810"/>
                </a:cubicBezTo>
                <a:cubicBezTo>
                  <a:pt x="2515" y="39810"/>
                  <a:pt x="1948" y="39812"/>
                  <a:pt x="1401" y="39815"/>
                </a:cubicBezTo>
                <a:cubicBezTo>
                  <a:pt x="1401" y="38869"/>
                  <a:pt x="1410" y="37968"/>
                  <a:pt x="1410" y="37308"/>
                </a:cubicBezTo>
                <a:cubicBezTo>
                  <a:pt x="1401" y="36675"/>
                  <a:pt x="1401" y="35729"/>
                  <a:pt x="1392" y="34632"/>
                </a:cubicBezTo>
                <a:cubicBezTo>
                  <a:pt x="1383" y="34338"/>
                  <a:pt x="1383" y="34034"/>
                  <a:pt x="1383" y="33713"/>
                </a:cubicBezTo>
                <a:close/>
                <a:moveTo>
                  <a:pt x="1999" y="1"/>
                </a:moveTo>
                <a:cubicBezTo>
                  <a:pt x="1909" y="919"/>
                  <a:pt x="1731" y="2730"/>
                  <a:pt x="1615" y="3962"/>
                </a:cubicBezTo>
                <a:lnTo>
                  <a:pt x="0" y="3988"/>
                </a:lnTo>
                <a:lnTo>
                  <a:pt x="0" y="4372"/>
                </a:lnTo>
                <a:lnTo>
                  <a:pt x="1579" y="4345"/>
                </a:lnTo>
                <a:lnTo>
                  <a:pt x="1579" y="4345"/>
                </a:lnTo>
                <a:cubicBezTo>
                  <a:pt x="1561" y="4532"/>
                  <a:pt x="1552" y="4693"/>
                  <a:pt x="1544" y="4827"/>
                </a:cubicBezTo>
                <a:cubicBezTo>
                  <a:pt x="1490" y="5487"/>
                  <a:pt x="1517" y="7271"/>
                  <a:pt x="1535" y="9029"/>
                </a:cubicBezTo>
                <a:cubicBezTo>
                  <a:pt x="973" y="9011"/>
                  <a:pt x="473" y="9002"/>
                  <a:pt x="36" y="8993"/>
                </a:cubicBezTo>
                <a:lnTo>
                  <a:pt x="36" y="9377"/>
                </a:lnTo>
                <a:cubicBezTo>
                  <a:pt x="473" y="9385"/>
                  <a:pt x="982" y="9403"/>
                  <a:pt x="1544" y="9412"/>
                </a:cubicBezTo>
                <a:cubicBezTo>
                  <a:pt x="1570" y="11072"/>
                  <a:pt x="1588" y="12722"/>
                  <a:pt x="1544" y="13213"/>
                </a:cubicBezTo>
                <a:cubicBezTo>
                  <a:pt x="1517" y="13436"/>
                  <a:pt x="1517" y="13775"/>
                  <a:pt x="1517" y="14185"/>
                </a:cubicBezTo>
                <a:cubicBezTo>
                  <a:pt x="1008" y="14176"/>
                  <a:pt x="518" y="14176"/>
                  <a:pt x="36" y="14176"/>
                </a:cubicBezTo>
                <a:lnTo>
                  <a:pt x="36" y="14560"/>
                </a:lnTo>
                <a:cubicBezTo>
                  <a:pt x="518" y="14560"/>
                  <a:pt x="1008" y="14569"/>
                  <a:pt x="1517" y="14569"/>
                </a:cubicBezTo>
                <a:cubicBezTo>
                  <a:pt x="1526" y="14943"/>
                  <a:pt x="1535" y="15354"/>
                  <a:pt x="1544" y="15773"/>
                </a:cubicBezTo>
                <a:cubicBezTo>
                  <a:pt x="1570" y="17075"/>
                  <a:pt x="1606" y="18556"/>
                  <a:pt x="1517" y="19163"/>
                </a:cubicBezTo>
                <a:cubicBezTo>
                  <a:pt x="1472" y="19431"/>
                  <a:pt x="1428" y="19912"/>
                  <a:pt x="1383" y="20519"/>
                </a:cubicBezTo>
                <a:cubicBezTo>
                  <a:pt x="910" y="20537"/>
                  <a:pt x="464" y="20555"/>
                  <a:pt x="36" y="20572"/>
                </a:cubicBezTo>
                <a:lnTo>
                  <a:pt x="36" y="20956"/>
                </a:lnTo>
                <a:cubicBezTo>
                  <a:pt x="455" y="20938"/>
                  <a:pt x="892" y="20920"/>
                  <a:pt x="1356" y="20903"/>
                </a:cubicBezTo>
                <a:lnTo>
                  <a:pt x="1356" y="20903"/>
                </a:lnTo>
                <a:cubicBezTo>
                  <a:pt x="1285" y="21875"/>
                  <a:pt x="1222" y="23070"/>
                  <a:pt x="1160" y="24132"/>
                </a:cubicBezTo>
                <a:cubicBezTo>
                  <a:pt x="776" y="24123"/>
                  <a:pt x="393" y="24105"/>
                  <a:pt x="36" y="24096"/>
                </a:cubicBezTo>
                <a:lnTo>
                  <a:pt x="36" y="24480"/>
                </a:lnTo>
                <a:cubicBezTo>
                  <a:pt x="384" y="24489"/>
                  <a:pt x="758" y="24507"/>
                  <a:pt x="1142" y="24516"/>
                </a:cubicBezTo>
                <a:cubicBezTo>
                  <a:pt x="1097" y="25381"/>
                  <a:pt x="1053" y="26103"/>
                  <a:pt x="1026" y="26514"/>
                </a:cubicBezTo>
                <a:cubicBezTo>
                  <a:pt x="990" y="26924"/>
                  <a:pt x="982" y="27843"/>
                  <a:pt x="973" y="28985"/>
                </a:cubicBezTo>
                <a:lnTo>
                  <a:pt x="36" y="28985"/>
                </a:lnTo>
                <a:lnTo>
                  <a:pt x="36" y="29369"/>
                </a:lnTo>
                <a:lnTo>
                  <a:pt x="973" y="29369"/>
                </a:lnTo>
                <a:cubicBezTo>
                  <a:pt x="973" y="30573"/>
                  <a:pt x="982" y="31982"/>
                  <a:pt x="990" y="33312"/>
                </a:cubicBezTo>
                <a:cubicBezTo>
                  <a:pt x="625" y="33285"/>
                  <a:pt x="304" y="33267"/>
                  <a:pt x="36" y="33249"/>
                </a:cubicBezTo>
                <a:lnTo>
                  <a:pt x="36" y="33633"/>
                </a:lnTo>
                <a:cubicBezTo>
                  <a:pt x="304" y="33651"/>
                  <a:pt x="625" y="33668"/>
                  <a:pt x="999" y="33695"/>
                </a:cubicBezTo>
                <a:cubicBezTo>
                  <a:pt x="999" y="34016"/>
                  <a:pt x="999" y="34338"/>
                  <a:pt x="999" y="34641"/>
                </a:cubicBezTo>
                <a:cubicBezTo>
                  <a:pt x="1008" y="35729"/>
                  <a:pt x="1017" y="36675"/>
                  <a:pt x="1017" y="37308"/>
                </a:cubicBezTo>
                <a:cubicBezTo>
                  <a:pt x="1026" y="37977"/>
                  <a:pt x="1017" y="38869"/>
                  <a:pt x="1017" y="39824"/>
                </a:cubicBezTo>
                <a:lnTo>
                  <a:pt x="36" y="39824"/>
                </a:lnTo>
                <a:lnTo>
                  <a:pt x="36" y="40208"/>
                </a:lnTo>
                <a:lnTo>
                  <a:pt x="1008" y="40208"/>
                </a:lnTo>
                <a:cubicBezTo>
                  <a:pt x="1008" y="40671"/>
                  <a:pt x="1008" y="41144"/>
                  <a:pt x="999" y="41599"/>
                </a:cubicBezTo>
                <a:lnTo>
                  <a:pt x="1383" y="41599"/>
                </a:lnTo>
                <a:cubicBezTo>
                  <a:pt x="1392" y="41144"/>
                  <a:pt x="1392" y="40671"/>
                  <a:pt x="1401" y="40199"/>
                </a:cubicBezTo>
                <a:cubicBezTo>
                  <a:pt x="1948" y="40196"/>
                  <a:pt x="2514" y="40194"/>
                  <a:pt x="3053" y="40194"/>
                </a:cubicBezTo>
                <a:cubicBezTo>
                  <a:pt x="4131" y="40194"/>
                  <a:pt x="5100" y="40202"/>
                  <a:pt x="5594" y="40225"/>
                </a:cubicBezTo>
                <a:cubicBezTo>
                  <a:pt x="5671" y="40229"/>
                  <a:pt x="5812" y="40231"/>
                  <a:pt x="6008" y="40231"/>
                </a:cubicBezTo>
                <a:cubicBezTo>
                  <a:pt x="6285" y="40231"/>
                  <a:pt x="6674" y="40227"/>
                  <a:pt x="7155" y="40216"/>
                </a:cubicBezTo>
                <a:lnTo>
                  <a:pt x="7155" y="40216"/>
                </a:lnTo>
                <a:cubicBezTo>
                  <a:pt x="7155" y="40698"/>
                  <a:pt x="7137" y="41171"/>
                  <a:pt x="7128" y="41599"/>
                </a:cubicBezTo>
                <a:lnTo>
                  <a:pt x="7512" y="41599"/>
                </a:lnTo>
                <a:cubicBezTo>
                  <a:pt x="7521" y="41171"/>
                  <a:pt x="7538" y="40698"/>
                  <a:pt x="7547" y="40216"/>
                </a:cubicBezTo>
                <a:cubicBezTo>
                  <a:pt x="8886" y="40190"/>
                  <a:pt x="10804" y="40154"/>
                  <a:pt x="13016" y="40100"/>
                </a:cubicBezTo>
                <a:cubicBezTo>
                  <a:pt x="13052" y="40520"/>
                  <a:pt x="13096" y="41046"/>
                  <a:pt x="13150" y="41599"/>
                </a:cubicBezTo>
                <a:lnTo>
                  <a:pt x="13533" y="41599"/>
                </a:lnTo>
                <a:cubicBezTo>
                  <a:pt x="13489" y="41046"/>
                  <a:pt x="13435" y="40520"/>
                  <a:pt x="13400" y="40092"/>
                </a:cubicBezTo>
                <a:cubicBezTo>
                  <a:pt x="15077" y="40056"/>
                  <a:pt x="16906" y="40011"/>
                  <a:pt x="18761" y="39967"/>
                </a:cubicBezTo>
                <a:lnTo>
                  <a:pt x="18761" y="39967"/>
                </a:lnTo>
                <a:cubicBezTo>
                  <a:pt x="18761" y="40591"/>
                  <a:pt x="18752" y="41171"/>
                  <a:pt x="18743" y="41626"/>
                </a:cubicBezTo>
                <a:lnTo>
                  <a:pt x="19127" y="41626"/>
                </a:lnTo>
                <a:cubicBezTo>
                  <a:pt x="19136" y="41171"/>
                  <a:pt x="19145" y="40582"/>
                  <a:pt x="19154" y="39958"/>
                </a:cubicBezTo>
                <a:cubicBezTo>
                  <a:pt x="20697" y="39922"/>
                  <a:pt x="22249" y="39886"/>
                  <a:pt x="23748" y="39851"/>
                </a:cubicBezTo>
                <a:lnTo>
                  <a:pt x="23748" y="39851"/>
                </a:lnTo>
                <a:cubicBezTo>
                  <a:pt x="23748" y="40439"/>
                  <a:pt x="23748" y="41046"/>
                  <a:pt x="23739" y="41626"/>
                </a:cubicBezTo>
                <a:lnTo>
                  <a:pt x="24123" y="41626"/>
                </a:lnTo>
                <a:cubicBezTo>
                  <a:pt x="24132" y="41037"/>
                  <a:pt x="24132" y="40431"/>
                  <a:pt x="24132" y="39842"/>
                </a:cubicBezTo>
                <a:cubicBezTo>
                  <a:pt x="26210" y="39788"/>
                  <a:pt x="28173" y="39735"/>
                  <a:pt x="29823" y="39690"/>
                </a:cubicBezTo>
                <a:lnTo>
                  <a:pt x="29823" y="39690"/>
                </a:lnTo>
                <a:cubicBezTo>
                  <a:pt x="29814" y="40350"/>
                  <a:pt x="29796" y="41028"/>
                  <a:pt x="29788" y="41626"/>
                </a:cubicBezTo>
                <a:lnTo>
                  <a:pt x="30171" y="41626"/>
                </a:lnTo>
                <a:cubicBezTo>
                  <a:pt x="30189" y="41028"/>
                  <a:pt x="30198" y="40350"/>
                  <a:pt x="30207" y="39681"/>
                </a:cubicBezTo>
                <a:cubicBezTo>
                  <a:pt x="32651" y="39619"/>
                  <a:pt x="34346" y="39574"/>
                  <a:pt x="34614" y="39565"/>
                </a:cubicBezTo>
                <a:lnTo>
                  <a:pt x="35711" y="39521"/>
                </a:lnTo>
                <a:lnTo>
                  <a:pt x="35756" y="39521"/>
                </a:lnTo>
                <a:cubicBezTo>
                  <a:pt x="35765" y="40199"/>
                  <a:pt x="35783" y="40859"/>
                  <a:pt x="35774" y="41546"/>
                </a:cubicBezTo>
                <a:lnTo>
                  <a:pt x="36139" y="41546"/>
                </a:lnTo>
                <a:cubicBezTo>
                  <a:pt x="36122" y="40877"/>
                  <a:pt x="36130" y="40172"/>
                  <a:pt x="36113" y="39503"/>
                </a:cubicBezTo>
                <a:cubicBezTo>
                  <a:pt x="36511" y="39488"/>
                  <a:pt x="36908" y="39483"/>
                  <a:pt x="37304" y="39483"/>
                </a:cubicBezTo>
                <a:cubicBezTo>
                  <a:pt x="38414" y="39483"/>
                  <a:pt x="39520" y="39525"/>
                  <a:pt x="40651" y="39525"/>
                </a:cubicBezTo>
                <a:cubicBezTo>
                  <a:pt x="40850" y="39525"/>
                  <a:pt x="41050" y="39524"/>
                  <a:pt x="41251" y="39521"/>
                </a:cubicBezTo>
                <a:cubicBezTo>
                  <a:pt x="41260" y="40234"/>
                  <a:pt x="41340" y="40868"/>
                  <a:pt x="41385" y="41546"/>
                </a:cubicBezTo>
                <a:lnTo>
                  <a:pt x="41742" y="41546"/>
                </a:lnTo>
                <a:cubicBezTo>
                  <a:pt x="41679" y="40886"/>
                  <a:pt x="41617" y="40216"/>
                  <a:pt x="41599" y="39512"/>
                </a:cubicBezTo>
                <a:cubicBezTo>
                  <a:pt x="42411" y="39503"/>
                  <a:pt x="43229" y="39503"/>
                  <a:pt x="44047" y="39503"/>
                </a:cubicBezTo>
                <a:cubicBezTo>
                  <a:pt x="44864" y="39503"/>
                  <a:pt x="45680" y="39503"/>
                  <a:pt x="46488" y="39494"/>
                </a:cubicBezTo>
                <a:cubicBezTo>
                  <a:pt x="46515" y="40199"/>
                  <a:pt x="46568" y="40859"/>
                  <a:pt x="46613" y="41546"/>
                </a:cubicBezTo>
                <a:lnTo>
                  <a:pt x="46970" y="41546"/>
                </a:lnTo>
                <a:cubicBezTo>
                  <a:pt x="46925" y="40859"/>
                  <a:pt x="46862" y="40190"/>
                  <a:pt x="46845" y="39485"/>
                </a:cubicBezTo>
                <a:cubicBezTo>
                  <a:pt x="48334" y="39476"/>
                  <a:pt x="49806" y="39440"/>
                  <a:pt x="51261" y="39396"/>
                </a:cubicBezTo>
                <a:cubicBezTo>
                  <a:pt x="51359" y="40109"/>
                  <a:pt x="51448" y="40832"/>
                  <a:pt x="51546" y="41546"/>
                </a:cubicBezTo>
                <a:lnTo>
                  <a:pt x="51894" y="41546"/>
                </a:lnTo>
                <a:cubicBezTo>
                  <a:pt x="51805" y="40823"/>
                  <a:pt x="51716" y="40100"/>
                  <a:pt x="51617" y="39387"/>
                </a:cubicBezTo>
                <a:cubicBezTo>
                  <a:pt x="53054" y="39324"/>
                  <a:pt x="54579" y="39342"/>
                  <a:pt x="56069" y="39324"/>
                </a:cubicBezTo>
                <a:lnTo>
                  <a:pt x="56069" y="39324"/>
                </a:lnTo>
                <a:cubicBezTo>
                  <a:pt x="56069" y="40074"/>
                  <a:pt x="56060" y="40832"/>
                  <a:pt x="56087" y="41546"/>
                </a:cubicBezTo>
                <a:lnTo>
                  <a:pt x="56444" y="41546"/>
                </a:lnTo>
                <a:cubicBezTo>
                  <a:pt x="56417" y="40823"/>
                  <a:pt x="56426" y="40074"/>
                  <a:pt x="56426" y="39324"/>
                </a:cubicBezTo>
                <a:cubicBezTo>
                  <a:pt x="57987" y="39271"/>
                  <a:pt x="59575" y="39244"/>
                  <a:pt x="61127" y="39173"/>
                </a:cubicBezTo>
                <a:cubicBezTo>
                  <a:pt x="61636" y="39146"/>
                  <a:pt x="62135" y="39092"/>
                  <a:pt x="62626" y="39075"/>
                </a:cubicBezTo>
                <a:cubicBezTo>
                  <a:pt x="62679" y="39886"/>
                  <a:pt x="62733" y="40698"/>
                  <a:pt x="62742" y="41546"/>
                </a:cubicBezTo>
                <a:lnTo>
                  <a:pt x="63099" y="41546"/>
                </a:lnTo>
                <a:cubicBezTo>
                  <a:pt x="63090" y="40680"/>
                  <a:pt x="63027" y="39824"/>
                  <a:pt x="62983" y="39039"/>
                </a:cubicBezTo>
                <a:cubicBezTo>
                  <a:pt x="64464" y="38878"/>
                  <a:pt x="65980" y="38700"/>
                  <a:pt x="67452" y="38566"/>
                </a:cubicBezTo>
                <a:cubicBezTo>
                  <a:pt x="67613" y="39601"/>
                  <a:pt x="67836" y="40582"/>
                  <a:pt x="68068" y="41546"/>
                </a:cubicBezTo>
                <a:lnTo>
                  <a:pt x="68434" y="41546"/>
                </a:lnTo>
                <a:cubicBezTo>
                  <a:pt x="68193" y="40573"/>
                  <a:pt x="67970" y="39583"/>
                  <a:pt x="67809" y="38530"/>
                </a:cubicBezTo>
                <a:cubicBezTo>
                  <a:pt x="68880" y="38414"/>
                  <a:pt x="70004" y="38298"/>
                  <a:pt x="71101" y="38245"/>
                </a:cubicBezTo>
                <a:cubicBezTo>
                  <a:pt x="71110" y="39324"/>
                  <a:pt x="71119" y="40466"/>
                  <a:pt x="71101" y="41546"/>
                </a:cubicBezTo>
                <a:lnTo>
                  <a:pt x="71449" y="41546"/>
                </a:lnTo>
                <a:cubicBezTo>
                  <a:pt x="71476" y="40466"/>
                  <a:pt x="71449" y="39280"/>
                  <a:pt x="71458" y="38218"/>
                </a:cubicBezTo>
                <a:cubicBezTo>
                  <a:pt x="72234" y="38182"/>
                  <a:pt x="73010" y="38147"/>
                  <a:pt x="73795" y="38129"/>
                </a:cubicBezTo>
                <a:lnTo>
                  <a:pt x="73795" y="37781"/>
                </a:lnTo>
                <a:cubicBezTo>
                  <a:pt x="73010" y="37790"/>
                  <a:pt x="72207" y="37843"/>
                  <a:pt x="71449" y="37852"/>
                </a:cubicBezTo>
                <a:cubicBezTo>
                  <a:pt x="71431" y="36889"/>
                  <a:pt x="71413" y="35934"/>
                  <a:pt x="71369" y="34998"/>
                </a:cubicBezTo>
                <a:cubicBezTo>
                  <a:pt x="72198" y="34962"/>
                  <a:pt x="73001" y="34908"/>
                  <a:pt x="73795" y="34846"/>
                </a:cubicBezTo>
                <a:lnTo>
                  <a:pt x="73795" y="34489"/>
                </a:lnTo>
                <a:cubicBezTo>
                  <a:pt x="72992" y="34543"/>
                  <a:pt x="72163" y="34623"/>
                  <a:pt x="71351" y="34632"/>
                </a:cubicBezTo>
                <a:cubicBezTo>
                  <a:pt x="71217" y="32803"/>
                  <a:pt x="71012" y="31055"/>
                  <a:pt x="70833" y="29270"/>
                </a:cubicBezTo>
                <a:cubicBezTo>
                  <a:pt x="71375" y="29266"/>
                  <a:pt x="71922" y="29258"/>
                  <a:pt x="72464" y="29258"/>
                </a:cubicBezTo>
                <a:cubicBezTo>
                  <a:pt x="72913" y="29258"/>
                  <a:pt x="73359" y="29263"/>
                  <a:pt x="73795" y="29279"/>
                </a:cubicBezTo>
                <a:lnTo>
                  <a:pt x="73795" y="28922"/>
                </a:lnTo>
                <a:cubicBezTo>
                  <a:pt x="73265" y="28908"/>
                  <a:pt x="72710" y="28901"/>
                  <a:pt x="72155" y="28901"/>
                </a:cubicBezTo>
                <a:cubicBezTo>
                  <a:pt x="71701" y="28901"/>
                  <a:pt x="71248" y="28906"/>
                  <a:pt x="70807" y="28914"/>
                </a:cubicBezTo>
                <a:cubicBezTo>
                  <a:pt x="70699" y="27718"/>
                  <a:pt x="70655" y="26451"/>
                  <a:pt x="70619" y="25176"/>
                </a:cubicBezTo>
                <a:cubicBezTo>
                  <a:pt x="71690" y="25176"/>
                  <a:pt x="72733" y="25158"/>
                  <a:pt x="73795" y="25158"/>
                </a:cubicBezTo>
                <a:lnTo>
                  <a:pt x="73795" y="24801"/>
                </a:lnTo>
                <a:cubicBezTo>
                  <a:pt x="72733" y="24810"/>
                  <a:pt x="71672" y="24819"/>
                  <a:pt x="70610" y="24828"/>
                </a:cubicBezTo>
                <a:cubicBezTo>
                  <a:pt x="70592" y="22936"/>
                  <a:pt x="70566" y="20983"/>
                  <a:pt x="70637" y="19136"/>
                </a:cubicBezTo>
                <a:cubicBezTo>
                  <a:pt x="71401" y="19009"/>
                  <a:pt x="72233" y="18909"/>
                  <a:pt x="73105" y="18909"/>
                </a:cubicBezTo>
                <a:cubicBezTo>
                  <a:pt x="73333" y="18909"/>
                  <a:pt x="73563" y="18916"/>
                  <a:pt x="73795" y="18931"/>
                </a:cubicBezTo>
                <a:lnTo>
                  <a:pt x="73795" y="18574"/>
                </a:lnTo>
                <a:cubicBezTo>
                  <a:pt x="73582" y="18560"/>
                  <a:pt x="73368" y="18554"/>
                  <a:pt x="73157" y="18554"/>
                </a:cubicBezTo>
                <a:cubicBezTo>
                  <a:pt x="72263" y="18554"/>
                  <a:pt x="71394" y="18664"/>
                  <a:pt x="70637" y="18779"/>
                </a:cubicBezTo>
                <a:cubicBezTo>
                  <a:pt x="70673" y="16870"/>
                  <a:pt x="70798" y="15068"/>
                  <a:pt x="70860" y="13204"/>
                </a:cubicBezTo>
                <a:cubicBezTo>
                  <a:pt x="71217" y="13177"/>
                  <a:pt x="71582" y="13168"/>
                  <a:pt x="71952" y="13168"/>
                </a:cubicBezTo>
                <a:cubicBezTo>
                  <a:pt x="72562" y="13168"/>
                  <a:pt x="73184" y="13193"/>
                  <a:pt x="73795" y="13204"/>
                </a:cubicBezTo>
                <a:lnTo>
                  <a:pt x="73795" y="12847"/>
                </a:lnTo>
                <a:cubicBezTo>
                  <a:pt x="73171" y="12841"/>
                  <a:pt x="72521" y="12809"/>
                  <a:pt x="71886" y="12809"/>
                </a:cubicBezTo>
                <a:cubicBezTo>
                  <a:pt x="71540" y="12809"/>
                  <a:pt x="71199" y="12819"/>
                  <a:pt x="70869" y="12847"/>
                </a:cubicBezTo>
                <a:cubicBezTo>
                  <a:pt x="70914" y="11446"/>
                  <a:pt x="70896" y="9974"/>
                  <a:pt x="70931" y="8565"/>
                </a:cubicBezTo>
                <a:cubicBezTo>
                  <a:pt x="71913" y="8556"/>
                  <a:pt x="72832" y="8484"/>
                  <a:pt x="73795" y="8467"/>
                </a:cubicBezTo>
                <a:lnTo>
                  <a:pt x="73795" y="8119"/>
                </a:lnTo>
                <a:cubicBezTo>
                  <a:pt x="72823" y="8137"/>
                  <a:pt x="71904" y="8199"/>
                  <a:pt x="70923" y="8208"/>
                </a:cubicBezTo>
                <a:cubicBezTo>
                  <a:pt x="70931" y="6825"/>
                  <a:pt x="70931" y="5442"/>
                  <a:pt x="70940" y="4086"/>
                </a:cubicBezTo>
                <a:cubicBezTo>
                  <a:pt x="71850" y="4015"/>
                  <a:pt x="72805" y="3979"/>
                  <a:pt x="73795" y="3979"/>
                </a:cubicBezTo>
                <a:lnTo>
                  <a:pt x="73795" y="3623"/>
                </a:lnTo>
                <a:cubicBezTo>
                  <a:pt x="73730" y="3622"/>
                  <a:pt x="73666" y="3622"/>
                  <a:pt x="73601" y="3622"/>
                </a:cubicBezTo>
                <a:cubicBezTo>
                  <a:pt x="72670" y="3622"/>
                  <a:pt x="71765" y="3680"/>
                  <a:pt x="70923" y="3730"/>
                </a:cubicBezTo>
                <a:cubicBezTo>
                  <a:pt x="70896" y="2463"/>
                  <a:pt x="70851" y="1205"/>
                  <a:pt x="70735" y="27"/>
                </a:cubicBezTo>
                <a:lnTo>
                  <a:pt x="70378" y="27"/>
                </a:lnTo>
                <a:cubicBezTo>
                  <a:pt x="70494" y="1205"/>
                  <a:pt x="70557" y="2498"/>
                  <a:pt x="70557" y="3747"/>
                </a:cubicBezTo>
                <a:cubicBezTo>
                  <a:pt x="69601" y="3791"/>
                  <a:pt x="68592" y="3814"/>
                  <a:pt x="67585" y="3814"/>
                </a:cubicBezTo>
                <a:cubicBezTo>
                  <a:pt x="66741" y="3814"/>
                  <a:pt x="65898" y="3798"/>
                  <a:pt x="65088" y="3765"/>
                </a:cubicBezTo>
                <a:cubicBezTo>
                  <a:pt x="65124" y="2490"/>
                  <a:pt x="65240" y="1285"/>
                  <a:pt x="65302" y="27"/>
                </a:cubicBezTo>
                <a:lnTo>
                  <a:pt x="64954" y="27"/>
                </a:lnTo>
                <a:cubicBezTo>
                  <a:pt x="64874" y="1276"/>
                  <a:pt x="64785" y="2507"/>
                  <a:pt x="64722" y="3765"/>
                </a:cubicBezTo>
                <a:cubicBezTo>
                  <a:pt x="64644" y="3766"/>
                  <a:pt x="64565" y="3766"/>
                  <a:pt x="64487" y="3766"/>
                </a:cubicBezTo>
                <a:cubicBezTo>
                  <a:pt x="63208" y="3766"/>
                  <a:pt x="61988" y="3700"/>
                  <a:pt x="60753" y="3649"/>
                </a:cubicBezTo>
                <a:cubicBezTo>
                  <a:pt x="60753" y="2409"/>
                  <a:pt x="60672" y="1250"/>
                  <a:pt x="60637" y="45"/>
                </a:cubicBezTo>
                <a:cubicBezTo>
                  <a:pt x="60628" y="45"/>
                  <a:pt x="60619" y="36"/>
                  <a:pt x="60628" y="27"/>
                </a:cubicBezTo>
                <a:lnTo>
                  <a:pt x="60271" y="27"/>
                </a:lnTo>
                <a:cubicBezTo>
                  <a:pt x="60324" y="1214"/>
                  <a:pt x="60405" y="2427"/>
                  <a:pt x="60387" y="3649"/>
                </a:cubicBezTo>
                <a:cubicBezTo>
                  <a:pt x="59823" y="3626"/>
                  <a:pt x="59255" y="3616"/>
                  <a:pt x="58685" y="3616"/>
                </a:cubicBezTo>
                <a:cubicBezTo>
                  <a:pt x="57740" y="3616"/>
                  <a:pt x="56793" y="3643"/>
                  <a:pt x="55864" y="3676"/>
                </a:cubicBezTo>
                <a:cubicBezTo>
                  <a:pt x="55855" y="2454"/>
                  <a:pt x="55864" y="1241"/>
                  <a:pt x="55873" y="27"/>
                </a:cubicBezTo>
                <a:lnTo>
                  <a:pt x="55516" y="27"/>
                </a:lnTo>
                <a:cubicBezTo>
                  <a:pt x="55498" y="1241"/>
                  <a:pt x="55525" y="2490"/>
                  <a:pt x="55498" y="3694"/>
                </a:cubicBezTo>
                <a:cubicBezTo>
                  <a:pt x="54854" y="3721"/>
                  <a:pt x="54193" y="3735"/>
                  <a:pt x="53531" y="3735"/>
                </a:cubicBezTo>
                <a:cubicBezTo>
                  <a:pt x="52681" y="3735"/>
                  <a:pt x="51829" y="3712"/>
                  <a:pt x="51011" y="3667"/>
                </a:cubicBezTo>
                <a:cubicBezTo>
                  <a:pt x="50975" y="2400"/>
                  <a:pt x="50904" y="1169"/>
                  <a:pt x="50743" y="27"/>
                </a:cubicBezTo>
                <a:lnTo>
                  <a:pt x="50377" y="27"/>
                </a:lnTo>
                <a:cubicBezTo>
                  <a:pt x="50556" y="1160"/>
                  <a:pt x="50609" y="2409"/>
                  <a:pt x="50663" y="3667"/>
                </a:cubicBezTo>
                <a:cubicBezTo>
                  <a:pt x="49012" y="3533"/>
                  <a:pt x="47255" y="3507"/>
                  <a:pt x="45578" y="3417"/>
                </a:cubicBezTo>
                <a:cubicBezTo>
                  <a:pt x="45578" y="2258"/>
                  <a:pt x="45614" y="1142"/>
                  <a:pt x="45658" y="27"/>
                </a:cubicBezTo>
                <a:lnTo>
                  <a:pt x="45301" y="27"/>
                </a:lnTo>
                <a:cubicBezTo>
                  <a:pt x="45257" y="1142"/>
                  <a:pt x="45221" y="2258"/>
                  <a:pt x="45221" y="3417"/>
                </a:cubicBezTo>
                <a:cubicBezTo>
                  <a:pt x="44892" y="3397"/>
                  <a:pt x="44565" y="3389"/>
                  <a:pt x="44238" y="3389"/>
                </a:cubicBezTo>
                <a:cubicBezTo>
                  <a:pt x="43178" y="3389"/>
                  <a:pt x="42127" y="3471"/>
                  <a:pt x="41087" y="3471"/>
                </a:cubicBezTo>
                <a:cubicBezTo>
                  <a:pt x="41046" y="3471"/>
                  <a:pt x="41006" y="3471"/>
                  <a:pt x="40966" y="3471"/>
                </a:cubicBezTo>
                <a:cubicBezTo>
                  <a:pt x="40975" y="2302"/>
                  <a:pt x="41046" y="1196"/>
                  <a:pt x="41064" y="27"/>
                </a:cubicBezTo>
                <a:lnTo>
                  <a:pt x="40716" y="27"/>
                </a:lnTo>
                <a:cubicBezTo>
                  <a:pt x="40680" y="1187"/>
                  <a:pt x="40627" y="2311"/>
                  <a:pt x="40618" y="3489"/>
                </a:cubicBezTo>
                <a:cubicBezTo>
                  <a:pt x="38941" y="3515"/>
                  <a:pt x="37156" y="3498"/>
                  <a:pt x="35559" y="3569"/>
                </a:cubicBezTo>
                <a:cubicBezTo>
                  <a:pt x="35479" y="2374"/>
                  <a:pt x="35568" y="1187"/>
                  <a:pt x="35622" y="27"/>
                </a:cubicBezTo>
                <a:lnTo>
                  <a:pt x="35265" y="27"/>
                </a:lnTo>
                <a:cubicBezTo>
                  <a:pt x="35212" y="1160"/>
                  <a:pt x="35131" y="2347"/>
                  <a:pt x="35203" y="3524"/>
                </a:cubicBezTo>
                <a:lnTo>
                  <a:pt x="30394" y="3587"/>
                </a:lnTo>
                <a:cubicBezTo>
                  <a:pt x="30394" y="1847"/>
                  <a:pt x="30350" y="54"/>
                  <a:pt x="30350" y="27"/>
                </a:cubicBezTo>
                <a:lnTo>
                  <a:pt x="29966" y="36"/>
                </a:lnTo>
                <a:cubicBezTo>
                  <a:pt x="29966" y="63"/>
                  <a:pt x="30011" y="1856"/>
                  <a:pt x="30011" y="3587"/>
                </a:cubicBezTo>
                <a:lnTo>
                  <a:pt x="24765" y="3658"/>
                </a:lnTo>
                <a:cubicBezTo>
                  <a:pt x="24881" y="2436"/>
                  <a:pt x="25042" y="830"/>
                  <a:pt x="25122" y="1"/>
                </a:cubicBezTo>
                <a:lnTo>
                  <a:pt x="24738" y="1"/>
                </a:lnTo>
                <a:cubicBezTo>
                  <a:pt x="24649" y="848"/>
                  <a:pt x="24488" y="2454"/>
                  <a:pt x="24381" y="3667"/>
                </a:cubicBezTo>
                <a:lnTo>
                  <a:pt x="18975" y="3739"/>
                </a:lnTo>
                <a:cubicBezTo>
                  <a:pt x="18975" y="2454"/>
                  <a:pt x="18931" y="964"/>
                  <a:pt x="18904" y="1"/>
                </a:cubicBezTo>
                <a:lnTo>
                  <a:pt x="18520" y="1"/>
                </a:lnTo>
                <a:cubicBezTo>
                  <a:pt x="18547" y="964"/>
                  <a:pt x="18592" y="2472"/>
                  <a:pt x="18592" y="3739"/>
                </a:cubicBezTo>
                <a:lnTo>
                  <a:pt x="12829" y="3819"/>
                </a:lnTo>
                <a:cubicBezTo>
                  <a:pt x="12820" y="2302"/>
                  <a:pt x="12802" y="795"/>
                  <a:pt x="12793" y="1"/>
                </a:cubicBezTo>
                <a:lnTo>
                  <a:pt x="12409" y="1"/>
                </a:lnTo>
                <a:cubicBezTo>
                  <a:pt x="12418" y="795"/>
                  <a:pt x="12436" y="2302"/>
                  <a:pt x="12445" y="3819"/>
                </a:cubicBezTo>
                <a:lnTo>
                  <a:pt x="7735" y="3881"/>
                </a:lnTo>
                <a:cubicBezTo>
                  <a:pt x="7735" y="2061"/>
                  <a:pt x="7690" y="54"/>
                  <a:pt x="7690" y="27"/>
                </a:cubicBezTo>
                <a:lnTo>
                  <a:pt x="7307" y="36"/>
                </a:lnTo>
                <a:cubicBezTo>
                  <a:pt x="7307" y="63"/>
                  <a:pt x="7351" y="2070"/>
                  <a:pt x="7351" y="3890"/>
                </a:cubicBezTo>
                <a:lnTo>
                  <a:pt x="1999" y="3962"/>
                </a:lnTo>
                <a:cubicBezTo>
                  <a:pt x="2114" y="2713"/>
                  <a:pt x="2293" y="902"/>
                  <a:pt x="2391" y="1"/>
                </a:cubicBezTo>
                <a:close/>
              </a:path>
            </a:pathLst>
          </a:custGeom>
          <a:solidFill>
            <a:srgbClr val="95739C">
              <a:alpha val="107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 txBox="1">
            <a:spLocks noGrp="1"/>
          </p:cNvSpPr>
          <p:nvPr>
            <p:ph type="title"/>
          </p:nvPr>
        </p:nvSpPr>
        <p:spPr>
          <a:xfrm>
            <a:off x="3750400" y="3085400"/>
            <a:ext cx="4691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8000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0" name="Google Shape;30;p3"/>
          <p:cNvSpPr txBox="1">
            <a:spLocks noGrp="1"/>
          </p:cNvSpPr>
          <p:nvPr>
            <p:ph type="title" idx="2" hasCustomPrompt="1"/>
          </p:nvPr>
        </p:nvSpPr>
        <p:spPr>
          <a:xfrm>
            <a:off x="5261400" y="1963000"/>
            <a:ext cx="1669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9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31" name="Google Shape;31;p3"/>
          <p:cNvSpPr txBox="1">
            <a:spLocks noGrp="1"/>
          </p:cNvSpPr>
          <p:nvPr>
            <p:ph type="subTitle" idx="1"/>
          </p:nvPr>
        </p:nvSpPr>
        <p:spPr>
          <a:xfrm>
            <a:off x="3750400" y="4207800"/>
            <a:ext cx="4691200" cy="6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2" name="Google Shape;32;p3"/>
          <p:cNvGrpSpPr/>
          <p:nvPr/>
        </p:nvGrpSpPr>
        <p:grpSpPr>
          <a:xfrm>
            <a:off x="330510" y="463642"/>
            <a:ext cx="11207257" cy="5999825"/>
            <a:chOff x="247882" y="347731"/>
            <a:chExt cx="8405443" cy="4499869"/>
          </a:xfrm>
        </p:grpSpPr>
        <p:grpSp>
          <p:nvGrpSpPr>
            <p:cNvPr id="33" name="Google Shape;33;p3"/>
            <p:cNvGrpSpPr/>
            <p:nvPr/>
          </p:nvGrpSpPr>
          <p:grpSpPr>
            <a:xfrm rot="-1987557">
              <a:off x="470599" y="4124428"/>
              <a:ext cx="484992" cy="642897"/>
              <a:chOff x="477400" y="383100"/>
              <a:chExt cx="484975" cy="642875"/>
            </a:xfrm>
          </p:grpSpPr>
          <p:sp>
            <p:nvSpPr>
              <p:cNvPr id="34" name="Google Shape;34;p3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" name="Google Shape;35;p3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6" name="Google Shape;36;p3"/>
            <p:cNvGrpSpPr/>
            <p:nvPr/>
          </p:nvGrpSpPr>
          <p:grpSpPr>
            <a:xfrm>
              <a:off x="8208450" y="458063"/>
              <a:ext cx="444875" cy="545100"/>
              <a:chOff x="8331913" y="266838"/>
              <a:chExt cx="444875" cy="545100"/>
            </a:xfrm>
          </p:grpSpPr>
          <p:sp>
            <p:nvSpPr>
              <p:cNvPr id="37" name="Google Shape;37;p3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" name="Google Shape;38;p3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9" name="Google Shape;39;p3"/>
            <p:cNvGrpSpPr/>
            <p:nvPr/>
          </p:nvGrpSpPr>
          <p:grpSpPr>
            <a:xfrm rot="-1203388">
              <a:off x="287340" y="387277"/>
              <a:ext cx="280073" cy="279635"/>
              <a:chOff x="1527250" y="3032100"/>
              <a:chExt cx="239825" cy="239450"/>
            </a:xfrm>
          </p:grpSpPr>
          <p:sp>
            <p:nvSpPr>
              <p:cNvPr id="40" name="Google Shape;40;p3"/>
              <p:cNvSpPr/>
              <p:nvPr/>
            </p:nvSpPr>
            <p:spPr>
              <a:xfrm>
                <a:off x="1623575" y="3032100"/>
                <a:ext cx="72075" cy="80875"/>
              </a:xfrm>
              <a:custGeom>
                <a:avLst/>
                <a:gdLst/>
                <a:ahLst/>
                <a:cxnLst/>
                <a:rect l="l" t="t" r="r" b="b"/>
                <a:pathLst>
                  <a:path w="2883" h="3235" extrusionOk="0">
                    <a:moveTo>
                      <a:pt x="2038" y="0"/>
                    </a:moveTo>
                    <a:cubicBezTo>
                      <a:pt x="1861" y="0"/>
                      <a:pt x="1664" y="56"/>
                      <a:pt x="1454" y="171"/>
                    </a:cubicBezTo>
                    <a:cubicBezTo>
                      <a:pt x="1078" y="372"/>
                      <a:pt x="727" y="648"/>
                      <a:pt x="477" y="999"/>
                    </a:cubicBezTo>
                    <a:cubicBezTo>
                      <a:pt x="0" y="1675"/>
                      <a:pt x="201" y="2502"/>
                      <a:pt x="1028" y="3004"/>
                    </a:cubicBezTo>
                    <a:cubicBezTo>
                      <a:pt x="1279" y="3156"/>
                      <a:pt x="1489" y="3235"/>
                      <a:pt x="1677" y="3235"/>
                    </a:cubicBezTo>
                    <a:cubicBezTo>
                      <a:pt x="2012" y="3235"/>
                      <a:pt x="2276" y="2983"/>
                      <a:pt x="2582" y="2452"/>
                    </a:cubicBezTo>
                    <a:cubicBezTo>
                      <a:pt x="2782" y="2076"/>
                      <a:pt x="2883" y="1725"/>
                      <a:pt x="2858" y="1450"/>
                    </a:cubicBezTo>
                    <a:cubicBezTo>
                      <a:pt x="2858" y="1174"/>
                      <a:pt x="2858" y="1049"/>
                      <a:pt x="2832" y="923"/>
                    </a:cubicBezTo>
                    <a:cubicBezTo>
                      <a:pt x="2779" y="335"/>
                      <a:pt x="2472" y="0"/>
                      <a:pt x="20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" name="Google Shape;41;p3"/>
              <p:cNvSpPr/>
              <p:nvPr/>
            </p:nvSpPr>
            <p:spPr>
              <a:xfrm>
                <a:off x="1700025" y="3181625"/>
                <a:ext cx="67050" cy="73775"/>
              </a:xfrm>
              <a:custGeom>
                <a:avLst/>
                <a:gdLst/>
                <a:ahLst/>
                <a:cxnLst/>
                <a:rect l="l" t="t" r="r" b="b"/>
                <a:pathLst>
                  <a:path w="2682" h="2951" extrusionOk="0">
                    <a:moveTo>
                      <a:pt x="1431" y="0"/>
                    </a:moveTo>
                    <a:cubicBezTo>
                      <a:pt x="1196" y="0"/>
                      <a:pt x="974" y="113"/>
                      <a:pt x="752" y="256"/>
                    </a:cubicBezTo>
                    <a:cubicBezTo>
                      <a:pt x="276" y="581"/>
                      <a:pt x="0" y="1033"/>
                      <a:pt x="150" y="1634"/>
                    </a:cubicBezTo>
                    <a:cubicBezTo>
                      <a:pt x="301" y="2236"/>
                      <a:pt x="802" y="2612"/>
                      <a:pt x="1303" y="2887"/>
                    </a:cubicBezTo>
                    <a:cubicBezTo>
                      <a:pt x="1391" y="2931"/>
                      <a:pt x="1484" y="2951"/>
                      <a:pt x="1578" y="2951"/>
                    </a:cubicBezTo>
                    <a:cubicBezTo>
                      <a:pt x="1918" y="2951"/>
                      <a:pt x="2274" y="2694"/>
                      <a:pt x="2431" y="2361"/>
                    </a:cubicBezTo>
                    <a:cubicBezTo>
                      <a:pt x="2556" y="2085"/>
                      <a:pt x="2657" y="1810"/>
                      <a:pt x="2607" y="1534"/>
                    </a:cubicBezTo>
                    <a:cubicBezTo>
                      <a:pt x="2682" y="882"/>
                      <a:pt x="2381" y="456"/>
                      <a:pt x="1855" y="130"/>
                    </a:cubicBezTo>
                    <a:cubicBezTo>
                      <a:pt x="1707" y="38"/>
                      <a:pt x="1567" y="0"/>
                      <a:pt x="14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" name="Google Shape;42;p3"/>
              <p:cNvSpPr/>
              <p:nvPr/>
            </p:nvSpPr>
            <p:spPr>
              <a:xfrm>
                <a:off x="1527250" y="3196275"/>
                <a:ext cx="64400" cy="75275"/>
              </a:xfrm>
              <a:custGeom>
                <a:avLst/>
                <a:gdLst/>
                <a:ahLst/>
                <a:cxnLst/>
                <a:rect l="l" t="t" r="r" b="b"/>
                <a:pathLst>
                  <a:path w="2576" h="3011" extrusionOk="0">
                    <a:moveTo>
                      <a:pt x="1357" y="1"/>
                    </a:moveTo>
                    <a:cubicBezTo>
                      <a:pt x="1116" y="1"/>
                      <a:pt x="860" y="113"/>
                      <a:pt x="620" y="296"/>
                    </a:cubicBezTo>
                    <a:cubicBezTo>
                      <a:pt x="345" y="497"/>
                      <a:pt x="119" y="747"/>
                      <a:pt x="19" y="1098"/>
                    </a:cubicBezTo>
                    <a:cubicBezTo>
                      <a:pt x="1" y="2346"/>
                      <a:pt x="427" y="3011"/>
                      <a:pt x="1180" y="3011"/>
                    </a:cubicBezTo>
                    <a:cubicBezTo>
                      <a:pt x="1485" y="3011"/>
                      <a:pt x="1844" y="2901"/>
                      <a:pt x="2249" y="2677"/>
                    </a:cubicBezTo>
                    <a:cubicBezTo>
                      <a:pt x="2525" y="2502"/>
                      <a:pt x="2500" y="2301"/>
                      <a:pt x="2274" y="2101"/>
                    </a:cubicBezTo>
                    <a:lnTo>
                      <a:pt x="2274" y="1725"/>
                    </a:lnTo>
                    <a:cubicBezTo>
                      <a:pt x="2575" y="1123"/>
                      <a:pt x="2299" y="597"/>
                      <a:pt x="1873" y="221"/>
                    </a:cubicBezTo>
                    <a:cubicBezTo>
                      <a:pt x="1720" y="68"/>
                      <a:pt x="1543" y="1"/>
                      <a:pt x="135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3" name="Google Shape;43;p3"/>
            <p:cNvSpPr/>
            <p:nvPr/>
          </p:nvSpPr>
          <p:spPr>
            <a:xfrm rot="-1983784">
              <a:off x="2545875" y="4449795"/>
              <a:ext cx="163081" cy="308600"/>
            </a:xfrm>
            <a:custGeom>
              <a:avLst/>
              <a:gdLst/>
              <a:ahLst/>
              <a:cxnLst/>
              <a:rect l="l" t="t" r="r" b="b"/>
              <a:pathLst>
                <a:path w="4838" h="9155" extrusionOk="0">
                  <a:moveTo>
                    <a:pt x="2132" y="1"/>
                  </a:moveTo>
                  <a:cubicBezTo>
                    <a:pt x="1972" y="1"/>
                    <a:pt x="1824" y="119"/>
                    <a:pt x="1705" y="372"/>
                  </a:cubicBezTo>
                  <a:cubicBezTo>
                    <a:pt x="1529" y="547"/>
                    <a:pt x="1479" y="773"/>
                    <a:pt x="1454" y="973"/>
                  </a:cubicBezTo>
                  <a:cubicBezTo>
                    <a:pt x="953" y="1424"/>
                    <a:pt x="752" y="2026"/>
                    <a:pt x="477" y="2577"/>
                  </a:cubicBezTo>
                  <a:cubicBezTo>
                    <a:pt x="126" y="2778"/>
                    <a:pt x="76" y="3053"/>
                    <a:pt x="101" y="3404"/>
                  </a:cubicBezTo>
                  <a:cubicBezTo>
                    <a:pt x="25" y="3680"/>
                    <a:pt x="0" y="3981"/>
                    <a:pt x="226" y="4206"/>
                  </a:cubicBezTo>
                  <a:cubicBezTo>
                    <a:pt x="451" y="4883"/>
                    <a:pt x="552" y="5635"/>
                    <a:pt x="1028" y="6211"/>
                  </a:cubicBezTo>
                  <a:cubicBezTo>
                    <a:pt x="1078" y="6712"/>
                    <a:pt x="1279" y="7189"/>
                    <a:pt x="1504" y="7640"/>
                  </a:cubicBezTo>
                  <a:cubicBezTo>
                    <a:pt x="1479" y="7690"/>
                    <a:pt x="1479" y="7740"/>
                    <a:pt x="1504" y="7765"/>
                  </a:cubicBezTo>
                  <a:cubicBezTo>
                    <a:pt x="1504" y="7790"/>
                    <a:pt x="1504" y="7790"/>
                    <a:pt x="1504" y="7790"/>
                  </a:cubicBezTo>
                  <a:cubicBezTo>
                    <a:pt x="1504" y="7941"/>
                    <a:pt x="1529" y="8091"/>
                    <a:pt x="1680" y="8191"/>
                  </a:cubicBezTo>
                  <a:cubicBezTo>
                    <a:pt x="1680" y="8266"/>
                    <a:pt x="1705" y="8342"/>
                    <a:pt x="1705" y="8392"/>
                  </a:cubicBezTo>
                  <a:cubicBezTo>
                    <a:pt x="1680" y="8692"/>
                    <a:pt x="1680" y="8968"/>
                    <a:pt x="2081" y="8993"/>
                  </a:cubicBezTo>
                  <a:cubicBezTo>
                    <a:pt x="2149" y="9088"/>
                    <a:pt x="2217" y="9154"/>
                    <a:pt x="2285" y="9154"/>
                  </a:cubicBezTo>
                  <a:cubicBezTo>
                    <a:pt x="2342" y="9154"/>
                    <a:pt x="2399" y="9108"/>
                    <a:pt x="2456" y="8993"/>
                  </a:cubicBezTo>
                  <a:cubicBezTo>
                    <a:pt x="2507" y="8943"/>
                    <a:pt x="2507" y="8893"/>
                    <a:pt x="2507" y="8818"/>
                  </a:cubicBezTo>
                  <a:cubicBezTo>
                    <a:pt x="2682" y="8667"/>
                    <a:pt x="2707" y="8442"/>
                    <a:pt x="2707" y="8216"/>
                  </a:cubicBezTo>
                  <a:cubicBezTo>
                    <a:pt x="3334" y="7139"/>
                    <a:pt x="3659" y="5935"/>
                    <a:pt x="4136" y="4808"/>
                  </a:cubicBezTo>
                  <a:cubicBezTo>
                    <a:pt x="4261" y="4707"/>
                    <a:pt x="4311" y="4582"/>
                    <a:pt x="4311" y="4432"/>
                  </a:cubicBezTo>
                  <a:cubicBezTo>
                    <a:pt x="4411" y="4081"/>
                    <a:pt x="4837" y="3780"/>
                    <a:pt x="4487" y="3379"/>
                  </a:cubicBezTo>
                  <a:cubicBezTo>
                    <a:pt x="4286" y="2753"/>
                    <a:pt x="3885" y="2276"/>
                    <a:pt x="3509" y="1775"/>
                  </a:cubicBezTo>
                  <a:cubicBezTo>
                    <a:pt x="3459" y="1499"/>
                    <a:pt x="3359" y="1299"/>
                    <a:pt x="3133" y="1149"/>
                  </a:cubicBezTo>
                  <a:cubicBezTo>
                    <a:pt x="3108" y="1098"/>
                    <a:pt x="3083" y="1048"/>
                    <a:pt x="3033" y="998"/>
                  </a:cubicBezTo>
                  <a:cubicBezTo>
                    <a:pt x="3008" y="697"/>
                    <a:pt x="2782" y="472"/>
                    <a:pt x="2582" y="271"/>
                  </a:cubicBezTo>
                  <a:cubicBezTo>
                    <a:pt x="2429" y="94"/>
                    <a:pt x="2275" y="1"/>
                    <a:pt x="21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44;p3"/>
            <p:cNvSpPr/>
            <p:nvPr/>
          </p:nvSpPr>
          <p:spPr>
            <a:xfrm rot="-10187223">
              <a:off x="6381453" y="4347753"/>
              <a:ext cx="358997" cy="408679"/>
            </a:xfrm>
            <a:custGeom>
              <a:avLst/>
              <a:gdLst/>
              <a:ahLst/>
              <a:cxnLst/>
              <a:rect l="l" t="t" r="r" b="b"/>
              <a:pathLst>
                <a:path w="11099" h="12635" extrusionOk="0">
                  <a:moveTo>
                    <a:pt x="5421" y="7516"/>
                  </a:moveTo>
                  <a:cubicBezTo>
                    <a:pt x="5626" y="7516"/>
                    <a:pt x="5845" y="7540"/>
                    <a:pt x="6076" y="7594"/>
                  </a:cubicBezTo>
                  <a:cubicBezTo>
                    <a:pt x="5865" y="8490"/>
                    <a:pt x="5230" y="9611"/>
                    <a:pt x="4308" y="9611"/>
                  </a:cubicBezTo>
                  <a:cubicBezTo>
                    <a:pt x="4294" y="9611"/>
                    <a:pt x="4280" y="9610"/>
                    <a:pt x="4265" y="9610"/>
                  </a:cubicBezTo>
                  <a:cubicBezTo>
                    <a:pt x="2817" y="9553"/>
                    <a:pt x="3538" y="7516"/>
                    <a:pt x="5421" y="7516"/>
                  </a:cubicBezTo>
                  <a:close/>
                  <a:moveTo>
                    <a:pt x="919" y="1"/>
                  </a:moveTo>
                  <a:cubicBezTo>
                    <a:pt x="578" y="1"/>
                    <a:pt x="349" y="173"/>
                    <a:pt x="260" y="466"/>
                  </a:cubicBezTo>
                  <a:cubicBezTo>
                    <a:pt x="1" y="1304"/>
                    <a:pt x="1080" y="1429"/>
                    <a:pt x="1928" y="1625"/>
                  </a:cubicBezTo>
                  <a:cubicBezTo>
                    <a:pt x="3489" y="1982"/>
                    <a:pt x="4658" y="2928"/>
                    <a:pt x="5657" y="4114"/>
                  </a:cubicBezTo>
                  <a:cubicBezTo>
                    <a:pt x="6130" y="4676"/>
                    <a:pt x="6424" y="5328"/>
                    <a:pt x="6353" y="6139"/>
                  </a:cubicBezTo>
                  <a:cubicBezTo>
                    <a:pt x="5844" y="6148"/>
                    <a:pt x="5398" y="6131"/>
                    <a:pt x="4970" y="6175"/>
                  </a:cubicBezTo>
                  <a:cubicBezTo>
                    <a:pt x="3650" y="6318"/>
                    <a:pt x="2713" y="6996"/>
                    <a:pt x="2213" y="8227"/>
                  </a:cubicBezTo>
                  <a:cubicBezTo>
                    <a:pt x="1614" y="9737"/>
                    <a:pt x="2880" y="10992"/>
                    <a:pt x="4329" y="10992"/>
                  </a:cubicBezTo>
                  <a:cubicBezTo>
                    <a:pt x="4909" y="10992"/>
                    <a:pt x="5519" y="10790"/>
                    <a:pt x="6049" y="10323"/>
                  </a:cubicBezTo>
                  <a:cubicBezTo>
                    <a:pt x="6611" y="9833"/>
                    <a:pt x="6950" y="9208"/>
                    <a:pt x="7254" y="8548"/>
                  </a:cubicBezTo>
                  <a:cubicBezTo>
                    <a:pt x="7396" y="8244"/>
                    <a:pt x="7466" y="8109"/>
                    <a:pt x="7590" y="8109"/>
                  </a:cubicBezTo>
                  <a:cubicBezTo>
                    <a:pt x="7684" y="8109"/>
                    <a:pt x="7809" y="8187"/>
                    <a:pt x="8021" y="8325"/>
                  </a:cubicBezTo>
                  <a:cubicBezTo>
                    <a:pt x="9207" y="9074"/>
                    <a:pt x="9743" y="10127"/>
                    <a:pt x="9528" y="11537"/>
                  </a:cubicBezTo>
                  <a:cubicBezTo>
                    <a:pt x="9421" y="12215"/>
                    <a:pt x="9600" y="12554"/>
                    <a:pt x="10055" y="12625"/>
                  </a:cubicBezTo>
                  <a:cubicBezTo>
                    <a:pt x="10094" y="12631"/>
                    <a:pt x="10132" y="12634"/>
                    <a:pt x="10169" y="12634"/>
                  </a:cubicBezTo>
                  <a:cubicBezTo>
                    <a:pt x="11098" y="12634"/>
                    <a:pt x="11087" y="10723"/>
                    <a:pt x="10795" y="9761"/>
                  </a:cubicBezTo>
                  <a:cubicBezTo>
                    <a:pt x="10394" y="8441"/>
                    <a:pt x="9546" y="7522"/>
                    <a:pt x="8342" y="6907"/>
                  </a:cubicBezTo>
                  <a:cubicBezTo>
                    <a:pt x="7958" y="6710"/>
                    <a:pt x="7762" y="6496"/>
                    <a:pt x="7771" y="6032"/>
                  </a:cubicBezTo>
                  <a:cubicBezTo>
                    <a:pt x="7789" y="5078"/>
                    <a:pt x="7468" y="4213"/>
                    <a:pt x="6888" y="3454"/>
                  </a:cubicBezTo>
                  <a:cubicBezTo>
                    <a:pt x="5434" y="1527"/>
                    <a:pt x="3507" y="394"/>
                    <a:pt x="1125" y="20"/>
                  </a:cubicBezTo>
                  <a:cubicBezTo>
                    <a:pt x="1052" y="7"/>
                    <a:pt x="984" y="1"/>
                    <a:pt x="9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45" name="Google Shape;45;p3"/>
            <p:cNvGrpSpPr/>
            <p:nvPr/>
          </p:nvGrpSpPr>
          <p:grpSpPr>
            <a:xfrm rot="-6152559">
              <a:off x="5472890" y="399583"/>
              <a:ext cx="280060" cy="279622"/>
              <a:chOff x="1527250" y="3032100"/>
              <a:chExt cx="239825" cy="239450"/>
            </a:xfrm>
          </p:grpSpPr>
          <p:sp>
            <p:nvSpPr>
              <p:cNvPr id="46" name="Google Shape;46;p3"/>
              <p:cNvSpPr/>
              <p:nvPr/>
            </p:nvSpPr>
            <p:spPr>
              <a:xfrm>
                <a:off x="1623575" y="3032100"/>
                <a:ext cx="72075" cy="80875"/>
              </a:xfrm>
              <a:custGeom>
                <a:avLst/>
                <a:gdLst/>
                <a:ahLst/>
                <a:cxnLst/>
                <a:rect l="l" t="t" r="r" b="b"/>
                <a:pathLst>
                  <a:path w="2883" h="3235" extrusionOk="0">
                    <a:moveTo>
                      <a:pt x="2038" y="0"/>
                    </a:moveTo>
                    <a:cubicBezTo>
                      <a:pt x="1861" y="0"/>
                      <a:pt x="1664" y="56"/>
                      <a:pt x="1454" y="171"/>
                    </a:cubicBezTo>
                    <a:cubicBezTo>
                      <a:pt x="1078" y="372"/>
                      <a:pt x="727" y="648"/>
                      <a:pt x="477" y="999"/>
                    </a:cubicBezTo>
                    <a:cubicBezTo>
                      <a:pt x="0" y="1675"/>
                      <a:pt x="201" y="2502"/>
                      <a:pt x="1028" y="3004"/>
                    </a:cubicBezTo>
                    <a:cubicBezTo>
                      <a:pt x="1279" y="3156"/>
                      <a:pt x="1489" y="3235"/>
                      <a:pt x="1677" y="3235"/>
                    </a:cubicBezTo>
                    <a:cubicBezTo>
                      <a:pt x="2012" y="3235"/>
                      <a:pt x="2276" y="2983"/>
                      <a:pt x="2582" y="2452"/>
                    </a:cubicBezTo>
                    <a:cubicBezTo>
                      <a:pt x="2782" y="2076"/>
                      <a:pt x="2883" y="1725"/>
                      <a:pt x="2858" y="1450"/>
                    </a:cubicBezTo>
                    <a:cubicBezTo>
                      <a:pt x="2858" y="1174"/>
                      <a:pt x="2858" y="1049"/>
                      <a:pt x="2832" y="923"/>
                    </a:cubicBezTo>
                    <a:cubicBezTo>
                      <a:pt x="2779" y="335"/>
                      <a:pt x="2472" y="0"/>
                      <a:pt x="20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" name="Google Shape;47;p3"/>
              <p:cNvSpPr/>
              <p:nvPr/>
            </p:nvSpPr>
            <p:spPr>
              <a:xfrm>
                <a:off x="1700025" y="3181625"/>
                <a:ext cx="67050" cy="73775"/>
              </a:xfrm>
              <a:custGeom>
                <a:avLst/>
                <a:gdLst/>
                <a:ahLst/>
                <a:cxnLst/>
                <a:rect l="l" t="t" r="r" b="b"/>
                <a:pathLst>
                  <a:path w="2682" h="2951" extrusionOk="0">
                    <a:moveTo>
                      <a:pt x="1431" y="0"/>
                    </a:moveTo>
                    <a:cubicBezTo>
                      <a:pt x="1196" y="0"/>
                      <a:pt x="974" y="113"/>
                      <a:pt x="752" y="256"/>
                    </a:cubicBezTo>
                    <a:cubicBezTo>
                      <a:pt x="276" y="581"/>
                      <a:pt x="0" y="1033"/>
                      <a:pt x="150" y="1634"/>
                    </a:cubicBezTo>
                    <a:cubicBezTo>
                      <a:pt x="301" y="2236"/>
                      <a:pt x="802" y="2612"/>
                      <a:pt x="1303" y="2887"/>
                    </a:cubicBezTo>
                    <a:cubicBezTo>
                      <a:pt x="1391" y="2931"/>
                      <a:pt x="1484" y="2951"/>
                      <a:pt x="1578" y="2951"/>
                    </a:cubicBezTo>
                    <a:cubicBezTo>
                      <a:pt x="1918" y="2951"/>
                      <a:pt x="2274" y="2694"/>
                      <a:pt x="2431" y="2361"/>
                    </a:cubicBezTo>
                    <a:cubicBezTo>
                      <a:pt x="2556" y="2085"/>
                      <a:pt x="2657" y="1810"/>
                      <a:pt x="2607" y="1534"/>
                    </a:cubicBezTo>
                    <a:cubicBezTo>
                      <a:pt x="2682" y="882"/>
                      <a:pt x="2381" y="456"/>
                      <a:pt x="1855" y="130"/>
                    </a:cubicBezTo>
                    <a:cubicBezTo>
                      <a:pt x="1707" y="38"/>
                      <a:pt x="1567" y="0"/>
                      <a:pt x="14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48;p3"/>
              <p:cNvSpPr/>
              <p:nvPr/>
            </p:nvSpPr>
            <p:spPr>
              <a:xfrm>
                <a:off x="1527250" y="3196275"/>
                <a:ext cx="64400" cy="75275"/>
              </a:xfrm>
              <a:custGeom>
                <a:avLst/>
                <a:gdLst/>
                <a:ahLst/>
                <a:cxnLst/>
                <a:rect l="l" t="t" r="r" b="b"/>
                <a:pathLst>
                  <a:path w="2576" h="3011" extrusionOk="0">
                    <a:moveTo>
                      <a:pt x="1357" y="1"/>
                    </a:moveTo>
                    <a:cubicBezTo>
                      <a:pt x="1116" y="1"/>
                      <a:pt x="860" y="113"/>
                      <a:pt x="620" y="296"/>
                    </a:cubicBezTo>
                    <a:cubicBezTo>
                      <a:pt x="345" y="497"/>
                      <a:pt x="119" y="747"/>
                      <a:pt x="19" y="1098"/>
                    </a:cubicBezTo>
                    <a:cubicBezTo>
                      <a:pt x="1" y="2346"/>
                      <a:pt x="427" y="3011"/>
                      <a:pt x="1180" y="3011"/>
                    </a:cubicBezTo>
                    <a:cubicBezTo>
                      <a:pt x="1485" y="3011"/>
                      <a:pt x="1844" y="2901"/>
                      <a:pt x="2249" y="2677"/>
                    </a:cubicBezTo>
                    <a:cubicBezTo>
                      <a:pt x="2525" y="2502"/>
                      <a:pt x="2500" y="2301"/>
                      <a:pt x="2274" y="2101"/>
                    </a:cubicBezTo>
                    <a:lnTo>
                      <a:pt x="2274" y="1725"/>
                    </a:lnTo>
                    <a:cubicBezTo>
                      <a:pt x="2575" y="1123"/>
                      <a:pt x="2299" y="597"/>
                      <a:pt x="1873" y="221"/>
                    </a:cubicBezTo>
                    <a:cubicBezTo>
                      <a:pt x="1720" y="68"/>
                      <a:pt x="1543" y="1"/>
                      <a:pt x="135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9" name="Google Shape;49;p3"/>
            <p:cNvSpPr/>
            <p:nvPr/>
          </p:nvSpPr>
          <p:spPr>
            <a:xfrm rot="-3029405">
              <a:off x="3150000" y="446685"/>
              <a:ext cx="221821" cy="219771"/>
            </a:xfrm>
            <a:custGeom>
              <a:avLst/>
              <a:gdLst/>
              <a:ahLst/>
              <a:cxnLst/>
              <a:rect l="l" t="t" r="r" b="b"/>
              <a:pathLst>
                <a:path w="8873" h="8791" extrusionOk="0">
                  <a:moveTo>
                    <a:pt x="5657" y="0"/>
                  </a:moveTo>
                  <a:cubicBezTo>
                    <a:pt x="5541" y="0"/>
                    <a:pt x="5462" y="101"/>
                    <a:pt x="5414" y="307"/>
                  </a:cubicBezTo>
                  <a:cubicBezTo>
                    <a:pt x="5263" y="809"/>
                    <a:pt x="4913" y="1160"/>
                    <a:pt x="4712" y="1611"/>
                  </a:cubicBezTo>
                  <a:cubicBezTo>
                    <a:pt x="4628" y="1793"/>
                    <a:pt x="4520" y="1874"/>
                    <a:pt x="4397" y="1874"/>
                  </a:cubicBezTo>
                  <a:cubicBezTo>
                    <a:pt x="4301" y="1874"/>
                    <a:pt x="4196" y="1824"/>
                    <a:pt x="4085" y="1736"/>
                  </a:cubicBezTo>
                  <a:cubicBezTo>
                    <a:pt x="3935" y="1661"/>
                    <a:pt x="3835" y="1535"/>
                    <a:pt x="3709" y="1435"/>
                  </a:cubicBezTo>
                  <a:cubicBezTo>
                    <a:pt x="3735" y="1134"/>
                    <a:pt x="3584" y="909"/>
                    <a:pt x="3359" y="759"/>
                  </a:cubicBezTo>
                  <a:cubicBezTo>
                    <a:pt x="3195" y="636"/>
                    <a:pt x="2861" y="572"/>
                    <a:pt x="2550" y="572"/>
                  </a:cubicBezTo>
                  <a:cubicBezTo>
                    <a:pt x="2289" y="572"/>
                    <a:pt x="2044" y="617"/>
                    <a:pt x="1930" y="708"/>
                  </a:cubicBezTo>
                  <a:cubicBezTo>
                    <a:pt x="1629" y="959"/>
                    <a:pt x="1679" y="1410"/>
                    <a:pt x="1980" y="1987"/>
                  </a:cubicBezTo>
                  <a:cubicBezTo>
                    <a:pt x="2231" y="2438"/>
                    <a:pt x="2607" y="2789"/>
                    <a:pt x="3058" y="3139"/>
                  </a:cubicBezTo>
                  <a:cubicBezTo>
                    <a:pt x="2682" y="3390"/>
                    <a:pt x="2356" y="3566"/>
                    <a:pt x="2105" y="3816"/>
                  </a:cubicBezTo>
                  <a:cubicBezTo>
                    <a:pt x="1529" y="4368"/>
                    <a:pt x="777" y="4693"/>
                    <a:pt x="301" y="5320"/>
                  </a:cubicBezTo>
                  <a:cubicBezTo>
                    <a:pt x="0" y="5721"/>
                    <a:pt x="0" y="6147"/>
                    <a:pt x="351" y="6498"/>
                  </a:cubicBezTo>
                  <a:cubicBezTo>
                    <a:pt x="535" y="6710"/>
                    <a:pt x="750" y="6802"/>
                    <a:pt x="979" y="6802"/>
                  </a:cubicBezTo>
                  <a:cubicBezTo>
                    <a:pt x="1157" y="6802"/>
                    <a:pt x="1343" y="6747"/>
                    <a:pt x="1529" y="6648"/>
                  </a:cubicBezTo>
                  <a:cubicBezTo>
                    <a:pt x="1905" y="6448"/>
                    <a:pt x="2281" y="6222"/>
                    <a:pt x="2657" y="6022"/>
                  </a:cubicBezTo>
                  <a:cubicBezTo>
                    <a:pt x="2802" y="5957"/>
                    <a:pt x="2948" y="5851"/>
                    <a:pt x="3107" y="5851"/>
                  </a:cubicBezTo>
                  <a:cubicBezTo>
                    <a:pt x="3194" y="5851"/>
                    <a:pt x="3286" y="5883"/>
                    <a:pt x="3384" y="5972"/>
                  </a:cubicBezTo>
                  <a:cubicBezTo>
                    <a:pt x="3609" y="6197"/>
                    <a:pt x="3785" y="6423"/>
                    <a:pt x="3634" y="6749"/>
                  </a:cubicBezTo>
                  <a:cubicBezTo>
                    <a:pt x="3409" y="7250"/>
                    <a:pt x="3760" y="7726"/>
                    <a:pt x="3785" y="8202"/>
                  </a:cubicBezTo>
                  <a:cubicBezTo>
                    <a:pt x="3785" y="8516"/>
                    <a:pt x="4327" y="8790"/>
                    <a:pt x="4710" y="8790"/>
                  </a:cubicBezTo>
                  <a:cubicBezTo>
                    <a:pt x="4755" y="8790"/>
                    <a:pt x="4798" y="8786"/>
                    <a:pt x="4837" y="8779"/>
                  </a:cubicBezTo>
                  <a:cubicBezTo>
                    <a:pt x="5238" y="8703"/>
                    <a:pt x="5263" y="8378"/>
                    <a:pt x="5339" y="8052"/>
                  </a:cubicBezTo>
                  <a:cubicBezTo>
                    <a:pt x="5489" y="7150"/>
                    <a:pt x="5564" y="6272"/>
                    <a:pt x="5514" y="5370"/>
                  </a:cubicBezTo>
                  <a:cubicBezTo>
                    <a:pt x="5642" y="4820"/>
                    <a:pt x="5744" y="4619"/>
                    <a:pt x="6044" y="4619"/>
                  </a:cubicBezTo>
                  <a:cubicBezTo>
                    <a:pt x="6154" y="4619"/>
                    <a:pt x="6291" y="4646"/>
                    <a:pt x="6466" y="4693"/>
                  </a:cubicBezTo>
                  <a:cubicBezTo>
                    <a:pt x="6918" y="4819"/>
                    <a:pt x="7344" y="4969"/>
                    <a:pt x="7795" y="5094"/>
                  </a:cubicBezTo>
                  <a:cubicBezTo>
                    <a:pt x="7891" y="5122"/>
                    <a:pt x="7986" y="5136"/>
                    <a:pt x="8076" y="5136"/>
                  </a:cubicBezTo>
                  <a:cubicBezTo>
                    <a:pt x="8315" y="5136"/>
                    <a:pt x="8527" y="5037"/>
                    <a:pt x="8672" y="4819"/>
                  </a:cubicBezTo>
                  <a:cubicBezTo>
                    <a:pt x="8872" y="4493"/>
                    <a:pt x="8572" y="4267"/>
                    <a:pt x="8446" y="4017"/>
                  </a:cubicBezTo>
                  <a:cubicBezTo>
                    <a:pt x="8296" y="3766"/>
                    <a:pt x="8045" y="3666"/>
                    <a:pt x="7770" y="3616"/>
                  </a:cubicBezTo>
                  <a:cubicBezTo>
                    <a:pt x="7519" y="3566"/>
                    <a:pt x="7268" y="3515"/>
                    <a:pt x="6993" y="3440"/>
                  </a:cubicBezTo>
                  <a:cubicBezTo>
                    <a:pt x="5715" y="3064"/>
                    <a:pt x="5715" y="3064"/>
                    <a:pt x="6366" y="1886"/>
                  </a:cubicBezTo>
                  <a:cubicBezTo>
                    <a:pt x="6717" y="1285"/>
                    <a:pt x="6742" y="784"/>
                    <a:pt x="6166" y="332"/>
                  </a:cubicBezTo>
                  <a:cubicBezTo>
                    <a:pt x="5946" y="113"/>
                    <a:pt x="5780" y="0"/>
                    <a:pt x="56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703754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" t="10626" r="3576" b="16208"/>
          <a:stretch/>
        </p:blipFill>
        <p:spPr>
          <a:xfrm>
            <a:off x="-62523" y="-46891"/>
            <a:ext cx="12285784" cy="6940061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 rotWithShape="1">
          <a:blip r:embed="rId3"/>
          <a:srcRect t="4903" r="128" b="11485"/>
          <a:stretch/>
        </p:blipFill>
        <p:spPr>
          <a:xfrm>
            <a:off x="-15630" y="-50800"/>
            <a:ext cx="12207631" cy="6942667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 userDrawn="1"/>
        </p:nvPicPr>
        <p:blipFill rotWithShape="1">
          <a:blip r:embed="rId4"/>
          <a:srcRect t="1" b="9717"/>
          <a:stretch/>
        </p:blipFill>
        <p:spPr>
          <a:xfrm>
            <a:off x="270934" y="287866"/>
            <a:ext cx="11751733" cy="6587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023355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 userDrawn="1"/>
        </p:nvGrpSpPr>
        <p:grpSpPr>
          <a:xfrm>
            <a:off x="147834" y="162637"/>
            <a:ext cx="11896333" cy="6532729"/>
            <a:chOff x="286603" y="259307"/>
            <a:chExt cx="8488907" cy="4661582"/>
          </a:xfrm>
        </p:grpSpPr>
        <p:sp>
          <p:nvSpPr>
            <p:cNvPr id="4" name="矩形 3"/>
            <p:cNvSpPr/>
            <p:nvPr userDrawn="1"/>
          </p:nvSpPr>
          <p:spPr>
            <a:xfrm>
              <a:off x="286603" y="259307"/>
              <a:ext cx="8488907" cy="46538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pic>
          <p:nvPicPr>
            <p:cNvPr id="2" name="图片 1"/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0033" b="49967"/>
            <a:stretch/>
          </p:blipFill>
          <p:spPr>
            <a:xfrm>
              <a:off x="286603" y="3793578"/>
              <a:ext cx="1351129" cy="1127311"/>
            </a:xfrm>
            <a:prstGeom prst="rect">
              <a:avLst/>
            </a:prstGeom>
          </p:spPr>
        </p:pic>
        <p:pic>
          <p:nvPicPr>
            <p:cNvPr id="3" name="图片 2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155" t="34760" b="4743"/>
            <a:stretch/>
          </p:blipFill>
          <p:spPr>
            <a:xfrm>
              <a:off x="7574508" y="3651147"/>
              <a:ext cx="1201002" cy="1256094"/>
            </a:xfrm>
            <a:prstGeom prst="rect">
              <a:avLst/>
            </a:prstGeom>
          </p:spPr>
        </p:pic>
      </p:grpSp>
      <p:sp>
        <p:nvSpPr>
          <p:cNvPr id="14" name="矩形 13"/>
          <p:cNvSpPr/>
          <p:nvPr userDrawn="1"/>
        </p:nvSpPr>
        <p:spPr>
          <a:xfrm>
            <a:off x="284491" y="1502221"/>
            <a:ext cx="5739792" cy="2294964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5" name="Picture Placeholder 7"/>
          <p:cNvSpPr>
            <a:spLocks noGrp="1"/>
          </p:cNvSpPr>
          <p:nvPr>
            <p:ph type="pic" sz="quarter" idx="18"/>
          </p:nvPr>
        </p:nvSpPr>
        <p:spPr>
          <a:xfrm>
            <a:off x="284491" y="1502221"/>
            <a:ext cx="2294964" cy="22949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>
            <a:lvl1pPr marL="0" indent="0">
              <a:buFontTx/>
              <a:buNone/>
              <a:defRPr lang="en-US" sz="14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marL="0" lvl="0" algn="ctr"/>
            <a:endParaRPr lang="en-US"/>
          </a:p>
        </p:txBody>
      </p:sp>
      <p:sp>
        <p:nvSpPr>
          <p:cNvPr id="16" name="Picture Placeholder 7"/>
          <p:cNvSpPr>
            <a:spLocks noGrp="1"/>
          </p:cNvSpPr>
          <p:nvPr>
            <p:ph type="pic" sz="quarter" idx="19"/>
          </p:nvPr>
        </p:nvSpPr>
        <p:spPr>
          <a:xfrm>
            <a:off x="6258838" y="1502221"/>
            <a:ext cx="2294964" cy="22949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>
            <a:lvl1pPr marL="0" indent="0">
              <a:buFontTx/>
              <a:buNone/>
              <a:defRPr lang="en-US" sz="14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marL="0" lvl="0" algn="ctr"/>
            <a:endParaRPr lang="en-US"/>
          </a:p>
        </p:txBody>
      </p:sp>
      <p:sp>
        <p:nvSpPr>
          <p:cNvPr id="20" name="矩形 19"/>
          <p:cNvSpPr/>
          <p:nvPr userDrawn="1"/>
        </p:nvSpPr>
        <p:spPr>
          <a:xfrm>
            <a:off x="6258837" y="1502221"/>
            <a:ext cx="5739792" cy="2294964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</p:spTree>
    <p:extLst>
      <p:ext uri="{BB962C8B-B14F-4D97-AF65-F5344CB8AC3E}">
        <p14:creationId xmlns:p14="http://schemas.microsoft.com/office/powerpoint/2010/main" val="329439055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 userDrawn="1"/>
        </p:nvGrpSpPr>
        <p:grpSpPr>
          <a:xfrm>
            <a:off x="147834" y="162637"/>
            <a:ext cx="11896333" cy="6532729"/>
            <a:chOff x="286603" y="259307"/>
            <a:chExt cx="8488907" cy="4661582"/>
          </a:xfrm>
        </p:grpSpPr>
        <p:sp>
          <p:nvSpPr>
            <p:cNvPr id="4" name="矩形 3"/>
            <p:cNvSpPr/>
            <p:nvPr userDrawn="1"/>
          </p:nvSpPr>
          <p:spPr>
            <a:xfrm>
              <a:off x="286603" y="259307"/>
              <a:ext cx="8488907" cy="46538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pic>
          <p:nvPicPr>
            <p:cNvPr id="2" name="图片 1"/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0033" b="49967"/>
            <a:stretch/>
          </p:blipFill>
          <p:spPr>
            <a:xfrm>
              <a:off x="286603" y="3793578"/>
              <a:ext cx="1351129" cy="1127311"/>
            </a:xfrm>
            <a:prstGeom prst="rect">
              <a:avLst/>
            </a:prstGeom>
          </p:spPr>
        </p:pic>
        <p:pic>
          <p:nvPicPr>
            <p:cNvPr id="3" name="图片 2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155" t="34760" b="4743"/>
            <a:stretch/>
          </p:blipFill>
          <p:spPr>
            <a:xfrm>
              <a:off x="7574508" y="3651147"/>
              <a:ext cx="1201002" cy="1256094"/>
            </a:xfrm>
            <a:prstGeom prst="rect">
              <a:avLst/>
            </a:prstGeom>
          </p:spPr>
        </p:pic>
      </p:grpSp>
      <p:sp>
        <p:nvSpPr>
          <p:cNvPr id="12" name="Picture Placeholder 7"/>
          <p:cNvSpPr>
            <a:spLocks noGrp="1"/>
          </p:cNvSpPr>
          <p:nvPr>
            <p:ph type="pic" sz="quarter" idx="18"/>
          </p:nvPr>
        </p:nvSpPr>
        <p:spPr>
          <a:xfrm>
            <a:off x="700803" y="1422229"/>
            <a:ext cx="2294964" cy="22949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>
            <a:lvl1pPr marL="0" indent="0">
              <a:buFontTx/>
              <a:buNone/>
              <a:defRPr lang="en-US" sz="14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marL="0" lvl="0" algn="ctr"/>
            <a:endParaRPr lang="en-US"/>
          </a:p>
        </p:txBody>
      </p:sp>
      <p:sp>
        <p:nvSpPr>
          <p:cNvPr id="13" name="Picture Placeholder 7"/>
          <p:cNvSpPr>
            <a:spLocks noGrp="1"/>
          </p:cNvSpPr>
          <p:nvPr>
            <p:ph type="pic" sz="quarter" idx="19"/>
          </p:nvPr>
        </p:nvSpPr>
        <p:spPr>
          <a:xfrm>
            <a:off x="3079730" y="1422229"/>
            <a:ext cx="2294964" cy="22949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>
            <a:lvl1pPr marL="0" indent="0">
              <a:buFontTx/>
              <a:buNone/>
              <a:defRPr lang="en-US" sz="14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marL="0" lvl="0" algn="ctr"/>
            <a:endParaRPr lang="en-US"/>
          </a:p>
        </p:txBody>
      </p:sp>
      <p:sp>
        <p:nvSpPr>
          <p:cNvPr id="17" name="Picture Placeholder 7"/>
          <p:cNvSpPr>
            <a:spLocks noGrp="1"/>
          </p:cNvSpPr>
          <p:nvPr>
            <p:ph type="pic" sz="quarter" idx="20"/>
          </p:nvPr>
        </p:nvSpPr>
        <p:spPr>
          <a:xfrm>
            <a:off x="700803" y="3778382"/>
            <a:ext cx="2294964" cy="22949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>
            <a:lvl1pPr marL="0" indent="0">
              <a:buFontTx/>
              <a:buNone/>
              <a:defRPr lang="en-US" sz="14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marL="0" lvl="0" algn="ctr"/>
            <a:endParaRPr lang="en-US"/>
          </a:p>
        </p:txBody>
      </p:sp>
      <p:sp>
        <p:nvSpPr>
          <p:cNvPr id="18" name="Picture Placeholder 7"/>
          <p:cNvSpPr>
            <a:spLocks noGrp="1"/>
          </p:cNvSpPr>
          <p:nvPr>
            <p:ph type="pic" sz="quarter" idx="21"/>
          </p:nvPr>
        </p:nvSpPr>
        <p:spPr>
          <a:xfrm>
            <a:off x="3079730" y="3778382"/>
            <a:ext cx="2294964" cy="22949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>
            <a:lvl1pPr marL="0" indent="0">
              <a:buFontTx/>
              <a:buNone/>
              <a:defRPr lang="en-US" sz="14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marL="0" lvl="0"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949294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EEB48-1DE6-45AD-BE3A-3BB5ADA466F2}" type="datetimeFigureOut">
              <a:rPr lang="zh-CN" altLang="en-US" smtClean="0"/>
              <a:t>2023/2/14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6C835-3E02-41FF-9946-5F89EB142F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31065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EEB48-1DE6-45AD-BE3A-3BB5ADA466F2}" type="datetimeFigureOut">
              <a:rPr lang="zh-CN" altLang="en-US" smtClean="0"/>
              <a:t>2023/2/14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6C835-3E02-41FF-9946-5F89EB142F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604368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EEB48-1DE6-45AD-BE3A-3BB5ADA466F2}" type="datetimeFigureOut">
              <a:rPr lang="zh-CN" altLang="en-US" smtClean="0"/>
              <a:t>2023/2/14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6C835-3E02-41FF-9946-5F89EB142F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73475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EEB48-1DE6-45AD-BE3A-3BB5ADA466F2}" type="datetimeFigureOut">
              <a:rPr lang="zh-CN" altLang="en-US" smtClean="0"/>
              <a:t>2023/2/14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6C835-3E02-41FF-9946-5F89EB142F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88859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EEB48-1DE6-45AD-BE3A-3BB5ADA466F2}" type="datetimeFigureOut">
              <a:rPr lang="zh-CN" altLang="en-US" smtClean="0"/>
              <a:t>2023/2/14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6C835-3E02-41FF-9946-5F89EB142F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508790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EEB48-1DE6-45AD-BE3A-3BB5ADA466F2}" type="datetimeFigureOut">
              <a:rPr lang="zh-CN" altLang="en-US" smtClean="0"/>
              <a:t>2023/2/14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6C835-3E02-41FF-9946-5F89EB142F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106700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EEB48-1DE6-45AD-BE3A-3BB5ADA466F2}" type="datetimeFigureOut">
              <a:rPr lang="zh-CN" altLang="en-US" smtClean="0"/>
              <a:t>2023/2/14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6C835-3E02-41FF-9946-5F89EB142F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119994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3"/>
          <p:cNvSpPr/>
          <p:nvPr/>
        </p:nvSpPr>
        <p:spPr>
          <a:xfrm>
            <a:off x="0" y="-15434"/>
            <a:ext cx="12192083" cy="6877171"/>
          </a:xfrm>
          <a:custGeom>
            <a:avLst/>
            <a:gdLst/>
            <a:ahLst/>
            <a:cxnLst/>
            <a:rect l="l" t="t" r="r" b="b"/>
            <a:pathLst>
              <a:path w="73796" h="41626" extrusionOk="0">
                <a:moveTo>
                  <a:pt x="60753" y="4015"/>
                </a:moveTo>
                <a:cubicBezTo>
                  <a:pt x="62004" y="4049"/>
                  <a:pt x="63216" y="4123"/>
                  <a:pt x="64501" y="4123"/>
                </a:cubicBezTo>
                <a:cubicBezTo>
                  <a:pt x="64572" y="4123"/>
                  <a:pt x="64642" y="4123"/>
                  <a:pt x="64713" y="4122"/>
                </a:cubicBezTo>
                <a:lnTo>
                  <a:pt x="64713" y="4122"/>
                </a:lnTo>
                <a:cubicBezTo>
                  <a:pt x="64669" y="5469"/>
                  <a:pt x="64660" y="6879"/>
                  <a:pt x="64687" y="8261"/>
                </a:cubicBezTo>
                <a:cubicBezTo>
                  <a:pt x="63654" y="8212"/>
                  <a:pt x="62598" y="8139"/>
                  <a:pt x="61529" y="8139"/>
                </a:cubicBezTo>
                <a:cubicBezTo>
                  <a:pt x="61259" y="8139"/>
                  <a:pt x="60988" y="8144"/>
                  <a:pt x="60717" y="8154"/>
                </a:cubicBezTo>
                <a:cubicBezTo>
                  <a:pt x="60726" y="6789"/>
                  <a:pt x="60735" y="5425"/>
                  <a:pt x="60744" y="4051"/>
                </a:cubicBezTo>
                <a:cubicBezTo>
                  <a:pt x="60735" y="4033"/>
                  <a:pt x="60735" y="4015"/>
                  <a:pt x="60753" y="4015"/>
                </a:cubicBezTo>
                <a:close/>
                <a:moveTo>
                  <a:pt x="70575" y="4113"/>
                </a:moveTo>
                <a:cubicBezTo>
                  <a:pt x="70584" y="5487"/>
                  <a:pt x="70566" y="6852"/>
                  <a:pt x="70566" y="8217"/>
                </a:cubicBezTo>
                <a:cubicBezTo>
                  <a:pt x="69272" y="8262"/>
                  <a:pt x="67919" y="8316"/>
                  <a:pt x="66578" y="8316"/>
                </a:cubicBezTo>
                <a:cubicBezTo>
                  <a:pt x="66060" y="8316"/>
                  <a:pt x="65544" y="8308"/>
                  <a:pt x="65035" y="8288"/>
                </a:cubicBezTo>
                <a:cubicBezTo>
                  <a:pt x="65017" y="6905"/>
                  <a:pt x="65017" y="5469"/>
                  <a:pt x="65079" y="4131"/>
                </a:cubicBezTo>
                <a:cubicBezTo>
                  <a:pt x="65909" y="4151"/>
                  <a:pt x="66757" y="4163"/>
                  <a:pt x="67604" y="4163"/>
                </a:cubicBezTo>
                <a:cubicBezTo>
                  <a:pt x="68607" y="4163"/>
                  <a:pt x="69608" y="4147"/>
                  <a:pt x="70575" y="4113"/>
                </a:cubicBezTo>
                <a:close/>
                <a:moveTo>
                  <a:pt x="58534" y="3970"/>
                </a:moveTo>
                <a:cubicBezTo>
                  <a:pt x="59152" y="3970"/>
                  <a:pt x="59771" y="3981"/>
                  <a:pt x="60387" y="4006"/>
                </a:cubicBezTo>
                <a:cubicBezTo>
                  <a:pt x="60387" y="5398"/>
                  <a:pt x="60369" y="6781"/>
                  <a:pt x="60369" y="8181"/>
                </a:cubicBezTo>
                <a:cubicBezTo>
                  <a:pt x="58879" y="8208"/>
                  <a:pt x="57443" y="8297"/>
                  <a:pt x="55962" y="8333"/>
                </a:cubicBezTo>
                <a:cubicBezTo>
                  <a:pt x="55908" y="6923"/>
                  <a:pt x="55855" y="5505"/>
                  <a:pt x="55864" y="4024"/>
                </a:cubicBezTo>
                <a:cubicBezTo>
                  <a:pt x="56745" y="3992"/>
                  <a:pt x="57639" y="3970"/>
                  <a:pt x="58534" y="3970"/>
                </a:cubicBezTo>
                <a:close/>
                <a:moveTo>
                  <a:pt x="51038" y="4024"/>
                </a:moveTo>
                <a:cubicBezTo>
                  <a:pt x="51914" y="4062"/>
                  <a:pt x="52823" y="4086"/>
                  <a:pt x="53728" y="4086"/>
                </a:cubicBezTo>
                <a:cubicBezTo>
                  <a:pt x="54326" y="4086"/>
                  <a:pt x="54922" y="4076"/>
                  <a:pt x="55507" y="4051"/>
                </a:cubicBezTo>
                <a:lnTo>
                  <a:pt x="55507" y="4051"/>
                </a:lnTo>
                <a:cubicBezTo>
                  <a:pt x="55498" y="5523"/>
                  <a:pt x="55569" y="6914"/>
                  <a:pt x="55605" y="8342"/>
                </a:cubicBezTo>
                <a:cubicBezTo>
                  <a:pt x="54053" y="8360"/>
                  <a:pt x="52545" y="8413"/>
                  <a:pt x="51046" y="8476"/>
                </a:cubicBezTo>
                <a:cubicBezTo>
                  <a:pt x="51091" y="7021"/>
                  <a:pt x="51055" y="5505"/>
                  <a:pt x="51029" y="4060"/>
                </a:cubicBezTo>
                <a:cubicBezTo>
                  <a:pt x="51020" y="4042"/>
                  <a:pt x="51020" y="4033"/>
                  <a:pt x="51038" y="4024"/>
                </a:cubicBezTo>
                <a:close/>
                <a:moveTo>
                  <a:pt x="40618" y="3837"/>
                </a:moveTo>
                <a:lnTo>
                  <a:pt x="40618" y="3837"/>
                </a:lnTo>
                <a:cubicBezTo>
                  <a:pt x="40636" y="5433"/>
                  <a:pt x="40573" y="6941"/>
                  <a:pt x="40564" y="8502"/>
                </a:cubicBezTo>
                <a:cubicBezTo>
                  <a:pt x="40437" y="8498"/>
                  <a:pt x="40309" y="8496"/>
                  <a:pt x="40181" y="8496"/>
                </a:cubicBezTo>
                <a:cubicBezTo>
                  <a:pt x="39468" y="8496"/>
                  <a:pt x="38751" y="8552"/>
                  <a:pt x="38040" y="8583"/>
                </a:cubicBezTo>
                <a:cubicBezTo>
                  <a:pt x="37192" y="8618"/>
                  <a:pt x="36362" y="8609"/>
                  <a:pt x="35551" y="8699"/>
                </a:cubicBezTo>
                <a:lnTo>
                  <a:pt x="35542" y="8663"/>
                </a:lnTo>
                <a:cubicBezTo>
                  <a:pt x="35595" y="7120"/>
                  <a:pt x="35622" y="5505"/>
                  <a:pt x="35568" y="3935"/>
                </a:cubicBezTo>
                <a:cubicBezTo>
                  <a:pt x="37183" y="3837"/>
                  <a:pt x="38941" y="3881"/>
                  <a:pt x="40618" y="3837"/>
                </a:cubicBezTo>
                <a:close/>
                <a:moveTo>
                  <a:pt x="44285" y="3743"/>
                </a:moveTo>
                <a:cubicBezTo>
                  <a:pt x="44599" y="3743"/>
                  <a:pt x="44913" y="3750"/>
                  <a:pt x="45230" y="3765"/>
                </a:cubicBezTo>
                <a:cubicBezTo>
                  <a:pt x="45283" y="5433"/>
                  <a:pt x="45408" y="7004"/>
                  <a:pt x="45426" y="8699"/>
                </a:cubicBezTo>
                <a:cubicBezTo>
                  <a:pt x="43910" y="8654"/>
                  <a:pt x="42420" y="8583"/>
                  <a:pt x="40912" y="8520"/>
                </a:cubicBezTo>
                <a:cubicBezTo>
                  <a:pt x="40939" y="6959"/>
                  <a:pt x="40975" y="5407"/>
                  <a:pt x="40975" y="3828"/>
                </a:cubicBezTo>
                <a:cubicBezTo>
                  <a:pt x="42087" y="3821"/>
                  <a:pt x="43178" y="3743"/>
                  <a:pt x="44285" y="3743"/>
                </a:cubicBezTo>
                <a:close/>
                <a:moveTo>
                  <a:pt x="45596" y="3774"/>
                </a:moveTo>
                <a:cubicBezTo>
                  <a:pt x="47291" y="3854"/>
                  <a:pt x="49021" y="3899"/>
                  <a:pt x="50672" y="4015"/>
                </a:cubicBezTo>
                <a:cubicBezTo>
                  <a:pt x="50699" y="5496"/>
                  <a:pt x="50734" y="7013"/>
                  <a:pt x="50690" y="8502"/>
                </a:cubicBezTo>
                <a:cubicBezTo>
                  <a:pt x="49084" y="8592"/>
                  <a:pt x="47478" y="8699"/>
                  <a:pt x="45783" y="8708"/>
                </a:cubicBezTo>
                <a:cubicBezTo>
                  <a:pt x="45765" y="7030"/>
                  <a:pt x="45640" y="5451"/>
                  <a:pt x="45587" y="3810"/>
                </a:cubicBezTo>
                <a:cubicBezTo>
                  <a:pt x="45587" y="3792"/>
                  <a:pt x="45587" y="3783"/>
                  <a:pt x="45596" y="3774"/>
                </a:cubicBezTo>
                <a:close/>
                <a:moveTo>
                  <a:pt x="7351" y="4274"/>
                </a:moveTo>
                <a:cubicBezTo>
                  <a:pt x="7351" y="4996"/>
                  <a:pt x="7333" y="5665"/>
                  <a:pt x="7307" y="6129"/>
                </a:cubicBezTo>
                <a:cubicBezTo>
                  <a:pt x="7262" y="6923"/>
                  <a:pt x="7164" y="7887"/>
                  <a:pt x="7075" y="8904"/>
                </a:cubicBezTo>
                <a:cubicBezTo>
                  <a:pt x="7066" y="8984"/>
                  <a:pt x="7057" y="9055"/>
                  <a:pt x="7048" y="9136"/>
                </a:cubicBezTo>
                <a:cubicBezTo>
                  <a:pt x="5121" y="9100"/>
                  <a:pt x="3355" y="9064"/>
                  <a:pt x="1927" y="9038"/>
                </a:cubicBezTo>
                <a:cubicBezTo>
                  <a:pt x="1900" y="7280"/>
                  <a:pt x="1874" y="5505"/>
                  <a:pt x="1927" y="4854"/>
                </a:cubicBezTo>
                <a:cubicBezTo>
                  <a:pt x="1936" y="4711"/>
                  <a:pt x="1954" y="4541"/>
                  <a:pt x="1963" y="4345"/>
                </a:cubicBezTo>
                <a:lnTo>
                  <a:pt x="7351" y="4274"/>
                </a:lnTo>
                <a:close/>
                <a:moveTo>
                  <a:pt x="35060" y="3908"/>
                </a:moveTo>
                <a:lnTo>
                  <a:pt x="35060" y="3953"/>
                </a:lnTo>
                <a:lnTo>
                  <a:pt x="35220" y="3953"/>
                </a:lnTo>
                <a:cubicBezTo>
                  <a:pt x="35256" y="5532"/>
                  <a:pt x="35256" y="7146"/>
                  <a:pt x="35176" y="8681"/>
                </a:cubicBezTo>
                <a:cubicBezTo>
                  <a:pt x="34569" y="8797"/>
                  <a:pt x="33071" y="9020"/>
                  <a:pt x="30091" y="9171"/>
                </a:cubicBezTo>
                <a:cubicBezTo>
                  <a:pt x="30100" y="9091"/>
                  <a:pt x="30100" y="9020"/>
                  <a:pt x="30109" y="8939"/>
                </a:cubicBezTo>
                <a:cubicBezTo>
                  <a:pt x="30207" y="7922"/>
                  <a:pt x="30296" y="6950"/>
                  <a:pt x="30350" y="6147"/>
                </a:cubicBezTo>
                <a:cubicBezTo>
                  <a:pt x="30376" y="5621"/>
                  <a:pt x="30394" y="4818"/>
                  <a:pt x="30394" y="3970"/>
                </a:cubicBezTo>
                <a:lnTo>
                  <a:pt x="35060" y="3908"/>
                </a:lnTo>
                <a:close/>
                <a:moveTo>
                  <a:pt x="12445" y="4202"/>
                </a:moveTo>
                <a:cubicBezTo>
                  <a:pt x="12454" y="5309"/>
                  <a:pt x="12454" y="6370"/>
                  <a:pt x="12454" y="7137"/>
                </a:cubicBezTo>
                <a:cubicBezTo>
                  <a:pt x="12454" y="7655"/>
                  <a:pt x="12445" y="8377"/>
                  <a:pt x="12436" y="9225"/>
                </a:cubicBezTo>
                <a:cubicBezTo>
                  <a:pt x="10723" y="9198"/>
                  <a:pt x="9028" y="9171"/>
                  <a:pt x="7431" y="9145"/>
                </a:cubicBezTo>
                <a:cubicBezTo>
                  <a:pt x="7440" y="9073"/>
                  <a:pt x="7449" y="9011"/>
                  <a:pt x="7449" y="8939"/>
                </a:cubicBezTo>
                <a:cubicBezTo>
                  <a:pt x="7547" y="7922"/>
                  <a:pt x="7646" y="6950"/>
                  <a:pt x="7690" y="6147"/>
                </a:cubicBezTo>
                <a:cubicBezTo>
                  <a:pt x="7717" y="5683"/>
                  <a:pt x="7735" y="5005"/>
                  <a:pt x="7735" y="4265"/>
                </a:cubicBezTo>
                <a:lnTo>
                  <a:pt x="12445" y="4202"/>
                </a:lnTo>
                <a:close/>
                <a:moveTo>
                  <a:pt x="18592" y="4122"/>
                </a:moveTo>
                <a:lnTo>
                  <a:pt x="18592" y="4122"/>
                </a:lnTo>
                <a:cubicBezTo>
                  <a:pt x="18583" y="4961"/>
                  <a:pt x="18556" y="5648"/>
                  <a:pt x="18485" y="5933"/>
                </a:cubicBezTo>
                <a:cubicBezTo>
                  <a:pt x="18386" y="6361"/>
                  <a:pt x="18395" y="7628"/>
                  <a:pt x="18467" y="9305"/>
                </a:cubicBezTo>
                <a:cubicBezTo>
                  <a:pt x="16647" y="9287"/>
                  <a:pt x="14729" y="9261"/>
                  <a:pt x="12829" y="9234"/>
                </a:cubicBezTo>
                <a:cubicBezTo>
                  <a:pt x="12829" y="8386"/>
                  <a:pt x="12838" y="7655"/>
                  <a:pt x="12838" y="7137"/>
                </a:cubicBezTo>
                <a:cubicBezTo>
                  <a:pt x="12838" y="6370"/>
                  <a:pt x="12838" y="5300"/>
                  <a:pt x="12829" y="4202"/>
                </a:cubicBezTo>
                <a:lnTo>
                  <a:pt x="18592" y="4122"/>
                </a:lnTo>
                <a:close/>
                <a:moveTo>
                  <a:pt x="30011" y="3970"/>
                </a:moveTo>
                <a:cubicBezTo>
                  <a:pt x="30011" y="4809"/>
                  <a:pt x="29993" y="5603"/>
                  <a:pt x="29966" y="6129"/>
                </a:cubicBezTo>
                <a:cubicBezTo>
                  <a:pt x="29912" y="6923"/>
                  <a:pt x="29823" y="7887"/>
                  <a:pt x="29725" y="8904"/>
                </a:cubicBezTo>
                <a:cubicBezTo>
                  <a:pt x="29716" y="9002"/>
                  <a:pt x="29707" y="9091"/>
                  <a:pt x="29698" y="9189"/>
                </a:cubicBezTo>
                <a:cubicBezTo>
                  <a:pt x="28503" y="9243"/>
                  <a:pt x="27076" y="9287"/>
                  <a:pt x="25389" y="9305"/>
                </a:cubicBezTo>
                <a:cubicBezTo>
                  <a:pt x="25158" y="9305"/>
                  <a:pt x="24917" y="9314"/>
                  <a:pt x="24667" y="9314"/>
                </a:cubicBezTo>
                <a:cubicBezTo>
                  <a:pt x="24667" y="9270"/>
                  <a:pt x="24667" y="9234"/>
                  <a:pt x="24658" y="9189"/>
                </a:cubicBezTo>
                <a:cubicBezTo>
                  <a:pt x="24640" y="7387"/>
                  <a:pt x="24613" y="5523"/>
                  <a:pt x="24658" y="4854"/>
                </a:cubicBezTo>
                <a:cubicBezTo>
                  <a:pt x="24676" y="4640"/>
                  <a:pt x="24703" y="4363"/>
                  <a:pt x="24729" y="4042"/>
                </a:cubicBezTo>
                <a:lnTo>
                  <a:pt x="30011" y="3970"/>
                </a:lnTo>
                <a:close/>
                <a:moveTo>
                  <a:pt x="24346" y="4051"/>
                </a:moveTo>
                <a:lnTo>
                  <a:pt x="24346" y="4051"/>
                </a:lnTo>
                <a:cubicBezTo>
                  <a:pt x="24319" y="4354"/>
                  <a:pt x="24292" y="4622"/>
                  <a:pt x="24274" y="4827"/>
                </a:cubicBezTo>
                <a:cubicBezTo>
                  <a:pt x="24221" y="5514"/>
                  <a:pt x="24248" y="7387"/>
                  <a:pt x="24274" y="9198"/>
                </a:cubicBezTo>
                <a:cubicBezTo>
                  <a:pt x="24274" y="9234"/>
                  <a:pt x="24283" y="9278"/>
                  <a:pt x="24283" y="9314"/>
                </a:cubicBezTo>
                <a:cubicBezTo>
                  <a:pt x="23633" y="9318"/>
                  <a:pt x="22932" y="9320"/>
                  <a:pt x="22192" y="9320"/>
                </a:cubicBezTo>
                <a:cubicBezTo>
                  <a:pt x="21146" y="9320"/>
                  <a:pt x="20021" y="9316"/>
                  <a:pt x="18850" y="9305"/>
                </a:cubicBezTo>
                <a:cubicBezTo>
                  <a:pt x="18788" y="7762"/>
                  <a:pt x="18770" y="6415"/>
                  <a:pt x="18859" y="6022"/>
                </a:cubicBezTo>
                <a:cubicBezTo>
                  <a:pt x="18931" y="5710"/>
                  <a:pt x="18966" y="4987"/>
                  <a:pt x="18975" y="4122"/>
                </a:cubicBezTo>
                <a:lnTo>
                  <a:pt x="24346" y="4051"/>
                </a:lnTo>
                <a:close/>
                <a:moveTo>
                  <a:pt x="70557" y="8574"/>
                </a:moveTo>
                <a:lnTo>
                  <a:pt x="70557" y="8574"/>
                </a:lnTo>
                <a:cubicBezTo>
                  <a:pt x="70566" y="9983"/>
                  <a:pt x="70557" y="11473"/>
                  <a:pt x="70503" y="12874"/>
                </a:cubicBezTo>
                <a:cubicBezTo>
                  <a:pt x="68826" y="13097"/>
                  <a:pt x="67006" y="13186"/>
                  <a:pt x="65142" y="13230"/>
                </a:cubicBezTo>
                <a:cubicBezTo>
                  <a:pt x="65124" y="11687"/>
                  <a:pt x="65052" y="10197"/>
                  <a:pt x="65035" y="8645"/>
                </a:cubicBezTo>
                <a:lnTo>
                  <a:pt x="65035" y="8645"/>
                </a:lnTo>
                <a:cubicBezTo>
                  <a:pt x="65544" y="8665"/>
                  <a:pt x="66060" y="8673"/>
                  <a:pt x="66576" y="8673"/>
                </a:cubicBezTo>
                <a:cubicBezTo>
                  <a:pt x="67914" y="8673"/>
                  <a:pt x="69263" y="8619"/>
                  <a:pt x="70557" y="8574"/>
                </a:cubicBezTo>
                <a:close/>
                <a:moveTo>
                  <a:pt x="61617" y="8494"/>
                </a:moveTo>
                <a:cubicBezTo>
                  <a:pt x="62659" y="8494"/>
                  <a:pt x="63689" y="8558"/>
                  <a:pt x="64687" y="8627"/>
                </a:cubicBezTo>
                <a:cubicBezTo>
                  <a:pt x="64696" y="10188"/>
                  <a:pt x="64767" y="11687"/>
                  <a:pt x="64785" y="13239"/>
                </a:cubicBezTo>
                <a:cubicBezTo>
                  <a:pt x="63429" y="13284"/>
                  <a:pt x="62073" y="13320"/>
                  <a:pt x="60726" y="13382"/>
                </a:cubicBezTo>
                <a:cubicBezTo>
                  <a:pt x="60726" y="11785"/>
                  <a:pt x="60735" y="10126"/>
                  <a:pt x="60717" y="8511"/>
                </a:cubicBezTo>
                <a:cubicBezTo>
                  <a:pt x="61018" y="8499"/>
                  <a:pt x="61318" y="8494"/>
                  <a:pt x="61617" y="8494"/>
                </a:cubicBezTo>
                <a:close/>
                <a:moveTo>
                  <a:pt x="50627" y="8850"/>
                </a:moveTo>
                <a:cubicBezTo>
                  <a:pt x="50699" y="8859"/>
                  <a:pt x="50672" y="8886"/>
                  <a:pt x="50681" y="8957"/>
                </a:cubicBezTo>
                <a:cubicBezTo>
                  <a:pt x="50699" y="9100"/>
                  <a:pt x="50672" y="9305"/>
                  <a:pt x="50672" y="9403"/>
                </a:cubicBezTo>
                <a:cubicBezTo>
                  <a:pt x="50627" y="10777"/>
                  <a:pt x="50583" y="12196"/>
                  <a:pt x="50493" y="13480"/>
                </a:cubicBezTo>
                <a:cubicBezTo>
                  <a:pt x="49890" y="13470"/>
                  <a:pt x="49281" y="13464"/>
                  <a:pt x="48672" y="13464"/>
                </a:cubicBezTo>
                <a:cubicBezTo>
                  <a:pt x="47677" y="13464"/>
                  <a:pt x="46683" y="13481"/>
                  <a:pt x="45721" y="13525"/>
                </a:cubicBezTo>
                <a:cubicBezTo>
                  <a:pt x="45792" y="12080"/>
                  <a:pt x="45801" y="10581"/>
                  <a:pt x="45792" y="9064"/>
                </a:cubicBezTo>
                <a:cubicBezTo>
                  <a:pt x="47041" y="9064"/>
                  <a:pt x="48227" y="8984"/>
                  <a:pt x="49441" y="8922"/>
                </a:cubicBezTo>
                <a:cubicBezTo>
                  <a:pt x="49717" y="8913"/>
                  <a:pt x="50029" y="8895"/>
                  <a:pt x="50333" y="8877"/>
                </a:cubicBezTo>
                <a:cubicBezTo>
                  <a:pt x="50431" y="8868"/>
                  <a:pt x="50574" y="8850"/>
                  <a:pt x="50627" y="8850"/>
                </a:cubicBezTo>
                <a:close/>
                <a:moveTo>
                  <a:pt x="60369" y="8529"/>
                </a:moveTo>
                <a:cubicBezTo>
                  <a:pt x="60378" y="10171"/>
                  <a:pt x="60360" y="11776"/>
                  <a:pt x="60378" y="13391"/>
                </a:cubicBezTo>
                <a:cubicBezTo>
                  <a:pt x="58942" y="13471"/>
                  <a:pt x="57478" y="13525"/>
                  <a:pt x="55989" y="13543"/>
                </a:cubicBezTo>
                <a:cubicBezTo>
                  <a:pt x="56007" y="11928"/>
                  <a:pt x="56042" y="10269"/>
                  <a:pt x="55971" y="8690"/>
                </a:cubicBezTo>
                <a:cubicBezTo>
                  <a:pt x="57452" y="8645"/>
                  <a:pt x="58879" y="8565"/>
                  <a:pt x="60369" y="8529"/>
                </a:cubicBezTo>
                <a:close/>
                <a:moveTo>
                  <a:pt x="55623" y="8699"/>
                </a:moveTo>
                <a:cubicBezTo>
                  <a:pt x="55694" y="10287"/>
                  <a:pt x="55650" y="11928"/>
                  <a:pt x="55632" y="13543"/>
                </a:cubicBezTo>
                <a:cubicBezTo>
                  <a:pt x="55458" y="13544"/>
                  <a:pt x="55285" y="13544"/>
                  <a:pt x="55113" y="13544"/>
                </a:cubicBezTo>
                <a:cubicBezTo>
                  <a:pt x="53672" y="13544"/>
                  <a:pt x="52268" y="13513"/>
                  <a:pt x="50850" y="13489"/>
                </a:cubicBezTo>
                <a:cubicBezTo>
                  <a:pt x="50939" y="11964"/>
                  <a:pt x="51011" y="10420"/>
                  <a:pt x="51046" y="8832"/>
                </a:cubicBezTo>
                <a:cubicBezTo>
                  <a:pt x="52554" y="8770"/>
                  <a:pt x="54071" y="8716"/>
                  <a:pt x="55623" y="8699"/>
                </a:cubicBezTo>
                <a:close/>
                <a:moveTo>
                  <a:pt x="40924" y="8876"/>
                </a:moveTo>
                <a:cubicBezTo>
                  <a:pt x="40926" y="8876"/>
                  <a:pt x="40928" y="8876"/>
                  <a:pt x="40930" y="8877"/>
                </a:cubicBezTo>
                <a:cubicBezTo>
                  <a:pt x="42420" y="8939"/>
                  <a:pt x="43910" y="9011"/>
                  <a:pt x="45426" y="9046"/>
                </a:cubicBezTo>
                <a:cubicBezTo>
                  <a:pt x="45462" y="10563"/>
                  <a:pt x="45426" y="12080"/>
                  <a:pt x="45364" y="13534"/>
                </a:cubicBezTo>
                <a:cubicBezTo>
                  <a:pt x="43865" y="13614"/>
                  <a:pt x="42384" y="13703"/>
                  <a:pt x="40894" y="13792"/>
                </a:cubicBezTo>
                <a:cubicBezTo>
                  <a:pt x="40921" y="12187"/>
                  <a:pt x="40912" y="10501"/>
                  <a:pt x="40912" y="8904"/>
                </a:cubicBezTo>
                <a:cubicBezTo>
                  <a:pt x="40896" y="8904"/>
                  <a:pt x="40909" y="8876"/>
                  <a:pt x="40924" y="8876"/>
                </a:cubicBezTo>
                <a:close/>
                <a:moveTo>
                  <a:pt x="40145" y="8849"/>
                </a:moveTo>
                <a:cubicBezTo>
                  <a:pt x="40282" y="8849"/>
                  <a:pt x="40420" y="8852"/>
                  <a:pt x="40555" y="8859"/>
                </a:cubicBezTo>
                <a:cubicBezTo>
                  <a:pt x="40573" y="10510"/>
                  <a:pt x="40555" y="12169"/>
                  <a:pt x="40537" y="13801"/>
                </a:cubicBezTo>
                <a:cubicBezTo>
                  <a:pt x="38825" y="13891"/>
                  <a:pt x="37094" y="13953"/>
                  <a:pt x="35381" y="14042"/>
                </a:cubicBezTo>
                <a:cubicBezTo>
                  <a:pt x="35479" y="12419"/>
                  <a:pt x="35488" y="10715"/>
                  <a:pt x="35533" y="9046"/>
                </a:cubicBezTo>
                <a:cubicBezTo>
                  <a:pt x="36853" y="8957"/>
                  <a:pt x="38218" y="8931"/>
                  <a:pt x="39583" y="8859"/>
                </a:cubicBezTo>
                <a:cubicBezTo>
                  <a:pt x="39768" y="8854"/>
                  <a:pt x="39957" y="8849"/>
                  <a:pt x="40145" y="8849"/>
                </a:cubicBezTo>
                <a:close/>
                <a:moveTo>
                  <a:pt x="35176" y="9073"/>
                </a:moveTo>
                <a:lnTo>
                  <a:pt x="35176" y="9073"/>
                </a:lnTo>
                <a:cubicBezTo>
                  <a:pt x="35122" y="10724"/>
                  <a:pt x="35131" y="12436"/>
                  <a:pt x="35024" y="14024"/>
                </a:cubicBezTo>
                <a:cubicBezTo>
                  <a:pt x="34293" y="14078"/>
                  <a:pt x="32428" y="14123"/>
                  <a:pt x="29850" y="14149"/>
                </a:cubicBezTo>
                <a:cubicBezTo>
                  <a:pt x="29805" y="13561"/>
                  <a:pt x="29796" y="12963"/>
                  <a:pt x="29832" y="12321"/>
                </a:cubicBezTo>
                <a:cubicBezTo>
                  <a:pt x="29877" y="11473"/>
                  <a:pt x="29957" y="10518"/>
                  <a:pt x="30055" y="9555"/>
                </a:cubicBezTo>
                <a:cubicBezTo>
                  <a:pt x="32990" y="9412"/>
                  <a:pt x="34498" y="9198"/>
                  <a:pt x="35176" y="9073"/>
                </a:cubicBezTo>
                <a:close/>
                <a:moveTo>
                  <a:pt x="29663" y="9573"/>
                </a:moveTo>
                <a:cubicBezTo>
                  <a:pt x="29573" y="10518"/>
                  <a:pt x="29493" y="11464"/>
                  <a:pt x="29449" y="12303"/>
                </a:cubicBezTo>
                <a:cubicBezTo>
                  <a:pt x="29413" y="12954"/>
                  <a:pt x="29422" y="13561"/>
                  <a:pt x="29466" y="14158"/>
                </a:cubicBezTo>
                <a:cubicBezTo>
                  <a:pt x="28030" y="14176"/>
                  <a:pt x="26398" y="14185"/>
                  <a:pt x="24631" y="14194"/>
                </a:cubicBezTo>
                <a:cubicBezTo>
                  <a:pt x="24631" y="13792"/>
                  <a:pt x="24640" y="13462"/>
                  <a:pt x="24658" y="13248"/>
                </a:cubicBezTo>
                <a:cubicBezTo>
                  <a:pt x="24711" y="12767"/>
                  <a:pt x="24694" y="11321"/>
                  <a:pt x="24667" y="9698"/>
                </a:cubicBezTo>
                <a:cubicBezTo>
                  <a:pt x="24917" y="9698"/>
                  <a:pt x="25166" y="9698"/>
                  <a:pt x="25398" y="9689"/>
                </a:cubicBezTo>
                <a:cubicBezTo>
                  <a:pt x="27058" y="9671"/>
                  <a:pt x="28476" y="9626"/>
                  <a:pt x="29663" y="9573"/>
                </a:cubicBezTo>
                <a:close/>
                <a:moveTo>
                  <a:pt x="1927" y="9421"/>
                </a:moveTo>
                <a:cubicBezTo>
                  <a:pt x="3355" y="9448"/>
                  <a:pt x="5103" y="9484"/>
                  <a:pt x="7012" y="9519"/>
                </a:cubicBezTo>
                <a:cubicBezTo>
                  <a:pt x="6923" y="10483"/>
                  <a:pt x="6834" y="11446"/>
                  <a:pt x="6789" y="12303"/>
                </a:cubicBezTo>
                <a:cubicBezTo>
                  <a:pt x="6753" y="12963"/>
                  <a:pt x="6771" y="13587"/>
                  <a:pt x="6807" y="14203"/>
                </a:cubicBezTo>
                <a:cubicBezTo>
                  <a:pt x="5112" y="14194"/>
                  <a:pt x="3462" y="14194"/>
                  <a:pt x="1900" y="14185"/>
                </a:cubicBezTo>
                <a:cubicBezTo>
                  <a:pt x="1900" y="13784"/>
                  <a:pt x="1900" y="13453"/>
                  <a:pt x="1927" y="13248"/>
                </a:cubicBezTo>
                <a:cubicBezTo>
                  <a:pt x="1972" y="12740"/>
                  <a:pt x="1954" y="11152"/>
                  <a:pt x="1927" y="9421"/>
                </a:cubicBezTo>
                <a:close/>
                <a:moveTo>
                  <a:pt x="7396" y="9528"/>
                </a:moveTo>
                <a:cubicBezTo>
                  <a:pt x="9002" y="9555"/>
                  <a:pt x="10705" y="9591"/>
                  <a:pt x="12436" y="9609"/>
                </a:cubicBezTo>
                <a:cubicBezTo>
                  <a:pt x="12436" y="9680"/>
                  <a:pt x="12436" y="9742"/>
                  <a:pt x="12436" y="9805"/>
                </a:cubicBezTo>
                <a:cubicBezTo>
                  <a:pt x="12427" y="11179"/>
                  <a:pt x="12409" y="12775"/>
                  <a:pt x="12409" y="14212"/>
                </a:cubicBezTo>
                <a:cubicBezTo>
                  <a:pt x="10652" y="14212"/>
                  <a:pt x="8903" y="14203"/>
                  <a:pt x="7191" y="14203"/>
                </a:cubicBezTo>
                <a:cubicBezTo>
                  <a:pt x="7155" y="13587"/>
                  <a:pt x="7137" y="12981"/>
                  <a:pt x="7173" y="12321"/>
                </a:cubicBezTo>
                <a:cubicBezTo>
                  <a:pt x="7217" y="11464"/>
                  <a:pt x="7307" y="10501"/>
                  <a:pt x="7396" y="9528"/>
                </a:cubicBezTo>
                <a:close/>
                <a:moveTo>
                  <a:pt x="12820" y="9617"/>
                </a:moveTo>
                <a:cubicBezTo>
                  <a:pt x="14729" y="9644"/>
                  <a:pt x="16656" y="9671"/>
                  <a:pt x="18476" y="9689"/>
                </a:cubicBezTo>
                <a:cubicBezTo>
                  <a:pt x="18529" y="10813"/>
                  <a:pt x="18592" y="12106"/>
                  <a:pt x="18672" y="13436"/>
                </a:cubicBezTo>
                <a:cubicBezTo>
                  <a:pt x="18681" y="13712"/>
                  <a:pt x="18699" y="13971"/>
                  <a:pt x="18708" y="14212"/>
                </a:cubicBezTo>
                <a:lnTo>
                  <a:pt x="12793" y="14212"/>
                </a:lnTo>
                <a:cubicBezTo>
                  <a:pt x="12793" y="12784"/>
                  <a:pt x="12811" y="11179"/>
                  <a:pt x="12820" y="9814"/>
                </a:cubicBezTo>
                <a:cubicBezTo>
                  <a:pt x="12820" y="9742"/>
                  <a:pt x="12820" y="9680"/>
                  <a:pt x="12820" y="9617"/>
                </a:cubicBezTo>
                <a:close/>
                <a:moveTo>
                  <a:pt x="18868" y="9689"/>
                </a:moveTo>
                <a:lnTo>
                  <a:pt x="18868" y="9689"/>
                </a:lnTo>
                <a:cubicBezTo>
                  <a:pt x="20197" y="9698"/>
                  <a:pt x="21473" y="9707"/>
                  <a:pt x="22633" y="9707"/>
                </a:cubicBezTo>
                <a:cubicBezTo>
                  <a:pt x="23213" y="9707"/>
                  <a:pt x="23766" y="9707"/>
                  <a:pt x="24283" y="9698"/>
                </a:cubicBezTo>
                <a:lnTo>
                  <a:pt x="24283" y="9698"/>
                </a:lnTo>
                <a:cubicBezTo>
                  <a:pt x="24310" y="11259"/>
                  <a:pt x="24328" y="12758"/>
                  <a:pt x="24274" y="13213"/>
                </a:cubicBezTo>
                <a:cubicBezTo>
                  <a:pt x="24257" y="13436"/>
                  <a:pt x="24248" y="13784"/>
                  <a:pt x="24248" y="14194"/>
                </a:cubicBezTo>
                <a:cubicBezTo>
                  <a:pt x="22624" y="14203"/>
                  <a:pt x="20893" y="14212"/>
                  <a:pt x="19100" y="14212"/>
                </a:cubicBezTo>
                <a:cubicBezTo>
                  <a:pt x="19082" y="13971"/>
                  <a:pt x="19064" y="13703"/>
                  <a:pt x="19056" y="13418"/>
                </a:cubicBezTo>
                <a:cubicBezTo>
                  <a:pt x="18993" y="12347"/>
                  <a:pt x="18922" y="10973"/>
                  <a:pt x="18868" y="9689"/>
                </a:cubicBezTo>
                <a:close/>
                <a:moveTo>
                  <a:pt x="50841" y="13846"/>
                </a:moveTo>
                <a:cubicBezTo>
                  <a:pt x="52169" y="13868"/>
                  <a:pt x="53522" y="13904"/>
                  <a:pt x="54863" y="13904"/>
                </a:cubicBezTo>
                <a:cubicBezTo>
                  <a:pt x="55117" y="13904"/>
                  <a:pt x="55370" y="13902"/>
                  <a:pt x="55623" y="13900"/>
                </a:cubicBezTo>
                <a:lnTo>
                  <a:pt x="55623" y="13900"/>
                </a:lnTo>
                <a:cubicBezTo>
                  <a:pt x="55605" y="15577"/>
                  <a:pt x="55543" y="17245"/>
                  <a:pt x="55578" y="18940"/>
                </a:cubicBezTo>
                <a:cubicBezTo>
                  <a:pt x="54160" y="18891"/>
                  <a:pt x="52742" y="18850"/>
                  <a:pt x="51283" y="18850"/>
                </a:cubicBezTo>
                <a:cubicBezTo>
                  <a:pt x="51145" y="18850"/>
                  <a:pt x="51007" y="18850"/>
                  <a:pt x="50868" y="18851"/>
                </a:cubicBezTo>
                <a:cubicBezTo>
                  <a:pt x="50743" y="17290"/>
                  <a:pt x="50734" y="15479"/>
                  <a:pt x="50823" y="13873"/>
                </a:cubicBezTo>
                <a:cubicBezTo>
                  <a:pt x="50823" y="13864"/>
                  <a:pt x="50823" y="13846"/>
                  <a:pt x="50841" y="13846"/>
                </a:cubicBezTo>
                <a:close/>
                <a:moveTo>
                  <a:pt x="48577" y="13820"/>
                </a:moveTo>
                <a:cubicBezTo>
                  <a:pt x="49209" y="13820"/>
                  <a:pt x="49844" y="13826"/>
                  <a:pt x="50475" y="13837"/>
                </a:cubicBezTo>
                <a:cubicBezTo>
                  <a:pt x="50377" y="15452"/>
                  <a:pt x="50386" y="17281"/>
                  <a:pt x="50520" y="18851"/>
                </a:cubicBezTo>
                <a:cubicBezTo>
                  <a:pt x="50425" y="18850"/>
                  <a:pt x="50331" y="18850"/>
                  <a:pt x="50236" y="18850"/>
                </a:cubicBezTo>
                <a:cubicBezTo>
                  <a:pt x="48697" y="18850"/>
                  <a:pt x="47217" y="18916"/>
                  <a:pt x="45729" y="18958"/>
                </a:cubicBezTo>
                <a:cubicBezTo>
                  <a:pt x="45676" y="17307"/>
                  <a:pt x="45640" y="15541"/>
                  <a:pt x="45712" y="13873"/>
                </a:cubicBezTo>
                <a:cubicBezTo>
                  <a:pt x="46650" y="13835"/>
                  <a:pt x="47611" y="13820"/>
                  <a:pt x="48577" y="13820"/>
                </a:cubicBezTo>
                <a:close/>
                <a:moveTo>
                  <a:pt x="60378" y="13748"/>
                </a:moveTo>
                <a:cubicBezTo>
                  <a:pt x="60405" y="15603"/>
                  <a:pt x="60565" y="17388"/>
                  <a:pt x="60699" y="19109"/>
                </a:cubicBezTo>
                <a:cubicBezTo>
                  <a:pt x="59084" y="19083"/>
                  <a:pt x="57487" y="19029"/>
                  <a:pt x="55935" y="18940"/>
                </a:cubicBezTo>
                <a:cubicBezTo>
                  <a:pt x="55899" y="17245"/>
                  <a:pt x="55962" y="15577"/>
                  <a:pt x="55971" y="13900"/>
                </a:cubicBezTo>
                <a:cubicBezTo>
                  <a:pt x="57478" y="13882"/>
                  <a:pt x="58924" y="13810"/>
                  <a:pt x="60378" y="13748"/>
                </a:cubicBezTo>
                <a:close/>
                <a:moveTo>
                  <a:pt x="64776" y="13596"/>
                </a:moveTo>
                <a:cubicBezTo>
                  <a:pt x="64812" y="13623"/>
                  <a:pt x="64794" y="13694"/>
                  <a:pt x="64794" y="13748"/>
                </a:cubicBezTo>
                <a:cubicBezTo>
                  <a:pt x="64803" y="15532"/>
                  <a:pt x="64758" y="17388"/>
                  <a:pt x="64776" y="19190"/>
                </a:cubicBezTo>
                <a:cubicBezTo>
                  <a:pt x="63536" y="19163"/>
                  <a:pt x="62323" y="19118"/>
                  <a:pt x="61065" y="19109"/>
                </a:cubicBezTo>
                <a:cubicBezTo>
                  <a:pt x="60904" y="17361"/>
                  <a:pt x="60770" y="15595"/>
                  <a:pt x="60726" y="13730"/>
                </a:cubicBezTo>
                <a:cubicBezTo>
                  <a:pt x="62073" y="13676"/>
                  <a:pt x="63429" y="13641"/>
                  <a:pt x="64776" y="13596"/>
                </a:cubicBezTo>
                <a:close/>
                <a:moveTo>
                  <a:pt x="70458" y="13227"/>
                </a:moveTo>
                <a:cubicBezTo>
                  <a:pt x="70487" y="13227"/>
                  <a:pt x="70494" y="13253"/>
                  <a:pt x="70494" y="13382"/>
                </a:cubicBezTo>
                <a:cubicBezTo>
                  <a:pt x="70494" y="13766"/>
                  <a:pt x="70459" y="14247"/>
                  <a:pt x="70441" y="14604"/>
                </a:cubicBezTo>
                <a:cubicBezTo>
                  <a:pt x="70378" y="15996"/>
                  <a:pt x="70307" y="17441"/>
                  <a:pt x="70289" y="18824"/>
                </a:cubicBezTo>
                <a:cubicBezTo>
                  <a:pt x="69531" y="18949"/>
                  <a:pt x="68701" y="19118"/>
                  <a:pt x="67818" y="19127"/>
                </a:cubicBezTo>
                <a:cubicBezTo>
                  <a:pt x="66944" y="19145"/>
                  <a:pt x="66025" y="19190"/>
                  <a:pt x="65133" y="19199"/>
                </a:cubicBezTo>
                <a:cubicBezTo>
                  <a:pt x="65124" y="17325"/>
                  <a:pt x="65142" y="15461"/>
                  <a:pt x="65151" y="13587"/>
                </a:cubicBezTo>
                <a:cubicBezTo>
                  <a:pt x="66979" y="13561"/>
                  <a:pt x="68746" y="13436"/>
                  <a:pt x="70378" y="13239"/>
                </a:cubicBezTo>
                <a:cubicBezTo>
                  <a:pt x="70415" y="13236"/>
                  <a:pt x="70440" y="13227"/>
                  <a:pt x="70458" y="13227"/>
                </a:cubicBezTo>
                <a:close/>
                <a:moveTo>
                  <a:pt x="45355" y="13900"/>
                </a:moveTo>
                <a:cubicBezTo>
                  <a:pt x="45283" y="15559"/>
                  <a:pt x="45319" y="17334"/>
                  <a:pt x="45382" y="18984"/>
                </a:cubicBezTo>
                <a:cubicBezTo>
                  <a:pt x="43838" y="19047"/>
                  <a:pt x="42339" y="19163"/>
                  <a:pt x="40778" y="19208"/>
                </a:cubicBezTo>
                <a:cubicBezTo>
                  <a:pt x="40707" y="17521"/>
                  <a:pt x="40832" y="15809"/>
                  <a:pt x="40885" y="14149"/>
                </a:cubicBezTo>
                <a:cubicBezTo>
                  <a:pt x="42384" y="14069"/>
                  <a:pt x="43838" y="13953"/>
                  <a:pt x="45355" y="13900"/>
                </a:cubicBezTo>
                <a:close/>
                <a:moveTo>
                  <a:pt x="40529" y="14167"/>
                </a:moveTo>
                <a:cubicBezTo>
                  <a:pt x="40475" y="15826"/>
                  <a:pt x="40350" y="17539"/>
                  <a:pt x="40430" y="19234"/>
                </a:cubicBezTo>
                <a:cubicBezTo>
                  <a:pt x="38718" y="19288"/>
                  <a:pt x="37031" y="19377"/>
                  <a:pt x="35444" y="19564"/>
                </a:cubicBezTo>
                <a:cubicBezTo>
                  <a:pt x="35328" y="17923"/>
                  <a:pt x="35220" y="16112"/>
                  <a:pt x="35354" y="14399"/>
                </a:cubicBezTo>
                <a:cubicBezTo>
                  <a:pt x="37076" y="14319"/>
                  <a:pt x="38789" y="14230"/>
                  <a:pt x="40529" y="14167"/>
                </a:cubicBezTo>
                <a:close/>
                <a:moveTo>
                  <a:pt x="34953" y="14408"/>
                </a:moveTo>
                <a:lnTo>
                  <a:pt x="34953" y="14426"/>
                </a:lnTo>
                <a:lnTo>
                  <a:pt x="34997" y="14426"/>
                </a:lnTo>
                <a:cubicBezTo>
                  <a:pt x="34980" y="14711"/>
                  <a:pt x="34962" y="14997"/>
                  <a:pt x="34953" y="15282"/>
                </a:cubicBezTo>
                <a:lnTo>
                  <a:pt x="34953" y="16504"/>
                </a:lnTo>
                <a:lnTo>
                  <a:pt x="34944" y="16504"/>
                </a:lnTo>
                <a:cubicBezTo>
                  <a:pt x="34953" y="17566"/>
                  <a:pt x="35024" y="18610"/>
                  <a:pt x="35096" y="19609"/>
                </a:cubicBezTo>
                <a:cubicBezTo>
                  <a:pt x="35024" y="19609"/>
                  <a:pt x="34962" y="19618"/>
                  <a:pt x="34899" y="19627"/>
                </a:cubicBezTo>
                <a:lnTo>
                  <a:pt x="34899" y="19636"/>
                </a:lnTo>
                <a:cubicBezTo>
                  <a:pt x="34337" y="19654"/>
                  <a:pt x="32607" y="19689"/>
                  <a:pt x="30171" y="19743"/>
                </a:cubicBezTo>
                <a:cubicBezTo>
                  <a:pt x="30144" y="18949"/>
                  <a:pt x="30118" y="18271"/>
                  <a:pt x="30109" y="17807"/>
                </a:cubicBezTo>
                <a:cubicBezTo>
                  <a:pt x="30100" y="16986"/>
                  <a:pt x="30028" y="16219"/>
                  <a:pt x="29957" y="15470"/>
                </a:cubicBezTo>
                <a:cubicBezTo>
                  <a:pt x="29930" y="15157"/>
                  <a:pt x="29904" y="14845"/>
                  <a:pt x="29877" y="14542"/>
                </a:cubicBezTo>
                <a:cubicBezTo>
                  <a:pt x="32303" y="14506"/>
                  <a:pt x="34105" y="14470"/>
                  <a:pt x="34953" y="14408"/>
                </a:cubicBezTo>
                <a:close/>
                <a:moveTo>
                  <a:pt x="29493" y="14542"/>
                </a:moveTo>
                <a:cubicBezTo>
                  <a:pt x="29511" y="14863"/>
                  <a:pt x="29547" y="15184"/>
                  <a:pt x="29573" y="15505"/>
                </a:cubicBezTo>
                <a:cubicBezTo>
                  <a:pt x="29645" y="16246"/>
                  <a:pt x="29716" y="17004"/>
                  <a:pt x="29725" y="17816"/>
                </a:cubicBezTo>
                <a:cubicBezTo>
                  <a:pt x="29734" y="18280"/>
                  <a:pt x="29761" y="18958"/>
                  <a:pt x="29788" y="19752"/>
                </a:cubicBezTo>
                <a:cubicBezTo>
                  <a:pt x="28262" y="19787"/>
                  <a:pt x="26487" y="19823"/>
                  <a:pt x="24551" y="19868"/>
                </a:cubicBezTo>
                <a:cubicBezTo>
                  <a:pt x="24578" y="19591"/>
                  <a:pt x="24604" y="19368"/>
                  <a:pt x="24631" y="19216"/>
                </a:cubicBezTo>
                <a:cubicBezTo>
                  <a:pt x="24729" y="18583"/>
                  <a:pt x="24694" y="17147"/>
                  <a:pt x="24667" y="15764"/>
                </a:cubicBezTo>
                <a:cubicBezTo>
                  <a:pt x="24658" y="15354"/>
                  <a:pt x="24649" y="14952"/>
                  <a:pt x="24640" y="14586"/>
                </a:cubicBezTo>
                <a:cubicBezTo>
                  <a:pt x="26415" y="14578"/>
                  <a:pt x="28048" y="14560"/>
                  <a:pt x="29493" y="14542"/>
                </a:cubicBezTo>
                <a:close/>
                <a:moveTo>
                  <a:pt x="24257" y="14586"/>
                </a:moveTo>
                <a:cubicBezTo>
                  <a:pt x="24257" y="14952"/>
                  <a:pt x="24274" y="15354"/>
                  <a:pt x="24283" y="15773"/>
                </a:cubicBezTo>
                <a:cubicBezTo>
                  <a:pt x="24310" y="17075"/>
                  <a:pt x="24346" y="18556"/>
                  <a:pt x="24248" y="19163"/>
                </a:cubicBezTo>
                <a:cubicBezTo>
                  <a:pt x="24221" y="19323"/>
                  <a:pt x="24194" y="19573"/>
                  <a:pt x="24167" y="19877"/>
                </a:cubicBezTo>
                <a:cubicBezTo>
                  <a:pt x="22544" y="19921"/>
                  <a:pt x="20813" y="19957"/>
                  <a:pt x="19038" y="20001"/>
                </a:cubicBezTo>
                <a:cubicBezTo>
                  <a:pt x="19118" y="18101"/>
                  <a:pt x="19180" y="16210"/>
                  <a:pt x="19154" y="15452"/>
                </a:cubicBezTo>
                <a:cubicBezTo>
                  <a:pt x="19154" y="15256"/>
                  <a:pt x="19136" y="14961"/>
                  <a:pt x="19118" y="14604"/>
                </a:cubicBezTo>
                <a:cubicBezTo>
                  <a:pt x="20902" y="14595"/>
                  <a:pt x="22633" y="14595"/>
                  <a:pt x="24257" y="14586"/>
                </a:cubicBezTo>
                <a:close/>
                <a:moveTo>
                  <a:pt x="18734" y="14604"/>
                </a:moveTo>
                <a:cubicBezTo>
                  <a:pt x="18752" y="14970"/>
                  <a:pt x="18761" y="15264"/>
                  <a:pt x="18770" y="15470"/>
                </a:cubicBezTo>
                <a:cubicBezTo>
                  <a:pt x="18797" y="16210"/>
                  <a:pt x="18725" y="18110"/>
                  <a:pt x="18654" y="20010"/>
                </a:cubicBezTo>
                <a:cubicBezTo>
                  <a:pt x="16781" y="20064"/>
                  <a:pt x="14863" y="20109"/>
                  <a:pt x="12971" y="20162"/>
                </a:cubicBezTo>
                <a:cubicBezTo>
                  <a:pt x="12918" y="19190"/>
                  <a:pt x="12873" y="18351"/>
                  <a:pt x="12838" y="17905"/>
                </a:cubicBezTo>
                <a:cubicBezTo>
                  <a:pt x="12802" y="17405"/>
                  <a:pt x="12793" y="16130"/>
                  <a:pt x="12793" y="14604"/>
                </a:cubicBezTo>
                <a:close/>
                <a:moveTo>
                  <a:pt x="7226" y="14586"/>
                </a:moveTo>
                <a:lnTo>
                  <a:pt x="7226" y="14586"/>
                </a:lnTo>
                <a:cubicBezTo>
                  <a:pt x="8921" y="14595"/>
                  <a:pt x="10661" y="14595"/>
                  <a:pt x="12409" y="14604"/>
                </a:cubicBezTo>
                <a:cubicBezTo>
                  <a:pt x="12400" y="16139"/>
                  <a:pt x="12418" y="17423"/>
                  <a:pt x="12454" y="17932"/>
                </a:cubicBezTo>
                <a:cubicBezTo>
                  <a:pt x="12490" y="18378"/>
                  <a:pt x="12534" y="19208"/>
                  <a:pt x="12588" y="20171"/>
                </a:cubicBezTo>
                <a:cubicBezTo>
                  <a:pt x="10857" y="20216"/>
                  <a:pt x="9162" y="20269"/>
                  <a:pt x="7538" y="20314"/>
                </a:cubicBezTo>
                <a:cubicBezTo>
                  <a:pt x="7494" y="19288"/>
                  <a:pt x="7467" y="18378"/>
                  <a:pt x="7458" y="17807"/>
                </a:cubicBezTo>
                <a:cubicBezTo>
                  <a:pt x="7440" y="16986"/>
                  <a:pt x="7369" y="16219"/>
                  <a:pt x="7298" y="15470"/>
                </a:cubicBezTo>
                <a:cubicBezTo>
                  <a:pt x="7271" y="15175"/>
                  <a:pt x="7244" y="14881"/>
                  <a:pt x="7226" y="14586"/>
                </a:cubicBezTo>
                <a:close/>
                <a:moveTo>
                  <a:pt x="1900" y="14569"/>
                </a:moveTo>
                <a:lnTo>
                  <a:pt x="1900" y="14569"/>
                </a:lnTo>
                <a:cubicBezTo>
                  <a:pt x="3470" y="14578"/>
                  <a:pt x="5130" y="14586"/>
                  <a:pt x="6834" y="14586"/>
                </a:cubicBezTo>
                <a:cubicBezTo>
                  <a:pt x="6860" y="14890"/>
                  <a:pt x="6887" y="15193"/>
                  <a:pt x="6914" y="15505"/>
                </a:cubicBezTo>
                <a:cubicBezTo>
                  <a:pt x="6985" y="16246"/>
                  <a:pt x="7057" y="17004"/>
                  <a:pt x="7075" y="17816"/>
                </a:cubicBezTo>
                <a:cubicBezTo>
                  <a:pt x="7084" y="18387"/>
                  <a:pt x="7110" y="19297"/>
                  <a:pt x="7155" y="20332"/>
                </a:cubicBezTo>
                <a:cubicBezTo>
                  <a:pt x="5210" y="20385"/>
                  <a:pt x="3381" y="20448"/>
                  <a:pt x="1767" y="20501"/>
                </a:cubicBezTo>
                <a:cubicBezTo>
                  <a:pt x="1811" y="19930"/>
                  <a:pt x="1856" y="19475"/>
                  <a:pt x="1891" y="19216"/>
                </a:cubicBezTo>
                <a:cubicBezTo>
                  <a:pt x="1999" y="18583"/>
                  <a:pt x="1963" y="17147"/>
                  <a:pt x="1927" y="15764"/>
                </a:cubicBezTo>
                <a:cubicBezTo>
                  <a:pt x="1918" y="15345"/>
                  <a:pt x="1909" y="14934"/>
                  <a:pt x="1900" y="14569"/>
                </a:cubicBezTo>
                <a:close/>
                <a:moveTo>
                  <a:pt x="7164" y="20715"/>
                </a:moveTo>
                <a:cubicBezTo>
                  <a:pt x="7173" y="20965"/>
                  <a:pt x="7182" y="21215"/>
                  <a:pt x="7199" y="21473"/>
                </a:cubicBezTo>
                <a:cubicBezTo>
                  <a:pt x="7235" y="22437"/>
                  <a:pt x="7271" y="23463"/>
                  <a:pt x="7307" y="24382"/>
                </a:cubicBezTo>
                <a:cubicBezTo>
                  <a:pt x="5228" y="24292"/>
                  <a:pt x="3274" y="24212"/>
                  <a:pt x="1544" y="24150"/>
                </a:cubicBezTo>
                <a:cubicBezTo>
                  <a:pt x="1606" y="23070"/>
                  <a:pt x="1668" y="21866"/>
                  <a:pt x="1740" y="20885"/>
                </a:cubicBezTo>
                <a:cubicBezTo>
                  <a:pt x="3363" y="20831"/>
                  <a:pt x="5201" y="20769"/>
                  <a:pt x="7164" y="20715"/>
                </a:cubicBezTo>
                <a:close/>
                <a:moveTo>
                  <a:pt x="12606" y="20555"/>
                </a:moveTo>
                <a:cubicBezTo>
                  <a:pt x="12686" y="22009"/>
                  <a:pt x="12775" y="23650"/>
                  <a:pt x="12873" y="24631"/>
                </a:cubicBezTo>
                <a:cubicBezTo>
                  <a:pt x="11107" y="24551"/>
                  <a:pt x="9358" y="24471"/>
                  <a:pt x="7690" y="24400"/>
                </a:cubicBezTo>
                <a:cubicBezTo>
                  <a:pt x="7654" y="23472"/>
                  <a:pt x="7619" y="22437"/>
                  <a:pt x="7583" y="21465"/>
                </a:cubicBezTo>
                <a:cubicBezTo>
                  <a:pt x="7574" y="21206"/>
                  <a:pt x="7556" y="20947"/>
                  <a:pt x="7547" y="20697"/>
                </a:cubicBezTo>
                <a:cubicBezTo>
                  <a:pt x="9180" y="20653"/>
                  <a:pt x="10875" y="20599"/>
                  <a:pt x="12606" y="20555"/>
                </a:cubicBezTo>
                <a:close/>
                <a:moveTo>
                  <a:pt x="18645" y="20403"/>
                </a:moveTo>
                <a:lnTo>
                  <a:pt x="18645" y="20403"/>
                </a:lnTo>
                <a:cubicBezTo>
                  <a:pt x="18636" y="20635"/>
                  <a:pt x="18627" y="20876"/>
                  <a:pt x="18610" y="21108"/>
                </a:cubicBezTo>
                <a:cubicBezTo>
                  <a:pt x="18556" y="22589"/>
                  <a:pt x="18502" y="23989"/>
                  <a:pt x="18485" y="24765"/>
                </a:cubicBezTo>
                <a:cubicBezTo>
                  <a:pt x="18485" y="24810"/>
                  <a:pt x="18485" y="24855"/>
                  <a:pt x="18485" y="24890"/>
                </a:cubicBezTo>
                <a:cubicBezTo>
                  <a:pt x="16763" y="24810"/>
                  <a:pt x="14996" y="24730"/>
                  <a:pt x="13257" y="24649"/>
                </a:cubicBezTo>
                <a:cubicBezTo>
                  <a:pt x="13168" y="23686"/>
                  <a:pt x="13070" y="22027"/>
                  <a:pt x="12989" y="20546"/>
                </a:cubicBezTo>
                <a:cubicBezTo>
                  <a:pt x="14872" y="20492"/>
                  <a:pt x="16781" y="20448"/>
                  <a:pt x="18645" y="20403"/>
                </a:cubicBezTo>
                <a:close/>
                <a:moveTo>
                  <a:pt x="70271" y="19199"/>
                </a:moveTo>
                <a:lnTo>
                  <a:pt x="70271" y="19199"/>
                </a:lnTo>
                <a:cubicBezTo>
                  <a:pt x="70236" y="21010"/>
                  <a:pt x="70218" y="22963"/>
                  <a:pt x="70253" y="24819"/>
                </a:cubicBezTo>
                <a:cubicBezTo>
                  <a:pt x="69988" y="24816"/>
                  <a:pt x="69721" y="24814"/>
                  <a:pt x="69454" y="24814"/>
                </a:cubicBezTo>
                <a:cubicBezTo>
                  <a:pt x="68140" y="24814"/>
                  <a:pt x="66814" y="24850"/>
                  <a:pt x="65561" y="24917"/>
                </a:cubicBezTo>
                <a:cubicBezTo>
                  <a:pt x="65347" y="23204"/>
                  <a:pt x="65142" y="21482"/>
                  <a:pt x="65133" y="19555"/>
                </a:cubicBezTo>
                <a:cubicBezTo>
                  <a:pt x="66462" y="19502"/>
                  <a:pt x="67827" y="19547"/>
                  <a:pt x="69049" y="19377"/>
                </a:cubicBezTo>
                <a:cubicBezTo>
                  <a:pt x="69468" y="19323"/>
                  <a:pt x="69906" y="19252"/>
                  <a:pt x="70271" y="19199"/>
                </a:cubicBezTo>
                <a:close/>
                <a:moveTo>
                  <a:pt x="61100" y="19457"/>
                </a:moveTo>
                <a:cubicBezTo>
                  <a:pt x="62340" y="19475"/>
                  <a:pt x="63545" y="19520"/>
                  <a:pt x="64776" y="19547"/>
                </a:cubicBezTo>
                <a:cubicBezTo>
                  <a:pt x="64776" y="21482"/>
                  <a:pt x="65017" y="23231"/>
                  <a:pt x="65204" y="24944"/>
                </a:cubicBezTo>
                <a:cubicBezTo>
                  <a:pt x="64000" y="24979"/>
                  <a:pt x="62840" y="25069"/>
                  <a:pt x="61654" y="25140"/>
                </a:cubicBezTo>
                <a:cubicBezTo>
                  <a:pt x="61422" y="23302"/>
                  <a:pt x="61216" y="21429"/>
                  <a:pt x="61092" y="19493"/>
                </a:cubicBezTo>
                <a:cubicBezTo>
                  <a:pt x="61092" y="19475"/>
                  <a:pt x="61092" y="19466"/>
                  <a:pt x="61100" y="19457"/>
                </a:cubicBezTo>
                <a:close/>
                <a:moveTo>
                  <a:pt x="24141" y="20269"/>
                </a:moveTo>
                <a:cubicBezTo>
                  <a:pt x="24051" y="21349"/>
                  <a:pt x="23962" y="22910"/>
                  <a:pt x="23891" y="24239"/>
                </a:cubicBezTo>
                <a:cubicBezTo>
                  <a:pt x="23873" y="24560"/>
                  <a:pt x="23855" y="24872"/>
                  <a:pt x="23846" y="25149"/>
                </a:cubicBezTo>
                <a:cubicBezTo>
                  <a:pt x="22258" y="25078"/>
                  <a:pt x="20581" y="24997"/>
                  <a:pt x="18868" y="24908"/>
                </a:cubicBezTo>
                <a:cubicBezTo>
                  <a:pt x="18868" y="24863"/>
                  <a:pt x="18868" y="24819"/>
                  <a:pt x="18877" y="24774"/>
                </a:cubicBezTo>
                <a:cubicBezTo>
                  <a:pt x="18886" y="23998"/>
                  <a:pt x="18940" y="22606"/>
                  <a:pt x="19002" y="21117"/>
                </a:cubicBezTo>
                <a:cubicBezTo>
                  <a:pt x="19011" y="20876"/>
                  <a:pt x="19020" y="20635"/>
                  <a:pt x="19029" y="20385"/>
                </a:cubicBezTo>
                <a:cubicBezTo>
                  <a:pt x="20795" y="20349"/>
                  <a:pt x="22517" y="20305"/>
                  <a:pt x="24141" y="20269"/>
                </a:cubicBezTo>
                <a:close/>
                <a:moveTo>
                  <a:pt x="55953" y="19306"/>
                </a:moveTo>
                <a:cubicBezTo>
                  <a:pt x="57532" y="19368"/>
                  <a:pt x="59102" y="19439"/>
                  <a:pt x="60726" y="19457"/>
                </a:cubicBezTo>
                <a:cubicBezTo>
                  <a:pt x="60868" y="21411"/>
                  <a:pt x="61065" y="23302"/>
                  <a:pt x="61297" y="25158"/>
                </a:cubicBezTo>
                <a:cubicBezTo>
                  <a:pt x="59620" y="25265"/>
                  <a:pt x="57809" y="25265"/>
                  <a:pt x="56051" y="25265"/>
                </a:cubicBezTo>
                <a:cubicBezTo>
                  <a:pt x="56033" y="23267"/>
                  <a:pt x="56015" y="21277"/>
                  <a:pt x="55944" y="19332"/>
                </a:cubicBezTo>
                <a:cubicBezTo>
                  <a:pt x="55944" y="19323"/>
                  <a:pt x="55944" y="19306"/>
                  <a:pt x="55953" y="19306"/>
                </a:cubicBezTo>
                <a:close/>
                <a:moveTo>
                  <a:pt x="50913" y="19199"/>
                </a:moveTo>
                <a:cubicBezTo>
                  <a:pt x="52501" y="19199"/>
                  <a:pt x="54044" y="19243"/>
                  <a:pt x="55587" y="19297"/>
                </a:cubicBezTo>
                <a:cubicBezTo>
                  <a:pt x="55659" y="21250"/>
                  <a:pt x="55676" y="23258"/>
                  <a:pt x="55694" y="25265"/>
                </a:cubicBezTo>
                <a:cubicBezTo>
                  <a:pt x="54178" y="25309"/>
                  <a:pt x="52634" y="25327"/>
                  <a:pt x="51127" y="25390"/>
                </a:cubicBezTo>
                <a:cubicBezTo>
                  <a:pt x="51109" y="23284"/>
                  <a:pt x="51064" y="21197"/>
                  <a:pt x="50904" y="19234"/>
                </a:cubicBezTo>
                <a:cubicBezTo>
                  <a:pt x="50895" y="19216"/>
                  <a:pt x="50895" y="19199"/>
                  <a:pt x="50913" y="19199"/>
                </a:cubicBezTo>
                <a:close/>
                <a:moveTo>
                  <a:pt x="29796" y="20135"/>
                </a:moveTo>
                <a:cubicBezTo>
                  <a:pt x="29814" y="20564"/>
                  <a:pt x="29832" y="21018"/>
                  <a:pt x="29850" y="21473"/>
                </a:cubicBezTo>
                <a:cubicBezTo>
                  <a:pt x="29904" y="22838"/>
                  <a:pt x="29966" y="24319"/>
                  <a:pt x="29993" y="25461"/>
                </a:cubicBezTo>
                <a:cubicBezTo>
                  <a:pt x="28333" y="25372"/>
                  <a:pt x="26371" y="25274"/>
                  <a:pt x="24230" y="25176"/>
                </a:cubicBezTo>
                <a:cubicBezTo>
                  <a:pt x="24239" y="24890"/>
                  <a:pt x="24257" y="24578"/>
                  <a:pt x="24274" y="24257"/>
                </a:cubicBezTo>
                <a:cubicBezTo>
                  <a:pt x="24355" y="22910"/>
                  <a:pt x="24435" y="21331"/>
                  <a:pt x="24524" y="20260"/>
                </a:cubicBezTo>
                <a:cubicBezTo>
                  <a:pt x="26469" y="20207"/>
                  <a:pt x="28262" y="20171"/>
                  <a:pt x="29796" y="20135"/>
                </a:cubicBezTo>
                <a:close/>
                <a:moveTo>
                  <a:pt x="50538" y="19199"/>
                </a:moveTo>
                <a:cubicBezTo>
                  <a:pt x="50716" y="21170"/>
                  <a:pt x="50743" y="23284"/>
                  <a:pt x="50779" y="25408"/>
                </a:cubicBezTo>
                <a:cubicBezTo>
                  <a:pt x="49280" y="25488"/>
                  <a:pt x="47755" y="25541"/>
                  <a:pt x="46238" y="25604"/>
                </a:cubicBezTo>
                <a:cubicBezTo>
                  <a:pt x="46086" y="23499"/>
                  <a:pt x="45854" y="21473"/>
                  <a:pt x="45756" y="19315"/>
                </a:cubicBezTo>
                <a:cubicBezTo>
                  <a:pt x="47335" y="19261"/>
                  <a:pt x="48905" y="19199"/>
                  <a:pt x="50538" y="19199"/>
                </a:cubicBezTo>
                <a:close/>
                <a:moveTo>
                  <a:pt x="35105" y="19966"/>
                </a:moveTo>
                <a:cubicBezTo>
                  <a:pt x="35158" y="21857"/>
                  <a:pt x="35220" y="23793"/>
                  <a:pt x="35212" y="25720"/>
                </a:cubicBezTo>
                <a:cubicBezTo>
                  <a:pt x="34846" y="25702"/>
                  <a:pt x="33044" y="25613"/>
                  <a:pt x="30376" y="25479"/>
                </a:cubicBezTo>
                <a:cubicBezTo>
                  <a:pt x="30350" y="24328"/>
                  <a:pt x="30287" y="22838"/>
                  <a:pt x="30234" y="21465"/>
                </a:cubicBezTo>
                <a:cubicBezTo>
                  <a:pt x="30216" y="21001"/>
                  <a:pt x="30198" y="20555"/>
                  <a:pt x="30189" y="20126"/>
                </a:cubicBezTo>
                <a:cubicBezTo>
                  <a:pt x="33115" y="20064"/>
                  <a:pt x="35015" y="20019"/>
                  <a:pt x="35096" y="20019"/>
                </a:cubicBezTo>
                <a:lnTo>
                  <a:pt x="35096" y="19966"/>
                </a:lnTo>
                <a:close/>
                <a:moveTo>
                  <a:pt x="45399" y="19332"/>
                </a:moveTo>
                <a:cubicBezTo>
                  <a:pt x="45498" y="21491"/>
                  <a:pt x="45738" y="23516"/>
                  <a:pt x="45890" y="25622"/>
                </a:cubicBezTo>
                <a:cubicBezTo>
                  <a:pt x="44347" y="25729"/>
                  <a:pt x="42794" y="25809"/>
                  <a:pt x="41189" y="25845"/>
                </a:cubicBezTo>
                <a:cubicBezTo>
                  <a:pt x="41126" y="23686"/>
                  <a:pt x="40885" y="21696"/>
                  <a:pt x="40805" y="19564"/>
                </a:cubicBezTo>
                <a:cubicBezTo>
                  <a:pt x="42357" y="19520"/>
                  <a:pt x="43856" y="19404"/>
                  <a:pt x="45399" y="19332"/>
                </a:cubicBezTo>
                <a:close/>
                <a:moveTo>
                  <a:pt x="40448" y="19582"/>
                </a:moveTo>
                <a:cubicBezTo>
                  <a:pt x="40537" y="21714"/>
                  <a:pt x="40769" y="23695"/>
                  <a:pt x="40832" y="25854"/>
                </a:cubicBezTo>
                <a:cubicBezTo>
                  <a:pt x="40150" y="25871"/>
                  <a:pt x="39455" y="25884"/>
                  <a:pt x="38763" y="25884"/>
                </a:cubicBezTo>
                <a:cubicBezTo>
                  <a:pt x="37664" y="25884"/>
                  <a:pt x="36576" y="25851"/>
                  <a:pt x="35568" y="25747"/>
                </a:cubicBezTo>
                <a:cubicBezTo>
                  <a:pt x="35568" y="23775"/>
                  <a:pt x="35506" y="21812"/>
                  <a:pt x="35470" y="19921"/>
                </a:cubicBezTo>
                <a:cubicBezTo>
                  <a:pt x="37049" y="19725"/>
                  <a:pt x="38735" y="19645"/>
                  <a:pt x="40448" y="19582"/>
                </a:cubicBezTo>
                <a:close/>
                <a:moveTo>
                  <a:pt x="1526" y="24533"/>
                </a:moveTo>
                <a:cubicBezTo>
                  <a:pt x="3256" y="24596"/>
                  <a:pt x="5228" y="24676"/>
                  <a:pt x="7315" y="24765"/>
                </a:cubicBezTo>
                <a:cubicBezTo>
                  <a:pt x="7351" y="25800"/>
                  <a:pt x="7369" y="26665"/>
                  <a:pt x="7351" y="27112"/>
                </a:cubicBezTo>
                <a:cubicBezTo>
                  <a:pt x="7342" y="27477"/>
                  <a:pt x="7307" y="28173"/>
                  <a:pt x="7253" y="29047"/>
                </a:cubicBezTo>
                <a:cubicBezTo>
                  <a:pt x="5032" y="29021"/>
                  <a:pt x="3007" y="28994"/>
                  <a:pt x="1356" y="28985"/>
                </a:cubicBezTo>
                <a:cubicBezTo>
                  <a:pt x="1365" y="27852"/>
                  <a:pt x="1374" y="26942"/>
                  <a:pt x="1401" y="26541"/>
                </a:cubicBezTo>
                <a:cubicBezTo>
                  <a:pt x="1436" y="26130"/>
                  <a:pt x="1481" y="25399"/>
                  <a:pt x="1526" y="24533"/>
                </a:cubicBezTo>
                <a:close/>
                <a:moveTo>
                  <a:pt x="68997" y="25170"/>
                </a:moveTo>
                <a:cubicBezTo>
                  <a:pt x="69422" y="25170"/>
                  <a:pt x="69848" y="25177"/>
                  <a:pt x="70271" y="25194"/>
                </a:cubicBezTo>
                <a:cubicBezTo>
                  <a:pt x="70298" y="26460"/>
                  <a:pt x="70343" y="27718"/>
                  <a:pt x="70450" y="28914"/>
                </a:cubicBezTo>
                <a:cubicBezTo>
                  <a:pt x="68969" y="28914"/>
                  <a:pt x="67550" y="28985"/>
                  <a:pt x="66150" y="29074"/>
                </a:cubicBezTo>
                <a:cubicBezTo>
                  <a:pt x="65936" y="27834"/>
                  <a:pt x="65757" y="26567"/>
                  <a:pt x="65606" y="25274"/>
                </a:cubicBezTo>
                <a:cubicBezTo>
                  <a:pt x="66700" y="25222"/>
                  <a:pt x="67847" y="25170"/>
                  <a:pt x="68997" y="25170"/>
                </a:cubicBezTo>
                <a:close/>
                <a:moveTo>
                  <a:pt x="7699" y="24783"/>
                </a:moveTo>
                <a:lnTo>
                  <a:pt x="7699" y="24783"/>
                </a:lnTo>
                <a:cubicBezTo>
                  <a:pt x="9376" y="24855"/>
                  <a:pt x="11134" y="24935"/>
                  <a:pt x="12909" y="25015"/>
                </a:cubicBezTo>
                <a:cubicBezTo>
                  <a:pt x="12918" y="25122"/>
                  <a:pt x="12936" y="25211"/>
                  <a:pt x="12945" y="25283"/>
                </a:cubicBezTo>
                <a:cubicBezTo>
                  <a:pt x="13043" y="25889"/>
                  <a:pt x="13007" y="27370"/>
                  <a:pt x="12971" y="28673"/>
                </a:cubicBezTo>
                <a:cubicBezTo>
                  <a:pt x="12971" y="28842"/>
                  <a:pt x="12971" y="29003"/>
                  <a:pt x="12962" y="29154"/>
                </a:cubicBezTo>
                <a:cubicBezTo>
                  <a:pt x="11125" y="29119"/>
                  <a:pt x="9332" y="29083"/>
                  <a:pt x="7637" y="29056"/>
                </a:cubicBezTo>
                <a:cubicBezTo>
                  <a:pt x="7690" y="28182"/>
                  <a:pt x="7726" y="27495"/>
                  <a:pt x="7735" y="27120"/>
                </a:cubicBezTo>
                <a:cubicBezTo>
                  <a:pt x="7753" y="26674"/>
                  <a:pt x="7735" y="25809"/>
                  <a:pt x="7699" y="24783"/>
                </a:cubicBezTo>
                <a:close/>
                <a:moveTo>
                  <a:pt x="65258" y="25283"/>
                </a:moveTo>
                <a:cubicBezTo>
                  <a:pt x="65409" y="26576"/>
                  <a:pt x="65579" y="27852"/>
                  <a:pt x="65793" y="29083"/>
                </a:cubicBezTo>
                <a:cubicBezTo>
                  <a:pt x="64597" y="29137"/>
                  <a:pt x="63384" y="29181"/>
                  <a:pt x="62153" y="29208"/>
                </a:cubicBezTo>
                <a:cubicBezTo>
                  <a:pt x="62010" y="27959"/>
                  <a:pt x="61832" y="26746"/>
                  <a:pt x="61698" y="25488"/>
                </a:cubicBezTo>
                <a:cubicBezTo>
                  <a:pt x="62867" y="25417"/>
                  <a:pt x="64053" y="25345"/>
                  <a:pt x="65231" y="25283"/>
                </a:cubicBezTo>
                <a:close/>
                <a:moveTo>
                  <a:pt x="61323" y="25515"/>
                </a:moveTo>
                <a:cubicBezTo>
                  <a:pt x="61350" y="25533"/>
                  <a:pt x="61350" y="25586"/>
                  <a:pt x="61350" y="25613"/>
                </a:cubicBezTo>
                <a:cubicBezTo>
                  <a:pt x="61511" y="26781"/>
                  <a:pt x="61636" y="28013"/>
                  <a:pt x="61796" y="29208"/>
                </a:cubicBezTo>
                <a:cubicBezTo>
                  <a:pt x="60756" y="29193"/>
                  <a:pt x="59693" y="29175"/>
                  <a:pt x="58636" y="29175"/>
                </a:cubicBezTo>
                <a:cubicBezTo>
                  <a:pt x="57817" y="29175"/>
                  <a:pt x="57001" y="29186"/>
                  <a:pt x="56203" y="29217"/>
                </a:cubicBezTo>
                <a:cubicBezTo>
                  <a:pt x="56131" y="28030"/>
                  <a:pt x="56069" y="26844"/>
                  <a:pt x="56051" y="25613"/>
                </a:cubicBezTo>
                <a:lnTo>
                  <a:pt x="56051" y="25613"/>
                </a:lnTo>
                <a:cubicBezTo>
                  <a:pt x="56379" y="25614"/>
                  <a:pt x="56707" y="25615"/>
                  <a:pt x="57035" y="25615"/>
                </a:cubicBezTo>
                <a:cubicBezTo>
                  <a:pt x="58497" y="25615"/>
                  <a:pt x="59946" y="25595"/>
                  <a:pt x="61323" y="25515"/>
                </a:cubicBezTo>
                <a:close/>
                <a:moveTo>
                  <a:pt x="13301" y="25033"/>
                </a:moveTo>
                <a:cubicBezTo>
                  <a:pt x="15023" y="25113"/>
                  <a:pt x="16763" y="25194"/>
                  <a:pt x="18476" y="25274"/>
                </a:cubicBezTo>
                <a:cubicBezTo>
                  <a:pt x="18449" y="25898"/>
                  <a:pt x="18386" y="26496"/>
                  <a:pt x="18333" y="27076"/>
                </a:cubicBezTo>
                <a:cubicBezTo>
                  <a:pt x="18271" y="27816"/>
                  <a:pt x="18199" y="28530"/>
                  <a:pt x="18190" y="29270"/>
                </a:cubicBezTo>
                <a:cubicBezTo>
                  <a:pt x="16576" y="29235"/>
                  <a:pt x="14952" y="29199"/>
                  <a:pt x="13346" y="29163"/>
                </a:cubicBezTo>
                <a:cubicBezTo>
                  <a:pt x="13355" y="29012"/>
                  <a:pt x="13355" y="28851"/>
                  <a:pt x="13355" y="28682"/>
                </a:cubicBezTo>
                <a:cubicBezTo>
                  <a:pt x="13391" y="27299"/>
                  <a:pt x="13426" y="25863"/>
                  <a:pt x="13328" y="25229"/>
                </a:cubicBezTo>
                <a:cubicBezTo>
                  <a:pt x="13319" y="25167"/>
                  <a:pt x="13310" y="25104"/>
                  <a:pt x="13301" y="25033"/>
                </a:cubicBezTo>
                <a:close/>
                <a:moveTo>
                  <a:pt x="55694" y="25622"/>
                </a:moveTo>
                <a:cubicBezTo>
                  <a:pt x="55712" y="26862"/>
                  <a:pt x="55783" y="28048"/>
                  <a:pt x="55855" y="29235"/>
                </a:cubicBezTo>
                <a:cubicBezTo>
                  <a:pt x="54312" y="29306"/>
                  <a:pt x="52670" y="29270"/>
                  <a:pt x="51127" y="29333"/>
                </a:cubicBezTo>
                <a:cubicBezTo>
                  <a:pt x="51100" y="28155"/>
                  <a:pt x="51145" y="26906"/>
                  <a:pt x="51136" y="25738"/>
                </a:cubicBezTo>
                <a:cubicBezTo>
                  <a:pt x="52643" y="25684"/>
                  <a:pt x="54169" y="25657"/>
                  <a:pt x="55694" y="25622"/>
                </a:cubicBezTo>
                <a:close/>
                <a:moveTo>
                  <a:pt x="18859" y="25301"/>
                </a:moveTo>
                <a:cubicBezTo>
                  <a:pt x="20563" y="25381"/>
                  <a:pt x="22240" y="25461"/>
                  <a:pt x="23819" y="25533"/>
                </a:cubicBezTo>
                <a:cubicBezTo>
                  <a:pt x="23802" y="25943"/>
                  <a:pt x="23775" y="26282"/>
                  <a:pt x="23757" y="26514"/>
                </a:cubicBezTo>
                <a:cubicBezTo>
                  <a:pt x="23721" y="26969"/>
                  <a:pt x="23712" y="28066"/>
                  <a:pt x="23712" y="29404"/>
                </a:cubicBezTo>
                <a:cubicBezTo>
                  <a:pt x="22071" y="29369"/>
                  <a:pt x="20331" y="29324"/>
                  <a:pt x="18574" y="29279"/>
                </a:cubicBezTo>
                <a:cubicBezTo>
                  <a:pt x="18583" y="28548"/>
                  <a:pt x="18654" y="27843"/>
                  <a:pt x="18717" y="27112"/>
                </a:cubicBezTo>
                <a:cubicBezTo>
                  <a:pt x="18770" y="26523"/>
                  <a:pt x="18833" y="25925"/>
                  <a:pt x="18859" y="25301"/>
                </a:cubicBezTo>
                <a:close/>
                <a:moveTo>
                  <a:pt x="50779" y="25764"/>
                </a:moveTo>
                <a:lnTo>
                  <a:pt x="50779" y="25764"/>
                </a:lnTo>
                <a:cubicBezTo>
                  <a:pt x="50806" y="26933"/>
                  <a:pt x="50743" y="28155"/>
                  <a:pt x="50779" y="29333"/>
                </a:cubicBezTo>
                <a:cubicBezTo>
                  <a:pt x="49378" y="29404"/>
                  <a:pt x="47906" y="29404"/>
                  <a:pt x="46443" y="29413"/>
                </a:cubicBezTo>
                <a:cubicBezTo>
                  <a:pt x="46399" y="28262"/>
                  <a:pt x="46327" y="27067"/>
                  <a:pt x="46274" y="25961"/>
                </a:cubicBezTo>
                <a:cubicBezTo>
                  <a:pt x="47772" y="25889"/>
                  <a:pt x="49289" y="25845"/>
                  <a:pt x="50779" y="25764"/>
                </a:cubicBezTo>
                <a:close/>
                <a:moveTo>
                  <a:pt x="45890" y="25979"/>
                </a:moveTo>
                <a:cubicBezTo>
                  <a:pt x="45926" y="26014"/>
                  <a:pt x="45926" y="26095"/>
                  <a:pt x="45926" y="26166"/>
                </a:cubicBezTo>
                <a:cubicBezTo>
                  <a:pt x="45979" y="27227"/>
                  <a:pt x="46051" y="28343"/>
                  <a:pt x="46095" y="29422"/>
                </a:cubicBezTo>
                <a:cubicBezTo>
                  <a:pt x="44604" y="29463"/>
                  <a:pt x="43159" y="29549"/>
                  <a:pt x="41627" y="29549"/>
                </a:cubicBezTo>
                <a:cubicBezTo>
                  <a:pt x="41491" y="29549"/>
                  <a:pt x="41353" y="29548"/>
                  <a:pt x="41215" y="29547"/>
                </a:cubicBezTo>
                <a:cubicBezTo>
                  <a:pt x="41215" y="28423"/>
                  <a:pt x="41224" y="27290"/>
                  <a:pt x="41198" y="26193"/>
                </a:cubicBezTo>
                <a:cubicBezTo>
                  <a:pt x="42803" y="26166"/>
                  <a:pt x="44356" y="26077"/>
                  <a:pt x="45890" y="25979"/>
                </a:cubicBezTo>
                <a:close/>
                <a:moveTo>
                  <a:pt x="24203" y="25559"/>
                </a:moveTo>
                <a:cubicBezTo>
                  <a:pt x="26362" y="25657"/>
                  <a:pt x="28333" y="25756"/>
                  <a:pt x="30002" y="25845"/>
                </a:cubicBezTo>
                <a:cubicBezTo>
                  <a:pt x="30011" y="26389"/>
                  <a:pt x="30020" y="26835"/>
                  <a:pt x="30011" y="27112"/>
                </a:cubicBezTo>
                <a:cubicBezTo>
                  <a:pt x="30002" y="27495"/>
                  <a:pt x="29957" y="28218"/>
                  <a:pt x="29904" y="29146"/>
                </a:cubicBezTo>
                <a:cubicBezTo>
                  <a:pt x="29904" y="29288"/>
                  <a:pt x="29895" y="29431"/>
                  <a:pt x="29886" y="29574"/>
                </a:cubicBezTo>
                <a:cubicBezTo>
                  <a:pt x="28209" y="29520"/>
                  <a:pt x="26228" y="29476"/>
                  <a:pt x="24096" y="29413"/>
                </a:cubicBezTo>
                <a:cubicBezTo>
                  <a:pt x="24096" y="28084"/>
                  <a:pt x="24105" y="26996"/>
                  <a:pt x="24141" y="26541"/>
                </a:cubicBezTo>
                <a:cubicBezTo>
                  <a:pt x="24158" y="26309"/>
                  <a:pt x="24185" y="25970"/>
                  <a:pt x="24203" y="25559"/>
                </a:cubicBezTo>
                <a:close/>
                <a:moveTo>
                  <a:pt x="30385" y="25863"/>
                </a:moveTo>
                <a:lnTo>
                  <a:pt x="30385" y="25863"/>
                </a:lnTo>
                <a:cubicBezTo>
                  <a:pt x="33088" y="25996"/>
                  <a:pt x="34908" y="26095"/>
                  <a:pt x="35203" y="26112"/>
                </a:cubicBezTo>
                <a:cubicBezTo>
                  <a:pt x="35185" y="27299"/>
                  <a:pt x="35131" y="28521"/>
                  <a:pt x="35149" y="29716"/>
                </a:cubicBezTo>
                <a:cubicBezTo>
                  <a:pt x="34667" y="29708"/>
                  <a:pt x="32856" y="29654"/>
                  <a:pt x="30269" y="29583"/>
                </a:cubicBezTo>
                <a:cubicBezTo>
                  <a:pt x="30278" y="29440"/>
                  <a:pt x="30287" y="29297"/>
                  <a:pt x="30287" y="29163"/>
                </a:cubicBezTo>
                <a:cubicBezTo>
                  <a:pt x="30341" y="28236"/>
                  <a:pt x="30385" y="27504"/>
                  <a:pt x="30394" y="27120"/>
                </a:cubicBezTo>
                <a:cubicBezTo>
                  <a:pt x="30403" y="26844"/>
                  <a:pt x="30403" y="26407"/>
                  <a:pt x="30385" y="25863"/>
                </a:cubicBezTo>
                <a:close/>
                <a:moveTo>
                  <a:pt x="35568" y="26103"/>
                </a:moveTo>
                <a:cubicBezTo>
                  <a:pt x="36562" y="26207"/>
                  <a:pt x="37648" y="26237"/>
                  <a:pt x="38742" y="26237"/>
                </a:cubicBezTo>
                <a:cubicBezTo>
                  <a:pt x="39446" y="26237"/>
                  <a:pt x="40153" y="26224"/>
                  <a:pt x="40841" y="26210"/>
                </a:cubicBezTo>
                <a:cubicBezTo>
                  <a:pt x="40868" y="27299"/>
                  <a:pt x="40859" y="28432"/>
                  <a:pt x="40868" y="29556"/>
                </a:cubicBezTo>
                <a:cubicBezTo>
                  <a:pt x="39057" y="29592"/>
                  <a:pt x="37335" y="29716"/>
                  <a:pt x="35506" y="29734"/>
                </a:cubicBezTo>
                <a:cubicBezTo>
                  <a:pt x="35479" y="28521"/>
                  <a:pt x="35542" y="27335"/>
                  <a:pt x="35559" y="26130"/>
                </a:cubicBezTo>
                <a:cubicBezTo>
                  <a:pt x="35559" y="26121"/>
                  <a:pt x="35559" y="26103"/>
                  <a:pt x="35568" y="26103"/>
                </a:cubicBezTo>
                <a:close/>
                <a:moveTo>
                  <a:pt x="1356" y="29369"/>
                </a:moveTo>
                <a:cubicBezTo>
                  <a:pt x="2998" y="29377"/>
                  <a:pt x="5014" y="29404"/>
                  <a:pt x="7235" y="29440"/>
                </a:cubicBezTo>
                <a:cubicBezTo>
                  <a:pt x="7155" y="30948"/>
                  <a:pt x="7075" y="32393"/>
                  <a:pt x="7030" y="33597"/>
                </a:cubicBezTo>
                <a:cubicBezTo>
                  <a:pt x="4746" y="33499"/>
                  <a:pt x="2784" y="33410"/>
                  <a:pt x="1374" y="33329"/>
                </a:cubicBezTo>
                <a:cubicBezTo>
                  <a:pt x="1365" y="32000"/>
                  <a:pt x="1356" y="30582"/>
                  <a:pt x="1356" y="29369"/>
                </a:cubicBezTo>
                <a:close/>
                <a:moveTo>
                  <a:pt x="7619" y="29440"/>
                </a:moveTo>
                <a:cubicBezTo>
                  <a:pt x="9314" y="29476"/>
                  <a:pt x="11116" y="29502"/>
                  <a:pt x="12954" y="29547"/>
                </a:cubicBezTo>
                <a:cubicBezTo>
                  <a:pt x="12945" y="30270"/>
                  <a:pt x="12936" y="30894"/>
                  <a:pt x="12971" y="31233"/>
                </a:cubicBezTo>
                <a:cubicBezTo>
                  <a:pt x="13007" y="31599"/>
                  <a:pt x="13007" y="32643"/>
                  <a:pt x="12989" y="33838"/>
                </a:cubicBezTo>
                <a:cubicBezTo>
                  <a:pt x="11027" y="33767"/>
                  <a:pt x="9135" y="33686"/>
                  <a:pt x="7414" y="33615"/>
                </a:cubicBezTo>
                <a:cubicBezTo>
                  <a:pt x="7467" y="32250"/>
                  <a:pt x="7547" y="30680"/>
                  <a:pt x="7619" y="29440"/>
                </a:cubicBezTo>
                <a:close/>
                <a:moveTo>
                  <a:pt x="13337" y="29556"/>
                </a:moveTo>
                <a:cubicBezTo>
                  <a:pt x="14943" y="29583"/>
                  <a:pt x="16576" y="29618"/>
                  <a:pt x="18190" y="29663"/>
                </a:cubicBezTo>
                <a:cubicBezTo>
                  <a:pt x="18190" y="29859"/>
                  <a:pt x="18199" y="30064"/>
                  <a:pt x="18208" y="30278"/>
                </a:cubicBezTo>
                <a:cubicBezTo>
                  <a:pt x="18262" y="31313"/>
                  <a:pt x="18378" y="32518"/>
                  <a:pt x="18485" y="33677"/>
                </a:cubicBezTo>
                <a:cubicBezTo>
                  <a:pt x="18502" y="33802"/>
                  <a:pt x="18511" y="33927"/>
                  <a:pt x="18520" y="34052"/>
                </a:cubicBezTo>
                <a:cubicBezTo>
                  <a:pt x="16799" y="33981"/>
                  <a:pt x="15068" y="33918"/>
                  <a:pt x="13373" y="33856"/>
                </a:cubicBezTo>
                <a:cubicBezTo>
                  <a:pt x="13391" y="32616"/>
                  <a:pt x="13391" y="31581"/>
                  <a:pt x="13355" y="31197"/>
                </a:cubicBezTo>
                <a:cubicBezTo>
                  <a:pt x="13319" y="30876"/>
                  <a:pt x="13328" y="30261"/>
                  <a:pt x="13337" y="29556"/>
                </a:cubicBezTo>
                <a:close/>
                <a:moveTo>
                  <a:pt x="18574" y="29672"/>
                </a:moveTo>
                <a:lnTo>
                  <a:pt x="18574" y="29672"/>
                </a:lnTo>
                <a:cubicBezTo>
                  <a:pt x="20331" y="29708"/>
                  <a:pt x="22071" y="29752"/>
                  <a:pt x="23712" y="29797"/>
                </a:cubicBezTo>
                <a:cubicBezTo>
                  <a:pt x="23712" y="31197"/>
                  <a:pt x="23721" y="32812"/>
                  <a:pt x="23739" y="34239"/>
                </a:cubicBezTo>
                <a:cubicBezTo>
                  <a:pt x="22178" y="34186"/>
                  <a:pt x="20554" y="34123"/>
                  <a:pt x="18913" y="34061"/>
                </a:cubicBezTo>
                <a:cubicBezTo>
                  <a:pt x="18895" y="33918"/>
                  <a:pt x="18886" y="33784"/>
                  <a:pt x="18868" y="33642"/>
                </a:cubicBezTo>
                <a:cubicBezTo>
                  <a:pt x="18761" y="32482"/>
                  <a:pt x="18645" y="31287"/>
                  <a:pt x="18592" y="30261"/>
                </a:cubicBezTo>
                <a:cubicBezTo>
                  <a:pt x="18583" y="30055"/>
                  <a:pt x="18574" y="29859"/>
                  <a:pt x="18574" y="29672"/>
                </a:cubicBezTo>
                <a:close/>
                <a:moveTo>
                  <a:pt x="24096" y="29806"/>
                </a:moveTo>
                <a:cubicBezTo>
                  <a:pt x="26228" y="29859"/>
                  <a:pt x="28191" y="29913"/>
                  <a:pt x="29859" y="29957"/>
                </a:cubicBezTo>
                <a:cubicBezTo>
                  <a:pt x="29770" y="31643"/>
                  <a:pt x="29689" y="33231"/>
                  <a:pt x="29663" y="34445"/>
                </a:cubicBezTo>
                <a:cubicBezTo>
                  <a:pt x="28021" y="34391"/>
                  <a:pt x="26139" y="34320"/>
                  <a:pt x="24123" y="34248"/>
                </a:cubicBezTo>
                <a:cubicBezTo>
                  <a:pt x="24114" y="32830"/>
                  <a:pt x="24096" y="31206"/>
                  <a:pt x="24096" y="29806"/>
                </a:cubicBezTo>
                <a:close/>
                <a:moveTo>
                  <a:pt x="30251" y="29966"/>
                </a:moveTo>
                <a:cubicBezTo>
                  <a:pt x="32981" y="30038"/>
                  <a:pt x="34846" y="30091"/>
                  <a:pt x="35167" y="30100"/>
                </a:cubicBezTo>
                <a:cubicBezTo>
                  <a:pt x="35220" y="31670"/>
                  <a:pt x="35390" y="33160"/>
                  <a:pt x="35497" y="34641"/>
                </a:cubicBezTo>
                <a:cubicBezTo>
                  <a:pt x="35435" y="34641"/>
                  <a:pt x="35336" y="34641"/>
                  <a:pt x="35203" y="34632"/>
                </a:cubicBezTo>
                <a:cubicBezTo>
                  <a:pt x="35113" y="34623"/>
                  <a:pt x="35033" y="34614"/>
                  <a:pt x="34953" y="34605"/>
                </a:cubicBezTo>
                <a:lnTo>
                  <a:pt x="34953" y="34623"/>
                </a:lnTo>
                <a:cubicBezTo>
                  <a:pt x="34070" y="34596"/>
                  <a:pt x="32321" y="34534"/>
                  <a:pt x="30046" y="34453"/>
                </a:cubicBezTo>
                <a:cubicBezTo>
                  <a:pt x="30082" y="33115"/>
                  <a:pt x="30171" y="31385"/>
                  <a:pt x="30251" y="29966"/>
                </a:cubicBezTo>
                <a:close/>
                <a:moveTo>
                  <a:pt x="70485" y="29270"/>
                </a:moveTo>
                <a:cubicBezTo>
                  <a:pt x="70646" y="31064"/>
                  <a:pt x="70887" y="32848"/>
                  <a:pt x="70985" y="34677"/>
                </a:cubicBezTo>
                <a:cubicBezTo>
                  <a:pt x="69727" y="34739"/>
                  <a:pt x="68532" y="34864"/>
                  <a:pt x="67229" y="34882"/>
                </a:cubicBezTo>
                <a:cubicBezTo>
                  <a:pt x="66917" y="33035"/>
                  <a:pt x="66516" y="31278"/>
                  <a:pt x="66212" y="29422"/>
                </a:cubicBezTo>
                <a:cubicBezTo>
                  <a:pt x="67595" y="29333"/>
                  <a:pt x="69013" y="29270"/>
                  <a:pt x="70485" y="29270"/>
                </a:cubicBezTo>
                <a:close/>
                <a:moveTo>
                  <a:pt x="40876" y="29913"/>
                </a:moveTo>
                <a:cubicBezTo>
                  <a:pt x="40903" y="31661"/>
                  <a:pt x="40939" y="33410"/>
                  <a:pt x="41055" y="35078"/>
                </a:cubicBezTo>
                <a:cubicBezTo>
                  <a:pt x="39253" y="35024"/>
                  <a:pt x="37558" y="34855"/>
                  <a:pt x="35863" y="34694"/>
                </a:cubicBezTo>
                <a:cubicBezTo>
                  <a:pt x="35738" y="33169"/>
                  <a:pt x="35577" y="31679"/>
                  <a:pt x="35515" y="30091"/>
                </a:cubicBezTo>
                <a:cubicBezTo>
                  <a:pt x="37344" y="30073"/>
                  <a:pt x="39065" y="29948"/>
                  <a:pt x="40876" y="29913"/>
                </a:cubicBezTo>
                <a:close/>
                <a:moveTo>
                  <a:pt x="65802" y="29431"/>
                </a:moveTo>
                <a:cubicBezTo>
                  <a:pt x="65864" y="29440"/>
                  <a:pt x="65838" y="29440"/>
                  <a:pt x="65855" y="29485"/>
                </a:cubicBezTo>
                <a:cubicBezTo>
                  <a:pt x="65873" y="29538"/>
                  <a:pt x="65900" y="29690"/>
                  <a:pt x="65909" y="29743"/>
                </a:cubicBezTo>
                <a:cubicBezTo>
                  <a:pt x="66212" y="31483"/>
                  <a:pt x="66578" y="33187"/>
                  <a:pt x="66863" y="34900"/>
                </a:cubicBezTo>
                <a:cubicBezTo>
                  <a:pt x="65445" y="34944"/>
                  <a:pt x="64044" y="35016"/>
                  <a:pt x="62662" y="35087"/>
                </a:cubicBezTo>
                <a:cubicBezTo>
                  <a:pt x="62537" y="33213"/>
                  <a:pt x="62394" y="31349"/>
                  <a:pt x="62189" y="29556"/>
                </a:cubicBezTo>
                <a:cubicBezTo>
                  <a:pt x="63090" y="29556"/>
                  <a:pt x="63982" y="29493"/>
                  <a:pt x="64883" y="29476"/>
                </a:cubicBezTo>
                <a:cubicBezTo>
                  <a:pt x="65177" y="29467"/>
                  <a:pt x="65472" y="29467"/>
                  <a:pt x="65766" y="29449"/>
                </a:cubicBezTo>
                <a:cubicBezTo>
                  <a:pt x="65784" y="29440"/>
                  <a:pt x="65784" y="29431"/>
                  <a:pt x="65802" y="29431"/>
                </a:cubicBezTo>
                <a:close/>
                <a:moveTo>
                  <a:pt x="46104" y="29779"/>
                </a:moveTo>
                <a:cubicBezTo>
                  <a:pt x="46176" y="31581"/>
                  <a:pt x="46309" y="33329"/>
                  <a:pt x="46407" y="35114"/>
                </a:cubicBezTo>
                <a:cubicBezTo>
                  <a:pt x="45340" y="35114"/>
                  <a:pt x="44261" y="35143"/>
                  <a:pt x="43193" y="35143"/>
                </a:cubicBezTo>
                <a:cubicBezTo>
                  <a:pt x="42592" y="35143"/>
                  <a:pt x="41994" y="35134"/>
                  <a:pt x="41403" y="35105"/>
                </a:cubicBezTo>
                <a:cubicBezTo>
                  <a:pt x="41296" y="33419"/>
                  <a:pt x="41260" y="31670"/>
                  <a:pt x="41224" y="29913"/>
                </a:cubicBezTo>
                <a:cubicBezTo>
                  <a:pt x="42893" y="29904"/>
                  <a:pt x="44481" y="29823"/>
                  <a:pt x="46104" y="29779"/>
                </a:cubicBezTo>
                <a:close/>
                <a:moveTo>
                  <a:pt x="50779" y="29690"/>
                </a:moveTo>
                <a:cubicBezTo>
                  <a:pt x="50814" y="31536"/>
                  <a:pt x="50913" y="33329"/>
                  <a:pt x="50975" y="35149"/>
                </a:cubicBezTo>
                <a:cubicBezTo>
                  <a:pt x="50780" y="35151"/>
                  <a:pt x="50586" y="35151"/>
                  <a:pt x="50392" y="35151"/>
                </a:cubicBezTo>
                <a:cubicBezTo>
                  <a:pt x="49167" y="35151"/>
                  <a:pt x="47965" y="35129"/>
                  <a:pt x="46755" y="35114"/>
                </a:cubicBezTo>
                <a:cubicBezTo>
                  <a:pt x="46675" y="33321"/>
                  <a:pt x="46515" y="31554"/>
                  <a:pt x="46470" y="29770"/>
                </a:cubicBezTo>
                <a:lnTo>
                  <a:pt x="46470" y="29770"/>
                </a:lnTo>
                <a:cubicBezTo>
                  <a:pt x="46598" y="29771"/>
                  <a:pt x="46726" y="29771"/>
                  <a:pt x="46853" y="29771"/>
                </a:cubicBezTo>
                <a:cubicBezTo>
                  <a:pt x="48189" y="29771"/>
                  <a:pt x="49484" y="29730"/>
                  <a:pt x="50779" y="29690"/>
                </a:cubicBezTo>
                <a:close/>
                <a:moveTo>
                  <a:pt x="55873" y="29592"/>
                </a:moveTo>
                <a:cubicBezTo>
                  <a:pt x="55998" y="31394"/>
                  <a:pt x="55980" y="33338"/>
                  <a:pt x="56007" y="35247"/>
                </a:cubicBezTo>
                <a:cubicBezTo>
                  <a:pt x="54499" y="35167"/>
                  <a:pt x="52929" y="35149"/>
                  <a:pt x="51332" y="35149"/>
                </a:cubicBezTo>
                <a:cubicBezTo>
                  <a:pt x="51252" y="33347"/>
                  <a:pt x="51180" y="31527"/>
                  <a:pt x="51127" y="29681"/>
                </a:cubicBezTo>
                <a:cubicBezTo>
                  <a:pt x="52679" y="29627"/>
                  <a:pt x="54329" y="29654"/>
                  <a:pt x="55873" y="29592"/>
                </a:cubicBezTo>
                <a:close/>
                <a:moveTo>
                  <a:pt x="58533" y="29526"/>
                </a:moveTo>
                <a:cubicBezTo>
                  <a:pt x="59634" y="29526"/>
                  <a:pt x="60745" y="29545"/>
                  <a:pt x="61841" y="29556"/>
                </a:cubicBezTo>
                <a:cubicBezTo>
                  <a:pt x="62037" y="31367"/>
                  <a:pt x="62180" y="33231"/>
                  <a:pt x="62305" y="35114"/>
                </a:cubicBezTo>
                <a:cubicBezTo>
                  <a:pt x="60518" y="35196"/>
                  <a:pt x="58654" y="35248"/>
                  <a:pt x="56799" y="35248"/>
                </a:cubicBezTo>
                <a:cubicBezTo>
                  <a:pt x="56653" y="35248"/>
                  <a:pt x="56508" y="35248"/>
                  <a:pt x="56363" y="35247"/>
                </a:cubicBezTo>
                <a:cubicBezTo>
                  <a:pt x="56346" y="33329"/>
                  <a:pt x="56337" y="31358"/>
                  <a:pt x="56238" y="29565"/>
                </a:cubicBezTo>
                <a:cubicBezTo>
                  <a:pt x="56993" y="29535"/>
                  <a:pt x="57760" y="29526"/>
                  <a:pt x="58533" y="29526"/>
                </a:cubicBezTo>
                <a:close/>
                <a:moveTo>
                  <a:pt x="71012" y="35024"/>
                </a:moveTo>
                <a:cubicBezTo>
                  <a:pt x="71056" y="35961"/>
                  <a:pt x="71074" y="36925"/>
                  <a:pt x="71101" y="37879"/>
                </a:cubicBezTo>
                <a:cubicBezTo>
                  <a:pt x="69959" y="37959"/>
                  <a:pt x="68853" y="38066"/>
                  <a:pt x="67747" y="38174"/>
                </a:cubicBezTo>
                <a:cubicBezTo>
                  <a:pt x="67577" y="37210"/>
                  <a:pt x="67425" y="36238"/>
                  <a:pt x="67292" y="35239"/>
                </a:cubicBezTo>
                <a:cubicBezTo>
                  <a:pt x="68576" y="35212"/>
                  <a:pt x="69763" y="35087"/>
                  <a:pt x="71012" y="35024"/>
                </a:cubicBezTo>
                <a:close/>
                <a:moveTo>
                  <a:pt x="66917" y="35247"/>
                </a:moveTo>
                <a:cubicBezTo>
                  <a:pt x="66926" y="35247"/>
                  <a:pt x="66926" y="35247"/>
                  <a:pt x="66926" y="35256"/>
                </a:cubicBezTo>
                <a:cubicBezTo>
                  <a:pt x="67078" y="36247"/>
                  <a:pt x="67220" y="37246"/>
                  <a:pt x="67390" y="38218"/>
                </a:cubicBezTo>
                <a:cubicBezTo>
                  <a:pt x="65900" y="38361"/>
                  <a:pt x="64428" y="38530"/>
                  <a:pt x="62947" y="38682"/>
                </a:cubicBezTo>
                <a:cubicBezTo>
                  <a:pt x="62858" y="37612"/>
                  <a:pt x="62751" y="36550"/>
                  <a:pt x="62688" y="35444"/>
                </a:cubicBezTo>
                <a:cubicBezTo>
                  <a:pt x="64080" y="35363"/>
                  <a:pt x="65507" y="35310"/>
                  <a:pt x="66917" y="35247"/>
                </a:cubicBezTo>
                <a:close/>
                <a:moveTo>
                  <a:pt x="62314" y="35462"/>
                </a:moveTo>
                <a:cubicBezTo>
                  <a:pt x="62358" y="35479"/>
                  <a:pt x="62332" y="35533"/>
                  <a:pt x="62340" y="35560"/>
                </a:cubicBezTo>
                <a:cubicBezTo>
                  <a:pt x="62385" y="36050"/>
                  <a:pt x="62403" y="36586"/>
                  <a:pt x="62448" y="37094"/>
                </a:cubicBezTo>
                <a:cubicBezTo>
                  <a:pt x="62501" y="37638"/>
                  <a:pt x="62555" y="38182"/>
                  <a:pt x="62599" y="38709"/>
                </a:cubicBezTo>
                <a:cubicBezTo>
                  <a:pt x="60610" y="38869"/>
                  <a:pt x="58495" y="38905"/>
                  <a:pt x="56426" y="38976"/>
                </a:cubicBezTo>
                <a:cubicBezTo>
                  <a:pt x="56417" y="37843"/>
                  <a:pt x="56399" y="36719"/>
                  <a:pt x="56372" y="35613"/>
                </a:cubicBezTo>
                <a:cubicBezTo>
                  <a:pt x="58388" y="35604"/>
                  <a:pt x="60387" y="35560"/>
                  <a:pt x="62314" y="35462"/>
                </a:cubicBezTo>
                <a:close/>
                <a:moveTo>
                  <a:pt x="51368" y="35506"/>
                </a:moveTo>
                <a:cubicBezTo>
                  <a:pt x="52938" y="35515"/>
                  <a:pt x="54517" y="35515"/>
                  <a:pt x="56015" y="35595"/>
                </a:cubicBezTo>
                <a:cubicBezTo>
                  <a:pt x="56042" y="36719"/>
                  <a:pt x="56060" y="37843"/>
                  <a:pt x="56069" y="38976"/>
                </a:cubicBezTo>
                <a:cubicBezTo>
                  <a:pt x="54561" y="38985"/>
                  <a:pt x="53027" y="38968"/>
                  <a:pt x="51573" y="39039"/>
                </a:cubicBezTo>
                <a:cubicBezTo>
                  <a:pt x="51448" y="37915"/>
                  <a:pt x="51403" y="36719"/>
                  <a:pt x="51350" y="35533"/>
                </a:cubicBezTo>
                <a:cubicBezTo>
                  <a:pt x="51350" y="35515"/>
                  <a:pt x="51350" y="35506"/>
                  <a:pt x="51368" y="35506"/>
                </a:cubicBezTo>
                <a:close/>
                <a:moveTo>
                  <a:pt x="46782" y="35462"/>
                </a:moveTo>
                <a:cubicBezTo>
                  <a:pt x="47987" y="35485"/>
                  <a:pt x="49199" y="35508"/>
                  <a:pt x="50424" y="35508"/>
                </a:cubicBezTo>
                <a:cubicBezTo>
                  <a:pt x="50613" y="35508"/>
                  <a:pt x="50803" y="35507"/>
                  <a:pt x="50993" y="35506"/>
                </a:cubicBezTo>
                <a:cubicBezTo>
                  <a:pt x="51046" y="36711"/>
                  <a:pt x="51100" y="37915"/>
                  <a:pt x="51225" y="39048"/>
                </a:cubicBezTo>
                <a:cubicBezTo>
                  <a:pt x="49780" y="39092"/>
                  <a:pt x="48317" y="39119"/>
                  <a:pt x="46836" y="39128"/>
                </a:cubicBezTo>
                <a:cubicBezTo>
                  <a:pt x="46809" y="37924"/>
                  <a:pt x="46836" y="36666"/>
                  <a:pt x="46773" y="35497"/>
                </a:cubicBezTo>
                <a:cubicBezTo>
                  <a:pt x="46764" y="35479"/>
                  <a:pt x="46764" y="35470"/>
                  <a:pt x="46782" y="35462"/>
                </a:cubicBezTo>
                <a:close/>
                <a:moveTo>
                  <a:pt x="41447" y="35453"/>
                </a:moveTo>
                <a:cubicBezTo>
                  <a:pt x="42027" y="35487"/>
                  <a:pt x="42609" y="35499"/>
                  <a:pt x="43195" y="35499"/>
                </a:cubicBezTo>
                <a:cubicBezTo>
                  <a:pt x="44260" y="35499"/>
                  <a:pt x="45334" y="35462"/>
                  <a:pt x="46416" y="35462"/>
                </a:cubicBezTo>
                <a:cubicBezTo>
                  <a:pt x="46479" y="36648"/>
                  <a:pt x="46452" y="37924"/>
                  <a:pt x="46479" y="39137"/>
                </a:cubicBezTo>
                <a:cubicBezTo>
                  <a:pt x="44864" y="39155"/>
                  <a:pt x="43214" y="39146"/>
                  <a:pt x="41590" y="39155"/>
                </a:cubicBezTo>
                <a:cubicBezTo>
                  <a:pt x="41572" y="37897"/>
                  <a:pt x="41528" y="36666"/>
                  <a:pt x="41438" y="35488"/>
                </a:cubicBezTo>
                <a:cubicBezTo>
                  <a:pt x="41430" y="35470"/>
                  <a:pt x="41430" y="35453"/>
                  <a:pt x="41447" y="35453"/>
                </a:cubicBezTo>
                <a:close/>
                <a:moveTo>
                  <a:pt x="35897" y="35053"/>
                </a:moveTo>
                <a:cubicBezTo>
                  <a:pt x="35898" y="35053"/>
                  <a:pt x="35898" y="35055"/>
                  <a:pt x="35898" y="35060"/>
                </a:cubicBezTo>
                <a:cubicBezTo>
                  <a:pt x="37602" y="35212"/>
                  <a:pt x="39297" y="35372"/>
                  <a:pt x="41082" y="35444"/>
                </a:cubicBezTo>
                <a:cubicBezTo>
                  <a:pt x="41171" y="36648"/>
                  <a:pt x="41224" y="37888"/>
                  <a:pt x="41233" y="39173"/>
                </a:cubicBezTo>
                <a:cubicBezTo>
                  <a:pt x="41086" y="39174"/>
                  <a:pt x="40938" y="39175"/>
                  <a:pt x="40791" y="39175"/>
                </a:cubicBezTo>
                <a:cubicBezTo>
                  <a:pt x="39592" y="39175"/>
                  <a:pt x="38411" y="39130"/>
                  <a:pt x="37224" y="39130"/>
                </a:cubicBezTo>
                <a:cubicBezTo>
                  <a:pt x="36851" y="39130"/>
                  <a:pt x="36478" y="39134"/>
                  <a:pt x="36104" y="39146"/>
                </a:cubicBezTo>
                <a:cubicBezTo>
                  <a:pt x="36068" y="37754"/>
                  <a:pt x="35997" y="36398"/>
                  <a:pt x="35890" y="35078"/>
                </a:cubicBezTo>
                <a:cubicBezTo>
                  <a:pt x="35890" y="35065"/>
                  <a:pt x="35894" y="35053"/>
                  <a:pt x="35897" y="35053"/>
                </a:cubicBezTo>
                <a:close/>
                <a:moveTo>
                  <a:pt x="30037" y="34846"/>
                </a:moveTo>
                <a:cubicBezTo>
                  <a:pt x="33097" y="34944"/>
                  <a:pt x="35203" y="35016"/>
                  <a:pt x="35515" y="35024"/>
                </a:cubicBezTo>
                <a:cubicBezTo>
                  <a:pt x="35524" y="35033"/>
                  <a:pt x="35533" y="35033"/>
                  <a:pt x="35542" y="35042"/>
                </a:cubicBezTo>
                <a:cubicBezTo>
                  <a:pt x="35631" y="36372"/>
                  <a:pt x="35729" y="37745"/>
                  <a:pt x="35738" y="39137"/>
                </a:cubicBezTo>
                <a:lnTo>
                  <a:pt x="34596" y="39182"/>
                </a:lnTo>
                <a:cubicBezTo>
                  <a:pt x="34534" y="39191"/>
                  <a:pt x="32803" y="39235"/>
                  <a:pt x="30207" y="39298"/>
                </a:cubicBezTo>
                <a:cubicBezTo>
                  <a:pt x="30216" y="38075"/>
                  <a:pt x="30198" y="36960"/>
                  <a:pt x="30100" y="36559"/>
                </a:cubicBezTo>
                <a:cubicBezTo>
                  <a:pt x="30037" y="36309"/>
                  <a:pt x="30028" y="35667"/>
                  <a:pt x="30037" y="34846"/>
                </a:cubicBezTo>
                <a:close/>
                <a:moveTo>
                  <a:pt x="24123" y="34632"/>
                </a:moveTo>
                <a:lnTo>
                  <a:pt x="24123" y="34632"/>
                </a:lnTo>
                <a:cubicBezTo>
                  <a:pt x="26139" y="34703"/>
                  <a:pt x="28021" y="34775"/>
                  <a:pt x="29654" y="34828"/>
                </a:cubicBezTo>
                <a:cubicBezTo>
                  <a:pt x="29645" y="35720"/>
                  <a:pt x="29663" y="36363"/>
                  <a:pt x="29725" y="36648"/>
                </a:cubicBezTo>
                <a:cubicBezTo>
                  <a:pt x="29814" y="37023"/>
                  <a:pt x="29832" y="38111"/>
                  <a:pt x="29823" y="39307"/>
                </a:cubicBezTo>
                <a:cubicBezTo>
                  <a:pt x="28182" y="39351"/>
                  <a:pt x="26219" y="39405"/>
                  <a:pt x="24141" y="39449"/>
                </a:cubicBezTo>
                <a:cubicBezTo>
                  <a:pt x="24141" y="38646"/>
                  <a:pt x="24141" y="37888"/>
                  <a:pt x="24141" y="37308"/>
                </a:cubicBezTo>
                <a:cubicBezTo>
                  <a:pt x="24141" y="36675"/>
                  <a:pt x="24132" y="35729"/>
                  <a:pt x="24123" y="34632"/>
                </a:cubicBezTo>
                <a:close/>
                <a:moveTo>
                  <a:pt x="18949" y="34445"/>
                </a:moveTo>
                <a:cubicBezTo>
                  <a:pt x="20581" y="34507"/>
                  <a:pt x="22196" y="34569"/>
                  <a:pt x="23739" y="34623"/>
                </a:cubicBezTo>
                <a:cubicBezTo>
                  <a:pt x="23739" y="34623"/>
                  <a:pt x="23739" y="34632"/>
                  <a:pt x="23739" y="34641"/>
                </a:cubicBezTo>
                <a:cubicBezTo>
                  <a:pt x="23748" y="35729"/>
                  <a:pt x="23757" y="36675"/>
                  <a:pt x="23757" y="37308"/>
                </a:cubicBezTo>
                <a:cubicBezTo>
                  <a:pt x="23757" y="37888"/>
                  <a:pt x="23757" y="38646"/>
                  <a:pt x="23757" y="39458"/>
                </a:cubicBezTo>
                <a:cubicBezTo>
                  <a:pt x="22249" y="39503"/>
                  <a:pt x="20697" y="39538"/>
                  <a:pt x="19154" y="39574"/>
                </a:cubicBezTo>
                <a:cubicBezTo>
                  <a:pt x="19163" y="38405"/>
                  <a:pt x="19154" y="37165"/>
                  <a:pt x="19109" y="36425"/>
                </a:cubicBezTo>
                <a:cubicBezTo>
                  <a:pt x="19073" y="35845"/>
                  <a:pt x="19011" y="35167"/>
                  <a:pt x="18949" y="34445"/>
                </a:cubicBezTo>
                <a:close/>
                <a:moveTo>
                  <a:pt x="13373" y="34239"/>
                </a:moveTo>
                <a:cubicBezTo>
                  <a:pt x="15077" y="34302"/>
                  <a:pt x="16825" y="34373"/>
                  <a:pt x="18565" y="34436"/>
                </a:cubicBezTo>
                <a:cubicBezTo>
                  <a:pt x="18627" y="35167"/>
                  <a:pt x="18690" y="35863"/>
                  <a:pt x="18725" y="36452"/>
                </a:cubicBezTo>
                <a:cubicBezTo>
                  <a:pt x="18770" y="37183"/>
                  <a:pt x="18779" y="38414"/>
                  <a:pt x="18770" y="39583"/>
                </a:cubicBezTo>
                <a:cubicBezTo>
                  <a:pt x="16897" y="39628"/>
                  <a:pt x="15050" y="39672"/>
                  <a:pt x="13364" y="39708"/>
                </a:cubicBezTo>
                <a:cubicBezTo>
                  <a:pt x="13364" y="39672"/>
                  <a:pt x="13355" y="39628"/>
                  <a:pt x="13355" y="39592"/>
                </a:cubicBezTo>
                <a:cubicBezTo>
                  <a:pt x="13301" y="38923"/>
                  <a:pt x="13328" y="37058"/>
                  <a:pt x="13355" y="35256"/>
                </a:cubicBezTo>
                <a:cubicBezTo>
                  <a:pt x="13364" y="34908"/>
                  <a:pt x="13364" y="34569"/>
                  <a:pt x="13373" y="34239"/>
                </a:cubicBezTo>
                <a:close/>
                <a:moveTo>
                  <a:pt x="7405" y="33999"/>
                </a:moveTo>
                <a:lnTo>
                  <a:pt x="7405" y="33999"/>
                </a:lnTo>
                <a:cubicBezTo>
                  <a:pt x="9126" y="34070"/>
                  <a:pt x="11027" y="34150"/>
                  <a:pt x="12989" y="34222"/>
                </a:cubicBezTo>
                <a:cubicBezTo>
                  <a:pt x="12980" y="34561"/>
                  <a:pt x="12980" y="34908"/>
                  <a:pt x="12971" y="35247"/>
                </a:cubicBezTo>
                <a:cubicBezTo>
                  <a:pt x="12945" y="37058"/>
                  <a:pt x="12918" y="38932"/>
                  <a:pt x="12971" y="39619"/>
                </a:cubicBezTo>
                <a:cubicBezTo>
                  <a:pt x="12971" y="39654"/>
                  <a:pt x="12980" y="39690"/>
                  <a:pt x="12980" y="39717"/>
                </a:cubicBezTo>
                <a:cubicBezTo>
                  <a:pt x="10786" y="39770"/>
                  <a:pt x="8886" y="39806"/>
                  <a:pt x="7547" y="39833"/>
                </a:cubicBezTo>
                <a:cubicBezTo>
                  <a:pt x="7565" y="38414"/>
                  <a:pt x="7556" y="37023"/>
                  <a:pt x="7440" y="36559"/>
                </a:cubicBezTo>
                <a:cubicBezTo>
                  <a:pt x="7369" y="36229"/>
                  <a:pt x="7369" y="35230"/>
                  <a:pt x="7405" y="33999"/>
                </a:cubicBezTo>
                <a:close/>
                <a:moveTo>
                  <a:pt x="1383" y="33713"/>
                </a:moveTo>
                <a:lnTo>
                  <a:pt x="1383" y="33713"/>
                </a:lnTo>
                <a:cubicBezTo>
                  <a:pt x="2784" y="33793"/>
                  <a:pt x="4746" y="33883"/>
                  <a:pt x="7021" y="33981"/>
                </a:cubicBezTo>
                <a:cubicBezTo>
                  <a:pt x="6976" y="35301"/>
                  <a:pt x="6985" y="36282"/>
                  <a:pt x="7066" y="36648"/>
                </a:cubicBezTo>
                <a:cubicBezTo>
                  <a:pt x="7173" y="37076"/>
                  <a:pt x="7182" y="38441"/>
                  <a:pt x="7164" y="39833"/>
                </a:cubicBezTo>
                <a:cubicBezTo>
                  <a:pt x="6683" y="39843"/>
                  <a:pt x="6294" y="39848"/>
                  <a:pt x="6018" y="39848"/>
                </a:cubicBezTo>
                <a:cubicBezTo>
                  <a:pt x="5824" y="39848"/>
                  <a:pt x="5685" y="39845"/>
                  <a:pt x="5612" y="39842"/>
                </a:cubicBezTo>
                <a:cubicBezTo>
                  <a:pt x="5112" y="39818"/>
                  <a:pt x="4137" y="39810"/>
                  <a:pt x="3055" y="39810"/>
                </a:cubicBezTo>
                <a:cubicBezTo>
                  <a:pt x="2515" y="39810"/>
                  <a:pt x="1948" y="39812"/>
                  <a:pt x="1401" y="39815"/>
                </a:cubicBezTo>
                <a:cubicBezTo>
                  <a:pt x="1401" y="38869"/>
                  <a:pt x="1410" y="37968"/>
                  <a:pt x="1410" y="37308"/>
                </a:cubicBezTo>
                <a:cubicBezTo>
                  <a:pt x="1401" y="36675"/>
                  <a:pt x="1401" y="35729"/>
                  <a:pt x="1392" y="34632"/>
                </a:cubicBezTo>
                <a:cubicBezTo>
                  <a:pt x="1383" y="34338"/>
                  <a:pt x="1383" y="34034"/>
                  <a:pt x="1383" y="33713"/>
                </a:cubicBezTo>
                <a:close/>
                <a:moveTo>
                  <a:pt x="1999" y="1"/>
                </a:moveTo>
                <a:cubicBezTo>
                  <a:pt x="1909" y="919"/>
                  <a:pt x="1731" y="2730"/>
                  <a:pt x="1615" y="3962"/>
                </a:cubicBezTo>
                <a:lnTo>
                  <a:pt x="0" y="3988"/>
                </a:lnTo>
                <a:lnTo>
                  <a:pt x="0" y="4372"/>
                </a:lnTo>
                <a:lnTo>
                  <a:pt x="1579" y="4345"/>
                </a:lnTo>
                <a:lnTo>
                  <a:pt x="1579" y="4345"/>
                </a:lnTo>
                <a:cubicBezTo>
                  <a:pt x="1561" y="4532"/>
                  <a:pt x="1552" y="4693"/>
                  <a:pt x="1544" y="4827"/>
                </a:cubicBezTo>
                <a:cubicBezTo>
                  <a:pt x="1490" y="5487"/>
                  <a:pt x="1517" y="7271"/>
                  <a:pt x="1535" y="9029"/>
                </a:cubicBezTo>
                <a:cubicBezTo>
                  <a:pt x="973" y="9011"/>
                  <a:pt x="473" y="9002"/>
                  <a:pt x="36" y="8993"/>
                </a:cubicBezTo>
                <a:lnTo>
                  <a:pt x="36" y="9377"/>
                </a:lnTo>
                <a:cubicBezTo>
                  <a:pt x="473" y="9385"/>
                  <a:pt x="982" y="9403"/>
                  <a:pt x="1544" y="9412"/>
                </a:cubicBezTo>
                <a:cubicBezTo>
                  <a:pt x="1570" y="11072"/>
                  <a:pt x="1588" y="12722"/>
                  <a:pt x="1544" y="13213"/>
                </a:cubicBezTo>
                <a:cubicBezTo>
                  <a:pt x="1517" y="13436"/>
                  <a:pt x="1517" y="13775"/>
                  <a:pt x="1517" y="14185"/>
                </a:cubicBezTo>
                <a:cubicBezTo>
                  <a:pt x="1008" y="14176"/>
                  <a:pt x="518" y="14176"/>
                  <a:pt x="36" y="14176"/>
                </a:cubicBezTo>
                <a:lnTo>
                  <a:pt x="36" y="14560"/>
                </a:lnTo>
                <a:cubicBezTo>
                  <a:pt x="518" y="14560"/>
                  <a:pt x="1008" y="14569"/>
                  <a:pt x="1517" y="14569"/>
                </a:cubicBezTo>
                <a:cubicBezTo>
                  <a:pt x="1526" y="14943"/>
                  <a:pt x="1535" y="15354"/>
                  <a:pt x="1544" y="15773"/>
                </a:cubicBezTo>
                <a:cubicBezTo>
                  <a:pt x="1570" y="17075"/>
                  <a:pt x="1606" y="18556"/>
                  <a:pt x="1517" y="19163"/>
                </a:cubicBezTo>
                <a:cubicBezTo>
                  <a:pt x="1472" y="19431"/>
                  <a:pt x="1428" y="19912"/>
                  <a:pt x="1383" y="20519"/>
                </a:cubicBezTo>
                <a:cubicBezTo>
                  <a:pt x="910" y="20537"/>
                  <a:pt x="464" y="20555"/>
                  <a:pt x="36" y="20572"/>
                </a:cubicBezTo>
                <a:lnTo>
                  <a:pt x="36" y="20956"/>
                </a:lnTo>
                <a:cubicBezTo>
                  <a:pt x="455" y="20938"/>
                  <a:pt x="892" y="20920"/>
                  <a:pt x="1356" y="20903"/>
                </a:cubicBezTo>
                <a:lnTo>
                  <a:pt x="1356" y="20903"/>
                </a:lnTo>
                <a:cubicBezTo>
                  <a:pt x="1285" y="21875"/>
                  <a:pt x="1222" y="23070"/>
                  <a:pt x="1160" y="24132"/>
                </a:cubicBezTo>
                <a:cubicBezTo>
                  <a:pt x="776" y="24123"/>
                  <a:pt x="393" y="24105"/>
                  <a:pt x="36" y="24096"/>
                </a:cubicBezTo>
                <a:lnTo>
                  <a:pt x="36" y="24480"/>
                </a:lnTo>
                <a:cubicBezTo>
                  <a:pt x="384" y="24489"/>
                  <a:pt x="758" y="24507"/>
                  <a:pt x="1142" y="24516"/>
                </a:cubicBezTo>
                <a:cubicBezTo>
                  <a:pt x="1097" y="25381"/>
                  <a:pt x="1053" y="26103"/>
                  <a:pt x="1026" y="26514"/>
                </a:cubicBezTo>
                <a:cubicBezTo>
                  <a:pt x="990" y="26924"/>
                  <a:pt x="982" y="27843"/>
                  <a:pt x="973" y="28985"/>
                </a:cubicBezTo>
                <a:lnTo>
                  <a:pt x="36" y="28985"/>
                </a:lnTo>
                <a:lnTo>
                  <a:pt x="36" y="29369"/>
                </a:lnTo>
                <a:lnTo>
                  <a:pt x="973" y="29369"/>
                </a:lnTo>
                <a:cubicBezTo>
                  <a:pt x="973" y="30573"/>
                  <a:pt x="982" y="31982"/>
                  <a:pt x="990" y="33312"/>
                </a:cubicBezTo>
                <a:cubicBezTo>
                  <a:pt x="625" y="33285"/>
                  <a:pt x="304" y="33267"/>
                  <a:pt x="36" y="33249"/>
                </a:cubicBezTo>
                <a:lnTo>
                  <a:pt x="36" y="33633"/>
                </a:lnTo>
                <a:cubicBezTo>
                  <a:pt x="304" y="33651"/>
                  <a:pt x="625" y="33668"/>
                  <a:pt x="999" y="33695"/>
                </a:cubicBezTo>
                <a:cubicBezTo>
                  <a:pt x="999" y="34016"/>
                  <a:pt x="999" y="34338"/>
                  <a:pt x="999" y="34641"/>
                </a:cubicBezTo>
                <a:cubicBezTo>
                  <a:pt x="1008" y="35729"/>
                  <a:pt x="1017" y="36675"/>
                  <a:pt x="1017" y="37308"/>
                </a:cubicBezTo>
                <a:cubicBezTo>
                  <a:pt x="1026" y="37977"/>
                  <a:pt x="1017" y="38869"/>
                  <a:pt x="1017" y="39824"/>
                </a:cubicBezTo>
                <a:lnTo>
                  <a:pt x="36" y="39824"/>
                </a:lnTo>
                <a:lnTo>
                  <a:pt x="36" y="40208"/>
                </a:lnTo>
                <a:lnTo>
                  <a:pt x="1008" y="40208"/>
                </a:lnTo>
                <a:cubicBezTo>
                  <a:pt x="1008" y="40671"/>
                  <a:pt x="1008" y="41144"/>
                  <a:pt x="999" y="41599"/>
                </a:cubicBezTo>
                <a:lnTo>
                  <a:pt x="1383" y="41599"/>
                </a:lnTo>
                <a:cubicBezTo>
                  <a:pt x="1392" y="41144"/>
                  <a:pt x="1392" y="40671"/>
                  <a:pt x="1401" y="40199"/>
                </a:cubicBezTo>
                <a:cubicBezTo>
                  <a:pt x="1948" y="40196"/>
                  <a:pt x="2514" y="40194"/>
                  <a:pt x="3053" y="40194"/>
                </a:cubicBezTo>
                <a:cubicBezTo>
                  <a:pt x="4131" y="40194"/>
                  <a:pt x="5100" y="40202"/>
                  <a:pt x="5594" y="40225"/>
                </a:cubicBezTo>
                <a:cubicBezTo>
                  <a:pt x="5671" y="40229"/>
                  <a:pt x="5812" y="40231"/>
                  <a:pt x="6008" y="40231"/>
                </a:cubicBezTo>
                <a:cubicBezTo>
                  <a:pt x="6285" y="40231"/>
                  <a:pt x="6674" y="40227"/>
                  <a:pt x="7155" y="40216"/>
                </a:cubicBezTo>
                <a:lnTo>
                  <a:pt x="7155" y="40216"/>
                </a:lnTo>
                <a:cubicBezTo>
                  <a:pt x="7155" y="40698"/>
                  <a:pt x="7137" y="41171"/>
                  <a:pt x="7128" y="41599"/>
                </a:cubicBezTo>
                <a:lnTo>
                  <a:pt x="7512" y="41599"/>
                </a:lnTo>
                <a:cubicBezTo>
                  <a:pt x="7521" y="41171"/>
                  <a:pt x="7538" y="40698"/>
                  <a:pt x="7547" y="40216"/>
                </a:cubicBezTo>
                <a:cubicBezTo>
                  <a:pt x="8886" y="40190"/>
                  <a:pt x="10804" y="40154"/>
                  <a:pt x="13016" y="40100"/>
                </a:cubicBezTo>
                <a:cubicBezTo>
                  <a:pt x="13052" y="40520"/>
                  <a:pt x="13096" y="41046"/>
                  <a:pt x="13150" y="41599"/>
                </a:cubicBezTo>
                <a:lnTo>
                  <a:pt x="13533" y="41599"/>
                </a:lnTo>
                <a:cubicBezTo>
                  <a:pt x="13489" y="41046"/>
                  <a:pt x="13435" y="40520"/>
                  <a:pt x="13400" y="40092"/>
                </a:cubicBezTo>
                <a:cubicBezTo>
                  <a:pt x="15077" y="40056"/>
                  <a:pt x="16906" y="40011"/>
                  <a:pt x="18761" y="39967"/>
                </a:cubicBezTo>
                <a:lnTo>
                  <a:pt x="18761" y="39967"/>
                </a:lnTo>
                <a:cubicBezTo>
                  <a:pt x="18761" y="40591"/>
                  <a:pt x="18752" y="41171"/>
                  <a:pt x="18743" y="41626"/>
                </a:cubicBezTo>
                <a:lnTo>
                  <a:pt x="19127" y="41626"/>
                </a:lnTo>
                <a:cubicBezTo>
                  <a:pt x="19136" y="41171"/>
                  <a:pt x="19145" y="40582"/>
                  <a:pt x="19154" y="39958"/>
                </a:cubicBezTo>
                <a:cubicBezTo>
                  <a:pt x="20697" y="39922"/>
                  <a:pt x="22249" y="39886"/>
                  <a:pt x="23748" y="39851"/>
                </a:cubicBezTo>
                <a:lnTo>
                  <a:pt x="23748" y="39851"/>
                </a:lnTo>
                <a:cubicBezTo>
                  <a:pt x="23748" y="40439"/>
                  <a:pt x="23748" y="41046"/>
                  <a:pt x="23739" y="41626"/>
                </a:cubicBezTo>
                <a:lnTo>
                  <a:pt x="24123" y="41626"/>
                </a:lnTo>
                <a:cubicBezTo>
                  <a:pt x="24132" y="41037"/>
                  <a:pt x="24132" y="40431"/>
                  <a:pt x="24132" y="39842"/>
                </a:cubicBezTo>
                <a:cubicBezTo>
                  <a:pt x="26210" y="39788"/>
                  <a:pt x="28173" y="39735"/>
                  <a:pt x="29823" y="39690"/>
                </a:cubicBezTo>
                <a:lnTo>
                  <a:pt x="29823" y="39690"/>
                </a:lnTo>
                <a:cubicBezTo>
                  <a:pt x="29814" y="40350"/>
                  <a:pt x="29796" y="41028"/>
                  <a:pt x="29788" y="41626"/>
                </a:cubicBezTo>
                <a:lnTo>
                  <a:pt x="30171" y="41626"/>
                </a:lnTo>
                <a:cubicBezTo>
                  <a:pt x="30189" y="41028"/>
                  <a:pt x="30198" y="40350"/>
                  <a:pt x="30207" y="39681"/>
                </a:cubicBezTo>
                <a:cubicBezTo>
                  <a:pt x="32651" y="39619"/>
                  <a:pt x="34346" y="39574"/>
                  <a:pt x="34614" y="39565"/>
                </a:cubicBezTo>
                <a:lnTo>
                  <a:pt x="35711" y="39521"/>
                </a:lnTo>
                <a:lnTo>
                  <a:pt x="35756" y="39521"/>
                </a:lnTo>
                <a:cubicBezTo>
                  <a:pt x="35765" y="40199"/>
                  <a:pt x="35783" y="40859"/>
                  <a:pt x="35774" y="41546"/>
                </a:cubicBezTo>
                <a:lnTo>
                  <a:pt x="36139" y="41546"/>
                </a:lnTo>
                <a:cubicBezTo>
                  <a:pt x="36122" y="40877"/>
                  <a:pt x="36130" y="40172"/>
                  <a:pt x="36113" y="39503"/>
                </a:cubicBezTo>
                <a:cubicBezTo>
                  <a:pt x="36511" y="39488"/>
                  <a:pt x="36908" y="39483"/>
                  <a:pt x="37304" y="39483"/>
                </a:cubicBezTo>
                <a:cubicBezTo>
                  <a:pt x="38414" y="39483"/>
                  <a:pt x="39520" y="39525"/>
                  <a:pt x="40651" y="39525"/>
                </a:cubicBezTo>
                <a:cubicBezTo>
                  <a:pt x="40850" y="39525"/>
                  <a:pt x="41050" y="39524"/>
                  <a:pt x="41251" y="39521"/>
                </a:cubicBezTo>
                <a:cubicBezTo>
                  <a:pt x="41260" y="40234"/>
                  <a:pt x="41340" y="40868"/>
                  <a:pt x="41385" y="41546"/>
                </a:cubicBezTo>
                <a:lnTo>
                  <a:pt x="41742" y="41546"/>
                </a:lnTo>
                <a:cubicBezTo>
                  <a:pt x="41679" y="40886"/>
                  <a:pt x="41617" y="40216"/>
                  <a:pt x="41599" y="39512"/>
                </a:cubicBezTo>
                <a:cubicBezTo>
                  <a:pt x="42411" y="39503"/>
                  <a:pt x="43229" y="39503"/>
                  <a:pt x="44047" y="39503"/>
                </a:cubicBezTo>
                <a:cubicBezTo>
                  <a:pt x="44864" y="39503"/>
                  <a:pt x="45680" y="39503"/>
                  <a:pt x="46488" y="39494"/>
                </a:cubicBezTo>
                <a:cubicBezTo>
                  <a:pt x="46515" y="40199"/>
                  <a:pt x="46568" y="40859"/>
                  <a:pt x="46613" y="41546"/>
                </a:cubicBezTo>
                <a:lnTo>
                  <a:pt x="46970" y="41546"/>
                </a:lnTo>
                <a:cubicBezTo>
                  <a:pt x="46925" y="40859"/>
                  <a:pt x="46862" y="40190"/>
                  <a:pt x="46845" y="39485"/>
                </a:cubicBezTo>
                <a:cubicBezTo>
                  <a:pt x="48334" y="39476"/>
                  <a:pt x="49806" y="39440"/>
                  <a:pt x="51261" y="39396"/>
                </a:cubicBezTo>
                <a:cubicBezTo>
                  <a:pt x="51359" y="40109"/>
                  <a:pt x="51448" y="40832"/>
                  <a:pt x="51546" y="41546"/>
                </a:cubicBezTo>
                <a:lnTo>
                  <a:pt x="51894" y="41546"/>
                </a:lnTo>
                <a:cubicBezTo>
                  <a:pt x="51805" y="40823"/>
                  <a:pt x="51716" y="40100"/>
                  <a:pt x="51617" y="39387"/>
                </a:cubicBezTo>
                <a:cubicBezTo>
                  <a:pt x="53054" y="39324"/>
                  <a:pt x="54579" y="39342"/>
                  <a:pt x="56069" y="39324"/>
                </a:cubicBezTo>
                <a:lnTo>
                  <a:pt x="56069" y="39324"/>
                </a:lnTo>
                <a:cubicBezTo>
                  <a:pt x="56069" y="40074"/>
                  <a:pt x="56060" y="40832"/>
                  <a:pt x="56087" y="41546"/>
                </a:cubicBezTo>
                <a:lnTo>
                  <a:pt x="56444" y="41546"/>
                </a:lnTo>
                <a:cubicBezTo>
                  <a:pt x="56417" y="40823"/>
                  <a:pt x="56426" y="40074"/>
                  <a:pt x="56426" y="39324"/>
                </a:cubicBezTo>
                <a:cubicBezTo>
                  <a:pt x="57987" y="39271"/>
                  <a:pt x="59575" y="39244"/>
                  <a:pt x="61127" y="39173"/>
                </a:cubicBezTo>
                <a:cubicBezTo>
                  <a:pt x="61636" y="39146"/>
                  <a:pt x="62135" y="39092"/>
                  <a:pt x="62626" y="39075"/>
                </a:cubicBezTo>
                <a:cubicBezTo>
                  <a:pt x="62679" y="39886"/>
                  <a:pt x="62733" y="40698"/>
                  <a:pt x="62742" y="41546"/>
                </a:cubicBezTo>
                <a:lnTo>
                  <a:pt x="63099" y="41546"/>
                </a:lnTo>
                <a:cubicBezTo>
                  <a:pt x="63090" y="40680"/>
                  <a:pt x="63027" y="39824"/>
                  <a:pt x="62983" y="39039"/>
                </a:cubicBezTo>
                <a:cubicBezTo>
                  <a:pt x="64464" y="38878"/>
                  <a:pt x="65980" y="38700"/>
                  <a:pt x="67452" y="38566"/>
                </a:cubicBezTo>
                <a:cubicBezTo>
                  <a:pt x="67613" y="39601"/>
                  <a:pt x="67836" y="40582"/>
                  <a:pt x="68068" y="41546"/>
                </a:cubicBezTo>
                <a:lnTo>
                  <a:pt x="68434" y="41546"/>
                </a:lnTo>
                <a:cubicBezTo>
                  <a:pt x="68193" y="40573"/>
                  <a:pt x="67970" y="39583"/>
                  <a:pt x="67809" y="38530"/>
                </a:cubicBezTo>
                <a:cubicBezTo>
                  <a:pt x="68880" y="38414"/>
                  <a:pt x="70004" y="38298"/>
                  <a:pt x="71101" y="38245"/>
                </a:cubicBezTo>
                <a:cubicBezTo>
                  <a:pt x="71110" y="39324"/>
                  <a:pt x="71119" y="40466"/>
                  <a:pt x="71101" y="41546"/>
                </a:cubicBezTo>
                <a:lnTo>
                  <a:pt x="71449" y="41546"/>
                </a:lnTo>
                <a:cubicBezTo>
                  <a:pt x="71476" y="40466"/>
                  <a:pt x="71449" y="39280"/>
                  <a:pt x="71458" y="38218"/>
                </a:cubicBezTo>
                <a:cubicBezTo>
                  <a:pt x="72234" y="38182"/>
                  <a:pt x="73010" y="38147"/>
                  <a:pt x="73795" y="38129"/>
                </a:cubicBezTo>
                <a:lnTo>
                  <a:pt x="73795" y="37781"/>
                </a:lnTo>
                <a:cubicBezTo>
                  <a:pt x="73010" y="37790"/>
                  <a:pt x="72207" y="37843"/>
                  <a:pt x="71449" y="37852"/>
                </a:cubicBezTo>
                <a:cubicBezTo>
                  <a:pt x="71431" y="36889"/>
                  <a:pt x="71413" y="35934"/>
                  <a:pt x="71369" y="34998"/>
                </a:cubicBezTo>
                <a:cubicBezTo>
                  <a:pt x="72198" y="34962"/>
                  <a:pt x="73001" y="34908"/>
                  <a:pt x="73795" y="34846"/>
                </a:cubicBezTo>
                <a:lnTo>
                  <a:pt x="73795" y="34489"/>
                </a:lnTo>
                <a:cubicBezTo>
                  <a:pt x="72992" y="34543"/>
                  <a:pt x="72163" y="34623"/>
                  <a:pt x="71351" y="34632"/>
                </a:cubicBezTo>
                <a:cubicBezTo>
                  <a:pt x="71217" y="32803"/>
                  <a:pt x="71012" y="31055"/>
                  <a:pt x="70833" y="29270"/>
                </a:cubicBezTo>
                <a:cubicBezTo>
                  <a:pt x="71375" y="29266"/>
                  <a:pt x="71922" y="29258"/>
                  <a:pt x="72464" y="29258"/>
                </a:cubicBezTo>
                <a:cubicBezTo>
                  <a:pt x="72913" y="29258"/>
                  <a:pt x="73359" y="29263"/>
                  <a:pt x="73795" y="29279"/>
                </a:cubicBezTo>
                <a:lnTo>
                  <a:pt x="73795" y="28922"/>
                </a:lnTo>
                <a:cubicBezTo>
                  <a:pt x="73265" y="28908"/>
                  <a:pt x="72710" y="28901"/>
                  <a:pt x="72155" y="28901"/>
                </a:cubicBezTo>
                <a:cubicBezTo>
                  <a:pt x="71701" y="28901"/>
                  <a:pt x="71248" y="28906"/>
                  <a:pt x="70807" y="28914"/>
                </a:cubicBezTo>
                <a:cubicBezTo>
                  <a:pt x="70699" y="27718"/>
                  <a:pt x="70655" y="26451"/>
                  <a:pt x="70619" y="25176"/>
                </a:cubicBezTo>
                <a:cubicBezTo>
                  <a:pt x="71690" y="25176"/>
                  <a:pt x="72733" y="25158"/>
                  <a:pt x="73795" y="25158"/>
                </a:cubicBezTo>
                <a:lnTo>
                  <a:pt x="73795" y="24801"/>
                </a:lnTo>
                <a:cubicBezTo>
                  <a:pt x="72733" y="24810"/>
                  <a:pt x="71672" y="24819"/>
                  <a:pt x="70610" y="24828"/>
                </a:cubicBezTo>
                <a:cubicBezTo>
                  <a:pt x="70592" y="22936"/>
                  <a:pt x="70566" y="20983"/>
                  <a:pt x="70637" y="19136"/>
                </a:cubicBezTo>
                <a:cubicBezTo>
                  <a:pt x="71401" y="19009"/>
                  <a:pt x="72233" y="18909"/>
                  <a:pt x="73105" y="18909"/>
                </a:cubicBezTo>
                <a:cubicBezTo>
                  <a:pt x="73333" y="18909"/>
                  <a:pt x="73563" y="18916"/>
                  <a:pt x="73795" y="18931"/>
                </a:cubicBezTo>
                <a:lnTo>
                  <a:pt x="73795" y="18574"/>
                </a:lnTo>
                <a:cubicBezTo>
                  <a:pt x="73582" y="18560"/>
                  <a:pt x="73368" y="18554"/>
                  <a:pt x="73157" y="18554"/>
                </a:cubicBezTo>
                <a:cubicBezTo>
                  <a:pt x="72263" y="18554"/>
                  <a:pt x="71394" y="18664"/>
                  <a:pt x="70637" y="18779"/>
                </a:cubicBezTo>
                <a:cubicBezTo>
                  <a:pt x="70673" y="16870"/>
                  <a:pt x="70798" y="15068"/>
                  <a:pt x="70860" y="13204"/>
                </a:cubicBezTo>
                <a:cubicBezTo>
                  <a:pt x="71217" y="13177"/>
                  <a:pt x="71582" y="13168"/>
                  <a:pt x="71952" y="13168"/>
                </a:cubicBezTo>
                <a:cubicBezTo>
                  <a:pt x="72562" y="13168"/>
                  <a:pt x="73184" y="13193"/>
                  <a:pt x="73795" y="13204"/>
                </a:cubicBezTo>
                <a:lnTo>
                  <a:pt x="73795" y="12847"/>
                </a:lnTo>
                <a:cubicBezTo>
                  <a:pt x="73171" y="12841"/>
                  <a:pt x="72521" y="12809"/>
                  <a:pt x="71886" y="12809"/>
                </a:cubicBezTo>
                <a:cubicBezTo>
                  <a:pt x="71540" y="12809"/>
                  <a:pt x="71199" y="12819"/>
                  <a:pt x="70869" y="12847"/>
                </a:cubicBezTo>
                <a:cubicBezTo>
                  <a:pt x="70914" y="11446"/>
                  <a:pt x="70896" y="9974"/>
                  <a:pt x="70931" y="8565"/>
                </a:cubicBezTo>
                <a:cubicBezTo>
                  <a:pt x="71913" y="8556"/>
                  <a:pt x="72832" y="8484"/>
                  <a:pt x="73795" y="8467"/>
                </a:cubicBezTo>
                <a:lnTo>
                  <a:pt x="73795" y="8119"/>
                </a:lnTo>
                <a:cubicBezTo>
                  <a:pt x="72823" y="8137"/>
                  <a:pt x="71904" y="8199"/>
                  <a:pt x="70923" y="8208"/>
                </a:cubicBezTo>
                <a:cubicBezTo>
                  <a:pt x="70931" y="6825"/>
                  <a:pt x="70931" y="5442"/>
                  <a:pt x="70940" y="4086"/>
                </a:cubicBezTo>
                <a:cubicBezTo>
                  <a:pt x="71850" y="4015"/>
                  <a:pt x="72805" y="3979"/>
                  <a:pt x="73795" y="3979"/>
                </a:cubicBezTo>
                <a:lnTo>
                  <a:pt x="73795" y="3623"/>
                </a:lnTo>
                <a:cubicBezTo>
                  <a:pt x="73730" y="3622"/>
                  <a:pt x="73666" y="3622"/>
                  <a:pt x="73601" y="3622"/>
                </a:cubicBezTo>
                <a:cubicBezTo>
                  <a:pt x="72670" y="3622"/>
                  <a:pt x="71765" y="3680"/>
                  <a:pt x="70923" y="3730"/>
                </a:cubicBezTo>
                <a:cubicBezTo>
                  <a:pt x="70896" y="2463"/>
                  <a:pt x="70851" y="1205"/>
                  <a:pt x="70735" y="27"/>
                </a:cubicBezTo>
                <a:lnTo>
                  <a:pt x="70378" y="27"/>
                </a:lnTo>
                <a:cubicBezTo>
                  <a:pt x="70494" y="1205"/>
                  <a:pt x="70557" y="2498"/>
                  <a:pt x="70557" y="3747"/>
                </a:cubicBezTo>
                <a:cubicBezTo>
                  <a:pt x="69601" y="3791"/>
                  <a:pt x="68592" y="3814"/>
                  <a:pt x="67585" y="3814"/>
                </a:cubicBezTo>
                <a:cubicBezTo>
                  <a:pt x="66741" y="3814"/>
                  <a:pt x="65898" y="3798"/>
                  <a:pt x="65088" y="3765"/>
                </a:cubicBezTo>
                <a:cubicBezTo>
                  <a:pt x="65124" y="2490"/>
                  <a:pt x="65240" y="1285"/>
                  <a:pt x="65302" y="27"/>
                </a:cubicBezTo>
                <a:lnTo>
                  <a:pt x="64954" y="27"/>
                </a:lnTo>
                <a:cubicBezTo>
                  <a:pt x="64874" y="1276"/>
                  <a:pt x="64785" y="2507"/>
                  <a:pt x="64722" y="3765"/>
                </a:cubicBezTo>
                <a:cubicBezTo>
                  <a:pt x="64644" y="3766"/>
                  <a:pt x="64565" y="3766"/>
                  <a:pt x="64487" y="3766"/>
                </a:cubicBezTo>
                <a:cubicBezTo>
                  <a:pt x="63208" y="3766"/>
                  <a:pt x="61988" y="3700"/>
                  <a:pt x="60753" y="3649"/>
                </a:cubicBezTo>
                <a:cubicBezTo>
                  <a:pt x="60753" y="2409"/>
                  <a:pt x="60672" y="1250"/>
                  <a:pt x="60637" y="45"/>
                </a:cubicBezTo>
                <a:cubicBezTo>
                  <a:pt x="60628" y="45"/>
                  <a:pt x="60619" y="36"/>
                  <a:pt x="60628" y="27"/>
                </a:cubicBezTo>
                <a:lnTo>
                  <a:pt x="60271" y="27"/>
                </a:lnTo>
                <a:cubicBezTo>
                  <a:pt x="60324" y="1214"/>
                  <a:pt x="60405" y="2427"/>
                  <a:pt x="60387" y="3649"/>
                </a:cubicBezTo>
                <a:cubicBezTo>
                  <a:pt x="59823" y="3626"/>
                  <a:pt x="59255" y="3616"/>
                  <a:pt x="58685" y="3616"/>
                </a:cubicBezTo>
                <a:cubicBezTo>
                  <a:pt x="57740" y="3616"/>
                  <a:pt x="56793" y="3643"/>
                  <a:pt x="55864" y="3676"/>
                </a:cubicBezTo>
                <a:cubicBezTo>
                  <a:pt x="55855" y="2454"/>
                  <a:pt x="55864" y="1241"/>
                  <a:pt x="55873" y="27"/>
                </a:cubicBezTo>
                <a:lnTo>
                  <a:pt x="55516" y="27"/>
                </a:lnTo>
                <a:cubicBezTo>
                  <a:pt x="55498" y="1241"/>
                  <a:pt x="55525" y="2490"/>
                  <a:pt x="55498" y="3694"/>
                </a:cubicBezTo>
                <a:cubicBezTo>
                  <a:pt x="54854" y="3721"/>
                  <a:pt x="54193" y="3735"/>
                  <a:pt x="53531" y="3735"/>
                </a:cubicBezTo>
                <a:cubicBezTo>
                  <a:pt x="52681" y="3735"/>
                  <a:pt x="51829" y="3712"/>
                  <a:pt x="51011" y="3667"/>
                </a:cubicBezTo>
                <a:cubicBezTo>
                  <a:pt x="50975" y="2400"/>
                  <a:pt x="50904" y="1169"/>
                  <a:pt x="50743" y="27"/>
                </a:cubicBezTo>
                <a:lnTo>
                  <a:pt x="50377" y="27"/>
                </a:lnTo>
                <a:cubicBezTo>
                  <a:pt x="50556" y="1160"/>
                  <a:pt x="50609" y="2409"/>
                  <a:pt x="50663" y="3667"/>
                </a:cubicBezTo>
                <a:cubicBezTo>
                  <a:pt x="49012" y="3533"/>
                  <a:pt x="47255" y="3507"/>
                  <a:pt x="45578" y="3417"/>
                </a:cubicBezTo>
                <a:cubicBezTo>
                  <a:pt x="45578" y="2258"/>
                  <a:pt x="45614" y="1142"/>
                  <a:pt x="45658" y="27"/>
                </a:cubicBezTo>
                <a:lnTo>
                  <a:pt x="45301" y="27"/>
                </a:lnTo>
                <a:cubicBezTo>
                  <a:pt x="45257" y="1142"/>
                  <a:pt x="45221" y="2258"/>
                  <a:pt x="45221" y="3417"/>
                </a:cubicBezTo>
                <a:cubicBezTo>
                  <a:pt x="44892" y="3397"/>
                  <a:pt x="44565" y="3389"/>
                  <a:pt x="44238" y="3389"/>
                </a:cubicBezTo>
                <a:cubicBezTo>
                  <a:pt x="43178" y="3389"/>
                  <a:pt x="42127" y="3471"/>
                  <a:pt x="41087" y="3471"/>
                </a:cubicBezTo>
                <a:cubicBezTo>
                  <a:pt x="41046" y="3471"/>
                  <a:pt x="41006" y="3471"/>
                  <a:pt x="40966" y="3471"/>
                </a:cubicBezTo>
                <a:cubicBezTo>
                  <a:pt x="40975" y="2302"/>
                  <a:pt x="41046" y="1196"/>
                  <a:pt x="41064" y="27"/>
                </a:cubicBezTo>
                <a:lnTo>
                  <a:pt x="40716" y="27"/>
                </a:lnTo>
                <a:cubicBezTo>
                  <a:pt x="40680" y="1187"/>
                  <a:pt x="40627" y="2311"/>
                  <a:pt x="40618" y="3489"/>
                </a:cubicBezTo>
                <a:cubicBezTo>
                  <a:pt x="38941" y="3515"/>
                  <a:pt x="37156" y="3498"/>
                  <a:pt x="35559" y="3569"/>
                </a:cubicBezTo>
                <a:cubicBezTo>
                  <a:pt x="35479" y="2374"/>
                  <a:pt x="35568" y="1187"/>
                  <a:pt x="35622" y="27"/>
                </a:cubicBezTo>
                <a:lnTo>
                  <a:pt x="35265" y="27"/>
                </a:lnTo>
                <a:cubicBezTo>
                  <a:pt x="35212" y="1160"/>
                  <a:pt x="35131" y="2347"/>
                  <a:pt x="35203" y="3524"/>
                </a:cubicBezTo>
                <a:lnTo>
                  <a:pt x="30394" y="3587"/>
                </a:lnTo>
                <a:cubicBezTo>
                  <a:pt x="30394" y="1847"/>
                  <a:pt x="30350" y="54"/>
                  <a:pt x="30350" y="27"/>
                </a:cubicBezTo>
                <a:lnTo>
                  <a:pt x="29966" y="36"/>
                </a:lnTo>
                <a:cubicBezTo>
                  <a:pt x="29966" y="63"/>
                  <a:pt x="30011" y="1856"/>
                  <a:pt x="30011" y="3587"/>
                </a:cubicBezTo>
                <a:lnTo>
                  <a:pt x="24765" y="3658"/>
                </a:lnTo>
                <a:cubicBezTo>
                  <a:pt x="24881" y="2436"/>
                  <a:pt x="25042" y="830"/>
                  <a:pt x="25122" y="1"/>
                </a:cubicBezTo>
                <a:lnTo>
                  <a:pt x="24738" y="1"/>
                </a:lnTo>
                <a:cubicBezTo>
                  <a:pt x="24649" y="848"/>
                  <a:pt x="24488" y="2454"/>
                  <a:pt x="24381" y="3667"/>
                </a:cubicBezTo>
                <a:lnTo>
                  <a:pt x="18975" y="3739"/>
                </a:lnTo>
                <a:cubicBezTo>
                  <a:pt x="18975" y="2454"/>
                  <a:pt x="18931" y="964"/>
                  <a:pt x="18904" y="1"/>
                </a:cubicBezTo>
                <a:lnTo>
                  <a:pt x="18520" y="1"/>
                </a:lnTo>
                <a:cubicBezTo>
                  <a:pt x="18547" y="964"/>
                  <a:pt x="18592" y="2472"/>
                  <a:pt x="18592" y="3739"/>
                </a:cubicBezTo>
                <a:lnTo>
                  <a:pt x="12829" y="3819"/>
                </a:lnTo>
                <a:cubicBezTo>
                  <a:pt x="12820" y="2302"/>
                  <a:pt x="12802" y="795"/>
                  <a:pt x="12793" y="1"/>
                </a:cubicBezTo>
                <a:lnTo>
                  <a:pt x="12409" y="1"/>
                </a:lnTo>
                <a:cubicBezTo>
                  <a:pt x="12418" y="795"/>
                  <a:pt x="12436" y="2302"/>
                  <a:pt x="12445" y="3819"/>
                </a:cubicBezTo>
                <a:lnTo>
                  <a:pt x="7735" y="3881"/>
                </a:lnTo>
                <a:cubicBezTo>
                  <a:pt x="7735" y="2061"/>
                  <a:pt x="7690" y="54"/>
                  <a:pt x="7690" y="27"/>
                </a:cubicBezTo>
                <a:lnTo>
                  <a:pt x="7307" y="36"/>
                </a:lnTo>
                <a:cubicBezTo>
                  <a:pt x="7307" y="63"/>
                  <a:pt x="7351" y="2070"/>
                  <a:pt x="7351" y="3890"/>
                </a:cubicBezTo>
                <a:lnTo>
                  <a:pt x="1999" y="3962"/>
                </a:lnTo>
                <a:cubicBezTo>
                  <a:pt x="2114" y="2713"/>
                  <a:pt x="2293" y="902"/>
                  <a:pt x="2391" y="1"/>
                </a:cubicBezTo>
                <a:close/>
              </a:path>
            </a:pathLst>
          </a:custGeom>
          <a:solidFill>
            <a:srgbClr val="95739C">
              <a:alpha val="107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 txBox="1">
            <a:spLocks noGrp="1"/>
          </p:cNvSpPr>
          <p:nvPr>
            <p:ph type="title"/>
          </p:nvPr>
        </p:nvSpPr>
        <p:spPr>
          <a:xfrm>
            <a:off x="3750400" y="3085400"/>
            <a:ext cx="4691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8000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0" name="Google Shape;30;p3"/>
          <p:cNvSpPr txBox="1">
            <a:spLocks noGrp="1"/>
          </p:cNvSpPr>
          <p:nvPr>
            <p:ph type="title" idx="2" hasCustomPrompt="1"/>
          </p:nvPr>
        </p:nvSpPr>
        <p:spPr>
          <a:xfrm>
            <a:off x="5261400" y="1963000"/>
            <a:ext cx="1669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9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31" name="Google Shape;31;p3"/>
          <p:cNvSpPr txBox="1">
            <a:spLocks noGrp="1"/>
          </p:cNvSpPr>
          <p:nvPr>
            <p:ph type="subTitle" idx="1"/>
          </p:nvPr>
        </p:nvSpPr>
        <p:spPr>
          <a:xfrm>
            <a:off x="3750400" y="4207800"/>
            <a:ext cx="4691200" cy="6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2" name="Google Shape;32;p3"/>
          <p:cNvGrpSpPr/>
          <p:nvPr/>
        </p:nvGrpSpPr>
        <p:grpSpPr>
          <a:xfrm>
            <a:off x="330510" y="463642"/>
            <a:ext cx="11207257" cy="5999825"/>
            <a:chOff x="247882" y="347731"/>
            <a:chExt cx="8405443" cy="4499869"/>
          </a:xfrm>
        </p:grpSpPr>
        <p:grpSp>
          <p:nvGrpSpPr>
            <p:cNvPr id="33" name="Google Shape;33;p3"/>
            <p:cNvGrpSpPr/>
            <p:nvPr/>
          </p:nvGrpSpPr>
          <p:grpSpPr>
            <a:xfrm rot="-1987557">
              <a:off x="470599" y="4124428"/>
              <a:ext cx="484992" cy="642897"/>
              <a:chOff x="477400" y="383100"/>
              <a:chExt cx="484975" cy="642875"/>
            </a:xfrm>
          </p:grpSpPr>
          <p:sp>
            <p:nvSpPr>
              <p:cNvPr id="34" name="Google Shape;34;p3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" name="Google Shape;35;p3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6" name="Google Shape;36;p3"/>
            <p:cNvGrpSpPr/>
            <p:nvPr/>
          </p:nvGrpSpPr>
          <p:grpSpPr>
            <a:xfrm>
              <a:off x="8208450" y="458063"/>
              <a:ext cx="444875" cy="545100"/>
              <a:chOff x="8331913" y="266838"/>
              <a:chExt cx="444875" cy="545100"/>
            </a:xfrm>
          </p:grpSpPr>
          <p:sp>
            <p:nvSpPr>
              <p:cNvPr id="37" name="Google Shape;37;p3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" name="Google Shape;38;p3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9" name="Google Shape;39;p3"/>
            <p:cNvGrpSpPr/>
            <p:nvPr/>
          </p:nvGrpSpPr>
          <p:grpSpPr>
            <a:xfrm rot="-1203388">
              <a:off x="287340" y="387277"/>
              <a:ext cx="280073" cy="279635"/>
              <a:chOff x="1527250" y="3032100"/>
              <a:chExt cx="239825" cy="239450"/>
            </a:xfrm>
          </p:grpSpPr>
          <p:sp>
            <p:nvSpPr>
              <p:cNvPr id="40" name="Google Shape;40;p3"/>
              <p:cNvSpPr/>
              <p:nvPr/>
            </p:nvSpPr>
            <p:spPr>
              <a:xfrm>
                <a:off x="1623575" y="3032100"/>
                <a:ext cx="72075" cy="80875"/>
              </a:xfrm>
              <a:custGeom>
                <a:avLst/>
                <a:gdLst/>
                <a:ahLst/>
                <a:cxnLst/>
                <a:rect l="l" t="t" r="r" b="b"/>
                <a:pathLst>
                  <a:path w="2883" h="3235" extrusionOk="0">
                    <a:moveTo>
                      <a:pt x="2038" y="0"/>
                    </a:moveTo>
                    <a:cubicBezTo>
                      <a:pt x="1861" y="0"/>
                      <a:pt x="1664" y="56"/>
                      <a:pt x="1454" y="171"/>
                    </a:cubicBezTo>
                    <a:cubicBezTo>
                      <a:pt x="1078" y="372"/>
                      <a:pt x="727" y="648"/>
                      <a:pt x="477" y="999"/>
                    </a:cubicBezTo>
                    <a:cubicBezTo>
                      <a:pt x="0" y="1675"/>
                      <a:pt x="201" y="2502"/>
                      <a:pt x="1028" y="3004"/>
                    </a:cubicBezTo>
                    <a:cubicBezTo>
                      <a:pt x="1279" y="3156"/>
                      <a:pt x="1489" y="3235"/>
                      <a:pt x="1677" y="3235"/>
                    </a:cubicBezTo>
                    <a:cubicBezTo>
                      <a:pt x="2012" y="3235"/>
                      <a:pt x="2276" y="2983"/>
                      <a:pt x="2582" y="2452"/>
                    </a:cubicBezTo>
                    <a:cubicBezTo>
                      <a:pt x="2782" y="2076"/>
                      <a:pt x="2883" y="1725"/>
                      <a:pt x="2858" y="1450"/>
                    </a:cubicBezTo>
                    <a:cubicBezTo>
                      <a:pt x="2858" y="1174"/>
                      <a:pt x="2858" y="1049"/>
                      <a:pt x="2832" y="923"/>
                    </a:cubicBezTo>
                    <a:cubicBezTo>
                      <a:pt x="2779" y="335"/>
                      <a:pt x="2472" y="0"/>
                      <a:pt x="20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" name="Google Shape;41;p3"/>
              <p:cNvSpPr/>
              <p:nvPr/>
            </p:nvSpPr>
            <p:spPr>
              <a:xfrm>
                <a:off x="1700025" y="3181625"/>
                <a:ext cx="67050" cy="73775"/>
              </a:xfrm>
              <a:custGeom>
                <a:avLst/>
                <a:gdLst/>
                <a:ahLst/>
                <a:cxnLst/>
                <a:rect l="l" t="t" r="r" b="b"/>
                <a:pathLst>
                  <a:path w="2682" h="2951" extrusionOk="0">
                    <a:moveTo>
                      <a:pt x="1431" y="0"/>
                    </a:moveTo>
                    <a:cubicBezTo>
                      <a:pt x="1196" y="0"/>
                      <a:pt x="974" y="113"/>
                      <a:pt x="752" y="256"/>
                    </a:cubicBezTo>
                    <a:cubicBezTo>
                      <a:pt x="276" y="581"/>
                      <a:pt x="0" y="1033"/>
                      <a:pt x="150" y="1634"/>
                    </a:cubicBezTo>
                    <a:cubicBezTo>
                      <a:pt x="301" y="2236"/>
                      <a:pt x="802" y="2612"/>
                      <a:pt x="1303" y="2887"/>
                    </a:cubicBezTo>
                    <a:cubicBezTo>
                      <a:pt x="1391" y="2931"/>
                      <a:pt x="1484" y="2951"/>
                      <a:pt x="1578" y="2951"/>
                    </a:cubicBezTo>
                    <a:cubicBezTo>
                      <a:pt x="1918" y="2951"/>
                      <a:pt x="2274" y="2694"/>
                      <a:pt x="2431" y="2361"/>
                    </a:cubicBezTo>
                    <a:cubicBezTo>
                      <a:pt x="2556" y="2085"/>
                      <a:pt x="2657" y="1810"/>
                      <a:pt x="2607" y="1534"/>
                    </a:cubicBezTo>
                    <a:cubicBezTo>
                      <a:pt x="2682" y="882"/>
                      <a:pt x="2381" y="456"/>
                      <a:pt x="1855" y="130"/>
                    </a:cubicBezTo>
                    <a:cubicBezTo>
                      <a:pt x="1707" y="38"/>
                      <a:pt x="1567" y="0"/>
                      <a:pt x="14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" name="Google Shape;42;p3"/>
              <p:cNvSpPr/>
              <p:nvPr/>
            </p:nvSpPr>
            <p:spPr>
              <a:xfrm>
                <a:off x="1527250" y="3196275"/>
                <a:ext cx="64400" cy="75275"/>
              </a:xfrm>
              <a:custGeom>
                <a:avLst/>
                <a:gdLst/>
                <a:ahLst/>
                <a:cxnLst/>
                <a:rect l="l" t="t" r="r" b="b"/>
                <a:pathLst>
                  <a:path w="2576" h="3011" extrusionOk="0">
                    <a:moveTo>
                      <a:pt x="1357" y="1"/>
                    </a:moveTo>
                    <a:cubicBezTo>
                      <a:pt x="1116" y="1"/>
                      <a:pt x="860" y="113"/>
                      <a:pt x="620" y="296"/>
                    </a:cubicBezTo>
                    <a:cubicBezTo>
                      <a:pt x="345" y="497"/>
                      <a:pt x="119" y="747"/>
                      <a:pt x="19" y="1098"/>
                    </a:cubicBezTo>
                    <a:cubicBezTo>
                      <a:pt x="1" y="2346"/>
                      <a:pt x="427" y="3011"/>
                      <a:pt x="1180" y="3011"/>
                    </a:cubicBezTo>
                    <a:cubicBezTo>
                      <a:pt x="1485" y="3011"/>
                      <a:pt x="1844" y="2901"/>
                      <a:pt x="2249" y="2677"/>
                    </a:cubicBezTo>
                    <a:cubicBezTo>
                      <a:pt x="2525" y="2502"/>
                      <a:pt x="2500" y="2301"/>
                      <a:pt x="2274" y="2101"/>
                    </a:cubicBezTo>
                    <a:lnTo>
                      <a:pt x="2274" y="1725"/>
                    </a:lnTo>
                    <a:cubicBezTo>
                      <a:pt x="2575" y="1123"/>
                      <a:pt x="2299" y="597"/>
                      <a:pt x="1873" y="221"/>
                    </a:cubicBezTo>
                    <a:cubicBezTo>
                      <a:pt x="1720" y="68"/>
                      <a:pt x="1543" y="1"/>
                      <a:pt x="135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3" name="Google Shape;43;p3"/>
            <p:cNvSpPr/>
            <p:nvPr/>
          </p:nvSpPr>
          <p:spPr>
            <a:xfrm rot="-1983784">
              <a:off x="2545875" y="4449795"/>
              <a:ext cx="163081" cy="308600"/>
            </a:xfrm>
            <a:custGeom>
              <a:avLst/>
              <a:gdLst/>
              <a:ahLst/>
              <a:cxnLst/>
              <a:rect l="l" t="t" r="r" b="b"/>
              <a:pathLst>
                <a:path w="4838" h="9155" extrusionOk="0">
                  <a:moveTo>
                    <a:pt x="2132" y="1"/>
                  </a:moveTo>
                  <a:cubicBezTo>
                    <a:pt x="1972" y="1"/>
                    <a:pt x="1824" y="119"/>
                    <a:pt x="1705" y="372"/>
                  </a:cubicBezTo>
                  <a:cubicBezTo>
                    <a:pt x="1529" y="547"/>
                    <a:pt x="1479" y="773"/>
                    <a:pt x="1454" y="973"/>
                  </a:cubicBezTo>
                  <a:cubicBezTo>
                    <a:pt x="953" y="1424"/>
                    <a:pt x="752" y="2026"/>
                    <a:pt x="477" y="2577"/>
                  </a:cubicBezTo>
                  <a:cubicBezTo>
                    <a:pt x="126" y="2778"/>
                    <a:pt x="76" y="3053"/>
                    <a:pt x="101" y="3404"/>
                  </a:cubicBezTo>
                  <a:cubicBezTo>
                    <a:pt x="25" y="3680"/>
                    <a:pt x="0" y="3981"/>
                    <a:pt x="226" y="4206"/>
                  </a:cubicBezTo>
                  <a:cubicBezTo>
                    <a:pt x="451" y="4883"/>
                    <a:pt x="552" y="5635"/>
                    <a:pt x="1028" y="6211"/>
                  </a:cubicBezTo>
                  <a:cubicBezTo>
                    <a:pt x="1078" y="6712"/>
                    <a:pt x="1279" y="7189"/>
                    <a:pt x="1504" y="7640"/>
                  </a:cubicBezTo>
                  <a:cubicBezTo>
                    <a:pt x="1479" y="7690"/>
                    <a:pt x="1479" y="7740"/>
                    <a:pt x="1504" y="7765"/>
                  </a:cubicBezTo>
                  <a:cubicBezTo>
                    <a:pt x="1504" y="7790"/>
                    <a:pt x="1504" y="7790"/>
                    <a:pt x="1504" y="7790"/>
                  </a:cubicBezTo>
                  <a:cubicBezTo>
                    <a:pt x="1504" y="7941"/>
                    <a:pt x="1529" y="8091"/>
                    <a:pt x="1680" y="8191"/>
                  </a:cubicBezTo>
                  <a:cubicBezTo>
                    <a:pt x="1680" y="8266"/>
                    <a:pt x="1705" y="8342"/>
                    <a:pt x="1705" y="8392"/>
                  </a:cubicBezTo>
                  <a:cubicBezTo>
                    <a:pt x="1680" y="8692"/>
                    <a:pt x="1680" y="8968"/>
                    <a:pt x="2081" y="8993"/>
                  </a:cubicBezTo>
                  <a:cubicBezTo>
                    <a:pt x="2149" y="9088"/>
                    <a:pt x="2217" y="9154"/>
                    <a:pt x="2285" y="9154"/>
                  </a:cubicBezTo>
                  <a:cubicBezTo>
                    <a:pt x="2342" y="9154"/>
                    <a:pt x="2399" y="9108"/>
                    <a:pt x="2456" y="8993"/>
                  </a:cubicBezTo>
                  <a:cubicBezTo>
                    <a:pt x="2507" y="8943"/>
                    <a:pt x="2507" y="8893"/>
                    <a:pt x="2507" y="8818"/>
                  </a:cubicBezTo>
                  <a:cubicBezTo>
                    <a:pt x="2682" y="8667"/>
                    <a:pt x="2707" y="8442"/>
                    <a:pt x="2707" y="8216"/>
                  </a:cubicBezTo>
                  <a:cubicBezTo>
                    <a:pt x="3334" y="7139"/>
                    <a:pt x="3659" y="5935"/>
                    <a:pt x="4136" y="4808"/>
                  </a:cubicBezTo>
                  <a:cubicBezTo>
                    <a:pt x="4261" y="4707"/>
                    <a:pt x="4311" y="4582"/>
                    <a:pt x="4311" y="4432"/>
                  </a:cubicBezTo>
                  <a:cubicBezTo>
                    <a:pt x="4411" y="4081"/>
                    <a:pt x="4837" y="3780"/>
                    <a:pt x="4487" y="3379"/>
                  </a:cubicBezTo>
                  <a:cubicBezTo>
                    <a:pt x="4286" y="2753"/>
                    <a:pt x="3885" y="2276"/>
                    <a:pt x="3509" y="1775"/>
                  </a:cubicBezTo>
                  <a:cubicBezTo>
                    <a:pt x="3459" y="1499"/>
                    <a:pt x="3359" y="1299"/>
                    <a:pt x="3133" y="1149"/>
                  </a:cubicBezTo>
                  <a:cubicBezTo>
                    <a:pt x="3108" y="1098"/>
                    <a:pt x="3083" y="1048"/>
                    <a:pt x="3033" y="998"/>
                  </a:cubicBezTo>
                  <a:cubicBezTo>
                    <a:pt x="3008" y="697"/>
                    <a:pt x="2782" y="472"/>
                    <a:pt x="2582" y="271"/>
                  </a:cubicBezTo>
                  <a:cubicBezTo>
                    <a:pt x="2429" y="94"/>
                    <a:pt x="2275" y="1"/>
                    <a:pt x="21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44;p3"/>
            <p:cNvSpPr/>
            <p:nvPr/>
          </p:nvSpPr>
          <p:spPr>
            <a:xfrm rot="-10187223">
              <a:off x="6381453" y="4347753"/>
              <a:ext cx="358997" cy="408679"/>
            </a:xfrm>
            <a:custGeom>
              <a:avLst/>
              <a:gdLst/>
              <a:ahLst/>
              <a:cxnLst/>
              <a:rect l="l" t="t" r="r" b="b"/>
              <a:pathLst>
                <a:path w="11099" h="12635" extrusionOk="0">
                  <a:moveTo>
                    <a:pt x="5421" y="7516"/>
                  </a:moveTo>
                  <a:cubicBezTo>
                    <a:pt x="5626" y="7516"/>
                    <a:pt x="5845" y="7540"/>
                    <a:pt x="6076" y="7594"/>
                  </a:cubicBezTo>
                  <a:cubicBezTo>
                    <a:pt x="5865" y="8490"/>
                    <a:pt x="5230" y="9611"/>
                    <a:pt x="4308" y="9611"/>
                  </a:cubicBezTo>
                  <a:cubicBezTo>
                    <a:pt x="4294" y="9611"/>
                    <a:pt x="4280" y="9610"/>
                    <a:pt x="4265" y="9610"/>
                  </a:cubicBezTo>
                  <a:cubicBezTo>
                    <a:pt x="2817" y="9553"/>
                    <a:pt x="3538" y="7516"/>
                    <a:pt x="5421" y="7516"/>
                  </a:cubicBezTo>
                  <a:close/>
                  <a:moveTo>
                    <a:pt x="919" y="1"/>
                  </a:moveTo>
                  <a:cubicBezTo>
                    <a:pt x="578" y="1"/>
                    <a:pt x="349" y="173"/>
                    <a:pt x="260" y="466"/>
                  </a:cubicBezTo>
                  <a:cubicBezTo>
                    <a:pt x="1" y="1304"/>
                    <a:pt x="1080" y="1429"/>
                    <a:pt x="1928" y="1625"/>
                  </a:cubicBezTo>
                  <a:cubicBezTo>
                    <a:pt x="3489" y="1982"/>
                    <a:pt x="4658" y="2928"/>
                    <a:pt x="5657" y="4114"/>
                  </a:cubicBezTo>
                  <a:cubicBezTo>
                    <a:pt x="6130" y="4676"/>
                    <a:pt x="6424" y="5328"/>
                    <a:pt x="6353" y="6139"/>
                  </a:cubicBezTo>
                  <a:cubicBezTo>
                    <a:pt x="5844" y="6148"/>
                    <a:pt x="5398" y="6131"/>
                    <a:pt x="4970" y="6175"/>
                  </a:cubicBezTo>
                  <a:cubicBezTo>
                    <a:pt x="3650" y="6318"/>
                    <a:pt x="2713" y="6996"/>
                    <a:pt x="2213" y="8227"/>
                  </a:cubicBezTo>
                  <a:cubicBezTo>
                    <a:pt x="1614" y="9737"/>
                    <a:pt x="2880" y="10992"/>
                    <a:pt x="4329" y="10992"/>
                  </a:cubicBezTo>
                  <a:cubicBezTo>
                    <a:pt x="4909" y="10992"/>
                    <a:pt x="5519" y="10790"/>
                    <a:pt x="6049" y="10323"/>
                  </a:cubicBezTo>
                  <a:cubicBezTo>
                    <a:pt x="6611" y="9833"/>
                    <a:pt x="6950" y="9208"/>
                    <a:pt x="7254" y="8548"/>
                  </a:cubicBezTo>
                  <a:cubicBezTo>
                    <a:pt x="7396" y="8244"/>
                    <a:pt x="7466" y="8109"/>
                    <a:pt x="7590" y="8109"/>
                  </a:cubicBezTo>
                  <a:cubicBezTo>
                    <a:pt x="7684" y="8109"/>
                    <a:pt x="7809" y="8187"/>
                    <a:pt x="8021" y="8325"/>
                  </a:cubicBezTo>
                  <a:cubicBezTo>
                    <a:pt x="9207" y="9074"/>
                    <a:pt x="9743" y="10127"/>
                    <a:pt x="9528" y="11537"/>
                  </a:cubicBezTo>
                  <a:cubicBezTo>
                    <a:pt x="9421" y="12215"/>
                    <a:pt x="9600" y="12554"/>
                    <a:pt x="10055" y="12625"/>
                  </a:cubicBezTo>
                  <a:cubicBezTo>
                    <a:pt x="10094" y="12631"/>
                    <a:pt x="10132" y="12634"/>
                    <a:pt x="10169" y="12634"/>
                  </a:cubicBezTo>
                  <a:cubicBezTo>
                    <a:pt x="11098" y="12634"/>
                    <a:pt x="11087" y="10723"/>
                    <a:pt x="10795" y="9761"/>
                  </a:cubicBezTo>
                  <a:cubicBezTo>
                    <a:pt x="10394" y="8441"/>
                    <a:pt x="9546" y="7522"/>
                    <a:pt x="8342" y="6907"/>
                  </a:cubicBezTo>
                  <a:cubicBezTo>
                    <a:pt x="7958" y="6710"/>
                    <a:pt x="7762" y="6496"/>
                    <a:pt x="7771" y="6032"/>
                  </a:cubicBezTo>
                  <a:cubicBezTo>
                    <a:pt x="7789" y="5078"/>
                    <a:pt x="7468" y="4213"/>
                    <a:pt x="6888" y="3454"/>
                  </a:cubicBezTo>
                  <a:cubicBezTo>
                    <a:pt x="5434" y="1527"/>
                    <a:pt x="3507" y="394"/>
                    <a:pt x="1125" y="20"/>
                  </a:cubicBezTo>
                  <a:cubicBezTo>
                    <a:pt x="1052" y="7"/>
                    <a:pt x="984" y="1"/>
                    <a:pt x="9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45" name="Google Shape;45;p3"/>
            <p:cNvGrpSpPr/>
            <p:nvPr/>
          </p:nvGrpSpPr>
          <p:grpSpPr>
            <a:xfrm rot="-6152559">
              <a:off x="5472890" y="399583"/>
              <a:ext cx="280060" cy="279622"/>
              <a:chOff x="1527250" y="3032100"/>
              <a:chExt cx="239825" cy="239450"/>
            </a:xfrm>
          </p:grpSpPr>
          <p:sp>
            <p:nvSpPr>
              <p:cNvPr id="46" name="Google Shape;46;p3"/>
              <p:cNvSpPr/>
              <p:nvPr/>
            </p:nvSpPr>
            <p:spPr>
              <a:xfrm>
                <a:off x="1623575" y="3032100"/>
                <a:ext cx="72075" cy="80875"/>
              </a:xfrm>
              <a:custGeom>
                <a:avLst/>
                <a:gdLst/>
                <a:ahLst/>
                <a:cxnLst/>
                <a:rect l="l" t="t" r="r" b="b"/>
                <a:pathLst>
                  <a:path w="2883" h="3235" extrusionOk="0">
                    <a:moveTo>
                      <a:pt x="2038" y="0"/>
                    </a:moveTo>
                    <a:cubicBezTo>
                      <a:pt x="1861" y="0"/>
                      <a:pt x="1664" y="56"/>
                      <a:pt x="1454" y="171"/>
                    </a:cubicBezTo>
                    <a:cubicBezTo>
                      <a:pt x="1078" y="372"/>
                      <a:pt x="727" y="648"/>
                      <a:pt x="477" y="999"/>
                    </a:cubicBezTo>
                    <a:cubicBezTo>
                      <a:pt x="0" y="1675"/>
                      <a:pt x="201" y="2502"/>
                      <a:pt x="1028" y="3004"/>
                    </a:cubicBezTo>
                    <a:cubicBezTo>
                      <a:pt x="1279" y="3156"/>
                      <a:pt x="1489" y="3235"/>
                      <a:pt x="1677" y="3235"/>
                    </a:cubicBezTo>
                    <a:cubicBezTo>
                      <a:pt x="2012" y="3235"/>
                      <a:pt x="2276" y="2983"/>
                      <a:pt x="2582" y="2452"/>
                    </a:cubicBezTo>
                    <a:cubicBezTo>
                      <a:pt x="2782" y="2076"/>
                      <a:pt x="2883" y="1725"/>
                      <a:pt x="2858" y="1450"/>
                    </a:cubicBezTo>
                    <a:cubicBezTo>
                      <a:pt x="2858" y="1174"/>
                      <a:pt x="2858" y="1049"/>
                      <a:pt x="2832" y="923"/>
                    </a:cubicBezTo>
                    <a:cubicBezTo>
                      <a:pt x="2779" y="335"/>
                      <a:pt x="2472" y="0"/>
                      <a:pt x="20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" name="Google Shape;47;p3"/>
              <p:cNvSpPr/>
              <p:nvPr/>
            </p:nvSpPr>
            <p:spPr>
              <a:xfrm>
                <a:off x="1700025" y="3181625"/>
                <a:ext cx="67050" cy="73775"/>
              </a:xfrm>
              <a:custGeom>
                <a:avLst/>
                <a:gdLst/>
                <a:ahLst/>
                <a:cxnLst/>
                <a:rect l="l" t="t" r="r" b="b"/>
                <a:pathLst>
                  <a:path w="2682" h="2951" extrusionOk="0">
                    <a:moveTo>
                      <a:pt x="1431" y="0"/>
                    </a:moveTo>
                    <a:cubicBezTo>
                      <a:pt x="1196" y="0"/>
                      <a:pt x="974" y="113"/>
                      <a:pt x="752" y="256"/>
                    </a:cubicBezTo>
                    <a:cubicBezTo>
                      <a:pt x="276" y="581"/>
                      <a:pt x="0" y="1033"/>
                      <a:pt x="150" y="1634"/>
                    </a:cubicBezTo>
                    <a:cubicBezTo>
                      <a:pt x="301" y="2236"/>
                      <a:pt x="802" y="2612"/>
                      <a:pt x="1303" y="2887"/>
                    </a:cubicBezTo>
                    <a:cubicBezTo>
                      <a:pt x="1391" y="2931"/>
                      <a:pt x="1484" y="2951"/>
                      <a:pt x="1578" y="2951"/>
                    </a:cubicBezTo>
                    <a:cubicBezTo>
                      <a:pt x="1918" y="2951"/>
                      <a:pt x="2274" y="2694"/>
                      <a:pt x="2431" y="2361"/>
                    </a:cubicBezTo>
                    <a:cubicBezTo>
                      <a:pt x="2556" y="2085"/>
                      <a:pt x="2657" y="1810"/>
                      <a:pt x="2607" y="1534"/>
                    </a:cubicBezTo>
                    <a:cubicBezTo>
                      <a:pt x="2682" y="882"/>
                      <a:pt x="2381" y="456"/>
                      <a:pt x="1855" y="130"/>
                    </a:cubicBezTo>
                    <a:cubicBezTo>
                      <a:pt x="1707" y="38"/>
                      <a:pt x="1567" y="0"/>
                      <a:pt x="14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48;p3"/>
              <p:cNvSpPr/>
              <p:nvPr/>
            </p:nvSpPr>
            <p:spPr>
              <a:xfrm>
                <a:off x="1527250" y="3196275"/>
                <a:ext cx="64400" cy="75275"/>
              </a:xfrm>
              <a:custGeom>
                <a:avLst/>
                <a:gdLst/>
                <a:ahLst/>
                <a:cxnLst/>
                <a:rect l="l" t="t" r="r" b="b"/>
                <a:pathLst>
                  <a:path w="2576" h="3011" extrusionOk="0">
                    <a:moveTo>
                      <a:pt x="1357" y="1"/>
                    </a:moveTo>
                    <a:cubicBezTo>
                      <a:pt x="1116" y="1"/>
                      <a:pt x="860" y="113"/>
                      <a:pt x="620" y="296"/>
                    </a:cubicBezTo>
                    <a:cubicBezTo>
                      <a:pt x="345" y="497"/>
                      <a:pt x="119" y="747"/>
                      <a:pt x="19" y="1098"/>
                    </a:cubicBezTo>
                    <a:cubicBezTo>
                      <a:pt x="1" y="2346"/>
                      <a:pt x="427" y="3011"/>
                      <a:pt x="1180" y="3011"/>
                    </a:cubicBezTo>
                    <a:cubicBezTo>
                      <a:pt x="1485" y="3011"/>
                      <a:pt x="1844" y="2901"/>
                      <a:pt x="2249" y="2677"/>
                    </a:cubicBezTo>
                    <a:cubicBezTo>
                      <a:pt x="2525" y="2502"/>
                      <a:pt x="2500" y="2301"/>
                      <a:pt x="2274" y="2101"/>
                    </a:cubicBezTo>
                    <a:lnTo>
                      <a:pt x="2274" y="1725"/>
                    </a:lnTo>
                    <a:cubicBezTo>
                      <a:pt x="2575" y="1123"/>
                      <a:pt x="2299" y="597"/>
                      <a:pt x="1873" y="221"/>
                    </a:cubicBezTo>
                    <a:cubicBezTo>
                      <a:pt x="1720" y="68"/>
                      <a:pt x="1543" y="1"/>
                      <a:pt x="135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9" name="Google Shape;49;p3"/>
            <p:cNvSpPr/>
            <p:nvPr/>
          </p:nvSpPr>
          <p:spPr>
            <a:xfrm rot="-3029405">
              <a:off x="3150000" y="446685"/>
              <a:ext cx="221821" cy="219771"/>
            </a:xfrm>
            <a:custGeom>
              <a:avLst/>
              <a:gdLst/>
              <a:ahLst/>
              <a:cxnLst/>
              <a:rect l="l" t="t" r="r" b="b"/>
              <a:pathLst>
                <a:path w="8873" h="8791" extrusionOk="0">
                  <a:moveTo>
                    <a:pt x="5657" y="0"/>
                  </a:moveTo>
                  <a:cubicBezTo>
                    <a:pt x="5541" y="0"/>
                    <a:pt x="5462" y="101"/>
                    <a:pt x="5414" y="307"/>
                  </a:cubicBezTo>
                  <a:cubicBezTo>
                    <a:pt x="5263" y="809"/>
                    <a:pt x="4913" y="1160"/>
                    <a:pt x="4712" y="1611"/>
                  </a:cubicBezTo>
                  <a:cubicBezTo>
                    <a:pt x="4628" y="1793"/>
                    <a:pt x="4520" y="1874"/>
                    <a:pt x="4397" y="1874"/>
                  </a:cubicBezTo>
                  <a:cubicBezTo>
                    <a:pt x="4301" y="1874"/>
                    <a:pt x="4196" y="1824"/>
                    <a:pt x="4085" y="1736"/>
                  </a:cubicBezTo>
                  <a:cubicBezTo>
                    <a:pt x="3935" y="1661"/>
                    <a:pt x="3835" y="1535"/>
                    <a:pt x="3709" y="1435"/>
                  </a:cubicBezTo>
                  <a:cubicBezTo>
                    <a:pt x="3735" y="1134"/>
                    <a:pt x="3584" y="909"/>
                    <a:pt x="3359" y="759"/>
                  </a:cubicBezTo>
                  <a:cubicBezTo>
                    <a:pt x="3195" y="636"/>
                    <a:pt x="2861" y="572"/>
                    <a:pt x="2550" y="572"/>
                  </a:cubicBezTo>
                  <a:cubicBezTo>
                    <a:pt x="2289" y="572"/>
                    <a:pt x="2044" y="617"/>
                    <a:pt x="1930" y="708"/>
                  </a:cubicBezTo>
                  <a:cubicBezTo>
                    <a:pt x="1629" y="959"/>
                    <a:pt x="1679" y="1410"/>
                    <a:pt x="1980" y="1987"/>
                  </a:cubicBezTo>
                  <a:cubicBezTo>
                    <a:pt x="2231" y="2438"/>
                    <a:pt x="2607" y="2789"/>
                    <a:pt x="3058" y="3139"/>
                  </a:cubicBezTo>
                  <a:cubicBezTo>
                    <a:pt x="2682" y="3390"/>
                    <a:pt x="2356" y="3566"/>
                    <a:pt x="2105" y="3816"/>
                  </a:cubicBezTo>
                  <a:cubicBezTo>
                    <a:pt x="1529" y="4368"/>
                    <a:pt x="777" y="4693"/>
                    <a:pt x="301" y="5320"/>
                  </a:cubicBezTo>
                  <a:cubicBezTo>
                    <a:pt x="0" y="5721"/>
                    <a:pt x="0" y="6147"/>
                    <a:pt x="351" y="6498"/>
                  </a:cubicBezTo>
                  <a:cubicBezTo>
                    <a:pt x="535" y="6710"/>
                    <a:pt x="750" y="6802"/>
                    <a:pt x="979" y="6802"/>
                  </a:cubicBezTo>
                  <a:cubicBezTo>
                    <a:pt x="1157" y="6802"/>
                    <a:pt x="1343" y="6747"/>
                    <a:pt x="1529" y="6648"/>
                  </a:cubicBezTo>
                  <a:cubicBezTo>
                    <a:pt x="1905" y="6448"/>
                    <a:pt x="2281" y="6222"/>
                    <a:pt x="2657" y="6022"/>
                  </a:cubicBezTo>
                  <a:cubicBezTo>
                    <a:pt x="2802" y="5957"/>
                    <a:pt x="2948" y="5851"/>
                    <a:pt x="3107" y="5851"/>
                  </a:cubicBezTo>
                  <a:cubicBezTo>
                    <a:pt x="3194" y="5851"/>
                    <a:pt x="3286" y="5883"/>
                    <a:pt x="3384" y="5972"/>
                  </a:cubicBezTo>
                  <a:cubicBezTo>
                    <a:pt x="3609" y="6197"/>
                    <a:pt x="3785" y="6423"/>
                    <a:pt x="3634" y="6749"/>
                  </a:cubicBezTo>
                  <a:cubicBezTo>
                    <a:pt x="3409" y="7250"/>
                    <a:pt x="3760" y="7726"/>
                    <a:pt x="3785" y="8202"/>
                  </a:cubicBezTo>
                  <a:cubicBezTo>
                    <a:pt x="3785" y="8516"/>
                    <a:pt x="4327" y="8790"/>
                    <a:pt x="4710" y="8790"/>
                  </a:cubicBezTo>
                  <a:cubicBezTo>
                    <a:pt x="4755" y="8790"/>
                    <a:pt x="4798" y="8786"/>
                    <a:pt x="4837" y="8779"/>
                  </a:cubicBezTo>
                  <a:cubicBezTo>
                    <a:pt x="5238" y="8703"/>
                    <a:pt x="5263" y="8378"/>
                    <a:pt x="5339" y="8052"/>
                  </a:cubicBezTo>
                  <a:cubicBezTo>
                    <a:pt x="5489" y="7150"/>
                    <a:pt x="5564" y="6272"/>
                    <a:pt x="5514" y="5370"/>
                  </a:cubicBezTo>
                  <a:cubicBezTo>
                    <a:pt x="5642" y="4820"/>
                    <a:pt x="5744" y="4619"/>
                    <a:pt x="6044" y="4619"/>
                  </a:cubicBezTo>
                  <a:cubicBezTo>
                    <a:pt x="6154" y="4619"/>
                    <a:pt x="6291" y="4646"/>
                    <a:pt x="6466" y="4693"/>
                  </a:cubicBezTo>
                  <a:cubicBezTo>
                    <a:pt x="6918" y="4819"/>
                    <a:pt x="7344" y="4969"/>
                    <a:pt x="7795" y="5094"/>
                  </a:cubicBezTo>
                  <a:cubicBezTo>
                    <a:pt x="7891" y="5122"/>
                    <a:pt x="7986" y="5136"/>
                    <a:pt x="8076" y="5136"/>
                  </a:cubicBezTo>
                  <a:cubicBezTo>
                    <a:pt x="8315" y="5136"/>
                    <a:pt x="8527" y="5037"/>
                    <a:pt x="8672" y="4819"/>
                  </a:cubicBezTo>
                  <a:cubicBezTo>
                    <a:pt x="8872" y="4493"/>
                    <a:pt x="8572" y="4267"/>
                    <a:pt x="8446" y="4017"/>
                  </a:cubicBezTo>
                  <a:cubicBezTo>
                    <a:pt x="8296" y="3766"/>
                    <a:pt x="8045" y="3666"/>
                    <a:pt x="7770" y="3616"/>
                  </a:cubicBezTo>
                  <a:cubicBezTo>
                    <a:pt x="7519" y="3566"/>
                    <a:pt x="7268" y="3515"/>
                    <a:pt x="6993" y="3440"/>
                  </a:cubicBezTo>
                  <a:cubicBezTo>
                    <a:pt x="5715" y="3064"/>
                    <a:pt x="5715" y="3064"/>
                    <a:pt x="6366" y="1886"/>
                  </a:cubicBezTo>
                  <a:cubicBezTo>
                    <a:pt x="6717" y="1285"/>
                    <a:pt x="6742" y="784"/>
                    <a:pt x="6166" y="332"/>
                  </a:cubicBezTo>
                  <a:cubicBezTo>
                    <a:pt x="5946" y="113"/>
                    <a:pt x="5780" y="0"/>
                    <a:pt x="56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9614354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EEB48-1DE6-45AD-BE3A-3BB5ADA466F2}" type="datetimeFigureOut">
              <a:rPr lang="zh-CN" altLang="en-US" smtClean="0"/>
              <a:t>2023/2/14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6C835-3E02-41FF-9946-5F89EB142F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0913117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73894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3"/>
          <p:cNvSpPr/>
          <p:nvPr/>
        </p:nvSpPr>
        <p:spPr>
          <a:xfrm>
            <a:off x="0" y="-15434"/>
            <a:ext cx="12192083" cy="6877171"/>
          </a:xfrm>
          <a:custGeom>
            <a:avLst/>
            <a:gdLst/>
            <a:ahLst/>
            <a:cxnLst/>
            <a:rect l="l" t="t" r="r" b="b"/>
            <a:pathLst>
              <a:path w="73796" h="41626" extrusionOk="0">
                <a:moveTo>
                  <a:pt x="60753" y="4015"/>
                </a:moveTo>
                <a:cubicBezTo>
                  <a:pt x="62004" y="4049"/>
                  <a:pt x="63216" y="4123"/>
                  <a:pt x="64501" y="4123"/>
                </a:cubicBezTo>
                <a:cubicBezTo>
                  <a:pt x="64572" y="4123"/>
                  <a:pt x="64642" y="4123"/>
                  <a:pt x="64713" y="4122"/>
                </a:cubicBezTo>
                <a:lnTo>
                  <a:pt x="64713" y="4122"/>
                </a:lnTo>
                <a:cubicBezTo>
                  <a:pt x="64669" y="5469"/>
                  <a:pt x="64660" y="6879"/>
                  <a:pt x="64687" y="8261"/>
                </a:cubicBezTo>
                <a:cubicBezTo>
                  <a:pt x="63654" y="8212"/>
                  <a:pt x="62598" y="8139"/>
                  <a:pt x="61529" y="8139"/>
                </a:cubicBezTo>
                <a:cubicBezTo>
                  <a:pt x="61259" y="8139"/>
                  <a:pt x="60988" y="8144"/>
                  <a:pt x="60717" y="8154"/>
                </a:cubicBezTo>
                <a:cubicBezTo>
                  <a:pt x="60726" y="6789"/>
                  <a:pt x="60735" y="5425"/>
                  <a:pt x="60744" y="4051"/>
                </a:cubicBezTo>
                <a:cubicBezTo>
                  <a:pt x="60735" y="4033"/>
                  <a:pt x="60735" y="4015"/>
                  <a:pt x="60753" y="4015"/>
                </a:cubicBezTo>
                <a:close/>
                <a:moveTo>
                  <a:pt x="70575" y="4113"/>
                </a:moveTo>
                <a:cubicBezTo>
                  <a:pt x="70584" y="5487"/>
                  <a:pt x="70566" y="6852"/>
                  <a:pt x="70566" y="8217"/>
                </a:cubicBezTo>
                <a:cubicBezTo>
                  <a:pt x="69272" y="8262"/>
                  <a:pt x="67919" y="8316"/>
                  <a:pt x="66578" y="8316"/>
                </a:cubicBezTo>
                <a:cubicBezTo>
                  <a:pt x="66060" y="8316"/>
                  <a:pt x="65544" y="8308"/>
                  <a:pt x="65035" y="8288"/>
                </a:cubicBezTo>
                <a:cubicBezTo>
                  <a:pt x="65017" y="6905"/>
                  <a:pt x="65017" y="5469"/>
                  <a:pt x="65079" y="4131"/>
                </a:cubicBezTo>
                <a:cubicBezTo>
                  <a:pt x="65909" y="4151"/>
                  <a:pt x="66757" y="4163"/>
                  <a:pt x="67604" y="4163"/>
                </a:cubicBezTo>
                <a:cubicBezTo>
                  <a:pt x="68607" y="4163"/>
                  <a:pt x="69608" y="4147"/>
                  <a:pt x="70575" y="4113"/>
                </a:cubicBezTo>
                <a:close/>
                <a:moveTo>
                  <a:pt x="58534" y="3970"/>
                </a:moveTo>
                <a:cubicBezTo>
                  <a:pt x="59152" y="3970"/>
                  <a:pt x="59771" y="3981"/>
                  <a:pt x="60387" y="4006"/>
                </a:cubicBezTo>
                <a:cubicBezTo>
                  <a:pt x="60387" y="5398"/>
                  <a:pt x="60369" y="6781"/>
                  <a:pt x="60369" y="8181"/>
                </a:cubicBezTo>
                <a:cubicBezTo>
                  <a:pt x="58879" y="8208"/>
                  <a:pt x="57443" y="8297"/>
                  <a:pt x="55962" y="8333"/>
                </a:cubicBezTo>
                <a:cubicBezTo>
                  <a:pt x="55908" y="6923"/>
                  <a:pt x="55855" y="5505"/>
                  <a:pt x="55864" y="4024"/>
                </a:cubicBezTo>
                <a:cubicBezTo>
                  <a:pt x="56745" y="3992"/>
                  <a:pt x="57639" y="3970"/>
                  <a:pt x="58534" y="3970"/>
                </a:cubicBezTo>
                <a:close/>
                <a:moveTo>
                  <a:pt x="51038" y="4024"/>
                </a:moveTo>
                <a:cubicBezTo>
                  <a:pt x="51914" y="4062"/>
                  <a:pt x="52823" y="4086"/>
                  <a:pt x="53728" y="4086"/>
                </a:cubicBezTo>
                <a:cubicBezTo>
                  <a:pt x="54326" y="4086"/>
                  <a:pt x="54922" y="4076"/>
                  <a:pt x="55507" y="4051"/>
                </a:cubicBezTo>
                <a:lnTo>
                  <a:pt x="55507" y="4051"/>
                </a:lnTo>
                <a:cubicBezTo>
                  <a:pt x="55498" y="5523"/>
                  <a:pt x="55569" y="6914"/>
                  <a:pt x="55605" y="8342"/>
                </a:cubicBezTo>
                <a:cubicBezTo>
                  <a:pt x="54053" y="8360"/>
                  <a:pt x="52545" y="8413"/>
                  <a:pt x="51046" y="8476"/>
                </a:cubicBezTo>
                <a:cubicBezTo>
                  <a:pt x="51091" y="7021"/>
                  <a:pt x="51055" y="5505"/>
                  <a:pt x="51029" y="4060"/>
                </a:cubicBezTo>
                <a:cubicBezTo>
                  <a:pt x="51020" y="4042"/>
                  <a:pt x="51020" y="4033"/>
                  <a:pt x="51038" y="4024"/>
                </a:cubicBezTo>
                <a:close/>
                <a:moveTo>
                  <a:pt x="40618" y="3837"/>
                </a:moveTo>
                <a:lnTo>
                  <a:pt x="40618" y="3837"/>
                </a:lnTo>
                <a:cubicBezTo>
                  <a:pt x="40636" y="5433"/>
                  <a:pt x="40573" y="6941"/>
                  <a:pt x="40564" y="8502"/>
                </a:cubicBezTo>
                <a:cubicBezTo>
                  <a:pt x="40437" y="8498"/>
                  <a:pt x="40309" y="8496"/>
                  <a:pt x="40181" y="8496"/>
                </a:cubicBezTo>
                <a:cubicBezTo>
                  <a:pt x="39468" y="8496"/>
                  <a:pt x="38751" y="8552"/>
                  <a:pt x="38040" y="8583"/>
                </a:cubicBezTo>
                <a:cubicBezTo>
                  <a:pt x="37192" y="8618"/>
                  <a:pt x="36362" y="8609"/>
                  <a:pt x="35551" y="8699"/>
                </a:cubicBezTo>
                <a:lnTo>
                  <a:pt x="35542" y="8663"/>
                </a:lnTo>
                <a:cubicBezTo>
                  <a:pt x="35595" y="7120"/>
                  <a:pt x="35622" y="5505"/>
                  <a:pt x="35568" y="3935"/>
                </a:cubicBezTo>
                <a:cubicBezTo>
                  <a:pt x="37183" y="3837"/>
                  <a:pt x="38941" y="3881"/>
                  <a:pt x="40618" y="3837"/>
                </a:cubicBezTo>
                <a:close/>
                <a:moveTo>
                  <a:pt x="44285" y="3743"/>
                </a:moveTo>
                <a:cubicBezTo>
                  <a:pt x="44599" y="3743"/>
                  <a:pt x="44913" y="3750"/>
                  <a:pt x="45230" y="3765"/>
                </a:cubicBezTo>
                <a:cubicBezTo>
                  <a:pt x="45283" y="5433"/>
                  <a:pt x="45408" y="7004"/>
                  <a:pt x="45426" y="8699"/>
                </a:cubicBezTo>
                <a:cubicBezTo>
                  <a:pt x="43910" y="8654"/>
                  <a:pt x="42420" y="8583"/>
                  <a:pt x="40912" y="8520"/>
                </a:cubicBezTo>
                <a:cubicBezTo>
                  <a:pt x="40939" y="6959"/>
                  <a:pt x="40975" y="5407"/>
                  <a:pt x="40975" y="3828"/>
                </a:cubicBezTo>
                <a:cubicBezTo>
                  <a:pt x="42087" y="3821"/>
                  <a:pt x="43178" y="3743"/>
                  <a:pt x="44285" y="3743"/>
                </a:cubicBezTo>
                <a:close/>
                <a:moveTo>
                  <a:pt x="45596" y="3774"/>
                </a:moveTo>
                <a:cubicBezTo>
                  <a:pt x="47291" y="3854"/>
                  <a:pt x="49021" y="3899"/>
                  <a:pt x="50672" y="4015"/>
                </a:cubicBezTo>
                <a:cubicBezTo>
                  <a:pt x="50699" y="5496"/>
                  <a:pt x="50734" y="7013"/>
                  <a:pt x="50690" y="8502"/>
                </a:cubicBezTo>
                <a:cubicBezTo>
                  <a:pt x="49084" y="8592"/>
                  <a:pt x="47478" y="8699"/>
                  <a:pt x="45783" y="8708"/>
                </a:cubicBezTo>
                <a:cubicBezTo>
                  <a:pt x="45765" y="7030"/>
                  <a:pt x="45640" y="5451"/>
                  <a:pt x="45587" y="3810"/>
                </a:cubicBezTo>
                <a:cubicBezTo>
                  <a:pt x="45587" y="3792"/>
                  <a:pt x="45587" y="3783"/>
                  <a:pt x="45596" y="3774"/>
                </a:cubicBezTo>
                <a:close/>
                <a:moveTo>
                  <a:pt x="7351" y="4274"/>
                </a:moveTo>
                <a:cubicBezTo>
                  <a:pt x="7351" y="4996"/>
                  <a:pt x="7333" y="5665"/>
                  <a:pt x="7307" y="6129"/>
                </a:cubicBezTo>
                <a:cubicBezTo>
                  <a:pt x="7262" y="6923"/>
                  <a:pt x="7164" y="7887"/>
                  <a:pt x="7075" y="8904"/>
                </a:cubicBezTo>
                <a:cubicBezTo>
                  <a:pt x="7066" y="8984"/>
                  <a:pt x="7057" y="9055"/>
                  <a:pt x="7048" y="9136"/>
                </a:cubicBezTo>
                <a:cubicBezTo>
                  <a:pt x="5121" y="9100"/>
                  <a:pt x="3355" y="9064"/>
                  <a:pt x="1927" y="9038"/>
                </a:cubicBezTo>
                <a:cubicBezTo>
                  <a:pt x="1900" y="7280"/>
                  <a:pt x="1874" y="5505"/>
                  <a:pt x="1927" y="4854"/>
                </a:cubicBezTo>
                <a:cubicBezTo>
                  <a:pt x="1936" y="4711"/>
                  <a:pt x="1954" y="4541"/>
                  <a:pt x="1963" y="4345"/>
                </a:cubicBezTo>
                <a:lnTo>
                  <a:pt x="7351" y="4274"/>
                </a:lnTo>
                <a:close/>
                <a:moveTo>
                  <a:pt x="35060" y="3908"/>
                </a:moveTo>
                <a:lnTo>
                  <a:pt x="35060" y="3953"/>
                </a:lnTo>
                <a:lnTo>
                  <a:pt x="35220" y="3953"/>
                </a:lnTo>
                <a:cubicBezTo>
                  <a:pt x="35256" y="5532"/>
                  <a:pt x="35256" y="7146"/>
                  <a:pt x="35176" y="8681"/>
                </a:cubicBezTo>
                <a:cubicBezTo>
                  <a:pt x="34569" y="8797"/>
                  <a:pt x="33071" y="9020"/>
                  <a:pt x="30091" y="9171"/>
                </a:cubicBezTo>
                <a:cubicBezTo>
                  <a:pt x="30100" y="9091"/>
                  <a:pt x="30100" y="9020"/>
                  <a:pt x="30109" y="8939"/>
                </a:cubicBezTo>
                <a:cubicBezTo>
                  <a:pt x="30207" y="7922"/>
                  <a:pt x="30296" y="6950"/>
                  <a:pt x="30350" y="6147"/>
                </a:cubicBezTo>
                <a:cubicBezTo>
                  <a:pt x="30376" y="5621"/>
                  <a:pt x="30394" y="4818"/>
                  <a:pt x="30394" y="3970"/>
                </a:cubicBezTo>
                <a:lnTo>
                  <a:pt x="35060" y="3908"/>
                </a:lnTo>
                <a:close/>
                <a:moveTo>
                  <a:pt x="12445" y="4202"/>
                </a:moveTo>
                <a:cubicBezTo>
                  <a:pt x="12454" y="5309"/>
                  <a:pt x="12454" y="6370"/>
                  <a:pt x="12454" y="7137"/>
                </a:cubicBezTo>
                <a:cubicBezTo>
                  <a:pt x="12454" y="7655"/>
                  <a:pt x="12445" y="8377"/>
                  <a:pt x="12436" y="9225"/>
                </a:cubicBezTo>
                <a:cubicBezTo>
                  <a:pt x="10723" y="9198"/>
                  <a:pt x="9028" y="9171"/>
                  <a:pt x="7431" y="9145"/>
                </a:cubicBezTo>
                <a:cubicBezTo>
                  <a:pt x="7440" y="9073"/>
                  <a:pt x="7449" y="9011"/>
                  <a:pt x="7449" y="8939"/>
                </a:cubicBezTo>
                <a:cubicBezTo>
                  <a:pt x="7547" y="7922"/>
                  <a:pt x="7646" y="6950"/>
                  <a:pt x="7690" y="6147"/>
                </a:cubicBezTo>
                <a:cubicBezTo>
                  <a:pt x="7717" y="5683"/>
                  <a:pt x="7735" y="5005"/>
                  <a:pt x="7735" y="4265"/>
                </a:cubicBezTo>
                <a:lnTo>
                  <a:pt x="12445" y="4202"/>
                </a:lnTo>
                <a:close/>
                <a:moveTo>
                  <a:pt x="18592" y="4122"/>
                </a:moveTo>
                <a:lnTo>
                  <a:pt x="18592" y="4122"/>
                </a:lnTo>
                <a:cubicBezTo>
                  <a:pt x="18583" y="4961"/>
                  <a:pt x="18556" y="5648"/>
                  <a:pt x="18485" y="5933"/>
                </a:cubicBezTo>
                <a:cubicBezTo>
                  <a:pt x="18386" y="6361"/>
                  <a:pt x="18395" y="7628"/>
                  <a:pt x="18467" y="9305"/>
                </a:cubicBezTo>
                <a:cubicBezTo>
                  <a:pt x="16647" y="9287"/>
                  <a:pt x="14729" y="9261"/>
                  <a:pt x="12829" y="9234"/>
                </a:cubicBezTo>
                <a:cubicBezTo>
                  <a:pt x="12829" y="8386"/>
                  <a:pt x="12838" y="7655"/>
                  <a:pt x="12838" y="7137"/>
                </a:cubicBezTo>
                <a:cubicBezTo>
                  <a:pt x="12838" y="6370"/>
                  <a:pt x="12838" y="5300"/>
                  <a:pt x="12829" y="4202"/>
                </a:cubicBezTo>
                <a:lnTo>
                  <a:pt x="18592" y="4122"/>
                </a:lnTo>
                <a:close/>
                <a:moveTo>
                  <a:pt x="30011" y="3970"/>
                </a:moveTo>
                <a:cubicBezTo>
                  <a:pt x="30011" y="4809"/>
                  <a:pt x="29993" y="5603"/>
                  <a:pt x="29966" y="6129"/>
                </a:cubicBezTo>
                <a:cubicBezTo>
                  <a:pt x="29912" y="6923"/>
                  <a:pt x="29823" y="7887"/>
                  <a:pt x="29725" y="8904"/>
                </a:cubicBezTo>
                <a:cubicBezTo>
                  <a:pt x="29716" y="9002"/>
                  <a:pt x="29707" y="9091"/>
                  <a:pt x="29698" y="9189"/>
                </a:cubicBezTo>
                <a:cubicBezTo>
                  <a:pt x="28503" y="9243"/>
                  <a:pt x="27076" y="9287"/>
                  <a:pt x="25389" y="9305"/>
                </a:cubicBezTo>
                <a:cubicBezTo>
                  <a:pt x="25158" y="9305"/>
                  <a:pt x="24917" y="9314"/>
                  <a:pt x="24667" y="9314"/>
                </a:cubicBezTo>
                <a:cubicBezTo>
                  <a:pt x="24667" y="9270"/>
                  <a:pt x="24667" y="9234"/>
                  <a:pt x="24658" y="9189"/>
                </a:cubicBezTo>
                <a:cubicBezTo>
                  <a:pt x="24640" y="7387"/>
                  <a:pt x="24613" y="5523"/>
                  <a:pt x="24658" y="4854"/>
                </a:cubicBezTo>
                <a:cubicBezTo>
                  <a:pt x="24676" y="4640"/>
                  <a:pt x="24703" y="4363"/>
                  <a:pt x="24729" y="4042"/>
                </a:cubicBezTo>
                <a:lnTo>
                  <a:pt x="30011" y="3970"/>
                </a:lnTo>
                <a:close/>
                <a:moveTo>
                  <a:pt x="24346" y="4051"/>
                </a:moveTo>
                <a:lnTo>
                  <a:pt x="24346" y="4051"/>
                </a:lnTo>
                <a:cubicBezTo>
                  <a:pt x="24319" y="4354"/>
                  <a:pt x="24292" y="4622"/>
                  <a:pt x="24274" y="4827"/>
                </a:cubicBezTo>
                <a:cubicBezTo>
                  <a:pt x="24221" y="5514"/>
                  <a:pt x="24248" y="7387"/>
                  <a:pt x="24274" y="9198"/>
                </a:cubicBezTo>
                <a:cubicBezTo>
                  <a:pt x="24274" y="9234"/>
                  <a:pt x="24283" y="9278"/>
                  <a:pt x="24283" y="9314"/>
                </a:cubicBezTo>
                <a:cubicBezTo>
                  <a:pt x="23633" y="9318"/>
                  <a:pt x="22932" y="9320"/>
                  <a:pt x="22192" y="9320"/>
                </a:cubicBezTo>
                <a:cubicBezTo>
                  <a:pt x="21146" y="9320"/>
                  <a:pt x="20021" y="9316"/>
                  <a:pt x="18850" y="9305"/>
                </a:cubicBezTo>
                <a:cubicBezTo>
                  <a:pt x="18788" y="7762"/>
                  <a:pt x="18770" y="6415"/>
                  <a:pt x="18859" y="6022"/>
                </a:cubicBezTo>
                <a:cubicBezTo>
                  <a:pt x="18931" y="5710"/>
                  <a:pt x="18966" y="4987"/>
                  <a:pt x="18975" y="4122"/>
                </a:cubicBezTo>
                <a:lnTo>
                  <a:pt x="24346" y="4051"/>
                </a:lnTo>
                <a:close/>
                <a:moveTo>
                  <a:pt x="70557" y="8574"/>
                </a:moveTo>
                <a:lnTo>
                  <a:pt x="70557" y="8574"/>
                </a:lnTo>
                <a:cubicBezTo>
                  <a:pt x="70566" y="9983"/>
                  <a:pt x="70557" y="11473"/>
                  <a:pt x="70503" y="12874"/>
                </a:cubicBezTo>
                <a:cubicBezTo>
                  <a:pt x="68826" y="13097"/>
                  <a:pt x="67006" y="13186"/>
                  <a:pt x="65142" y="13230"/>
                </a:cubicBezTo>
                <a:cubicBezTo>
                  <a:pt x="65124" y="11687"/>
                  <a:pt x="65052" y="10197"/>
                  <a:pt x="65035" y="8645"/>
                </a:cubicBezTo>
                <a:lnTo>
                  <a:pt x="65035" y="8645"/>
                </a:lnTo>
                <a:cubicBezTo>
                  <a:pt x="65544" y="8665"/>
                  <a:pt x="66060" y="8673"/>
                  <a:pt x="66576" y="8673"/>
                </a:cubicBezTo>
                <a:cubicBezTo>
                  <a:pt x="67914" y="8673"/>
                  <a:pt x="69263" y="8619"/>
                  <a:pt x="70557" y="8574"/>
                </a:cubicBezTo>
                <a:close/>
                <a:moveTo>
                  <a:pt x="61617" y="8494"/>
                </a:moveTo>
                <a:cubicBezTo>
                  <a:pt x="62659" y="8494"/>
                  <a:pt x="63689" y="8558"/>
                  <a:pt x="64687" y="8627"/>
                </a:cubicBezTo>
                <a:cubicBezTo>
                  <a:pt x="64696" y="10188"/>
                  <a:pt x="64767" y="11687"/>
                  <a:pt x="64785" y="13239"/>
                </a:cubicBezTo>
                <a:cubicBezTo>
                  <a:pt x="63429" y="13284"/>
                  <a:pt x="62073" y="13320"/>
                  <a:pt x="60726" y="13382"/>
                </a:cubicBezTo>
                <a:cubicBezTo>
                  <a:pt x="60726" y="11785"/>
                  <a:pt x="60735" y="10126"/>
                  <a:pt x="60717" y="8511"/>
                </a:cubicBezTo>
                <a:cubicBezTo>
                  <a:pt x="61018" y="8499"/>
                  <a:pt x="61318" y="8494"/>
                  <a:pt x="61617" y="8494"/>
                </a:cubicBezTo>
                <a:close/>
                <a:moveTo>
                  <a:pt x="50627" y="8850"/>
                </a:moveTo>
                <a:cubicBezTo>
                  <a:pt x="50699" y="8859"/>
                  <a:pt x="50672" y="8886"/>
                  <a:pt x="50681" y="8957"/>
                </a:cubicBezTo>
                <a:cubicBezTo>
                  <a:pt x="50699" y="9100"/>
                  <a:pt x="50672" y="9305"/>
                  <a:pt x="50672" y="9403"/>
                </a:cubicBezTo>
                <a:cubicBezTo>
                  <a:pt x="50627" y="10777"/>
                  <a:pt x="50583" y="12196"/>
                  <a:pt x="50493" y="13480"/>
                </a:cubicBezTo>
                <a:cubicBezTo>
                  <a:pt x="49890" y="13470"/>
                  <a:pt x="49281" y="13464"/>
                  <a:pt x="48672" y="13464"/>
                </a:cubicBezTo>
                <a:cubicBezTo>
                  <a:pt x="47677" y="13464"/>
                  <a:pt x="46683" y="13481"/>
                  <a:pt x="45721" y="13525"/>
                </a:cubicBezTo>
                <a:cubicBezTo>
                  <a:pt x="45792" y="12080"/>
                  <a:pt x="45801" y="10581"/>
                  <a:pt x="45792" y="9064"/>
                </a:cubicBezTo>
                <a:cubicBezTo>
                  <a:pt x="47041" y="9064"/>
                  <a:pt x="48227" y="8984"/>
                  <a:pt x="49441" y="8922"/>
                </a:cubicBezTo>
                <a:cubicBezTo>
                  <a:pt x="49717" y="8913"/>
                  <a:pt x="50029" y="8895"/>
                  <a:pt x="50333" y="8877"/>
                </a:cubicBezTo>
                <a:cubicBezTo>
                  <a:pt x="50431" y="8868"/>
                  <a:pt x="50574" y="8850"/>
                  <a:pt x="50627" y="8850"/>
                </a:cubicBezTo>
                <a:close/>
                <a:moveTo>
                  <a:pt x="60369" y="8529"/>
                </a:moveTo>
                <a:cubicBezTo>
                  <a:pt x="60378" y="10171"/>
                  <a:pt x="60360" y="11776"/>
                  <a:pt x="60378" y="13391"/>
                </a:cubicBezTo>
                <a:cubicBezTo>
                  <a:pt x="58942" y="13471"/>
                  <a:pt x="57478" y="13525"/>
                  <a:pt x="55989" y="13543"/>
                </a:cubicBezTo>
                <a:cubicBezTo>
                  <a:pt x="56007" y="11928"/>
                  <a:pt x="56042" y="10269"/>
                  <a:pt x="55971" y="8690"/>
                </a:cubicBezTo>
                <a:cubicBezTo>
                  <a:pt x="57452" y="8645"/>
                  <a:pt x="58879" y="8565"/>
                  <a:pt x="60369" y="8529"/>
                </a:cubicBezTo>
                <a:close/>
                <a:moveTo>
                  <a:pt x="55623" y="8699"/>
                </a:moveTo>
                <a:cubicBezTo>
                  <a:pt x="55694" y="10287"/>
                  <a:pt x="55650" y="11928"/>
                  <a:pt x="55632" y="13543"/>
                </a:cubicBezTo>
                <a:cubicBezTo>
                  <a:pt x="55458" y="13544"/>
                  <a:pt x="55285" y="13544"/>
                  <a:pt x="55113" y="13544"/>
                </a:cubicBezTo>
                <a:cubicBezTo>
                  <a:pt x="53672" y="13544"/>
                  <a:pt x="52268" y="13513"/>
                  <a:pt x="50850" y="13489"/>
                </a:cubicBezTo>
                <a:cubicBezTo>
                  <a:pt x="50939" y="11964"/>
                  <a:pt x="51011" y="10420"/>
                  <a:pt x="51046" y="8832"/>
                </a:cubicBezTo>
                <a:cubicBezTo>
                  <a:pt x="52554" y="8770"/>
                  <a:pt x="54071" y="8716"/>
                  <a:pt x="55623" y="8699"/>
                </a:cubicBezTo>
                <a:close/>
                <a:moveTo>
                  <a:pt x="40924" y="8876"/>
                </a:moveTo>
                <a:cubicBezTo>
                  <a:pt x="40926" y="8876"/>
                  <a:pt x="40928" y="8876"/>
                  <a:pt x="40930" y="8877"/>
                </a:cubicBezTo>
                <a:cubicBezTo>
                  <a:pt x="42420" y="8939"/>
                  <a:pt x="43910" y="9011"/>
                  <a:pt x="45426" y="9046"/>
                </a:cubicBezTo>
                <a:cubicBezTo>
                  <a:pt x="45462" y="10563"/>
                  <a:pt x="45426" y="12080"/>
                  <a:pt x="45364" y="13534"/>
                </a:cubicBezTo>
                <a:cubicBezTo>
                  <a:pt x="43865" y="13614"/>
                  <a:pt x="42384" y="13703"/>
                  <a:pt x="40894" y="13792"/>
                </a:cubicBezTo>
                <a:cubicBezTo>
                  <a:pt x="40921" y="12187"/>
                  <a:pt x="40912" y="10501"/>
                  <a:pt x="40912" y="8904"/>
                </a:cubicBezTo>
                <a:cubicBezTo>
                  <a:pt x="40896" y="8904"/>
                  <a:pt x="40909" y="8876"/>
                  <a:pt x="40924" y="8876"/>
                </a:cubicBezTo>
                <a:close/>
                <a:moveTo>
                  <a:pt x="40145" y="8849"/>
                </a:moveTo>
                <a:cubicBezTo>
                  <a:pt x="40282" y="8849"/>
                  <a:pt x="40420" y="8852"/>
                  <a:pt x="40555" y="8859"/>
                </a:cubicBezTo>
                <a:cubicBezTo>
                  <a:pt x="40573" y="10510"/>
                  <a:pt x="40555" y="12169"/>
                  <a:pt x="40537" y="13801"/>
                </a:cubicBezTo>
                <a:cubicBezTo>
                  <a:pt x="38825" y="13891"/>
                  <a:pt x="37094" y="13953"/>
                  <a:pt x="35381" y="14042"/>
                </a:cubicBezTo>
                <a:cubicBezTo>
                  <a:pt x="35479" y="12419"/>
                  <a:pt x="35488" y="10715"/>
                  <a:pt x="35533" y="9046"/>
                </a:cubicBezTo>
                <a:cubicBezTo>
                  <a:pt x="36853" y="8957"/>
                  <a:pt x="38218" y="8931"/>
                  <a:pt x="39583" y="8859"/>
                </a:cubicBezTo>
                <a:cubicBezTo>
                  <a:pt x="39768" y="8854"/>
                  <a:pt x="39957" y="8849"/>
                  <a:pt x="40145" y="8849"/>
                </a:cubicBezTo>
                <a:close/>
                <a:moveTo>
                  <a:pt x="35176" y="9073"/>
                </a:moveTo>
                <a:lnTo>
                  <a:pt x="35176" y="9073"/>
                </a:lnTo>
                <a:cubicBezTo>
                  <a:pt x="35122" y="10724"/>
                  <a:pt x="35131" y="12436"/>
                  <a:pt x="35024" y="14024"/>
                </a:cubicBezTo>
                <a:cubicBezTo>
                  <a:pt x="34293" y="14078"/>
                  <a:pt x="32428" y="14123"/>
                  <a:pt x="29850" y="14149"/>
                </a:cubicBezTo>
                <a:cubicBezTo>
                  <a:pt x="29805" y="13561"/>
                  <a:pt x="29796" y="12963"/>
                  <a:pt x="29832" y="12321"/>
                </a:cubicBezTo>
                <a:cubicBezTo>
                  <a:pt x="29877" y="11473"/>
                  <a:pt x="29957" y="10518"/>
                  <a:pt x="30055" y="9555"/>
                </a:cubicBezTo>
                <a:cubicBezTo>
                  <a:pt x="32990" y="9412"/>
                  <a:pt x="34498" y="9198"/>
                  <a:pt x="35176" y="9073"/>
                </a:cubicBezTo>
                <a:close/>
                <a:moveTo>
                  <a:pt x="29663" y="9573"/>
                </a:moveTo>
                <a:cubicBezTo>
                  <a:pt x="29573" y="10518"/>
                  <a:pt x="29493" y="11464"/>
                  <a:pt x="29449" y="12303"/>
                </a:cubicBezTo>
                <a:cubicBezTo>
                  <a:pt x="29413" y="12954"/>
                  <a:pt x="29422" y="13561"/>
                  <a:pt x="29466" y="14158"/>
                </a:cubicBezTo>
                <a:cubicBezTo>
                  <a:pt x="28030" y="14176"/>
                  <a:pt x="26398" y="14185"/>
                  <a:pt x="24631" y="14194"/>
                </a:cubicBezTo>
                <a:cubicBezTo>
                  <a:pt x="24631" y="13792"/>
                  <a:pt x="24640" y="13462"/>
                  <a:pt x="24658" y="13248"/>
                </a:cubicBezTo>
                <a:cubicBezTo>
                  <a:pt x="24711" y="12767"/>
                  <a:pt x="24694" y="11321"/>
                  <a:pt x="24667" y="9698"/>
                </a:cubicBezTo>
                <a:cubicBezTo>
                  <a:pt x="24917" y="9698"/>
                  <a:pt x="25166" y="9698"/>
                  <a:pt x="25398" y="9689"/>
                </a:cubicBezTo>
                <a:cubicBezTo>
                  <a:pt x="27058" y="9671"/>
                  <a:pt x="28476" y="9626"/>
                  <a:pt x="29663" y="9573"/>
                </a:cubicBezTo>
                <a:close/>
                <a:moveTo>
                  <a:pt x="1927" y="9421"/>
                </a:moveTo>
                <a:cubicBezTo>
                  <a:pt x="3355" y="9448"/>
                  <a:pt x="5103" y="9484"/>
                  <a:pt x="7012" y="9519"/>
                </a:cubicBezTo>
                <a:cubicBezTo>
                  <a:pt x="6923" y="10483"/>
                  <a:pt x="6834" y="11446"/>
                  <a:pt x="6789" y="12303"/>
                </a:cubicBezTo>
                <a:cubicBezTo>
                  <a:pt x="6753" y="12963"/>
                  <a:pt x="6771" y="13587"/>
                  <a:pt x="6807" y="14203"/>
                </a:cubicBezTo>
                <a:cubicBezTo>
                  <a:pt x="5112" y="14194"/>
                  <a:pt x="3462" y="14194"/>
                  <a:pt x="1900" y="14185"/>
                </a:cubicBezTo>
                <a:cubicBezTo>
                  <a:pt x="1900" y="13784"/>
                  <a:pt x="1900" y="13453"/>
                  <a:pt x="1927" y="13248"/>
                </a:cubicBezTo>
                <a:cubicBezTo>
                  <a:pt x="1972" y="12740"/>
                  <a:pt x="1954" y="11152"/>
                  <a:pt x="1927" y="9421"/>
                </a:cubicBezTo>
                <a:close/>
                <a:moveTo>
                  <a:pt x="7396" y="9528"/>
                </a:moveTo>
                <a:cubicBezTo>
                  <a:pt x="9002" y="9555"/>
                  <a:pt x="10705" y="9591"/>
                  <a:pt x="12436" y="9609"/>
                </a:cubicBezTo>
                <a:cubicBezTo>
                  <a:pt x="12436" y="9680"/>
                  <a:pt x="12436" y="9742"/>
                  <a:pt x="12436" y="9805"/>
                </a:cubicBezTo>
                <a:cubicBezTo>
                  <a:pt x="12427" y="11179"/>
                  <a:pt x="12409" y="12775"/>
                  <a:pt x="12409" y="14212"/>
                </a:cubicBezTo>
                <a:cubicBezTo>
                  <a:pt x="10652" y="14212"/>
                  <a:pt x="8903" y="14203"/>
                  <a:pt x="7191" y="14203"/>
                </a:cubicBezTo>
                <a:cubicBezTo>
                  <a:pt x="7155" y="13587"/>
                  <a:pt x="7137" y="12981"/>
                  <a:pt x="7173" y="12321"/>
                </a:cubicBezTo>
                <a:cubicBezTo>
                  <a:pt x="7217" y="11464"/>
                  <a:pt x="7307" y="10501"/>
                  <a:pt x="7396" y="9528"/>
                </a:cubicBezTo>
                <a:close/>
                <a:moveTo>
                  <a:pt x="12820" y="9617"/>
                </a:moveTo>
                <a:cubicBezTo>
                  <a:pt x="14729" y="9644"/>
                  <a:pt x="16656" y="9671"/>
                  <a:pt x="18476" y="9689"/>
                </a:cubicBezTo>
                <a:cubicBezTo>
                  <a:pt x="18529" y="10813"/>
                  <a:pt x="18592" y="12106"/>
                  <a:pt x="18672" y="13436"/>
                </a:cubicBezTo>
                <a:cubicBezTo>
                  <a:pt x="18681" y="13712"/>
                  <a:pt x="18699" y="13971"/>
                  <a:pt x="18708" y="14212"/>
                </a:cubicBezTo>
                <a:lnTo>
                  <a:pt x="12793" y="14212"/>
                </a:lnTo>
                <a:cubicBezTo>
                  <a:pt x="12793" y="12784"/>
                  <a:pt x="12811" y="11179"/>
                  <a:pt x="12820" y="9814"/>
                </a:cubicBezTo>
                <a:cubicBezTo>
                  <a:pt x="12820" y="9742"/>
                  <a:pt x="12820" y="9680"/>
                  <a:pt x="12820" y="9617"/>
                </a:cubicBezTo>
                <a:close/>
                <a:moveTo>
                  <a:pt x="18868" y="9689"/>
                </a:moveTo>
                <a:lnTo>
                  <a:pt x="18868" y="9689"/>
                </a:lnTo>
                <a:cubicBezTo>
                  <a:pt x="20197" y="9698"/>
                  <a:pt x="21473" y="9707"/>
                  <a:pt x="22633" y="9707"/>
                </a:cubicBezTo>
                <a:cubicBezTo>
                  <a:pt x="23213" y="9707"/>
                  <a:pt x="23766" y="9707"/>
                  <a:pt x="24283" y="9698"/>
                </a:cubicBezTo>
                <a:lnTo>
                  <a:pt x="24283" y="9698"/>
                </a:lnTo>
                <a:cubicBezTo>
                  <a:pt x="24310" y="11259"/>
                  <a:pt x="24328" y="12758"/>
                  <a:pt x="24274" y="13213"/>
                </a:cubicBezTo>
                <a:cubicBezTo>
                  <a:pt x="24257" y="13436"/>
                  <a:pt x="24248" y="13784"/>
                  <a:pt x="24248" y="14194"/>
                </a:cubicBezTo>
                <a:cubicBezTo>
                  <a:pt x="22624" y="14203"/>
                  <a:pt x="20893" y="14212"/>
                  <a:pt x="19100" y="14212"/>
                </a:cubicBezTo>
                <a:cubicBezTo>
                  <a:pt x="19082" y="13971"/>
                  <a:pt x="19064" y="13703"/>
                  <a:pt x="19056" y="13418"/>
                </a:cubicBezTo>
                <a:cubicBezTo>
                  <a:pt x="18993" y="12347"/>
                  <a:pt x="18922" y="10973"/>
                  <a:pt x="18868" y="9689"/>
                </a:cubicBezTo>
                <a:close/>
                <a:moveTo>
                  <a:pt x="50841" y="13846"/>
                </a:moveTo>
                <a:cubicBezTo>
                  <a:pt x="52169" y="13868"/>
                  <a:pt x="53522" y="13904"/>
                  <a:pt x="54863" y="13904"/>
                </a:cubicBezTo>
                <a:cubicBezTo>
                  <a:pt x="55117" y="13904"/>
                  <a:pt x="55370" y="13902"/>
                  <a:pt x="55623" y="13900"/>
                </a:cubicBezTo>
                <a:lnTo>
                  <a:pt x="55623" y="13900"/>
                </a:lnTo>
                <a:cubicBezTo>
                  <a:pt x="55605" y="15577"/>
                  <a:pt x="55543" y="17245"/>
                  <a:pt x="55578" y="18940"/>
                </a:cubicBezTo>
                <a:cubicBezTo>
                  <a:pt x="54160" y="18891"/>
                  <a:pt x="52742" y="18850"/>
                  <a:pt x="51283" y="18850"/>
                </a:cubicBezTo>
                <a:cubicBezTo>
                  <a:pt x="51145" y="18850"/>
                  <a:pt x="51007" y="18850"/>
                  <a:pt x="50868" y="18851"/>
                </a:cubicBezTo>
                <a:cubicBezTo>
                  <a:pt x="50743" y="17290"/>
                  <a:pt x="50734" y="15479"/>
                  <a:pt x="50823" y="13873"/>
                </a:cubicBezTo>
                <a:cubicBezTo>
                  <a:pt x="50823" y="13864"/>
                  <a:pt x="50823" y="13846"/>
                  <a:pt x="50841" y="13846"/>
                </a:cubicBezTo>
                <a:close/>
                <a:moveTo>
                  <a:pt x="48577" y="13820"/>
                </a:moveTo>
                <a:cubicBezTo>
                  <a:pt x="49209" y="13820"/>
                  <a:pt x="49844" y="13826"/>
                  <a:pt x="50475" y="13837"/>
                </a:cubicBezTo>
                <a:cubicBezTo>
                  <a:pt x="50377" y="15452"/>
                  <a:pt x="50386" y="17281"/>
                  <a:pt x="50520" y="18851"/>
                </a:cubicBezTo>
                <a:cubicBezTo>
                  <a:pt x="50425" y="18850"/>
                  <a:pt x="50331" y="18850"/>
                  <a:pt x="50236" y="18850"/>
                </a:cubicBezTo>
                <a:cubicBezTo>
                  <a:pt x="48697" y="18850"/>
                  <a:pt x="47217" y="18916"/>
                  <a:pt x="45729" y="18958"/>
                </a:cubicBezTo>
                <a:cubicBezTo>
                  <a:pt x="45676" y="17307"/>
                  <a:pt x="45640" y="15541"/>
                  <a:pt x="45712" y="13873"/>
                </a:cubicBezTo>
                <a:cubicBezTo>
                  <a:pt x="46650" y="13835"/>
                  <a:pt x="47611" y="13820"/>
                  <a:pt x="48577" y="13820"/>
                </a:cubicBezTo>
                <a:close/>
                <a:moveTo>
                  <a:pt x="60378" y="13748"/>
                </a:moveTo>
                <a:cubicBezTo>
                  <a:pt x="60405" y="15603"/>
                  <a:pt x="60565" y="17388"/>
                  <a:pt x="60699" y="19109"/>
                </a:cubicBezTo>
                <a:cubicBezTo>
                  <a:pt x="59084" y="19083"/>
                  <a:pt x="57487" y="19029"/>
                  <a:pt x="55935" y="18940"/>
                </a:cubicBezTo>
                <a:cubicBezTo>
                  <a:pt x="55899" y="17245"/>
                  <a:pt x="55962" y="15577"/>
                  <a:pt x="55971" y="13900"/>
                </a:cubicBezTo>
                <a:cubicBezTo>
                  <a:pt x="57478" y="13882"/>
                  <a:pt x="58924" y="13810"/>
                  <a:pt x="60378" y="13748"/>
                </a:cubicBezTo>
                <a:close/>
                <a:moveTo>
                  <a:pt x="64776" y="13596"/>
                </a:moveTo>
                <a:cubicBezTo>
                  <a:pt x="64812" y="13623"/>
                  <a:pt x="64794" y="13694"/>
                  <a:pt x="64794" y="13748"/>
                </a:cubicBezTo>
                <a:cubicBezTo>
                  <a:pt x="64803" y="15532"/>
                  <a:pt x="64758" y="17388"/>
                  <a:pt x="64776" y="19190"/>
                </a:cubicBezTo>
                <a:cubicBezTo>
                  <a:pt x="63536" y="19163"/>
                  <a:pt x="62323" y="19118"/>
                  <a:pt x="61065" y="19109"/>
                </a:cubicBezTo>
                <a:cubicBezTo>
                  <a:pt x="60904" y="17361"/>
                  <a:pt x="60770" y="15595"/>
                  <a:pt x="60726" y="13730"/>
                </a:cubicBezTo>
                <a:cubicBezTo>
                  <a:pt x="62073" y="13676"/>
                  <a:pt x="63429" y="13641"/>
                  <a:pt x="64776" y="13596"/>
                </a:cubicBezTo>
                <a:close/>
                <a:moveTo>
                  <a:pt x="70458" y="13227"/>
                </a:moveTo>
                <a:cubicBezTo>
                  <a:pt x="70487" y="13227"/>
                  <a:pt x="70494" y="13253"/>
                  <a:pt x="70494" y="13382"/>
                </a:cubicBezTo>
                <a:cubicBezTo>
                  <a:pt x="70494" y="13766"/>
                  <a:pt x="70459" y="14247"/>
                  <a:pt x="70441" y="14604"/>
                </a:cubicBezTo>
                <a:cubicBezTo>
                  <a:pt x="70378" y="15996"/>
                  <a:pt x="70307" y="17441"/>
                  <a:pt x="70289" y="18824"/>
                </a:cubicBezTo>
                <a:cubicBezTo>
                  <a:pt x="69531" y="18949"/>
                  <a:pt x="68701" y="19118"/>
                  <a:pt x="67818" y="19127"/>
                </a:cubicBezTo>
                <a:cubicBezTo>
                  <a:pt x="66944" y="19145"/>
                  <a:pt x="66025" y="19190"/>
                  <a:pt x="65133" y="19199"/>
                </a:cubicBezTo>
                <a:cubicBezTo>
                  <a:pt x="65124" y="17325"/>
                  <a:pt x="65142" y="15461"/>
                  <a:pt x="65151" y="13587"/>
                </a:cubicBezTo>
                <a:cubicBezTo>
                  <a:pt x="66979" y="13561"/>
                  <a:pt x="68746" y="13436"/>
                  <a:pt x="70378" y="13239"/>
                </a:cubicBezTo>
                <a:cubicBezTo>
                  <a:pt x="70415" y="13236"/>
                  <a:pt x="70440" y="13227"/>
                  <a:pt x="70458" y="13227"/>
                </a:cubicBezTo>
                <a:close/>
                <a:moveTo>
                  <a:pt x="45355" y="13900"/>
                </a:moveTo>
                <a:cubicBezTo>
                  <a:pt x="45283" y="15559"/>
                  <a:pt x="45319" y="17334"/>
                  <a:pt x="45382" y="18984"/>
                </a:cubicBezTo>
                <a:cubicBezTo>
                  <a:pt x="43838" y="19047"/>
                  <a:pt x="42339" y="19163"/>
                  <a:pt x="40778" y="19208"/>
                </a:cubicBezTo>
                <a:cubicBezTo>
                  <a:pt x="40707" y="17521"/>
                  <a:pt x="40832" y="15809"/>
                  <a:pt x="40885" y="14149"/>
                </a:cubicBezTo>
                <a:cubicBezTo>
                  <a:pt x="42384" y="14069"/>
                  <a:pt x="43838" y="13953"/>
                  <a:pt x="45355" y="13900"/>
                </a:cubicBezTo>
                <a:close/>
                <a:moveTo>
                  <a:pt x="40529" y="14167"/>
                </a:moveTo>
                <a:cubicBezTo>
                  <a:pt x="40475" y="15826"/>
                  <a:pt x="40350" y="17539"/>
                  <a:pt x="40430" y="19234"/>
                </a:cubicBezTo>
                <a:cubicBezTo>
                  <a:pt x="38718" y="19288"/>
                  <a:pt x="37031" y="19377"/>
                  <a:pt x="35444" y="19564"/>
                </a:cubicBezTo>
                <a:cubicBezTo>
                  <a:pt x="35328" y="17923"/>
                  <a:pt x="35220" y="16112"/>
                  <a:pt x="35354" y="14399"/>
                </a:cubicBezTo>
                <a:cubicBezTo>
                  <a:pt x="37076" y="14319"/>
                  <a:pt x="38789" y="14230"/>
                  <a:pt x="40529" y="14167"/>
                </a:cubicBezTo>
                <a:close/>
                <a:moveTo>
                  <a:pt x="34953" y="14408"/>
                </a:moveTo>
                <a:lnTo>
                  <a:pt x="34953" y="14426"/>
                </a:lnTo>
                <a:lnTo>
                  <a:pt x="34997" y="14426"/>
                </a:lnTo>
                <a:cubicBezTo>
                  <a:pt x="34980" y="14711"/>
                  <a:pt x="34962" y="14997"/>
                  <a:pt x="34953" y="15282"/>
                </a:cubicBezTo>
                <a:lnTo>
                  <a:pt x="34953" y="16504"/>
                </a:lnTo>
                <a:lnTo>
                  <a:pt x="34944" y="16504"/>
                </a:lnTo>
                <a:cubicBezTo>
                  <a:pt x="34953" y="17566"/>
                  <a:pt x="35024" y="18610"/>
                  <a:pt x="35096" y="19609"/>
                </a:cubicBezTo>
                <a:cubicBezTo>
                  <a:pt x="35024" y="19609"/>
                  <a:pt x="34962" y="19618"/>
                  <a:pt x="34899" y="19627"/>
                </a:cubicBezTo>
                <a:lnTo>
                  <a:pt x="34899" y="19636"/>
                </a:lnTo>
                <a:cubicBezTo>
                  <a:pt x="34337" y="19654"/>
                  <a:pt x="32607" y="19689"/>
                  <a:pt x="30171" y="19743"/>
                </a:cubicBezTo>
                <a:cubicBezTo>
                  <a:pt x="30144" y="18949"/>
                  <a:pt x="30118" y="18271"/>
                  <a:pt x="30109" y="17807"/>
                </a:cubicBezTo>
                <a:cubicBezTo>
                  <a:pt x="30100" y="16986"/>
                  <a:pt x="30028" y="16219"/>
                  <a:pt x="29957" y="15470"/>
                </a:cubicBezTo>
                <a:cubicBezTo>
                  <a:pt x="29930" y="15157"/>
                  <a:pt x="29904" y="14845"/>
                  <a:pt x="29877" y="14542"/>
                </a:cubicBezTo>
                <a:cubicBezTo>
                  <a:pt x="32303" y="14506"/>
                  <a:pt x="34105" y="14470"/>
                  <a:pt x="34953" y="14408"/>
                </a:cubicBezTo>
                <a:close/>
                <a:moveTo>
                  <a:pt x="29493" y="14542"/>
                </a:moveTo>
                <a:cubicBezTo>
                  <a:pt x="29511" y="14863"/>
                  <a:pt x="29547" y="15184"/>
                  <a:pt x="29573" y="15505"/>
                </a:cubicBezTo>
                <a:cubicBezTo>
                  <a:pt x="29645" y="16246"/>
                  <a:pt x="29716" y="17004"/>
                  <a:pt x="29725" y="17816"/>
                </a:cubicBezTo>
                <a:cubicBezTo>
                  <a:pt x="29734" y="18280"/>
                  <a:pt x="29761" y="18958"/>
                  <a:pt x="29788" y="19752"/>
                </a:cubicBezTo>
                <a:cubicBezTo>
                  <a:pt x="28262" y="19787"/>
                  <a:pt x="26487" y="19823"/>
                  <a:pt x="24551" y="19868"/>
                </a:cubicBezTo>
                <a:cubicBezTo>
                  <a:pt x="24578" y="19591"/>
                  <a:pt x="24604" y="19368"/>
                  <a:pt x="24631" y="19216"/>
                </a:cubicBezTo>
                <a:cubicBezTo>
                  <a:pt x="24729" y="18583"/>
                  <a:pt x="24694" y="17147"/>
                  <a:pt x="24667" y="15764"/>
                </a:cubicBezTo>
                <a:cubicBezTo>
                  <a:pt x="24658" y="15354"/>
                  <a:pt x="24649" y="14952"/>
                  <a:pt x="24640" y="14586"/>
                </a:cubicBezTo>
                <a:cubicBezTo>
                  <a:pt x="26415" y="14578"/>
                  <a:pt x="28048" y="14560"/>
                  <a:pt x="29493" y="14542"/>
                </a:cubicBezTo>
                <a:close/>
                <a:moveTo>
                  <a:pt x="24257" y="14586"/>
                </a:moveTo>
                <a:cubicBezTo>
                  <a:pt x="24257" y="14952"/>
                  <a:pt x="24274" y="15354"/>
                  <a:pt x="24283" y="15773"/>
                </a:cubicBezTo>
                <a:cubicBezTo>
                  <a:pt x="24310" y="17075"/>
                  <a:pt x="24346" y="18556"/>
                  <a:pt x="24248" y="19163"/>
                </a:cubicBezTo>
                <a:cubicBezTo>
                  <a:pt x="24221" y="19323"/>
                  <a:pt x="24194" y="19573"/>
                  <a:pt x="24167" y="19877"/>
                </a:cubicBezTo>
                <a:cubicBezTo>
                  <a:pt x="22544" y="19921"/>
                  <a:pt x="20813" y="19957"/>
                  <a:pt x="19038" y="20001"/>
                </a:cubicBezTo>
                <a:cubicBezTo>
                  <a:pt x="19118" y="18101"/>
                  <a:pt x="19180" y="16210"/>
                  <a:pt x="19154" y="15452"/>
                </a:cubicBezTo>
                <a:cubicBezTo>
                  <a:pt x="19154" y="15256"/>
                  <a:pt x="19136" y="14961"/>
                  <a:pt x="19118" y="14604"/>
                </a:cubicBezTo>
                <a:cubicBezTo>
                  <a:pt x="20902" y="14595"/>
                  <a:pt x="22633" y="14595"/>
                  <a:pt x="24257" y="14586"/>
                </a:cubicBezTo>
                <a:close/>
                <a:moveTo>
                  <a:pt x="18734" y="14604"/>
                </a:moveTo>
                <a:cubicBezTo>
                  <a:pt x="18752" y="14970"/>
                  <a:pt x="18761" y="15264"/>
                  <a:pt x="18770" y="15470"/>
                </a:cubicBezTo>
                <a:cubicBezTo>
                  <a:pt x="18797" y="16210"/>
                  <a:pt x="18725" y="18110"/>
                  <a:pt x="18654" y="20010"/>
                </a:cubicBezTo>
                <a:cubicBezTo>
                  <a:pt x="16781" y="20064"/>
                  <a:pt x="14863" y="20109"/>
                  <a:pt x="12971" y="20162"/>
                </a:cubicBezTo>
                <a:cubicBezTo>
                  <a:pt x="12918" y="19190"/>
                  <a:pt x="12873" y="18351"/>
                  <a:pt x="12838" y="17905"/>
                </a:cubicBezTo>
                <a:cubicBezTo>
                  <a:pt x="12802" y="17405"/>
                  <a:pt x="12793" y="16130"/>
                  <a:pt x="12793" y="14604"/>
                </a:cubicBezTo>
                <a:close/>
                <a:moveTo>
                  <a:pt x="7226" y="14586"/>
                </a:moveTo>
                <a:lnTo>
                  <a:pt x="7226" y="14586"/>
                </a:lnTo>
                <a:cubicBezTo>
                  <a:pt x="8921" y="14595"/>
                  <a:pt x="10661" y="14595"/>
                  <a:pt x="12409" y="14604"/>
                </a:cubicBezTo>
                <a:cubicBezTo>
                  <a:pt x="12400" y="16139"/>
                  <a:pt x="12418" y="17423"/>
                  <a:pt x="12454" y="17932"/>
                </a:cubicBezTo>
                <a:cubicBezTo>
                  <a:pt x="12490" y="18378"/>
                  <a:pt x="12534" y="19208"/>
                  <a:pt x="12588" y="20171"/>
                </a:cubicBezTo>
                <a:cubicBezTo>
                  <a:pt x="10857" y="20216"/>
                  <a:pt x="9162" y="20269"/>
                  <a:pt x="7538" y="20314"/>
                </a:cubicBezTo>
                <a:cubicBezTo>
                  <a:pt x="7494" y="19288"/>
                  <a:pt x="7467" y="18378"/>
                  <a:pt x="7458" y="17807"/>
                </a:cubicBezTo>
                <a:cubicBezTo>
                  <a:pt x="7440" y="16986"/>
                  <a:pt x="7369" y="16219"/>
                  <a:pt x="7298" y="15470"/>
                </a:cubicBezTo>
                <a:cubicBezTo>
                  <a:pt x="7271" y="15175"/>
                  <a:pt x="7244" y="14881"/>
                  <a:pt x="7226" y="14586"/>
                </a:cubicBezTo>
                <a:close/>
                <a:moveTo>
                  <a:pt x="1900" y="14569"/>
                </a:moveTo>
                <a:lnTo>
                  <a:pt x="1900" y="14569"/>
                </a:lnTo>
                <a:cubicBezTo>
                  <a:pt x="3470" y="14578"/>
                  <a:pt x="5130" y="14586"/>
                  <a:pt x="6834" y="14586"/>
                </a:cubicBezTo>
                <a:cubicBezTo>
                  <a:pt x="6860" y="14890"/>
                  <a:pt x="6887" y="15193"/>
                  <a:pt x="6914" y="15505"/>
                </a:cubicBezTo>
                <a:cubicBezTo>
                  <a:pt x="6985" y="16246"/>
                  <a:pt x="7057" y="17004"/>
                  <a:pt x="7075" y="17816"/>
                </a:cubicBezTo>
                <a:cubicBezTo>
                  <a:pt x="7084" y="18387"/>
                  <a:pt x="7110" y="19297"/>
                  <a:pt x="7155" y="20332"/>
                </a:cubicBezTo>
                <a:cubicBezTo>
                  <a:pt x="5210" y="20385"/>
                  <a:pt x="3381" y="20448"/>
                  <a:pt x="1767" y="20501"/>
                </a:cubicBezTo>
                <a:cubicBezTo>
                  <a:pt x="1811" y="19930"/>
                  <a:pt x="1856" y="19475"/>
                  <a:pt x="1891" y="19216"/>
                </a:cubicBezTo>
                <a:cubicBezTo>
                  <a:pt x="1999" y="18583"/>
                  <a:pt x="1963" y="17147"/>
                  <a:pt x="1927" y="15764"/>
                </a:cubicBezTo>
                <a:cubicBezTo>
                  <a:pt x="1918" y="15345"/>
                  <a:pt x="1909" y="14934"/>
                  <a:pt x="1900" y="14569"/>
                </a:cubicBezTo>
                <a:close/>
                <a:moveTo>
                  <a:pt x="7164" y="20715"/>
                </a:moveTo>
                <a:cubicBezTo>
                  <a:pt x="7173" y="20965"/>
                  <a:pt x="7182" y="21215"/>
                  <a:pt x="7199" y="21473"/>
                </a:cubicBezTo>
                <a:cubicBezTo>
                  <a:pt x="7235" y="22437"/>
                  <a:pt x="7271" y="23463"/>
                  <a:pt x="7307" y="24382"/>
                </a:cubicBezTo>
                <a:cubicBezTo>
                  <a:pt x="5228" y="24292"/>
                  <a:pt x="3274" y="24212"/>
                  <a:pt x="1544" y="24150"/>
                </a:cubicBezTo>
                <a:cubicBezTo>
                  <a:pt x="1606" y="23070"/>
                  <a:pt x="1668" y="21866"/>
                  <a:pt x="1740" y="20885"/>
                </a:cubicBezTo>
                <a:cubicBezTo>
                  <a:pt x="3363" y="20831"/>
                  <a:pt x="5201" y="20769"/>
                  <a:pt x="7164" y="20715"/>
                </a:cubicBezTo>
                <a:close/>
                <a:moveTo>
                  <a:pt x="12606" y="20555"/>
                </a:moveTo>
                <a:cubicBezTo>
                  <a:pt x="12686" y="22009"/>
                  <a:pt x="12775" y="23650"/>
                  <a:pt x="12873" y="24631"/>
                </a:cubicBezTo>
                <a:cubicBezTo>
                  <a:pt x="11107" y="24551"/>
                  <a:pt x="9358" y="24471"/>
                  <a:pt x="7690" y="24400"/>
                </a:cubicBezTo>
                <a:cubicBezTo>
                  <a:pt x="7654" y="23472"/>
                  <a:pt x="7619" y="22437"/>
                  <a:pt x="7583" y="21465"/>
                </a:cubicBezTo>
                <a:cubicBezTo>
                  <a:pt x="7574" y="21206"/>
                  <a:pt x="7556" y="20947"/>
                  <a:pt x="7547" y="20697"/>
                </a:cubicBezTo>
                <a:cubicBezTo>
                  <a:pt x="9180" y="20653"/>
                  <a:pt x="10875" y="20599"/>
                  <a:pt x="12606" y="20555"/>
                </a:cubicBezTo>
                <a:close/>
                <a:moveTo>
                  <a:pt x="18645" y="20403"/>
                </a:moveTo>
                <a:lnTo>
                  <a:pt x="18645" y="20403"/>
                </a:lnTo>
                <a:cubicBezTo>
                  <a:pt x="18636" y="20635"/>
                  <a:pt x="18627" y="20876"/>
                  <a:pt x="18610" y="21108"/>
                </a:cubicBezTo>
                <a:cubicBezTo>
                  <a:pt x="18556" y="22589"/>
                  <a:pt x="18502" y="23989"/>
                  <a:pt x="18485" y="24765"/>
                </a:cubicBezTo>
                <a:cubicBezTo>
                  <a:pt x="18485" y="24810"/>
                  <a:pt x="18485" y="24855"/>
                  <a:pt x="18485" y="24890"/>
                </a:cubicBezTo>
                <a:cubicBezTo>
                  <a:pt x="16763" y="24810"/>
                  <a:pt x="14996" y="24730"/>
                  <a:pt x="13257" y="24649"/>
                </a:cubicBezTo>
                <a:cubicBezTo>
                  <a:pt x="13168" y="23686"/>
                  <a:pt x="13070" y="22027"/>
                  <a:pt x="12989" y="20546"/>
                </a:cubicBezTo>
                <a:cubicBezTo>
                  <a:pt x="14872" y="20492"/>
                  <a:pt x="16781" y="20448"/>
                  <a:pt x="18645" y="20403"/>
                </a:cubicBezTo>
                <a:close/>
                <a:moveTo>
                  <a:pt x="70271" y="19199"/>
                </a:moveTo>
                <a:lnTo>
                  <a:pt x="70271" y="19199"/>
                </a:lnTo>
                <a:cubicBezTo>
                  <a:pt x="70236" y="21010"/>
                  <a:pt x="70218" y="22963"/>
                  <a:pt x="70253" y="24819"/>
                </a:cubicBezTo>
                <a:cubicBezTo>
                  <a:pt x="69988" y="24816"/>
                  <a:pt x="69721" y="24814"/>
                  <a:pt x="69454" y="24814"/>
                </a:cubicBezTo>
                <a:cubicBezTo>
                  <a:pt x="68140" y="24814"/>
                  <a:pt x="66814" y="24850"/>
                  <a:pt x="65561" y="24917"/>
                </a:cubicBezTo>
                <a:cubicBezTo>
                  <a:pt x="65347" y="23204"/>
                  <a:pt x="65142" y="21482"/>
                  <a:pt x="65133" y="19555"/>
                </a:cubicBezTo>
                <a:cubicBezTo>
                  <a:pt x="66462" y="19502"/>
                  <a:pt x="67827" y="19547"/>
                  <a:pt x="69049" y="19377"/>
                </a:cubicBezTo>
                <a:cubicBezTo>
                  <a:pt x="69468" y="19323"/>
                  <a:pt x="69906" y="19252"/>
                  <a:pt x="70271" y="19199"/>
                </a:cubicBezTo>
                <a:close/>
                <a:moveTo>
                  <a:pt x="61100" y="19457"/>
                </a:moveTo>
                <a:cubicBezTo>
                  <a:pt x="62340" y="19475"/>
                  <a:pt x="63545" y="19520"/>
                  <a:pt x="64776" y="19547"/>
                </a:cubicBezTo>
                <a:cubicBezTo>
                  <a:pt x="64776" y="21482"/>
                  <a:pt x="65017" y="23231"/>
                  <a:pt x="65204" y="24944"/>
                </a:cubicBezTo>
                <a:cubicBezTo>
                  <a:pt x="64000" y="24979"/>
                  <a:pt x="62840" y="25069"/>
                  <a:pt x="61654" y="25140"/>
                </a:cubicBezTo>
                <a:cubicBezTo>
                  <a:pt x="61422" y="23302"/>
                  <a:pt x="61216" y="21429"/>
                  <a:pt x="61092" y="19493"/>
                </a:cubicBezTo>
                <a:cubicBezTo>
                  <a:pt x="61092" y="19475"/>
                  <a:pt x="61092" y="19466"/>
                  <a:pt x="61100" y="19457"/>
                </a:cubicBezTo>
                <a:close/>
                <a:moveTo>
                  <a:pt x="24141" y="20269"/>
                </a:moveTo>
                <a:cubicBezTo>
                  <a:pt x="24051" y="21349"/>
                  <a:pt x="23962" y="22910"/>
                  <a:pt x="23891" y="24239"/>
                </a:cubicBezTo>
                <a:cubicBezTo>
                  <a:pt x="23873" y="24560"/>
                  <a:pt x="23855" y="24872"/>
                  <a:pt x="23846" y="25149"/>
                </a:cubicBezTo>
                <a:cubicBezTo>
                  <a:pt x="22258" y="25078"/>
                  <a:pt x="20581" y="24997"/>
                  <a:pt x="18868" y="24908"/>
                </a:cubicBezTo>
                <a:cubicBezTo>
                  <a:pt x="18868" y="24863"/>
                  <a:pt x="18868" y="24819"/>
                  <a:pt x="18877" y="24774"/>
                </a:cubicBezTo>
                <a:cubicBezTo>
                  <a:pt x="18886" y="23998"/>
                  <a:pt x="18940" y="22606"/>
                  <a:pt x="19002" y="21117"/>
                </a:cubicBezTo>
                <a:cubicBezTo>
                  <a:pt x="19011" y="20876"/>
                  <a:pt x="19020" y="20635"/>
                  <a:pt x="19029" y="20385"/>
                </a:cubicBezTo>
                <a:cubicBezTo>
                  <a:pt x="20795" y="20349"/>
                  <a:pt x="22517" y="20305"/>
                  <a:pt x="24141" y="20269"/>
                </a:cubicBezTo>
                <a:close/>
                <a:moveTo>
                  <a:pt x="55953" y="19306"/>
                </a:moveTo>
                <a:cubicBezTo>
                  <a:pt x="57532" y="19368"/>
                  <a:pt x="59102" y="19439"/>
                  <a:pt x="60726" y="19457"/>
                </a:cubicBezTo>
                <a:cubicBezTo>
                  <a:pt x="60868" y="21411"/>
                  <a:pt x="61065" y="23302"/>
                  <a:pt x="61297" y="25158"/>
                </a:cubicBezTo>
                <a:cubicBezTo>
                  <a:pt x="59620" y="25265"/>
                  <a:pt x="57809" y="25265"/>
                  <a:pt x="56051" y="25265"/>
                </a:cubicBezTo>
                <a:cubicBezTo>
                  <a:pt x="56033" y="23267"/>
                  <a:pt x="56015" y="21277"/>
                  <a:pt x="55944" y="19332"/>
                </a:cubicBezTo>
                <a:cubicBezTo>
                  <a:pt x="55944" y="19323"/>
                  <a:pt x="55944" y="19306"/>
                  <a:pt x="55953" y="19306"/>
                </a:cubicBezTo>
                <a:close/>
                <a:moveTo>
                  <a:pt x="50913" y="19199"/>
                </a:moveTo>
                <a:cubicBezTo>
                  <a:pt x="52501" y="19199"/>
                  <a:pt x="54044" y="19243"/>
                  <a:pt x="55587" y="19297"/>
                </a:cubicBezTo>
                <a:cubicBezTo>
                  <a:pt x="55659" y="21250"/>
                  <a:pt x="55676" y="23258"/>
                  <a:pt x="55694" y="25265"/>
                </a:cubicBezTo>
                <a:cubicBezTo>
                  <a:pt x="54178" y="25309"/>
                  <a:pt x="52634" y="25327"/>
                  <a:pt x="51127" y="25390"/>
                </a:cubicBezTo>
                <a:cubicBezTo>
                  <a:pt x="51109" y="23284"/>
                  <a:pt x="51064" y="21197"/>
                  <a:pt x="50904" y="19234"/>
                </a:cubicBezTo>
                <a:cubicBezTo>
                  <a:pt x="50895" y="19216"/>
                  <a:pt x="50895" y="19199"/>
                  <a:pt x="50913" y="19199"/>
                </a:cubicBezTo>
                <a:close/>
                <a:moveTo>
                  <a:pt x="29796" y="20135"/>
                </a:moveTo>
                <a:cubicBezTo>
                  <a:pt x="29814" y="20564"/>
                  <a:pt x="29832" y="21018"/>
                  <a:pt x="29850" y="21473"/>
                </a:cubicBezTo>
                <a:cubicBezTo>
                  <a:pt x="29904" y="22838"/>
                  <a:pt x="29966" y="24319"/>
                  <a:pt x="29993" y="25461"/>
                </a:cubicBezTo>
                <a:cubicBezTo>
                  <a:pt x="28333" y="25372"/>
                  <a:pt x="26371" y="25274"/>
                  <a:pt x="24230" y="25176"/>
                </a:cubicBezTo>
                <a:cubicBezTo>
                  <a:pt x="24239" y="24890"/>
                  <a:pt x="24257" y="24578"/>
                  <a:pt x="24274" y="24257"/>
                </a:cubicBezTo>
                <a:cubicBezTo>
                  <a:pt x="24355" y="22910"/>
                  <a:pt x="24435" y="21331"/>
                  <a:pt x="24524" y="20260"/>
                </a:cubicBezTo>
                <a:cubicBezTo>
                  <a:pt x="26469" y="20207"/>
                  <a:pt x="28262" y="20171"/>
                  <a:pt x="29796" y="20135"/>
                </a:cubicBezTo>
                <a:close/>
                <a:moveTo>
                  <a:pt x="50538" y="19199"/>
                </a:moveTo>
                <a:cubicBezTo>
                  <a:pt x="50716" y="21170"/>
                  <a:pt x="50743" y="23284"/>
                  <a:pt x="50779" y="25408"/>
                </a:cubicBezTo>
                <a:cubicBezTo>
                  <a:pt x="49280" y="25488"/>
                  <a:pt x="47755" y="25541"/>
                  <a:pt x="46238" y="25604"/>
                </a:cubicBezTo>
                <a:cubicBezTo>
                  <a:pt x="46086" y="23499"/>
                  <a:pt x="45854" y="21473"/>
                  <a:pt x="45756" y="19315"/>
                </a:cubicBezTo>
                <a:cubicBezTo>
                  <a:pt x="47335" y="19261"/>
                  <a:pt x="48905" y="19199"/>
                  <a:pt x="50538" y="19199"/>
                </a:cubicBezTo>
                <a:close/>
                <a:moveTo>
                  <a:pt x="35105" y="19966"/>
                </a:moveTo>
                <a:cubicBezTo>
                  <a:pt x="35158" y="21857"/>
                  <a:pt x="35220" y="23793"/>
                  <a:pt x="35212" y="25720"/>
                </a:cubicBezTo>
                <a:cubicBezTo>
                  <a:pt x="34846" y="25702"/>
                  <a:pt x="33044" y="25613"/>
                  <a:pt x="30376" y="25479"/>
                </a:cubicBezTo>
                <a:cubicBezTo>
                  <a:pt x="30350" y="24328"/>
                  <a:pt x="30287" y="22838"/>
                  <a:pt x="30234" y="21465"/>
                </a:cubicBezTo>
                <a:cubicBezTo>
                  <a:pt x="30216" y="21001"/>
                  <a:pt x="30198" y="20555"/>
                  <a:pt x="30189" y="20126"/>
                </a:cubicBezTo>
                <a:cubicBezTo>
                  <a:pt x="33115" y="20064"/>
                  <a:pt x="35015" y="20019"/>
                  <a:pt x="35096" y="20019"/>
                </a:cubicBezTo>
                <a:lnTo>
                  <a:pt x="35096" y="19966"/>
                </a:lnTo>
                <a:close/>
                <a:moveTo>
                  <a:pt x="45399" y="19332"/>
                </a:moveTo>
                <a:cubicBezTo>
                  <a:pt x="45498" y="21491"/>
                  <a:pt x="45738" y="23516"/>
                  <a:pt x="45890" y="25622"/>
                </a:cubicBezTo>
                <a:cubicBezTo>
                  <a:pt x="44347" y="25729"/>
                  <a:pt x="42794" y="25809"/>
                  <a:pt x="41189" y="25845"/>
                </a:cubicBezTo>
                <a:cubicBezTo>
                  <a:pt x="41126" y="23686"/>
                  <a:pt x="40885" y="21696"/>
                  <a:pt x="40805" y="19564"/>
                </a:cubicBezTo>
                <a:cubicBezTo>
                  <a:pt x="42357" y="19520"/>
                  <a:pt x="43856" y="19404"/>
                  <a:pt x="45399" y="19332"/>
                </a:cubicBezTo>
                <a:close/>
                <a:moveTo>
                  <a:pt x="40448" y="19582"/>
                </a:moveTo>
                <a:cubicBezTo>
                  <a:pt x="40537" y="21714"/>
                  <a:pt x="40769" y="23695"/>
                  <a:pt x="40832" y="25854"/>
                </a:cubicBezTo>
                <a:cubicBezTo>
                  <a:pt x="40150" y="25871"/>
                  <a:pt x="39455" y="25884"/>
                  <a:pt x="38763" y="25884"/>
                </a:cubicBezTo>
                <a:cubicBezTo>
                  <a:pt x="37664" y="25884"/>
                  <a:pt x="36576" y="25851"/>
                  <a:pt x="35568" y="25747"/>
                </a:cubicBezTo>
                <a:cubicBezTo>
                  <a:pt x="35568" y="23775"/>
                  <a:pt x="35506" y="21812"/>
                  <a:pt x="35470" y="19921"/>
                </a:cubicBezTo>
                <a:cubicBezTo>
                  <a:pt x="37049" y="19725"/>
                  <a:pt x="38735" y="19645"/>
                  <a:pt x="40448" y="19582"/>
                </a:cubicBezTo>
                <a:close/>
                <a:moveTo>
                  <a:pt x="1526" y="24533"/>
                </a:moveTo>
                <a:cubicBezTo>
                  <a:pt x="3256" y="24596"/>
                  <a:pt x="5228" y="24676"/>
                  <a:pt x="7315" y="24765"/>
                </a:cubicBezTo>
                <a:cubicBezTo>
                  <a:pt x="7351" y="25800"/>
                  <a:pt x="7369" y="26665"/>
                  <a:pt x="7351" y="27112"/>
                </a:cubicBezTo>
                <a:cubicBezTo>
                  <a:pt x="7342" y="27477"/>
                  <a:pt x="7307" y="28173"/>
                  <a:pt x="7253" y="29047"/>
                </a:cubicBezTo>
                <a:cubicBezTo>
                  <a:pt x="5032" y="29021"/>
                  <a:pt x="3007" y="28994"/>
                  <a:pt x="1356" y="28985"/>
                </a:cubicBezTo>
                <a:cubicBezTo>
                  <a:pt x="1365" y="27852"/>
                  <a:pt x="1374" y="26942"/>
                  <a:pt x="1401" y="26541"/>
                </a:cubicBezTo>
                <a:cubicBezTo>
                  <a:pt x="1436" y="26130"/>
                  <a:pt x="1481" y="25399"/>
                  <a:pt x="1526" y="24533"/>
                </a:cubicBezTo>
                <a:close/>
                <a:moveTo>
                  <a:pt x="68997" y="25170"/>
                </a:moveTo>
                <a:cubicBezTo>
                  <a:pt x="69422" y="25170"/>
                  <a:pt x="69848" y="25177"/>
                  <a:pt x="70271" y="25194"/>
                </a:cubicBezTo>
                <a:cubicBezTo>
                  <a:pt x="70298" y="26460"/>
                  <a:pt x="70343" y="27718"/>
                  <a:pt x="70450" y="28914"/>
                </a:cubicBezTo>
                <a:cubicBezTo>
                  <a:pt x="68969" y="28914"/>
                  <a:pt x="67550" y="28985"/>
                  <a:pt x="66150" y="29074"/>
                </a:cubicBezTo>
                <a:cubicBezTo>
                  <a:pt x="65936" y="27834"/>
                  <a:pt x="65757" y="26567"/>
                  <a:pt x="65606" y="25274"/>
                </a:cubicBezTo>
                <a:cubicBezTo>
                  <a:pt x="66700" y="25222"/>
                  <a:pt x="67847" y="25170"/>
                  <a:pt x="68997" y="25170"/>
                </a:cubicBezTo>
                <a:close/>
                <a:moveTo>
                  <a:pt x="7699" y="24783"/>
                </a:moveTo>
                <a:lnTo>
                  <a:pt x="7699" y="24783"/>
                </a:lnTo>
                <a:cubicBezTo>
                  <a:pt x="9376" y="24855"/>
                  <a:pt x="11134" y="24935"/>
                  <a:pt x="12909" y="25015"/>
                </a:cubicBezTo>
                <a:cubicBezTo>
                  <a:pt x="12918" y="25122"/>
                  <a:pt x="12936" y="25211"/>
                  <a:pt x="12945" y="25283"/>
                </a:cubicBezTo>
                <a:cubicBezTo>
                  <a:pt x="13043" y="25889"/>
                  <a:pt x="13007" y="27370"/>
                  <a:pt x="12971" y="28673"/>
                </a:cubicBezTo>
                <a:cubicBezTo>
                  <a:pt x="12971" y="28842"/>
                  <a:pt x="12971" y="29003"/>
                  <a:pt x="12962" y="29154"/>
                </a:cubicBezTo>
                <a:cubicBezTo>
                  <a:pt x="11125" y="29119"/>
                  <a:pt x="9332" y="29083"/>
                  <a:pt x="7637" y="29056"/>
                </a:cubicBezTo>
                <a:cubicBezTo>
                  <a:pt x="7690" y="28182"/>
                  <a:pt x="7726" y="27495"/>
                  <a:pt x="7735" y="27120"/>
                </a:cubicBezTo>
                <a:cubicBezTo>
                  <a:pt x="7753" y="26674"/>
                  <a:pt x="7735" y="25809"/>
                  <a:pt x="7699" y="24783"/>
                </a:cubicBezTo>
                <a:close/>
                <a:moveTo>
                  <a:pt x="65258" y="25283"/>
                </a:moveTo>
                <a:cubicBezTo>
                  <a:pt x="65409" y="26576"/>
                  <a:pt x="65579" y="27852"/>
                  <a:pt x="65793" y="29083"/>
                </a:cubicBezTo>
                <a:cubicBezTo>
                  <a:pt x="64597" y="29137"/>
                  <a:pt x="63384" y="29181"/>
                  <a:pt x="62153" y="29208"/>
                </a:cubicBezTo>
                <a:cubicBezTo>
                  <a:pt x="62010" y="27959"/>
                  <a:pt x="61832" y="26746"/>
                  <a:pt x="61698" y="25488"/>
                </a:cubicBezTo>
                <a:cubicBezTo>
                  <a:pt x="62867" y="25417"/>
                  <a:pt x="64053" y="25345"/>
                  <a:pt x="65231" y="25283"/>
                </a:cubicBezTo>
                <a:close/>
                <a:moveTo>
                  <a:pt x="61323" y="25515"/>
                </a:moveTo>
                <a:cubicBezTo>
                  <a:pt x="61350" y="25533"/>
                  <a:pt x="61350" y="25586"/>
                  <a:pt x="61350" y="25613"/>
                </a:cubicBezTo>
                <a:cubicBezTo>
                  <a:pt x="61511" y="26781"/>
                  <a:pt x="61636" y="28013"/>
                  <a:pt x="61796" y="29208"/>
                </a:cubicBezTo>
                <a:cubicBezTo>
                  <a:pt x="60756" y="29193"/>
                  <a:pt x="59693" y="29175"/>
                  <a:pt x="58636" y="29175"/>
                </a:cubicBezTo>
                <a:cubicBezTo>
                  <a:pt x="57817" y="29175"/>
                  <a:pt x="57001" y="29186"/>
                  <a:pt x="56203" y="29217"/>
                </a:cubicBezTo>
                <a:cubicBezTo>
                  <a:pt x="56131" y="28030"/>
                  <a:pt x="56069" y="26844"/>
                  <a:pt x="56051" y="25613"/>
                </a:cubicBezTo>
                <a:lnTo>
                  <a:pt x="56051" y="25613"/>
                </a:lnTo>
                <a:cubicBezTo>
                  <a:pt x="56379" y="25614"/>
                  <a:pt x="56707" y="25615"/>
                  <a:pt x="57035" y="25615"/>
                </a:cubicBezTo>
                <a:cubicBezTo>
                  <a:pt x="58497" y="25615"/>
                  <a:pt x="59946" y="25595"/>
                  <a:pt x="61323" y="25515"/>
                </a:cubicBezTo>
                <a:close/>
                <a:moveTo>
                  <a:pt x="13301" y="25033"/>
                </a:moveTo>
                <a:cubicBezTo>
                  <a:pt x="15023" y="25113"/>
                  <a:pt x="16763" y="25194"/>
                  <a:pt x="18476" y="25274"/>
                </a:cubicBezTo>
                <a:cubicBezTo>
                  <a:pt x="18449" y="25898"/>
                  <a:pt x="18386" y="26496"/>
                  <a:pt x="18333" y="27076"/>
                </a:cubicBezTo>
                <a:cubicBezTo>
                  <a:pt x="18271" y="27816"/>
                  <a:pt x="18199" y="28530"/>
                  <a:pt x="18190" y="29270"/>
                </a:cubicBezTo>
                <a:cubicBezTo>
                  <a:pt x="16576" y="29235"/>
                  <a:pt x="14952" y="29199"/>
                  <a:pt x="13346" y="29163"/>
                </a:cubicBezTo>
                <a:cubicBezTo>
                  <a:pt x="13355" y="29012"/>
                  <a:pt x="13355" y="28851"/>
                  <a:pt x="13355" y="28682"/>
                </a:cubicBezTo>
                <a:cubicBezTo>
                  <a:pt x="13391" y="27299"/>
                  <a:pt x="13426" y="25863"/>
                  <a:pt x="13328" y="25229"/>
                </a:cubicBezTo>
                <a:cubicBezTo>
                  <a:pt x="13319" y="25167"/>
                  <a:pt x="13310" y="25104"/>
                  <a:pt x="13301" y="25033"/>
                </a:cubicBezTo>
                <a:close/>
                <a:moveTo>
                  <a:pt x="55694" y="25622"/>
                </a:moveTo>
                <a:cubicBezTo>
                  <a:pt x="55712" y="26862"/>
                  <a:pt x="55783" y="28048"/>
                  <a:pt x="55855" y="29235"/>
                </a:cubicBezTo>
                <a:cubicBezTo>
                  <a:pt x="54312" y="29306"/>
                  <a:pt x="52670" y="29270"/>
                  <a:pt x="51127" y="29333"/>
                </a:cubicBezTo>
                <a:cubicBezTo>
                  <a:pt x="51100" y="28155"/>
                  <a:pt x="51145" y="26906"/>
                  <a:pt x="51136" y="25738"/>
                </a:cubicBezTo>
                <a:cubicBezTo>
                  <a:pt x="52643" y="25684"/>
                  <a:pt x="54169" y="25657"/>
                  <a:pt x="55694" y="25622"/>
                </a:cubicBezTo>
                <a:close/>
                <a:moveTo>
                  <a:pt x="18859" y="25301"/>
                </a:moveTo>
                <a:cubicBezTo>
                  <a:pt x="20563" y="25381"/>
                  <a:pt x="22240" y="25461"/>
                  <a:pt x="23819" y="25533"/>
                </a:cubicBezTo>
                <a:cubicBezTo>
                  <a:pt x="23802" y="25943"/>
                  <a:pt x="23775" y="26282"/>
                  <a:pt x="23757" y="26514"/>
                </a:cubicBezTo>
                <a:cubicBezTo>
                  <a:pt x="23721" y="26969"/>
                  <a:pt x="23712" y="28066"/>
                  <a:pt x="23712" y="29404"/>
                </a:cubicBezTo>
                <a:cubicBezTo>
                  <a:pt x="22071" y="29369"/>
                  <a:pt x="20331" y="29324"/>
                  <a:pt x="18574" y="29279"/>
                </a:cubicBezTo>
                <a:cubicBezTo>
                  <a:pt x="18583" y="28548"/>
                  <a:pt x="18654" y="27843"/>
                  <a:pt x="18717" y="27112"/>
                </a:cubicBezTo>
                <a:cubicBezTo>
                  <a:pt x="18770" y="26523"/>
                  <a:pt x="18833" y="25925"/>
                  <a:pt x="18859" y="25301"/>
                </a:cubicBezTo>
                <a:close/>
                <a:moveTo>
                  <a:pt x="50779" y="25764"/>
                </a:moveTo>
                <a:lnTo>
                  <a:pt x="50779" y="25764"/>
                </a:lnTo>
                <a:cubicBezTo>
                  <a:pt x="50806" y="26933"/>
                  <a:pt x="50743" y="28155"/>
                  <a:pt x="50779" y="29333"/>
                </a:cubicBezTo>
                <a:cubicBezTo>
                  <a:pt x="49378" y="29404"/>
                  <a:pt x="47906" y="29404"/>
                  <a:pt x="46443" y="29413"/>
                </a:cubicBezTo>
                <a:cubicBezTo>
                  <a:pt x="46399" y="28262"/>
                  <a:pt x="46327" y="27067"/>
                  <a:pt x="46274" y="25961"/>
                </a:cubicBezTo>
                <a:cubicBezTo>
                  <a:pt x="47772" y="25889"/>
                  <a:pt x="49289" y="25845"/>
                  <a:pt x="50779" y="25764"/>
                </a:cubicBezTo>
                <a:close/>
                <a:moveTo>
                  <a:pt x="45890" y="25979"/>
                </a:moveTo>
                <a:cubicBezTo>
                  <a:pt x="45926" y="26014"/>
                  <a:pt x="45926" y="26095"/>
                  <a:pt x="45926" y="26166"/>
                </a:cubicBezTo>
                <a:cubicBezTo>
                  <a:pt x="45979" y="27227"/>
                  <a:pt x="46051" y="28343"/>
                  <a:pt x="46095" y="29422"/>
                </a:cubicBezTo>
                <a:cubicBezTo>
                  <a:pt x="44604" y="29463"/>
                  <a:pt x="43159" y="29549"/>
                  <a:pt x="41627" y="29549"/>
                </a:cubicBezTo>
                <a:cubicBezTo>
                  <a:pt x="41491" y="29549"/>
                  <a:pt x="41353" y="29548"/>
                  <a:pt x="41215" y="29547"/>
                </a:cubicBezTo>
                <a:cubicBezTo>
                  <a:pt x="41215" y="28423"/>
                  <a:pt x="41224" y="27290"/>
                  <a:pt x="41198" y="26193"/>
                </a:cubicBezTo>
                <a:cubicBezTo>
                  <a:pt x="42803" y="26166"/>
                  <a:pt x="44356" y="26077"/>
                  <a:pt x="45890" y="25979"/>
                </a:cubicBezTo>
                <a:close/>
                <a:moveTo>
                  <a:pt x="24203" y="25559"/>
                </a:moveTo>
                <a:cubicBezTo>
                  <a:pt x="26362" y="25657"/>
                  <a:pt x="28333" y="25756"/>
                  <a:pt x="30002" y="25845"/>
                </a:cubicBezTo>
                <a:cubicBezTo>
                  <a:pt x="30011" y="26389"/>
                  <a:pt x="30020" y="26835"/>
                  <a:pt x="30011" y="27112"/>
                </a:cubicBezTo>
                <a:cubicBezTo>
                  <a:pt x="30002" y="27495"/>
                  <a:pt x="29957" y="28218"/>
                  <a:pt x="29904" y="29146"/>
                </a:cubicBezTo>
                <a:cubicBezTo>
                  <a:pt x="29904" y="29288"/>
                  <a:pt x="29895" y="29431"/>
                  <a:pt x="29886" y="29574"/>
                </a:cubicBezTo>
                <a:cubicBezTo>
                  <a:pt x="28209" y="29520"/>
                  <a:pt x="26228" y="29476"/>
                  <a:pt x="24096" y="29413"/>
                </a:cubicBezTo>
                <a:cubicBezTo>
                  <a:pt x="24096" y="28084"/>
                  <a:pt x="24105" y="26996"/>
                  <a:pt x="24141" y="26541"/>
                </a:cubicBezTo>
                <a:cubicBezTo>
                  <a:pt x="24158" y="26309"/>
                  <a:pt x="24185" y="25970"/>
                  <a:pt x="24203" y="25559"/>
                </a:cubicBezTo>
                <a:close/>
                <a:moveTo>
                  <a:pt x="30385" y="25863"/>
                </a:moveTo>
                <a:lnTo>
                  <a:pt x="30385" y="25863"/>
                </a:lnTo>
                <a:cubicBezTo>
                  <a:pt x="33088" y="25996"/>
                  <a:pt x="34908" y="26095"/>
                  <a:pt x="35203" y="26112"/>
                </a:cubicBezTo>
                <a:cubicBezTo>
                  <a:pt x="35185" y="27299"/>
                  <a:pt x="35131" y="28521"/>
                  <a:pt x="35149" y="29716"/>
                </a:cubicBezTo>
                <a:cubicBezTo>
                  <a:pt x="34667" y="29708"/>
                  <a:pt x="32856" y="29654"/>
                  <a:pt x="30269" y="29583"/>
                </a:cubicBezTo>
                <a:cubicBezTo>
                  <a:pt x="30278" y="29440"/>
                  <a:pt x="30287" y="29297"/>
                  <a:pt x="30287" y="29163"/>
                </a:cubicBezTo>
                <a:cubicBezTo>
                  <a:pt x="30341" y="28236"/>
                  <a:pt x="30385" y="27504"/>
                  <a:pt x="30394" y="27120"/>
                </a:cubicBezTo>
                <a:cubicBezTo>
                  <a:pt x="30403" y="26844"/>
                  <a:pt x="30403" y="26407"/>
                  <a:pt x="30385" y="25863"/>
                </a:cubicBezTo>
                <a:close/>
                <a:moveTo>
                  <a:pt x="35568" y="26103"/>
                </a:moveTo>
                <a:cubicBezTo>
                  <a:pt x="36562" y="26207"/>
                  <a:pt x="37648" y="26237"/>
                  <a:pt x="38742" y="26237"/>
                </a:cubicBezTo>
                <a:cubicBezTo>
                  <a:pt x="39446" y="26237"/>
                  <a:pt x="40153" y="26224"/>
                  <a:pt x="40841" y="26210"/>
                </a:cubicBezTo>
                <a:cubicBezTo>
                  <a:pt x="40868" y="27299"/>
                  <a:pt x="40859" y="28432"/>
                  <a:pt x="40868" y="29556"/>
                </a:cubicBezTo>
                <a:cubicBezTo>
                  <a:pt x="39057" y="29592"/>
                  <a:pt x="37335" y="29716"/>
                  <a:pt x="35506" y="29734"/>
                </a:cubicBezTo>
                <a:cubicBezTo>
                  <a:pt x="35479" y="28521"/>
                  <a:pt x="35542" y="27335"/>
                  <a:pt x="35559" y="26130"/>
                </a:cubicBezTo>
                <a:cubicBezTo>
                  <a:pt x="35559" y="26121"/>
                  <a:pt x="35559" y="26103"/>
                  <a:pt x="35568" y="26103"/>
                </a:cubicBezTo>
                <a:close/>
                <a:moveTo>
                  <a:pt x="1356" y="29369"/>
                </a:moveTo>
                <a:cubicBezTo>
                  <a:pt x="2998" y="29377"/>
                  <a:pt x="5014" y="29404"/>
                  <a:pt x="7235" y="29440"/>
                </a:cubicBezTo>
                <a:cubicBezTo>
                  <a:pt x="7155" y="30948"/>
                  <a:pt x="7075" y="32393"/>
                  <a:pt x="7030" y="33597"/>
                </a:cubicBezTo>
                <a:cubicBezTo>
                  <a:pt x="4746" y="33499"/>
                  <a:pt x="2784" y="33410"/>
                  <a:pt x="1374" y="33329"/>
                </a:cubicBezTo>
                <a:cubicBezTo>
                  <a:pt x="1365" y="32000"/>
                  <a:pt x="1356" y="30582"/>
                  <a:pt x="1356" y="29369"/>
                </a:cubicBezTo>
                <a:close/>
                <a:moveTo>
                  <a:pt x="7619" y="29440"/>
                </a:moveTo>
                <a:cubicBezTo>
                  <a:pt x="9314" y="29476"/>
                  <a:pt x="11116" y="29502"/>
                  <a:pt x="12954" y="29547"/>
                </a:cubicBezTo>
                <a:cubicBezTo>
                  <a:pt x="12945" y="30270"/>
                  <a:pt x="12936" y="30894"/>
                  <a:pt x="12971" y="31233"/>
                </a:cubicBezTo>
                <a:cubicBezTo>
                  <a:pt x="13007" y="31599"/>
                  <a:pt x="13007" y="32643"/>
                  <a:pt x="12989" y="33838"/>
                </a:cubicBezTo>
                <a:cubicBezTo>
                  <a:pt x="11027" y="33767"/>
                  <a:pt x="9135" y="33686"/>
                  <a:pt x="7414" y="33615"/>
                </a:cubicBezTo>
                <a:cubicBezTo>
                  <a:pt x="7467" y="32250"/>
                  <a:pt x="7547" y="30680"/>
                  <a:pt x="7619" y="29440"/>
                </a:cubicBezTo>
                <a:close/>
                <a:moveTo>
                  <a:pt x="13337" y="29556"/>
                </a:moveTo>
                <a:cubicBezTo>
                  <a:pt x="14943" y="29583"/>
                  <a:pt x="16576" y="29618"/>
                  <a:pt x="18190" y="29663"/>
                </a:cubicBezTo>
                <a:cubicBezTo>
                  <a:pt x="18190" y="29859"/>
                  <a:pt x="18199" y="30064"/>
                  <a:pt x="18208" y="30278"/>
                </a:cubicBezTo>
                <a:cubicBezTo>
                  <a:pt x="18262" y="31313"/>
                  <a:pt x="18378" y="32518"/>
                  <a:pt x="18485" y="33677"/>
                </a:cubicBezTo>
                <a:cubicBezTo>
                  <a:pt x="18502" y="33802"/>
                  <a:pt x="18511" y="33927"/>
                  <a:pt x="18520" y="34052"/>
                </a:cubicBezTo>
                <a:cubicBezTo>
                  <a:pt x="16799" y="33981"/>
                  <a:pt x="15068" y="33918"/>
                  <a:pt x="13373" y="33856"/>
                </a:cubicBezTo>
                <a:cubicBezTo>
                  <a:pt x="13391" y="32616"/>
                  <a:pt x="13391" y="31581"/>
                  <a:pt x="13355" y="31197"/>
                </a:cubicBezTo>
                <a:cubicBezTo>
                  <a:pt x="13319" y="30876"/>
                  <a:pt x="13328" y="30261"/>
                  <a:pt x="13337" y="29556"/>
                </a:cubicBezTo>
                <a:close/>
                <a:moveTo>
                  <a:pt x="18574" y="29672"/>
                </a:moveTo>
                <a:lnTo>
                  <a:pt x="18574" y="29672"/>
                </a:lnTo>
                <a:cubicBezTo>
                  <a:pt x="20331" y="29708"/>
                  <a:pt x="22071" y="29752"/>
                  <a:pt x="23712" y="29797"/>
                </a:cubicBezTo>
                <a:cubicBezTo>
                  <a:pt x="23712" y="31197"/>
                  <a:pt x="23721" y="32812"/>
                  <a:pt x="23739" y="34239"/>
                </a:cubicBezTo>
                <a:cubicBezTo>
                  <a:pt x="22178" y="34186"/>
                  <a:pt x="20554" y="34123"/>
                  <a:pt x="18913" y="34061"/>
                </a:cubicBezTo>
                <a:cubicBezTo>
                  <a:pt x="18895" y="33918"/>
                  <a:pt x="18886" y="33784"/>
                  <a:pt x="18868" y="33642"/>
                </a:cubicBezTo>
                <a:cubicBezTo>
                  <a:pt x="18761" y="32482"/>
                  <a:pt x="18645" y="31287"/>
                  <a:pt x="18592" y="30261"/>
                </a:cubicBezTo>
                <a:cubicBezTo>
                  <a:pt x="18583" y="30055"/>
                  <a:pt x="18574" y="29859"/>
                  <a:pt x="18574" y="29672"/>
                </a:cubicBezTo>
                <a:close/>
                <a:moveTo>
                  <a:pt x="24096" y="29806"/>
                </a:moveTo>
                <a:cubicBezTo>
                  <a:pt x="26228" y="29859"/>
                  <a:pt x="28191" y="29913"/>
                  <a:pt x="29859" y="29957"/>
                </a:cubicBezTo>
                <a:cubicBezTo>
                  <a:pt x="29770" y="31643"/>
                  <a:pt x="29689" y="33231"/>
                  <a:pt x="29663" y="34445"/>
                </a:cubicBezTo>
                <a:cubicBezTo>
                  <a:pt x="28021" y="34391"/>
                  <a:pt x="26139" y="34320"/>
                  <a:pt x="24123" y="34248"/>
                </a:cubicBezTo>
                <a:cubicBezTo>
                  <a:pt x="24114" y="32830"/>
                  <a:pt x="24096" y="31206"/>
                  <a:pt x="24096" y="29806"/>
                </a:cubicBezTo>
                <a:close/>
                <a:moveTo>
                  <a:pt x="30251" y="29966"/>
                </a:moveTo>
                <a:cubicBezTo>
                  <a:pt x="32981" y="30038"/>
                  <a:pt x="34846" y="30091"/>
                  <a:pt x="35167" y="30100"/>
                </a:cubicBezTo>
                <a:cubicBezTo>
                  <a:pt x="35220" y="31670"/>
                  <a:pt x="35390" y="33160"/>
                  <a:pt x="35497" y="34641"/>
                </a:cubicBezTo>
                <a:cubicBezTo>
                  <a:pt x="35435" y="34641"/>
                  <a:pt x="35336" y="34641"/>
                  <a:pt x="35203" y="34632"/>
                </a:cubicBezTo>
                <a:cubicBezTo>
                  <a:pt x="35113" y="34623"/>
                  <a:pt x="35033" y="34614"/>
                  <a:pt x="34953" y="34605"/>
                </a:cubicBezTo>
                <a:lnTo>
                  <a:pt x="34953" y="34623"/>
                </a:lnTo>
                <a:cubicBezTo>
                  <a:pt x="34070" y="34596"/>
                  <a:pt x="32321" y="34534"/>
                  <a:pt x="30046" y="34453"/>
                </a:cubicBezTo>
                <a:cubicBezTo>
                  <a:pt x="30082" y="33115"/>
                  <a:pt x="30171" y="31385"/>
                  <a:pt x="30251" y="29966"/>
                </a:cubicBezTo>
                <a:close/>
                <a:moveTo>
                  <a:pt x="70485" y="29270"/>
                </a:moveTo>
                <a:cubicBezTo>
                  <a:pt x="70646" y="31064"/>
                  <a:pt x="70887" y="32848"/>
                  <a:pt x="70985" y="34677"/>
                </a:cubicBezTo>
                <a:cubicBezTo>
                  <a:pt x="69727" y="34739"/>
                  <a:pt x="68532" y="34864"/>
                  <a:pt x="67229" y="34882"/>
                </a:cubicBezTo>
                <a:cubicBezTo>
                  <a:pt x="66917" y="33035"/>
                  <a:pt x="66516" y="31278"/>
                  <a:pt x="66212" y="29422"/>
                </a:cubicBezTo>
                <a:cubicBezTo>
                  <a:pt x="67595" y="29333"/>
                  <a:pt x="69013" y="29270"/>
                  <a:pt x="70485" y="29270"/>
                </a:cubicBezTo>
                <a:close/>
                <a:moveTo>
                  <a:pt x="40876" y="29913"/>
                </a:moveTo>
                <a:cubicBezTo>
                  <a:pt x="40903" y="31661"/>
                  <a:pt x="40939" y="33410"/>
                  <a:pt x="41055" y="35078"/>
                </a:cubicBezTo>
                <a:cubicBezTo>
                  <a:pt x="39253" y="35024"/>
                  <a:pt x="37558" y="34855"/>
                  <a:pt x="35863" y="34694"/>
                </a:cubicBezTo>
                <a:cubicBezTo>
                  <a:pt x="35738" y="33169"/>
                  <a:pt x="35577" y="31679"/>
                  <a:pt x="35515" y="30091"/>
                </a:cubicBezTo>
                <a:cubicBezTo>
                  <a:pt x="37344" y="30073"/>
                  <a:pt x="39065" y="29948"/>
                  <a:pt x="40876" y="29913"/>
                </a:cubicBezTo>
                <a:close/>
                <a:moveTo>
                  <a:pt x="65802" y="29431"/>
                </a:moveTo>
                <a:cubicBezTo>
                  <a:pt x="65864" y="29440"/>
                  <a:pt x="65838" y="29440"/>
                  <a:pt x="65855" y="29485"/>
                </a:cubicBezTo>
                <a:cubicBezTo>
                  <a:pt x="65873" y="29538"/>
                  <a:pt x="65900" y="29690"/>
                  <a:pt x="65909" y="29743"/>
                </a:cubicBezTo>
                <a:cubicBezTo>
                  <a:pt x="66212" y="31483"/>
                  <a:pt x="66578" y="33187"/>
                  <a:pt x="66863" y="34900"/>
                </a:cubicBezTo>
                <a:cubicBezTo>
                  <a:pt x="65445" y="34944"/>
                  <a:pt x="64044" y="35016"/>
                  <a:pt x="62662" y="35087"/>
                </a:cubicBezTo>
                <a:cubicBezTo>
                  <a:pt x="62537" y="33213"/>
                  <a:pt x="62394" y="31349"/>
                  <a:pt x="62189" y="29556"/>
                </a:cubicBezTo>
                <a:cubicBezTo>
                  <a:pt x="63090" y="29556"/>
                  <a:pt x="63982" y="29493"/>
                  <a:pt x="64883" y="29476"/>
                </a:cubicBezTo>
                <a:cubicBezTo>
                  <a:pt x="65177" y="29467"/>
                  <a:pt x="65472" y="29467"/>
                  <a:pt x="65766" y="29449"/>
                </a:cubicBezTo>
                <a:cubicBezTo>
                  <a:pt x="65784" y="29440"/>
                  <a:pt x="65784" y="29431"/>
                  <a:pt x="65802" y="29431"/>
                </a:cubicBezTo>
                <a:close/>
                <a:moveTo>
                  <a:pt x="46104" y="29779"/>
                </a:moveTo>
                <a:cubicBezTo>
                  <a:pt x="46176" y="31581"/>
                  <a:pt x="46309" y="33329"/>
                  <a:pt x="46407" y="35114"/>
                </a:cubicBezTo>
                <a:cubicBezTo>
                  <a:pt x="45340" y="35114"/>
                  <a:pt x="44261" y="35143"/>
                  <a:pt x="43193" y="35143"/>
                </a:cubicBezTo>
                <a:cubicBezTo>
                  <a:pt x="42592" y="35143"/>
                  <a:pt x="41994" y="35134"/>
                  <a:pt x="41403" y="35105"/>
                </a:cubicBezTo>
                <a:cubicBezTo>
                  <a:pt x="41296" y="33419"/>
                  <a:pt x="41260" y="31670"/>
                  <a:pt x="41224" y="29913"/>
                </a:cubicBezTo>
                <a:cubicBezTo>
                  <a:pt x="42893" y="29904"/>
                  <a:pt x="44481" y="29823"/>
                  <a:pt x="46104" y="29779"/>
                </a:cubicBezTo>
                <a:close/>
                <a:moveTo>
                  <a:pt x="50779" y="29690"/>
                </a:moveTo>
                <a:cubicBezTo>
                  <a:pt x="50814" y="31536"/>
                  <a:pt x="50913" y="33329"/>
                  <a:pt x="50975" y="35149"/>
                </a:cubicBezTo>
                <a:cubicBezTo>
                  <a:pt x="50780" y="35151"/>
                  <a:pt x="50586" y="35151"/>
                  <a:pt x="50392" y="35151"/>
                </a:cubicBezTo>
                <a:cubicBezTo>
                  <a:pt x="49167" y="35151"/>
                  <a:pt x="47965" y="35129"/>
                  <a:pt x="46755" y="35114"/>
                </a:cubicBezTo>
                <a:cubicBezTo>
                  <a:pt x="46675" y="33321"/>
                  <a:pt x="46515" y="31554"/>
                  <a:pt x="46470" y="29770"/>
                </a:cubicBezTo>
                <a:lnTo>
                  <a:pt x="46470" y="29770"/>
                </a:lnTo>
                <a:cubicBezTo>
                  <a:pt x="46598" y="29771"/>
                  <a:pt x="46726" y="29771"/>
                  <a:pt x="46853" y="29771"/>
                </a:cubicBezTo>
                <a:cubicBezTo>
                  <a:pt x="48189" y="29771"/>
                  <a:pt x="49484" y="29730"/>
                  <a:pt x="50779" y="29690"/>
                </a:cubicBezTo>
                <a:close/>
                <a:moveTo>
                  <a:pt x="55873" y="29592"/>
                </a:moveTo>
                <a:cubicBezTo>
                  <a:pt x="55998" y="31394"/>
                  <a:pt x="55980" y="33338"/>
                  <a:pt x="56007" y="35247"/>
                </a:cubicBezTo>
                <a:cubicBezTo>
                  <a:pt x="54499" y="35167"/>
                  <a:pt x="52929" y="35149"/>
                  <a:pt x="51332" y="35149"/>
                </a:cubicBezTo>
                <a:cubicBezTo>
                  <a:pt x="51252" y="33347"/>
                  <a:pt x="51180" y="31527"/>
                  <a:pt x="51127" y="29681"/>
                </a:cubicBezTo>
                <a:cubicBezTo>
                  <a:pt x="52679" y="29627"/>
                  <a:pt x="54329" y="29654"/>
                  <a:pt x="55873" y="29592"/>
                </a:cubicBezTo>
                <a:close/>
                <a:moveTo>
                  <a:pt x="58533" y="29526"/>
                </a:moveTo>
                <a:cubicBezTo>
                  <a:pt x="59634" y="29526"/>
                  <a:pt x="60745" y="29545"/>
                  <a:pt x="61841" y="29556"/>
                </a:cubicBezTo>
                <a:cubicBezTo>
                  <a:pt x="62037" y="31367"/>
                  <a:pt x="62180" y="33231"/>
                  <a:pt x="62305" y="35114"/>
                </a:cubicBezTo>
                <a:cubicBezTo>
                  <a:pt x="60518" y="35196"/>
                  <a:pt x="58654" y="35248"/>
                  <a:pt x="56799" y="35248"/>
                </a:cubicBezTo>
                <a:cubicBezTo>
                  <a:pt x="56653" y="35248"/>
                  <a:pt x="56508" y="35248"/>
                  <a:pt x="56363" y="35247"/>
                </a:cubicBezTo>
                <a:cubicBezTo>
                  <a:pt x="56346" y="33329"/>
                  <a:pt x="56337" y="31358"/>
                  <a:pt x="56238" y="29565"/>
                </a:cubicBezTo>
                <a:cubicBezTo>
                  <a:pt x="56993" y="29535"/>
                  <a:pt x="57760" y="29526"/>
                  <a:pt x="58533" y="29526"/>
                </a:cubicBezTo>
                <a:close/>
                <a:moveTo>
                  <a:pt x="71012" y="35024"/>
                </a:moveTo>
                <a:cubicBezTo>
                  <a:pt x="71056" y="35961"/>
                  <a:pt x="71074" y="36925"/>
                  <a:pt x="71101" y="37879"/>
                </a:cubicBezTo>
                <a:cubicBezTo>
                  <a:pt x="69959" y="37959"/>
                  <a:pt x="68853" y="38066"/>
                  <a:pt x="67747" y="38174"/>
                </a:cubicBezTo>
                <a:cubicBezTo>
                  <a:pt x="67577" y="37210"/>
                  <a:pt x="67425" y="36238"/>
                  <a:pt x="67292" y="35239"/>
                </a:cubicBezTo>
                <a:cubicBezTo>
                  <a:pt x="68576" y="35212"/>
                  <a:pt x="69763" y="35087"/>
                  <a:pt x="71012" y="35024"/>
                </a:cubicBezTo>
                <a:close/>
                <a:moveTo>
                  <a:pt x="66917" y="35247"/>
                </a:moveTo>
                <a:cubicBezTo>
                  <a:pt x="66926" y="35247"/>
                  <a:pt x="66926" y="35247"/>
                  <a:pt x="66926" y="35256"/>
                </a:cubicBezTo>
                <a:cubicBezTo>
                  <a:pt x="67078" y="36247"/>
                  <a:pt x="67220" y="37246"/>
                  <a:pt x="67390" y="38218"/>
                </a:cubicBezTo>
                <a:cubicBezTo>
                  <a:pt x="65900" y="38361"/>
                  <a:pt x="64428" y="38530"/>
                  <a:pt x="62947" y="38682"/>
                </a:cubicBezTo>
                <a:cubicBezTo>
                  <a:pt x="62858" y="37612"/>
                  <a:pt x="62751" y="36550"/>
                  <a:pt x="62688" y="35444"/>
                </a:cubicBezTo>
                <a:cubicBezTo>
                  <a:pt x="64080" y="35363"/>
                  <a:pt x="65507" y="35310"/>
                  <a:pt x="66917" y="35247"/>
                </a:cubicBezTo>
                <a:close/>
                <a:moveTo>
                  <a:pt x="62314" y="35462"/>
                </a:moveTo>
                <a:cubicBezTo>
                  <a:pt x="62358" y="35479"/>
                  <a:pt x="62332" y="35533"/>
                  <a:pt x="62340" y="35560"/>
                </a:cubicBezTo>
                <a:cubicBezTo>
                  <a:pt x="62385" y="36050"/>
                  <a:pt x="62403" y="36586"/>
                  <a:pt x="62448" y="37094"/>
                </a:cubicBezTo>
                <a:cubicBezTo>
                  <a:pt x="62501" y="37638"/>
                  <a:pt x="62555" y="38182"/>
                  <a:pt x="62599" y="38709"/>
                </a:cubicBezTo>
                <a:cubicBezTo>
                  <a:pt x="60610" y="38869"/>
                  <a:pt x="58495" y="38905"/>
                  <a:pt x="56426" y="38976"/>
                </a:cubicBezTo>
                <a:cubicBezTo>
                  <a:pt x="56417" y="37843"/>
                  <a:pt x="56399" y="36719"/>
                  <a:pt x="56372" y="35613"/>
                </a:cubicBezTo>
                <a:cubicBezTo>
                  <a:pt x="58388" y="35604"/>
                  <a:pt x="60387" y="35560"/>
                  <a:pt x="62314" y="35462"/>
                </a:cubicBezTo>
                <a:close/>
                <a:moveTo>
                  <a:pt x="51368" y="35506"/>
                </a:moveTo>
                <a:cubicBezTo>
                  <a:pt x="52938" y="35515"/>
                  <a:pt x="54517" y="35515"/>
                  <a:pt x="56015" y="35595"/>
                </a:cubicBezTo>
                <a:cubicBezTo>
                  <a:pt x="56042" y="36719"/>
                  <a:pt x="56060" y="37843"/>
                  <a:pt x="56069" y="38976"/>
                </a:cubicBezTo>
                <a:cubicBezTo>
                  <a:pt x="54561" y="38985"/>
                  <a:pt x="53027" y="38968"/>
                  <a:pt x="51573" y="39039"/>
                </a:cubicBezTo>
                <a:cubicBezTo>
                  <a:pt x="51448" y="37915"/>
                  <a:pt x="51403" y="36719"/>
                  <a:pt x="51350" y="35533"/>
                </a:cubicBezTo>
                <a:cubicBezTo>
                  <a:pt x="51350" y="35515"/>
                  <a:pt x="51350" y="35506"/>
                  <a:pt x="51368" y="35506"/>
                </a:cubicBezTo>
                <a:close/>
                <a:moveTo>
                  <a:pt x="46782" y="35462"/>
                </a:moveTo>
                <a:cubicBezTo>
                  <a:pt x="47987" y="35485"/>
                  <a:pt x="49199" y="35508"/>
                  <a:pt x="50424" y="35508"/>
                </a:cubicBezTo>
                <a:cubicBezTo>
                  <a:pt x="50613" y="35508"/>
                  <a:pt x="50803" y="35507"/>
                  <a:pt x="50993" y="35506"/>
                </a:cubicBezTo>
                <a:cubicBezTo>
                  <a:pt x="51046" y="36711"/>
                  <a:pt x="51100" y="37915"/>
                  <a:pt x="51225" y="39048"/>
                </a:cubicBezTo>
                <a:cubicBezTo>
                  <a:pt x="49780" y="39092"/>
                  <a:pt x="48317" y="39119"/>
                  <a:pt x="46836" y="39128"/>
                </a:cubicBezTo>
                <a:cubicBezTo>
                  <a:pt x="46809" y="37924"/>
                  <a:pt x="46836" y="36666"/>
                  <a:pt x="46773" y="35497"/>
                </a:cubicBezTo>
                <a:cubicBezTo>
                  <a:pt x="46764" y="35479"/>
                  <a:pt x="46764" y="35470"/>
                  <a:pt x="46782" y="35462"/>
                </a:cubicBezTo>
                <a:close/>
                <a:moveTo>
                  <a:pt x="41447" y="35453"/>
                </a:moveTo>
                <a:cubicBezTo>
                  <a:pt x="42027" y="35487"/>
                  <a:pt x="42609" y="35499"/>
                  <a:pt x="43195" y="35499"/>
                </a:cubicBezTo>
                <a:cubicBezTo>
                  <a:pt x="44260" y="35499"/>
                  <a:pt x="45334" y="35462"/>
                  <a:pt x="46416" y="35462"/>
                </a:cubicBezTo>
                <a:cubicBezTo>
                  <a:pt x="46479" y="36648"/>
                  <a:pt x="46452" y="37924"/>
                  <a:pt x="46479" y="39137"/>
                </a:cubicBezTo>
                <a:cubicBezTo>
                  <a:pt x="44864" y="39155"/>
                  <a:pt x="43214" y="39146"/>
                  <a:pt x="41590" y="39155"/>
                </a:cubicBezTo>
                <a:cubicBezTo>
                  <a:pt x="41572" y="37897"/>
                  <a:pt x="41528" y="36666"/>
                  <a:pt x="41438" y="35488"/>
                </a:cubicBezTo>
                <a:cubicBezTo>
                  <a:pt x="41430" y="35470"/>
                  <a:pt x="41430" y="35453"/>
                  <a:pt x="41447" y="35453"/>
                </a:cubicBezTo>
                <a:close/>
                <a:moveTo>
                  <a:pt x="35897" y="35053"/>
                </a:moveTo>
                <a:cubicBezTo>
                  <a:pt x="35898" y="35053"/>
                  <a:pt x="35898" y="35055"/>
                  <a:pt x="35898" y="35060"/>
                </a:cubicBezTo>
                <a:cubicBezTo>
                  <a:pt x="37602" y="35212"/>
                  <a:pt x="39297" y="35372"/>
                  <a:pt x="41082" y="35444"/>
                </a:cubicBezTo>
                <a:cubicBezTo>
                  <a:pt x="41171" y="36648"/>
                  <a:pt x="41224" y="37888"/>
                  <a:pt x="41233" y="39173"/>
                </a:cubicBezTo>
                <a:cubicBezTo>
                  <a:pt x="41086" y="39174"/>
                  <a:pt x="40938" y="39175"/>
                  <a:pt x="40791" y="39175"/>
                </a:cubicBezTo>
                <a:cubicBezTo>
                  <a:pt x="39592" y="39175"/>
                  <a:pt x="38411" y="39130"/>
                  <a:pt x="37224" y="39130"/>
                </a:cubicBezTo>
                <a:cubicBezTo>
                  <a:pt x="36851" y="39130"/>
                  <a:pt x="36478" y="39134"/>
                  <a:pt x="36104" y="39146"/>
                </a:cubicBezTo>
                <a:cubicBezTo>
                  <a:pt x="36068" y="37754"/>
                  <a:pt x="35997" y="36398"/>
                  <a:pt x="35890" y="35078"/>
                </a:cubicBezTo>
                <a:cubicBezTo>
                  <a:pt x="35890" y="35065"/>
                  <a:pt x="35894" y="35053"/>
                  <a:pt x="35897" y="35053"/>
                </a:cubicBezTo>
                <a:close/>
                <a:moveTo>
                  <a:pt x="30037" y="34846"/>
                </a:moveTo>
                <a:cubicBezTo>
                  <a:pt x="33097" y="34944"/>
                  <a:pt x="35203" y="35016"/>
                  <a:pt x="35515" y="35024"/>
                </a:cubicBezTo>
                <a:cubicBezTo>
                  <a:pt x="35524" y="35033"/>
                  <a:pt x="35533" y="35033"/>
                  <a:pt x="35542" y="35042"/>
                </a:cubicBezTo>
                <a:cubicBezTo>
                  <a:pt x="35631" y="36372"/>
                  <a:pt x="35729" y="37745"/>
                  <a:pt x="35738" y="39137"/>
                </a:cubicBezTo>
                <a:lnTo>
                  <a:pt x="34596" y="39182"/>
                </a:lnTo>
                <a:cubicBezTo>
                  <a:pt x="34534" y="39191"/>
                  <a:pt x="32803" y="39235"/>
                  <a:pt x="30207" y="39298"/>
                </a:cubicBezTo>
                <a:cubicBezTo>
                  <a:pt x="30216" y="38075"/>
                  <a:pt x="30198" y="36960"/>
                  <a:pt x="30100" y="36559"/>
                </a:cubicBezTo>
                <a:cubicBezTo>
                  <a:pt x="30037" y="36309"/>
                  <a:pt x="30028" y="35667"/>
                  <a:pt x="30037" y="34846"/>
                </a:cubicBezTo>
                <a:close/>
                <a:moveTo>
                  <a:pt x="24123" y="34632"/>
                </a:moveTo>
                <a:lnTo>
                  <a:pt x="24123" y="34632"/>
                </a:lnTo>
                <a:cubicBezTo>
                  <a:pt x="26139" y="34703"/>
                  <a:pt x="28021" y="34775"/>
                  <a:pt x="29654" y="34828"/>
                </a:cubicBezTo>
                <a:cubicBezTo>
                  <a:pt x="29645" y="35720"/>
                  <a:pt x="29663" y="36363"/>
                  <a:pt x="29725" y="36648"/>
                </a:cubicBezTo>
                <a:cubicBezTo>
                  <a:pt x="29814" y="37023"/>
                  <a:pt x="29832" y="38111"/>
                  <a:pt x="29823" y="39307"/>
                </a:cubicBezTo>
                <a:cubicBezTo>
                  <a:pt x="28182" y="39351"/>
                  <a:pt x="26219" y="39405"/>
                  <a:pt x="24141" y="39449"/>
                </a:cubicBezTo>
                <a:cubicBezTo>
                  <a:pt x="24141" y="38646"/>
                  <a:pt x="24141" y="37888"/>
                  <a:pt x="24141" y="37308"/>
                </a:cubicBezTo>
                <a:cubicBezTo>
                  <a:pt x="24141" y="36675"/>
                  <a:pt x="24132" y="35729"/>
                  <a:pt x="24123" y="34632"/>
                </a:cubicBezTo>
                <a:close/>
                <a:moveTo>
                  <a:pt x="18949" y="34445"/>
                </a:moveTo>
                <a:cubicBezTo>
                  <a:pt x="20581" y="34507"/>
                  <a:pt x="22196" y="34569"/>
                  <a:pt x="23739" y="34623"/>
                </a:cubicBezTo>
                <a:cubicBezTo>
                  <a:pt x="23739" y="34623"/>
                  <a:pt x="23739" y="34632"/>
                  <a:pt x="23739" y="34641"/>
                </a:cubicBezTo>
                <a:cubicBezTo>
                  <a:pt x="23748" y="35729"/>
                  <a:pt x="23757" y="36675"/>
                  <a:pt x="23757" y="37308"/>
                </a:cubicBezTo>
                <a:cubicBezTo>
                  <a:pt x="23757" y="37888"/>
                  <a:pt x="23757" y="38646"/>
                  <a:pt x="23757" y="39458"/>
                </a:cubicBezTo>
                <a:cubicBezTo>
                  <a:pt x="22249" y="39503"/>
                  <a:pt x="20697" y="39538"/>
                  <a:pt x="19154" y="39574"/>
                </a:cubicBezTo>
                <a:cubicBezTo>
                  <a:pt x="19163" y="38405"/>
                  <a:pt x="19154" y="37165"/>
                  <a:pt x="19109" y="36425"/>
                </a:cubicBezTo>
                <a:cubicBezTo>
                  <a:pt x="19073" y="35845"/>
                  <a:pt x="19011" y="35167"/>
                  <a:pt x="18949" y="34445"/>
                </a:cubicBezTo>
                <a:close/>
                <a:moveTo>
                  <a:pt x="13373" y="34239"/>
                </a:moveTo>
                <a:cubicBezTo>
                  <a:pt x="15077" y="34302"/>
                  <a:pt x="16825" y="34373"/>
                  <a:pt x="18565" y="34436"/>
                </a:cubicBezTo>
                <a:cubicBezTo>
                  <a:pt x="18627" y="35167"/>
                  <a:pt x="18690" y="35863"/>
                  <a:pt x="18725" y="36452"/>
                </a:cubicBezTo>
                <a:cubicBezTo>
                  <a:pt x="18770" y="37183"/>
                  <a:pt x="18779" y="38414"/>
                  <a:pt x="18770" y="39583"/>
                </a:cubicBezTo>
                <a:cubicBezTo>
                  <a:pt x="16897" y="39628"/>
                  <a:pt x="15050" y="39672"/>
                  <a:pt x="13364" y="39708"/>
                </a:cubicBezTo>
                <a:cubicBezTo>
                  <a:pt x="13364" y="39672"/>
                  <a:pt x="13355" y="39628"/>
                  <a:pt x="13355" y="39592"/>
                </a:cubicBezTo>
                <a:cubicBezTo>
                  <a:pt x="13301" y="38923"/>
                  <a:pt x="13328" y="37058"/>
                  <a:pt x="13355" y="35256"/>
                </a:cubicBezTo>
                <a:cubicBezTo>
                  <a:pt x="13364" y="34908"/>
                  <a:pt x="13364" y="34569"/>
                  <a:pt x="13373" y="34239"/>
                </a:cubicBezTo>
                <a:close/>
                <a:moveTo>
                  <a:pt x="7405" y="33999"/>
                </a:moveTo>
                <a:lnTo>
                  <a:pt x="7405" y="33999"/>
                </a:lnTo>
                <a:cubicBezTo>
                  <a:pt x="9126" y="34070"/>
                  <a:pt x="11027" y="34150"/>
                  <a:pt x="12989" y="34222"/>
                </a:cubicBezTo>
                <a:cubicBezTo>
                  <a:pt x="12980" y="34561"/>
                  <a:pt x="12980" y="34908"/>
                  <a:pt x="12971" y="35247"/>
                </a:cubicBezTo>
                <a:cubicBezTo>
                  <a:pt x="12945" y="37058"/>
                  <a:pt x="12918" y="38932"/>
                  <a:pt x="12971" y="39619"/>
                </a:cubicBezTo>
                <a:cubicBezTo>
                  <a:pt x="12971" y="39654"/>
                  <a:pt x="12980" y="39690"/>
                  <a:pt x="12980" y="39717"/>
                </a:cubicBezTo>
                <a:cubicBezTo>
                  <a:pt x="10786" y="39770"/>
                  <a:pt x="8886" y="39806"/>
                  <a:pt x="7547" y="39833"/>
                </a:cubicBezTo>
                <a:cubicBezTo>
                  <a:pt x="7565" y="38414"/>
                  <a:pt x="7556" y="37023"/>
                  <a:pt x="7440" y="36559"/>
                </a:cubicBezTo>
                <a:cubicBezTo>
                  <a:pt x="7369" y="36229"/>
                  <a:pt x="7369" y="35230"/>
                  <a:pt x="7405" y="33999"/>
                </a:cubicBezTo>
                <a:close/>
                <a:moveTo>
                  <a:pt x="1383" y="33713"/>
                </a:moveTo>
                <a:lnTo>
                  <a:pt x="1383" y="33713"/>
                </a:lnTo>
                <a:cubicBezTo>
                  <a:pt x="2784" y="33793"/>
                  <a:pt x="4746" y="33883"/>
                  <a:pt x="7021" y="33981"/>
                </a:cubicBezTo>
                <a:cubicBezTo>
                  <a:pt x="6976" y="35301"/>
                  <a:pt x="6985" y="36282"/>
                  <a:pt x="7066" y="36648"/>
                </a:cubicBezTo>
                <a:cubicBezTo>
                  <a:pt x="7173" y="37076"/>
                  <a:pt x="7182" y="38441"/>
                  <a:pt x="7164" y="39833"/>
                </a:cubicBezTo>
                <a:cubicBezTo>
                  <a:pt x="6683" y="39843"/>
                  <a:pt x="6294" y="39848"/>
                  <a:pt x="6018" y="39848"/>
                </a:cubicBezTo>
                <a:cubicBezTo>
                  <a:pt x="5824" y="39848"/>
                  <a:pt x="5685" y="39845"/>
                  <a:pt x="5612" y="39842"/>
                </a:cubicBezTo>
                <a:cubicBezTo>
                  <a:pt x="5112" y="39818"/>
                  <a:pt x="4137" y="39810"/>
                  <a:pt x="3055" y="39810"/>
                </a:cubicBezTo>
                <a:cubicBezTo>
                  <a:pt x="2515" y="39810"/>
                  <a:pt x="1948" y="39812"/>
                  <a:pt x="1401" y="39815"/>
                </a:cubicBezTo>
                <a:cubicBezTo>
                  <a:pt x="1401" y="38869"/>
                  <a:pt x="1410" y="37968"/>
                  <a:pt x="1410" y="37308"/>
                </a:cubicBezTo>
                <a:cubicBezTo>
                  <a:pt x="1401" y="36675"/>
                  <a:pt x="1401" y="35729"/>
                  <a:pt x="1392" y="34632"/>
                </a:cubicBezTo>
                <a:cubicBezTo>
                  <a:pt x="1383" y="34338"/>
                  <a:pt x="1383" y="34034"/>
                  <a:pt x="1383" y="33713"/>
                </a:cubicBezTo>
                <a:close/>
                <a:moveTo>
                  <a:pt x="1999" y="1"/>
                </a:moveTo>
                <a:cubicBezTo>
                  <a:pt x="1909" y="919"/>
                  <a:pt x="1731" y="2730"/>
                  <a:pt x="1615" y="3962"/>
                </a:cubicBezTo>
                <a:lnTo>
                  <a:pt x="0" y="3988"/>
                </a:lnTo>
                <a:lnTo>
                  <a:pt x="0" y="4372"/>
                </a:lnTo>
                <a:lnTo>
                  <a:pt x="1579" y="4345"/>
                </a:lnTo>
                <a:lnTo>
                  <a:pt x="1579" y="4345"/>
                </a:lnTo>
                <a:cubicBezTo>
                  <a:pt x="1561" y="4532"/>
                  <a:pt x="1552" y="4693"/>
                  <a:pt x="1544" y="4827"/>
                </a:cubicBezTo>
                <a:cubicBezTo>
                  <a:pt x="1490" y="5487"/>
                  <a:pt x="1517" y="7271"/>
                  <a:pt x="1535" y="9029"/>
                </a:cubicBezTo>
                <a:cubicBezTo>
                  <a:pt x="973" y="9011"/>
                  <a:pt x="473" y="9002"/>
                  <a:pt x="36" y="8993"/>
                </a:cubicBezTo>
                <a:lnTo>
                  <a:pt x="36" y="9377"/>
                </a:lnTo>
                <a:cubicBezTo>
                  <a:pt x="473" y="9385"/>
                  <a:pt x="982" y="9403"/>
                  <a:pt x="1544" y="9412"/>
                </a:cubicBezTo>
                <a:cubicBezTo>
                  <a:pt x="1570" y="11072"/>
                  <a:pt x="1588" y="12722"/>
                  <a:pt x="1544" y="13213"/>
                </a:cubicBezTo>
                <a:cubicBezTo>
                  <a:pt x="1517" y="13436"/>
                  <a:pt x="1517" y="13775"/>
                  <a:pt x="1517" y="14185"/>
                </a:cubicBezTo>
                <a:cubicBezTo>
                  <a:pt x="1008" y="14176"/>
                  <a:pt x="518" y="14176"/>
                  <a:pt x="36" y="14176"/>
                </a:cubicBezTo>
                <a:lnTo>
                  <a:pt x="36" y="14560"/>
                </a:lnTo>
                <a:cubicBezTo>
                  <a:pt x="518" y="14560"/>
                  <a:pt x="1008" y="14569"/>
                  <a:pt x="1517" y="14569"/>
                </a:cubicBezTo>
                <a:cubicBezTo>
                  <a:pt x="1526" y="14943"/>
                  <a:pt x="1535" y="15354"/>
                  <a:pt x="1544" y="15773"/>
                </a:cubicBezTo>
                <a:cubicBezTo>
                  <a:pt x="1570" y="17075"/>
                  <a:pt x="1606" y="18556"/>
                  <a:pt x="1517" y="19163"/>
                </a:cubicBezTo>
                <a:cubicBezTo>
                  <a:pt x="1472" y="19431"/>
                  <a:pt x="1428" y="19912"/>
                  <a:pt x="1383" y="20519"/>
                </a:cubicBezTo>
                <a:cubicBezTo>
                  <a:pt x="910" y="20537"/>
                  <a:pt x="464" y="20555"/>
                  <a:pt x="36" y="20572"/>
                </a:cubicBezTo>
                <a:lnTo>
                  <a:pt x="36" y="20956"/>
                </a:lnTo>
                <a:cubicBezTo>
                  <a:pt x="455" y="20938"/>
                  <a:pt x="892" y="20920"/>
                  <a:pt x="1356" y="20903"/>
                </a:cubicBezTo>
                <a:lnTo>
                  <a:pt x="1356" y="20903"/>
                </a:lnTo>
                <a:cubicBezTo>
                  <a:pt x="1285" y="21875"/>
                  <a:pt x="1222" y="23070"/>
                  <a:pt x="1160" y="24132"/>
                </a:cubicBezTo>
                <a:cubicBezTo>
                  <a:pt x="776" y="24123"/>
                  <a:pt x="393" y="24105"/>
                  <a:pt x="36" y="24096"/>
                </a:cubicBezTo>
                <a:lnTo>
                  <a:pt x="36" y="24480"/>
                </a:lnTo>
                <a:cubicBezTo>
                  <a:pt x="384" y="24489"/>
                  <a:pt x="758" y="24507"/>
                  <a:pt x="1142" y="24516"/>
                </a:cubicBezTo>
                <a:cubicBezTo>
                  <a:pt x="1097" y="25381"/>
                  <a:pt x="1053" y="26103"/>
                  <a:pt x="1026" y="26514"/>
                </a:cubicBezTo>
                <a:cubicBezTo>
                  <a:pt x="990" y="26924"/>
                  <a:pt x="982" y="27843"/>
                  <a:pt x="973" y="28985"/>
                </a:cubicBezTo>
                <a:lnTo>
                  <a:pt x="36" y="28985"/>
                </a:lnTo>
                <a:lnTo>
                  <a:pt x="36" y="29369"/>
                </a:lnTo>
                <a:lnTo>
                  <a:pt x="973" y="29369"/>
                </a:lnTo>
                <a:cubicBezTo>
                  <a:pt x="973" y="30573"/>
                  <a:pt x="982" y="31982"/>
                  <a:pt x="990" y="33312"/>
                </a:cubicBezTo>
                <a:cubicBezTo>
                  <a:pt x="625" y="33285"/>
                  <a:pt x="304" y="33267"/>
                  <a:pt x="36" y="33249"/>
                </a:cubicBezTo>
                <a:lnTo>
                  <a:pt x="36" y="33633"/>
                </a:lnTo>
                <a:cubicBezTo>
                  <a:pt x="304" y="33651"/>
                  <a:pt x="625" y="33668"/>
                  <a:pt x="999" y="33695"/>
                </a:cubicBezTo>
                <a:cubicBezTo>
                  <a:pt x="999" y="34016"/>
                  <a:pt x="999" y="34338"/>
                  <a:pt x="999" y="34641"/>
                </a:cubicBezTo>
                <a:cubicBezTo>
                  <a:pt x="1008" y="35729"/>
                  <a:pt x="1017" y="36675"/>
                  <a:pt x="1017" y="37308"/>
                </a:cubicBezTo>
                <a:cubicBezTo>
                  <a:pt x="1026" y="37977"/>
                  <a:pt x="1017" y="38869"/>
                  <a:pt x="1017" y="39824"/>
                </a:cubicBezTo>
                <a:lnTo>
                  <a:pt x="36" y="39824"/>
                </a:lnTo>
                <a:lnTo>
                  <a:pt x="36" y="40208"/>
                </a:lnTo>
                <a:lnTo>
                  <a:pt x="1008" y="40208"/>
                </a:lnTo>
                <a:cubicBezTo>
                  <a:pt x="1008" y="40671"/>
                  <a:pt x="1008" y="41144"/>
                  <a:pt x="999" y="41599"/>
                </a:cubicBezTo>
                <a:lnTo>
                  <a:pt x="1383" y="41599"/>
                </a:lnTo>
                <a:cubicBezTo>
                  <a:pt x="1392" y="41144"/>
                  <a:pt x="1392" y="40671"/>
                  <a:pt x="1401" y="40199"/>
                </a:cubicBezTo>
                <a:cubicBezTo>
                  <a:pt x="1948" y="40196"/>
                  <a:pt x="2514" y="40194"/>
                  <a:pt x="3053" y="40194"/>
                </a:cubicBezTo>
                <a:cubicBezTo>
                  <a:pt x="4131" y="40194"/>
                  <a:pt x="5100" y="40202"/>
                  <a:pt x="5594" y="40225"/>
                </a:cubicBezTo>
                <a:cubicBezTo>
                  <a:pt x="5671" y="40229"/>
                  <a:pt x="5812" y="40231"/>
                  <a:pt x="6008" y="40231"/>
                </a:cubicBezTo>
                <a:cubicBezTo>
                  <a:pt x="6285" y="40231"/>
                  <a:pt x="6674" y="40227"/>
                  <a:pt x="7155" y="40216"/>
                </a:cubicBezTo>
                <a:lnTo>
                  <a:pt x="7155" y="40216"/>
                </a:lnTo>
                <a:cubicBezTo>
                  <a:pt x="7155" y="40698"/>
                  <a:pt x="7137" y="41171"/>
                  <a:pt x="7128" y="41599"/>
                </a:cubicBezTo>
                <a:lnTo>
                  <a:pt x="7512" y="41599"/>
                </a:lnTo>
                <a:cubicBezTo>
                  <a:pt x="7521" y="41171"/>
                  <a:pt x="7538" y="40698"/>
                  <a:pt x="7547" y="40216"/>
                </a:cubicBezTo>
                <a:cubicBezTo>
                  <a:pt x="8886" y="40190"/>
                  <a:pt x="10804" y="40154"/>
                  <a:pt x="13016" y="40100"/>
                </a:cubicBezTo>
                <a:cubicBezTo>
                  <a:pt x="13052" y="40520"/>
                  <a:pt x="13096" y="41046"/>
                  <a:pt x="13150" y="41599"/>
                </a:cubicBezTo>
                <a:lnTo>
                  <a:pt x="13533" y="41599"/>
                </a:lnTo>
                <a:cubicBezTo>
                  <a:pt x="13489" y="41046"/>
                  <a:pt x="13435" y="40520"/>
                  <a:pt x="13400" y="40092"/>
                </a:cubicBezTo>
                <a:cubicBezTo>
                  <a:pt x="15077" y="40056"/>
                  <a:pt x="16906" y="40011"/>
                  <a:pt x="18761" y="39967"/>
                </a:cubicBezTo>
                <a:lnTo>
                  <a:pt x="18761" y="39967"/>
                </a:lnTo>
                <a:cubicBezTo>
                  <a:pt x="18761" y="40591"/>
                  <a:pt x="18752" y="41171"/>
                  <a:pt x="18743" y="41626"/>
                </a:cubicBezTo>
                <a:lnTo>
                  <a:pt x="19127" y="41626"/>
                </a:lnTo>
                <a:cubicBezTo>
                  <a:pt x="19136" y="41171"/>
                  <a:pt x="19145" y="40582"/>
                  <a:pt x="19154" y="39958"/>
                </a:cubicBezTo>
                <a:cubicBezTo>
                  <a:pt x="20697" y="39922"/>
                  <a:pt x="22249" y="39886"/>
                  <a:pt x="23748" y="39851"/>
                </a:cubicBezTo>
                <a:lnTo>
                  <a:pt x="23748" y="39851"/>
                </a:lnTo>
                <a:cubicBezTo>
                  <a:pt x="23748" y="40439"/>
                  <a:pt x="23748" y="41046"/>
                  <a:pt x="23739" y="41626"/>
                </a:cubicBezTo>
                <a:lnTo>
                  <a:pt x="24123" y="41626"/>
                </a:lnTo>
                <a:cubicBezTo>
                  <a:pt x="24132" y="41037"/>
                  <a:pt x="24132" y="40431"/>
                  <a:pt x="24132" y="39842"/>
                </a:cubicBezTo>
                <a:cubicBezTo>
                  <a:pt x="26210" y="39788"/>
                  <a:pt x="28173" y="39735"/>
                  <a:pt x="29823" y="39690"/>
                </a:cubicBezTo>
                <a:lnTo>
                  <a:pt x="29823" y="39690"/>
                </a:lnTo>
                <a:cubicBezTo>
                  <a:pt x="29814" y="40350"/>
                  <a:pt x="29796" y="41028"/>
                  <a:pt x="29788" y="41626"/>
                </a:cubicBezTo>
                <a:lnTo>
                  <a:pt x="30171" y="41626"/>
                </a:lnTo>
                <a:cubicBezTo>
                  <a:pt x="30189" y="41028"/>
                  <a:pt x="30198" y="40350"/>
                  <a:pt x="30207" y="39681"/>
                </a:cubicBezTo>
                <a:cubicBezTo>
                  <a:pt x="32651" y="39619"/>
                  <a:pt x="34346" y="39574"/>
                  <a:pt x="34614" y="39565"/>
                </a:cubicBezTo>
                <a:lnTo>
                  <a:pt x="35711" y="39521"/>
                </a:lnTo>
                <a:lnTo>
                  <a:pt x="35756" y="39521"/>
                </a:lnTo>
                <a:cubicBezTo>
                  <a:pt x="35765" y="40199"/>
                  <a:pt x="35783" y="40859"/>
                  <a:pt x="35774" y="41546"/>
                </a:cubicBezTo>
                <a:lnTo>
                  <a:pt x="36139" y="41546"/>
                </a:lnTo>
                <a:cubicBezTo>
                  <a:pt x="36122" y="40877"/>
                  <a:pt x="36130" y="40172"/>
                  <a:pt x="36113" y="39503"/>
                </a:cubicBezTo>
                <a:cubicBezTo>
                  <a:pt x="36511" y="39488"/>
                  <a:pt x="36908" y="39483"/>
                  <a:pt x="37304" y="39483"/>
                </a:cubicBezTo>
                <a:cubicBezTo>
                  <a:pt x="38414" y="39483"/>
                  <a:pt x="39520" y="39525"/>
                  <a:pt x="40651" y="39525"/>
                </a:cubicBezTo>
                <a:cubicBezTo>
                  <a:pt x="40850" y="39525"/>
                  <a:pt x="41050" y="39524"/>
                  <a:pt x="41251" y="39521"/>
                </a:cubicBezTo>
                <a:cubicBezTo>
                  <a:pt x="41260" y="40234"/>
                  <a:pt x="41340" y="40868"/>
                  <a:pt x="41385" y="41546"/>
                </a:cubicBezTo>
                <a:lnTo>
                  <a:pt x="41742" y="41546"/>
                </a:lnTo>
                <a:cubicBezTo>
                  <a:pt x="41679" y="40886"/>
                  <a:pt x="41617" y="40216"/>
                  <a:pt x="41599" y="39512"/>
                </a:cubicBezTo>
                <a:cubicBezTo>
                  <a:pt x="42411" y="39503"/>
                  <a:pt x="43229" y="39503"/>
                  <a:pt x="44047" y="39503"/>
                </a:cubicBezTo>
                <a:cubicBezTo>
                  <a:pt x="44864" y="39503"/>
                  <a:pt x="45680" y="39503"/>
                  <a:pt x="46488" y="39494"/>
                </a:cubicBezTo>
                <a:cubicBezTo>
                  <a:pt x="46515" y="40199"/>
                  <a:pt x="46568" y="40859"/>
                  <a:pt x="46613" y="41546"/>
                </a:cubicBezTo>
                <a:lnTo>
                  <a:pt x="46970" y="41546"/>
                </a:lnTo>
                <a:cubicBezTo>
                  <a:pt x="46925" y="40859"/>
                  <a:pt x="46862" y="40190"/>
                  <a:pt x="46845" y="39485"/>
                </a:cubicBezTo>
                <a:cubicBezTo>
                  <a:pt x="48334" y="39476"/>
                  <a:pt x="49806" y="39440"/>
                  <a:pt x="51261" y="39396"/>
                </a:cubicBezTo>
                <a:cubicBezTo>
                  <a:pt x="51359" y="40109"/>
                  <a:pt x="51448" y="40832"/>
                  <a:pt x="51546" y="41546"/>
                </a:cubicBezTo>
                <a:lnTo>
                  <a:pt x="51894" y="41546"/>
                </a:lnTo>
                <a:cubicBezTo>
                  <a:pt x="51805" y="40823"/>
                  <a:pt x="51716" y="40100"/>
                  <a:pt x="51617" y="39387"/>
                </a:cubicBezTo>
                <a:cubicBezTo>
                  <a:pt x="53054" y="39324"/>
                  <a:pt x="54579" y="39342"/>
                  <a:pt x="56069" y="39324"/>
                </a:cubicBezTo>
                <a:lnTo>
                  <a:pt x="56069" y="39324"/>
                </a:lnTo>
                <a:cubicBezTo>
                  <a:pt x="56069" y="40074"/>
                  <a:pt x="56060" y="40832"/>
                  <a:pt x="56087" y="41546"/>
                </a:cubicBezTo>
                <a:lnTo>
                  <a:pt x="56444" y="41546"/>
                </a:lnTo>
                <a:cubicBezTo>
                  <a:pt x="56417" y="40823"/>
                  <a:pt x="56426" y="40074"/>
                  <a:pt x="56426" y="39324"/>
                </a:cubicBezTo>
                <a:cubicBezTo>
                  <a:pt x="57987" y="39271"/>
                  <a:pt x="59575" y="39244"/>
                  <a:pt x="61127" y="39173"/>
                </a:cubicBezTo>
                <a:cubicBezTo>
                  <a:pt x="61636" y="39146"/>
                  <a:pt x="62135" y="39092"/>
                  <a:pt x="62626" y="39075"/>
                </a:cubicBezTo>
                <a:cubicBezTo>
                  <a:pt x="62679" y="39886"/>
                  <a:pt x="62733" y="40698"/>
                  <a:pt x="62742" y="41546"/>
                </a:cubicBezTo>
                <a:lnTo>
                  <a:pt x="63099" y="41546"/>
                </a:lnTo>
                <a:cubicBezTo>
                  <a:pt x="63090" y="40680"/>
                  <a:pt x="63027" y="39824"/>
                  <a:pt x="62983" y="39039"/>
                </a:cubicBezTo>
                <a:cubicBezTo>
                  <a:pt x="64464" y="38878"/>
                  <a:pt x="65980" y="38700"/>
                  <a:pt x="67452" y="38566"/>
                </a:cubicBezTo>
                <a:cubicBezTo>
                  <a:pt x="67613" y="39601"/>
                  <a:pt x="67836" y="40582"/>
                  <a:pt x="68068" y="41546"/>
                </a:cubicBezTo>
                <a:lnTo>
                  <a:pt x="68434" y="41546"/>
                </a:lnTo>
                <a:cubicBezTo>
                  <a:pt x="68193" y="40573"/>
                  <a:pt x="67970" y="39583"/>
                  <a:pt x="67809" y="38530"/>
                </a:cubicBezTo>
                <a:cubicBezTo>
                  <a:pt x="68880" y="38414"/>
                  <a:pt x="70004" y="38298"/>
                  <a:pt x="71101" y="38245"/>
                </a:cubicBezTo>
                <a:cubicBezTo>
                  <a:pt x="71110" y="39324"/>
                  <a:pt x="71119" y="40466"/>
                  <a:pt x="71101" y="41546"/>
                </a:cubicBezTo>
                <a:lnTo>
                  <a:pt x="71449" y="41546"/>
                </a:lnTo>
                <a:cubicBezTo>
                  <a:pt x="71476" y="40466"/>
                  <a:pt x="71449" y="39280"/>
                  <a:pt x="71458" y="38218"/>
                </a:cubicBezTo>
                <a:cubicBezTo>
                  <a:pt x="72234" y="38182"/>
                  <a:pt x="73010" y="38147"/>
                  <a:pt x="73795" y="38129"/>
                </a:cubicBezTo>
                <a:lnTo>
                  <a:pt x="73795" y="37781"/>
                </a:lnTo>
                <a:cubicBezTo>
                  <a:pt x="73010" y="37790"/>
                  <a:pt x="72207" y="37843"/>
                  <a:pt x="71449" y="37852"/>
                </a:cubicBezTo>
                <a:cubicBezTo>
                  <a:pt x="71431" y="36889"/>
                  <a:pt x="71413" y="35934"/>
                  <a:pt x="71369" y="34998"/>
                </a:cubicBezTo>
                <a:cubicBezTo>
                  <a:pt x="72198" y="34962"/>
                  <a:pt x="73001" y="34908"/>
                  <a:pt x="73795" y="34846"/>
                </a:cubicBezTo>
                <a:lnTo>
                  <a:pt x="73795" y="34489"/>
                </a:lnTo>
                <a:cubicBezTo>
                  <a:pt x="72992" y="34543"/>
                  <a:pt x="72163" y="34623"/>
                  <a:pt x="71351" y="34632"/>
                </a:cubicBezTo>
                <a:cubicBezTo>
                  <a:pt x="71217" y="32803"/>
                  <a:pt x="71012" y="31055"/>
                  <a:pt x="70833" y="29270"/>
                </a:cubicBezTo>
                <a:cubicBezTo>
                  <a:pt x="71375" y="29266"/>
                  <a:pt x="71922" y="29258"/>
                  <a:pt x="72464" y="29258"/>
                </a:cubicBezTo>
                <a:cubicBezTo>
                  <a:pt x="72913" y="29258"/>
                  <a:pt x="73359" y="29263"/>
                  <a:pt x="73795" y="29279"/>
                </a:cubicBezTo>
                <a:lnTo>
                  <a:pt x="73795" y="28922"/>
                </a:lnTo>
                <a:cubicBezTo>
                  <a:pt x="73265" y="28908"/>
                  <a:pt x="72710" y="28901"/>
                  <a:pt x="72155" y="28901"/>
                </a:cubicBezTo>
                <a:cubicBezTo>
                  <a:pt x="71701" y="28901"/>
                  <a:pt x="71248" y="28906"/>
                  <a:pt x="70807" y="28914"/>
                </a:cubicBezTo>
                <a:cubicBezTo>
                  <a:pt x="70699" y="27718"/>
                  <a:pt x="70655" y="26451"/>
                  <a:pt x="70619" y="25176"/>
                </a:cubicBezTo>
                <a:cubicBezTo>
                  <a:pt x="71690" y="25176"/>
                  <a:pt x="72733" y="25158"/>
                  <a:pt x="73795" y="25158"/>
                </a:cubicBezTo>
                <a:lnTo>
                  <a:pt x="73795" y="24801"/>
                </a:lnTo>
                <a:cubicBezTo>
                  <a:pt x="72733" y="24810"/>
                  <a:pt x="71672" y="24819"/>
                  <a:pt x="70610" y="24828"/>
                </a:cubicBezTo>
                <a:cubicBezTo>
                  <a:pt x="70592" y="22936"/>
                  <a:pt x="70566" y="20983"/>
                  <a:pt x="70637" y="19136"/>
                </a:cubicBezTo>
                <a:cubicBezTo>
                  <a:pt x="71401" y="19009"/>
                  <a:pt x="72233" y="18909"/>
                  <a:pt x="73105" y="18909"/>
                </a:cubicBezTo>
                <a:cubicBezTo>
                  <a:pt x="73333" y="18909"/>
                  <a:pt x="73563" y="18916"/>
                  <a:pt x="73795" y="18931"/>
                </a:cubicBezTo>
                <a:lnTo>
                  <a:pt x="73795" y="18574"/>
                </a:lnTo>
                <a:cubicBezTo>
                  <a:pt x="73582" y="18560"/>
                  <a:pt x="73368" y="18554"/>
                  <a:pt x="73157" y="18554"/>
                </a:cubicBezTo>
                <a:cubicBezTo>
                  <a:pt x="72263" y="18554"/>
                  <a:pt x="71394" y="18664"/>
                  <a:pt x="70637" y="18779"/>
                </a:cubicBezTo>
                <a:cubicBezTo>
                  <a:pt x="70673" y="16870"/>
                  <a:pt x="70798" y="15068"/>
                  <a:pt x="70860" y="13204"/>
                </a:cubicBezTo>
                <a:cubicBezTo>
                  <a:pt x="71217" y="13177"/>
                  <a:pt x="71582" y="13168"/>
                  <a:pt x="71952" y="13168"/>
                </a:cubicBezTo>
                <a:cubicBezTo>
                  <a:pt x="72562" y="13168"/>
                  <a:pt x="73184" y="13193"/>
                  <a:pt x="73795" y="13204"/>
                </a:cubicBezTo>
                <a:lnTo>
                  <a:pt x="73795" y="12847"/>
                </a:lnTo>
                <a:cubicBezTo>
                  <a:pt x="73171" y="12841"/>
                  <a:pt x="72521" y="12809"/>
                  <a:pt x="71886" y="12809"/>
                </a:cubicBezTo>
                <a:cubicBezTo>
                  <a:pt x="71540" y="12809"/>
                  <a:pt x="71199" y="12819"/>
                  <a:pt x="70869" y="12847"/>
                </a:cubicBezTo>
                <a:cubicBezTo>
                  <a:pt x="70914" y="11446"/>
                  <a:pt x="70896" y="9974"/>
                  <a:pt x="70931" y="8565"/>
                </a:cubicBezTo>
                <a:cubicBezTo>
                  <a:pt x="71913" y="8556"/>
                  <a:pt x="72832" y="8484"/>
                  <a:pt x="73795" y="8467"/>
                </a:cubicBezTo>
                <a:lnTo>
                  <a:pt x="73795" y="8119"/>
                </a:lnTo>
                <a:cubicBezTo>
                  <a:pt x="72823" y="8137"/>
                  <a:pt x="71904" y="8199"/>
                  <a:pt x="70923" y="8208"/>
                </a:cubicBezTo>
                <a:cubicBezTo>
                  <a:pt x="70931" y="6825"/>
                  <a:pt x="70931" y="5442"/>
                  <a:pt x="70940" y="4086"/>
                </a:cubicBezTo>
                <a:cubicBezTo>
                  <a:pt x="71850" y="4015"/>
                  <a:pt x="72805" y="3979"/>
                  <a:pt x="73795" y="3979"/>
                </a:cubicBezTo>
                <a:lnTo>
                  <a:pt x="73795" y="3623"/>
                </a:lnTo>
                <a:cubicBezTo>
                  <a:pt x="73730" y="3622"/>
                  <a:pt x="73666" y="3622"/>
                  <a:pt x="73601" y="3622"/>
                </a:cubicBezTo>
                <a:cubicBezTo>
                  <a:pt x="72670" y="3622"/>
                  <a:pt x="71765" y="3680"/>
                  <a:pt x="70923" y="3730"/>
                </a:cubicBezTo>
                <a:cubicBezTo>
                  <a:pt x="70896" y="2463"/>
                  <a:pt x="70851" y="1205"/>
                  <a:pt x="70735" y="27"/>
                </a:cubicBezTo>
                <a:lnTo>
                  <a:pt x="70378" y="27"/>
                </a:lnTo>
                <a:cubicBezTo>
                  <a:pt x="70494" y="1205"/>
                  <a:pt x="70557" y="2498"/>
                  <a:pt x="70557" y="3747"/>
                </a:cubicBezTo>
                <a:cubicBezTo>
                  <a:pt x="69601" y="3791"/>
                  <a:pt x="68592" y="3814"/>
                  <a:pt x="67585" y="3814"/>
                </a:cubicBezTo>
                <a:cubicBezTo>
                  <a:pt x="66741" y="3814"/>
                  <a:pt x="65898" y="3798"/>
                  <a:pt x="65088" y="3765"/>
                </a:cubicBezTo>
                <a:cubicBezTo>
                  <a:pt x="65124" y="2490"/>
                  <a:pt x="65240" y="1285"/>
                  <a:pt x="65302" y="27"/>
                </a:cubicBezTo>
                <a:lnTo>
                  <a:pt x="64954" y="27"/>
                </a:lnTo>
                <a:cubicBezTo>
                  <a:pt x="64874" y="1276"/>
                  <a:pt x="64785" y="2507"/>
                  <a:pt x="64722" y="3765"/>
                </a:cubicBezTo>
                <a:cubicBezTo>
                  <a:pt x="64644" y="3766"/>
                  <a:pt x="64565" y="3766"/>
                  <a:pt x="64487" y="3766"/>
                </a:cubicBezTo>
                <a:cubicBezTo>
                  <a:pt x="63208" y="3766"/>
                  <a:pt x="61988" y="3700"/>
                  <a:pt x="60753" y="3649"/>
                </a:cubicBezTo>
                <a:cubicBezTo>
                  <a:pt x="60753" y="2409"/>
                  <a:pt x="60672" y="1250"/>
                  <a:pt x="60637" y="45"/>
                </a:cubicBezTo>
                <a:cubicBezTo>
                  <a:pt x="60628" y="45"/>
                  <a:pt x="60619" y="36"/>
                  <a:pt x="60628" y="27"/>
                </a:cubicBezTo>
                <a:lnTo>
                  <a:pt x="60271" y="27"/>
                </a:lnTo>
                <a:cubicBezTo>
                  <a:pt x="60324" y="1214"/>
                  <a:pt x="60405" y="2427"/>
                  <a:pt x="60387" y="3649"/>
                </a:cubicBezTo>
                <a:cubicBezTo>
                  <a:pt x="59823" y="3626"/>
                  <a:pt x="59255" y="3616"/>
                  <a:pt x="58685" y="3616"/>
                </a:cubicBezTo>
                <a:cubicBezTo>
                  <a:pt x="57740" y="3616"/>
                  <a:pt x="56793" y="3643"/>
                  <a:pt x="55864" y="3676"/>
                </a:cubicBezTo>
                <a:cubicBezTo>
                  <a:pt x="55855" y="2454"/>
                  <a:pt x="55864" y="1241"/>
                  <a:pt x="55873" y="27"/>
                </a:cubicBezTo>
                <a:lnTo>
                  <a:pt x="55516" y="27"/>
                </a:lnTo>
                <a:cubicBezTo>
                  <a:pt x="55498" y="1241"/>
                  <a:pt x="55525" y="2490"/>
                  <a:pt x="55498" y="3694"/>
                </a:cubicBezTo>
                <a:cubicBezTo>
                  <a:pt x="54854" y="3721"/>
                  <a:pt x="54193" y="3735"/>
                  <a:pt x="53531" y="3735"/>
                </a:cubicBezTo>
                <a:cubicBezTo>
                  <a:pt x="52681" y="3735"/>
                  <a:pt x="51829" y="3712"/>
                  <a:pt x="51011" y="3667"/>
                </a:cubicBezTo>
                <a:cubicBezTo>
                  <a:pt x="50975" y="2400"/>
                  <a:pt x="50904" y="1169"/>
                  <a:pt x="50743" y="27"/>
                </a:cubicBezTo>
                <a:lnTo>
                  <a:pt x="50377" y="27"/>
                </a:lnTo>
                <a:cubicBezTo>
                  <a:pt x="50556" y="1160"/>
                  <a:pt x="50609" y="2409"/>
                  <a:pt x="50663" y="3667"/>
                </a:cubicBezTo>
                <a:cubicBezTo>
                  <a:pt x="49012" y="3533"/>
                  <a:pt x="47255" y="3507"/>
                  <a:pt x="45578" y="3417"/>
                </a:cubicBezTo>
                <a:cubicBezTo>
                  <a:pt x="45578" y="2258"/>
                  <a:pt x="45614" y="1142"/>
                  <a:pt x="45658" y="27"/>
                </a:cubicBezTo>
                <a:lnTo>
                  <a:pt x="45301" y="27"/>
                </a:lnTo>
                <a:cubicBezTo>
                  <a:pt x="45257" y="1142"/>
                  <a:pt x="45221" y="2258"/>
                  <a:pt x="45221" y="3417"/>
                </a:cubicBezTo>
                <a:cubicBezTo>
                  <a:pt x="44892" y="3397"/>
                  <a:pt x="44565" y="3389"/>
                  <a:pt x="44238" y="3389"/>
                </a:cubicBezTo>
                <a:cubicBezTo>
                  <a:pt x="43178" y="3389"/>
                  <a:pt x="42127" y="3471"/>
                  <a:pt x="41087" y="3471"/>
                </a:cubicBezTo>
                <a:cubicBezTo>
                  <a:pt x="41046" y="3471"/>
                  <a:pt x="41006" y="3471"/>
                  <a:pt x="40966" y="3471"/>
                </a:cubicBezTo>
                <a:cubicBezTo>
                  <a:pt x="40975" y="2302"/>
                  <a:pt x="41046" y="1196"/>
                  <a:pt x="41064" y="27"/>
                </a:cubicBezTo>
                <a:lnTo>
                  <a:pt x="40716" y="27"/>
                </a:lnTo>
                <a:cubicBezTo>
                  <a:pt x="40680" y="1187"/>
                  <a:pt x="40627" y="2311"/>
                  <a:pt x="40618" y="3489"/>
                </a:cubicBezTo>
                <a:cubicBezTo>
                  <a:pt x="38941" y="3515"/>
                  <a:pt x="37156" y="3498"/>
                  <a:pt x="35559" y="3569"/>
                </a:cubicBezTo>
                <a:cubicBezTo>
                  <a:pt x="35479" y="2374"/>
                  <a:pt x="35568" y="1187"/>
                  <a:pt x="35622" y="27"/>
                </a:cubicBezTo>
                <a:lnTo>
                  <a:pt x="35265" y="27"/>
                </a:lnTo>
                <a:cubicBezTo>
                  <a:pt x="35212" y="1160"/>
                  <a:pt x="35131" y="2347"/>
                  <a:pt x="35203" y="3524"/>
                </a:cubicBezTo>
                <a:lnTo>
                  <a:pt x="30394" y="3587"/>
                </a:lnTo>
                <a:cubicBezTo>
                  <a:pt x="30394" y="1847"/>
                  <a:pt x="30350" y="54"/>
                  <a:pt x="30350" y="27"/>
                </a:cubicBezTo>
                <a:lnTo>
                  <a:pt x="29966" y="36"/>
                </a:lnTo>
                <a:cubicBezTo>
                  <a:pt x="29966" y="63"/>
                  <a:pt x="30011" y="1856"/>
                  <a:pt x="30011" y="3587"/>
                </a:cubicBezTo>
                <a:lnTo>
                  <a:pt x="24765" y="3658"/>
                </a:lnTo>
                <a:cubicBezTo>
                  <a:pt x="24881" y="2436"/>
                  <a:pt x="25042" y="830"/>
                  <a:pt x="25122" y="1"/>
                </a:cubicBezTo>
                <a:lnTo>
                  <a:pt x="24738" y="1"/>
                </a:lnTo>
                <a:cubicBezTo>
                  <a:pt x="24649" y="848"/>
                  <a:pt x="24488" y="2454"/>
                  <a:pt x="24381" y="3667"/>
                </a:cubicBezTo>
                <a:lnTo>
                  <a:pt x="18975" y="3739"/>
                </a:lnTo>
                <a:cubicBezTo>
                  <a:pt x="18975" y="2454"/>
                  <a:pt x="18931" y="964"/>
                  <a:pt x="18904" y="1"/>
                </a:cubicBezTo>
                <a:lnTo>
                  <a:pt x="18520" y="1"/>
                </a:lnTo>
                <a:cubicBezTo>
                  <a:pt x="18547" y="964"/>
                  <a:pt x="18592" y="2472"/>
                  <a:pt x="18592" y="3739"/>
                </a:cubicBezTo>
                <a:lnTo>
                  <a:pt x="12829" y="3819"/>
                </a:lnTo>
                <a:cubicBezTo>
                  <a:pt x="12820" y="2302"/>
                  <a:pt x="12802" y="795"/>
                  <a:pt x="12793" y="1"/>
                </a:cubicBezTo>
                <a:lnTo>
                  <a:pt x="12409" y="1"/>
                </a:lnTo>
                <a:cubicBezTo>
                  <a:pt x="12418" y="795"/>
                  <a:pt x="12436" y="2302"/>
                  <a:pt x="12445" y="3819"/>
                </a:cubicBezTo>
                <a:lnTo>
                  <a:pt x="7735" y="3881"/>
                </a:lnTo>
                <a:cubicBezTo>
                  <a:pt x="7735" y="2061"/>
                  <a:pt x="7690" y="54"/>
                  <a:pt x="7690" y="27"/>
                </a:cubicBezTo>
                <a:lnTo>
                  <a:pt x="7307" y="36"/>
                </a:lnTo>
                <a:cubicBezTo>
                  <a:pt x="7307" y="63"/>
                  <a:pt x="7351" y="2070"/>
                  <a:pt x="7351" y="3890"/>
                </a:cubicBezTo>
                <a:lnTo>
                  <a:pt x="1999" y="3962"/>
                </a:lnTo>
                <a:cubicBezTo>
                  <a:pt x="2114" y="2713"/>
                  <a:pt x="2293" y="902"/>
                  <a:pt x="2391" y="1"/>
                </a:cubicBezTo>
                <a:close/>
              </a:path>
            </a:pathLst>
          </a:custGeom>
          <a:solidFill>
            <a:srgbClr val="95739C">
              <a:alpha val="107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 txBox="1">
            <a:spLocks noGrp="1"/>
          </p:cNvSpPr>
          <p:nvPr>
            <p:ph type="title"/>
          </p:nvPr>
        </p:nvSpPr>
        <p:spPr>
          <a:xfrm>
            <a:off x="3750400" y="3085400"/>
            <a:ext cx="4691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8000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0" name="Google Shape;30;p3"/>
          <p:cNvSpPr txBox="1">
            <a:spLocks noGrp="1"/>
          </p:cNvSpPr>
          <p:nvPr>
            <p:ph type="title" idx="2" hasCustomPrompt="1"/>
          </p:nvPr>
        </p:nvSpPr>
        <p:spPr>
          <a:xfrm>
            <a:off x="5261400" y="1963000"/>
            <a:ext cx="1669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9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31" name="Google Shape;31;p3"/>
          <p:cNvSpPr txBox="1">
            <a:spLocks noGrp="1"/>
          </p:cNvSpPr>
          <p:nvPr>
            <p:ph type="subTitle" idx="1"/>
          </p:nvPr>
        </p:nvSpPr>
        <p:spPr>
          <a:xfrm>
            <a:off x="3750400" y="4207800"/>
            <a:ext cx="4691200" cy="6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2" name="Google Shape;32;p3"/>
          <p:cNvGrpSpPr/>
          <p:nvPr/>
        </p:nvGrpSpPr>
        <p:grpSpPr>
          <a:xfrm>
            <a:off x="330510" y="463642"/>
            <a:ext cx="11207257" cy="5999825"/>
            <a:chOff x="247882" y="347731"/>
            <a:chExt cx="8405443" cy="4499869"/>
          </a:xfrm>
        </p:grpSpPr>
        <p:grpSp>
          <p:nvGrpSpPr>
            <p:cNvPr id="33" name="Google Shape;33;p3"/>
            <p:cNvGrpSpPr/>
            <p:nvPr/>
          </p:nvGrpSpPr>
          <p:grpSpPr>
            <a:xfrm rot="-1987557">
              <a:off x="470599" y="4124428"/>
              <a:ext cx="484992" cy="642897"/>
              <a:chOff x="477400" y="383100"/>
              <a:chExt cx="484975" cy="642875"/>
            </a:xfrm>
          </p:grpSpPr>
          <p:sp>
            <p:nvSpPr>
              <p:cNvPr id="34" name="Google Shape;34;p3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" name="Google Shape;35;p3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6" name="Google Shape;36;p3"/>
            <p:cNvGrpSpPr/>
            <p:nvPr/>
          </p:nvGrpSpPr>
          <p:grpSpPr>
            <a:xfrm>
              <a:off x="8208450" y="458063"/>
              <a:ext cx="444875" cy="545100"/>
              <a:chOff x="8331913" y="266838"/>
              <a:chExt cx="444875" cy="545100"/>
            </a:xfrm>
          </p:grpSpPr>
          <p:sp>
            <p:nvSpPr>
              <p:cNvPr id="37" name="Google Shape;37;p3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" name="Google Shape;38;p3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9" name="Google Shape;39;p3"/>
            <p:cNvGrpSpPr/>
            <p:nvPr/>
          </p:nvGrpSpPr>
          <p:grpSpPr>
            <a:xfrm rot="-1203388">
              <a:off x="287340" y="387277"/>
              <a:ext cx="280073" cy="279635"/>
              <a:chOff x="1527250" y="3032100"/>
              <a:chExt cx="239825" cy="239450"/>
            </a:xfrm>
          </p:grpSpPr>
          <p:sp>
            <p:nvSpPr>
              <p:cNvPr id="40" name="Google Shape;40;p3"/>
              <p:cNvSpPr/>
              <p:nvPr/>
            </p:nvSpPr>
            <p:spPr>
              <a:xfrm>
                <a:off x="1623575" y="3032100"/>
                <a:ext cx="72075" cy="80875"/>
              </a:xfrm>
              <a:custGeom>
                <a:avLst/>
                <a:gdLst/>
                <a:ahLst/>
                <a:cxnLst/>
                <a:rect l="l" t="t" r="r" b="b"/>
                <a:pathLst>
                  <a:path w="2883" h="3235" extrusionOk="0">
                    <a:moveTo>
                      <a:pt x="2038" y="0"/>
                    </a:moveTo>
                    <a:cubicBezTo>
                      <a:pt x="1861" y="0"/>
                      <a:pt x="1664" y="56"/>
                      <a:pt x="1454" y="171"/>
                    </a:cubicBezTo>
                    <a:cubicBezTo>
                      <a:pt x="1078" y="372"/>
                      <a:pt x="727" y="648"/>
                      <a:pt x="477" y="999"/>
                    </a:cubicBezTo>
                    <a:cubicBezTo>
                      <a:pt x="0" y="1675"/>
                      <a:pt x="201" y="2502"/>
                      <a:pt x="1028" y="3004"/>
                    </a:cubicBezTo>
                    <a:cubicBezTo>
                      <a:pt x="1279" y="3156"/>
                      <a:pt x="1489" y="3235"/>
                      <a:pt x="1677" y="3235"/>
                    </a:cubicBezTo>
                    <a:cubicBezTo>
                      <a:pt x="2012" y="3235"/>
                      <a:pt x="2276" y="2983"/>
                      <a:pt x="2582" y="2452"/>
                    </a:cubicBezTo>
                    <a:cubicBezTo>
                      <a:pt x="2782" y="2076"/>
                      <a:pt x="2883" y="1725"/>
                      <a:pt x="2858" y="1450"/>
                    </a:cubicBezTo>
                    <a:cubicBezTo>
                      <a:pt x="2858" y="1174"/>
                      <a:pt x="2858" y="1049"/>
                      <a:pt x="2832" y="923"/>
                    </a:cubicBezTo>
                    <a:cubicBezTo>
                      <a:pt x="2779" y="335"/>
                      <a:pt x="2472" y="0"/>
                      <a:pt x="20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" name="Google Shape;41;p3"/>
              <p:cNvSpPr/>
              <p:nvPr/>
            </p:nvSpPr>
            <p:spPr>
              <a:xfrm>
                <a:off x="1700025" y="3181625"/>
                <a:ext cx="67050" cy="73775"/>
              </a:xfrm>
              <a:custGeom>
                <a:avLst/>
                <a:gdLst/>
                <a:ahLst/>
                <a:cxnLst/>
                <a:rect l="l" t="t" r="r" b="b"/>
                <a:pathLst>
                  <a:path w="2682" h="2951" extrusionOk="0">
                    <a:moveTo>
                      <a:pt x="1431" y="0"/>
                    </a:moveTo>
                    <a:cubicBezTo>
                      <a:pt x="1196" y="0"/>
                      <a:pt x="974" y="113"/>
                      <a:pt x="752" y="256"/>
                    </a:cubicBezTo>
                    <a:cubicBezTo>
                      <a:pt x="276" y="581"/>
                      <a:pt x="0" y="1033"/>
                      <a:pt x="150" y="1634"/>
                    </a:cubicBezTo>
                    <a:cubicBezTo>
                      <a:pt x="301" y="2236"/>
                      <a:pt x="802" y="2612"/>
                      <a:pt x="1303" y="2887"/>
                    </a:cubicBezTo>
                    <a:cubicBezTo>
                      <a:pt x="1391" y="2931"/>
                      <a:pt x="1484" y="2951"/>
                      <a:pt x="1578" y="2951"/>
                    </a:cubicBezTo>
                    <a:cubicBezTo>
                      <a:pt x="1918" y="2951"/>
                      <a:pt x="2274" y="2694"/>
                      <a:pt x="2431" y="2361"/>
                    </a:cubicBezTo>
                    <a:cubicBezTo>
                      <a:pt x="2556" y="2085"/>
                      <a:pt x="2657" y="1810"/>
                      <a:pt x="2607" y="1534"/>
                    </a:cubicBezTo>
                    <a:cubicBezTo>
                      <a:pt x="2682" y="882"/>
                      <a:pt x="2381" y="456"/>
                      <a:pt x="1855" y="130"/>
                    </a:cubicBezTo>
                    <a:cubicBezTo>
                      <a:pt x="1707" y="38"/>
                      <a:pt x="1567" y="0"/>
                      <a:pt x="14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" name="Google Shape;42;p3"/>
              <p:cNvSpPr/>
              <p:nvPr/>
            </p:nvSpPr>
            <p:spPr>
              <a:xfrm>
                <a:off x="1527250" y="3196275"/>
                <a:ext cx="64400" cy="75275"/>
              </a:xfrm>
              <a:custGeom>
                <a:avLst/>
                <a:gdLst/>
                <a:ahLst/>
                <a:cxnLst/>
                <a:rect l="l" t="t" r="r" b="b"/>
                <a:pathLst>
                  <a:path w="2576" h="3011" extrusionOk="0">
                    <a:moveTo>
                      <a:pt x="1357" y="1"/>
                    </a:moveTo>
                    <a:cubicBezTo>
                      <a:pt x="1116" y="1"/>
                      <a:pt x="860" y="113"/>
                      <a:pt x="620" y="296"/>
                    </a:cubicBezTo>
                    <a:cubicBezTo>
                      <a:pt x="345" y="497"/>
                      <a:pt x="119" y="747"/>
                      <a:pt x="19" y="1098"/>
                    </a:cubicBezTo>
                    <a:cubicBezTo>
                      <a:pt x="1" y="2346"/>
                      <a:pt x="427" y="3011"/>
                      <a:pt x="1180" y="3011"/>
                    </a:cubicBezTo>
                    <a:cubicBezTo>
                      <a:pt x="1485" y="3011"/>
                      <a:pt x="1844" y="2901"/>
                      <a:pt x="2249" y="2677"/>
                    </a:cubicBezTo>
                    <a:cubicBezTo>
                      <a:pt x="2525" y="2502"/>
                      <a:pt x="2500" y="2301"/>
                      <a:pt x="2274" y="2101"/>
                    </a:cubicBezTo>
                    <a:lnTo>
                      <a:pt x="2274" y="1725"/>
                    </a:lnTo>
                    <a:cubicBezTo>
                      <a:pt x="2575" y="1123"/>
                      <a:pt x="2299" y="597"/>
                      <a:pt x="1873" y="221"/>
                    </a:cubicBezTo>
                    <a:cubicBezTo>
                      <a:pt x="1720" y="68"/>
                      <a:pt x="1543" y="1"/>
                      <a:pt x="135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3" name="Google Shape;43;p3"/>
            <p:cNvSpPr/>
            <p:nvPr/>
          </p:nvSpPr>
          <p:spPr>
            <a:xfrm rot="-1983784">
              <a:off x="2545875" y="4449795"/>
              <a:ext cx="163081" cy="308600"/>
            </a:xfrm>
            <a:custGeom>
              <a:avLst/>
              <a:gdLst/>
              <a:ahLst/>
              <a:cxnLst/>
              <a:rect l="l" t="t" r="r" b="b"/>
              <a:pathLst>
                <a:path w="4838" h="9155" extrusionOk="0">
                  <a:moveTo>
                    <a:pt x="2132" y="1"/>
                  </a:moveTo>
                  <a:cubicBezTo>
                    <a:pt x="1972" y="1"/>
                    <a:pt x="1824" y="119"/>
                    <a:pt x="1705" y="372"/>
                  </a:cubicBezTo>
                  <a:cubicBezTo>
                    <a:pt x="1529" y="547"/>
                    <a:pt x="1479" y="773"/>
                    <a:pt x="1454" y="973"/>
                  </a:cubicBezTo>
                  <a:cubicBezTo>
                    <a:pt x="953" y="1424"/>
                    <a:pt x="752" y="2026"/>
                    <a:pt x="477" y="2577"/>
                  </a:cubicBezTo>
                  <a:cubicBezTo>
                    <a:pt x="126" y="2778"/>
                    <a:pt x="76" y="3053"/>
                    <a:pt x="101" y="3404"/>
                  </a:cubicBezTo>
                  <a:cubicBezTo>
                    <a:pt x="25" y="3680"/>
                    <a:pt x="0" y="3981"/>
                    <a:pt x="226" y="4206"/>
                  </a:cubicBezTo>
                  <a:cubicBezTo>
                    <a:pt x="451" y="4883"/>
                    <a:pt x="552" y="5635"/>
                    <a:pt x="1028" y="6211"/>
                  </a:cubicBezTo>
                  <a:cubicBezTo>
                    <a:pt x="1078" y="6712"/>
                    <a:pt x="1279" y="7189"/>
                    <a:pt x="1504" y="7640"/>
                  </a:cubicBezTo>
                  <a:cubicBezTo>
                    <a:pt x="1479" y="7690"/>
                    <a:pt x="1479" y="7740"/>
                    <a:pt x="1504" y="7765"/>
                  </a:cubicBezTo>
                  <a:cubicBezTo>
                    <a:pt x="1504" y="7790"/>
                    <a:pt x="1504" y="7790"/>
                    <a:pt x="1504" y="7790"/>
                  </a:cubicBezTo>
                  <a:cubicBezTo>
                    <a:pt x="1504" y="7941"/>
                    <a:pt x="1529" y="8091"/>
                    <a:pt x="1680" y="8191"/>
                  </a:cubicBezTo>
                  <a:cubicBezTo>
                    <a:pt x="1680" y="8266"/>
                    <a:pt x="1705" y="8342"/>
                    <a:pt x="1705" y="8392"/>
                  </a:cubicBezTo>
                  <a:cubicBezTo>
                    <a:pt x="1680" y="8692"/>
                    <a:pt x="1680" y="8968"/>
                    <a:pt x="2081" y="8993"/>
                  </a:cubicBezTo>
                  <a:cubicBezTo>
                    <a:pt x="2149" y="9088"/>
                    <a:pt x="2217" y="9154"/>
                    <a:pt x="2285" y="9154"/>
                  </a:cubicBezTo>
                  <a:cubicBezTo>
                    <a:pt x="2342" y="9154"/>
                    <a:pt x="2399" y="9108"/>
                    <a:pt x="2456" y="8993"/>
                  </a:cubicBezTo>
                  <a:cubicBezTo>
                    <a:pt x="2507" y="8943"/>
                    <a:pt x="2507" y="8893"/>
                    <a:pt x="2507" y="8818"/>
                  </a:cubicBezTo>
                  <a:cubicBezTo>
                    <a:pt x="2682" y="8667"/>
                    <a:pt x="2707" y="8442"/>
                    <a:pt x="2707" y="8216"/>
                  </a:cubicBezTo>
                  <a:cubicBezTo>
                    <a:pt x="3334" y="7139"/>
                    <a:pt x="3659" y="5935"/>
                    <a:pt x="4136" y="4808"/>
                  </a:cubicBezTo>
                  <a:cubicBezTo>
                    <a:pt x="4261" y="4707"/>
                    <a:pt x="4311" y="4582"/>
                    <a:pt x="4311" y="4432"/>
                  </a:cubicBezTo>
                  <a:cubicBezTo>
                    <a:pt x="4411" y="4081"/>
                    <a:pt x="4837" y="3780"/>
                    <a:pt x="4487" y="3379"/>
                  </a:cubicBezTo>
                  <a:cubicBezTo>
                    <a:pt x="4286" y="2753"/>
                    <a:pt x="3885" y="2276"/>
                    <a:pt x="3509" y="1775"/>
                  </a:cubicBezTo>
                  <a:cubicBezTo>
                    <a:pt x="3459" y="1499"/>
                    <a:pt x="3359" y="1299"/>
                    <a:pt x="3133" y="1149"/>
                  </a:cubicBezTo>
                  <a:cubicBezTo>
                    <a:pt x="3108" y="1098"/>
                    <a:pt x="3083" y="1048"/>
                    <a:pt x="3033" y="998"/>
                  </a:cubicBezTo>
                  <a:cubicBezTo>
                    <a:pt x="3008" y="697"/>
                    <a:pt x="2782" y="472"/>
                    <a:pt x="2582" y="271"/>
                  </a:cubicBezTo>
                  <a:cubicBezTo>
                    <a:pt x="2429" y="94"/>
                    <a:pt x="2275" y="1"/>
                    <a:pt x="21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44;p3"/>
            <p:cNvSpPr/>
            <p:nvPr/>
          </p:nvSpPr>
          <p:spPr>
            <a:xfrm rot="-10187223">
              <a:off x="6381453" y="4347753"/>
              <a:ext cx="358997" cy="408679"/>
            </a:xfrm>
            <a:custGeom>
              <a:avLst/>
              <a:gdLst/>
              <a:ahLst/>
              <a:cxnLst/>
              <a:rect l="l" t="t" r="r" b="b"/>
              <a:pathLst>
                <a:path w="11099" h="12635" extrusionOk="0">
                  <a:moveTo>
                    <a:pt x="5421" y="7516"/>
                  </a:moveTo>
                  <a:cubicBezTo>
                    <a:pt x="5626" y="7516"/>
                    <a:pt x="5845" y="7540"/>
                    <a:pt x="6076" y="7594"/>
                  </a:cubicBezTo>
                  <a:cubicBezTo>
                    <a:pt x="5865" y="8490"/>
                    <a:pt x="5230" y="9611"/>
                    <a:pt x="4308" y="9611"/>
                  </a:cubicBezTo>
                  <a:cubicBezTo>
                    <a:pt x="4294" y="9611"/>
                    <a:pt x="4280" y="9610"/>
                    <a:pt x="4265" y="9610"/>
                  </a:cubicBezTo>
                  <a:cubicBezTo>
                    <a:pt x="2817" y="9553"/>
                    <a:pt x="3538" y="7516"/>
                    <a:pt x="5421" y="7516"/>
                  </a:cubicBezTo>
                  <a:close/>
                  <a:moveTo>
                    <a:pt x="919" y="1"/>
                  </a:moveTo>
                  <a:cubicBezTo>
                    <a:pt x="578" y="1"/>
                    <a:pt x="349" y="173"/>
                    <a:pt x="260" y="466"/>
                  </a:cubicBezTo>
                  <a:cubicBezTo>
                    <a:pt x="1" y="1304"/>
                    <a:pt x="1080" y="1429"/>
                    <a:pt x="1928" y="1625"/>
                  </a:cubicBezTo>
                  <a:cubicBezTo>
                    <a:pt x="3489" y="1982"/>
                    <a:pt x="4658" y="2928"/>
                    <a:pt x="5657" y="4114"/>
                  </a:cubicBezTo>
                  <a:cubicBezTo>
                    <a:pt x="6130" y="4676"/>
                    <a:pt x="6424" y="5328"/>
                    <a:pt x="6353" y="6139"/>
                  </a:cubicBezTo>
                  <a:cubicBezTo>
                    <a:pt x="5844" y="6148"/>
                    <a:pt x="5398" y="6131"/>
                    <a:pt x="4970" y="6175"/>
                  </a:cubicBezTo>
                  <a:cubicBezTo>
                    <a:pt x="3650" y="6318"/>
                    <a:pt x="2713" y="6996"/>
                    <a:pt x="2213" y="8227"/>
                  </a:cubicBezTo>
                  <a:cubicBezTo>
                    <a:pt x="1614" y="9737"/>
                    <a:pt x="2880" y="10992"/>
                    <a:pt x="4329" y="10992"/>
                  </a:cubicBezTo>
                  <a:cubicBezTo>
                    <a:pt x="4909" y="10992"/>
                    <a:pt x="5519" y="10790"/>
                    <a:pt x="6049" y="10323"/>
                  </a:cubicBezTo>
                  <a:cubicBezTo>
                    <a:pt x="6611" y="9833"/>
                    <a:pt x="6950" y="9208"/>
                    <a:pt x="7254" y="8548"/>
                  </a:cubicBezTo>
                  <a:cubicBezTo>
                    <a:pt x="7396" y="8244"/>
                    <a:pt x="7466" y="8109"/>
                    <a:pt x="7590" y="8109"/>
                  </a:cubicBezTo>
                  <a:cubicBezTo>
                    <a:pt x="7684" y="8109"/>
                    <a:pt x="7809" y="8187"/>
                    <a:pt x="8021" y="8325"/>
                  </a:cubicBezTo>
                  <a:cubicBezTo>
                    <a:pt x="9207" y="9074"/>
                    <a:pt x="9743" y="10127"/>
                    <a:pt x="9528" y="11537"/>
                  </a:cubicBezTo>
                  <a:cubicBezTo>
                    <a:pt x="9421" y="12215"/>
                    <a:pt x="9600" y="12554"/>
                    <a:pt x="10055" y="12625"/>
                  </a:cubicBezTo>
                  <a:cubicBezTo>
                    <a:pt x="10094" y="12631"/>
                    <a:pt x="10132" y="12634"/>
                    <a:pt x="10169" y="12634"/>
                  </a:cubicBezTo>
                  <a:cubicBezTo>
                    <a:pt x="11098" y="12634"/>
                    <a:pt x="11087" y="10723"/>
                    <a:pt x="10795" y="9761"/>
                  </a:cubicBezTo>
                  <a:cubicBezTo>
                    <a:pt x="10394" y="8441"/>
                    <a:pt x="9546" y="7522"/>
                    <a:pt x="8342" y="6907"/>
                  </a:cubicBezTo>
                  <a:cubicBezTo>
                    <a:pt x="7958" y="6710"/>
                    <a:pt x="7762" y="6496"/>
                    <a:pt x="7771" y="6032"/>
                  </a:cubicBezTo>
                  <a:cubicBezTo>
                    <a:pt x="7789" y="5078"/>
                    <a:pt x="7468" y="4213"/>
                    <a:pt x="6888" y="3454"/>
                  </a:cubicBezTo>
                  <a:cubicBezTo>
                    <a:pt x="5434" y="1527"/>
                    <a:pt x="3507" y="394"/>
                    <a:pt x="1125" y="20"/>
                  </a:cubicBezTo>
                  <a:cubicBezTo>
                    <a:pt x="1052" y="7"/>
                    <a:pt x="984" y="1"/>
                    <a:pt x="9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45" name="Google Shape;45;p3"/>
            <p:cNvGrpSpPr/>
            <p:nvPr/>
          </p:nvGrpSpPr>
          <p:grpSpPr>
            <a:xfrm rot="-6152559">
              <a:off x="5472890" y="399583"/>
              <a:ext cx="280060" cy="279622"/>
              <a:chOff x="1527250" y="3032100"/>
              <a:chExt cx="239825" cy="239450"/>
            </a:xfrm>
          </p:grpSpPr>
          <p:sp>
            <p:nvSpPr>
              <p:cNvPr id="46" name="Google Shape;46;p3"/>
              <p:cNvSpPr/>
              <p:nvPr/>
            </p:nvSpPr>
            <p:spPr>
              <a:xfrm>
                <a:off x="1623575" y="3032100"/>
                <a:ext cx="72075" cy="80875"/>
              </a:xfrm>
              <a:custGeom>
                <a:avLst/>
                <a:gdLst/>
                <a:ahLst/>
                <a:cxnLst/>
                <a:rect l="l" t="t" r="r" b="b"/>
                <a:pathLst>
                  <a:path w="2883" h="3235" extrusionOk="0">
                    <a:moveTo>
                      <a:pt x="2038" y="0"/>
                    </a:moveTo>
                    <a:cubicBezTo>
                      <a:pt x="1861" y="0"/>
                      <a:pt x="1664" y="56"/>
                      <a:pt x="1454" y="171"/>
                    </a:cubicBezTo>
                    <a:cubicBezTo>
                      <a:pt x="1078" y="372"/>
                      <a:pt x="727" y="648"/>
                      <a:pt x="477" y="999"/>
                    </a:cubicBezTo>
                    <a:cubicBezTo>
                      <a:pt x="0" y="1675"/>
                      <a:pt x="201" y="2502"/>
                      <a:pt x="1028" y="3004"/>
                    </a:cubicBezTo>
                    <a:cubicBezTo>
                      <a:pt x="1279" y="3156"/>
                      <a:pt x="1489" y="3235"/>
                      <a:pt x="1677" y="3235"/>
                    </a:cubicBezTo>
                    <a:cubicBezTo>
                      <a:pt x="2012" y="3235"/>
                      <a:pt x="2276" y="2983"/>
                      <a:pt x="2582" y="2452"/>
                    </a:cubicBezTo>
                    <a:cubicBezTo>
                      <a:pt x="2782" y="2076"/>
                      <a:pt x="2883" y="1725"/>
                      <a:pt x="2858" y="1450"/>
                    </a:cubicBezTo>
                    <a:cubicBezTo>
                      <a:pt x="2858" y="1174"/>
                      <a:pt x="2858" y="1049"/>
                      <a:pt x="2832" y="923"/>
                    </a:cubicBezTo>
                    <a:cubicBezTo>
                      <a:pt x="2779" y="335"/>
                      <a:pt x="2472" y="0"/>
                      <a:pt x="20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" name="Google Shape;47;p3"/>
              <p:cNvSpPr/>
              <p:nvPr/>
            </p:nvSpPr>
            <p:spPr>
              <a:xfrm>
                <a:off x="1700025" y="3181625"/>
                <a:ext cx="67050" cy="73775"/>
              </a:xfrm>
              <a:custGeom>
                <a:avLst/>
                <a:gdLst/>
                <a:ahLst/>
                <a:cxnLst/>
                <a:rect l="l" t="t" r="r" b="b"/>
                <a:pathLst>
                  <a:path w="2682" h="2951" extrusionOk="0">
                    <a:moveTo>
                      <a:pt x="1431" y="0"/>
                    </a:moveTo>
                    <a:cubicBezTo>
                      <a:pt x="1196" y="0"/>
                      <a:pt x="974" y="113"/>
                      <a:pt x="752" y="256"/>
                    </a:cubicBezTo>
                    <a:cubicBezTo>
                      <a:pt x="276" y="581"/>
                      <a:pt x="0" y="1033"/>
                      <a:pt x="150" y="1634"/>
                    </a:cubicBezTo>
                    <a:cubicBezTo>
                      <a:pt x="301" y="2236"/>
                      <a:pt x="802" y="2612"/>
                      <a:pt x="1303" y="2887"/>
                    </a:cubicBezTo>
                    <a:cubicBezTo>
                      <a:pt x="1391" y="2931"/>
                      <a:pt x="1484" y="2951"/>
                      <a:pt x="1578" y="2951"/>
                    </a:cubicBezTo>
                    <a:cubicBezTo>
                      <a:pt x="1918" y="2951"/>
                      <a:pt x="2274" y="2694"/>
                      <a:pt x="2431" y="2361"/>
                    </a:cubicBezTo>
                    <a:cubicBezTo>
                      <a:pt x="2556" y="2085"/>
                      <a:pt x="2657" y="1810"/>
                      <a:pt x="2607" y="1534"/>
                    </a:cubicBezTo>
                    <a:cubicBezTo>
                      <a:pt x="2682" y="882"/>
                      <a:pt x="2381" y="456"/>
                      <a:pt x="1855" y="130"/>
                    </a:cubicBezTo>
                    <a:cubicBezTo>
                      <a:pt x="1707" y="38"/>
                      <a:pt x="1567" y="0"/>
                      <a:pt x="14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48;p3"/>
              <p:cNvSpPr/>
              <p:nvPr/>
            </p:nvSpPr>
            <p:spPr>
              <a:xfrm>
                <a:off x="1527250" y="3196275"/>
                <a:ext cx="64400" cy="75275"/>
              </a:xfrm>
              <a:custGeom>
                <a:avLst/>
                <a:gdLst/>
                <a:ahLst/>
                <a:cxnLst/>
                <a:rect l="l" t="t" r="r" b="b"/>
                <a:pathLst>
                  <a:path w="2576" h="3011" extrusionOk="0">
                    <a:moveTo>
                      <a:pt x="1357" y="1"/>
                    </a:moveTo>
                    <a:cubicBezTo>
                      <a:pt x="1116" y="1"/>
                      <a:pt x="860" y="113"/>
                      <a:pt x="620" y="296"/>
                    </a:cubicBezTo>
                    <a:cubicBezTo>
                      <a:pt x="345" y="497"/>
                      <a:pt x="119" y="747"/>
                      <a:pt x="19" y="1098"/>
                    </a:cubicBezTo>
                    <a:cubicBezTo>
                      <a:pt x="1" y="2346"/>
                      <a:pt x="427" y="3011"/>
                      <a:pt x="1180" y="3011"/>
                    </a:cubicBezTo>
                    <a:cubicBezTo>
                      <a:pt x="1485" y="3011"/>
                      <a:pt x="1844" y="2901"/>
                      <a:pt x="2249" y="2677"/>
                    </a:cubicBezTo>
                    <a:cubicBezTo>
                      <a:pt x="2525" y="2502"/>
                      <a:pt x="2500" y="2301"/>
                      <a:pt x="2274" y="2101"/>
                    </a:cubicBezTo>
                    <a:lnTo>
                      <a:pt x="2274" y="1725"/>
                    </a:lnTo>
                    <a:cubicBezTo>
                      <a:pt x="2575" y="1123"/>
                      <a:pt x="2299" y="597"/>
                      <a:pt x="1873" y="221"/>
                    </a:cubicBezTo>
                    <a:cubicBezTo>
                      <a:pt x="1720" y="68"/>
                      <a:pt x="1543" y="1"/>
                      <a:pt x="135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9" name="Google Shape;49;p3"/>
            <p:cNvSpPr/>
            <p:nvPr/>
          </p:nvSpPr>
          <p:spPr>
            <a:xfrm rot="-3029405">
              <a:off x="3150000" y="446685"/>
              <a:ext cx="221821" cy="219771"/>
            </a:xfrm>
            <a:custGeom>
              <a:avLst/>
              <a:gdLst/>
              <a:ahLst/>
              <a:cxnLst/>
              <a:rect l="l" t="t" r="r" b="b"/>
              <a:pathLst>
                <a:path w="8873" h="8791" extrusionOk="0">
                  <a:moveTo>
                    <a:pt x="5657" y="0"/>
                  </a:moveTo>
                  <a:cubicBezTo>
                    <a:pt x="5541" y="0"/>
                    <a:pt x="5462" y="101"/>
                    <a:pt x="5414" y="307"/>
                  </a:cubicBezTo>
                  <a:cubicBezTo>
                    <a:pt x="5263" y="809"/>
                    <a:pt x="4913" y="1160"/>
                    <a:pt x="4712" y="1611"/>
                  </a:cubicBezTo>
                  <a:cubicBezTo>
                    <a:pt x="4628" y="1793"/>
                    <a:pt x="4520" y="1874"/>
                    <a:pt x="4397" y="1874"/>
                  </a:cubicBezTo>
                  <a:cubicBezTo>
                    <a:pt x="4301" y="1874"/>
                    <a:pt x="4196" y="1824"/>
                    <a:pt x="4085" y="1736"/>
                  </a:cubicBezTo>
                  <a:cubicBezTo>
                    <a:pt x="3935" y="1661"/>
                    <a:pt x="3835" y="1535"/>
                    <a:pt x="3709" y="1435"/>
                  </a:cubicBezTo>
                  <a:cubicBezTo>
                    <a:pt x="3735" y="1134"/>
                    <a:pt x="3584" y="909"/>
                    <a:pt x="3359" y="759"/>
                  </a:cubicBezTo>
                  <a:cubicBezTo>
                    <a:pt x="3195" y="636"/>
                    <a:pt x="2861" y="572"/>
                    <a:pt x="2550" y="572"/>
                  </a:cubicBezTo>
                  <a:cubicBezTo>
                    <a:pt x="2289" y="572"/>
                    <a:pt x="2044" y="617"/>
                    <a:pt x="1930" y="708"/>
                  </a:cubicBezTo>
                  <a:cubicBezTo>
                    <a:pt x="1629" y="959"/>
                    <a:pt x="1679" y="1410"/>
                    <a:pt x="1980" y="1987"/>
                  </a:cubicBezTo>
                  <a:cubicBezTo>
                    <a:pt x="2231" y="2438"/>
                    <a:pt x="2607" y="2789"/>
                    <a:pt x="3058" y="3139"/>
                  </a:cubicBezTo>
                  <a:cubicBezTo>
                    <a:pt x="2682" y="3390"/>
                    <a:pt x="2356" y="3566"/>
                    <a:pt x="2105" y="3816"/>
                  </a:cubicBezTo>
                  <a:cubicBezTo>
                    <a:pt x="1529" y="4368"/>
                    <a:pt x="777" y="4693"/>
                    <a:pt x="301" y="5320"/>
                  </a:cubicBezTo>
                  <a:cubicBezTo>
                    <a:pt x="0" y="5721"/>
                    <a:pt x="0" y="6147"/>
                    <a:pt x="351" y="6498"/>
                  </a:cubicBezTo>
                  <a:cubicBezTo>
                    <a:pt x="535" y="6710"/>
                    <a:pt x="750" y="6802"/>
                    <a:pt x="979" y="6802"/>
                  </a:cubicBezTo>
                  <a:cubicBezTo>
                    <a:pt x="1157" y="6802"/>
                    <a:pt x="1343" y="6747"/>
                    <a:pt x="1529" y="6648"/>
                  </a:cubicBezTo>
                  <a:cubicBezTo>
                    <a:pt x="1905" y="6448"/>
                    <a:pt x="2281" y="6222"/>
                    <a:pt x="2657" y="6022"/>
                  </a:cubicBezTo>
                  <a:cubicBezTo>
                    <a:pt x="2802" y="5957"/>
                    <a:pt x="2948" y="5851"/>
                    <a:pt x="3107" y="5851"/>
                  </a:cubicBezTo>
                  <a:cubicBezTo>
                    <a:pt x="3194" y="5851"/>
                    <a:pt x="3286" y="5883"/>
                    <a:pt x="3384" y="5972"/>
                  </a:cubicBezTo>
                  <a:cubicBezTo>
                    <a:pt x="3609" y="6197"/>
                    <a:pt x="3785" y="6423"/>
                    <a:pt x="3634" y="6749"/>
                  </a:cubicBezTo>
                  <a:cubicBezTo>
                    <a:pt x="3409" y="7250"/>
                    <a:pt x="3760" y="7726"/>
                    <a:pt x="3785" y="8202"/>
                  </a:cubicBezTo>
                  <a:cubicBezTo>
                    <a:pt x="3785" y="8516"/>
                    <a:pt x="4327" y="8790"/>
                    <a:pt x="4710" y="8790"/>
                  </a:cubicBezTo>
                  <a:cubicBezTo>
                    <a:pt x="4755" y="8790"/>
                    <a:pt x="4798" y="8786"/>
                    <a:pt x="4837" y="8779"/>
                  </a:cubicBezTo>
                  <a:cubicBezTo>
                    <a:pt x="5238" y="8703"/>
                    <a:pt x="5263" y="8378"/>
                    <a:pt x="5339" y="8052"/>
                  </a:cubicBezTo>
                  <a:cubicBezTo>
                    <a:pt x="5489" y="7150"/>
                    <a:pt x="5564" y="6272"/>
                    <a:pt x="5514" y="5370"/>
                  </a:cubicBezTo>
                  <a:cubicBezTo>
                    <a:pt x="5642" y="4820"/>
                    <a:pt x="5744" y="4619"/>
                    <a:pt x="6044" y="4619"/>
                  </a:cubicBezTo>
                  <a:cubicBezTo>
                    <a:pt x="6154" y="4619"/>
                    <a:pt x="6291" y="4646"/>
                    <a:pt x="6466" y="4693"/>
                  </a:cubicBezTo>
                  <a:cubicBezTo>
                    <a:pt x="6918" y="4819"/>
                    <a:pt x="7344" y="4969"/>
                    <a:pt x="7795" y="5094"/>
                  </a:cubicBezTo>
                  <a:cubicBezTo>
                    <a:pt x="7891" y="5122"/>
                    <a:pt x="7986" y="5136"/>
                    <a:pt x="8076" y="5136"/>
                  </a:cubicBezTo>
                  <a:cubicBezTo>
                    <a:pt x="8315" y="5136"/>
                    <a:pt x="8527" y="5037"/>
                    <a:pt x="8672" y="4819"/>
                  </a:cubicBezTo>
                  <a:cubicBezTo>
                    <a:pt x="8872" y="4493"/>
                    <a:pt x="8572" y="4267"/>
                    <a:pt x="8446" y="4017"/>
                  </a:cubicBezTo>
                  <a:cubicBezTo>
                    <a:pt x="8296" y="3766"/>
                    <a:pt x="8045" y="3666"/>
                    <a:pt x="7770" y="3616"/>
                  </a:cubicBezTo>
                  <a:cubicBezTo>
                    <a:pt x="7519" y="3566"/>
                    <a:pt x="7268" y="3515"/>
                    <a:pt x="6993" y="3440"/>
                  </a:cubicBezTo>
                  <a:cubicBezTo>
                    <a:pt x="5715" y="3064"/>
                    <a:pt x="5715" y="3064"/>
                    <a:pt x="6366" y="1886"/>
                  </a:cubicBezTo>
                  <a:cubicBezTo>
                    <a:pt x="6717" y="1285"/>
                    <a:pt x="6742" y="784"/>
                    <a:pt x="6166" y="332"/>
                  </a:cubicBezTo>
                  <a:cubicBezTo>
                    <a:pt x="5946" y="113"/>
                    <a:pt x="5780" y="0"/>
                    <a:pt x="56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619395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6"/>
          <p:cNvSpPr/>
          <p:nvPr/>
        </p:nvSpPr>
        <p:spPr>
          <a:xfrm>
            <a:off x="0" y="-15434"/>
            <a:ext cx="12192083" cy="6877171"/>
          </a:xfrm>
          <a:custGeom>
            <a:avLst/>
            <a:gdLst/>
            <a:ahLst/>
            <a:cxnLst/>
            <a:rect l="l" t="t" r="r" b="b"/>
            <a:pathLst>
              <a:path w="73796" h="41626" extrusionOk="0">
                <a:moveTo>
                  <a:pt x="60753" y="4015"/>
                </a:moveTo>
                <a:cubicBezTo>
                  <a:pt x="62004" y="4049"/>
                  <a:pt x="63216" y="4123"/>
                  <a:pt x="64501" y="4123"/>
                </a:cubicBezTo>
                <a:cubicBezTo>
                  <a:pt x="64572" y="4123"/>
                  <a:pt x="64642" y="4123"/>
                  <a:pt x="64713" y="4122"/>
                </a:cubicBezTo>
                <a:lnTo>
                  <a:pt x="64713" y="4122"/>
                </a:lnTo>
                <a:cubicBezTo>
                  <a:pt x="64669" y="5469"/>
                  <a:pt x="64660" y="6879"/>
                  <a:pt x="64687" y="8261"/>
                </a:cubicBezTo>
                <a:cubicBezTo>
                  <a:pt x="63654" y="8212"/>
                  <a:pt x="62598" y="8139"/>
                  <a:pt x="61529" y="8139"/>
                </a:cubicBezTo>
                <a:cubicBezTo>
                  <a:pt x="61259" y="8139"/>
                  <a:pt x="60988" y="8144"/>
                  <a:pt x="60717" y="8154"/>
                </a:cubicBezTo>
                <a:cubicBezTo>
                  <a:pt x="60726" y="6789"/>
                  <a:pt x="60735" y="5425"/>
                  <a:pt x="60744" y="4051"/>
                </a:cubicBezTo>
                <a:cubicBezTo>
                  <a:pt x="60735" y="4033"/>
                  <a:pt x="60735" y="4015"/>
                  <a:pt x="60753" y="4015"/>
                </a:cubicBezTo>
                <a:close/>
                <a:moveTo>
                  <a:pt x="70575" y="4113"/>
                </a:moveTo>
                <a:cubicBezTo>
                  <a:pt x="70584" y="5487"/>
                  <a:pt x="70566" y="6852"/>
                  <a:pt x="70566" y="8217"/>
                </a:cubicBezTo>
                <a:cubicBezTo>
                  <a:pt x="69272" y="8262"/>
                  <a:pt x="67919" y="8316"/>
                  <a:pt x="66578" y="8316"/>
                </a:cubicBezTo>
                <a:cubicBezTo>
                  <a:pt x="66060" y="8316"/>
                  <a:pt x="65544" y="8308"/>
                  <a:pt x="65035" y="8288"/>
                </a:cubicBezTo>
                <a:cubicBezTo>
                  <a:pt x="65017" y="6905"/>
                  <a:pt x="65017" y="5469"/>
                  <a:pt x="65079" y="4131"/>
                </a:cubicBezTo>
                <a:cubicBezTo>
                  <a:pt x="65909" y="4151"/>
                  <a:pt x="66757" y="4163"/>
                  <a:pt x="67604" y="4163"/>
                </a:cubicBezTo>
                <a:cubicBezTo>
                  <a:pt x="68607" y="4163"/>
                  <a:pt x="69608" y="4147"/>
                  <a:pt x="70575" y="4113"/>
                </a:cubicBezTo>
                <a:close/>
                <a:moveTo>
                  <a:pt x="58534" y="3970"/>
                </a:moveTo>
                <a:cubicBezTo>
                  <a:pt x="59152" y="3970"/>
                  <a:pt x="59771" y="3981"/>
                  <a:pt x="60387" y="4006"/>
                </a:cubicBezTo>
                <a:cubicBezTo>
                  <a:pt x="60387" y="5398"/>
                  <a:pt x="60369" y="6781"/>
                  <a:pt x="60369" y="8181"/>
                </a:cubicBezTo>
                <a:cubicBezTo>
                  <a:pt x="58879" y="8208"/>
                  <a:pt x="57443" y="8297"/>
                  <a:pt x="55962" y="8333"/>
                </a:cubicBezTo>
                <a:cubicBezTo>
                  <a:pt x="55908" y="6923"/>
                  <a:pt x="55855" y="5505"/>
                  <a:pt x="55864" y="4024"/>
                </a:cubicBezTo>
                <a:cubicBezTo>
                  <a:pt x="56745" y="3992"/>
                  <a:pt x="57639" y="3970"/>
                  <a:pt x="58534" y="3970"/>
                </a:cubicBezTo>
                <a:close/>
                <a:moveTo>
                  <a:pt x="51038" y="4024"/>
                </a:moveTo>
                <a:cubicBezTo>
                  <a:pt x="51914" y="4062"/>
                  <a:pt x="52823" y="4086"/>
                  <a:pt x="53728" y="4086"/>
                </a:cubicBezTo>
                <a:cubicBezTo>
                  <a:pt x="54326" y="4086"/>
                  <a:pt x="54922" y="4076"/>
                  <a:pt x="55507" y="4051"/>
                </a:cubicBezTo>
                <a:lnTo>
                  <a:pt x="55507" y="4051"/>
                </a:lnTo>
                <a:cubicBezTo>
                  <a:pt x="55498" y="5523"/>
                  <a:pt x="55569" y="6914"/>
                  <a:pt x="55605" y="8342"/>
                </a:cubicBezTo>
                <a:cubicBezTo>
                  <a:pt x="54053" y="8360"/>
                  <a:pt x="52545" y="8413"/>
                  <a:pt x="51046" y="8476"/>
                </a:cubicBezTo>
                <a:cubicBezTo>
                  <a:pt x="51091" y="7021"/>
                  <a:pt x="51055" y="5505"/>
                  <a:pt x="51029" y="4060"/>
                </a:cubicBezTo>
                <a:cubicBezTo>
                  <a:pt x="51020" y="4042"/>
                  <a:pt x="51020" y="4033"/>
                  <a:pt x="51038" y="4024"/>
                </a:cubicBezTo>
                <a:close/>
                <a:moveTo>
                  <a:pt x="40618" y="3837"/>
                </a:moveTo>
                <a:lnTo>
                  <a:pt x="40618" y="3837"/>
                </a:lnTo>
                <a:cubicBezTo>
                  <a:pt x="40636" y="5433"/>
                  <a:pt x="40573" y="6941"/>
                  <a:pt x="40564" y="8502"/>
                </a:cubicBezTo>
                <a:cubicBezTo>
                  <a:pt x="40437" y="8498"/>
                  <a:pt x="40309" y="8496"/>
                  <a:pt x="40181" y="8496"/>
                </a:cubicBezTo>
                <a:cubicBezTo>
                  <a:pt x="39468" y="8496"/>
                  <a:pt x="38751" y="8552"/>
                  <a:pt x="38040" y="8583"/>
                </a:cubicBezTo>
                <a:cubicBezTo>
                  <a:pt x="37192" y="8618"/>
                  <a:pt x="36362" y="8609"/>
                  <a:pt x="35551" y="8699"/>
                </a:cubicBezTo>
                <a:lnTo>
                  <a:pt x="35542" y="8663"/>
                </a:lnTo>
                <a:cubicBezTo>
                  <a:pt x="35595" y="7120"/>
                  <a:pt x="35622" y="5505"/>
                  <a:pt x="35568" y="3935"/>
                </a:cubicBezTo>
                <a:cubicBezTo>
                  <a:pt x="37183" y="3837"/>
                  <a:pt x="38941" y="3881"/>
                  <a:pt x="40618" y="3837"/>
                </a:cubicBezTo>
                <a:close/>
                <a:moveTo>
                  <a:pt x="44285" y="3743"/>
                </a:moveTo>
                <a:cubicBezTo>
                  <a:pt x="44599" y="3743"/>
                  <a:pt x="44913" y="3750"/>
                  <a:pt x="45230" y="3765"/>
                </a:cubicBezTo>
                <a:cubicBezTo>
                  <a:pt x="45283" y="5433"/>
                  <a:pt x="45408" y="7004"/>
                  <a:pt x="45426" y="8699"/>
                </a:cubicBezTo>
                <a:cubicBezTo>
                  <a:pt x="43910" y="8654"/>
                  <a:pt x="42420" y="8583"/>
                  <a:pt x="40912" y="8520"/>
                </a:cubicBezTo>
                <a:cubicBezTo>
                  <a:pt x="40939" y="6959"/>
                  <a:pt x="40975" y="5407"/>
                  <a:pt x="40975" y="3828"/>
                </a:cubicBezTo>
                <a:cubicBezTo>
                  <a:pt x="42087" y="3821"/>
                  <a:pt x="43178" y="3743"/>
                  <a:pt x="44285" y="3743"/>
                </a:cubicBezTo>
                <a:close/>
                <a:moveTo>
                  <a:pt x="45596" y="3774"/>
                </a:moveTo>
                <a:cubicBezTo>
                  <a:pt x="47291" y="3854"/>
                  <a:pt x="49021" y="3899"/>
                  <a:pt x="50672" y="4015"/>
                </a:cubicBezTo>
                <a:cubicBezTo>
                  <a:pt x="50699" y="5496"/>
                  <a:pt x="50734" y="7013"/>
                  <a:pt x="50690" y="8502"/>
                </a:cubicBezTo>
                <a:cubicBezTo>
                  <a:pt x="49084" y="8592"/>
                  <a:pt x="47478" y="8699"/>
                  <a:pt x="45783" y="8708"/>
                </a:cubicBezTo>
                <a:cubicBezTo>
                  <a:pt x="45765" y="7030"/>
                  <a:pt x="45640" y="5451"/>
                  <a:pt x="45587" y="3810"/>
                </a:cubicBezTo>
                <a:cubicBezTo>
                  <a:pt x="45587" y="3792"/>
                  <a:pt x="45587" y="3783"/>
                  <a:pt x="45596" y="3774"/>
                </a:cubicBezTo>
                <a:close/>
                <a:moveTo>
                  <a:pt x="7351" y="4274"/>
                </a:moveTo>
                <a:cubicBezTo>
                  <a:pt x="7351" y="4996"/>
                  <a:pt x="7333" y="5665"/>
                  <a:pt x="7307" y="6129"/>
                </a:cubicBezTo>
                <a:cubicBezTo>
                  <a:pt x="7262" y="6923"/>
                  <a:pt x="7164" y="7887"/>
                  <a:pt x="7075" y="8904"/>
                </a:cubicBezTo>
                <a:cubicBezTo>
                  <a:pt x="7066" y="8984"/>
                  <a:pt x="7057" y="9055"/>
                  <a:pt x="7048" y="9136"/>
                </a:cubicBezTo>
                <a:cubicBezTo>
                  <a:pt x="5121" y="9100"/>
                  <a:pt x="3355" y="9064"/>
                  <a:pt x="1927" y="9038"/>
                </a:cubicBezTo>
                <a:cubicBezTo>
                  <a:pt x="1900" y="7280"/>
                  <a:pt x="1874" y="5505"/>
                  <a:pt x="1927" y="4854"/>
                </a:cubicBezTo>
                <a:cubicBezTo>
                  <a:pt x="1936" y="4711"/>
                  <a:pt x="1954" y="4541"/>
                  <a:pt x="1963" y="4345"/>
                </a:cubicBezTo>
                <a:lnTo>
                  <a:pt x="7351" y="4274"/>
                </a:lnTo>
                <a:close/>
                <a:moveTo>
                  <a:pt x="35060" y="3908"/>
                </a:moveTo>
                <a:lnTo>
                  <a:pt x="35060" y="3953"/>
                </a:lnTo>
                <a:lnTo>
                  <a:pt x="35220" y="3953"/>
                </a:lnTo>
                <a:cubicBezTo>
                  <a:pt x="35256" y="5532"/>
                  <a:pt x="35256" y="7146"/>
                  <a:pt x="35176" y="8681"/>
                </a:cubicBezTo>
                <a:cubicBezTo>
                  <a:pt x="34569" y="8797"/>
                  <a:pt x="33071" y="9020"/>
                  <a:pt x="30091" y="9171"/>
                </a:cubicBezTo>
                <a:cubicBezTo>
                  <a:pt x="30100" y="9091"/>
                  <a:pt x="30100" y="9020"/>
                  <a:pt x="30109" y="8939"/>
                </a:cubicBezTo>
                <a:cubicBezTo>
                  <a:pt x="30207" y="7922"/>
                  <a:pt x="30296" y="6950"/>
                  <a:pt x="30350" y="6147"/>
                </a:cubicBezTo>
                <a:cubicBezTo>
                  <a:pt x="30376" y="5621"/>
                  <a:pt x="30394" y="4818"/>
                  <a:pt x="30394" y="3970"/>
                </a:cubicBezTo>
                <a:lnTo>
                  <a:pt x="35060" y="3908"/>
                </a:lnTo>
                <a:close/>
                <a:moveTo>
                  <a:pt x="12445" y="4202"/>
                </a:moveTo>
                <a:cubicBezTo>
                  <a:pt x="12454" y="5309"/>
                  <a:pt x="12454" y="6370"/>
                  <a:pt x="12454" y="7137"/>
                </a:cubicBezTo>
                <a:cubicBezTo>
                  <a:pt x="12454" y="7655"/>
                  <a:pt x="12445" y="8377"/>
                  <a:pt x="12436" y="9225"/>
                </a:cubicBezTo>
                <a:cubicBezTo>
                  <a:pt x="10723" y="9198"/>
                  <a:pt x="9028" y="9171"/>
                  <a:pt x="7431" y="9145"/>
                </a:cubicBezTo>
                <a:cubicBezTo>
                  <a:pt x="7440" y="9073"/>
                  <a:pt x="7449" y="9011"/>
                  <a:pt x="7449" y="8939"/>
                </a:cubicBezTo>
                <a:cubicBezTo>
                  <a:pt x="7547" y="7922"/>
                  <a:pt x="7646" y="6950"/>
                  <a:pt x="7690" y="6147"/>
                </a:cubicBezTo>
                <a:cubicBezTo>
                  <a:pt x="7717" y="5683"/>
                  <a:pt x="7735" y="5005"/>
                  <a:pt x="7735" y="4265"/>
                </a:cubicBezTo>
                <a:lnTo>
                  <a:pt x="12445" y="4202"/>
                </a:lnTo>
                <a:close/>
                <a:moveTo>
                  <a:pt x="18592" y="4122"/>
                </a:moveTo>
                <a:lnTo>
                  <a:pt x="18592" y="4122"/>
                </a:lnTo>
                <a:cubicBezTo>
                  <a:pt x="18583" y="4961"/>
                  <a:pt x="18556" y="5648"/>
                  <a:pt x="18485" y="5933"/>
                </a:cubicBezTo>
                <a:cubicBezTo>
                  <a:pt x="18386" y="6361"/>
                  <a:pt x="18395" y="7628"/>
                  <a:pt x="18467" y="9305"/>
                </a:cubicBezTo>
                <a:cubicBezTo>
                  <a:pt x="16647" y="9287"/>
                  <a:pt x="14729" y="9261"/>
                  <a:pt x="12829" y="9234"/>
                </a:cubicBezTo>
                <a:cubicBezTo>
                  <a:pt x="12829" y="8386"/>
                  <a:pt x="12838" y="7655"/>
                  <a:pt x="12838" y="7137"/>
                </a:cubicBezTo>
                <a:cubicBezTo>
                  <a:pt x="12838" y="6370"/>
                  <a:pt x="12838" y="5300"/>
                  <a:pt x="12829" y="4202"/>
                </a:cubicBezTo>
                <a:lnTo>
                  <a:pt x="18592" y="4122"/>
                </a:lnTo>
                <a:close/>
                <a:moveTo>
                  <a:pt x="30011" y="3970"/>
                </a:moveTo>
                <a:cubicBezTo>
                  <a:pt x="30011" y="4809"/>
                  <a:pt x="29993" y="5603"/>
                  <a:pt x="29966" y="6129"/>
                </a:cubicBezTo>
                <a:cubicBezTo>
                  <a:pt x="29912" y="6923"/>
                  <a:pt x="29823" y="7887"/>
                  <a:pt x="29725" y="8904"/>
                </a:cubicBezTo>
                <a:cubicBezTo>
                  <a:pt x="29716" y="9002"/>
                  <a:pt x="29707" y="9091"/>
                  <a:pt x="29698" y="9189"/>
                </a:cubicBezTo>
                <a:cubicBezTo>
                  <a:pt x="28503" y="9243"/>
                  <a:pt x="27076" y="9287"/>
                  <a:pt x="25389" y="9305"/>
                </a:cubicBezTo>
                <a:cubicBezTo>
                  <a:pt x="25158" y="9305"/>
                  <a:pt x="24917" y="9314"/>
                  <a:pt x="24667" y="9314"/>
                </a:cubicBezTo>
                <a:cubicBezTo>
                  <a:pt x="24667" y="9270"/>
                  <a:pt x="24667" y="9234"/>
                  <a:pt x="24658" y="9189"/>
                </a:cubicBezTo>
                <a:cubicBezTo>
                  <a:pt x="24640" y="7387"/>
                  <a:pt x="24613" y="5523"/>
                  <a:pt x="24658" y="4854"/>
                </a:cubicBezTo>
                <a:cubicBezTo>
                  <a:pt x="24676" y="4640"/>
                  <a:pt x="24703" y="4363"/>
                  <a:pt x="24729" y="4042"/>
                </a:cubicBezTo>
                <a:lnTo>
                  <a:pt x="30011" y="3970"/>
                </a:lnTo>
                <a:close/>
                <a:moveTo>
                  <a:pt x="24346" y="4051"/>
                </a:moveTo>
                <a:lnTo>
                  <a:pt x="24346" y="4051"/>
                </a:lnTo>
                <a:cubicBezTo>
                  <a:pt x="24319" y="4354"/>
                  <a:pt x="24292" y="4622"/>
                  <a:pt x="24274" y="4827"/>
                </a:cubicBezTo>
                <a:cubicBezTo>
                  <a:pt x="24221" y="5514"/>
                  <a:pt x="24248" y="7387"/>
                  <a:pt x="24274" y="9198"/>
                </a:cubicBezTo>
                <a:cubicBezTo>
                  <a:pt x="24274" y="9234"/>
                  <a:pt x="24283" y="9278"/>
                  <a:pt x="24283" y="9314"/>
                </a:cubicBezTo>
                <a:cubicBezTo>
                  <a:pt x="23633" y="9318"/>
                  <a:pt x="22932" y="9320"/>
                  <a:pt x="22192" y="9320"/>
                </a:cubicBezTo>
                <a:cubicBezTo>
                  <a:pt x="21146" y="9320"/>
                  <a:pt x="20021" y="9316"/>
                  <a:pt x="18850" y="9305"/>
                </a:cubicBezTo>
                <a:cubicBezTo>
                  <a:pt x="18788" y="7762"/>
                  <a:pt x="18770" y="6415"/>
                  <a:pt x="18859" y="6022"/>
                </a:cubicBezTo>
                <a:cubicBezTo>
                  <a:pt x="18931" y="5710"/>
                  <a:pt x="18966" y="4987"/>
                  <a:pt x="18975" y="4122"/>
                </a:cubicBezTo>
                <a:lnTo>
                  <a:pt x="24346" y="4051"/>
                </a:lnTo>
                <a:close/>
                <a:moveTo>
                  <a:pt x="70557" y="8574"/>
                </a:moveTo>
                <a:lnTo>
                  <a:pt x="70557" y="8574"/>
                </a:lnTo>
                <a:cubicBezTo>
                  <a:pt x="70566" y="9983"/>
                  <a:pt x="70557" y="11473"/>
                  <a:pt x="70503" y="12874"/>
                </a:cubicBezTo>
                <a:cubicBezTo>
                  <a:pt x="68826" y="13097"/>
                  <a:pt x="67006" y="13186"/>
                  <a:pt x="65142" y="13230"/>
                </a:cubicBezTo>
                <a:cubicBezTo>
                  <a:pt x="65124" y="11687"/>
                  <a:pt x="65052" y="10197"/>
                  <a:pt x="65035" y="8645"/>
                </a:cubicBezTo>
                <a:lnTo>
                  <a:pt x="65035" y="8645"/>
                </a:lnTo>
                <a:cubicBezTo>
                  <a:pt x="65544" y="8665"/>
                  <a:pt x="66060" y="8673"/>
                  <a:pt x="66576" y="8673"/>
                </a:cubicBezTo>
                <a:cubicBezTo>
                  <a:pt x="67914" y="8673"/>
                  <a:pt x="69263" y="8619"/>
                  <a:pt x="70557" y="8574"/>
                </a:cubicBezTo>
                <a:close/>
                <a:moveTo>
                  <a:pt x="61617" y="8494"/>
                </a:moveTo>
                <a:cubicBezTo>
                  <a:pt x="62659" y="8494"/>
                  <a:pt x="63689" y="8558"/>
                  <a:pt x="64687" y="8627"/>
                </a:cubicBezTo>
                <a:cubicBezTo>
                  <a:pt x="64696" y="10188"/>
                  <a:pt x="64767" y="11687"/>
                  <a:pt x="64785" y="13239"/>
                </a:cubicBezTo>
                <a:cubicBezTo>
                  <a:pt x="63429" y="13284"/>
                  <a:pt x="62073" y="13320"/>
                  <a:pt x="60726" y="13382"/>
                </a:cubicBezTo>
                <a:cubicBezTo>
                  <a:pt x="60726" y="11785"/>
                  <a:pt x="60735" y="10126"/>
                  <a:pt x="60717" y="8511"/>
                </a:cubicBezTo>
                <a:cubicBezTo>
                  <a:pt x="61018" y="8499"/>
                  <a:pt x="61318" y="8494"/>
                  <a:pt x="61617" y="8494"/>
                </a:cubicBezTo>
                <a:close/>
                <a:moveTo>
                  <a:pt x="50627" y="8850"/>
                </a:moveTo>
                <a:cubicBezTo>
                  <a:pt x="50699" y="8859"/>
                  <a:pt x="50672" y="8886"/>
                  <a:pt x="50681" y="8957"/>
                </a:cubicBezTo>
                <a:cubicBezTo>
                  <a:pt x="50699" y="9100"/>
                  <a:pt x="50672" y="9305"/>
                  <a:pt x="50672" y="9403"/>
                </a:cubicBezTo>
                <a:cubicBezTo>
                  <a:pt x="50627" y="10777"/>
                  <a:pt x="50583" y="12196"/>
                  <a:pt x="50493" y="13480"/>
                </a:cubicBezTo>
                <a:cubicBezTo>
                  <a:pt x="49890" y="13470"/>
                  <a:pt x="49281" y="13464"/>
                  <a:pt x="48672" y="13464"/>
                </a:cubicBezTo>
                <a:cubicBezTo>
                  <a:pt x="47677" y="13464"/>
                  <a:pt x="46683" y="13481"/>
                  <a:pt x="45721" y="13525"/>
                </a:cubicBezTo>
                <a:cubicBezTo>
                  <a:pt x="45792" y="12080"/>
                  <a:pt x="45801" y="10581"/>
                  <a:pt x="45792" y="9064"/>
                </a:cubicBezTo>
                <a:cubicBezTo>
                  <a:pt x="47041" y="9064"/>
                  <a:pt x="48227" y="8984"/>
                  <a:pt x="49441" y="8922"/>
                </a:cubicBezTo>
                <a:cubicBezTo>
                  <a:pt x="49717" y="8913"/>
                  <a:pt x="50029" y="8895"/>
                  <a:pt x="50333" y="8877"/>
                </a:cubicBezTo>
                <a:cubicBezTo>
                  <a:pt x="50431" y="8868"/>
                  <a:pt x="50574" y="8850"/>
                  <a:pt x="50627" y="8850"/>
                </a:cubicBezTo>
                <a:close/>
                <a:moveTo>
                  <a:pt x="60369" y="8529"/>
                </a:moveTo>
                <a:cubicBezTo>
                  <a:pt x="60378" y="10171"/>
                  <a:pt x="60360" y="11776"/>
                  <a:pt x="60378" y="13391"/>
                </a:cubicBezTo>
                <a:cubicBezTo>
                  <a:pt x="58942" y="13471"/>
                  <a:pt x="57478" y="13525"/>
                  <a:pt x="55989" y="13543"/>
                </a:cubicBezTo>
                <a:cubicBezTo>
                  <a:pt x="56007" y="11928"/>
                  <a:pt x="56042" y="10269"/>
                  <a:pt x="55971" y="8690"/>
                </a:cubicBezTo>
                <a:cubicBezTo>
                  <a:pt x="57452" y="8645"/>
                  <a:pt x="58879" y="8565"/>
                  <a:pt x="60369" y="8529"/>
                </a:cubicBezTo>
                <a:close/>
                <a:moveTo>
                  <a:pt x="55623" y="8699"/>
                </a:moveTo>
                <a:cubicBezTo>
                  <a:pt x="55694" y="10287"/>
                  <a:pt x="55650" y="11928"/>
                  <a:pt x="55632" y="13543"/>
                </a:cubicBezTo>
                <a:cubicBezTo>
                  <a:pt x="55458" y="13544"/>
                  <a:pt x="55285" y="13544"/>
                  <a:pt x="55113" y="13544"/>
                </a:cubicBezTo>
                <a:cubicBezTo>
                  <a:pt x="53672" y="13544"/>
                  <a:pt x="52268" y="13513"/>
                  <a:pt x="50850" y="13489"/>
                </a:cubicBezTo>
                <a:cubicBezTo>
                  <a:pt x="50939" y="11964"/>
                  <a:pt x="51011" y="10420"/>
                  <a:pt x="51046" y="8832"/>
                </a:cubicBezTo>
                <a:cubicBezTo>
                  <a:pt x="52554" y="8770"/>
                  <a:pt x="54071" y="8716"/>
                  <a:pt x="55623" y="8699"/>
                </a:cubicBezTo>
                <a:close/>
                <a:moveTo>
                  <a:pt x="40924" y="8876"/>
                </a:moveTo>
                <a:cubicBezTo>
                  <a:pt x="40926" y="8876"/>
                  <a:pt x="40928" y="8876"/>
                  <a:pt x="40930" y="8877"/>
                </a:cubicBezTo>
                <a:cubicBezTo>
                  <a:pt x="42420" y="8939"/>
                  <a:pt x="43910" y="9011"/>
                  <a:pt x="45426" y="9046"/>
                </a:cubicBezTo>
                <a:cubicBezTo>
                  <a:pt x="45462" y="10563"/>
                  <a:pt x="45426" y="12080"/>
                  <a:pt x="45364" y="13534"/>
                </a:cubicBezTo>
                <a:cubicBezTo>
                  <a:pt x="43865" y="13614"/>
                  <a:pt x="42384" y="13703"/>
                  <a:pt x="40894" y="13792"/>
                </a:cubicBezTo>
                <a:cubicBezTo>
                  <a:pt x="40921" y="12187"/>
                  <a:pt x="40912" y="10501"/>
                  <a:pt x="40912" y="8904"/>
                </a:cubicBezTo>
                <a:cubicBezTo>
                  <a:pt x="40896" y="8904"/>
                  <a:pt x="40909" y="8876"/>
                  <a:pt x="40924" y="8876"/>
                </a:cubicBezTo>
                <a:close/>
                <a:moveTo>
                  <a:pt x="40145" y="8849"/>
                </a:moveTo>
                <a:cubicBezTo>
                  <a:pt x="40282" y="8849"/>
                  <a:pt x="40420" y="8852"/>
                  <a:pt x="40555" y="8859"/>
                </a:cubicBezTo>
                <a:cubicBezTo>
                  <a:pt x="40573" y="10510"/>
                  <a:pt x="40555" y="12169"/>
                  <a:pt x="40537" y="13801"/>
                </a:cubicBezTo>
                <a:cubicBezTo>
                  <a:pt x="38825" y="13891"/>
                  <a:pt x="37094" y="13953"/>
                  <a:pt x="35381" y="14042"/>
                </a:cubicBezTo>
                <a:cubicBezTo>
                  <a:pt x="35479" y="12419"/>
                  <a:pt x="35488" y="10715"/>
                  <a:pt x="35533" y="9046"/>
                </a:cubicBezTo>
                <a:cubicBezTo>
                  <a:pt x="36853" y="8957"/>
                  <a:pt x="38218" y="8931"/>
                  <a:pt x="39583" y="8859"/>
                </a:cubicBezTo>
                <a:cubicBezTo>
                  <a:pt x="39768" y="8854"/>
                  <a:pt x="39957" y="8849"/>
                  <a:pt x="40145" y="8849"/>
                </a:cubicBezTo>
                <a:close/>
                <a:moveTo>
                  <a:pt x="35176" y="9073"/>
                </a:moveTo>
                <a:lnTo>
                  <a:pt x="35176" y="9073"/>
                </a:lnTo>
                <a:cubicBezTo>
                  <a:pt x="35122" y="10724"/>
                  <a:pt x="35131" y="12436"/>
                  <a:pt x="35024" y="14024"/>
                </a:cubicBezTo>
                <a:cubicBezTo>
                  <a:pt x="34293" y="14078"/>
                  <a:pt x="32428" y="14123"/>
                  <a:pt x="29850" y="14149"/>
                </a:cubicBezTo>
                <a:cubicBezTo>
                  <a:pt x="29805" y="13561"/>
                  <a:pt x="29796" y="12963"/>
                  <a:pt x="29832" y="12321"/>
                </a:cubicBezTo>
                <a:cubicBezTo>
                  <a:pt x="29877" y="11473"/>
                  <a:pt x="29957" y="10518"/>
                  <a:pt x="30055" y="9555"/>
                </a:cubicBezTo>
                <a:cubicBezTo>
                  <a:pt x="32990" y="9412"/>
                  <a:pt x="34498" y="9198"/>
                  <a:pt x="35176" y="9073"/>
                </a:cubicBezTo>
                <a:close/>
                <a:moveTo>
                  <a:pt x="29663" y="9573"/>
                </a:moveTo>
                <a:cubicBezTo>
                  <a:pt x="29573" y="10518"/>
                  <a:pt x="29493" y="11464"/>
                  <a:pt x="29449" y="12303"/>
                </a:cubicBezTo>
                <a:cubicBezTo>
                  <a:pt x="29413" y="12954"/>
                  <a:pt x="29422" y="13561"/>
                  <a:pt x="29466" y="14158"/>
                </a:cubicBezTo>
                <a:cubicBezTo>
                  <a:pt x="28030" y="14176"/>
                  <a:pt x="26398" y="14185"/>
                  <a:pt x="24631" y="14194"/>
                </a:cubicBezTo>
                <a:cubicBezTo>
                  <a:pt x="24631" y="13792"/>
                  <a:pt x="24640" y="13462"/>
                  <a:pt x="24658" y="13248"/>
                </a:cubicBezTo>
                <a:cubicBezTo>
                  <a:pt x="24711" y="12767"/>
                  <a:pt x="24694" y="11321"/>
                  <a:pt x="24667" y="9698"/>
                </a:cubicBezTo>
                <a:cubicBezTo>
                  <a:pt x="24917" y="9698"/>
                  <a:pt x="25166" y="9698"/>
                  <a:pt x="25398" y="9689"/>
                </a:cubicBezTo>
                <a:cubicBezTo>
                  <a:pt x="27058" y="9671"/>
                  <a:pt x="28476" y="9626"/>
                  <a:pt x="29663" y="9573"/>
                </a:cubicBezTo>
                <a:close/>
                <a:moveTo>
                  <a:pt x="1927" y="9421"/>
                </a:moveTo>
                <a:cubicBezTo>
                  <a:pt x="3355" y="9448"/>
                  <a:pt x="5103" y="9484"/>
                  <a:pt x="7012" y="9519"/>
                </a:cubicBezTo>
                <a:cubicBezTo>
                  <a:pt x="6923" y="10483"/>
                  <a:pt x="6834" y="11446"/>
                  <a:pt x="6789" y="12303"/>
                </a:cubicBezTo>
                <a:cubicBezTo>
                  <a:pt x="6753" y="12963"/>
                  <a:pt x="6771" y="13587"/>
                  <a:pt x="6807" y="14203"/>
                </a:cubicBezTo>
                <a:cubicBezTo>
                  <a:pt x="5112" y="14194"/>
                  <a:pt x="3462" y="14194"/>
                  <a:pt x="1900" y="14185"/>
                </a:cubicBezTo>
                <a:cubicBezTo>
                  <a:pt x="1900" y="13784"/>
                  <a:pt x="1900" y="13453"/>
                  <a:pt x="1927" y="13248"/>
                </a:cubicBezTo>
                <a:cubicBezTo>
                  <a:pt x="1972" y="12740"/>
                  <a:pt x="1954" y="11152"/>
                  <a:pt x="1927" y="9421"/>
                </a:cubicBezTo>
                <a:close/>
                <a:moveTo>
                  <a:pt x="7396" y="9528"/>
                </a:moveTo>
                <a:cubicBezTo>
                  <a:pt x="9002" y="9555"/>
                  <a:pt x="10705" y="9591"/>
                  <a:pt x="12436" y="9609"/>
                </a:cubicBezTo>
                <a:cubicBezTo>
                  <a:pt x="12436" y="9680"/>
                  <a:pt x="12436" y="9742"/>
                  <a:pt x="12436" y="9805"/>
                </a:cubicBezTo>
                <a:cubicBezTo>
                  <a:pt x="12427" y="11179"/>
                  <a:pt x="12409" y="12775"/>
                  <a:pt x="12409" y="14212"/>
                </a:cubicBezTo>
                <a:cubicBezTo>
                  <a:pt x="10652" y="14212"/>
                  <a:pt x="8903" y="14203"/>
                  <a:pt x="7191" y="14203"/>
                </a:cubicBezTo>
                <a:cubicBezTo>
                  <a:pt x="7155" y="13587"/>
                  <a:pt x="7137" y="12981"/>
                  <a:pt x="7173" y="12321"/>
                </a:cubicBezTo>
                <a:cubicBezTo>
                  <a:pt x="7217" y="11464"/>
                  <a:pt x="7307" y="10501"/>
                  <a:pt x="7396" y="9528"/>
                </a:cubicBezTo>
                <a:close/>
                <a:moveTo>
                  <a:pt x="12820" y="9617"/>
                </a:moveTo>
                <a:cubicBezTo>
                  <a:pt x="14729" y="9644"/>
                  <a:pt x="16656" y="9671"/>
                  <a:pt x="18476" y="9689"/>
                </a:cubicBezTo>
                <a:cubicBezTo>
                  <a:pt x="18529" y="10813"/>
                  <a:pt x="18592" y="12106"/>
                  <a:pt x="18672" y="13436"/>
                </a:cubicBezTo>
                <a:cubicBezTo>
                  <a:pt x="18681" y="13712"/>
                  <a:pt x="18699" y="13971"/>
                  <a:pt x="18708" y="14212"/>
                </a:cubicBezTo>
                <a:lnTo>
                  <a:pt x="12793" y="14212"/>
                </a:lnTo>
                <a:cubicBezTo>
                  <a:pt x="12793" y="12784"/>
                  <a:pt x="12811" y="11179"/>
                  <a:pt x="12820" y="9814"/>
                </a:cubicBezTo>
                <a:cubicBezTo>
                  <a:pt x="12820" y="9742"/>
                  <a:pt x="12820" y="9680"/>
                  <a:pt x="12820" y="9617"/>
                </a:cubicBezTo>
                <a:close/>
                <a:moveTo>
                  <a:pt x="18868" y="9689"/>
                </a:moveTo>
                <a:lnTo>
                  <a:pt x="18868" y="9689"/>
                </a:lnTo>
                <a:cubicBezTo>
                  <a:pt x="20197" y="9698"/>
                  <a:pt x="21473" y="9707"/>
                  <a:pt x="22633" y="9707"/>
                </a:cubicBezTo>
                <a:cubicBezTo>
                  <a:pt x="23213" y="9707"/>
                  <a:pt x="23766" y="9707"/>
                  <a:pt x="24283" y="9698"/>
                </a:cubicBezTo>
                <a:lnTo>
                  <a:pt x="24283" y="9698"/>
                </a:lnTo>
                <a:cubicBezTo>
                  <a:pt x="24310" y="11259"/>
                  <a:pt x="24328" y="12758"/>
                  <a:pt x="24274" y="13213"/>
                </a:cubicBezTo>
                <a:cubicBezTo>
                  <a:pt x="24257" y="13436"/>
                  <a:pt x="24248" y="13784"/>
                  <a:pt x="24248" y="14194"/>
                </a:cubicBezTo>
                <a:cubicBezTo>
                  <a:pt x="22624" y="14203"/>
                  <a:pt x="20893" y="14212"/>
                  <a:pt x="19100" y="14212"/>
                </a:cubicBezTo>
                <a:cubicBezTo>
                  <a:pt x="19082" y="13971"/>
                  <a:pt x="19064" y="13703"/>
                  <a:pt x="19056" y="13418"/>
                </a:cubicBezTo>
                <a:cubicBezTo>
                  <a:pt x="18993" y="12347"/>
                  <a:pt x="18922" y="10973"/>
                  <a:pt x="18868" y="9689"/>
                </a:cubicBezTo>
                <a:close/>
                <a:moveTo>
                  <a:pt x="50841" y="13846"/>
                </a:moveTo>
                <a:cubicBezTo>
                  <a:pt x="52169" y="13868"/>
                  <a:pt x="53522" y="13904"/>
                  <a:pt x="54863" y="13904"/>
                </a:cubicBezTo>
                <a:cubicBezTo>
                  <a:pt x="55117" y="13904"/>
                  <a:pt x="55370" y="13902"/>
                  <a:pt x="55623" y="13900"/>
                </a:cubicBezTo>
                <a:lnTo>
                  <a:pt x="55623" y="13900"/>
                </a:lnTo>
                <a:cubicBezTo>
                  <a:pt x="55605" y="15577"/>
                  <a:pt x="55543" y="17245"/>
                  <a:pt x="55578" y="18940"/>
                </a:cubicBezTo>
                <a:cubicBezTo>
                  <a:pt x="54160" y="18891"/>
                  <a:pt x="52742" y="18850"/>
                  <a:pt x="51283" y="18850"/>
                </a:cubicBezTo>
                <a:cubicBezTo>
                  <a:pt x="51145" y="18850"/>
                  <a:pt x="51007" y="18850"/>
                  <a:pt x="50868" y="18851"/>
                </a:cubicBezTo>
                <a:cubicBezTo>
                  <a:pt x="50743" y="17290"/>
                  <a:pt x="50734" y="15479"/>
                  <a:pt x="50823" y="13873"/>
                </a:cubicBezTo>
                <a:cubicBezTo>
                  <a:pt x="50823" y="13864"/>
                  <a:pt x="50823" y="13846"/>
                  <a:pt x="50841" y="13846"/>
                </a:cubicBezTo>
                <a:close/>
                <a:moveTo>
                  <a:pt x="48577" y="13820"/>
                </a:moveTo>
                <a:cubicBezTo>
                  <a:pt x="49209" y="13820"/>
                  <a:pt x="49844" y="13826"/>
                  <a:pt x="50475" y="13837"/>
                </a:cubicBezTo>
                <a:cubicBezTo>
                  <a:pt x="50377" y="15452"/>
                  <a:pt x="50386" y="17281"/>
                  <a:pt x="50520" y="18851"/>
                </a:cubicBezTo>
                <a:cubicBezTo>
                  <a:pt x="50425" y="18850"/>
                  <a:pt x="50331" y="18850"/>
                  <a:pt x="50236" y="18850"/>
                </a:cubicBezTo>
                <a:cubicBezTo>
                  <a:pt x="48697" y="18850"/>
                  <a:pt x="47217" y="18916"/>
                  <a:pt x="45729" y="18958"/>
                </a:cubicBezTo>
                <a:cubicBezTo>
                  <a:pt x="45676" y="17307"/>
                  <a:pt x="45640" y="15541"/>
                  <a:pt x="45712" y="13873"/>
                </a:cubicBezTo>
                <a:cubicBezTo>
                  <a:pt x="46650" y="13835"/>
                  <a:pt x="47611" y="13820"/>
                  <a:pt x="48577" y="13820"/>
                </a:cubicBezTo>
                <a:close/>
                <a:moveTo>
                  <a:pt x="60378" y="13748"/>
                </a:moveTo>
                <a:cubicBezTo>
                  <a:pt x="60405" y="15603"/>
                  <a:pt x="60565" y="17388"/>
                  <a:pt x="60699" y="19109"/>
                </a:cubicBezTo>
                <a:cubicBezTo>
                  <a:pt x="59084" y="19083"/>
                  <a:pt x="57487" y="19029"/>
                  <a:pt x="55935" y="18940"/>
                </a:cubicBezTo>
                <a:cubicBezTo>
                  <a:pt x="55899" y="17245"/>
                  <a:pt x="55962" y="15577"/>
                  <a:pt x="55971" y="13900"/>
                </a:cubicBezTo>
                <a:cubicBezTo>
                  <a:pt x="57478" y="13882"/>
                  <a:pt x="58924" y="13810"/>
                  <a:pt x="60378" y="13748"/>
                </a:cubicBezTo>
                <a:close/>
                <a:moveTo>
                  <a:pt x="64776" y="13596"/>
                </a:moveTo>
                <a:cubicBezTo>
                  <a:pt x="64812" y="13623"/>
                  <a:pt x="64794" y="13694"/>
                  <a:pt x="64794" y="13748"/>
                </a:cubicBezTo>
                <a:cubicBezTo>
                  <a:pt x="64803" y="15532"/>
                  <a:pt x="64758" y="17388"/>
                  <a:pt x="64776" y="19190"/>
                </a:cubicBezTo>
                <a:cubicBezTo>
                  <a:pt x="63536" y="19163"/>
                  <a:pt x="62323" y="19118"/>
                  <a:pt x="61065" y="19109"/>
                </a:cubicBezTo>
                <a:cubicBezTo>
                  <a:pt x="60904" y="17361"/>
                  <a:pt x="60770" y="15595"/>
                  <a:pt x="60726" y="13730"/>
                </a:cubicBezTo>
                <a:cubicBezTo>
                  <a:pt x="62073" y="13676"/>
                  <a:pt x="63429" y="13641"/>
                  <a:pt x="64776" y="13596"/>
                </a:cubicBezTo>
                <a:close/>
                <a:moveTo>
                  <a:pt x="70458" y="13227"/>
                </a:moveTo>
                <a:cubicBezTo>
                  <a:pt x="70487" y="13227"/>
                  <a:pt x="70494" y="13253"/>
                  <a:pt x="70494" y="13382"/>
                </a:cubicBezTo>
                <a:cubicBezTo>
                  <a:pt x="70494" y="13766"/>
                  <a:pt x="70459" y="14247"/>
                  <a:pt x="70441" y="14604"/>
                </a:cubicBezTo>
                <a:cubicBezTo>
                  <a:pt x="70378" y="15996"/>
                  <a:pt x="70307" y="17441"/>
                  <a:pt x="70289" y="18824"/>
                </a:cubicBezTo>
                <a:cubicBezTo>
                  <a:pt x="69531" y="18949"/>
                  <a:pt x="68701" y="19118"/>
                  <a:pt x="67818" y="19127"/>
                </a:cubicBezTo>
                <a:cubicBezTo>
                  <a:pt x="66944" y="19145"/>
                  <a:pt x="66025" y="19190"/>
                  <a:pt x="65133" y="19199"/>
                </a:cubicBezTo>
                <a:cubicBezTo>
                  <a:pt x="65124" y="17325"/>
                  <a:pt x="65142" y="15461"/>
                  <a:pt x="65151" y="13587"/>
                </a:cubicBezTo>
                <a:cubicBezTo>
                  <a:pt x="66979" y="13561"/>
                  <a:pt x="68746" y="13436"/>
                  <a:pt x="70378" y="13239"/>
                </a:cubicBezTo>
                <a:cubicBezTo>
                  <a:pt x="70415" y="13236"/>
                  <a:pt x="70440" y="13227"/>
                  <a:pt x="70458" y="13227"/>
                </a:cubicBezTo>
                <a:close/>
                <a:moveTo>
                  <a:pt x="45355" y="13900"/>
                </a:moveTo>
                <a:cubicBezTo>
                  <a:pt x="45283" y="15559"/>
                  <a:pt x="45319" y="17334"/>
                  <a:pt x="45382" y="18984"/>
                </a:cubicBezTo>
                <a:cubicBezTo>
                  <a:pt x="43838" y="19047"/>
                  <a:pt x="42339" y="19163"/>
                  <a:pt x="40778" y="19208"/>
                </a:cubicBezTo>
                <a:cubicBezTo>
                  <a:pt x="40707" y="17521"/>
                  <a:pt x="40832" y="15809"/>
                  <a:pt x="40885" y="14149"/>
                </a:cubicBezTo>
                <a:cubicBezTo>
                  <a:pt x="42384" y="14069"/>
                  <a:pt x="43838" y="13953"/>
                  <a:pt x="45355" y="13900"/>
                </a:cubicBezTo>
                <a:close/>
                <a:moveTo>
                  <a:pt x="40529" y="14167"/>
                </a:moveTo>
                <a:cubicBezTo>
                  <a:pt x="40475" y="15826"/>
                  <a:pt x="40350" y="17539"/>
                  <a:pt x="40430" y="19234"/>
                </a:cubicBezTo>
                <a:cubicBezTo>
                  <a:pt x="38718" y="19288"/>
                  <a:pt x="37031" y="19377"/>
                  <a:pt x="35444" y="19564"/>
                </a:cubicBezTo>
                <a:cubicBezTo>
                  <a:pt x="35328" y="17923"/>
                  <a:pt x="35220" y="16112"/>
                  <a:pt x="35354" y="14399"/>
                </a:cubicBezTo>
                <a:cubicBezTo>
                  <a:pt x="37076" y="14319"/>
                  <a:pt x="38789" y="14230"/>
                  <a:pt x="40529" y="14167"/>
                </a:cubicBezTo>
                <a:close/>
                <a:moveTo>
                  <a:pt x="34953" y="14408"/>
                </a:moveTo>
                <a:lnTo>
                  <a:pt x="34953" y="14426"/>
                </a:lnTo>
                <a:lnTo>
                  <a:pt x="34997" y="14426"/>
                </a:lnTo>
                <a:cubicBezTo>
                  <a:pt x="34980" y="14711"/>
                  <a:pt x="34962" y="14997"/>
                  <a:pt x="34953" y="15282"/>
                </a:cubicBezTo>
                <a:lnTo>
                  <a:pt x="34953" y="16504"/>
                </a:lnTo>
                <a:lnTo>
                  <a:pt x="34944" y="16504"/>
                </a:lnTo>
                <a:cubicBezTo>
                  <a:pt x="34953" y="17566"/>
                  <a:pt x="35024" y="18610"/>
                  <a:pt x="35096" y="19609"/>
                </a:cubicBezTo>
                <a:cubicBezTo>
                  <a:pt x="35024" y="19609"/>
                  <a:pt x="34962" y="19618"/>
                  <a:pt x="34899" y="19627"/>
                </a:cubicBezTo>
                <a:lnTo>
                  <a:pt x="34899" y="19636"/>
                </a:lnTo>
                <a:cubicBezTo>
                  <a:pt x="34337" y="19654"/>
                  <a:pt x="32607" y="19689"/>
                  <a:pt x="30171" y="19743"/>
                </a:cubicBezTo>
                <a:cubicBezTo>
                  <a:pt x="30144" y="18949"/>
                  <a:pt x="30118" y="18271"/>
                  <a:pt x="30109" y="17807"/>
                </a:cubicBezTo>
                <a:cubicBezTo>
                  <a:pt x="30100" y="16986"/>
                  <a:pt x="30028" y="16219"/>
                  <a:pt x="29957" y="15470"/>
                </a:cubicBezTo>
                <a:cubicBezTo>
                  <a:pt x="29930" y="15157"/>
                  <a:pt x="29904" y="14845"/>
                  <a:pt x="29877" y="14542"/>
                </a:cubicBezTo>
                <a:cubicBezTo>
                  <a:pt x="32303" y="14506"/>
                  <a:pt x="34105" y="14470"/>
                  <a:pt x="34953" y="14408"/>
                </a:cubicBezTo>
                <a:close/>
                <a:moveTo>
                  <a:pt x="29493" y="14542"/>
                </a:moveTo>
                <a:cubicBezTo>
                  <a:pt x="29511" y="14863"/>
                  <a:pt x="29547" y="15184"/>
                  <a:pt x="29573" y="15505"/>
                </a:cubicBezTo>
                <a:cubicBezTo>
                  <a:pt x="29645" y="16246"/>
                  <a:pt x="29716" y="17004"/>
                  <a:pt x="29725" y="17816"/>
                </a:cubicBezTo>
                <a:cubicBezTo>
                  <a:pt x="29734" y="18280"/>
                  <a:pt x="29761" y="18958"/>
                  <a:pt x="29788" y="19752"/>
                </a:cubicBezTo>
                <a:cubicBezTo>
                  <a:pt x="28262" y="19787"/>
                  <a:pt x="26487" y="19823"/>
                  <a:pt x="24551" y="19868"/>
                </a:cubicBezTo>
                <a:cubicBezTo>
                  <a:pt x="24578" y="19591"/>
                  <a:pt x="24604" y="19368"/>
                  <a:pt x="24631" y="19216"/>
                </a:cubicBezTo>
                <a:cubicBezTo>
                  <a:pt x="24729" y="18583"/>
                  <a:pt x="24694" y="17147"/>
                  <a:pt x="24667" y="15764"/>
                </a:cubicBezTo>
                <a:cubicBezTo>
                  <a:pt x="24658" y="15354"/>
                  <a:pt x="24649" y="14952"/>
                  <a:pt x="24640" y="14586"/>
                </a:cubicBezTo>
                <a:cubicBezTo>
                  <a:pt x="26415" y="14578"/>
                  <a:pt x="28048" y="14560"/>
                  <a:pt x="29493" y="14542"/>
                </a:cubicBezTo>
                <a:close/>
                <a:moveTo>
                  <a:pt x="24257" y="14586"/>
                </a:moveTo>
                <a:cubicBezTo>
                  <a:pt x="24257" y="14952"/>
                  <a:pt x="24274" y="15354"/>
                  <a:pt x="24283" y="15773"/>
                </a:cubicBezTo>
                <a:cubicBezTo>
                  <a:pt x="24310" y="17075"/>
                  <a:pt x="24346" y="18556"/>
                  <a:pt x="24248" y="19163"/>
                </a:cubicBezTo>
                <a:cubicBezTo>
                  <a:pt x="24221" y="19323"/>
                  <a:pt x="24194" y="19573"/>
                  <a:pt x="24167" y="19877"/>
                </a:cubicBezTo>
                <a:cubicBezTo>
                  <a:pt x="22544" y="19921"/>
                  <a:pt x="20813" y="19957"/>
                  <a:pt x="19038" y="20001"/>
                </a:cubicBezTo>
                <a:cubicBezTo>
                  <a:pt x="19118" y="18101"/>
                  <a:pt x="19180" y="16210"/>
                  <a:pt x="19154" y="15452"/>
                </a:cubicBezTo>
                <a:cubicBezTo>
                  <a:pt x="19154" y="15256"/>
                  <a:pt x="19136" y="14961"/>
                  <a:pt x="19118" y="14604"/>
                </a:cubicBezTo>
                <a:cubicBezTo>
                  <a:pt x="20902" y="14595"/>
                  <a:pt x="22633" y="14595"/>
                  <a:pt x="24257" y="14586"/>
                </a:cubicBezTo>
                <a:close/>
                <a:moveTo>
                  <a:pt x="18734" y="14604"/>
                </a:moveTo>
                <a:cubicBezTo>
                  <a:pt x="18752" y="14970"/>
                  <a:pt x="18761" y="15264"/>
                  <a:pt x="18770" y="15470"/>
                </a:cubicBezTo>
                <a:cubicBezTo>
                  <a:pt x="18797" y="16210"/>
                  <a:pt x="18725" y="18110"/>
                  <a:pt x="18654" y="20010"/>
                </a:cubicBezTo>
                <a:cubicBezTo>
                  <a:pt x="16781" y="20064"/>
                  <a:pt x="14863" y="20109"/>
                  <a:pt x="12971" y="20162"/>
                </a:cubicBezTo>
                <a:cubicBezTo>
                  <a:pt x="12918" y="19190"/>
                  <a:pt x="12873" y="18351"/>
                  <a:pt x="12838" y="17905"/>
                </a:cubicBezTo>
                <a:cubicBezTo>
                  <a:pt x="12802" y="17405"/>
                  <a:pt x="12793" y="16130"/>
                  <a:pt x="12793" y="14604"/>
                </a:cubicBezTo>
                <a:close/>
                <a:moveTo>
                  <a:pt x="7226" y="14586"/>
                </a:moveTo>
                <a:lnTo>
                  <a:pt x="7226" y="14586"/>
                </a:lnTo>
                <a:cubicBezTo>
                  <a:pt x="8921" y="14595"/>
                  <a:pt x="10661" y="14595"/>
                  <a:pt x="12409" y="14604"/>
                </a:cubicBezTo>
                <a:cubicBezTo>
                  <a:pt x="12400" y="16139"/>
                  <a:pt x="12418" y="17423"/>
                  <a:pt x="12454" y="17932"/>
                </a:cubicBezTo>
                <a:cubicBezTo>
                  <a:pt x="12490" y="18378"/>
                  <a:pt x="12534" y="19208"/>
                  <a:pt x="12588" y="20171"/>
                </a:cubicBezTo>
                <a:cubicBezTo>
                  <a:pt x="10857" y="20216"/>
                  <a:pt x="9162" y="20269"/>
                  <a:pt x="7538" y="20314"/>
                </a:cubicBezTo>
                <a:cubicBezTo>
                  <a:pt x="7494" y="19288"/>
                  <a:pt x="7467" y="18378"/>
                  <a:pt x="7458" y="17807"/>
                </a:cubicBezTo>
                <a:cubicBezTo>
                  <a:pt x="7440" y="16986"/>
                  <a:pt x="7369" y="16219"/>
                  <a:pt x="7298" y="15470"/>
                </a:cubicBezTo>
                <a:cubicBezTo>
                  <a:pt x="7271" y="15175"/>
                  <a:pt x="7244" y="14881"/>
                  <a:pt x="7226" y="14586"/>
                </a:cubicBezTo>
                <a:close/>
                <a:moveTo>
                  <a:pt x="1900" y="14569"/>
                </a:moveTo>
                <a:lnTo>
                  <a:pt x="1900" y="14569"/>
                </a:lnTo>
                <a:cubicBezTo>
                  <a:pt x="3470" y="14578"/>
                  <a:pt x="5130" y="14586"/>
                  <a:pt x="6834" y="14586"/>
                </a:cubicBezTo>
                <a:cubicBezTo>
                  <a:pt x="6860" y="14890"/>
                  <a:pt x="6887" y="15193"/>
                  <a:pt x="6914" y="15505"/>
                </a:cubicBezTo>
                <a:cubicBezTo>
                  <a:pt x="6985" y="16246"/>
                  <a:pt x="7057" y="17004"/>
                  <a:pt x="7075" y="17816"/>
                </a:cubicBezTo>
                <a:cubicBezTo>
                  <a:pt x="7084" y="18387"/>
                  <a:pt x="7110" y="19297"/>
                  <a:pt x="7155" y="20332"/>
                </a:cubicBezTo>
                <a:cubicBezTo>
                  <a:pt x="5210" y="20385"/>
                  <a:pt x="3381" y="20448"/>
                  <a:pt x="1767" y="20501"/>
                </a:cubicBezTo>
                <a:cubicBezTo>
                  <a:pt x="1811" y="19930"/>
                  <a:pt x="1856" y="19475"/>
                  <a:pt x="1891" y="19216"/>
                </a:cubicBezTo>
                <a:cubicBezTo>
                  <a:pt x="1999" y="18583"/>
                  <a:pt x="1963" y="17147"/>
                  <a:pt x="1927" y="15764"/>
                </a:cubicBezTo>
                <a:cubicBezTo>
                  <a:pt x="1918" y="15345"/>
                  <a:pt x="1909" y="14934"/>
                  <a:pt x="1900" y="14569"/>
                </a:cubicBezTo>
                <a:close/>
                <a:moveTo>
                  <a:pt x="7164" y="20715"/>
                </a:moveTo>
                <a:cubicBezTo>
                  <a:pt x="7173" y="20965"/>
                  <a:pt x="7182" y="21215"/>
                  <a:pt x="7199" y="21473"/>
                </a:cubicBezTo>
                <a:cubicBezTo>
                  <a:pt x="7235" y="22437"/>
                  <a:pt x="7271" y="23463"/>
                  <a:pt x="7307" y="24382"/>
                </a:cubicBezTo>
                <a:cubicBezTo>
                  <a:pt x="5228" y="24292"/>
                  <a:pt x="3274" y="24212"/>
                  <a:pt x="1544" y="24150"/>
                </a:cubicBezTo>
                <a:cubicBezTo>
                  <a:pt x="1606" y="23070"/>
                  <a:pt x="1668" y="21866"/>
                  <a:pt x="1740" y="20885"/>
                </a:cubicBezTo>
                <a:cubicBezTo>
                  <a:pt x="3363" y="20831"/>
                  <a:pt x="5201" y="20769"/>
                  <a:pt x="7164" y="20715"/>
                </a:cubicBezTo>
                <a:close/>
                <a:moveTo>
                  <a:pt x="12606" y="20555"/>
                </a:moveTo>
                <a:cubicBezTo>
                  <a:pt x="12686" y="22009"/>
                  <a:pt x="12775" y="23650"/>
                  <a:pt x="12873" y="24631"/>
                </a:cubicBezTo>
                <a:cubicBezTo>
                  <a:pt x="11107" y="24551"/>
                  <a:pt x="9358" y="24471"/>
                  <a:pt x="7690" y="24400"/>
                </a:cubicBezTo>
                <a:cubicBezTo>
                  <a:pt x="7654" y="23472"/>
                  <a:pt x="7619" y="22437"/>
                  <a:pt x="7583" y="21465"/>
                </a:cubicBezTo>
                <a:cubicBezTo>
                  <a:pt x="7574" y="21206"/>
                  <a:pt x="7556" y="20947"/>
                  <a:pt x="7547" y="20697"/>
                </a:cubicBezTo>
                <a:cubicBezTo>
                  <a:pt x="9180" y="20653"/>
                  <a:pt x="10875" y="20599"/>
                  <a:pt x="12606" y="20555"/>
                </a:cubicBezTo>
                <a:close/>
                <a:moveTo>
                  <a:pt x="18645" y="20403"/>
                </a:moveTo>
                <a:lnTo>
                  <a:pt x="18645" y="20403"/>
                </a:lnTo>
                <a:cubicBezTo>
                  <a:pt x="18636" y="20635"/>
                  <a:pt x="18627" y="20876"/>
                  <a:pt x="18610" y="21108"/>
                </a:cubicBezTo>
                <a:cubicBezTo>
                  <a:pt x="18556" y="22589"/>
                  <a:pt x="18502" y="23989"/>
                  <a:pt x="18485" y="24765"/>
                </a:cubicBezTo>
                <a:cubicBezTo>
                  <a:pt x="18485" y="24810"/>
                  <a:pt x="18485" y="24855"/>
                  <a:pt x="18485" y="24890"/>
                </a:cubicBezTo>
                <a:cubicBezTo>
                  <a:pt x="16763" y="24810"/>
                  <a:pt x="14996" y="24730"/>
                  <a:pt x="13257" y="24649"/>
                </a:cubicBezTo>
                <a:cubicBezTo>
                  <a:pt x="13168" y="23686"/>
                  <a:pt x="13070" y="22027"/>
                  <a:pt x="12989" y="20546"/>
                </a:cubicBezTo>
                <a:cubicBezTo>
                  <a:pt x="14872" y="20492"/>
                  <a:pt x="16781" y="20448"/>
                  <a:pt x="18645" y="20403"/>
                </a:cubicBezTo>
                <a:close/>
                <a:moveTo>
                  <a:pt x="70271" y="19199"/>
                </a:moveTo>
                <a:lnTo>
                  <a:pt x="70271" y="19199"/>
                </a:lnTo>
                <a:cubicBezTo>
                  <a:pt x="70236" y="21010"/>
                  <a:pt x="70218" y="22963"/>
                  <a:pt x="70253" y="24819"/>
                </a:cubicBezTo>
                <a:cubicBezTo>
                  <a:pt x="69988" y="24816"/>
                  <a:pt x="69721" y="24814"/>
                  <a:pt x="69454" y="24814"/>
                </a:cubicBezTo>
                <a:cubicBezTo>
                  <a:pt x="68140" y="24814"/>
                  <a:pt x="66814" y="24850"/>
                  <a:pt x="65561" y="24917"/>
                </a:cubicBezTo>
                <a:cubicBezTo>
                  <a:pt x="65347" y="23204"/>
                  <a:pt x="65142" y="21482"/>
                  <a:pt x="65133" y="19555"/>
                </a:cubicBezTo>
                <a:cubicBezTo>
                  <a:pt x="66462" y="19502"/>
                  <a:pt x="67827" y="19547"/>
                  <a:pt x="69049" y="19377"/>
                </a:cubicBezTo>
                <a:cubicBezTo>
                  <a:pt x="69468" y="19323"/>
                  <a:pt x="69906" y="19252"/>
                  <a:pt x="70271" y="19199"/>
                </a:cubicBezTo>
                <a:close/>
                <a:moveTo>
                  <a:pt x="61100" y="19457"/>
                </a:moveTo>
                <a:cubicBezTo>
                  <a:pt x="62340" y="19475"/>
                  <a:pt x="63545" y="19520"/>
                  <a:pt x="64776" y="19547"/>
                </a:cubicBezTo>
                <a:cubicBezTo>
                  <a:pt x="64776" y="21482"/>
                  <a:pt x="65017" y="23231"/>
                  <a:pt x="65204" y="24944"/>
                </a:cubicBezTo>
                <a:cubicBezTo>
                  <a:pt x="64000" y="24979"/>
                  <a:pt x="62840" y="25069"/>
                  <a:pt x="61654" y="25140"/>
                </a:cubicBezTo>
                <a:cubicBezTo>
                  <a:pt x="61422" y="23302"/>
                  <a:pt x="61216" y="21429"/>
                  <a:pt x="61092" y="19493"/>
                </a:cubicBezTo>
                <a:cubicBezTo>
                  <a:pt x="61092" y="19475"/>
                  <a:pt x="61092" y="19466"/>
                  <a:pt x="61100" y="19457"/>
                </a:cubicBezTo>
                <a:close/>
                <a:moveTo>
                  <a:pt x="24141" y="20269"/>
                </a:moveTo>
                <a:cubicBezTo>
                  <a:pt x="24051" y="21349"/>
                  <a:pt x="23962" y="22910"/>
                  <a:pt x="23891" y="24239"/>
                </a:cubicBezTo>
                <a:cubicBezTo>
                  <a:pt x="23873" y="24560"/>
                  <a:pt x="23855" y="24872"/>
                  <a:pt x="23846" y="25149"/>
                </a:cubicBezTo>
                <a:cubicBezTo>
                  <a:pt x="22258" y="25078"/>
                  <a:pt x="20581" y="24997"/>
                  <a:pt x="18868" y="24908"/>
                </a:cubicBezTo>
                <a:cubicBezTo>
                  <a:pt x="18868" y="24863"/>
                  <a:pt x="18868" y="24819"/>
                  <a:pt x="18877" y="24774"/>
                </a:cubicBezTo>
                <a:cubicBezTo>
                  <a:pt x="18886" y="23998"/>
                  <a:pt x="18940" y="22606"/>
                  <a:pt x="19002" y="21117"/>
                </a:cubicBezTo>
                <a:cubicBezTo>
                  <a:pt x="19011" y="20876"/>
                  <a:pt x="19020" y="20635"/>
                  <a:pt x="19029" y="20385"/>
                </a:cubicBezTo>
                <a:cubicBezTo>
                  <a:pt x="20795" y="20349"/>
                  <a:pt x="22517" y="20305"/>
                  <a:pt x="24141" y="20269"/>
                </a:cubicBezTo>
                <a:close/>
                <a:moveTo>
                  <a:pt x="55953" y="19306"/>
                </a:moveTo>
                <a:cubicBezTo>
                  <a:pt x="57532" y="19368"/>
                  <a:pt x="59102" y="19439"/>
                  <a:pt x="60726" y="19457"/>
                </a:cubicBezTo>
                <a:cubicBezTo>
                  <a:pt x="60868" y="21411"/>
                  <a:pt x="61065" y="23302"/>
                  <a:pt x="61297" y="25158"/>
                </a:cubicBezTo>
                <a:cubicBezTo>
                  <a:pt x="59620" y="25265"/>
                  <a:pt x="57809" y="25265"/>
                  <a:pt x="56051" y="25265"/>
                </a:cubicBezTo>
                <a:cubicBezTo>
                  <a:pt x="56033" y="23267"/>
                  <a:pt x="56015" y="21277"/>
                  <a:pt x="55944" y="19332"/>
                </a:cubicBezTo>
                <a:cubicBezTo>
                  <a:pt x="55944" y="19323"/>
                  <a:pt x="55944" y="19306"/>
                  <a:pt x="55953" y="19306"/>
                </a:cubicBezTo>
                <a:close/>
                <a:moveTo>
                  <a:pt x="50913" y="19199"/>
                </a:moveTo>
                <a:cubicBezTo>
                  <a:pt x="52501" y="19199"/>
                  <a:pt x="54044" y="19243"/>
                  <a:pt x="55587" y="19297"/>
                </a:cubicBezTo>
                <a:cubicBezTo>
                  <a:pt x="55659" y="21250"/>
                  <a:pt x="55676" y="23258"/>
                  <a:pt x="55694" y="25265"/>
                </a:cubicBezTo>
                <a:cubicBezTo>
                  <a:pt x="54178" y="25309"/>
                  <a:pt x="52634" y="25327"/>
                  <a:pt x="51127" y="25390"/>
                </a:cubicBezTo>
                <a:cubicBezTo>
                  <a:pt x="51109" y="23284"/>
                  <a:pt x="51064" y="21197"/>
                  <a:pt x="50904" y="19234"/>
                </a:cubicBezTo>
                <a:cubicBezTo>
                  <a:pt x="50895" y="19216"/>
                  <a:pt x="50895" y="19199"/>
                  <a:pt x="50913" y="19199"/>
                </a:cubicBezTo>
                <a:close/>
                <a:moveTo>
                  <a:pt x="29796" y="20135"/>
                </a:moveTo>
                <a:cubicBezTo>
                  <a:pt x="29814" y="20564"/>
                  <a:pt x="29832" y="21018"/>
                  <a:pt x="29850" y="21473"/>
                </a:cubicBezTo>
                <a:cubicBezTo>
                  <a:pt x="29904" y="22838"/>
                  <a:pt x="29966" y="24319"/>
                  <a:pt x="29993" y="25461"/>
                </a:cubicBezTo>
                <a:cubicBezTo>
                  <a:pt x="28333" y="25372"/>
                  <a:pt x="26371" y="25274"/>
                  <a:pt x="24230" y="25176"/>
                </a:cubicBezTo>
                <a:cubicBezTo>
                  <a:pt x="24239" y="24890"/>
                  <a:pt x="24257" y="24578"/>
                  <a:pt x="24274" y="24257"/>
                </a:cubicBezTo>
                <a:cubicBezTo>
                  <a:pt x="24355" y="22910"/>
                  <a:pt x="24435" y="21331"/>
                  <a:pt x="24524" y="20260"/>
                </a:cubicBezTo>
                <a:cubicBezTo>
                  <a:pt x="26469" y="20207"/>
                  <a:pt x="28262" y="20171"/>
                  <a:pt x="29796" y="20135"/>
                </a:cubicBezTo>
                <a:close/>
                <a:moveTo>
                  <a:pt x="50538" y="19199"/>
                </a:moveTo>
                <a:cubicBezTo>
                  <a:pt x="50716" y="21170"/>
                  <a:pt x="50743" y="23284"/>
                  <a:pt x="50779" y="25408"/>
                </a:cubicBezTo>
                <a:cubicBezTo>
                  <a:pt x="49280" y="25488"/>
                  <a:pt x="47755" y="25541"/>
                  <a:pt x="46238" y="25604"/>
                </a:cubicBezTo>
                <a:cubicBezTo>
                  <a:pt x="46086" y="23499"/>
                  <a:pt x="45854" y="21473"/>
                  <a:pt x="45756" y="19315"/>
                </a:cubicBezTo>
                <a:cubicBezTo>
                  <a:pt x="47335" y="19261"/>
                  <a:pt x="48905" y="19199"/>
                  <a:pt x="50538" y="19199"/>
                </a:cubicBezTo>
                <a:close/>
                <a:moveTo>
                  <a:pt x="35105" y="19966"/>
                </a:moveTo>
                <a:cubicBezTo>
                  <a:pt x="35158" y="21857"/>
                  <a:pt x="35220" y="23793"/>
                  <a:pt x="35212" y="25720"/>
                </a:cubicBezTo>
                <a:cubicBezTo>
                  <a:pt x="34846" y="25702"/>
                  <a:pt x="33044" y="25613"/>
                  <a:pt x="30376" y="25479"/>
                </a:cubicBezTo>
                <a:cubicBezTo>
                  <a:pt x="30350" y="24328"/>
                  <a:pt x="30287" y="22838"/>
                  <a:pt x="30234" y="21465"/>
                </a:cubicBezTo>
                <a:cubicBezTo>
                  <a:pt x="30216" y="21001"/>
                  <a:pt x="30198" y="20555"/>
                  <a:pt x="30189" y="20126"/>
                </a:cubicBezTo>
                <a:cubicBezTo>
                  <a:pt x="33115" y="20064"/>
                  <a:pt x="35015" y="20019"/>
                  <a:pt x="35096" y="20019"/>
                </a:cubicBezTo>
                <a:lnTo>
                  <a:pt x="35096" y="19966"/>
                </a:lnTo>
                <a:close/>
                <a:moveTo>
                  <a:pt x="45399" y="19332"/>
                </a:moveTo>
                <a:cubicBezTo>
                  <a:pt x="45498" y="21491"/>
                  <a:pt x="45738" y="23516"/>
                  <a:pt x="45890" y="25622"/>
                </a:cubicBezTo>
                <a:cubicBezTo>
                  <a:pt x="44347" y="25729"/>
                  <a:pt x="42794" y="25809"/>
                  <a:pt x="41189" y="25845"/>
                </a:cubicBezTo>
                <a:cubicBezTo>
                  <a:pt x="41126" y="23686"/>
                  <a:pt x="40885" y="21696"/>
                  <a:pt x="40805" y="19564"/>
                </a:cubicBezTo>
                <a:cubicBezTo>
                  <a:pt x="42357" y="19520"/>
                  <a:pt x="43856" y="19404"/>
                  <a:pt x="45399" y="19332"/>
                </a:cubicBezTo>
                <a:close/>
                <a:moveTo>
                  <a:pt x="40448" y="19582"/>
                </a:moveTo>
                <a:cubicBezTo>
                  <a:pt x="40537" y="21714"/>
                  <a:pt x="40769" y="23695"/>
                  <a:pt x="40832" y="25854"/>
                </a:cubicBezTo>
                <a:cubicBezTo>
                  <a:pt x="40150" y="25871"/>
                  <a:pt x="39455" y="25884"/>
                  <a:pt x="38763" y="25884"/>
                </a:cubicBezTo>
                <a:cubicBezTo>
                  <a:pt x="37664" y="25884"/>
                  <a:pt x="36576" y="25851"/>
                  <a:pt x="35568" y="25747"/>
                </a:cubicBezTo>
                <a:cubicBezTo>
                  <a:pt x="35568" y="23775"/>
                  <a:pt x="35506" y="21812"/>
                  <a:pt x="35470" y="19921"/>
                </a:cubicBezTo>
                <a:cubicBezTo>
                  <a:pt x="37049" y="19725"/>
                  <a:pt x="38735" y="19645"/>
                  <a:pt x="40448" y="19582"/>
                </a:cubicBezTo>
                <a:close/>
                <a:moveTo>
                  <a:pt x="1526" y="24533"/>
                </a:moveTo>
                <a:cubicBezTo>
                  <a:pt x="3256" y="24596"/>
                  <a:pt x="5228" y="24676"/>
                  <a:pt x="7315" y="24765"/>
                </a:cubicBezTo>
                <a:cubicBezTo>
                  <a:pt x="7351" y="25800"/>
                  <a:pt x="7369" y="26665"/>
                  <a:pt x="7351" y="27112"/>
                </a:cubicBezTo>
                <a:cubicBezTo>
                  <a:pt x="7342" y="27477"/>
                  <a:pt x="7307" y="28173"/>
                  <a:pt x="7253" y="29047"/>
                </a:cubicBezTo>
                <a:cubicBezTo>
                  <a:pt x="5032" y="29021"/>
                  <a:pt x="3007" y="28994"/>
                  <a:pt x="1356" y="28985"/>
                </a:cubicBezTo>
                <a:cubicBezTo>
                  <a:pt x="1365" y="27852"/>
                  <a:pt x="1374" y="26942"/>
                  <a:pt x="1401" y="26541"/>
                </a:cubicBezTo>
                <a:cubicBezTo>
                  <a:pt x="1436" y="26130"/>
                  <a:pt x="1481" y="25399"/>
                  <a:pt x="1526" y="24533"/>
                </a:cubicBezTo>
                <a:close/>
                <a:moveTo>
                  <a:pt x="68997" y="25170"/>
                </a:moveTo>
                <a:cubicBezTo>
                  <a:pt x="69422" y="25170"/>
                  <a:pt x="69848" y="25177"/>
                  <a:pt x="70271" y="25194"/>
                </a:cubicBezTo>
                <a:cubicBezTo>
                  <a:pt x="70298" y="26460"/>
                  <a:pt x="70343" y="27718"/>
                  <a:pt x="70450" y="28914"/>
                </a:cubicBezTo>
                <a:cubicBezTo>
                  <a:pt x="68969" y="28914"/>
                  <a:pt x="67550" y="28985"/>
                  <a:pt x="66150" y="29074"/>
                </a:cubicBezTo>
                <a:cubicBezTo>
                  <a:pt x="65936" y="27834"/>
                  <a:pt x="65757" y="26567"/>
                  <a:pt x="65606" y="25274"/>
                </a:cubicBezTo>
                <a:cubicBezTo>
                  <a:pt x="66700" y="25222"/>
                  <a:pt x="67847" y="25170"/>
                  <a:pt x="68997" y="25170"/>
                </a:cubicBezTo>
                <a:close/>
                <a:moveTo>
                  <a:pt x="7699" y="24783"/>
                </a:moveTo>
                <a:lnTo>
                  <a:pt x="7699" y="24783"/>
                </a:lnTo>
                <a:cubicBezTo>
                  <a:pt x="9376" y="24855"/>
                  <a:pt x="11134" y="24935"/>
                  <a:pt x="12909" y="25015"/>
                </a:cubicBezTo>
                <a:cubicBezTo>
                  <a:pt x="12918" y="25122"/>
                  <a:pt x="12936" y="25211"/>
                  <a:pt x="12945" y="25283"/>
                </a:cubicBezTo>
                <a:cubicBezTo>
                  <a:pt x="13043" y="25889"/>
                  <a:pt x="13007" y="27370"/>
                  <a:pt x="12971" y="28673"/>
                </a:cubicBezTo>
                <a:cubicBezTo>
                  <a:pt x="12971" y="28842"/>
                  <a:pt x="12971" y="29003"/>
                  <a:pt x="12962" y="29154"/>
                </a:cubicBezTo>
                <a:cubicBezTo>
                  <a:pt x="11125" y="29119"/>
                  <a:pt x="9332" y="29083"/>
                  <a:pt x="7637" y="29056"/>
                </a:cubicBezTo>
                <a:cubicBezTo>
                  <a:pt x="7690" y="28182"/>
                  <a:pt x="7726" y="27495"/>
                  <a:pt x="7735" y="27120"/>
                </a:cubicBezTo>
                <a:cubicBezTo>
                  <a:pt x="7753" y="26674"/>
                  <a:pt x="7735" y="25809"/>
                  <a:pt x="7699" y="24783"/>
                </a:cubicBezTo>
                <a:close/>
                <a:moveTo>
                  <a:pt x="65258" y="25283"/>
                </a:moveTo>
                <a:cubicBezTo>
                  <a:pt x="65409" y="26576"/>
                  <a:pt x="65579" y="27852"/>
                  <a:pt x="65793" y="29083"/>
                </a:cubicBezTo>
                <a:cubicBezTo>
                  <a:pt x="64597" y="29137"/>
                  <a:pt x="63384" y="29181"/>
                  <a:pt x="62153" y="29208"/>
                </a:cubicBezTo>
                <a:cubicBezTo>
                  <a:pt x="62010" y="27959"/>
                  <a:pt x="61832" y="26746"/>
                  <a:pt x="61698" y="25488"/>
                </a:cubicBezTo>
                <a:cubicBezTo>
                  <a:pt x="62867" y="25417"/>
                  <a:pt x="64053" y="25345"/>
                  <a:pt x="65231" y="25283"/>
                </a:cubicBezTo>
                <a:close/>
                <a:moveTo>
                  <a:pt x="61323" y="25515"/>
                </a:moveTo>
                <a:cubicBezTo>
                  <a:pt x="61350" y="25533"/>
                  <a:pt x="61350" y="25586"/>
                  <a:pt x="61350" y="25613"/>
                </a:cubicBezTo>
                <a:cubicBezTo>
                  <a:pt x="61511" y="26781"/>
                  <a:pt x="61636" y="28013"/>
                  <a:pt x="61796" y="29208"/>
                </a:cubicBezTo>
                <a:cubicBezTo>
                  <a:pt x="60756" y="29193"/>
                  <a:pt x="59693" y="29175"/>
                  <a:pt x="58636" y="29175"/>
                </a:cubicBezTo>
                <a:cubicBezTo>
                  <a:pt x="57817" y="29175"/>
                  <a:pt x="57001" y="29186"/>
                  <a:pt x="56203" y="29217"/>
                </a:cubicBezTo>
                <a:cubicBezTo>
                  <a:pt x="56131" y="28030"/>
                  <a:pt x="56069" y="26844"/>
                  <a:pt x="56051" y="25613"/>
                </a:cubicBezTo>
                <a:lnTo>
                  <a:pt x="56051" y="25613"/>
                </a:lnTo>
                <a:cubicBezTo>
                  <a:pt x="56379" y="25614"/>
                  <a:pt x="56707" y="25615"/>
                  <a:pt x="57035" y="25615"/>
                </a:cubicBezTo>
                <a:cubicBezTo>
                  <a:pt x="58497" y="25615"/>
                  <a:pt x="59946" y="25595"/>
                  <a:pt x="61323" y="25515"/>
                </a:cubicBezTo>
                <a:close/>
                <a:moveTo>
                  <a:pt x="13301" y="25033"/>
                </a:moveTo>
                <a:cubicBezTo>
                  <a:pt x="15023" y="25113"/>
                  <a:pt x="16763" y="25194"/>
                  <a:pt x="18476" y="25274"/>
                </a:cubicBezTo>
                <a:cubicBezTo>
                  <a:pt x="18449" y="25898"/>
                  <a:pt x="18386" y="26496"/>
                  <a:pt x="18333" y="27076"/>
                </a:cubicBezTo>
                <a:cubicBezTo>
                  <a:pt x="18271" y="27816"/>
                  <a:pt x="18199" y="28530"/>
                  <a:pt x="18190" y="29270"/>
                </a:cubicBezTo>
                <a:cubicBezTo>
                  <a:pt x="16576" y="29235"/>
                  <a:pt x="14952" y="29199"/>
                  <a:pt x="13346" y="29163"/>
                </a:cubicBezTo>
                <a:cubicBezTo>
                  <a:pt x="13355" y="29012"/>
                  <a:pt x="13355" y="28851"/>
                  <a:pt x="13355" y="28682"/>
                </a:cubicBezTo>
                <a:cubicBezTo>
                  <a:pt x="13391" y="27299"/>
                  <a:pt x="13426" y="25863"/>
                  <a:pt x="13328" y="25229"/>
                </a:cubicBezTo>
                <a:cubicBezTo>
                  <a:pt x="13319" y="25167"/>
                  <a:pt x="13310" y="25104"/>
                  <a:pt x="13301" y="25033"/>
                </a:cubicBezTo>
                <a:close/>
                <a:moveTo>
                  <a:pt x="55694" y="25622"/>
                </a:moveTo>
                <a:cubicBezTo>
                  <a:pt x="55712" y="26862"/>
                  <a:pt x="55783" y="28048"/>
                  <a:pt x="55855" y="29235"/>
                </a:cubicBezTo>
                <a:cubicBezTo>
                  <a:pt x="54312" y="29306"/>
                  <a:pt x="52670" y="29270"/>
                  <a:pt x="51127" y="29333"/>
                </a:cubicBezTo>
                <a:cubicBezTo>
                  <a:pt x="51100" y="28155"/>
                  <a:pt x="51145" y="26906"/>
                  <a:pt x="51136" y="25738"/>
                </a:cubicBezTo>
                <a:cubicBezTo>
                  <a:pt x="52643" y="25684"/>
                  <a:pt x="54169" y="25657"/>
                  <a:pt x="55694" y="25622"/>
                </a:cubicBezTo>
                <a:close/>
                <a:moveTo>
                  <a:pt x="18859" y="25301"/>
                </a:moveTo>
                <a:cubicBezTo>
                  <a:pt x="20563" y="25381"/>
                  <a:pt x="22240" y="25461"/>
                  <a:pt x="23819" y="25533"/>
                </a:cubicBezTo>
                <a:cubicBezTo>
                  <a:pt x="23802" y="25943"/>
                  <a:pt x="23775" y="26282"/>
                  <a:pt x="23757" y="26514"/>
                </a:cubicBezTo>
                <a:cubicBezTo>
                  <a:pt x="23721" y="26969"/>
                  <a:pt x="23712" y="28066"/>
                  <a:pt x="23712" y="29404"/>
                </a:cubicBezTo>
                <a:cubicBezTo>
                  <a:pt x="22071" y="29369"/>
                  <a:pt x="20331" y="29324"/>
                  <a:pt x="18574" y="29279"/>
                </a:cubicBezTo>
                <a:cubicBezTo>
                  <a:pt x="18583" y="28548"/>
                  <a:pt x="18654" y="27843"/>
                  <a:pt x="18717" y="27112"/>
                </a:cubicBezTo>
                <a:cubicBezTo>
                  <a:pt x="18770" y="26523"/>
                  <a:pt x="18833" y="25925"/>
                  <a:pt x="18859" y="25301"/>
                </a:cubicBezTo>
                <a:close/>
                <a:moveTo>
                  <a:pt x="50779" y="25764"/>
                </a:moveTo>
                <a:lnTo>
                  <a:pt x="50779" y="25764"/>
                </a:lnTo>
                <a:cubicBezTo>
                  <a:pt x="50806" y="26933"/>
                  <a:pt x="50743" y="28155"/>
                  <a:pt x="50779" y="29333"/>
                </a:cubicBezTo>
                <a:cubicBezTo>
                  <a:pt x="49378" y="29404"/>
                  <a:pt x="47906" y="29404"/>
                  <a:pt x="46443" y="29413"/>
                </a:cubicBezTo>
                <a:cubicBezTo>
                  <a:pt x="46399" y="28262"/>
                  <a:pt x="46327" y="27067"/>
                  <a:pt x="46274" y="25961"/>
                </a:cubicBezTo>
                <a:cubicBezTo>
                  <a:pt x="47772" y="25889"/>
                  <a:pt x="49289" y="25845"/>
                  <a:pt x="50779" y="25764"/>
                </a:cubicBezTo>
                <a:close/>
                <a:moveTo>
                  <a:pt x="45890" y="25979"/>
                </a:moveTo>
                <a:cubicBezTo>
                  <a:pt x="45926" y="26014"/>
                  <a:pt x="45926" y="26095"/>
                  <a:pt x="45926" y="26166"/>
                </a:cubicBezTo>
                <a:cubicBezTo>
                  <a:pt x="45979" y="27227"/>
                  <a:pt x="46051" y="28343"/>
                  <a:pt x="46095" y="29422"/>
                </a:cubicBezTo>
                <a:cubicBezTo>
                  <a:pt x="44604" y="29463"/>
                  <a:pt x="43159" y="29549"/>
                  <a:pt x="41627" y="29549"/>
                </a:cubicBezTo>
                <a:cubicBezTo>
                  <a:pt x="41491" y="29549"/>
                  <a:pt x="41353" y="29548"/>
                  <a:pt x="41215" y="29547"/>
                </a:cubicBezTo>
                <a:cubicBezTo>
                  <a:pt x="41215" y="28423"/>
                  <a:pt x="41224" y="27290"/>
                  <a:pt x="41198" y="26193"/>
                </a:cubicBezTo>
                <a:cubicBezTo>
                  <a:pt x="42803" y="26166"/>
                  <a:pt x="44356" y="26077"/>
                  <a:pt x="45890" y="25979"/>
                </a:cubicBezTo>
                <a:close/>
                <a:moveTo>
                  <a:pt x="24203" y="25559"/>
                </a:moveTo>
                <a:cubicBezTo>
                  <a:pt x="26362" y="25657"/>
                  <a:pt x="28333" y="25756"/>
                  <a:pt x="30002" y="25845"/>
                </a:cubicBezTo>
                <a:cubicBezTo>
                  <a:pt x="30011" y="26389"/>
                  <a:pt x="30020" y="26835"/>
                  <a:pt x="30011" y="27112"/>
                </a:cubicBezTo>
                <a:cubicBezTo>
                  <a:pt x="30002" y="27495"/>
                  <a:pt x="29957" y="28218"/>
                  <a:pt x="29904" y="29146"/>
                </a:cubicBezTo>
                <a:cubicBezTo>
                  <a:pt x="29904" y="29288"/>
                  <a:pt x="29895" y="29431"/>
                  <a:pt x="29886" y="29574"/>
                </a:cubicBezTo>
                <a:cubicBezTo>
                  <a:pt x="28209" y="29520"/>
                  <a:pt x="26228" y="29476"/>
                  <a:pt x="24096" y="29413"/>
                </a:cubicBezTo>
                <a:cubicBezTo>
                  <a:pt x="24096" y="28084"/>
                  <a:pt x="24105" y="26996"/>
                  <a:pt x="24141" y="26541"/>
                </a:cubicBezTo>
                <a:cubicBezTo>
                  <a:pt x="24158" y="26309"/>
                  <a:pt x="24185" y="25970"/>
                  <a:pt x="24203" y="25559"/>
                </a:cubicBezTo>
                <a:close/>
                <a:moveTo>
                  <a:pt x="30385" y="25863"/>
                </a:moveTo>
                <a:lnTo>
                  <a:pt x="30385" y="25863"/>
                </a:lnTo>
                <a:cubicBezTo>
                  <a:pt x="33088" y="25996"/>
                  <a:pt x="34908" y="26095"/>
                  <a:pt x="35203" y="26112"/>
                </a:cubicBezTo>
                <a:cubicBezTo>
                  <a:pt x="35185" y="27299"/>
                  <a:pt x="35131" y="28521"/>
                  <a:pt x="35149" y="29716"/>
                </a:cubicBezTo>
                <a:cubicBezTo>
                  <a:pt x="34667" y="29708"/>
                  <a:pt x="32856" y="29654"/>
                  <a:pt x="30269" y="29583"/>
                </a:cubicBezTo>
                <a:cubicBezTo>
                  <a:pt x="30278" y="29440"/>
                  <a:pt x="30287" y="29297"/>
                  <a:pt x="30287" y="29163"/>
                </a:cubicBezTo>
                <a:cubicBezTo>
                  <a:pt x="30341" y="28236"/>
                  <a:pt x="30385" y="27504"/>
                  <a:pt x="30394" y="27120"/>
                </a:cubicBezTo>
                <a:cubicBezTo>
                  <a:pt x="30403" y="26844"/>
                  <a:pt x="30403" y="26407"/>
                  <a:pt x="30385" y="25863"/>
                </a:cubicBezTo>
                <a:close/>
                <a:moveTo>
                  <a:pt x="35568" y="26103"/>
                </a:moveTo>
                <a:cubicBezTo>
                  <a:pt x="36562" y="26207"/>
                  <a:pt x="37648" y="26237"/>
                  <a:pt x="38742" y="26237"/>
                </a:cubicBezTo>
                <a:cubicBezTo>
                  <a:pt x="39446" y="26237"/>
                  <a:pt x="40153" y="26224"/>
                  <a:pt x="40841" y="26210"/>
                </a:cubicBezTo>
                <a:cubicBezTo>
                  <a:pt x="40868" y="27299"/>
                  <a:pt x="40859" y="28432"/>
                  <a:pt x="40868" y="29556"/>
                </a:cubicBezTo>
                <a:cubicBezTo>
                  <a:pt x="39057" y="29592"/>
                  <a:pt x="37335" y="29716"/>
                  <a:pt x="35506" y="29734"/>
                </a:cubicBezTo>
                <a:cubicBezTo>
                  <a:pt x="35479" y="28521"/>
                  <a:pt x="35542" y="27335"/>
                  <a:pt x="35559" y="26130"/>
                </a:cubicBezTo>
                <a:cubicBezTo>
                  <a:pt x="35559" y="26121"/>
                  <a:pt x="35559" y="26103"/>
                  <a:pt x="35568" y="26103"/>
                </a:cubicBezTo>
                <a:close/>
                <a:moveTo>
                  <a:pt x="1356" y="29369"/>
                </a:moveTo>
                <a:cubicBezTo>
                  <a:pt x="2998" y="29377"/>
                  <a:pt x="5014" y="29404"/>
                  <a:pt x="7235" y="29440"/>
                </a:cubicBezTo>
                <a:cubicBezTo>
                  <a:pt x="7155" y="30948"/>
                  <a:pt x="7075" y="32393"/>
                  <a:pt x="7030" y="33597"/>
                </a:cubicBezTo>
                <a:cubicBezTo>
                  <a:pt x="4746" y="33499"/>
                  <a:pt x="2784" y="33410"/>
                  <a:pt x="1374" y="33329"/>
                </a:cubicBezTo>
                <a:cubicBezTo>
                  <a:pt x="1365" y="32000"/>
                  <a:pt x="1356" y="30582"/>
                  <a:pt x="1356" y="29369"/>
                </a:cubicBezTo>
                <a:close/>
                <a:moveTo>
                  <a:pt x="7619" y="29440"/>
                </a:moveTo>
                <a:cubicBezTo>
                  <a:pt x="9314" y="29476"/>
                  <a:pt x="11116" y="29502"/>
                  <a:pt x="12954" y="29547"/>
                </a:cubicBezTo>
                <a:cubicBezTo>
                  <a:pt x="12945" y="30270"/>
                  <a:pt x="12936" y="30894"/>
                  <a:pt x="12971" y="31233"/>
                </a:cubicBezTo>
                <a:cubicBezTo>
                  <a:pt x="13007" y="31599"/>
                  <a:pt x="13007" y="32643"/>
                  <a:pt x="12989" y="33838"/>
                </a:cubicBezTo>
                <a:cubicBezTo>
                  <a:pt x="11027" y="33767"/>
                  <a:pt x="9135" y="33686"/>
                  <a:pt x="7414" y="33615"/>
                </a:cubicBezTo>
                <a:cubicBezTo>
                  <a:pt x="7467" y="32250"/>
                  <a:pt x="7547" y="30680"/>
                  <a:pt x="7619" y="29440"/>
                </a:cubicBezTo>
                <a:close/>
                <a:moveTo>
                  <a:pt x="13337" y="29556"/>
                </a:moveTo>
                <a:cubicBezTo>
                  <a:pt x="14943" y="29583"/>
                  <a:pt x="16576" y="29618"/>
                  <a:pt x="18190" y="29663"/>
                </a:cubicBezTo>
                <a:cubicBezTo>
                  <a:pt x="18190" y="29859"/>
                  <a:pt x="18199" y="30064"/>
                  <a:pt x="18208" y="30278"/>
                </a:cubicBezTo>
                <a:cubicBezTo>
                  <a:pt x="18262" y="31313"/>
                  <a:pt x="18378" y="32518"/>
                  <a:pt x="18485" y="33677"/>
                </a:cubicBezTo>
                <a:cubicBezTo>
                  <a:pt x="18502" y="33802"/>
                  <a:pt x="18511" y="33927"/>
                  <a:pt x="18520" y="34052"/>
                </a:cubicBezTo>
                <a:cubicBezTo>
                  <a:pt x="16799" y="33981"/>
                  <a:pt x="15068" y="33918"/>
                  <a:pt x="13373" y="33856"/>
                </a:cubicBezTo>
                <a:cubicBezTo>
                  <a:pt x="13391" y="32616"/>
                  <a:pt x="13391" y="31581"/>
                  <a:pt x="13355" y="31197"/>
                </a:cubicBezTo>
                <a:cubicBezTo>
                  <a:pt x="13319" y="30876"/>
                  <a:pt x="13328" y="30261"/>
                  <a:pt x="13337" y="29556"/>
                </a:cubicBezTo>
                <a:close/>
                <a:moveTo>
                  <a:pt x="18574" y="29672"/>
                </a:moveTo>
                <a:lnTo>
                  <a:pt x="18574" y="29672"/>
                </a:lnTo>
                <a:cubicBezTo>
                  <a:pt x="20331" y="29708"/>
                  <a:pt x="22071" y="29752"/>
                  <a:pt x="23712" y="29797"/>
                </a:cubicBezTo>
                <a:cubicBezTo>
                  <a:pt x="23712" y="31197"/>
                  <a:pt x="23721" y="32812"/>
                  <a:pt x="23739" y="34239"/>
                </a:cubicBezTo>
                <a:cubicBezTo>
                  <a:pt x="22178" y="34186"/>
                  <a:pt x="20554" y="34123"/>
                  <a:pt x="18913" y="34061"/>
                </a:cubicBezTo>
                <a:cubicBezTo>
                  <a:pt x="18895" y="33918"/>
                  <a:pt x="18886" y="33784"/>
                  <a:pt x="18868" y="33642"/>
                </a:cubicBezTo>
                <a:cubicBezTo>
                  <a:pt x="18761" y="32482"/>
                  <a:pt x="18645" y="31287"/>
                  <a:pt x="18592" y="30261"/>
                </a:cubicBezTo>
                <a:cubicBezTo>
                  <a:pt x="18583" y="30055"/>
                  <a:pt x="18574" y="29859"/>
                  <a:pt x="18574" y="29672"/>
                </a:cubicBezTo>
                <a:close/>
                <a:moveTo>
                  <a:pt x="24096" y="29806"/>
                </a:moveTo>
                <a:cubicBezTo>
                  <a:pt x="26228" y="29859"/>
                  <a:pt x="28191" y="29913"/>
                  <a:pt x="29859" y="29957"/>
                </a:cubicBezTo>
                <a:cubicBezTo>
                  <a:pt x="29770" y="31643"/>
                  <a:pt x="29689" y="33231"/>
                  <a:pt x="29663" y="34445"/>
                </a:cubicBezTo>
                <a:cubicBezTo>
                  <a:pt x="28021" y="34391"/>
                  <a:pt x="26139" y="34320"/>
                  <a:pt x="24123" y="34248"/>
                </a:cubicBezTo>
                <a:cubicBezTo>
                  <a:pt x="24114" y="32830"/>
                  <a:pt x="24096" y="31206"/>
                  <a:pt x="24096" y="29806"/>
                </a:cubicBezTo>
                <a:close/>
                <a:moveTo>
                  <a:pt x="30251" y="29966"/>
                </a:moveTo>
                <a:cubicBezTo>
                  <a:pt x="32981" y="30038"/>
                  <a:pt x="34846" y="30091"/>
                  <a:pt x="35167" y="30100"/>
                </a:cubicBezTo>
                <a:cubicBezTo>
                  <a:pt x="35220" y="31670"/>
                  <a:pt x="35390" y="33160"/>
                  <a:pt x="35497" y="34641"/>
                </a:cubicBezTo>
                <a:cubicBezTo>
                  <a:pt x="35435" y="34641"/>
                  <a:pt x="35336" y="34641"/>
                  <a:pt x="35203" y="34632"/>
                </a:cubicBezTo>
                <a:cubicBezTo>
                  <a:pt x="35113" y="34623"/>
                  <a:pt x="35033" y="34614"/>
                  <a:pt x="34953" y="34605"/>
                </a:cubicBezTo>
                <a:lnTo>
                  <a:pt x="34953" y="34623"/>
                </a:lnTo>
                <a:cubicBezTo>
                  <a:pt x="34070" y="34596"/>
                  <a:pt x="32321" y="34534"/>
                  <a:pt x="30046" y="34453"/>
                </a:cubicBezTo>
                <a:cubicBezTo>
                  <a:pt x="30082" y="33115"/>
                  <a:pt x="30171" y="31385"/>
                  <a:pt x="30251" y="29966"/>
                </a:cubicBezTo>
                <a:close/>
                <a:moveTo>
                  <a:pt x="70485" y="29270"/>
                </a:moveTo>
                <a:cubicBezTo>
                  <a:pt x="70646" y="31064"/>
                  <a:pt x="70887" y="32848"/>
                  <a:pt x="70985" y="34677"/>
                </a:cubicBezTo>
                <a:cubicBezTo>
                  <a:pt x="69727" y="34739"/>
                  <a:pt x="68532" y="34864"/>
                  <a:pt x="67229" y="34882"/>
                </a:cubicBezTo>
                <a:cubicBezTo>
                  <a:pt x="66917" y="33035"/>
                  <a:pt x="66516" y="31278"/>
                  <a:pt x="66212" y="29422"/>
                </a:cubicBezTo>
                <a:cubicBezTo>
                  <a:pt x="67595" y="29333"/>
                  <a:pt x="69013" y="29270"/>
                  <a:pt x="70485" y="29270"/>
                </a:cubicBezTo>
                <a:close/>
                <a:moveTo>
                  <a:pt x="40876" y="29913"/>
                </a:moveTo>
                <a:cubicBezTo>
                  <a:pt x="40903" y="31661"/>
                  <a:pt x="40939" y="33410"/>
                  <a:pt x="41055" y="35078"/>
                </a:cubicBezTo>
                <a:cubicBezTo>
                  <a:pt x="39253" y="35024"/>
                  <a:pt x="37558" y="34855"/>
                  <a:pt x="35863" y="34694"/>
                </a:cubicBezTo>
                <a:cubicBezTo>
                  <a:pt x="35738" y="33169"/>
                  <a:pt x="35577" y="31679"/>
                  <a:pt x="35515" y="30091"/>
                </a:cubicBezTo>
                <a:cubicBezTo>
                  <a:pt x="37344" y="30073"/>
                  <a:pt x="39065" y="29948"/>
                  <a:pt x="40876" y="29913"/>
                </a:cubicBezTo>
                <a:close/>
                <a:moveTo>
                  <a:pt x="65802" y="29431"/>
                </a:moveTo>
                <a:cubicBezTo>
                  <a:pt x="65864" y="29440"/>
                  <a:pt x="65838" y="29440"/>
                  <a:pt x="65855" y="29485"/>
                </a:cubicBezTo>
                <a:cubicBezTo>
                  <a:pt x="65873" y="29538"/>
                  <a:pt x="65900" y="29690"/>
                  <a:pt x="65909" y="29743"/>
                </a:cubicBezTo>
                <a:cubicBezTo>
                  <a:pt x="66212" y="31483"/>
                  <a:pt x="66578" y="33187"/>
                  <a:pt x="66863" y="34900"/>
                </a:cubicBezTo>
                <a:cubicBezTo>
                  <a:pt x="65445" y="34944"/>
                  <a:pt x="64044" y="35016"/>
                  <a:pt x="62662" y="35087"/>
                </a:cubicBezTo>
                <a:cubicBezTo>
                  <a:pt x="62537" y="33213"/>
                  <a:pt x="62394" y="31349"/>
                  <a:pt x="62189" y="29556"/>
                </a:cubicBezTo>
                <a:cubicBezTo>
                  <a:pt x="63090" y="29556"/>
                  <a:pt x="63982" y="29493"/>
                  <a:pt x="64883" y="29476"/>
                </a:cubicBezTo>
                <a:cubicBezTo>
                  <a:pt x="65177" y="29467"/>
                  <a:pt x="65472" y="29467"/>
                  <a:pt x="65766" y="29449"/>
                </a:cubicBezTo>
                <a:cubicBezTo>
                  <a:pt x="65784" y="29440"/>
                  <a:pt x="65784" y="29431"/>
                  <a:pt x="65802" y="29431"/>
                </a:cubicBezTo>
                <a:close/>
                <a:moveTo>
                  <a:pt x="46104" y="29779"/>
                </a:moveTo>
                <a:cubicBezTo>
                  <a:pt x="46176" y="31581"/>
                  <a:pt x="46309" y="33329"/>
                  <a:pt x="46407" y="35114"/>
                </a:cubicBezTo>
                <a:cubicBezTo>
                  <a:pt x="45340" y="35114"/>
                  <a:pt x="44261" y="35143"/>
                  <a:pt x="43193" y="35143"/>
                </a:cubicBezTo>
                <a:cubicBezTo>
                  <a:pt x="42592" y="35143"/>
                  <a:pt x="41994" y="35134"/>
                  <a:pt x="41403" y="35105"/>
                </a:cubicBezTo>
                <a:cubicBezTo>
                  <a:pt x="41296" y="33419"/>
                  <a:pt x="41260" y="31670"/>
                  <a:pt x="41224" y="29913"/>
                </a:cubicBezTo>
                <a:cubicBezTo>
                  <a:pt x="42893" y="29904"/>
                  <a:pt x="44481" y="29823"/>
                  <a:pt x="46104" y="29779"/>
                </a:cubicBezTo>
                <a:close/>
                <a:moveTo>
                  <a:pt x="50779" y="29690"/>
                </a:moveTo>
                <a:cubicBezTo>
                  <a:pt x="50814" y="31536"/>
                  <a:pt x="50913" y="33329"/>
                  <a:pt x="50975" y="35149"/>
                </a:cubicBezTo>
                <a:cubicBezTo>
                  <a:pt x="50780" y="35151"/>
                  <a:pt x="50586" y="35151"/>
                  <a:pt x="50392" y="35151"/>
                </a:cubicBezTo>
                <a:cubicBezTo>
                  <a:pt x="49167" y="35151"/>
                  <a:pt x="47965" y="35129"/>
                  <a:pt x="46755" y="35114"/>
                </a:cubicBezTo>
                <a:cubicBezTo>
                  <a:pt x="46675" y="33321"/>
                  <a:pt x="46515" y="31554"/>
                  <a:pt x="46470" y="29770"/>
                </a:cubicBezTo>
                <a:lnTo>
                  <a:pt x="46470" y="29770"/>
                </a:lnTo>
                <a:cubicBezTo>
                  <a:pt x="46598" y="29771"/>
                  <a:pt x="46726" y="29771"/>
                  <a:pt x="46853" y="29771"/>
                </a:cubicBezTo>
                <a:cubicBezTo>
                  <a:pt x="48189" y="29771"/>
                  <a:pt x="49484" y="29730"/>
                  <a:pt x="50779" y="29690"/>
                </a:cubicBezTo>
                <a:close/>
                <a:moveTo>
                  <a:pt x="55873" y="29592"/>
                </a:moveTo>
                <a:cubicBezTo>
                  <a:pt x="55998" y="31394"/>
                  <a:pt x="55980" y="33338"/>
                  <a:pt x="56007" y="35247"/>
                </a:cubicBezTo>
                <a:cubicBezTo>
                  <a:pt x="54499" y="35167"/>
                  <a:pt x="52929" y="35149"/>
                  <a:pt x="51332" y="35149"/>
                </a:cubicBezTo>
                <a:cubicBezTo>
                  <a:pt x="51252" y="33347"/>
                  <a:pt x="51180" y="31527"/>
                  <a:pt x="51127" y="29681"/>
                </a:cubicBezTo>
                <a:cubicBezTo>
                  <a:pt x="52679" y="29627"/>
                  <a:pt x="54329" y="29654"/>
                  <a:pt x="55873" y="29592"/>
                </a:cubicBezTo>
                <a:close/>
                <a:moveTo>
                  <a:pt x="58533" y="29526"/>
                </a:moveTo>
                <a:cubicBezTo>
                  <a:pt x="59634" y="29526"/>
                  <a:pt x="60745" y="29545"/>
                  <a:pt x="61841" y="29556"/>
                </a:cubicBezTo>
                <a:cubicBezTo>
                  <a:pt x="62037" y="31367"/>
                  <a:pt x="62180" y="33231"/>
                  <a:pt x="62305" y="35114"/>
                </a:cubicBezTo>
                <a:cubicBezTo>
                  <a:pt x="60518" y="35196"/>
                  <a:pt x="58654" y="35248"/>
                  <a:pt x="56799" y="35248"/>
                </a:cubicBezTo>
                <a:cubicBezTo>
                  <a:pt x="56653" y="35248"/>
                  <a:pt x="56508" y="35248"/>
                  <a:pt x="56363" y="35247"/>
                </a:cubicBezTo>
                <a:cubicBezTo>
                  <a:pt x="56346" y="33329"/>
                  <a:pt x="56337" y="31358"/>
                  <a:pt x="56238" y="29565"/>
                </a:cubicBezTo>
                <a:cubicBezTo>
                  <a:pt x="56993" y="29535"/>
                  <a:pt x="57760" y="29526"/>
                  <a:pt x="58533" y="29526"/>
                </a:cubicBezTo>
                <a:close/>
                <a:moveTo>
                  <a:pt x="71012" y="35024"/>
                </a:moveTo>
                <a:cubicBezTo>
                  <a:pt x="71056" y="35961"/>
                  <a:pt x="71074" y="36925"/>
                  <a:pt x="71101" y="37879"/>
                </a:cubicBezTo>
                <a:cubicBezTo>
                  <a:pt x="69959" y="37959"/>
                  <a:pt x="68853" y="38066"/>
                  <a:pt x="67747" y="38174"/>
                </a:cubicBezTo>
                <a:cubicBezTo>
                  <a:pt x="67577" y="37210"/>
                  <a:pt x="67425" y="36238"/>
                  <a:pt x="67292" y="35239"/>
                </a:cubicBezTo>
                <a:cubicBezTo>
                  <a:pt x="68576" y="35212"/>
                  <a:pt x="69763" y="35087"/>
                  <a:pt x="71012" y="35024"/>
                </a:cubicBezTo>
                <a:close/>
                <a:moveTo>
                  <a:pt x="66917" y="35247"/>
                </a:moveTo>
                <a:cubicBezTo>
                  <a:pt x="66926" y="35247"/>
                  <a:pt x="66926" y="35247"/>
                  <a:pt x="66926" y="35256"/>
                </a:cubicBezTo>
                <a:cubicBezTo>
                  <a:pt x="67078" y="36247"/>
                  <a:pt x="67220" y="37246"/>
                  <a:pt x="67390" y="38218"/>
                </a:cubicBezTo>
                <a:cubicBezTo>
                  <a:pt x="65900" y="38361"/>
                  <a:pt x="64428" y="38530"/>
                  <a:pt x="62947" y="38682"/>
                </a:cubicBezTo>
                <a:cubicBezTo>
                  <a:pt x="62858" y="37612"/>
                  <a:pt x="62751" y="36550"/>
                  <a:pt x="62688" y="35444"/>
                </a:cubicBezTo>
                <a:cubicBezTo>
                  <a:pt x="64080" y="35363"/>
                  <a:pt x="65507" y="35310"/>
                  <a:pt x="66917" y="35247"/>
                </a:cubicBezTo>
                <a:close/>
                <a:moveTo>
                  <a:pt x="62314" y="35462"/>
                </a:moveTo>
                <a:cubicBezTo>
                  <a:pt x="62358" y="35479"/>
                  <a:pt x="62332" y="35533"/>
                  <a:pt x="62340" y="35560"/>
                </a:cubicBezTo>
                <a:cubicBezTo>
                  <a:pt x="62385" y="36050"/>
                  <a:pt x="62403" y="36586"/>
                  <a:pt x="62448" y="37094"/>
                </a:cubicBezTo>
                <a:cubicBezTo>
                  <a:pt x="62501" y="37638"/>
                  <a:pt x="62555" y="38182"/>
                  <a:pt x="62599" y="38709"/>
                </a:cubicBezTo>
                <a:cubicBezTo>
                  <a:pt x="60610" y="38869"/>
                  <a:pt x="58495" y="38905"/>
                  <a:pt x="56426" y="38976"/>
                </a:cubicBezTo>
                <a:cubicBezTo>
                  <a:pt x="56417" y="37843"/>
                  <a:pt x="56399" y="36719"/>
                  <a:pt x="56372" y="35613"/>
                </a:cubicBezTo>
                <a:cubicBezTo>
                  <a:pt x="58388" y="35604"/>
                  <a:pt x="60387" y="35560"/>
                  <a:pt x="62314" y="35462"/>
                </a:cubicBezTo>
                <a:close/>
                <a:moveTo>
                  <a:pt x="51368" y="35506"/>
                </a:moveTo>
                <a:cubicBezTo>
                  <a:pt x="52938" y="35515"/>
                  <a:pt x="54517" y="35515"/>
                  <a:pt x="56015" y="35595"/>
                </a:cubicBezTo>
                <a:cubicBezTo>
                  <a:pt x="56042" y="36719"/>
                  <a:pt x="56060" y="37843"/>
                  <a:pt x="56069" y="38976"/>
                </a:cubicBezTo>
                <a:cubicBezTo>
                  <a:pt x="54561" y="38985"/>
                  <a:pt x="53027" y="38968"/>
                  <a:pt x="51573" y="39039"/>
                </a:cubicBezTo>
                <a:cubicBezTo>
                  <a:pt x="51448" y="37915"/>
                  <a:pt x="51403" y="36719"/>
                  <a:pt x="51350" y="35533"/>
                </a:cubicBezTo>
                <a:cubicBezTo>
                  <a:pt x="51350" y="35515"/>
                  <a:pt x="51350" y="35506"/>
                  <a:pt x="51368" y="35506"/>
                </a:cubicBezTo>
                <a:close/>
                <a:moveTo>
                  <a:pt x="46782" y="35462"/>
                </a:moveTo>
                <a:cubicBezTo>
                  <a:pt x="47987" y="35485"/>
                  <a:pt x="49199" y="35508"/>
                  <a:pt x="50424" y="35508"/>
                </a:cubicBezTo>
                <a:cubicBezTo>
                  <a:pt x="50613" y="35508"/>
                  <a:pt x="50803" y="35507"/>
                  <a:pt x="50993" y="35506"/>
                </a:cubicBezTo>
                <a:cubicBezTo>
                  <a:pt x="51046" y="36711"/>
                  <a:pt x="51100" y="37915"/>
                  <a:pt x="51225" y="39048"/>
                </a:cubicBezTo>
                <a:cubicBezTo>
                  <a:pt x="49780" y="39092"/>
                  <a:pt x="48317" y="39119"/>
                  <a:pt x="46836" y="39128"/>
                </a:cubicBezTo>
                <a:cubicBezTo>
                  <a:pt x="46809" y="37924"/>
                  <a:pt x="46836" y="36666"/>
                  <a:pt x="46773" y="35497"/>
                </a:cubicBezTo>
                <a:cubicBezTo>
                  <a:pt x="46764" y="35479"/>
                  <a:pt x="46764" y="35470"/>
                  <a:pt x="46782" y="35462"/>
                </a:cubicBezTo>
                <a:close/>
                <a:moveTo>
                  <a:pt x="41447" y="35453"/>
                </a:moveTo>
                <a:cubicBezTo>
                  <a:pt x="42027" y="35487"/>
                  <a:pt x="42609" y="35499"/>
                  <a:pt x="43195" y="35499"/>
                </a:cubicBezTo>
                <a:cubicBezTo>
                  <a:pt x="44260" y="35499"/>
                  <a:pt x="45334" y="35462"/>
                  <a:pt x="46416" y="35462"/>
                </a:cubicBezTo>
                <a:cubicBezTo>
                  <a:pt x="46479" y="36648"/>
                  <a:pt x="46452" y="37924"/>
                  <a:pt x="46479" y="39137"/>
                </a:cubicBezTo>
                <a:cubicBezTo>
                  <a:pt x="44864" y="39155"/>
                  <a:pt x="43214" y="39146"/>
                  <a:pt x="41590" y="39155"/>
                </a:cubicBezTo>
                <a:cubicBezTo>
                  <a:pt x="41572" y="37897"/>
                  <a:pt x="41528" y="36666"/>
                  <a:pt x="41438" y="35488"/>
                </a:cubicBezTo>
                <a:cubicBezTo>
                  <a:pt x="41430" y="35470"/>
                  <a:pt x="41430" y="35453"/>
                  <a:pt x="41447" y="35453"/>
                </a:cubicBezTo>
                <a:close/>
                <a:moveTo>
                  <a:pt x="35897" y="35053"/>
                </a:moveTo>
                <a:cubicBezTo>
                  <a:pt x="35898" y="35053"/>
                  <a:pt x="35898" y="35055"/>
                  <a:pt x="35898" y="35060"/>
                </a:cubicBezTo>
                <a:cubicBezTo>
                  <a:pt x="37602" y="35212"/>
                  <a:pt x="39297" y="35372"/>
                  <a:pt x="41082" y="35444"/>
                </a:cubicBezTo>
                <a:cubicBezTo>
                  <a:pt x="41171" y="36648"/>
                  <a:pt x="41224" y="37888"/>
                  <a:pt x="41233" y="39173"/>
                </a:cubicBezTo>
                <a:cubicBezTo>
                  <a:pt x="41086" y="39174"/>
                  <a:pt x="40938" y="39175"/>
                  <a:pt x="40791" y="39175"/>
                </a:cubicBezTo>
                <a:cubicBezTo>
                  <a:pt x="39592" y="39175"/>
                  <a:pt x="38411" y="39130"/>
                  <a:pt x="37224" y="39130"/>
                </a:cubicBezTo>
                <a:cubicBezTo>
                  <a:pt x="36851" y="39130"/>
                  <a:pt x="36478" y="39134"/>
                  <a:pt x="36104" y="39146"/>
                </a:cubicBezTo>
                <a:cubicBezTo>
                  <a:pt x="36068" y="37754"/>
                  <a:pt x="35997" y="36398"/>
                  <a:pt x="35890" y="35078"/>
                </a:cubicBezTo>
                <a:cubicBezTo>
                  <a:pt x="35890" y="35065"/>
                  <a:pt x="35894" y="35053"/>
                  <a:pt x="35897" y="35053"/>
                </a:cubicBezTo>
                <a:close/>
                <a:moveTo>
                  <a:pt x="30037" y="34846"/>
                </a:moveTo>
                <a:cubicBezTo>
                  <a:pt x="33097" y="34944"/>
                  <a:pt x="35203" y="35016"/>
                  <a:pt x="35515" y="35024"/>
                </a:cubicBezTo>
                <a:cubicBezTo>
                  <a:pt x="35524" y="35033"/>
                  <a:pt x="35533" y="35033"/>
                  <a:pt x="35542" y="35042"/>
                </a:cubicBezTo>
                <a:cubicBezTo>
                  <a:pt x="35631" y="36372"/>
                  <a:pt x="35729" y="37745"/>
                  <a:pt x="35738" y="39137"/>
                </a:cubicBezTo>
                <a:lnTo>
                  <a:pt x="34596" y="39182"/>
                </a:lnTo>
                <a:cubicBezTo>
                  <a:pt x="34534" y="39191"/>
                  <a:pt x="32803" y="39235"/>
                  <a:pt x="30207" y="39298"/>
                </a:cubicBezTo>
                <a:cubicBezTo>
                  <a:pt x="30216" y="38075"/>
                  <a:pt x="30198" y="36960"/>
                  <a:pt x="30100" y="36559"/>
                </a:cubicBezTo>
                <a:cubicBezTo>
                  <a:pt x="30037" y="36309"/>
                  <a:pt x="30028" y="35667"/>
                  <a:pt x="30037" y="34846"/>
                </a:cubicBezTo>
                <a:close/>
                <a:moveTo>
                  <a:pt x="24123" y="34632"/>
                </a:moveTo>
                <a:lnTo>
                  <a:pt x="24123" y="34632"/>
                </a:lnTo>
                <a:cubicBezTo>
                  <a:pt x="26139" y="34703"/>
                  <a:pt x="28021" y="34775"/>
                  <a:pt x="29654" y="34828"/>
                </a:cubicBezTo>
                <a:cubicBezTo>
                  <a:pt x="29645" y="35720"/>
                  <a:pt x="29663" y="36363"/>
                  <a:pt x="29725" y="36648"/>
                </a:cubicBezTo>
                <a:cubicBezTo>
                  <a:pt x="29814" y="37023"/>
                  <a:pt x="29832" y="38111"/>
                  <a:pt x="29823" y="39307"/>
                </a:cubicBezTo>
                <a:cubicBezTo>
                  <a:pt x="28182" y="39351"/>
                  <a:pt x="26219" y="39405"/>
                  <a:pt x="24141" y="39449"/>
                </a:cubicBezTo>
                <a:cubicBezTo>
                  <a:pt x="24141" y="38646"/>
                  <a:pt x="24141" y="37888"/>
                  <a:pt x="24141" y="37308"/>
                </a:cubicBezTo>
                <a:cubicBezTo>
                  <a:pt x="24141" y="36675"/>
                  <a:pt x="24132" y="35729"/>
                  <a:pt x="24123" y="34632"/>
                </a:cubicBezTo>
                <a:close/>
                <a:moveTo>
                  <a:pt x="18949" y="34445"/>
                </a:moveTo>
                <a:cubicBezTo>
                  <a:pt x="20581" y="34507"/>
                  <a:pt x="22196" y="34569"/>
                  <a:pt x="23739" y="34623"/>
                </a:cubicBezTo>
                <a:cubicBezTo>
                  <a:pt x="23739" y="34623"/>
                  <a:pt x="23739" y="34632"/>
                  <a:pt x="23739" y="34641"/>
                </a:cubicBezTo>
                <a:cubicBezTo>
                  <a:pt x="23748" y="35729"/>
                  <a:pt x="23757" y="36675"/>
                  <a:pt x="23757" y="37308"/>
                </a:cubicBezTo>
                <a:cubicBezTo>
                  <a:pt x="23757" y="37888"/>
                  <a:pt x="23757" y="38646"/>
                  <a:pt x="23757" y="39458"/>
                </a:cubicBezTo>
                <a:cubicBezTo>
                  <a:pt x="22249" y="39503"/>
                  <a:pt x="20697" y="39538"/>
                  <a:pt x="19154" y="39574"/>
                </a:cubicBezTo>
                <a:cubicBezTo>
                  <a:pt x="19163" y="38405"/>
                  <a:pt x="19154" y="37165"/>
                  <a:pt x="19109" y="36425"/>
                </a:cubicBezTo>
                <a:cubicBezTo>
                  <a:pt x="19073" y="35845"/>
                  <a:pt x="19011" y="35167"/>
                  <a:pt x="18949" y="34445"/>
                </a:cubicBezTo>
                <a:close/>
                <a:moveTo>
                  <a:pt x="13373" y="34239"/>
                </a:moveTo>
                <a:cubicBezTo>
                  <a:pt x="15077" y="34302"/>
                  <a:pt x="16825" y="34373"/>
                  <a:pt x="18565" y="34436"/>
                </a:cubicBezTo>
                <a:cubicBezTo>
                  <a:pt x="18627" y="35167"/>
                  <a:pt x="18690" y="35863"/>
                  <a:pt x="18725" y="36452"/>
                </a:cubicBezTo>
                <a:cubicBezTo>
                  <a:pt x="18770" y="37183"/>
                  <a:pt x="18779" y="38414"/>
                  <a:pt x="18770" y="39583"/>
                </a:cubicBezTo>
                <a:cubicBezTo>
                  <a:pt x="16897" y="39628"/>
                  <a:pt x="15050" y="39672"/>
                  <a:pt x="13364" y="39708"/>
                </a:cubicBezTo>
                <a:cubicBezTo>
                  <a:pt x="13364" y="39672"/>
                  <a:pt x="13355" y="39628"/>
                  <a:pt x="13355" y="39592"/>
                </a:cubicBezTo>
                <a:cubicBezTo>
                  <a:pt x="13301" y="38923"/>
                  <a:pt x="13328" y="37058"/>
                  <a:pt x="13355" y="35256"/>
                </a:cubicBezTo>
                <a:cubicBezTo>
                  <a:pt x="13364" y="34908"/>
                  <a:pt x="13364" y="34569"/>
                  <a:pt x="13373" y="34239"/>
                </a:cubicBezTo>
                <a:close/>
                <a:moveTo>
                  <a:pt x="7405" y="33999"/>
                </a:moveTo>
                <a:lnTo>
                  <a:pt x="7405" y="33999"/>
                </a:lnTo>
                <a:cubicBezTo>
                  <a:pt x="9126" y="34070"/>
                  <a:pt x="11027" y="34150"/>
                  <a:pt x="12989" y="34222"/>
                </a:cubicBezTo>
                <a:cubicBezTo>
                  <a:pt x="12980" y="34561"/>
                  <a:pt x="12980" y="34908"/>
                  <a:pt x="12971" y="35247"/>
                </a:cubicBezTo>
                <a:cubicBezTo>
                  <a:pt x="12945" y="37058"/>
                  <a:pt x="12918" y="38932"/>
                  <a:pt x="12971" y="39619"/>
                </a:cubicBezTo>
                <a:cubicBezTo>
                  <a:pt x="12971" y="39654"/>
                  <a:pt x="12980" y="39690"/>
                  <a:pt x="12980" y="39717"/>
                </a:cubicBezTo>
                <a:cubicBezTo>
                  <a:pt x="10786" y="39770"/>
                  <a:pt x="8886" y="39806"/>
                  <a:pt x="7547" y="39833"/>
                </a:cubicBezTo>
                <a:cubicBezTo>
                  <a:pt x="7565" y="38414"/>
                  <a:pt x="7556" y="37023"/>
                  <a:pt x="7440" y="36559"/>
                </a:cubicBezTo>
                <a:cubicBezTo>
                  <a:pt x="7369" y="36229"/>
                  <a:pt x="7369" y="35230"/>
                  <a:pt x="7405" y="33999"/>
                </a:cubicBezTo>
                <a:close/>
                <a:moveTo>
                  <a:pt x="1383" y="33713"/>
                </a:moveTo>
                <a:lnTo>
                  <a:pt x="1383" y="33713"/>
                </a:lnTo>
                <a:cubicBezTo>
                  <a:pt x="2784" y="33793"/>
                  <a:pt x="4746" y="33883"/>
                  <a:pt x="7021" y="33981"/>
                </a:cubicBezTo>
                <a:cubicBezTo>
                  <a:pt x="6976" y="35301"/>
                  <a:pt x="6985" y="36282"/>
                  <a:pt x="7066" y="36648"/>
                </a:cubicBezTo>
                <a:cubicBezTo>
                  <a:pt x="7173" y="37076"/>
                  <a:pt x="7182" y="38441"/>
                  <a:pt x="7164" y="39833"/>
                </a:cubicBezTo>
                <a:cubicBezTo>
                  <a:pt x="6683" y="39843"/>
                  <a:pt x="6294" y="39848"/>
                  <a:pt x="6018" y="39848"/>
                </a:cubicBezTo>
                <a:cubicBezTo>
                  <a:pt x="5824" y="39848"/>
                  <a:pt x="5685" y="39845"/>
                  <a:pt x="5612" y="39842"/>
                </a:cubicBezTo>
                <a:cubicBezTo>
                  <a:pt x="5112" y="39818"/>
                  <a:pt x="4137" y="39810"/>
                  <a:pt x="3055" y="39810"/>
                </a:cubicBezTo>
                <a:cubicBezTo>
                  <a:pt x="2515" y="39810"/>
                  <a:pt x="1948" y="39812"/>
                  <a:pt x="1401" y="39815"/>
                </a:cubicBezTo>
                <a:cubicBezTo>
                  <a:pt x="1401" y="38869"/>
                  <a:pt x="1410" y="37968"/>
                  <a:pt x="1410" y="37308"/>
                </a:cubicBezTo>
                <a:cubicBezTo>
                  <a:pt x="1401" y="36675"/>
                  <a:pt x="1401" y="35729"/>
                  <a:pt x="1392" y="34632"/>
                </a:cubicBezTo>
                <a:cubicBezTo>
                  <a:pt x="1383" y="34338"/>
                  <a:pt x="1383" y="34034"/>
                  <a:pt x="1383" y="33713"/>
                </a:cubicBezTo>
                <a:close/>
                <a:moveTo>
                  <a:pt x="1999" y="1"/>
                </a:moveTo>
                <a:cubicBezTo>
                  <a:pt x="1909" y="919"/>
                  <a:pt x="1731" y="2730"/>
                  <a:pt x="1615" y="3962"/>
                </a:cubicBezTo>
                <a:lnTo>
                  <a:pt x="0" y="3988"/>
                </a:lnTo>
                <a:lnTo>
                  <a:pt x="0" y="4372"/>
                </a:lnTo>
                <a:lnTo>
                  <a:pt x="1579" y="4345"/>
                </a:lnTo>
                <a:lnTo>
                  <a:pt x="1579" y="4345"/>
                </a:lnTo>
                <a:cubicBezTo>
                  <a:pt x="1561" y="4532"/>
                  <a:pt x="1552" y="4693"/>
                  <a:pt x="1544" y="4827"/>
                </a:cubicBezTo>
                <a:cubicBezTo>
                  <a:pt x="1490" y="5487"/>
                  <a:pt x="1517" y="7271"/>
                  <a:pt x="1535" y="9029"/>
                </a:cubicBezTo>
                <a:cubicBezTo>
                  <a:pt x="973" y="9011"/>
                  <a:pt x="473" y="9002"/>
                  <a:pt x="36" y="8993"/>
                </a:cubicBezTo>
                <a:lnTo>
                  <a:pt x="36" y="9377"/>
                </a:lnTo>
                <a:cubicBezTo>
                  <a:pt x="473" y="9385"/>
                  <a:pt x="982" y="9403"/>
                  <a:pt x="1544" y="9412"/>
                </a:cubicBezTo>
                <a:cubicBezTo>
                  <a:pt x="1570" y="11072"/>
                  <a:pt x="1588" y="12722"/>
                  <a:pt x="1544" y="13213"/>
                </a:cubicBezTo>
                <a:cubicBezTo>
                  <a:pt x="1517" y="13436"/>
                  <a:pt x="1517" y="13775"/>
                  <a:pt x="1517" y="14185"/>
                </a:cubicBezTo>
                <a:cubicBezTo>
                  <a:pt x="1008" y="14176"/>
                  <a:pt x="518" y="14176"/>
                  <a:pt x="36" y="14176"/>
                </a:cubicBezTo>
                <a:lnTo>
                  <a:pt x="36" y="14560"/>
                </a:lnTo>
                <a:cubicBezTo>
                  <a:pt x="518" y="14560"/>
                  <a:pt x="1008" y="14569"/>
                  <a:pt x="1517" y="14569"/>
                </a:cubicBezTo>
                <a:cubicBezTo>
                  <a:pt x="1526" y="14943"/>
                  <a:pt x="1535" y="15354"/>
                  <a:pt x="1544" y="15773"/>
                </a:cubicBezTo>
                <a:cubicBezTo>
                  <a:pt x="1570" y="17075"/>
                  <a:pt x="1606" y="18556"/>
                  <a:pt x="1517" y="19163"/>
                </a:cubicBezTo>
                <a:cubicBezTo>
                  <a:pt x="1472" y="19431"/>
                  <a:pt x="1428" y="19912"/>
                  <a:pt x="1383" y="20519"/>
                </a:cubicBezTo>
                <a:cubicBezTo>
                  <a:pt x="910" y="20537"/>
                  <a:pt x="464" y="20555"/>
                  <a:pt x="36" y="20572"/>
                </a:cubicBezTo>
                <a:lnTo>
                  <a:pt x="36" y="20956"/>
                </a:lnTo>
                <a:cubicBezTo>
                  <a:pt x="455" y="20938"/>
                  <a:pt x="892" y="20920"/>
                  <a:pt x="1356" y="20903"/>
                </a:cubicBezTo>
                <a:lnTo>
                  <a:pt x="1356" y="20903"/>
                </a:lnTo>
                <a:cubicBezTo>
                  <a:pt x="1285" y="21875"/>
                  <a:pt x="1222" y="23070"/>
                  <a:pt x="1160" y="24132"/>
                </a:cubicBezTo>
                <a:cubicBezTo>
                  <a:pt x="776" y="24123"/>
                  <a:pt x="393" y="24105"/>
                  <a:pt x="36" y="24096"/>
                </a:cubicBezTo>
                <a:lnTo>
                  <a:pt x="36" y="24480"/>
                </a:lnTo>
                <a:cubicBezTo>
                  <a:pt x="384" y="24489"/>
                  <a:pt x="758" y="24507"/>
                  <a:pt x="1142" y="24516"/>
                </a:cubicBezTo>
                <a:cubicBezTo>
                  <a:pt x="1097" y="25381"/>
                  <a:pt x="1053" y="26103"/>
                  <a:pt x="1026" y="26514"/>
                </a:cubicBezTo>
                <a:cubicBezTo>
                  <a:pt x="990" y="26924"/>
                  <a:pt x="982" y="27843"/>
                  <a:pt x="973" y="28985"/>
                </a:cubicBezTo>
                <a:lnTo>
                  <a:pt x="36" y="28985"/>
                </a:lnTo>
                <a:lnTo>
                  <a:pt x="36" y="29369"/>
                </a:lnTo>
                <a:lnTo>
                  <a:pt x="973" y="29369"/>
                </a:lnTo>
                <a:cubicBezTo>
                  <a:pt x="973" y="30573"/>
                  <a:pt x="982" y="31982"/>
                  <a:pt x="990" y="33312"/>
                </a:cubicBezTo>
                <a:cubicBezTo>
                  <a:pt x="625" y="33285"/>
                  <a:pt x="304" y="33267"/>
                  <a:pt x="36" y="33249"/>
                </a:cubicBezTo>
                <a:lnTo>
                  <a:pt x="36" y="33633"/>
                </a:lnTo>
                <a:cubicBezTo>
                  <a:pt x="304" y="33651"/>
                  <a:pt x="625" y="33668"/>
                  <a:pt x="999" y="33695"/>
                </a:cubicBezTo>
                <a:cubicBezTo>
                  <a:pt x="999" y="34016"/>
                  <a:pt x="999" y="34338"/>
                  <a:pt x="999" y="34641"/>
                </a:cubicBezTo>
                <a:cubicBezTo>
                  <a:pt x="1008" y="35729"/>
                  <a:pt x="1017" y="36675"/>
                  <a:pt x="1017" y="37308"/>
                </a:cubicBezTo>
                <a:cubicBezTo>
                  <a:pt x="1026" y="37977"/>
                  <a:pt x="1017" y="38869"/>
                  <a:pt x="1017" y="39824"/>
                </a:cubicBezTo>
                <a:lnTo>
                  <a:pt x="36" y="39824"/>
                </a:lnTo>
                <a:lnTo>
                  <a:pt x="36" y="40208"/>
                </a:lnTo>
                <a:lnTo>
                  <a:pt x="1008" y="40208"/>
                </a:lnTo>
                <a:cubicBezTo>
                  <a:pt x="1008" y="40671"/>
                  <a:pt x="1008" y="41144"/>
                  <a:pt x="999" y="41599"/>
                </a:cubicBezTo>
                <a:lnTo>
                  <a:pt x="1383" y="41599"/>
                </a:lnTo>
                <a:cubicBezTo>
                  <a:pt x="1392" y="41144"/>
                  <a:pt x="1392" y="40671"/>
                  <a:pt x="1401" y="40199"/>
                </a:cubicBezTo>
                <a:cubicBezTo>
                  <a:pt x="1948" y="40196"/>
                  <a:pt x="2514" y="40194"/>
                  <a:pt x="3053" y="40194"/>
                </a:cubicBezTo>
                <a:cubicBezTo>
                  <a:pt x="4131" y="40194"/>
                  <a:pt x="5100" y="40202"/>
                  <a:pt x="5594" y="40225"/>
                </a:cubicBezTo>
                <a:cubicBezTo>
                  <a:pt x="5671" y="40229"/>
                  <a:pt x="5812" y="40231"/>
                  <a:pt x="6008" y="40231"/>
                </a:cubicBezTo>
                <a:cubicBezTo>
                  <a:pt x="6285" y="40231"/>
                  <a:pt x="6674" y="40227"/>
                  <a:pt x="7155" y="40216"/>
                </a:cubicBezTo>
                <a:lnTo>
                  <a:pt x="7155" y="40216"/>
                </a:lnTo>
                <a:cubicBezTo>
                  <a:pt x="7155" y="40698"/>
                  <a:pt x="7137" y="41171"/>
                  <a:pt x="7128" y="41599"/>
                </a:cubicBezTo>
                <a:lnTo>
                  <a:pt x="7512" y="41599"/>
                </a:lnTo>
                <a:cubicBezTo>
                  <a:pt x="7521" y="41171"/>
                  <a:pt x="7538" y="40698"/>
                  <a:pt x="7547" y="40216"/>
                </a:cubicBezTo>
                <a:cubicBezTo>
                  <a:pt x="8886" y="40190"/>
                  <a:pt x="10804" y="40154"/>
                  <a:pt x="13016" y="40100"/>
                </a:cubicBezTo>
                <a:cubicBezTo>
                  <a:pt x="13052" y="40520"/>
                  <a:pt x="13096" y="41046"/>
                  <a:pt x="13150" y="41599"/>
                </a:cubicBezTo>
                <a:lnTo>
                  <a:pt x="13533" y="41599"/>
                </a:lnTo>
                <a:cubicBezTo>
                  <a:pt x="13489" y="41046"/>
                  <a:pt x="13435" y="40520"/>
                  <a:pt x="13400" y="40092"/>
                </a:cubicBezTo>
                <a:cubicBezTo>
                  <a:pt x="15077" y="40056"/>
                  <a:pt x="16906" y="40011"/>
                  <a:pt x="18761" y="39967"/>
                </a:cubicBezTo>
                <a:lnTo>
                  <a:pt x="18761" y="39967"/>
                </a:lnTo>
                <a:cubicBezTo>
                  <a:pt x="18761" y="40591"/>
                  <a:pt x="18752" y="41171"/>
                  <a:pt x="18743" y="41626"/>
                </a:cubicBezTo>
                <a:lnTo>
                  <a:pt x="19127" y="41626"/>
                </a:lnTo>
                <a:cubicBezTo>
                  <a:pt x="19136" y="41171"/>
                  <a:pt x="19145" y="40582"/>
                  <a:pt x="19154" y="39958"/>
                </a:cubicBezTo>
                <a:cubicBezTo>
                  <a:pt x="20697" y="39922"/>
                  <a:pt x="22249" y="39886"/>
                  <a:pt x="23748" y="39851"/>
                </a:cubicBezTo>
                <a:lnTo>
                  <a:pt x="23748" y="39851"/>
                </a:lnTo>
                <a:cubicBezTo>
                  <a:pt x="23748" y="40439"/>
                  <a:pt x="23748" y="41046"/>
                  <a:pt x="23739" y="41626"/>
                </a:cubicBezTo>
                <a:lnTo>
                  <a:pt x="24123" y="41626"/>
                </a:lnTo>
                <a:cubicBezTo>
                  <a:pt x="24132" y="41037"/>
                  <a:pt x="24132" y="40431"/>
                  <a:pt x="24132" y="39842"/>
                </a:cubicBezTo>
                <a:cubicBezTo>
                  <a:pt x="26210" y="39788"/>
                  <a:pt x="28173" y="39735"/>
                  <a:pt x="29823" y="39690"/>
                </a:cubicBezTo>
                <a:lnTo>
                  <a:pt x="29823" y="39690"/>
                </a:lnTo>
                <a:cubicBezTo>
                  <a:pt x="29814" y="40350"/>
                  <a:pt x="29796" y="41028"/>
                  <a:pt x="29788" y="41626"/>
                </a:cubicBezTo>
                <a:lnTo>
                  <a:pt x="30171" y="41626"/>
                </a:lnTo>
                <a:cubicBezTo>
                  <a:pt x="30189" y="41028"/>
                  <a:pt x="30198" y="40350"/>
                  <a:pt x="30207" y="39681"/>
                </a:cubicBezTo>
                <a:cubicBezTo>
                  <a:pt x="32651" y="39619"/>
                  <a:pt x="34346" y="39574"/>
                  <a:pt x="34614" y="39565"/>
                </a:cubicBezTo>
                <a:lnTo>
                  <a:pt x="35711" y="39521"/>
                </a:lnTo>
                <a:lnTo>
                  <a:pt x="35756" y="39521"/>
                </a:lnTo>
                <a:cubicBezTo>
                  <a:pt x="35765" y="40199"/>
                  <a:pt x="35783" y="40859"/>
                  <a:pt x="35774" y="41546"/>
                </a:cubicBezTo>
                <a:lnTo>
                  <a:pt x="36139" y="41546"/>
                </a:lnTo>
                <a:cubicBezTo>
                  <a:pt x="36122" y="40877"/>
                  <a:pt x="36130" y="40172"/>
                  <a:pt x="36113" y="39503"/>
                </a:cubicBezTo>
                <a:cubicBezTo>
                  <a:pt x="36511" y="39488"/>
                  <a:pt x="36908" y="39483"/>
                  <a:pt x="37304" y="39483"/>
                </a:cubicBezTo>
                <a:cubicBezTo>
                  <a:pt x="38414" y="39483"/>
                  <a:pt x="39520" y="39525"/>
                  <a:pt x="40651" y="39525"/>
                </a:cubicBezTo>
                <a:cubicBezTo>
                  <a:pt x="40850" y="39525"/>
                  <a:pt x="41050" y="39524"/>
                  <a:pt x="41251" y="39521"/>
                </a:cubicBezTo>
                <a:cubicBezTo>
                  <a:pt x="41260" y="40234"/>
                  <a:pt x="41340" y="40868"/>
                  <a:pt x="41385" y="41546"/>
                </a:cubicBezTo>
                <a:lnTo>
                  <a:pt x="41742" y="41546"/>
                </a:lnTo>
                <a:cubicBezTo>
                  <a:pt x="41679" y="40886"/>
                  <a:pt x="41617" y="40216"/>
                  <a:pt x="41599" y="39512"/>
                </a:cubicBezTo>
                <a:cubicBezTo>
                  <a:pt x="42411" y="39503"/>
                  <a:pt x="43229" y="39503"/>
                  <a:pt x="44047" y="39503"/>
                </a:cubicBezTo>
                <a:cubicBezTo>
                  <a:pt x="44864" y="39503"/>
                  <a:pt x="45680" y="39503"/>
                  <a:pt x="46488" y="39494"/>
                </a:cubicBezTo>
                <a:cubicBezTo>
                  <a:pt x="46515" y="40199"/>
                  <a:pt x="46568" y="40859"/>
                  <a:pt x="46613" y="41546"/>
                </a:cubicBezTo>
                <a:lnTo>
                  <a:pt x="46970" y="41546"/>
                </a:lnTo>
                <a:cubicBezTo>
                  <a:pt x="46925" y="40859"/>
                  <a:pt x="46862" y="40190"/>
                  <a:pt x="46845" y="39485"/>
                </a:cubicBezTo>
                <a:cubicBezTo>
                  <a:pt x="48334" y="39476"/>
                  <a:pt x="49806" y="39440"/>
                  <a:pt x="51261" y="39396"/>
                </a:cubicBezTo>
                <a:cubicBezTo>
                  <a:pt x="51359" y="40109"/>
                  <a:pt x="51448" y="40832"/>
                  <a:pt x="51546" y="41546"/>
                </a:cubicBezTo>
                <a:lnTo>
                  <a:pt x="51894" y="41546"/>
                </a:lnTo>
                <a:cubicBezTo>
                  <a:pt x="51805" y="40823"/>
                  <a:pt x="51716" y="40100"/>
                  <a:pt x="51617" y="39387"/>
                </a:cubicBezTo>
                <a:cubicBezTo>
                  <a:pt x="53054" y="39324"/>
                  <a:pt x="54579" y="39342"/>
                  <a:pt x="56069" y="39324"/>
                </a:cubicBezTo>
                <a:lnTo>
                  <a:pt x="56069" y="39324"/>
                </a:lnTo>
                <a:cubicBezTo>
                  <a:pt x="56069" y="40074"/>
                  <a:pt x="56060" y="40832"/>
                  <a:pt x="56087" y="41546"/>
                </a:cubicBezTo>
                <a:lnTo>
                  <a:pt x="56444" y="41546"/>
                </a:lnTo>
                <a:cubicBezTo>
                  <a:pt x="56417" y="40823"/>
                  <a:pt x="56426" y="40074"/>
                  <a:pt x="56426" y="39324"/>
                </a:cubicBezTo>
                <a:cubicBezTo>
                  <a:pt x="57987" y="39271"/>
                  <a:pt x="59575" y="39244"/>
                  <a:pt x="61127" y="39173"/>
                </a:cubicBezTo>
                <a:cubicBezTo>
                  <a:pt x="61636" y="39146"/>
                  <a:pt x="62135" y="39092"/>
                  <a:pt x="62626" y="39075"/>
                </a:cubicBezTo>
                <a:cubicBezTo>
                  <a:pt x="62679" y="39886"/>
                  <a:pt x="62733" y="40698"/>
                  <a:pt x="62742" y="41546"/>
                </a:cubicBezTo>
                <a:lnTo>
                  <a:pt x="63099" y="41546"/>
                </a:lnTo>
                <a:cubicBezTo>
                  <a:pt x="63090" y="40680"/>
                  <a:pt x="63027" y="39824"/>
                  <a:pt x="62983" y="39039"/>
                </a:cubicBezTo>
                <a:cubicBezTo>
                  <a:pt x="64464" y="38878"/>
                  <a:pt x="65980" y="38700"/>
                  <a:pt x="67452" y="38566"/>
                </a:cubicBezTo>
                <a:cubicBezTo>
                  <a:pt x="67613" y="39601"/>
                  <a:pt x="67836" y="40582"/>
                  <a:pt x="68068" y="41546"/>
                </a:cubicBezTo>
                <a:lnTo>
                  <a:pt x="68434" y="41546"/>
                </a:lnTo>
                <a:cubicBezTo>
                  <a:pt x="68193" y="40573"/>
                  <a:pt x="67970" y="39583"/>
                  <a:pt x="67809" y="38530"/>
                </a:cubicBezTo>
                <a:cubicBezTo>
                  <a:pt x="68880" y="38414"/>
                  <a:pt x="70004" y="38298"/>
                  <a:pt x="71101" y="38245"/>
                </a:cubicBezTo>
                <a:cubicBezTo>
                  <a:pt x="71110" y="39324"/>
                  <a:pt x="71119" y="40466"/>
                  <a:pt x="71101" y="41546"/>
                </a:cubicBezTo>
                <a:lnTo>
                  <a:pt x="71449" y="41546"/>
                </a:lnTo>
                <a:cubicBezTo>
                  <a:pt x="71476" y="40466"/>
                  <a:pt x="71449" y="39280"/>
                  <a:pt x="71458" y="38218"/>
                </a:cubicBezTo>
                <a:cubicBezTo>
                  <a:pt x="72234" y="38182"/>
                  <a:pt x="73010" y="38147"/>
                  <a:pt x="73795" y="38129"/>
                </a:cubicBezTo>
                <a:lnTo>
                  <a:pt x="73795" y="37781"/>
                </a:lnTo>
                <a:cubicBezTo>
                  <a:pt x="73010" y="37790"/>
                  <a:pt x="72207" y="37843"/>
                  <a:pt x="71449" y="37852"/>
                </a:cubicBezTo>
                <a:cubicBezTo>
                  <a:pt x="71431" y="36889"/>
                  <a:pt x="71413" y="35934"/>
                  <a:pt x="71369" y="34998"/>
                </a:cubicBezTo>
                <a:cubicBezTo>
                  <a:pt x="72198" y="34962"/>
                  <a:pt x="73001" y="34908"/>
                  <a:pt x="73795" y="34846"/>
                </a:cubicBezTo>
                <a:lnTo>
                  <a:pt x="73795" y="34489"/>
                </a:lnTo>
                <a:cubicBezTo>
                  <a:pt x="72992" y="34543"/>
                  <a:pt x="72163" y="34623"/>
                  <a:pt x="71351" y="34632"/>
                </a:cubicBezTo>
                <a:cubicBezTo>
                  <a:pt x="71217" y="32803"/>
                  <a:pt x="71012" y="31055"/>
                  <a:pt x="70833" y="29270"/>
                </a:cubicBezTo>
                <a:cubicBezTo>
                  <a:pt x="71375" y="29266"/>
                  <a:pt x="71922" y="29258"/>
                  <a:pt x="72464" y="29258"/>
                </a:cubicBezTo>
                <a:cubicBezTo>
                  <a:pt x="72913" y="29258"/>
                  <a:pt x="73359" y="29263"/>
                  <a:pt x="73795" y="29279"/>
                </a:cubicBezTo>
                <a:lnTo>
                  <a:pt x="73795" y="28922"/>
                </a:lnTo>
                <a:cubicBezTo>
                  <a:pt x="73265" y="28908"/>
                  <a:pt x="72710" y="28901"/>
                  <a:pt x="72155" y="28901"/>
                </a:cubicBezTo>
                <a:cubicBezTo>
                  <a:pt x="71701" y="28901"/>
                  <a:pt x="71248" y="28906"/>
                  <a:pt x="70807" y="28914"/>
                </a:cubicBezTo>
                <a:cubicBezTo>
                  <a:pt x="70699" y="27718"/>
                  <a:pt x="70655" y="26451"/>
                  <a:pt x="70619" y="25176"/>
                </a:cubicBezTo>
                <a:cubicBezTo>
                  <a:pt x="71690" y="25176"/>
                  <a:pt x="72733" y="25158"/>
                  <a:pt x="73795" y="25158"/>
                </a:cubicBezTo>
                <a:lnTo>
                  <a:pt x="73795" y="24801"/>
                </a:lnTo>
                <a:cubicBezTo>
                  <a:pt x="72733" y="24810"/>
                  <a:pt x="71672" y="24819"/>
                  <a:pt x="70610" y="24828"/>
                </a:cubicBezTo>
                <a:cubicBezTo>
                  <a:pt x="70592" y="22936"/>
                  <a:pt x="70566" y="20983"/>
                  <a:pt x="70637" y="19136"/>
                </a:cubicBezTo>
                <a:cubicBezTo>
                  <a:pt x="71401" y="19009"/>
                  <a:pt x="72233" y="18909"/>
                  <a:pt x="73105" y="18909"/>
                </a:cubicBezTo>
                <a:cubicBezTo>
                  <a:pt x="73333" y="18909"/>
                  <a:pt x="73563" y="18916"/>
                  <a:pt x="73795" y="18931"/>
                </a:cubicBezTo>
                <a:lnTo>
                  <a:pt x="73795" y="18574"/>
                </a:lnTo>
                <a:cubicBezTo>
                  <a:pt x="73582" y="18560"/>
                  <a:pt x="73368" y="18554"/>
                  <a:pt x="73157" y="18554"/>
                </a:cubicBezTo>
                <a:cubicBezTo>
                  <a:pt x="72263" y="18554"/>
                  <a:pt x="71394" y="18664"/>
                  <a:pt x="70637" y="18779"/>
                </a:cubicBezTo>
                <a:cubicBezTo>
                  <a:pt x="70673" y="16870"/>
                  <a:pt x="70798" y="15068"/>
                  <a:pt x="70860" y="13204"/>
                </a:cubicBezTo>
                <a:cubicBezTo>
                  <a:pt x="71217" y="13177"/>
                  <a:pt x="71582" y="13168"/>
                  <a:pt x="71952" y="13168"/>
                </a:cubicBezTo>
                <a:cubicBezTo>
                  <a:pt x="72562" y="13168"/>
                  <a:pt x="73184" y="13193"/>
                  <a:pt x="73795" y="13204"/>
                </a:cubicBezTo>
                <a:lnTo>
                  <a:pt x="73795" y="12847"/>
                </a:lnTo>
                <a:cubicBezTo>
                  <a:pt x="73171" y="12841"/>
                  <a:pt x="72521" y="12809"/>
                  <a:pt x="71886" y="12809"/>
                </a:cubicBezTo>
                <a:cubicBezTo>
                  <a:pt x="71540" y="12809"/>
                  <a:pt x="71199" y="12819"/>
                  <a:pt x="70869" y="12847"/>
                </a:cubicBezTo>
                <a:cubicBezTo>
                  <a:pt x="70914" y="11446"/>
                  <a:pt x="70896" y="9974"/>
                  <a:pt x="70931" y="8565"/>
                </a:cubicBezTo>
                <a:cubicBezTo>
                  <a:pt x="71913" y="8556"/>
                  <a:pt x="72832" y="8484"/>
                  <a:pt x="73795" y="8467"/>
                </a:cubicBezTo>
                <a:lnTo>
                  <a:pt x="73795" y="8119"/>
                </a:lnTo>
                <a:cubicBezTo>
                  <a:pt x="72823" y="8137"/>
                  <a:pt x="71904" y="8199"/>
                  <a:pt x="70923" y="8208"/>
                </a:cubicBezTo>
                <a:cubicBezTo>
                  <a:pt x="70931" y="6825"/>
                  <a:pt x="70931" y="5442"/>
                  <a:pt x="70940" y="4086"/>
                </a:cubicBezTo>
                <a:cubicBezTo>
                  <a:pt x="71850" y="4015"/>
                  <a:pt x="72805" y="3979"/>
                  <a:pt x="73795" y="3979"/>
                </a:cubicBezTo>
                <a:lnTo>
                  <a:pt x="73795" y="3623"/>
                </a:lnTo>
                <a:cubicBezTo>
                  <a:pt x="73730" y="3622"/>
                  <a:pt x="73666" y="3622"/>
                  <a:pt x="73601" y="3622"/>
                </a:cubicBezTo>
                <a:cubicBezTo>
                  <a:pt x="72670" y="3622"/>
                  <a:pt x="71765" y="3680"/>
                  <a:pt x="70923" y="3730"/>
                </a:cubicBezTo>
                <a:cubicBezTo>
                  <a:pt x="70896" y="2463"/>
                  <a:pt x="70851" y="1205"/>
                  <a:pt x="70735" y="27"/>
                </a:cubicBezTo>
                <a:lnTo>
                  <a:pt x="70378" y="27"/>
                </a:lnTo>
                <a:cubicBezTo>
                  <a:pt x="70494" y="1205"/>
                  <a:pt x="70557" y="2498"/>
                  <a:pt x="70557" y="3747"/>
                </a:cubicBezTo>
                <a:cubicBezTo>
                  <a:pt x="69601" y="3791"/>
                  <a:pt x="68592" y="3814"/>
                  <a:pt x="67585" y="3814"/>
                </a:cubicBezTo>
                <a:cubicBezTo>
                  <a:pt x="66741" y="3814"/>
                  <a:pt x="65898" y="3798"/>
                  <a:pt x="65088" y="3765"/>
                </a:cubicBezTo>
                <a:cubicBezTo>
                  <a:pt x="65124" y="2490"/>
                  <a:pt x="65240" y="1285"/>
                  <a:pt x="65302" y="27"/>
                </a:cubicBezTo>
                <a:lnTo>
                  <a:pt x="64954" y="27"/>
                </a:lnTo>
                <a:cubicBezTo>
                  <a:pt x="64874" y="1276"/>
                  <a:pt x="64785" y="2507"/>
                  <a:pt x="64722" y="3765"/>
                </a:cubicBezTo>
                <a:cubicBezTo>
                  <a:pt x="64644" y="3766"/>
                  <a:pt x="64565" y="3766"/>
                  <a:pt x="64487" y="3766"/>
                </a:cubicBezTo>
                <a:cubicBezTo>
                  <a:pt x="63208" y="3766"/>
                  <a:pt x="61988" y="3700"/>
                  <a:pt x="60753" y="3649"/>
                </a:cubicBezTo>
                <a:cubicBezTo>
                  <a:pt x="60753" y="2409"/>
                  <a:pt x="60672" y="1250"/>
                  <a:pt x="60637" y="45"/>
                </a:cubicBezTo>
                <a:cubicBezTo>
                  <a:pt x="60628" y="45"/>
                  <a:pt x="60619" y="36"/>
                  <a:pt x="60628" y="27"/>
                </a:cubicBezTo>
                <a:lnTo>
                  <a:pt x="60271" y="27"/>
                </a:lnTo>
                <a:cubicBezTo>
                  <a:pt x="60324" y="1214"/>
                  <a:pt x="60405" y="2427"/>
                  <a:pt x="60387" y="3649"/>
                </a:cubicBezTo>
                <a:cubicBezTo>
                  <a:pt x="59823" y="3626"/>
                  <a:pt x="59255" y="3616"/>
                  <a:pt x="58685" y="3616"/>
                </a:cubicBezTo>
                <a:cubicBezTo>
                  <a:pt x="57740" y="3616"/>
                  <a:pt x="56793" y="3643"/>
                  <a:pt x="55864" y="3676"/>
                </a:cubicBezTo>
                <a:cubicBezTo>
                  <a:pt x="55855" y="2454"/>
                  <a:pt x="55864" y="1241"/>
                  <a:pt x="55873" y="27"/>
                </a:cubicBezTo>
                <a:lnTo>
                  <a:pt x="55516" y="27"/>
                </a:lnTo>
                <a:cubicBezTo>
                  <a:pt x="55498" y="1241"/>
                  <a:pt x="55525" y="2490"/>
                  <a:pt x="55498" y="3694"/>
                </a:cubicBezTo>
                <a:cubicBezTo>
                  <a:pt x="54854" y="3721"/>
                  <a:pt x="54193" y="3735"/>
                  <a:pt x="53531" y="3735"/>
                </a:cubicBezTo>
                <a:cubicBezTo>
                  <a:pt x="52681" y="3735"/>
                  <a:pt x="51829" y="3712"/>
                  <a:pt x="51011" y="3667"/>
                </a:cubicBezTo>
                <a:cubicBezTo>
                  <a:pt x="50975" y="2400"/>
                  <a:pt x="50904" y="1169"/>
                  <a:pt x="50743" y="27"/>
                </a:cubicBezTo>
                <a:lnTo>
                  <a:pt x="50377" y="27"/>
                </a:lnTo>
                <a:cubicBezTo>
                  <a:pt x="50556" y="1160"/>
                  <a:pt x="50609" y="2409"/>
                  <a:pt x="50663" y="3667"/>
                </a:cubicBezTo>
                <a:cubicBezTo>
                  <a:pt x="49012" y="3533"/>
                  <a:pt x="47255" y="3507"/>
                  <a:pt x="45578" y="3417"/>
                </a:cubicBezTo>
                <a:cubicBezTo>
                  <a:pt x="45578" y="2258"/>
                  <a:pt x="45614" y="1142"/>
                  <a:pt x="45658" y="27"/>
                </a:cubicBezTo>
                <a:lnTo>
                  <a:pt x="45301" y="27"/>
                </a:lnTo>
                <a:cubicBezTo>
                  <a:pt x="45257" y="1142"/>
                  <a:pt x="45221" y="2258"/>
                  <a:pt x="45221" y="3417"/>
                </a:cubicBezTo>
                <a:cubicBezTo>
                  <a:pt x="44892" y="3397"/>
                  <a:pt x="44565" y="3389"/>
                  <a:pt x="44238" y="3389"/>
                </a:cubicBezTo>
                <a:cubicBezTo>
                  <a:pt x="43178" y="3389"/>
                  <a:pt x="42127" y="3471"/>
                  <a:pt x="41087" y="3471"/>
                </a:cubicBezTo>
                <a:cubicBezTo>
                  <a:pt x="41046" y="3471"/>
                  <a:pt x="41006" y="3471"/>
                  <a:pt x="40966" y="3471"/>
                </a:cubicBezTo>
                <a:cubicBezTo>
                  <a:pt x="40975" y="2302"/>
                  <a:pt x="41046" y="1196"/>
                  <a:pt x="41064" y="27"/>
                </a:cubicBezTo>
                <a:lnTo>
                  <a:pt x="40716" y="27"/>
                </a:lnTo>
                <a:cubicBezTo>
                  <a:pt x="40680" y="1187"/>
                  <a:pt x="40627" y="2311"/>
                  <a:pt x="40618" y="3489"/>
                </a:cubicBezTo>
                <a:cubicBezTo>
                  <a:pt x="38941" y="3515"/>
                  <a:pt x="37156" y="3498"/>
                  <a:pt x="35559" y="3569"/>
                </a:cubicBezTo>
                <a:cubicBezTo>
                  <a:pt x="35479" y="2374"/>
                  <a:pt x="35568" y="1187"/>
                  <a:pt x="35622" y="27"/>
                </a:cubicBezTo>
                <a:lnTo>
                  <a:pt x="35265" y="27"/>
                </a:lnTo>
                <a:cubicBezTo>
                  <a:pt x="35212" y="1160"/>
                  <a:pt x="35131" y="2347"/>
                  <a:pt x="35203" y="3524"/>
                </a:cubicBezTo>
                <a:lnTo>
                  <a:pt x="30394" y="3587"/>
                </a:lnTo>
                <a:cubicBezTo>
                  <a:pt x="30394" y="1847"/>
                  <a:pt x="30350" y="54"/>
                  <a:pt x="30350" y="27"/>
                </a:cubicBezTo>
                <a:lnTo>
                  <a:pt x="29966" y="36"/>
                </a:lnTo>
                <a:cubicBezTo>
                  <a:pt x="29966" y="63"/>
                  <a:pt x="30011" y="1856"/>
                  <a:pt x="30011" y="3587"/>
                </a:cubicBezTo>
                <a:lnTo>
                  <a:pt x="24765" y="3658"/>
                </a:lnTo>
                <a:cubicBezTo>
                  <a:pt x="24881" y="2436"/>
                  <a:pt x="25042" y="830"/>
                  <a:pt x="25122" y="1"/>
                </a:cubicBezTo>
                <a:lnTo>
                  <a:pt x="24738" y="1"/>
                </a:lnTo>
                <a:cubicBezTo>
                  <a:pt x="24649" y="848"/>
                  <a:pt x="24488" y="2454"/>
                  <a:pt x="24381" y="3667"/>
                </a:cubicBezTo>
                <a:lnTo>
                  <a:pt x="18975" y="3739"/>
                </a:lnTo>
                <a:cubicBezTo>
                  <a:pt x="18975" y="2454"/>
                  <a:pt x="18931" y="964"/>
                  <a:pt x="18904" y="1"/>
                </a:cubicBezTo>
                <a:lnTo>
                  <a:pt x="18520" y="1"/>
                </a:lnTo>
                <a:cubicBezTo>
                  <a:pt x="18547" y="964"/>
                  <a:pt x="18592" y="2472"/>
                  <a:pt x="18592" y="3739"/>
                </a:cubicBezTo>
                <a:lnTo>
                  <a:pt x="12829" y="3819"/>
                </a:lnTo>
                <a:cubicBezTo>
                  <a:pt x="12820" y="2302"/>
                  <a:pt x="12802" y="795"/>
                  <a:pt x="12793" y="1"/>
                </a:cubicBezTo>
                <a:lnTo>
                  <a:pt x="12409" y="1"/>
                </a:lnTo>
                <a:cubicBezTo>
                  <a:pt x="12418" y="795"/>
                  <a:pt x="12436" y="2302"/>
                  <a:pt x="12445" y="3819"/>
                </a:cubicBezTo>
                <a:lnTo>
                  <a:pt x="7735" y="3881"/>
                </a:lnTo>
                <a:cubicBezTo>
                  <a:pt x="7735" y="2061"/>
                  <a:pt x="7690" y="54"/>
                  <a:pt x="7690" y="27"/>
                </a:cubicBezTo>
                <a:lnTo>
                  <a:pt x="7307" y="36"/>
                </a:lnTo>
                <a:cubicBezTo>
                  <a:pt x="7307" y="63"/>
                  <a:pt x="7351" y="2070"/>
                  <a:pt x="7351" y="3890"/>
                </a:cubicBezTo>
                <a:lnTo>
                  <a:pt x="1999" y="3962"/>
                </a:lnTo>
                <a:cubicBezTo>
                  <a:pt x="2114" y="2713"/>
                  <a:pt x="2293" y="902"/>
                  <a:pt x="2391" y="1"/>
                </a:cubicBezTo>
                <a:close/>
              </a:path>
            </a:pathLst>
          </a:custGeom>
          <a:solidFill>
            <a:srgbClr val="95739C">
              <a:alpha val="107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96" name="Google Shape;96;p6"/>
          <p:cNvGrpSpPr/>
          <p:nvPr/>
        </p:nvGrpSpPr>
        <p:grpSpPr>
          <a:xfrm rot="-1203274">
            <a:off x="279502" y="545537"/>
            <a:ext cx="679044" cy="677963"/>
            <a:chOff x="1527250" y="3032100"/>
            <a:chExt cx="239825" cy="239450"/>
          </a:xfrm>
        </p:grpSpPr>
        <p:sp>
          <p:nvSpPr>
            <p:cNvPr id="97" name="Google Shape;97;p6"/>
            <p:cNvSpPr/>
            <p:nvPr/>
          </p:nvSpPr>
          <p:spPr>
            <a:xfrm>
              <a:off x="1623575" y="3032100"/>
              <a:ext cx="72075" cy="80875"/>
            </a:xfrm>
            <a:custGeom>
              <a:avLst/>
              <a:gdLst/>
              <a:ahLst/>
              <a:cxnLst/>
              <a:rect l="l" t="t" r="r" b="b"/>
              <a:pathLst>
                <a:path w="2883" h="3235" extrusionOk="0">
                  <a:moveTo>
                    <a:pt x="2038" y="0"/>
                  </a:moveTo>
                  <a:cubicBezTo>
                    <a:pt x="1861" y="0"/>
                    <a:pt x="1664" y="56"/>
                    <a:pt x="1454" y="171"/>
                  </a:cubicBezTo>
                  <a:cubicBezTo>
                    <a:pt x="1078" y="372"/>
                    <a:pt x="727" y="648"/>
                    <a:pt x="477" y="999"/>
                  </a:cubicBezTo>
                  <a:cubicBezTo>
                    <a:pt x="0" y="1675"/>
                    <a:pt x="201" y="2502"/>
                    <a:pt x="1028" y="3004"/>
                  </a:cubicBezTo>
                  <a:cubicBezTo>
                    <a:pt x="1279" y="3156"/>
                    <a:pt x="1489" y="3235"/>
                    <a:pt x="1677" y="3235"/>
                  </a:cubicBezTo>
                  <a:cubicBezTo>
                    <a:pt x="2012" y="3235"/>
                    <a:pt x="2276" y="2983"/>
                    <a:pt x="2582" y="2452"/>
                  </a:cubicBezTo>
                  <a:cubicBezTo>
                    <a:pt x="2782" y="2076"/>
                    <a:pt x="2883" y="1725"/>
                    <a:pt x="2858" y="1450"/>
                  </a:cubicBezTo>
                  <a:cubicBezTo>
                    <a:pt x="2858" y="1174"/>
                    <a:pt x="2858" y="1049"/>
                    <a:pt x="2832" y="923"/>
                  </a:cubicBezTo>
                  <a:cubicBezTo>
                    <a:pt x="2779" y="335"/>
                    <a:pt x="2472" y="0"/>
                    <a:pt x="20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" name="Google Shape;98;p6"/>
            <p:cNvSpPr/>
            <p:nvPr/>
          </p:nvSpPr>
          <p:spPr>
            <a:xfrm>
              <a:off x="1700025" y="3181625"/>
              <a:ext cx="67050" cy="73775"/>
            </a:xfrm>
            <a:custGeom>
              <a:avLst/>
              <a:gdLst/>
              <a:ahLst/>
              <a:cxnLst/>
              <a:rect l="l" t="t" r="r" b="b"/>
              <a:pathLst>
                <a:path w="2682" h="2951" extrusionOk="0">
                  <a:moveTo>
                    <a:pt x="1431" y="0"/>
                  </a:moveTo>
                  <a:cubicBezTo>
                    <a:pt x="1196" y="0"/>
                    <a:pt x="974" y="113"/>
                    <a:pt x="752" y="256"/>
                  </a:cubicBezTo>
                  <a:cubicBezTo>
                    <a:pt x="276" y="581"/>
                    <a:pt x="0" y="1033"/>
                    <a:pt x="150" y="1634"/>
                  </a:cubicBezTo>
                  <a:cubicBezTo>
                    <a:pt x="301" y="2236"/>
                    <a:pt x="802" y="2612"/>
                    <a:pt x="1303" y="2887"/>
                  </a:cubicBezTo>
                  <a:cubicBezTo>
                    <a:pt x="1391" y="2931"/>
                    <a:pt x="1484" y="2951"/>
                    <a:pt x="1578" y="2951"/>
                  </a:cubicBezTo>
                  <a:cubicBezTo>
                    <a:pt x="1918" y="2951"/>
                    <a:pt x="2274" y="2694"/>
                    <a:pt x="2431" y="2361"/>
                  </a:cubicBezTo>
                  <a:cubicBezTo>
                    <a:pt x="2556" y="2085"/>
                    <a:pt x="2657" y="1810"/>
                    <a:pt x="2607" y="1534"/>
                  </a:cubicBezTo>
                  <a:cubicBezTo>
                    <a:pt x="2682" y="882"/>
                    <a:pt x="2381" y="456"/>
                    <a:pt x="1855" y="130"/>
                  </a:cubicBezTo>
                  <a:cubicBezTo>
                    <a:pt x="1707" y="38"/>
                    <a:pt x="1567" y="0"/>
                    <a:pt x="14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" name="Google Shape;99;p6"/>
            <p:cNvSpPr/>
            <p:nvPr/>
          </p:nvSpPr>
          <p:spPr>
            <a:xfrm>
              <a:off x="1527250" y="3196275"/>
              <a:ext cx="64400" cy="75275"/>
            </a:xfrm>
            <a:custGeom>
              <a:avLst/>
              <a:gdLst/>
              <a:ahLst/>
              <a:cxnLst/>
              <a:rect l="l" t="t" r="r" b="b"/>
              <a:pathLst>
                <a:path w="2576" h="3011" extrusionOk="0">
                  <a:moveTo>
                    <a:pt x="1357" y="1"/>
                  </a:moveTo>
                  <a:cubicBezTo>
                    <a:pt x="1116" y="1"/>
                    <a:pt x="860" y="113"/>
                    <a:pt x="620" y="296"/>
                  </a:cubicBezTo>
                  <a:cubicBezTo>
                    <a:pt x="345" y="497"/>
                    <a:pt x="119" y="747"/>
                    <a:pt x="19" y="1098"/>
                  </a:cubicBezTo>
                  <a:cubicBezTo>
                    <a:pt x="1" y="2346"/>
                    <a:pt x="427" y="3011"/>
                    <a:pt x="1180" y="3011"/>
                  </a:cubicBezTo>
                  <a:cubicBezTo>
                    <a:pt x="1485" y="3011"/>
                    <a:pt x="1844" y="2901"/>
                    <a:pt x="2249" y="2677"/>
                  </a:cubicBezTo>
                  <a:cubicBezTo>
                    <a:pt x="2525" y="2502"/>
                    <a:pt x="2500" y="2301"/>
                    <a:pt x="2274" y="2101"/>
                  </a:cubicBezTo>
                  <a:lnTo>
                    <a:pt x="2274" y="1725"/>
                  </a:lnTo>
                  <a:cubicBezTo>
                    <a:pt x="2575" y="1123"/>
                    <a:pt x="2299" y="597"/>
                    <a:pt x="1873" y="221"/>
                  </a:cubicBezTo>
                  <a:cubicBezTo>
                    <a:pt x="1720" y="68"/>
                    <a:pt x="1543" y="1"/>
                    <a:pt x="13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00" name="Google Shape;100;p6"/>
          <p:cNvSpPr/>
          <p:nvPr/>
        </p:nvSpPr>
        <p:spPr>
          <a:xfrm>
            <a:off x="11615567" y="1915801"/>
            <a:ext cx="295767" cy="293033"/>
          </a:xfrm>
          <a:custGeom>
            <a:avLst/>
            <a:gdLst/>
            <a:ahLst/>
            <a:cxnLst/>
            <a:rect l="l" t="t" r="r" b="b"/>
            <a:pathLst>
              <a:path w="8873" h="8791" extrusionOk="0">
                <a:moveTo>
                  <a:pt x="5657" y="0"/>
                </a:moveTo>
                <a:cubicBezTo>
                  <a:pt x="5541" y="0"/>
                  <a:pt x="5462" y="101"/>
                  <a:pt x="5414" y="307"/>
                </a:cubicBezTo>
                <a:cubicBezTo>
                  <a:pt x="5263" y="809"/>
                  <a:pt x="4913" y="1160"/>
                  <a:pt x="4712" y="1611"/>
                </a:cubicBezTo>
                <a:cubicBezTo>
                  <a:pt x="4628" y="1793"/>
                  <a:pt x="4520" y="1874"/>
                  <a:pt x="4397" y="1874"/>
                </a:cubicBezTo>
                <a:cubicBezTo>
                  <a:pt x="4301" y="1874"/>
                  <a:pt x="4196" y="1824"/>
                  <a:pt x="4085" y="1736"/>
                </a:cubicBezTo>
                <a:cubicBezTo>
                  <a:pt x="3935" y="1661"/>
                  <a:pt x="3835" y="1535"/>
                  <a:pt x="3709" y="1435"/>
                </a:cubicBezTo>
                <a:cubicBezTo>
                  <a:pt x="3735" y="1134"/>
                  <a:pt x="3584" y="909"/>
                  <a:pt x="3359" y="759"/>
                </a:cubicBezTo>
                <a:cubicBezTo>
                  <a:pt x="3195" y="636"/>
                  <a:pt x="2861" y="572"/>
                  <a:pt x="2550" y="572"/>
                </a:cubicBezTo>
                <a:cubicBezTo>
                  <a:pt x="2289" y="572"/>
                  <a:pt x="2044" y="617"/>
                  <a:pt x="1930" y="708"/>
                </a:cubicBezTo>
                <a:cubicBezTo>
                  <a:pt x="1629" y="959"/>
                  <a:pt x="1679" y="1410"/>
                  <a:pt x="1980" y="1987"/>
                </a:cubicBezTo>
                <a:cubicBezTo>
                  <a:pt x="2231" y="2438"/>
                  <a:pt x="2607" y="2789"/>
                  <a:pt x="3058" y="3139"/>
                </a:cubicBezTo>
                <a:cubicBezTo>
                  <a:pt x="2682" y="3390"/>
                  <a:pt x="2356" y="3566"/>
                  <a:pt x="2105" y="3816"/>
                </a:cubicBezTo>
                <a:cubicBezTo>
                  <a:pt x="1529" y="4368"/>
                  <a:pt x="777" y="4693"/>
                  <a:pt x="301" y="5320"/>
                </a:cubicBezTo>
                <a:cubicBezTo>
                  <a:pt x="0" y="5721"/>
                  <a:pt x="0" y="6147"/>
                  <a:pt x="351" y="6498"/>
                </a:cubicBezTo>
                <a:cubicBezTo>
                  <a:pt x="535" y="6710"/>
                  <a:pt x="750" y="6802"/>
                  <a:pt x="979" y="6802"/>
                </a:cubicBezTo>
                <a:cubicBezTo>
                  <a:pt x="1157" y="6802"/>
                  <a:pt x="1343" y="6747"/>
                  <a:pt x="1529" y="6648"/>
                </a:cubicBezTo>
                <a:cubicBezTo>
                  <a:pt x="1905" y="6448"/>
                  <a:pt x="2281" y="6222"/>
                  <a:pt x="2657" y="6022"/>
                </a:cubicBezTo>
                <a:cubicBezTo>
                  <a:pt x="2802" y="5957"/>
                  <a:pt x="2948" y="5851"/>
                  <a:pt x="3107" y="5851"/>
                </a:cubicBezTo>
                <a:cubicBezTo>
                  <a:pt x="3194" y="5851"/>
                  <a:pt x="3286" y="5883"/>
                  <a:pt x="3384" y="5972"/>
                </a:cubicBezTo>
                <a:cubicBezTo>
                  <a:pt x="3609" y="6197"/>
                  <a:pt x="3785" y="6423"/>
                  <a:pt x="3634" y="6749"/>
                </a:cubicBezTo>
                <a:cubicBezTo>
                  <a:pt x="3409" y="7250"/>
                  <a:pt x="3760" y="7726"/>
                  <a:pt x="3785" y="8202"/>
                </a:cubicBezTo>
                <a:cubicBezTo>
                  <a:pt x="3785" y="8516"/>
                  <a:pt x="4327" y="8790"/>
                  <a:pt x="4710" y="8790"/>
                </a:cubicBezTo>
                <a:cubicBezTo>
                  <a:pt x="4755" y="8790"/>
                  <a:pt x="4798" y="8786"/>
                  <a:pt x="4837" y="8779"/>
                </a:cubicBezTo>
                <a:cubicBezTo>
                  <a:pt x="5238" y="8703"/>
                  <a:pt x="5263" y="8378"/>
                  <a:pt x="5339" y="8052"/>
                </a:cubicBezTo>
                <a:cubicBezTo>
                  <a:pt x="5489" y="7150"/>
                  <a:pt x="5564" y="6272"/>
                  <a:pt x="5514" y="5370"/>
                </a:cubicBezTo>
                <a:cubicBezTo>
                  <a:pt x="5642" y="4820"/>
                  <a:pt x="5744" y="4619"/>
                  <a:pt x="6044" y="4619"/>
                </a:cubicBezTo>
                <a:cubicBezTo>
                  <a:pt x="6154" y="4619"/>
                  <a:pt x="6291" y="4646"/>
                  <a:pt x="6466" y="4693"/>
                </a:cubicBezTo>
                <a:cubicBezTo>
                  <a:pt x="6918" y="4819"/>
                  <a:pt x="7344" y="4969"/>
                  <a:pt x="7795" y="5094"/>
                </a:cubicBezTo>
                <a:cubicBezTo>
                  <a:pt x="7891" y="5122"/>
                  <a:pt x="7986" y="5136"/>
                  <a:pt x="8076" y="5136"/>
                </a:cubicBezTo>
                <a:cubicBezTo>
                  <a:pt x="8315" y="5136"/>
                  <a:pt x="8527" y="5037"/>
                  <a:pt x="8672" y="4819"/>
                </a:cubicBezTo>
                <a:cubicBezTo>
                  <a:pt x="8872" y="4493"/>
                  <a:pt x="8572" y="4267"/>
                  <a:pt x="8446" y="4017"/>
                </a:cubicBezTo>
                <a:cubicBezTo>
                  <a:pt x="8296" y="3766"/>
                  <a:pt x="8045" y="3666"/>
                  <a:pt x="7770" y="3616"/>
                </a:cubicBezTo>
                <a:cubicBezTo>
                  <a:pt x="7519" y="3566"/>
                  <a:pt x="7268" y="3515"/>
                  <a:pt x="6993" y="3440"/>
                </a:cubicBezTo>
                <a:cubicBezTo>
                  <a:pt x="5715" y="3064"/>
                  <a:pt x="5715" y="3064"/>
                  <a:pt x="6366" y="1886"/>
                </a:cubicBezTo>
                <a:cubicBezTo>
                  <a:pt x="6717" y="1285"/>
                  <a:pt x="6742" y="784"/>
                  <a:pt x="6166" y="332"/>
                </a:cubicBezTo>
                <a:cubicBezTo>
                  <a:pt x="5946" y="113"/>
                  <a:pt x="5780" y="0"/>
                  <a:pt x="565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" name="Google Shape;101;p6"/>
          <p:cNvSpPr/>
          <p:nvPr/>
        </p:nvSpPr>
        <p:spPr>
          <a:xfrm rot="973919">
            <a:off x="842077" y="6328402"/>
            <a:ext cx="217444" cy="411471"/>
          </a:xfrm>
          <a:custGeom>
            <a:avLst/>
            <a:gdLst/>
            <a:ahLst/>
            <a:cxnLst/>
            <a:rect l="l" t="t" r="r" b="b"/>
            <a:pathLst>
              <a:path w="4838" h="9155" extrusionOk="0">
                <a:moveTo>
                  <a:pt x="2132" y="1"/>
                </a:moveTo>
                <a:cubicBezTo>
                  <a:pt x="1972" y="1"/>
                  <a:pt x="1824" y="119"/>
                  <a:pt x="1705" y="372"/>
                </a:cubicBezTo>
                <a:cubicBezTo>
                  <a:pt x="1529" y="547"/>
                  <a:pt x="1479" y="773"/>
                  <a:pt x="1454" y="973"/>
                </a:cubicBezTo>
                <a:cubicBezTo>
                  <a:pt x="953" y="1424"/>
                  <a:pt x="752" y="2026"/>
                  <a:pt x="477" y="2577"/>
                </a:cubicBezTo>
                <a:cubicBezTo>
                  <a:pt x="126" y="2778"/>
                  <a:pt x="76" y="3053"/>
                  <a:pt x="101" y="3404"/>
                </a:cubicBezTo>
                <a:cubicBezTo>
                  <a:pt x="25" y="3680"/>
                  <a:pt x="0" y="3981"/>
                  <a:pt x="226" y="4206"/>
                </a:cubicBezTo>
                <a:cubicBezTo>
                  <a:pt x="451" y="4883"/>
                  <a:pt x="552" y="5635"/>
                  <a:pt x="1028" y="6211"/>
                </a:cubicBezTo>
                <a:cubicBezTo>
                  <a:pt x="1078" y="6712"/>
                  <a:pt x="1279" y="7189"/>
                  <a:pt x="1504" y="7640"/>
                </a:cubicBezTo>
                <a:cubicBezTo>
                  <a:pt x="1479" y="7690"/>
                  <a:pt x="1479" y="7740"/>
                  <a:pt x="1504" y="7765"/>
                </a:cubicBezTo>
                <a:cubicBezTo>
                  <a:pt x="1504" y="7790"/>
                  <a:pt x="1504" y="7790"/>
                  <a:pt x="1504" y="7790"/>
                </a:cubicBezTo>
                <a:cubicBezTo>
                  <a:pt x="1504" y="7941"/>
                  <a:pt x="1529" y="8091"/>
                  <a:pt x="1680" y="8191"/>
                </a:cubicBezTo>
                <a:cubicBezTo>
                  <a:pt x="1680" y="8266"/>
                  <a:pt x="1705" y="8342"/>
                  <a:pt x="1705" y="8392"/>
                </a:cubicBezTo>
                <a:cubicBezTo>
                  <a:pt x="1680" y="8692"/>
                  <a:pt x="1680" y="8968"/>
                  <a:pt x="2081" y="8993"/>
                </a:cubicBezTo>
                <a:cubicBezTo>
                  <a:pt x="2149" y="9088"/>
                  <a:pt x="2217" y="9154"/>
                  <a:pt x="2285" y="9154"/>
                </a:cubicBezTo>
                <a:cubicBezTo>
                  <a:pt x="2342" y="9154"/>
                  <a:pt x="2399" y="9108"/>
                  <a:pt x="2456" y="8993"/>
                </a:cubicBezTo>
                <a:cubicBezTo>
                  <a:pt x="2507" y="8943"/>
                  <a:pt x="2507" y="8893"/>
                  <a:pt x="2507" y="8818"/>
                </a:cubicBezTo>
                <a:cubicBezTo>
                  <a:pt x="2682" y="8667"/>
                  <a:pt x="2707" y="8442"/>
                  <a:pt x="2707" y="8216"/>
                </a:cubicBezTo>
                <a:cubicBezTo>
                  <a:pt x="3334" y="7139"/>
                  <a:pt x="3659" y="5935"/>
                  <a:pt x="4136" y="4808"/>
                </a:cubicBezTo>
                <a:cubicBezTo>
                  <a:pt x="4261" y="4707"/>
                  <a:pt x="4311" y="4582"/>
                  <a:pt x="4311" y="4432"/>
                </a:cubicBezTo>
                <a:cubicBezTo>
                  <a:pt x="4411" y="4081"/>
                  <a:pt x="4837" y="3780"/>
                  <a:pt x="4487" y="3379"/>
                </a:cubicBezTo>
                <a:cubicBezTo>
                  <a:pt x="4286" y="2753"/>
                  <a:pt x="3885" y="2276"/>
                  <a:pt x="3509" y="1775"/>
                </a:cubicBezTo>
                <a:cubicBezTo>
                  <a:pt x="3459" y="1499"/>
                  <a:pt x="3359" y="1299"/>
                  <a:pt x="3133" y="1149"/>
                </a:cubicBezTo>
                <a:cubicBezTo>
                  <a:pt x="3108" y="1098"/>
                  <a:pt x="3083" y="1048"/>
                  <a:pt x="3033" y="998"/>
                </a:cubicBezTo>
                <a:cubicBezTo>
                  <a:pt x="3008" y="697"/>
                  <a:pt x="2782" y="472"/>
                  <a:pt x="2582" y="271"/>
                </a:cubicBezTo>
                <a:cubicBezTo>
                  <a:pt x="2429" y="94"/>
                  <a:pt x="2275" y="1"/>
                  <a:pt x="213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" name="Google Shape;102;p6"/>
          <p:cNvSpPr/>
          <p:nvPr/>
        </p:nvSpPr>
        <p:spPr>
          <a:xfrm rot="3560365">
            <a:off x="11029329" y="5790270"/>
            <a:ext cx="708663" cy="806735"/>
          </a:xfrm>
          <a:custGeom>
            <a:avLst/>
            <a:gdLst/>
            <a:ahLst/>
            <a:cxnLst/>
            <a:rect l="l" t="t" r="r" b="b"/>
            <a:pathLst>
              <a:path w="11099" h="12635" extrusionOk="0">
                <a:moveTo>
                  <a:pt x="5421" y="7516"/>
                </a:moveTo>
                <a:cubicBezTo>
                  <a:pt x="5626" y="7516"/>
                  <a:pt x="5845" y="7540"/>
                  <a:pt x="6076" y="7594"/>
                </a:cubicBezTo>
                <a:cubicBezTo>
                  <a:pt x="5865" y="8490"/>
                  <a:pt x="5230" y="9611"/>
                  <a:pt x="4308" y="9611"/>
                </a:cubicBezTo>
                <a:cubicBezTo>
                  <a:pt x="4294" y="9611"/>
                  <a:pt x="4280" y="9610"/>
                  <a:pt x="4265" y="9610"/>
                </a:cubicBezTo>
                <a:cubicBezTo>
                  <a:pt x="2817" y="9553"/>
                  <a:pt x="3538" y="7516"/>
                  <a:pt x="5421" y="7516"/>
                </a:cubicBezTo>
                <a:close/>
                <a:moveTo>
                  <a:pt x="919" y="1"/>
                </a:moveTo>
                <a:cubicBezTo>
                  <a:pt x="578" y="1"/>
                  <a:pt x="349" y="173"/>
                  <a:pt x="260" y="466"/>
                </a:cubicBezTo>
                <a:cubicBezTo>
                  <a:pt x="1" y="1304"/>
                  <a:pt x="1080" y="1429"/>
                  <a:pt x="1928" y="1625"/>
                </a:cubicBezTo>
                <a:cubicBezTo>
                  <a:pt x="3489" y="1982"/>
                  <a:pt x="4658" y="2928"/>
                  <a:pt x="5657" y="4114"/>
                </a:cubicBezTo>
                <a:cubicBezTo>
                  <a:pt x="6130" y="4676"/>
                  <a:pt x="6424" y="5328"/>
                  <a:pt x="6353" y="6139"/>
                </a:cubicBezTo>
                <a:cubicBezTo>
                  <a:pt x="5844" y="6148"/>
                  <a:pt x="5398" y="6131"/>
                  <a:pt x="4970" y="6175"/>
                </a:cubicBezTo>
                <a:cubicBezTo>
                  <a:pt x="3650" y="6318"/>
                  <a:pt x="2713" y="6996"/>
                  <a:pt x="2213" y="8227"/>
                </a:cubicBezTo>
                <a:cubicBezTo>
                  <a:pt x="1614" y="9737"/>
                  <a:pt x="2880" y="10992"/>
                  <a:pt x="4329" y="10992"/>
                </a:cubicBezTo>
                <a:cubicBezTo>
                  <a:pt x="4909" y="10992"/>
                  <a:pt x="5519" y="10790"/>
                  <a:pt x="6049" y="10323"/>
                </a:cubicBezTo>
                <a:cubicBezTo>
                  <a:pt x="6611" y="9833"/>
                  <a:pt x="6950" y="9208"/>
                  <a:pt x="7254" y="8548"/>
                </a:cubicBezTo>
                <a:cubicBezTo>
                  <a:pt x="7396" y="8244"/>
                  <a:pt x="7466" y="8109"/>
                  <a:pt x="7590" y="8109"/>
                </a:cubicBezTo>
                <a:cubicBezTo>
                  <a:pt x="7684" y="8109"/>
                  <a:pt x="7809" y="8187"/>
                  <a:pt x="8021" y="8325"/>
                </a:cubicBezTo>
                <a:cubicBezTo>
                  <a:pt x="9207" y="9074"/>
                  <a:pt x="9743" y="10127"/>
                  <a:pt x="9528" y="11537"/>
                </a:cubicBezTo>
                <a:cubicBezTo>
                  <a:pt x="9421" y="12215"/>
                  <a:pt x="9600" y="12554"/>
                  <a:pt x="10055" y="12625"/>
                </a:cubicBezTo>
                <a:cubicBezTo>
                  <a:pt x="10094" y="12631"/>
                  <a:pt x="10132" y="12634"/>
                  <a:pt x="10169" y="12634"/>
                </a:cubicBezTo>
                <a:cubicBezTo>
                  <a:pt x="11098" y="12634"/>
                  <a:pt x="11087" y="10723"/>
                  <a:pt x="10795" y="9761"/>
                </a:cubicBezTo>
                <a:cubicBezTo>
                  <a:pt x="10394" y="8441"/>
                  <a:pt x="9546" y="7522"/>
                  <a:pt x="8342" y="6907"/>
                </a:cubicBezTo>
                <a:cubicBezTo>
                  <a:pt x="7958" y="6710"/>
                  <a:pt x="7762" y="6496"/>
                  <a:pt x="7771" y="6032"/>
                </a:cubicBezTo>
                <a:cubicBezTo>
                  <a:pt x="7789" y="5078"/>
                  <a:pt x="7468" y="4213"/>
                  <a:pt x="6888" y="3454"/>
                </a:cubicBezTo>
                <a:cubicBezTo>
                  <a:pt x="5434" y="1527"/>
                  <a:pt x="3507" y="394"/>
                  <a:pt x="1125" y="20"/>
                </a:cubicBezTo>
                <a:cubicBezTo>
                  <a:pt x="1052" y="7"/>
                  <a:pt x="984" y="1"/>
                  <a:pt x="9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03" name="Google Shape;103;p6"/>
          <p:cNvGrpSpPr/>
          <p:nvPr/>
        </p:nvGrpSpPr>
        <p:grpSpPr>
          <a:xfrm rot="4024561">
            <a:off x="10166460" y="6132726"/>
            <a:ext cx="255723" cy="405692"/>
            <a:chOff x="7707175" y="1074324"/>
            <a:chExt cx="191796" cy="304277"/>
          </a:xfrm>
        </p:grpSpPr>
        <p:sp>
          <p:nvSpPr>
            <p:cNvPr id="104" name="Google Shape;104;p6"/>
            <p:cNvSpPr/>
            <p:nvPr/>
          </p:nvSpPr>
          <p:spPr>
            <a:xfrm>
              <a:off x="7773074" y="1247243"/>
              <a:ext cx="125898" cy="131358"/>
            </a:xfrm>
            <a:custGeom>
              <a:avLst/>
              <a:gdLst/>
              <a:ahLst/>
              <a:cxnLst/>
              <a:rect l="l" t="t" r="r" b="b"/>
              <a:pathLst>
                <a:path w="3735" h="3897" extrusionOk="0">
                  <a:moveTo>
                    <a:pt x="1765" y="0"/>
                  </a:moveTo>
                  <a:cubicBezTo>
                    <a:pt x="1753" y="0"/>
                    <a:pt x="1741" y="0"/>
                    <a:pt x="1729" y="1"/>
                  </a:cubicBezTo>
                  <a:cubicBezTo>
                    <a:pt x="1579" y="1"/>
                    <a:pt x="1404" y="51"/>
                    <a:pt x="1253" y="126"/>
                  </a:cubicBezTo>
                  <a:cubicBezTo>
                    <a:pt x="451" y="577"/>
                    <a:pt x="0" y="2031"/>
                    <a:pt x="351" y="2908"/>
                  </a:cubicBezTo>
                  <a:cubicBezTo>
                    <a:pt x="501" y="3184"/>
                    <a:pt x="752" y="3334"/>
                    <a:pt x="927" y="3560"/>
                  </a:cubicBezTo>
                  <a:cubicBezTo>
                    <a:pt x="1304" y="3783"/>
                    <a:pt x="1647" y="3896"/>
                    <a:pt x="1971" y="3896"/>
                  </a:cubicBezTo>
                  <a:cubicBezTo>
                    <a:pt x="2336" y="3896"/>
                    <a:pt x="2675" y="3752"/>
                    <a:pt x="3008" y="3460"/>
                  </a:cubicBezTo>
                  <a:cubicBezTo>
                    <a:pt x="3509" y="3034"/>
                    <a:pt x="3734" y="2081"/>
                    <a:pt x="3509" y="1430"/>
                  </a:cubicBezTo>
                  <a:cubicBezTo>
                    <a:pt x="3238" y="667"/>
                    <a:pt x="2412" y="0"/>
                    <a:pt x="1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" name="Google Shape;105;p6"/>
            <p:cNvSpPr/>
            <p:nvPr/>
          </p:nvSpPr>
          <p:spPr>
            <a:xfrm>
              <a:off x="7707175" y="1074324"/>
              <a:ext cx="75201" cy="65527"/>
            </a:xfrm>
            <a:custGeom>
              <a:avLst/>
              <a:gdLst/>
              <a:ahLst/>
              <a:cxnLst/>
              <a:rect l="l" t="t" r="r" b="b"/>
              <a:pathLst>
                <a:path w="2231" h="1944" extrusionOk="0">
                  <a:moveTo>
                    <a:pt x="786" y="0"/>
                  </a:moveTo>
                  <a:cubicBezTo>
                    <a:pt x="663" y="0"/>
                    <a:pt x="565" y="70"/>
                    <a:pt x="526" y="244"/>
                  </a:cubicBezTo>
                  <a:cubicBezTo>
                    <a:pt x="351" y="294"/>
                    <a:pt x="276" y="419"/>
                    <a:pt x="276" y="620"/>
                  </a:cubicBezTo>
                  <a:cubicBezTo>
                    <a:pt x="75" y="770"/>
                    <a:pt x="0" y="970"/>
                    <a:pt x="100" y="1221"/>
                  </a:cubicBezTo>
                  <a:cubicBezTo>
                    <a:pt x="123" y="1723"/>
                    <a:pt x="395" y="1851"/>
                    <a:pt x="784" y="1851"/>
                  </a:cubicBezTo>
                  <a:cubicBezTo>
                    <a:pt x="823" y="1851"/>
                    <a:pt x="862" y="1850"/>
                    <a:pt x="902" y="1848"/>
                  </a:cubicBezTo>
                  <a:cubicBezTo>
                    <a:pt x="1106" y="1907"/>
                    <a:pt x="1252" y="1943"/>
                    <a:pt x="1366" y="1943"/>
                  </a:cubicBezTo>
                  <a:cubicBezTo>
                    <a:pt x="1592" y="1943"/>
                    <a:pt x="1697" y="1803"/>
                    <a:pt x="1880" y="1422"/>
                  </a:cubicBezTo>
                  <a:lnTo>
                    <a:pt x="1905" y="1221"/>
                  </a:lnTo>
                  <a:cubicBezTo>
                    <a:pt x="2231" y="569"/>
                    <a:pt x="2231" y="569"/>
                    <a:pt x="1504" y="68"/>
                  </a:cubicBezTo>
                  <a:cubicBezTo>
                    <a:pt x="1454" y="43"/>
                    <a:pt x="1379" y="43"/>
                    <a:pt x="1303" y="43"/>
                  </a:cubicBezTo>
                  <a:cubicBezTo>
                    <a:pt x="1178" y="43"/>
                    <a:pt x="1053" y="18"/>
                    <a:pt x="902" y="18"/>
                  </a:cubicBezTo>
                  <a:cubicBezTo>
                    <a:pt x="862" y="7"/>
                    <a:pt x="823" y="0"/>
                    <a:pt x="7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06" name="Google Shape;106;p6"/>
          <p:cNvGrpSpPr/>
          <p:nvPr/>
        </p:nvGrpSpPr>
        <p:grpSpPr>
          <a:xfrm rot="-1215480">
            <a:off x="11087368" y="521470"/>
            <a:ext cx="592571" cy="726069"/>
            <a:chOff x="8331913" y="266838"/>
            <a:chExt cx="444875" cy="545100"/>
          </a:xfrm>
        </p:grpSpPr>
        <p:sp>
          <p:nvSpPr>
            <p:cNvPr id="107" name="Google Shape;107;p6"/>
            <p:cNvSpPr/>
            <p:nvPr/>
          </p:nvSpPr>
          <p:spPr>
            <a:xfrm>
              <a:off x="8331913" y="266838"/>
              <a:ext cx="444875" cy="545100"/>
            </a:xfrm>
            <a:custGeom>
              <a:avLst/>
              <a:gdLst/>
              <a:ahLst/>
              <a:cxnLst/>
              <a:rect l="l" t="t" r="r" b="b"/>
              <a:pathLst>
                <a:path w="17795" h="21804" extrusionOk="0">
                  <a:moveTo>
                    <a:pt x="7569" y="997"/>
                  </a:moveTo>
                  <a:cubicBezTo>
                    <a:pt x="7569" y="997"/>
                    <a:pt x="7569" y="1022"/>
                    <a:pt x="7569" y="1022"/>
                  </a:cubicBezTo>
                  <a:cubicBezTo>
                    <a:pt x="7569" y="1022"/>
                    <a:pt x="7569" y="1022"/>
                    <a:pt x="7544" y="997"/>
                  </a:cubicBezTo>
                  <a:close/>
                  <a:moveTo>
                    <a:pt x="10802" y="13252"/>
                  </a:moveTo>
                  <a:cubicBezTo>
                    <a:pt x="10802" y="13252"/>
                    <a:pt x="10802" y="13277"/>
                    <a:pt x="10802" y="13302"/>
                  </a:cubicBezTo>
                  <a:cubicBezTo>
                    <a:pt x="10802" y="13277"/>
                    <a:pt x="10777" y="13277"/>
                    <a:pt x="10777" y="13277"/>
                  </a:cubicBezTo>
                  <a:cubicBezTo>
                    <a:pt x="10777" y="13277"/>
                    <a:pt x="10802" y="13252"/>
                    <a:pt x="10802" y="13252"/>
                  </a:cubicBezTo>
                  <a:close/>
                  <a:moveTo>
                    <a:pt x="11203" y="13378"/>
                  </a:moveTo>
                  <a:cubicBezTo>
                    <a:pt x="11203" y="13378"/>
                    <a:pt x="11191" y="13396"/>
                    <a:pt x="11178" y="13415"/>
                  </a:cubicBezTo>
                  <a:lnTo>
                    <a:pt x="11178" y="13415"/>
                  </a:lnTo>
                  <a:cubicBezTo>
                    <a:pt x="11185" y="13403"/>
                    <a:pt x="11191" y="13390"/>
                    <a:pt x="11203" y="13378"/>
                  </a:cubicBezTo>
                  <a:close/>
                  <a:moveTo>
                    <a:pt x="9775" y="17638"/>
                  </a:moveTo>
                  <a:cubicBezTo>
                    <a:pt x="9775" y="17663"/>
                    <a:pt x="9775" y="17663"/>
                    <a:pt x="9775" y="17688"/>
                  </a:cubicBezTo>
                  <a:cubicBezTo>
                    <a:pt x="9750" y="17688"/>
                    <a:pt x="9725" y="17688"/>
                    <a:pt x="9700" y="17714"/>
                  </a:cubicBezTo>
                  <a:cubicBezTo>
                    <a:pt x="9725" y="17688"/>
                    <a:pt x="9750" y="17663"/>
                    <a:pt x="9775" y="17638"/>
                  </a:cubicBezTo>
                  <a:close/>
                  <a:moveTo>
                    <a:pt x="7332" y="1"/>
                  </a:moveTo>
                  <a:cubicBezTo>
                    <a:pt x="7042" y="1"/>
                    <a:pt x="6898" y="210"/>
                    <a:pt x="6742" y="696"/>
                  </a:cubicBezTo>
                  <a:cubicBezTo>
                    <a:pt x="6391" y="1924"/>
                    <a:pt x="6291" y="3177"/>
                    <a:pt x="6391" y="4430"/>
                  </a:cubicBezTo>
                  <a:cubicBezTo>
                    <a:pt x="6391" y="4505"/>
                    <a:pt x="6366" y="4556"/>
                    <a:pt x="6366" y="4606"/>
                  </a:cubicBezTo>
                  <a:cubicBezTo>
                    <a:pt x="5990" y="5032"/>
                    <a:pt x="6241" y="5558"/>
                    <a:pt x="6166" y="6009"/>
                  </a:cubicBezTo>
                  <a:cubicBezTo>
                    <a:pt x="5865" y="6260"/>
                    <a:pt x="5940" y="6686"/>
                    <a:pt x="5815" y="7012"/>
                  </a:cubicBezTo>
                  <a:cubicBezTo>
                    <a:pt x="5690" y="7363"/>
                    <a:pt x="5464" y="7413"/>
                    <a:pt x="5163" y="7438"/>
                  </a:cubicBezTo>
                  <a:cubicBezTo>
                    <a:pt x="4762" y="6811"/>
                    <a:pt x="4236" y="6310"/>
                    <a:pt x="3659" y="5884"/>
                  </a:cubicBezTo>
                  <a:cubicBezTo>
                    <a:pt x="2983" y="5383"/>
                    <a:pt x="2206" y="5107"/>
                    <a:pt x="1354" y="5007"/>
                  </a:cubicBezTo>
                  <a:cubicBezTo>
                    <a:pt x="1326" y="5005"/>
                    <a:pt x="1298" y="5004"/>
                    <a:pt x="1271" y="5004"/>
                  </a:cubicBezTo>
                  <a:cubicBezTo>
                    <a:pt x="860" y="5004"/>
                    <a:pt x="542" y="5183"/>
                    <a:pt x="401" y="5583"/>
                  </a:cubicBezTo>
                  <a:cubicBezTo>
                    <a:pt x="276" y="5984"/>
                    <a:pt x="301" y="6385"/>
                    <a:pt x="752" y="6611"/>
                  </a:cubicBezTo>
                  <a:cubicBezTo>
                    <a:pt x="1028" y="6761"/>
                    <a:pt x="1253" y="6962"/>
                    <a:pt x="1429" y="7212"/>
                  </a:cubicBezTo>
                  <a:cubicBezTo>
                    <a:pt x="1980" y="8089"/>
                    <a:pt x="2807" y="8716"/>
                    <a:pt x="3509" y="9468"/>
                  </a:cubicBezTo>
                  <a:cubicBezTo>
                    <a:pt x="3673" y="9655"/>
                    <a:pt x="3859" y="9821"/>
                    <a:pt x="4129" y="9821"/>
                  </a:cubicBezTo>
                  <a:cubicBezTo>
                    <a:pt x="4148" y="9821"/>
                    <a:pt x="4166" y="9820"/>
                    <a:pt x="4186" y="9819"/>
                  </a:cubicBezTo>
                  <a:cubicBezTo>
                    <a:pt x="4461" y="10044"/>
                    <a:pt x="4311" y="10270"/>
                    <a:pt x="4186" y="10495"/>
                  </a:cubicBezTo>
                  <a:cubicBezTo>
                    <a:pt x="3960" y="10997"/>
                    <a:pt x="3584" y="11423"/>
                    <a:pt x="3534" y="11999"/>
                  </a:cubicBezTo>
                  <a:cubicBezTo>
                    <a:pt x="3334" y="12150"/>
                    <a:pt x="3158" y="12350"/>
                    <a:pt x="3133" y="12626"/>
                  </a:cubicBezTo>
                  <a:cubicBezTo>
                    <a:pt x="2482" y="13754"/>
                    <a:pt x="1830" y="14906"/>
                    <a:pt x="1178" y="16034"/>
                  </a:cubicBezTo>
                  <a:cubicBezTo>
                    <a:pt x="752" y="16460"/>
                    <a:pt x="476" y="16987"/>
                    <a:pt x="251" y="17513"/>
                  </a:cubicBezTo>
                  <a:cubicBezTo>
                    <a:pt x="0" y="18064"/>
                    <a:pt x="151" y="18290"/>
                    <a:pt x="777" y="18440"/>
                  </a:cubicBezTo>
                  <a:cubicBezTo>
                    <a:pt x="863" y="18594"/>
                    <a:pt x="937" y="18806"/>
                    <a:pt x="1086" y="18806"/>
                  </a:cubicBezTo>
                  <a:cubicBezTo>
                    <a:pt x="1156" y="18806"/>
                    <a:pt x="1242" y="18760"/>
                    <a:pt x="1354" y="18641"/>
                  </a:cubicBezTo>
                  <a:cubicBezTo>
                    <a:pt x="1401" y="18644"/>
                    <a:pt x="1447" y="18646"/>
                    <a:pt x="1492" y="18646"/>
                  </a:cubicBezTo>
                  <a:cubicBezTo>
                    <a:pt x="1782" y="18646"/>
                    <a:pt x="2022" y="18562"/>
                    <a:pt x="2131" y="18215"/>
                  </a:cubicBezTo>
                  <a:cubicBezTo>
                    <a:pt x="2256" y="18190"/>
                    <a:pt x="2331" y="18140"/>
                    <a:pt x="2356" y="18039"/>
                  </a:cubicBezTo>
                  <a:cubicBezTo>
                    <a:pt x="2431" y="17989"/>
                    <a:pt x="2482" y="17889"/>
                    <a:pt x="2557" y="17839"/>
                  </a:cubicBezTo>
                  <a:cubicBezTo>
                    <a:pt x="3108" y="17262"/>
                    <a:pt x="3910" y="16886"/>
                    <a:pt x="4186" y="16059"/>
                  </a:cubicBezTo>
                  <a:cubicBezTo>
                    <a:pt x="4436" y="15884"/>
                    <a:pt x="4612" y="15683"/>
                    <a:pt x="4762" y="15433"/>
                  </a:cubicBezTo>
                  <a:cubicBezTo>
                    <a:pt x="5414" y="15007"/>
                    <a:pt x="5890" y="14430"/>
                    <a:pt x="6391" y="13879"/>
                  </a:cubicBezTo>
                  <a:cubicBezTo>
                    <a:pt x="6391" y="13879"/>
                    <a:pt x="6341" y="13804"/>
                    <a:pt x="6341" y="13804"/>
                  </a:cubicBezTo>
                  <a:lnTo>
                    <a:pt x="6366" y="13804"/>
                  </a:lnTo>
                  <a:cubicBezTo>
                    <a:pt x="6366" y="13829"/>
                    <a:pt x="6391" y="13854"/>
                    <a:pt x="6391" y="13879"/>
                  </a:cubicBezTo>
                  <a:cubicBezTo>
                    <a:pt x="6441" y="13954"/>
                    <a:pt x="6542" y="14029"/>
                    <a:pt x="6567" y="14104"/>
                  </a:cubicBezTo>
                  <a:cubicBezTo>
                    <a:pt x="6742" y="16135"/>
                    <a:pt x="7243" y="18089"/>
                    <a:pt x="7619" y="20069"/>
                  </a:cubicBezTo>
                  <a:cubicBezTo>
                    <a:pt x="7695" y="20470"/>
                    <a:pt x="7795" y="20871"/>
                    <a:pt x="7970" y="21222"/>
                  </a:cubicBezTo>
                  <a:cubicBezTo>
                    <a:pt x="8155" y="21605"/>
                    <a:pt x="8444" y="21804"/>
                    <a:pt x="8737" y="21804"/>
                  </a:cubicBezTo>
                  <a:cubicBezTo>
                    <a:pt x="8962" y="21804"/>
                    <a:pt x="9189" y="21687"/>
                    <a:pt x="9374" y="21448"/>
                  </a:cubicBezTo>
                  <a:cubicBezTo>
                    <a:pt x="9649" y="20345"/>
                    <a:pt x="9800" y="19217"/>
                    <a:pt x="9775" y="18064"/>
                  </a:cubicBezTo>
                  <a:cubicBezTo>
                    <a:pt x="9925" y="17939"/>
                    <a:pt x="9950" y="17789"/>
                    <a:pt x="10000" y="17638"/>
                  </a:cubicBezTo>
                  <a:cubicBezTo>
                    <a:pt x="10176" y="16686"/>
                    <a:pt x="10376" y="15759"/>
                    <a:pt x="10577" y="14831"/>
                  </a:cubicBezTo>
                  <a:cubicBezTo>
                    <a:pt x="11103" y="14505"/>
                    <a:pt x="10802" y="13854"/>
                    <a:pt x="11153" y="13453"/>
                  </a:cubicBezTo>
                  <a:cubicBezTo>
                    <a:pt x="11253" y="13578"/>
                    <a:pt x="11404" y="13628"/>
                    <a:pt x="11554" y="13653"/>
                  </a:cubicBezTo>
                  <a:lnTo>
                    <a:pt x="11604" y="13578"/>
                  </a:lnTo>
                  <a:lnTo>
                    <a:pt x="11629" y="13578"/>
                  </a:lnTo>
                  <a:cubicBezTo>
                    <a:pt x="11604" y="13603"/>
                    <a:pt x="11579" y="13628"/>
                    <a:pt x="11554" y="13653"/>
                  </a:cubicBezTo>
                  <a:cubicBezTo>
                    <a:pt x="12206" y="14155"/>
                    <a:pt x="12732" y="14831"/>
                    <a:pt x="13584" y="15007"/>
                  </a:cubicBezTo>
                  <a:cubicBezTo>
                    <a:pt x="13685" y="15308"/>
                    <a:pt x="13885" y="15433"/>
                    <a:pt x="14186" y="15433"/>
                  </a:cubicBezTo>
                  <a:cubicBezTo>
                    <a:pt x="14411" y="15508"/>
                    <a:pt x="14612" y="15583"/>
                    <a:pt x="14837" y="15683"/>
                  </a:cubicBezTo>
                  <a:cubicBezTo>
                    <a:pt x="15514" y="15984"/>
                    <a:pt x="16216" y="16160"/>
                    <a:pt x="16918" y="16335"/>
                  </a:cubicBezTo>
                  <a:cubicBezTo>
                    <a:pt x="17004" y="16359"/>
                    <a:pt x="17088" y="16372"/>
                    <a:pt x="17168" y="16372"/>
                  </a:cubicBezTo>
                  <a:cubicBezTo>
                    <a:pt x="17343" y="16372"/>
                    <a:pt x="17499" y="16307"/>
                    <a:pt x="17619" y="16135"/>
                  </a:cubicBezTo>
                  <a:cubicBezTo>
                    <a:pt x="17795" y="15834"/>
                    <a:pt x="17594" y="15633"/>
                    <a:pt x="17444" y="15408"/>
                  </a:cubicBezTo>
                  <a:cubicBezTo>
                    <a:pt x="17369" y="15333"/>
                    <a:pt x="17294" y="15282"/>
                    <a:pt x="17218" y="15207"/>
                  </a:cubicBezTo>
                  <a:cubicBezTo>
                    <a:pt x="16191" y="14054"/>
                    <a:pt x="15188" y="12876"/>
                    <a:pt x="14136" y="11724"/>
                  </a:cubicBezTo>
                  <a:cubicBezTo>
                    <a:pt x="13735" y="11297"/>
                    <a:pt x="13409" y="10796"/>
                    <a:pt x="12782" y="10596"/>
                  </a:cubicBezTo>
                  <a:cubicBezTo>
                    <a:pt x="12782" y="10470"/>
                    <a:pt x="12782" y="10345"/>
                    <a:pt x="12782" y="10220"/>
                  </a:cubicBezTo>
                  <a:lnTo>
                    <a:pt x="14211" y="8039"/>
                  </a:lnTo>
                  <a:cubicBezTo>
                    <a:pt x="14863" y="7363"/>
                    <a:pt x="15289" y="6536"/>
                    <a:pt x="15990" y="5884"/>
                  </a:cubicBezTo>
                  <a:cubicBezTo>
                    <a:pt x="16241" y="5683"/>
                    <a:pt x="16441" y="5358"/>
                    <a:pt x="16216" y="5007"/>
                  </a:cubicBezTo>
                  <a:cubicBezTo>
                    <a:pt x="16088" y="4783"/>
                    <a:pt x="15829" y="4672"/>
                    <a:pt x="15547" y="4672"/>
                  </a:cubicBezTo>
                  <a:cubicBezTo>
                    <a:pt x="15386" y="4672"/>
                    <a:pt x="15218" y="4708"/>
                    <a:pt x="15063" y="4781"/>
                  </a:cubicBezTo>
                  <a:cubicBezTo>
                    <a:pt x="14913" y="4856"/>
                    <a:pt x="14762" y="4932"/>
                    <a:pt x="14637" y="5057"/>
                  </a:cubicBezTo>
                  <a:cubicBezTo>
                    <a:pt x="13509" y="5934"/>
                    <a:pt x="12231" y="6561"/>
                    <a:pt x="11028" y="7338"/>
                  </a:cubicBezTo>
                  <a:cubicBezTo>
                    <a:pt x="10747" y="7508"/>
                    <a:pt x="10546" y="7603"/>
                    <a:pt x="10393" y="7603"/>
                  </a:cubicBezTo>
                  <a:cubicBezTo>
                    <a:pt x="10165" y="7603"/>
                    <a:pt x="10045" y="7392"/>
                    <a:pt x="9925" y="6911"/>
                  </a:cubicBezTo>
                  <a:cubicBezTo>
                    <a:pt x="9649" y="5909"/>
                    <a:pt x="9424" y="4906"/>
                    <a:pt x="9173" y="3904"/>
                  </a:cubicBezTo>
                  <a:cubicBezTo>
                    <a:pt x="9048" y="3478"/>
                    <a:pt x="8923" y="3077"/>
                    <a:pt x="8973" y="2626"/>
                  </a:cubicBezTo>
                  <a:cubicBezTo>
                    <a:pt x="8973" y="2350"/>
                    <a:pt x="8973" y="2099"/>
                    <a:pt x="8973" y="1824"/>
                  </a:cubicBezTo>
                  <a:cubicBezTo>
                    <a:pt x="8973" y="746"/>
                    <a:pt x="8797" y="520"/>
                    <a:pt x="7820" y="119"/>
                  </a:cubicBezTo>
                  <a:cubicBezTo>
                    <a:pt x="7619" y="42"/>
                    <a:pt x="7461" y="1"/>
                    <a:pt x="7332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" name="Google Shape;108;p6"/>
            <p:cNvSpPr/>
            <p:nvPr/>
          </p:nvSpPr>
          <p:spPr>
            <a:xfrm>
              <a:off x="8331913" y="266838"/>
              <a:ext cx="444875" cy="545100"/>
            </a:xfrm>
            <a:custGeom>
              <a:avLst/>
              <a:gdLst/>
              <a:ahLst/>
              <a:cxnLst/>
              <a:rect l="l" t="t" r="r" b="b"/>
              <a:pathLst>
                <a:path w="17795" h="21804" extrusionOk="0">
                  <a:moveTo>
                    <a:pt x="7569" y="997"/>
                  </a:moveTo>
                  <a:cubicBezTo>
                    <a:pt x="7569" y="997"/>
                    <a:pt x="7569" y="1022"/>
                    <a:pt x="7569" y="1022"/>
                  </a:cubicBezTo>
                  <a:cubicBezTo>
                    <a:pt x="7569" y="1022"/>
                    <a:pt x="7569" y="1022"/>
                    <a:pt x="7544" y="997"/>
                  </a:cubicBezTo>
                  <a:close/>
                  <a:moveTo>
                    <a:pt x="10802" y="13252"/>
                  </a:moveTo>
                  <a:cubicBezTo>
                    <a:pt x="10802" y="13252"/>
                    <a:pt x="10802" y="13277"/>
                    <a:pt x="10802" y="13302"/>
                  </a:cubicBezTo>
                  <a:cubicBezTo>
                    <a:pt x="10802" y="13277"/>
                    <a:pt x="10777" y="13277"/>
                    <a:pt x="10777" y="13277"/>
                  </a:cubicBezTo>
                  <a:cubicBezTo>
                    <a:pt x="10777" y="13277"/>
                    <a:pt x="10802" y="13252"/>
                    <a:pt x="10802" y="13252"/>
                  </a:cubicBezTo>
                  <a:close/>
                  <a:moveTo>
                    <a:pt x="11203" y="13378"/>
                  </a:moveTo>
                  <a:cubicBezTo>
                    <a:pt x="11203" y="13378"/>
                    <a:pt x="11191" y="13396"/>
                    <a:pt x="11178" y="13415"/>
                  </a:cubicBezTo>
                  <a:lnTo>
                    <a:pt x="11178" y="13415"/>
                  </a:lnTo>
                  <a:cubicBezTo>
                    <a:pt x="11185" y="13403"/>
                    <a:pt x="11191" y="13390"/>
                    <a:pt x="11203" y="13378"/>
                  </a:cubicBezTo>
                  <a:close/>
                  <a:moveTo>
                    <a:pt x="9775" y="17638"/>
                  </a:moveTo>
                  <a:cubicBezTo>
                    <a:pt x="9775" y="17663"/>
                    <a:pt x="9775" y="17663"/>
                    <a:pt x="9775" y="17688"/>
                  </a:cubicBezTo>
                  <a:cubicBezTo>
                    <a:pt x="9750" y="17688"/>
                    <a:pt x="9725" y="17688"/>
                    <a:pt x="9700" y="17714"/>
                  </a:cubicBezTo>
                  <a:cubicBezTo>
                    <a:pt x="9725" y="17688"/>
                    <a:pt x="9750" y="17663"/>
                    <a:pt x="9775" y="17638"/>
                  </a:cubicBezTo>
                  <a:close/>
                  <a:moveTo>
                    <a:pt x="7332" y="1"/>
                  </a:moveTo>
                  <a:cubicBezTo>
                    <a:pt x="7042" y="1"/>
                    <a:pt x="6898" y="210"/>
                    <a:pt x="6742" y="696"/>
                  </a:cubicBezTo>
                  <a:cubicBezTo>
                    <a:pt x="6391" y="1924"/>
                    <a:pt x="6291" y="3177"/>
                    <a:pt x="6391" y="4430"/>
                  </a:cubicBezTo>
                  <a:cubicBezTo>
                    <a:pt x="6391" y="4505"/>
                    <a:pt x="6366" y="4556"/>
                    <a:pt x="6366" y="4606"/>
                  </a:cubicBezTo>
                  <a:cubicBezTo>
                    <a:pt x="5990" y="5032"/>
                    <a:pt x="6241" y="5558"/>
                    <a:pt x="6166" y="6009"/>
                  </a:cubicBezTo>
                  <a:cubicBezTo>
                    <a:pt x="5865" y="6260"/>
                    <a:pt x="5940" y="6686"/>
                    <a:pt x="5815" y="7012"/>
                  </a:cubicBezTo>
                  <a:cubicBezTo>
                    <a:pt x="5690" y="7363"/>
                    <a:pt x="5464" y="7413"/>
                    <a:pt x="5163" y="7438"/>
                  </a:cubicBezTo>
                  <a:cubicBezTo>
                    <a:pt x="4762" y="6811"/>
                    <a:pt x="4236" y="6310"/>
                    <a:pt x="3659" y="5884"/>
                  </a:cubicBezTo>
                  <a:cubicBezTo>
                    <a:pt x="2983" y="5383"/>
                    <a:pt x="2206" y="5107"/>
                    <a:pt x="1354" y="5007"/>
                  </a:cubicBezTo>
                  <a:cubicBezTo>
                    <a:pt x="1326" y="5005"/>
                    <a:pt x="1298" y="5004"/>
                    <a:pt x="1271" y="5004"/>
                  </a:cubicBezTo>
                  <a:cubicBezTo>
                    <a:pt x="860" y="5004"/>
                    <a:pt x="542" y="5183"/>
                    <a:pt x="401" y="5583"/>
                  </a:cubicBezTo>
                  <a:cubicBezTo>
                    <a:pt x="276" y="5984"/>
                    <a:pt x="301" y="6385"/>
                    <a:pt x="752" y="6611"/>
                  </a:cubicBezTo>
                  <a:cubicBezTo>
                    <a:pt x="1028" y="6761"/>
                    <a:pt x="1253" y="6962"/>
                    <a:pt x="1429" y="7212"/>
                  </a:cubicBezTo>
                  <a:cubicBezTo>
                    <a:pt x="1980" y="8089"/>
                    <a:pt x="2807" y="8716"/>
                    <a:pt x="3509" y="9468"/>
                  </a:cubicBezTo>
                  <a:cubicBezTo>
                    <a:pt x="3673" y="9655"/>
                    <a:pt x="3859" y="9821"/>
                    <a:pt x="4129" y="9821"/>
                  </a:cubicBezTo>
                  <a:cubicBezTo>
                    <a:pt x="4148" y="9821"/>
                    <a:pt x="4166" y="9820"/>
                    <a:pt x="4186" y="9819"/>
                  </a:cubicBezTo>
                  <a:cubicBezTo>
                    <a:pt x="4461" y="10044"/>
                    <a:pt x="4311" y="10270"/>
                    <a:pt x="4186" y="10495"/>
                  </a:cubicBezTo>
                  <a:cubicBezTo>
                    <a:pt x="3960" y="10997"/>
                    <a:pt x="3584" y="11423"/>
                    <a:pt x="3534" y="11999"/>
                  </a:cubicBezTo>
                  <a:cubicBezTo>
                    <a:pt x="3334" y="12150"/>
                    <a:pt x="3158" y="12350"/>
                    <a:pt x="3133" y="12626"/>
                  </a:cubicBezTo>
                  <a:cubicBezTo>
                    <a:pt x="2482" y="13754"/>
                    <a:pt x="1830" y="14906"/>
                    <a:pt x="1178" y="16034"/>
                  </a:cubicBezTo>
                  <a:cubicBezTo>
                    <a:pt x="752" y="16460"/>
                    <a:pt x="476" y="16987"/>
                    <a:pt x="251" y="17513"/>
                  </a:cubicBezTo>
                  <a:cubicBezTo>
                    <a:pt x="0" y="18064"/>
                    <a:pt x="151" y="18290"/>
                    <a:pt x="777" y="18440"/>
                  </a:cubicBezTo>
                  <a:cubicBezTo>
                    <a:pt x="863" y="18594"/>
                    <a:pt x="937" y="18806"/>
                    <a:pt x="1086" y="18806"/>
                  </a:cubicBezTo>
                  <a:cubicBezTo>
                    <a:pt x="1156" y="18806"/>
                    <a:pt x="1242" y="18760"/>
                    <a:pt x="1354" y="18641"/>
                  </a:cubicBezTo>
                  <a:cubicBezTo>
                    <a:pt x="1401" y="18644"/>
                    <a:pt x="1447" y="18646"/>
                    <a:pt x="1492" y="18646"/>
                  </a:cubicBezTo>
                  <a:cubicBezTo>
                    <a:pt x="1782" y="18646"/>
                    <a:pt x="2022" y="18562"/>
                    <a:pt x="2131" y="18215"/>
                  </a:cubicBezTo>
                  <a:cubicBezTo>
                    <a:pt x="2256" y="18190"/>
                    <a:pt x="2331" y="18140"/>
                    <a:pt x="2356" y="18039"/>
                  </a:cubicBezTo>
                  <a:cubicBezTo>
                    <a:pt x="2431" y="17989"/>
                    <a:pt x="2482" y="17889"/>
                    <a:pt x="2557" y="17839"/>
                  </a:cubicBezTo>
                  <a:cubicBezTo>
                    <a:pt x="3108" y="17262"/>
                    <a:pt x="3910" y="16886"/>
                    <a:pt x="4186" y="16059"/>
                  </a:cubicBezTo>
                  <a:cubicBezTo>
                    <a:pt x="4436" y="15884"/>
                    <a:pt x="4612" y="15683"/>
                    <a:pt x="4762" y="15433"/>
                  </a:cubicBezTo>
                  <a:cubicBezTo>
                    <a:pt x="5414" y="15007"/>
                    <a:pt x="5890" y="14430"/>
                    <a:pt x="6391" y="13879"/>
                  </a:cubicBezTo>
                  <a:cubicBezTo>
                    <a:pt x="6391" y="13879"/>
                    <a:pt x="6341" y="13804"/>
                    <a:pt x="6341" y="13804"/>
                  </a:cubicBezTo>
                  <a:lnTo>
                    <a:pt x="6366" y="13804"/>
                  </a:lnTo>
                  <a:cubicBezTo>
                    <a:pt x="6366" y="13829"/>
                    <a:pt x="6391" y="13854"/>
                    <a:pt x="6391" y="13879"/>
                  </a:cubicBezTo>
                  <a:cubicBezTo>
                    <a:pt x="6441" y="13954"/>
                    <a:pt x="6542" y="14029"/>
                    <a:pt x="6567" y="14104"/>
                  </a:cubicBezTo>
                  <a:cubicBezTo>
                    <a:pt x="6742" y="16135"/>
                    <a:pt x="7243" y="18089"/>
                    <a:pt x="7619" y="20069"/>
                  </a:cubicBezTo>
                  <a:cubicBezTo>
                    <a:pt x="7695" y="20470"/>
                    <a:pt x="7795" y="20871"/>
                    <a:pt x="7970" y="21222"/>
                  </a:cubicBezTo>
                  <a:cubicBezTo>
                    <a:pt x="8155" y="21605"/>
                    <a:pt x="8444" y="21804"/>
                    <a:pt x="8737" y="21804"/>
                  </a:cubicBezTo>
                  <a:cubicBezTo>
                    <a:pt x="8962" y="21804"/>
                    <a:pt x="9189" y="21687"/>
                    <a:pt x="9374" y="21448"/>
                  </a:cubicBezTo>
                  <a:cubicBezTo>
                    <a:pt x="9649" y="20345"/>
                    <a:pt x="9800" y="19217"/>
                    <a:pt x="9775" y="18064"/>
                  </a:cubicBezTo>
                  <a:cubicBezTo>
                    <a:pt x="9925" y="17939"/>
                    <a:pt x="9950" y="17789"/>
                    <a:pt x="10000" y="17638"/>
                  </a:cubicBezTo>
                  <a:cubicBezTo>
                    <a:pt x="10176" y="16686"/>
                    <a:pt x="10376" y="15759"/>
                    <a:pt x="10577" y="14831"/>
                  </a:cubicBezTo>
                  <a:cubicBezTo>
                    <a:pt x="11103" y="14505"/>
                    <a:pt x="10802" y="13854"/>
                    <a:pt x="11153" y="13453"/>
                  </a:cubicBezTo>
                  <a:cubicBezTo>
                    <a:pt x="11253" y="13578"/>
                    <a:pt x="11404" y="13628"/>
                    <a:pt x="11554" y="13653"/>
                  </a:cubicBezTo>
                  <a:lnTo>
                    <a:pt x="11604" y="13578"/>
                  </a:lnTo>
                  <a:lnTo>
                    <a:pt x="11629" y="13578"/>
                  </a:lnTo>
                  <a:cubicBezTo>
                    <a:pt x="11604" y="13603"/>
                    <a:pt x="11579" y="13628"/>
                    <a:pt x="11554" y="13653"/>
                  </a:cubicBezTo>
                  <a:cubicBezTo>
                    <a:pt x="12206" y="14155"/>
                    <a:pt x="12732" y="14831"/>
                    <a:pt x="13584" y="15007"/>
                  </a:cubicBezTo>
                  <a:cubicBezTo>
                    <a:pt x="13685" y="15308"/>
                    <a:pt x="13885" y="15433"/>
                    <a:pt x="14186" y="15433"/>
                  </a:cubicBezTo>
                  <a:cubicBezTo>
                    <a:pt x="14411" y="15508"/>
                    <a:pt x="14612" y="15583"/>
                    <a:pt x="14837" y="15683"/>
                  </a:cubicBezTo>
                  <a:cubicBezTo>
                    <a:pt x="15514" y="15984"/>
                    <a:pt x="16216" y="16160"/>
                    <a:pt x="16918" y="16335"/>
                  </a:cubicBezTo>
                  <a:cubicBezTo>
                    <a:pt x="17004" y="16359"/>
                    <a:pt x="17088" y="16372"/>
                    <a:pt x="17168" y="16372"/>
                  </a:cubicBezTo>
                  <a:cubicBezTo>
                    <a:pt x="17343" y="16372"/>
                    <a:pt x="17499" y="16307"/>
                    <a:pt x="17619" y="16135"/>
                  </a:cubicBezTo>
                  <a:cubicBezTo>
                    <a:pt x="17795" y="15834"/>
                    <a:pt x="17594" y="15633"/>
                    <a:pt x="17444" y="15408"/>
                  </a:cubicBezTo>
                  <a:cubicBezTo>
                    <a:pt x="17369" y="15333"/>
                    <a:pt x="17294" y="15282"/>
                    <a:pt x="17218" y="15207"/>
                  </a:cubicBezTo>
                  <a:cubicBezTo>
                    <a:pt x="16191" y="14054"/>
                    <a:pt x="15188" y="12876"/>
                    <a:pt x="14136" y="11724"/>
                  </a:cubicBezTo>
                  <a:cubicBezTo>
                    <a:pt x="13735" y="11297"/>
                    <a:pt x="13409" y="10796"/>
                    <a:pt x="12782" y="10596"/>
                  </a:cubicBezTo>
                  <a:cubicBezTo>
                    <a:pt x="12782" y="10470"/>
                    <a:pt x="12782" y="10345"/>
                    <a:pt x="12782" y="10220"/>
                  </a:cubicBezTo>
                  <a:lnTo>
                    <a:pt x="14211" y="8039"/>
                  </a:lnTo>
                  <a:cubicBezTo>
                    <a:pt x="14863" y="7363"/>
                    <a:pt x="15289" y="6536"/>
                    <a:pt x="15990" y="5884"/>
                  </a:cubicBezTo>
                  <a:cubicBezTo>
                    <a:pt x="16241" y="5683"/>
                    <a:pt x="16441" y="5358"/>
                    <a:pt x="16216" y="5007"/>
                  </a:cubicBezTo>
                  <a:cubicBezTo>
                    <a:pt x="16088" y="4783"/>
                    <a:pt x="15829" y="4672"/>
                    <a:pt x="15547" y="4672"/>
                  </a:cubicBezTo>
                  <a:cubicBezTo>
                    <a:pt x="15386" y="4672"/>
                    <a:pt x="15218" y="4708"/>
                    <a:pt x="15063" y="4781"/>
                  </a:cubicBezTo>
                  <a:cubicBezTo>
                    <a:pt x="14913" y="4856"/>
                    <a:pt x="14762" y="4932"/>
                    <a:pt x="14637" y="5057"/>
                  </a:cubicBezTo>
                  <a:cubicBezTo>
                    <a:pt x="13509" y="5934"/>
                    <a:pt x="12231" y="6561"/>
                    <a:pt x="11028" y="7338"/>
                  </a:cubicBezTo>
                  <a:cubicBezTo>
                    <a:pt x="10747" y="7508"/>
                    <a:pt x="10546" y="7603"/>
                    <a:pt x="10393" y="7603"/>
                  </a:cubicBezTo>
                  <a:cubicBezTo>
                    <a:pt x="10165" y="7603"/>
                    <a:pt x="10045" y="7392"/>
                    <a:pt x="9925" y="6911"/>
                  </a:cubicBezTo>
                  <a:cubicBezTo>
                    <a:pt x="9649" y="5909"/>
                    <a:pt x="9424" y="4906"/>
                    <a:pt x="9173" y="3904"/>
                  </a:cubicBezTo>
                  <a:cubicBezTo>
                    <a:pt x="9048" y="3478"/>
                    <a:pt x="8923" y="3077"/>
                    <a:pt x="8973" y="2626"/>
                  </a:cubicBezTo>
                  <a:cubicBezTo>
                    <a:pt x="8973" y="2350"/>
                    <a:pt x="8973" y="2099"/>
                    <a:pt x="8973" y="1824"/>
                  </a:cubicBezTo>
                  <a:cubicBezTo>
                    <a:pt x="8973" y="746"/>
                    <a:pt x="8797" y="520"/>
                    <a:pt x="7820" y="119"/>
                  </a:cubicBezTo>
                  <a:cubicBezTo>
                    <a:pt x="7619" y="42"/>
                    <a:pt x="7461" y="1"/>
                    <a:pt x="73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09" name="Google Shape;109;p6"/>
          <p:cNvGrpSpPr/>
          <p:nvPr/>
        </p:nvGrpSpPr>
        <p:grpSpPr>
          <a:xfrm rot="-1131748">
            <a:off x="256690" y="5397670"/>
            <a:ext cx="570033" cy="755628"/>
            <a:chOff x="477400" y="383100"/>
            <a:chExt cx="484975" cy="642875"/>
          </a:xfrm>
        </p:grpSpPr>
        <p:sp>
          <p:nvSpPr>
            <p:cNvPr id="110" name="Google Shape;110;p6"/>
            <p:cNvSpPr/>
            <p:nvPr/>
          </p:nvSpPr>
          <p:spPr>
            <a:xfrm>
              <a:off x="477400" y="383100"/>
              <a:ext cx="484975" cy="642875"/>
            </a:xfrm>
            <a:custGeom>
              <a:avLst/>
              <a:gdLst/>
              <a:ahLst/>
              <a:cxnLst/>
              <a:rect l="l" t="t" r="r" b="b"/>
              <a:pathLst>
                <a:path w="19399" h="25715" extrusionOk="0">
                  <a:moveTo>
                    <a:pt x="17845" y="5287"/>
                  </a:moveTo>
                  <a:cubicBezTo>
                    <a:pt x="17845" y="5312"/>
                    <a:pt x="17845" y="5337"/>
                    <a:pt x="17820" y="5337"/>
                  </a:cubicBezTo>
                  <a:cubicBezTo>
                    <a:pt x="17820" y="5337"/>
                    <a:pt x="17820" y="5312"/>
                    <a:pt x="17820" y="5287"/>
                  </a:cubicBezTo>
                  <a:close/>
                  <a:moveTo>
                    <a:pt x="9082" y="1"/>
                  </a:moveTo>
                  <a:cubicBezTo>
                    <a:pt x="8991" y="1"/>
                    <a:pt x="8913" y="63"/>
                    <a:pt x="8872" y="199"/>
                  </a:cubicBezTo>
                  <a:cubicBezTo>
                    <a:pt x="8697" y="776"/>
                    <a:pt x="8521" y="1352"/>
                    <a:pt x="8647" y="1979"/>
                  </a:cubicBezTo>
                  <a:cubicBezTo>
                    <a:pt x="8622" y="2079"/>
                    <a:pt x="8622" y="2204"/>
                    <a:pt x="8622" y="2305"/>
                  </a:cubicBezTo>
                  <a:cubicBezTo>
                    <a:pt x="8471" y="2480"/>
                    <a:pt x="8496" y="2680"/>
                    <a:pt x="8471" y="2881"/>
                  </a:cubicBezTo>
                  <a:cubicBezTo>
                    <a:pt x="8371" y="4635"/>
                    <a:pt x="8020" y="6365"/>
                    <a:pt x="7694" y="8069"/>
                  </a:cubicBezTo>
                  <a:cubicBezTo>
                    <a:pt x="7586" y="8558"/>
                    <a:pt x="7556" y="8693"/>
                    <a:pt x="7302" y="8693"/>
                  </a:cubicBezTo>
                  <a:cubicBezTo>
                    <a:pt x="7204" y="8693"/>
                    <a:pt x="7073" y="8673"/>
                    <a:pt x="6892" y="8645"/>
                  </a:cubicBezTo>
                  <a:cubicBezTo>
                    <a:pt x="5489" y="8420"/>
                    <a:pt x="4110" y="7969"/>
                    <a:pt x="2657" y="7969"/>
                  </a:cubicBezTo>
                  <a:cubicBezTo>
                    <a:pt x="2306" y="7693"/>
                    <a:pt x="1880" y="7793"/>
                    <a:pt x="1479" y="7743"/>
                  </a:cubicBezTo>
                  <a:cubicBezTo>
                    <a:pt x="1153" y="7493"/>
                    <a:pt x="752" y="7593"/>
                    <a:pt x="426" y="7467"/>
                  </a:cubicBezTo>
                  <a:cubicBezTo>
                    <a:pt x="393" y="7454"/>
                    <a:pt x="357" y="7448"/>
                    <a:pt x="322" y="7448"/>
                  </a:cubicBezTo>
                  <a:cubicBezTo>
                    <a:pt x="226" y="7448"/>
                    <a:pt x="130" y="7494"/>
                    <a:pt x="75" y="7568"/>
                  </a:cubicBezTo>
                  <a:cubicBezTo>
                    <a:pt x="0" y="7693"/>
                    <a:pt x="0" y="7868"/>
                    <a:pt x="100" y="7944"/>
                  </a:cubicBezTo>
                  <a:cubicBezTo>
                    <a:pt x="551" y="8295"/>
                    <a:pt x="702" y="8921"/>
                    <a:pt x="1253" y="9147"/>
                  </a:cubicBezTo>
                  <a:cubicBezTo>
                    <a:pt x="1328" y="9322"/>
                    <a:pt x="1454" y="9397"/>
                    <a:pt x="1629" y="9422"/>
                  </a:cubicBezTo>
                  <a:cubicBezTo>
                    <a:pt x="1805" y="9723"/>
                    <a:pt x="2080" y="9924"/>
                    <a:pt x="2331" y="10099"/>
                  </a:cubicBezTo>
                  <a:cubicBezTo>
                    <a:pt x="3108" y="10676"/>
                    <a:pt x="3910" y="11202"/>
                    <a:pt x="4687" y="11753"/>
                  </a:cubicBezTo>
                  <a:cubicBezTo>
                    <a:pt x="5288" y="12179"/>
                    <a:pt x="5313" y="12204"/>
                    <a:pt x="4912" y="12831"/>
                  </a:cubicBezTo>
                  <a:cubicBezTo>
                    <a:pt x="4336" y="13658"/>
                    <a:pt x="3734" y="14485"/>
                    <a:pt x="3233" y="15362"/>
                  </a:cubicBezTo>
                  <a:cubicBezTo>
                    <a:pt x="2105" y="16691"/>
                    <a:pt x="1404" y="18295"/>
                    <a:pt x="401" y="19698"/>
                  </a:cubicBezTo>
                  <a:cubicBezTo>
                    <a:pt x="125" y="20099"/>
                    <a:pt x="226" y="20475"/>
                    <a:pt x="476" y="20826"/>
                  </a:cubicBezTo>
                  <a:cubicBezTo>
                    <a:pt x="598" y="20982"/>
                    <a:pt x="740" y="21039"/>
                    <a:pt x="889" y="21039"/>
                  </a:cubicBezTo>
                  <a:cubicBezTo>
                    <a:pt x="1075" y="21039"/>
                    <a:pt x="1272" y="20949"/>
                    <a:pt x="1454" y="20851"/>
                  </a:cubicBezTo>
                  <a:cubicBezTo>
                    <a:pt x="2707" y="20174"/>
                    <a:pt x="3759" y="19272"/>
                    <a:pt x="4837" y="18395"/>
                  </a:cubicBezTo>
                  <a:cubicBezTo>
                    <a:pt x="5514" y="18244"/>
                    <a:pt x="5865" y="17693"/>
                    <a:pt x="6241" y="17192"/>
                  </a:cubicBezTo>
                  <a:cubicBezTo>
                    <a:pt x="6366" y="17167"/>
                    <a:pt x="6416" y="17092"/>
                    <a:pt x="6441" y="16991"/>
                  </a:cubicBezTo>
                  <a:cubicBezTo>
                    <a:pt x="6566" y="16816"/>
                    <a:pt x="6642" y="16565"/>
                    <a:pt x="6993" y="16565"/>
                  </a:cubicBezTo>
                  <a:cubicBezTo>
                    <a:pt x="7093" y="16966"/>
                    <a:pt x="7168" y="17392"/>
                    <a:pt x="7268" y="17793"/>
                  </a:cubicBezTo>
                  <a:cubicBezTo>
                    <a:pt x="7469" y="18545"/>
                    <a:pt x="7394" y="19347"/>
                    <a:pt x="7820" y="20024"/>
                  </a:cubicBezTo>
                  <a:cubicBezTo>
                    <a:pt x="7995" y="21252"/>
                    <a:pt x="8120" y="22530"/>
                    <a:pt x="8321" y="23758"/>
                  </a:cubicBezTo>
                  <a:cubicBezTo>
                    <a:pt x="8371" y="24260"/>
                    <a:pt x="8521" y="24736"/>
                    <a:pt x="8697" y="25212"/>
                  </a:cubicBezTo>
                  <a:cubicBezTo>
                    <a:pt x="8769" y="25452"/>
                    <a:pt x="8910" y="25715"/>
                    <a:pt x="9185" y="25715"/>
                  </a:cubicBezTo>
                  <a:cubicBezTo>
                    <a:pt x="9198" y="25715"/>
                    <a:pt x="9210" y="25714"/>
                    <a:pt x="9223" y="25713"/>
                  </a:cubicBezTo>
                  <a:cubicBezTo>
                    <a:pt x="9524" y="25688"/>
                    <a:pt x="9549" y="25387"/>
                    <a:pt x="9624" y="25187"/>
                  </a:cubicBezTo>
                  <a:cubicBezTo>
                    <a:pt x="9825" y="24560"/>
                    <a:pt x="9875" y="23884"/>
                    <a:pt x="9875" y="23207"/>
                  </a:cubicBezTo>
                  <a:cubicBezTo>
                    <a:pt x="9850" y="23207"/>
                    <a:pt x="9825" y="23207"/>
                    <a:pt x="9825" y="23182"/>
                  </a:cubicBezTo>
                  <a:lnTo>
                    <a:pt x="9825" y="23182"/>
                  </a:lnTo>
                  <a:cubicBezTo>
                    <a:pt x="9825" y="23182"/>
                    <a:pt x="9875" y="23207"/>
                    <a:pt x="9875" y="23207"/>
                  </a:cubicBezTo>
                  <a:cubicBezTo>
                    <a:pt x="10125" y="22706"/>
                    <a:pt x="10251" y="22179"/>
                    <a:pt x="10251" y="21603"/>
                  </a:cubicBezTo>
                  <a:cubicBezTo>
                    <a:pt x="10652" y="20099"/>
                    <a:pt x="10978" y="18570"/>
                    <a:pt x="11053" y="16991"/>
                  </a:cubicBezTo>
                  <a:cubicBezTo>
                    <a:pt x="11303" y="16816"/>
                    <a:pt x="11579" y="16766"/>
                    <a:pt x="11880" y="16766"/>
                  </a:cubicBezTo>
                  <a:lnTo>
                    <a:pt x="11855" y="16791"/>
                  </a:lnTo>
                  <a:cubicBezTo>
                    <a:pt x="12105" y="17117"/>
                    <a:pt x="12456" y="17192"/>
                    <a:pt x="12857" y="17217"/>
                  </a:cubicBezTo>
                  <a:cubicBezTo>
                    <a:pt x="14912" y="18119"/>
                    <a:pt x="17043" y="18821"/>
                    <a:pt x="19323" y="19097"/>
                  </a:cubicBezTo>
                  <a:cubicBezTo>
                    <a:pt x="19399" y="18495"/>
                    <a:pt x="19123" y="18094"/>
                    <a:pt x="18822" y="17743"/>
                  </a:cubicBezTo>
                  <a:cubicBezTo>
                    <a:pt x="18271" y="17117"/>
                    <a:pt x="17744" y="16490"/>
                    <a:pt x="17068" y="15964"/>
                  </a:cubicBezTo>
                  <a:cubicBezTo>
                    <a:pt x="16717" y="15488"/>
                    <a:pt x="16391" y="14961"/>
                    <a:pt x="15915" y="14585"/>
                  </a:cubicBezTo>
                  <a:cubicBezTo>
                    <a:pt x="15765" y="14134"/>
                    <a:pt x="15464" y="13833"/>
                    <a:pt x="15063" y="13583"/>
                  </a:cubicBezTo>
                  <a:cubicBezTo>
                    <a:pt x="14812" y="12931"/>
                    <a:pt x="14261" y="12530"/>
                    <a:pt x="13835" y="12004"/>
                  </a:cubicBezTo>
                  <a:cubicBezTo>
                    <a:pt x="13885" y="11803"/>
                    <a:pt x="13860" y="11553"/>
                    <a:pt x="13985" y="11427"/>
                  </a:cubicBezTo>
                  <a:cubicBezTo>
                    <a:pt x="14787" y="10450"/>
                    <a:pt x="15439" y="9372"/>
                    <a:pt x="16216" y="8370"/>
                  </a:cubicBezTo>
                  <a:cubicBezTo>
                    <a:pt x="16642" y="7793"/>
                    <a:pt x="17018" y="7217"/>
                    <a:pt x="17293" y="6590"/>
                  </a:cubicBezTo>
                  <a:cubicBezTo>
                    <a:pt x="17694" y="6239"/>
                    <a:pt x="17970" y="5788"/>
                    <a:pt x="18271" y="5362"/>
                  </a:cubicBezTo>
                  <a:cubicBezTo>
                    <a:pt x="18421" y="5287"/>
                    <a:pt x="18496" y="5162"/>
                    <a:pt x="18496" y="4986"/>
                  </a:cubicBezTo>
                  <a:cubicBezTo>
                    <a:pt x="18772" y="4736"/>
                    <a:pt x="18947" y="4410"/>
                    <a:pt x="19098" y="4084"/>
                  </a:cubicBezTo>
                  <a:cubicBezTo>
                    <a:pt x="19274" y="3666"/>
                    <a:pt x="19122" y="3364"/>
                    <a:pt x="18743" y="3364"/>
                  </a:cubicBezTo>
                  <a:cubicBezTo>
                    <a:pt x="18690" y="3364"/>
                    <a:pt x="18633" y="3370"/>
                    <a:pt x="18572" y="3382"/>
                  </a:cubicBezTo>
                  <a:cubicBezTo>
                    <a:pt x="18246" y="3432"/>
                    <a:pt x="17945" y="3608"/>
                    <a:pt x="17644" y="3733"/>
                  </a:cubicBezTo>
                  <a:cubicBezTo>
                    <a:pt x="17494" y="3758"/>
                    <a:pt x="17343" y="3808"/>
                    <a:pt x="17293" y="3984"/>
                  </a:cubicBezTo>
                  <a:lnTo>
                    <a:pt x="17268" y="3984"/>
                  </a:lnTo>
                  <a:cubicBezTo>
                    <a:pt x="16942" y="3984"/>
                    <a:pt x="16667" y="4109"/>
                    <a:pt x="16441" y="4360"/>
                  </a:cubicBezTo>
                  <a:cubicBezTo>
                    <a:pt x="16166" y="4535"/>
                    <a:pt x="15815" y="4635"/>
                    <a:pt x="15639" y="4961"/>
                  </a:cubicBezTo>
                  <a:cubicBezTo>
                    <a:pt x="15389" y="5011"/>
                    <a:pt x="15188" y="5137"/>
                    <a:pt x="15063" y="5337"/>
                  </a:cubicBezTo>
                  <a:cubicBezTo>
                    <a:pt x="14887" y="5337"/>
                    <a:pt x="14737" y="5412"/>
                    <a:pt x="14662" y="5563"/>
                  </a:cubicBezTo>
                  <a:cubicBezTo>
                    <a:pt x="13409" y="6214"/>
                    <a:pt x="12381" y="7217"/>
                    <a:pt x="11153" y="7994"/>
                  </a:cubicBezTo>
                  <a:cubicBezTo>
                    <a:pt x="10802" y="6565"/>
                    <a:pt x="10376" y="5262"/>
                    <a:pt x="10176" y="3909"/>
                  </a:cubicBezTo>
                  <a:cubicBezTo>
                    <a:pt x="10025" y="2906"/>
                    <a:pt x="9825" y="1929"/>
                    <a:pt x="9649" y="951"/>
                  </a:cubicBezTo>
                  <a:cubicBezTo>
                    <a:pt x="9599" y="650"/>
                    <a:pt x="9524" y="350"/>
                    <a:pt x="9323" y="124"/>
                  </a:cubicBezTo>
                  <a:cubicBezTo>
                    <a:pt x="9243" y="44"/>
                    <a:pt x="9158" y="1"/>
                    <a:pt x="9082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" name="Google Shape;111;p6"/>
            <p:cNvSpPr/>
            <p:nvPr/>
          </p:nvSpPr>
          <p:spPr>
            <a:xfrm>
              <a:off x="477400" y="383100"/>
              <a:ext cx="484975" cy="642875"/>
            </a:xfrm>
            <a:custGeom>
              <a:avLst/>
              <a:gdLst/>
              <a:ahLst/>
              <a:cxnLst/>
              <a:rect l="l" t="t" r="r" b="b"/>
              <a:pathLst>
                <a:path w="19399" h="25715" extrusionOk="0">
                  <a:moveTo>
                    <a:pt x="17845" y="5287"/>
                  </a:moveTo>
                  <a:cubicBezTo>
                    <a:pt x="17845" y="5312"/>
                    <a:pt x="17845" y="5337"/>
                    <a:pt x="17820" y="5337"/>
                  </a:cubicBezTo>
                  <a:cubicBezTo>
                    <a:pt x="17820" y="5337"/>
                    <a:pt x="17820" y="5312"/>
                    <a:pt x="17820" y="5287"/>
                  </a:cubicBezTo>
                  <a:close/>
                  <a:moveTo>
                    <a:pt x="9082" y="1"/>
                  </a:moveTo>
                  <a:cubicBezTo>
                    <a:pt x="8991" y="1"/>
                    <a:pt x="8913" y="63"/>
                    <a:pt x="8872" y="199"/>
                  </a:cubicBezTo>
                  <a:cubicBezTo>
                    <a:pt x="8697" y="776"/>
                    <a:pt x="8521" y="1352"/>
                    <a:pt x="8647" y="1979"/>
                  </a:cubicBezTo>
                  <a:cubicBezTo>
                    <a:pt x="8622" y="2079"/>
                    <a:pt x="8622" y="2204"/>
                    <a:pt x="8622" y="2305"/>
                  </a:cubicBezTo>
                  <a:cubicBezTo>
                    <a:pt x="8471" y="2480"/>
                    <a:pt x="8496" y="2680"/>
                    <a:pt x="8471" y="2881"/>
                  </a:cubicBezTo>
                  <a:cubicBezTo>
                    <a:pt x="8371" y="4635"/>
                    <a:pt x="8020" y="6365"/>
                    <a:pt x="7694" y="8069"/>
                  </a:cubicBezTo>
                  <a:cubicBezTo>
                    <a:pt x="7586" y="8558"/>
                    <a:pt x="7556" y="8693"/>
                    <a:pt x="7302" y="8693"/>
                  </a:cubicBezTo>
                  <a:cubicBezTo>
                    <a:pt x="7204" y="8693"/>
                    <a:pt x="7073" y="8673"/>
                    <a:pt x="6892" y="8645"/>
                  </a:cubicBezTo>
                  <a:cubicBezTo>
                    <a:pt x="5489" y="8420"/>
                    <a:pt x="4110" y="7969"/>
                    <a:pt x="2657" y="7969"/>
                  </a:cubicBezTo>
                  <a:cubicBezTo>
                    <a:pt x="2306" y="7693"/>
                    <a:pt x="1880" y="7793"/>
                    <a:pt x="1479" y="7743"/>
                  </a:cubicBezTo>
                  <a:cubicBezTo>
                    <a:pt x="1153" y="7493"/>
                    <a:pt x="752" y="7593"/>
                    <a:pt x="426" y="7467"/>
                  </a:cubicBezTo>
                  <a:cubicBezTo>
                    <a:pt x="393" y="7454"/>
                    <a:pt x="357" y="7448"/>
                    <a:pt x="322" y="7448"/>
                  </a:cubicBezTo>
                  <a:cubicBezTo>
                    <a:pt x="226" y="7448"/>
                    <a:pt x="130" y="7494"/>
                    <a:pt x="75" y="7568"/>
                  </a:cubicBezTo>
                  <a:cubicBezTo>
                    <a:pt x="0" y="7693"/>
                    <a:pt x="0" y="7868"/>
                    <a:pt x="100" y="7944"/>
                  </a:cubicBezTo>
                  <a:cubicBezTo>
                    <a:pt x="551" y="8295"/>
                    <a:pt x="702" y="8921"/>
                    <a:pt x="1253" y="9147"/>
                  </a:cubicBezTo>
                  <a:cubicBezTo>
                    <a:pt x="1328" y="9322"/>
                    <a:pt x="1454" y="9397"/>
                    <a:pt x="1629" y="9422"/>
                  </a:cubicBezTo>
                  <a:cubicBezTo>
                    <a:pt x="1805" y="9723"/>
                    <a:pt x="2080" y="9924"/>
                    <a:pt x="2331" y="10099"/>
                  </a:cubicBezTo>
                  <a:cubicBezTo>
                    <a:pt x="3108" y="10676"/>
                    <a:pt x="3910" y="11202"/>
                    <a:pt x="4687" y="11753"/>
                  </a:cubicBezTo>
                  <a:cubicBezTo>
                    <a:pt x="5288" y="12179"/>
                    <a:pt x="5313" y="12204"/>
                    <a:pt x="4912" y="12831"/>
                  </a:cubicBezTo>
                  <a:cubicBezTo>
                    <a:pt x="4336" y="13658"/>
                    <a:pt x="3734" y="14485"/>
                    <a:pt x="3233" y="15362"/>
                  </a:cubicBezTo>
                  <a:cubicBezTo>
                    <a:pt x="2105" y="16691"/>
                    <a:pt x="1404" y="18295"/>
                    <a:pt x="401" y="19698"/>
                  </a:cubicBezTo>
                  <a:cubicBezTo>
                    <a:pt x="125" y="20099"/>
                    <a:pt x="226" y="20475"/>
                    <a:pt x="476" y="20826"/>
                  </a:cubicBezTo>
                  <a:cubicBezTo>
                    <a:pt x="598" y="20982"/>
                    <a:pt x="740" y="21039"/>
                    <a:pt x="889" y="21039"/>
                  </a:cubicBezTo>
                  <a:cubicBezTo>
                    <a:pt x="1075" y="21039"/>
                    <a:pt x="1272" y="20949"/>
                    <a:pt x="1454" y="20851"/>
                  </a:cubicBezTo>
                  <a:cubicBezTo>
                    <a:pt x="2707" y="20174"/>
                    <a:pt x="3759" y="19272"/>
                    <a:pt x="4837" y="18395"/>
                  </a:cubicBezTo>
                  <a:cubicBezTo>
                    <a:pt x="5514" y="18244"/>
                    <a:pt x="5865" y="17693"/>
                    <a:pt x="6241" y="17192"/>
                  </a:cubicBezTo>
                  <a:cubicBezTo>
                    <a:pt x="6366" y="17167"/>
                    <a:pt x="6416" y="17092"/>
                    <a:pt x="6441" y="16991"/>
                  </a:cubicBezTo>
                  <a:cubicBezTo>
                    <a:pt x="6566" y="16816"/>
                    <a:pt x="6642" y="16565"/>
                    <a:pt x="6993" y="16565"/>
                  </a:cubicBezTo>
                  <a:cubicBezTo>
                    <a:pt x="7093" y="16966"/>
                    <a:pt x="7168" y="17392"/>
                    <a:pt x="7268" y="17793"/>
                  </a:cubicBezTo>
                  <a:cubicBezTo>
                    <a:pt x="7469" y="18545"/>
                    <a:pt x="7394" y="19347"/>
                    <a:pt x="7820" y="20024"/>
                  </a:cubicBezTo>
                  <a:cubicBezTo>
                    <a:pt x="7995" y="21252"/>
                    <a:pt x="8120" y="22530"/>
                    <a:pt x="8321" y="23758"/>
                  </a:cubicBezTo>
                  <a:cubicBezTo>
                    <a:pt x="8371" y="24260"/>
                    <a:pt x="8521" y="24736"/>
                    <a:pt x="8697" y="25212"/>
                  </a:cubicBezTo>
                  <a:cubicBezTo>
                    <a:pt x="8769" y="25452"/>
                    <a:pt x="8910" y="25715"/>
                    <a:pt x="9185" y="25715"/>
                  </a:cubicBezTo>
                  <a:cubicBezTo>
                    <a:pt x="9198" y="25715"/>
                    <a:pt x="9210" y="25714"/>
                    <a:pt x="9223" y="25713"/>
                  </a:cubicBezTo>
                  <a:cubicBezTo>
                    <a:pt x="9524" y="25688"/>
                    <a:pt x="9549" y="25387"/>
                    <a:pt x="9624" y="25187"/>
                  </a:cubicBezTo>
                  <a:cubicBezTo>
                    <a:pt x="9825" y="24560"/>
                    <a:pt x="9875" y="23884"/>
                    <a:pt x="9875" y="23207"/>
                  </a:cubicBezTo>
                  <a:cubicBezTo>
                    <a:pt x="9850" y="23207"/>
                    <a:pt x="9825" y="23207"/>
                    <a:pt x="9825" y="23182"/>
                  </a:cubicBezTo>
                  <a:lnTo>
                    <a:pt x="9825" y="23182"/>
                  </a:lnTo>
                  <a:cubicBezTo>
                    <a:pt x="9825" y="23182"/>
                    <a:pt x="9875" y="23207"/>
                    <a:pt x="9875" y="23207"/>
                  </a:cubicBezTo>
                  <a:cubicBezTo>
                    <a:pt x="10125" y="22706"/>
                    <a:pt x="10251" y="22179"/>
                    <a:pt x="10251" y="21603"/>
                  </a:cubicBezTo>
                  <a:cubicBezTo>
                    <a:pt x="10652" y="20099"/>
                    <a:pt x="10978" y="18570"/>
                    <a:pt x="11053" y="16991"/>
                  </a:cubicBezTo>
                  <a:cubicBezTo>
                    <a:pt x="11303" y="16816"/>
                    <a:pt x="11579" y="16766"/>
                    <a:pt x="11880" y="16766"/>
                  </a:cubicBezTo>
                  <a:lnTo>
                    <a:pt x="11855" y="16791"/>
                  </a:lnTo>
                  <a:cubicBezTo>
                    <a:pt x="12105" y="17117"/>
                    <a:pt x="12456" y="17192"/>
                    <a:pt x="12857" y="17217"/>
                  </a:cubicBezTo>
                  <a:cubicBezTo>
                    <a:pt x="14912" y="18119"/>
                    <a:pt x="17043" y="18821"/>
                    <a:pt x="19323" y="19097"/>
                  </a:cubicBezTo>
                  <a:cubicBezTo>
                    <a:pt x="19399" y="18495"/>
                    <a:pt x="19123" y="18094"/>
                    <a:pt x="18822" y="17743"/>
                  </a:cubicBezTo>
                  <a:cubicBezTo>
                    <a:pt x="18271" y="17117"/>
                    <a:pt x="17744" y="16490"/>
                    <a:pt x="17068" y="15964"/>
                  </a:cubicBezTo>
                  <a:cubicBezTo>
                    <a:pt x="16717" y="15488"/>
                    <a:pt x="16391" y="14961"/>
                    <a:pt x="15915" y="14585"/>
                  </a:cubicBezTo>
                  <a:cubicBezTo>
                    <a:pt x="15765" y="14134"/>
                    <a:pt x="15464" y="13833"/>
                    <a:pt x="15063" y="13583"/>
                  </a:cubicBezTo>
                  <a:cubicBezTo>
                    <a:pt x="14812" y="12931"/>
                    <a:pt x="14261" y="12530"/>
                    <a:pt x="13835" y="12004"/>
                  </a:cubicBezTo>
                  <a:cubicBezTo>
                    <a:pt x="13885" y="11803"/>
                    <a:pt x="13860" y="11553"/>
                    <a:pt x="13985" y="11427"/>
                  </a:cubicBezTo>
                  <a:cubicBezTo>
                    <a:pt x="14787" y="10450"/>
                    <a:pt x="15439" y="9372"/>
                    <a:pt x="16216" y="8370"/>
                  </a:cubicBezTo>
                  <a:cubicBezTo>
                    <a:pt x="16642" y="7793"/>
                    <a:pt x="17018" y="7217"/>
                    <a:pt x="17293" y="6590"/>
                  </a:cubicBezTo>
                  <a:cubicBezTo>
                    <a:pt x="17694" y="6239"/>
                    <a:pt x="17970" y="5788"/>
                    <a:pt x="18271" y="5362"/>
                  </a:cubicBezTo>
                  <a:cubicBezTo>
                    <a:pt x="18421" y="5287"/>
                    <a:pt x="18496" y="5162"/>
                    <a:pt x="18496" y="4986"/>
                  </a:cubicBezTo>
                  <a:cubicBezTo>
                    <a:pt x="18772" y="4736"/>
                    <a:pt x="18947" y="4410"/>
                    <a:pt x="19098" y="4084"/>
                  </a:cubicBezTo>
                  <a:cubicBezTo>
                    <a:pt x="19274" y="3666"/>
                    <a:pt x="19122" y="3364"/>
                    <a:pt x="18743" y="3364"/>
                  </a:cubicBezTo>
                  <a:cubicBezTo>
                    <a:pt x="18690" y="3364"/>
                    <a:pt x="18633" y="3370"/>
                    <a:pt x="18572" y="3382"/>
                  </a:cubicBezTo>
                  <a:cubicBezTo>
                    <a:pt x="18246" y="3432"/>
                    <a:pt x="17945" y="3608"/>
                    <a:pt x="17644" y="3733"/>
                  </a:cubicBezTo>
                  <a:cubicBezTo>
                    <a:pt x="17494" y="3758"/>
                    <a:pt x="17343" y="3808"/>
                    <a:pt x="17293" y="3984"/>
                  </a:cubicBezTo>
                  <a:lnTo>
                    <a:pt x="17268" y="3984"/>
                  </a:lnTo>
                  <a:cubicBezTo>
                    <a:pt x="16942" y="3984"/>
                    <a:pt x="16667" y="4109"/>
                    <a:pt x="16441" y="4360"/>
                  </a:cubicBezTo>
                  <a:cubicBezTo>
                    <a:pt x="16166" y="4535"/>
                    <a:pt x="15815" y="4635"/>
                    <a:pt x="15639" y="4961"/>
                  </a:cubicBezTo>
                  <a:cubicBezTo>
                    <a:pt x="15389" y="5011"/>
                    <a:pt x="15188" y="5137"/>
                    <a:pt x="15063" y="5337"/>
                  </a:cubicBezTo>
                  <a:cubicBezTo>
                    <a:pt x="14887" y="5337"/>
                    <a:pt x="14737" y="5412"/>
                    <a:pt x="14662" y="5563"/>
                  </a:cubicBezTo>
                  <a:cubicBezTo>
                    <a:pt x="13409" y="6214"/>
                    <a:pt x="12381" y="7217"/>
                    <a:pt x="11153" y="7994"/>
                  </a:cubicBezTo>
                  <a:cubicBezTo>
                    <a:pt x="10802" y="6565"/>
                    <a:pt x="10376" y="5262"/>
                    <a:pt x="10176" y="3909"/>
                  </a:cubicBezTo>
                  <a:cubicBezTo>
                    <a:pt x="10025" y="2906"/>
                    <a:pt x="9825" y="1929"/>
                    <a:pt x="9649" y="951"/>
                  </a:cubicBezTo>
                  <a:cubicBezTo>
                    <a:pt x="9599" y="650"/>
                    <a:pt x="9524" y="350"/>
                    <a:pt x="9323" y="124"/>
                  </a:cubicBezTo>
                  <a:cubicBezTo>
                    <a:pt x="9243" y="44"/>
                    <a:pt x="9158" y="1"/>
                    <a:pt x="90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12" name="Google Shape;112;p6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845957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1_Main point"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8"/>
          <p:cNvSpPr/>
          <p:nvPr/>
        </p:nvSpPr>
        <p:spPr>
          <a:xfrm>
            <a:off x="0" y="-15434"/>
            <a:ext cx="12192083" cy="6877171"/>
          </a:xfrm>
          <a:custGeom>
            <a:avLst/>
            <a:gdLst/>
            <a:ahLst/>
            <a:cxnLst/>
            <a:rect l="l" t="t" r="r" b="b"/>
            <a:pathLst>
              <a:path w="73796" h="41626" extrusionOk="0">
                <a:moveTo>
                  <a:pt x="60753" y="4015"/>
                </a:moveTo>
                <a:cubicBezTo>
                  <a:pt x="62004" y="4049"/>
                  <a:pt x="63216" y="4123"/>
                  <a:pt x="64501" y="4123"/>
                </a:cubicBezTo>
                <a:cubicBezTo>
                  <a:pt x="64572" y="4123"/>
                  <a:pt x="64642" y="4123"/>
                  <a:pt x="64713" y="4122"/>
                </a:cubicBezTo>
                <a:lnTo>
                  <a:pt x="64713" y="4122"/>
                </a:lnTo>
                <a:cubicBezTo>
                  <a:pt x="64669" y="5469"/>
                  <a:pt x="64660" y="6879"/>
                  <a:pt x="64687" y="8261"/>
                </a:cubicBezTo>
                <a:cubicBezTo>
                  <a:pt x="63654" y="8212"/>
                  <a:pt x="62598" y="8139"/>
                  <a:pt x="61529" y="8139"/>
                </a:cubicBezTo>
                <a:cubicBezTo>
                  <a:pt x="61259" y="8139"/>
                  <a:pt x="60988" y="8144"/>
                  <a:pt x="60717" y="8154"/>
                </a:cubicBezTo>
                <a:cubicBezTo>
                  <a:pt x="60726" y="6789"/>
                  <a:pt x="60735" y="5425"/>
                  <a:pt x="60744" y="4051"/>
                </a:cubicBezTo>
                <a:cubicBezTo>
                  <a:pt x="60735" y="4033"/>
                  <a:pt x="60735" y="4015"/>
                  <a:pt x="60753" y="4015"/>
                </a:cubicBezTo>
                <a:close/>
                <a:moveTo>
                  <a:pt x="70575" y="4113"/>
                </a:moveTo>
                <a:cubicBezTo>
                  <a:pt x="70584" y="5487"/>
                  <a:pt x="70566" y="6852"/>
                  <a:pt x="70566" y="8217"/>
                </a:cubicBezTo>
                <a:cubicBezTo>
                  <a:pt x="69272" y="8262"/>
                  <a:pt x="67919" y="8316"/>
                  <a:pt x="66578" y="8316"/>
                </a:cubicBezTo>
                <a:cubicBezTo>
                  <a:pt x="66060" y="8316"/>
                  <a:pt x="65544" y="8308"/>
                  <a:pt x="65035" y="8288"/>
                </a:cubicBezTo>
                <a:cubicBezTo>
                  <a:pt x="65017" y="6905"/>
                  <a:pt x="65017" y="5469"/>
                  <a:pt x="65079" y="4131"/>
                </a:cubicBezTo>
                <a:cubicBezTo>
                  <a:pt x="65909" y="4151"/>
                  <a:pt x="66757" y="4163"/>
                  <a:pt x="67604" y="4163"/>
                </a:cubicBezTo>
                <a:cubicBezTo>
                  <a:pt x="68607" y="4163"/>
                  <a:pt x="69608" y="4147"/>
                  <a:pt x="70575" y="4113"/>
                </a:cubicBezTo>
                <a:close/>
                <a:moveTo>
                  <a:pt x="58534" y="3970"/>
                </a:moveTo>
                <a:cubicBezTo>
                  <a:pt x="59152" y="3970"/>
                  <a:pt x="59771" y="3981"/>
                  <a:pt x="60387" y="4006"/>
                </a:cubicBezTo>
                <a:cubicBezTo>
                  <a:pt x="60387" y="5398"/>
                  <a:pt x="60369" y="6781"/>
                  <a:pt x="60369" y="8181"/>
                </a:cubicBezTo>
                <a:cubicBezTo>
                  <a:pt x="58879" y="8208"/>
                  <a:pt x="57443" y="8297"/>
                  <a:pt x="55962" y="8333"/>
                </a:cubicBezTo>
                <a:cubicBezTo>
                  <a:pt x="55908" y="6923"/>
                  <a:pt x="55855" y="5505"/>
                  <a:pt x="55864" y="4024"/>
                </a:cubicBezTo>
                <a:cubicBezTo>
                  <a:pt x="56745" y="3992"/>
                  <a:pt x="57639" y="3970"/>
                  <a:pt x="58534" y="3970"/>
                </a:cubicBezTo>
                <a:close/>
                <a:moveTo>
                  <a:pt x="51038" y="4024"/>
                </a:moveTo>
                <a:cubicBezTo>
                  <a:pt x="51914" y="4062"/>
                  <a:pt x="52823" y="4086"/>
                  <a:pt x="53728" y="4086"/>
                </a:cubicBezTo>
                <a:cubicBezTo>
                  <a:pt x="54326" y="4086"/>
                  <a:pt x="54922" y="4076"/>
                  <a:pt x="55507" y="4051"/>
                </a:cubicBezTo>
                <a:lnTo>
                  <a:pt x="55507" y="4051"/>
                </a:lnTo>
                <a:cubicBezTo>
                  <a:pt x="55498" y="5523"/>
                  <a:pt x="55569" y="6914"/>
                  <a:pt x="55605" y="8342"/>
                </a:cubicBezTo>
                <a:cubicBezTo>
                  <a:pt x="54053" y="8360"/>
                  <a:pt x="52545" y="8413"/>
                  <a:pt x="51046" y="8476"/>
                </a:cubicBezTo>
                <a:cubicBezTo>
                  <a:pt x="51091" y="7021"/>
                  <a:pt x="51055" y="5505"/>
                  <a:pt x="51029" y="4060"/>
                </a:cubicBezTo>
                <a:cubicBezTo>
                  <a:pt x="51020" y="4042"/>
                  <a:pt x="51020" y="4033"/>
                  <a:pt x="51038" y="4024"/>
                </a:cubicBezTo>
                <a:close/>
                <a:moveTo>
                  <a:pt x="40618" y="3837"/>
                </a:moveTo>
                <a:lnTo>
                  <a:pt x="40618" y="3837"/>
                </a:lnTo>
                <a:cubicBezTo>
                  <a:pt x="40636" y="5433"/>
                  <a:pt x="40573" y="6941"/>
                  <a:pt x="40564" y="8502"/>
                </a:cubicBezTo>
                <a:cubicBezTo>
                  <a:pt x="40437" y="8498"/>
                  <a:pt x="40309" y="8496"/>
                  <a:pt x="40181" y="8496"/>
                </a:cubicBezTo>
                <a:cubicBezTo>
                  <a:pt x="39468" y="8496"/>
                  <a:pt x="38751" y="8552"/>
                  <a:pt x="38040" y="8583"/>
                </a:cubicBezTo>
                <a:cubicBezTo>
                  <a:pt x="37192" y="8618"/>
                  <a:pt x="36362" y="8609"/>
                  <a:pt x="35551" y="8699"/>
                </a:cubicBezTo>
                <a:lnTo>
                  <a:pt x="35542" y="8663"/>
                </a:lnTo>
                <a:cubicBezTo>
                  <a:pt x="35595" y="7120"/>
                  <a:pt x="35622" y="5505"/>
                  <a:pt x="35568" y="3935"/>
                </a:cubicBezTo>
                <a:cubicBezTo>
                  <a:pt x="37183" y="3837"/>
                  <a:pt x="38941" y="3881"/>
                  <a:pt x="40618" y="3837"/>
                </a:cubicBezTo>
                <a:close/>
                <a:moveTo>
                  <a:pt x="44285" y="3743"/>
                </a:moveTo>
                <a:cubicBezTo>
                  <a:pt x="44599" y="3743"/>
                  <a:pt x="44913" y="3750"/>
                  <a:pt x="45230" y="3765"/>
                </a:cubicBezTo>
                <a:cubicBezTo>
                  <a:pt x="45283" y="5433"/>
                  <a:pt x="45408" y="7004"/>
                  <a:pt x="45426" y="8699"/>
                </a:cubicBezTo>
                <a:cubicBezTo>
                  <a:pt x="43910" y="8654"/>
                  <a:pt x="42420" y="8583"/>
                  <a:pt x="40912" y="8520"/>
                </a:cubicBezTo>
                <a:cubicBezTo>
                  <a:pt x="40939" y="6959"/>
                  <a:pt x="40975" y="5407"/>
                  <a:pt x="40975" y="3828"/>
                </a:cubicBezTo>
                <a:cubicBezTo>
                  <a:pt x="42087" y="3821"/>
                  <a:pt x="43178" y="3743"/>
                  <a:pt x="44285" y="3743"/>
                </a:cubicBezTo>
                <a:close/>
                <a:moveTo>
                  <a:pt x="45596" y="3774"/>
                </a:moveTo>
                <a:cubicBezTo>
                  <a:pt x="47291" y="3854"/>
                  <a:pt x="49021" y="3899"/>
                  <a:pt x="50672" y="4015"/>
                </a:cubicBezTo>
                <a:cubicBezTo>
                  <a:pt x="50699" y="5496"/>
                  <a:pt x="50734" y="7013"/>
                  <a:pt x="50690" y="8502"/>
                </a:cubicBezTo>
                <a:cubicBezTo>
                  <a:pt x="49084" y="8592"/>
                  <a:pt x="47478" y="8699"/>
                  <a:pt x="45783" y="8708"/>
                </a:cubicBezTo>
                <a:cubicBezTo>
                  <a:pt x="45765" y="7030"/>
                  <a:pt x="45640" y="5451"/>
                  <a:pt x="45587" y="3810"/>
                </a:cubicBezTo>
                <a:cubicBezTo>
                  <a:pt x="45587" y="3792"/>
                  <a:pt x="45587" y="3783"/>
                  <a:pt x="45596" y="3774"/>
                </a:cubicBezTo>
                <a:close/>
                <a:moveTo>
                  <a:pt x="7351" y="4274"/>
                </a:moveTo>
                <a:cubicBezTo>
                  <a:pt x="7351" y="4996"/>
                  <a:pt x="7333" y="5665"/>
                  <a:pt x="7307" y="6129"/>
                </a:cubicBezTo>
                <a:cubicBezTo>
                  <a:pt x="7262" y="6923"/>
                  <a:pt x="7164" y="7887"/>
                  <a:pt x="7075" y="8904"/>
                </a:cubicBezTo>
                <a:cubicBezTo>
                  <a:pt x="7066" y="8984"/>
                  <a:pt x="7057" y="9055"/>
                  <a:pt x="7048" y="9136"/>
                </a:cubicBezTo>
                <a:cubicBezTo>
                  <a:pt x="5121" y="9100"/>
                  <a:pt x="3355" y="9064"/>
                  <a:pt x="1927" y="9038"/>
                </a:cubicBezTo>
                <a:cubicBezTo>
                  <a:pt x="1900" y="7280"/>
                  <a:pt x="1874" y="5505"/>
                  <a:pt x="1927" y="4854"/>
                </a:cubicBezTo>
                <a:cubicBezTo>
                  <a:pt x="1936" y="4711"/>
                  <a:pt x="1954" y="4541"/>
                  <a:pt x="1963" y="4345"/>
                </a:cubicBezTo>
                <a:lnTo>
                  <a:pt x="7351" y="4274"/>
                </a:lnTo>
                <a:close/>
                <a:moveTo>
                  <a:pt x="35060" y="3908"/>
                </a:moveTo>
                <a:lnTo>
                  <a:pt x="35060" y="3953"/>
                </a:lnTo>
                <a:lnTo>
                  <a:pt x="35220" y="3953"/>
                </a:lnTo>
                <a:cubicBezTo>
                  <a:pt x="35256" y="5532"/>
                  <a:pt x="35256" y="7146"/>
                  <a:pt x="35176" y="8681"/>
                </a:cubicBezTo>
                <a:cubicBezTo>
                  <a:pt x="34569" y="8797"/>
                  <a:pt x="33071" y="9020"/>
                  <a:pt x="30091" y="9171"/>
                </a:cubicBezTo>
                <a:cubicBezTo>
                  <a:pt x="30100" y="9091"/>
                  <a:pt x="30100" y="9020"/>
                  <a:pt x="30109" y="8939"/>
                </a:cubicBezTo>
                <a:cubicBezTo>
                  <a:pt x="30207" y="7922"/>
                  <a:pt x="30296" y="6950"/>
                  <a:pt x="30350" y="6147"/>
                </a:cubicBezTo>
                <a:cubicBezTo>
                  <a:pt x="30376" y="5621"/>
                  <a:pt x="30394" y="4818"/>
                  <a:pt x="30394" y="3970"/>
                </a:cubicBezTo>
                <a:lnTo>
                  <a:pt x="35060" y="3908"/>
                </a:lnTo>
                <a:close/>
                <a:moveTo>
                  <a:pt x="12445" y="4202"/>
                </a:moveTo>
                <a:cubicBezTo>
                  <a:pt x="12454" y="5309"/>
                  <a:pt x="12454" y="6370"/>
                  <a:pt x="12454" y="7137"/>
                </a:cubicBezTo>
                <a:cubicBezTo>
                  <a:pt x="12454" y="7655"/>
                  <a:pt x="12445" y="8377"/>
                  <a:pt x="12436" y="9225"/>
                </a:cubicBezTo>
                <a:cubicBezTo>
                  <a:pt x="10723" y="9198"/>
                  <a:pt x="9028" y="9171"/>
                  <a:pt x="7431" y="9145"/>
                </a:cubicBezTo>
                <a:cubicBezTo>
                  <a:pt x="7440" y="9073"/>
                  <a:pt x="7449" y="9011"/>
                  <a:pt x="7449" y="8939"/>
                </a:cubicBezTo>
                <a:cubicBezTo>
                  <a:pt x="7547" y="7922"/>
                  <a:pt x="7646" y="6950"/>
                  <a:pt x="7690" y="6147"/>
                </a:cubicBezTo>
                <a:cubicBezTo>
                  <a:pt x="7717" y="5683"/>
                  <a:pt x="7735" y="5005"/>
                  <a:pt x="7735" y="4265"/>
                </a:cubicBezTo>
                <a:lnTo>
                  <a:pt x="12445" y="4202"/>
                </a:lnTo>
                <a:close/>
                <a:moveTo>
                  <a:pt x="18592" y="4122"/>
                </a:moveTo>
                <a:lnTo>
                  <a:pt x="18592" y="4122"/>
                </a:lnTo>
                <a:cubicBezTo>
                  <a:pt x="18583" y="4961"/>
                  <a:pt x="18556" y="5648"/>
                  <a:pt x="18485" y="5933"/>
                </a:cubicBezTo>
                <a:cubicBezTo>
                  <a:pt x="18386" y="6361"/>
                  <a:pt x="18395" y="7628"/>
                  <a:pt x="18467" y="9305"/>
                </a:cubicBezTo>
                <a:cubicBezTo>
                  <a:pt x="16647" y="9287"/>
                  <a:pt x="14729" y="9261"/>
                  <a:pt x="12829" y="9234"/>
                </a:cubicBezTo>
                <a:cubicBezTo>
                  <a:pt x="12829" y="8386"/>
                  <a:pt x="12838" y="7655"/>
                  <a:pt x="12838" y="7137"/>
                </a:cubicBezTo>
                <a:cubicBezTo>
                  <a:pt x="12838" y="6370"/>
                  <a:pt x="12838" y="5300"/>
                  <a:pt x="12829" y="4202"/>
                </a:cubicBezTo>
                <a:lnTo>
                  <a:pt x="18592" y="4122"/>
                </a:lnTo>
                <a:close/>
                <a:moveTo>
                  <a:pt x="30011" y="3970"/>
                </a:moveTo>
                <a:cubicBezTo>
                  <a:pt x="30011" y="4809"/>
                  <a:pt x="29993" y="5603"/>
                  <a:pt x="29966" y="6129"/>
                </a:cubicBezTo>
                <a:cubicBezTo>
                  <a:pt x="29912" y="6923"/>
                  <a:pt x="29823" y="7887"/>
                  <a:pt x="29725" y="8904"/>
                </a:cubicBezTo>
                <a:cubicBezTo>
                  <a:pt x="29716" y="9002"/>
                  <a:pt x="29707" y="9091"/>
                  <a:pt x="29698" y="9189"/>
                </a:cubicBezTo>
                <a:cubicBezTo>
                  <a:pt x="28503" y="9243"/>
                  <a:pt x="27076" y="9287"/>
                  <a:pt x="25389" y="9305"/>
                </a:cubicBezTo>
                <a:cubicBezTo>
                  <a:pt x="25158" y="9305"/>
                  <a:pt x="24917" y="9314"/>
                  <a:pt x="24667" y="9314"/>
                </a:cubicBezTo>
                <a:cubicBezTo>
                  <a:pt x="24667" y="9270"/>
                  <a:pt x="24667" y="9234"/>
                  <a:pt x="24658" y="9189"/>
                </a:cubicBezTo>
                <a:cubicBezTo>
                  <a:pt x="24640" y="7387"/>
                  <a:pt x="24613" y="5523"/>
                  <a:pt x="24658" y="4854"/>
                </a:cubicBezTo>
                <a:cubicBezTo>
                  <a:pt x="24676" y="4640"/>
                  <a:pt x="24703" y="4363"/>
                  <a:pt x="24729" y="4042"/>
                </a:cubicBezTo>
                <a:lnTo>
                  <a:pt x="30011" y="3970"/>
                </a:lnTo>
                <a:close/>
                <a:moveTo>
                  <a:pt x="24346" y="4051"/>
                </a:moveTo>
                <a:lnTo>
                  <a:pt x="24346" y="4051"/>
                </a:lnTo>
                <a:cubicBezTo>
                  <a:pt x="24319" y="4354"/>
                  <a:pt x="24292" y="4622"/>
                  <a:pt x="24274" y="4827"/>
                </a:cubicBezTo>
                <a:cubicBezTo>
                  <a:pt x="24221" y="5514"/>
                  <a:pt x="24248" y="7387"/>
                  <a:pt x="24274" y="9198"/>
                </a:cubicBezTo>
                <a:cubicBezTo>
                  <a:pt x="24274" y="9234"/>
                  <a:pt x="24283" y="9278"/>
                  <a:pt x="24283" y="9314"/>
                </a:cubicBezTo>
                <a:cubicBezTo>
                  <a:pt x="23633" y="9318"/>
                  <a:pt x="22932" y="9320"/>
                  <a:pt x="22192" y="9320"/>
                </a:cubicBezTo>
                <a:cubicBezTo>
                  <a:pt x="21146" y="9320"/>
                  <a:pt x="20021" y="9316"/>
                  <a:pt x="18850" y="9305"/>
                </a:cubicBezTo>
                <a:cubicBezTo>
                  <a:pt x="18788" y="7762"/>
                  <a:pt x="18770" y="6415"/>
                  <a:pt x="18859" y="6022"/>
                </a:cubicBezTo>
                <a:cubicBezTo>
                  <a:pt x="18931" y="5710"/>
                  <a:pt x="18966" y="4987"/>
                  <a:pt x="18975" y="4122"/>
                </a:cubicBezTo>
                <a:lnTo>
                  <a:pt x="24346" y="4051"/>
                </a:lnTo>
                <a:close/>
                <a:moveTo>
                  <a:pt x="70557" y="8574"/>
                </a:moveTo>
                <a:lnTo>
                  <a:pt x="70557" y="8574"/>
                </a:lnTo>
                <a:cubicBezTo>
                  <a:pt x="70566" y="9983"/>
                  <a:pt x="70557" y="11473"/>
                  <a:pt x="70503" y="12874"/>
                </a:cubicBezTo>
                <a:cubicBezTo>
                  <a:pt x="68826" y="13097"/>
                  <a:pt x="67006" y="13186"/>
                  <a:pt x="65142" y="13230"/>
                </a:cubicBezTo>
                <a:cubicBezTo>
                  <a:pt x="65124" y="11687"/>
                  <a:pt x="65052" y="10197"/>
                  <a:pt x="65035" y="8645"/>
                </a:cubicBezTo>
                <a:lnTo>
                  <a:pt x="65035" y="8645"/>
                </a:lnTo>
                <a:cubicBezTo>
                  <a:pt x="65544" y="8665"/>
                  <a:pt x="66060" y="8673"/>
                  <a:pt x="66576" y="8673"/>
                </a:cubicBezTo>
                <a:cubicBezTo>
                  <a:pt x="67914" y="8673"/>
                  <a:pt x="69263" y="8619"/>
                  <a:pt x="70557" y="8574"/>
                </a:cubicBezTo>
                <a:close/>
                <a:moveTo>
                  <a:pt x="61617" y="8494"/>
                </a:moveTo>
                <a:cubicBezTo>
                  <a:pt x="62659" y="8494"/>
                  <a:pt x="63689" y="8558"/>
                  <a:pt x="64687" y="8627"/>
                </a:cubicBezTo>
                <a:cubicBezTo>
                  <a:pt x="64696" y="10188"/>
                  <a:pt x="64767" y="11687"/>
                  <a:pt x="64785" y="13239"/>
                </a:cubicBezTo>
                <a:cubicBezTo>
                  <a:pt x="63429" y="13284"/>
                  <a:pt x="62073" y="13320"/>
                  <a:pt x="60726" y="13382"/>
                </a:cubicBezTo>
                <a:cubicBezTo>
                  <a:pt x="60726" y="11785"/>
                  <a:pt x="60735" y="10126"/>
                  <a:pt x="60717" y="8511"/>
                </a:cubicBezTo>
                <a:cubicBezTo>
                  <a:pt x="61018" y="8499"/>
                  <a:pt x="61318" y="8494"/>
                  <a:pt x="61617" y="8494"/>
                </a:cubicBezTo>
                <a:close/>
                <a:moveTo>
                  <a:pt x="50627" y="8850"/>
                </a:moveTo>
                <a:cubicBezTo>
                  <a:pt x="50699" y="8859"/>
                  <a:pt x="50672" y="8886"/>
                  <a:pt x="50681" y="8957"/>
                </a:cubicBezTo>
                <a:cubicBezTo>
                  <a:pt x="50699" y="9100"/>
                  <a:pt x="50672" y="9305"/>
                  <a:pt x="50672" y="9403"/>
                </a:cubicBezTo>
                <a:cubicBezTo>
                  <a:pt x="50627" y="10777"/>
                  <a:pt x="50583" y="12196"/>
                  <a:pt x="50493" y="13480"/>
                </a:cubicBezTo>
                <a:cubicBezTo>
                  <a:pt x="49890" y="13470"/>
                  <a:pt x="49281" y="13464"/>
                  <a:pt x="48672" y="13464"/>
                </a:cubicBezTo>
                <a:cubicBezTo>
                  <a:pt x="47677" y="13464"/>
                  <a:pt x="46683" y="13481"/>
                  <a:pt x="45721" y="13525"/>
                </a:cubicBezTo>
                <a:cubicBezTo>
                  <a:pt x="45792" y="12080"/>
                  <a:pt x="45801" y="10581"/>
                  <a:pt x="45792" y="9064"/>
                </a:cubicBezTo>
                <a:cubicBezTo>
                  <a:pt x="47041" y="9064"/>
                  <a:pt x="48227" y="8984"/>
                  <a:pt x="49441" y="8922"/>
                </a:cubicBezTo>
                <a:cubicBezTo>
                  <a:pt x="49717" y="8913"/>
                  <a:pt x="50029" y="8895"/>
                  <a:pt x="50333" y="8877"/>
                </a:cubicBezTo>
                <a:cubicBezTo>
                  <a:pt x="50431" y="8868"/>
                  <a:pt x="50574" y="8850"/>
                  <a:pt x="50627" y="8850"/>
                </a:cubicBezTo>
                <a:close/>
                <a:moveTo>
                  <a:pt x="60369" y="8529"/>
                </a:moveTo>
                <a:cubicBezTo>
                  <a:pt x="60378" y="10171"/>
                  <a:pt x="60360" y="11776"/>
                  <a:pt x="60378" y="13391"/>
                </a:cubicBezTo>
                <a:cubicBezTo>
                  <a:pt x="58942" y="13471"/>
                  <a:pt x="57478" y="13525"/>
                  <a:pt x="55989" y="13543"/>
                </a:cubicBezTo>
                <a:cubicBezTo>
                  <a:pt x="56007" y="11928"/>
                  <a:pt x="56042" y="10269"/>
                  <a:pt x="55971" y="8690"/>
                </a:cubicBezTo>
                <a:cubicBezTo>
                  <a:pt x="57452" y="8645"/>
                  <a:pt x="58879" y="8565"/>
                  <a:pt x="60369" y="8529"/>
                </a:cubicBezTo>
                <a:close/>
                <a:moveTo>
                  <a:pt x="55623" y="8699"/>
                </a:moveTo>
                <a:cubicBezTo>
                  <a:pt x="55694" y="10287"/>
                  <a:pt x="55650" y="11928"/>
                  <a:pt x="55632" y="13543"/>
                </a:cubicBezTo>
                <a:cubicBezTo>
                  <a:pt x="55458" y="13544"/>
                  <a:pt x="55285" y="13544"/>
                  <a:pt x="55113" y="13544"/>
                </a:cubicBezTo>
                <a:cubicBezTo>
                  <a:pt x="53672" y="13544"/>
                  <a:pt x="52268" y="13513"/>
                  <a:pt x="50850" y="13489"/>
                </a:cubicBezTo>
                <a:cubicBezTo>
                  <a:pt x="50939" y="11964"/>
                  <a:pt x="51011" y="10420"/>
                  <a:pt x="51046" y="8832"/>
                </a:cubicBezTo>
                <a:cubicBezTo>
                  <a:pt x="52554" y="8770"/>
                  <a:pt x="54071" y="8716"/>
                  <a:pt x="55623" y="8699"/>
                </a:cubicBezTo>
                <a:close/>
                <a:moveTo>
                  <a:pt x="40924" y="8876"/>
                </a:moveTo>
                <a:cubicBezTo>
                  <a:pt x="40926" y="8876"/>
                  <a:pt x="40928" y="8876"/>
                  <a:pt x="40930" y="8877"/>
                </a:cubicBezTo>
                <a:cubicBezTo>
                  <a:pt x="42420" y="8939"/>
                  <a:pt x="43910" y="9011"/>
                  <a:pt x="45426" y="9046"/>
                </a:cubicBezTo>
                <a:cubicBezTo>
                  <a:pt x="45462" y="10563"/>
                  <a:pt x="45426" y="12080"/>
                  <a:pt x="45364" y="13534"/>
                </a:cubicBezTo>
                <a:cubicBezTo>
                  <a:pt x="43865" y="13614"/>
                  <a:pt x="42384" y="13703"/>
                  <a:pt x="40894" y="13792"/>
                </a:cubicBezTo>
                <a:cubicBezTo>
                  <a:pt x="40921" y="12187"/>
                  <a:pt x="40912" y="10501"/>
                  <a:pt x="40912" y="8904"/>
                </a:cubicBezTo>
                <a:cubicBezTo>
                  <a:pt x="40896" y="8904"/>
                  <a:pt x="40909" y="8876"/>
                  <a:pt x="40924" y="8876"/>
                </a:cubicBezTo>
                <a:close/>
                <a:moveTo>
                  <a:pt x="40145" y="8849"/>
                </a:moveTo>
                <a:cubicBezTo>
                  <a:pt x="40282" y="8849"/>
                  <a:pt x="40420" y="8852"/>
                  <a:pt x="40555" y="8859"/>
                </a:cubicBezTo>
                <a:cubicBezTo>
                  <a:pt x="40573" y="10510"/>
                  <a:pt x="40555" y="12169"/>
                  <a:pt x="40537" y="13801"/>
                </a:cubicBezTo>
                <a:cubicBezTo>
                  <a:pt x="38825" y="13891"/>
                  <a:pt x="37094" y="13953"/>
                  <a:pt x="35381" y="14042"/>
                </a:cubicBezTo>
                <a:cubicBezTo>
                  <a:pt x="35479" y="12419"/>
                  <a:pt x="35488" y="10715"/>
                  <a:pt x="35533" y="9046"/>
                </a:cubicBezTo>
                <a:cubicBezTo>
                  <a:pt x="36853" y="8957"/>
                  <a:pt x="38218" y="8931"/>
                  <a:pt x="39583" y="8859"/>
                </a:cubicBezTo>
                <a:cubicBezTo>
                  <a:pt x="39768" y="8854"/>
                  <a:pt x="39957" y="8849"/>
                  <a:pt x="40145" y="8849"/>
                </a:cubicBezTo>
                <a:close/>
                <a:moveTo>
                  <a:pt x="35176" y="9073"/>
                </a:moveTo>
                <a:lnTo>
                  <a:pt x="35176" y="9073"/>
                </a:lnTo>
                <a:cubicBezTo>
                  <a:pt x="35122" y="10724"/>
                  <a:pt x="35131" y="12436"/>
                  <a:pt x="35024" y="14024"/>
                </a:cubicBezTo>
                <a:cubicBezTo>
                  <a:pt x="34293" y="14078"/>
                  <a:pt x="32428" y="14123"/>
                  <a:pt x="29850" y="14149"/>
                </a:cubicBezTo>
                <a:cubicBezTo>
                  <a:pt x="29805" y="13561"/>
                  <a:pt x="29796" y="12963"/>
                  <a:pt x="29832" y="12321"/>
                </a:cubicBezTo>
                <a:cubicBezTo>
                  <a:pt x="29877" y="11473"/>
                  <a:pt x="29957" y="10518"/>
                  <a:pt x="30055" y="9555"/>
                </a:cubicBezTo>
                <a:cubicBezTo>
                  <a:pt x="32990" y="9412"/>
                  <a:pt x="34498" y="9198"/>
                  <a:pt x="35176" y="9073"/>
                </a:cubicBezTo>
                <a:close/>
                <a:moveTo>
                  <a:pt x="29663" y="9573"/>
                </a:moveTo>
                <a:cubicBezTo>
                  <a:pt x="29573" y="10518"/>
                  <a:pt x="29493" y="11464"/>
                  <a:pt x="29449" y="12303"/>
                </a:cubicBezTo>
                <a:cubicBezTo>
                  <a:pt x="29413" y="12954"/>
                  <a:pt x="29422" y="13561"/>
                  <a:pt x="29466" y="14158"/>
                </a:cubicBezTo>
                <a:cubicBezTo>
                  <a:pt x="28030" y="14176"/>
                  <a:pt x="26398" y="14185"/>
                  <a:pt x="24631" y="14194"/>
                </a:cubicBezTo>
                <a:cubicBezTo>
                  <a:pt x="24631" y="13792"/>
                  <a:pt x="24640" y="13462"/>
                  <a:pt x="24658" y="13248"/>
                </a:cubicBezTo>
                <a:cubicBezTo>
                  <a:pt x="24711" y="12767"/>
                  <a:pt x="24694" y="11321"/>
                  <a:pt x="24667" y="9698"/>
                </a:cubicBezTo>
                <a:cubicBezTo>
                  <a:pt x="24917" y="9698"/>
                  <a:pt x="25166" y="9698"/>
                  <a:pt x="25398" y="9689"/>
                </a:cubicBezTo>
                <a:cubicBezTo>
                  <a:pt x="27058" y="9671"/>
                  <a:pt x="28476" y="9626"/>
                  <a:pt x="29663" y="9573"/>
                </a:cubicBezTo>
                <a:close/>
                <a:moveTo>
                  <a:pt x="1927" y="9421"/>
                </a:moveTo>
                <a:cubicBezTo>
                  <a:pt x="3355" y="9448"/>
                  <a:pt x="5103" y="9484"/>
                  <a:pt x="7012" y="9519"/>
                </a:cubicBezTo>
                <a:cubicBezTo>
                  <a:pt x="6923" y="10483"/>
                  <a:pt x="6834" y="11446"/>
                  <a:pt x="6789" y="12303"/>
                </a:cubicBezTo>
                <a:cubicBezTo>
                  <a:pt x="6753" y="12963"/>
                  <a:pt x="6771" y="13587"/>
                  <a:pt x="6807" y="14203"/>
                </a:cubicBezTo>
                <a:cubicBezTo>
                  <a:pt x="5112" y="14194"/>
                  <a:pt x="3462" y="14194"/>
                  <a:pt x="1900" y="14185"/>
                </a:cubicBezTo>
                <a:cubicBezTo>
                  <a:pt x="1900" y="13784"/>
                  <a:pt x="1900" y="13453"/>
                  <a:pt x="1927" y="13248"/>
                </a:cubicBezTo>
                <a:cubicBezTo>
                  <a:pt x="1972" y="12740"/>
                  <a:pt x="1954" y="11152"/>
                  <a:pt x="1927" y="9421"/>
                </a:cubicBezTo>
                <a:close/>
                <a:moveTo>
                  <a:pt x="7396" y="9528"/>
                </a:moveTo>
                <a:cubicBezTo>
                  <a:pt x="9002" y="9555"/>
                  <a:pt x="10705" y="9591"/>
                  <a:pt x="12436" y="9609"/>
                </a:cubicBezTo>
                <a:cubicBezTo>
                  <a:pt x="12436" y="9680"/>
                  <a:pt x="12436" y="9742"/>
                  <a:pt x="12436" y="9805"/>
                </a:cubicBezTo>
                <a:cubicBezTo>
                  <a:pt x="12427" y="11179"/>
                  <a:pt x="12409" y="12775"/>
                  <a:pt x="12409" y="14212"/>
                </a:cubicBezTo>
                <a:cubicBezTo>
                  <a:pt x="10652" y="14212"/>
                  <a:pt x="8903" y="14203"/>
                  <a:pt x="7191" y="14203"/>
                </a:cubicBezTo>
                <a:cubicBezTo>
                  <a:pt x="7155" y="13587"/>
                  <a:pt x="7137" y="12981"/>
                  <a:pt x="7173" y="12321"/>
                </a:cubicBezTo>
                <a:cubicBezTo>
                  <a:pt x="7217" y="11464"/>
                  <a:pt x="7307" y="10501"/>
                  <a:pt x="7396" y="9528"/>
                </a:cubicBezTo>
                <a:close/>
                <a:moveTo>
                  <a:pt x="12820" y="9617"/>
                </a:moveTo>
                <a:cubicBezTo>
                  <a:pt x="14729" y="9644"/>
                  <a:pt x="16656" y="9671"/>
                  <a:pt x="18476" y="9689"/>
                </a:cubicBezTo>
                <a:cubicBezTo>
                  <a:pt x="18529" y="10813"/>
                  <a:pt x="18592" y="12106"/>
                  <a:pt x="18672" y="13436"/>
                </a:cubicBezTo>
                <a:cubicBezTo>
                  <a:pt x="18681" y="13712"/>
                  <a:pt x="18699" y="13971"/>
                  <a:pt x="18708" y="14212"/>
                </a:cubicBezTo>
                <a:lnTo>
                  <a:pt x="12793" y="14212"/>
                </a:lnTo>
                <a:cubicBezTo>
                  <a:pt x="12793" y="12784"/>
                  <a:pt x="12811" y="11179"/>
                  <a:pt x="12820" y="9814"/>
                </a:cubicBezTo>
                <a:cubicBezTo>
                  <a:pt x="12820" y="9742"/>
                  <a:pt x="12820" y="9680"/>
                  <a:pt x="12820" y="9617"/>
                </a:cubicBezTo>
                <a:close/>
                <a:moveTo>
                  <a:pt x="18868" y="9689"/>
                </a:moveTo>
                <a:lnTo>
                  <a:pt x="18868" y="9689"/>
                </a:lnTo>
                <a:cubicBezTo>
                  <a:pt x="20197" y="9698"/>
                  <a:pt x="21473" y="9707"/>
                  <a:pt x="22633" y="9707"/>
                </a:cubicBezTo>
                <a:cubicBezTo>
                  <a:pt x="23213" y="9707"/>
                  <a:pt x="23766" y="9707"/>
                  <a:pt x="24283" y="9698"/>
                </a:cubicBezTo>
                <a:lnTo>
                  <a:pt x="24283" y="9698"/>
                </a:lnTo>
                <a:cubicBezTo>
                  <a:pt x="24310" y="11259"/>
                  <a:pt x="24328" y="12758"/>
                  <a:pt x="24274" y="13213"/>
                </a:cubicBezTo>
                <a:cubicBezTo>
                  <a:pt x="24257" y="13436"/>
                  <a:pt x="24248" y="13784"/>
                  <a:pt x="24248" y="14194"/>
                </a:cubicBezTo>
                <a:cubicBezTo>
                  <a:pt x="22624" y="14203"/>
                  <a:pt x="20893" y="14212"/>
                  <a:pt x="19100" y="14212"/>
                </a:cubicBezTo>
                <a:cubicBezTo>
                  <a:pt x="19082" y="13971"/>
                  <a:pt x="19064" y="13703"/>
                  <a:pt x="19056" y="13418"/>
                </a:cubicBezTo>
                <a:cubicBezTo>
                  <a:pt x="18993" y="12347"/>
                  <a:pt x="18922" y="10973"/>
                  <a:pt x="18868" y="9689"/>
                </a:cubicBezTo>
                <a:close/>
                <a:moveTo>
                  <a:pt x="50841" y="13846"/>
                </a:moveTo>
                <a:cubicBezTo>
                  <a:pt x="52169" y="13868"/>
                  <a:pt x="53522" y="13904"/>
                  <a:pt x="54863" y="13904"/>
                </a:cubicBezTo>
                <a:cubicBezTo>
                  <a:pt x="55117" y="13904"/>
                  <a:pt x="55370" y="13902"/>
                  <a:pt x="55623" y="13900"/>
                </a:cubicBezTo>
                <a:lnTo>
                  <a:pt x="55623" y="13900"/>
                </a:lnTo>
                <a:cubicBezTo>
                  <a:pt x="55605" y="15577"/>
                  <a:pt x="55543" y="17245"/>
                  <a:pt x="55578" y="18940"/>
                </a:cubicBezTo>
                <a:cubicBezTo>
                  <a:pt x="54160" y="18891"/>
                  <a:pt x="52742" y="18850"/>
                  <a:pt x="51283" y="18850"/>
                </a:cubicBezTo>
                <a:cubicBezTo>
                  <a:pt x="51145" y="18850"/>
                  <a:pt x="51007" y="18850"/>
                  <a:pt x="50868" y="18851"/>
                </a:cubicBezTo>
                <a:cubicBezTo>
                  <a:pt x="50743" y="17290"/>
                  <a:pt x="50734" y="15479"/>
                  <a:pt x="50823" y="13873"/>
                </a:cubicBezTo>
                <a:cubicBezTo>
                  <a:pt x="50823" y="13864"/>
                  <a:pt x="50823" y="13846"/>
                  <a:pt x="50841" y="13846"/>
                </a:cubicBezTo>
                <a:close/>
                <a:moveTo>
                  <a:pt x="48577" y="13820"/>
                </a:moveTo>
                <a:cubicBezTo>
                  <a:pt x="49209" y="13820"/>
                  <a:pt x="49844" y="13826"/>
                  <a:pt x="50475" y="13837"/>
                </a:cubicBezTo>
                <a:cubicBezTo>
                  <a:pt x="50377" y="15452"/>
                  <a:pt x="50386" y="17281"/>
                  <a:pt x="50520" y="18851"/>
                </a:cubicBezTo>
                <a:cubicBezTo>
                  <a:pt x="50425" y="18850"/>
                  <a:pt x="50331" y="18850"/>
                  <a:pt x="50236" y="18850"/>
                </a:cubicBezTo>
                <a:cubicBezTo>
                  <a:pt x="48697" y="18850"/>
                  <a:pt x="47217" y="18916"/>
                  <a:pt x="45729" y="18958"/>
                </a:cubicBezTo>
                <a:cubicBezTo>
                  <a:pt x="45676" y="17307"/>
                  <a:pt x="45640" y="15541"/>
                  <a:pt x="45712" y="13873"/>
                </a:cubicBezTo>
                <a:cubicBezTo>
                  <a:pt x="46650" y="13835"/>
                  <a:pt x="47611" y="13820"/>
                  <a:pt x="48577" y="13820"/>
                </a:cubicBezTo>
                <a:close/>
                <a:moveTo>
                  <a:pt x="60378" y="13748"/>
                </a:moveTo>
                <a:cubicBezTo>
                  <a:pt x="60405" y="15603"/>
                  <a:pt x="60565" y="17388"/>
                  <a:pt x="60699" y="19109"/>
                </a:cubicBezTo>
                <a:cubicBezTo>
                  <a:pt x="59084" y="19083"/>
                  <a:pt x="57487" y="19029"/>
                  <a:pt x="55935" y="18940"/>
                </a:cubicBezTo>
                <a:cubicBezTo>
                  <a:pt x="55899" y="17245"/>
                  <a:pt x="55962" y="15577"/>
                  <a:pt x="55971" y="13900"/>
                </a:cubicBezTo>
                <a:cubicBezTo>
                  <a:pt x="57478" y="13882"/>
                  <a:pt x="58924" y="13810"/>
                  <a:pt x="60378" y="13748"/>
                </a:cubicBezTo>
                <a:close/>
                <a:moveTo>
                  <a:pt x="64776" y="13596"/>
                </a:moveTo>
                <a:cubicBezTo>
                  <a:pt x="64812" y="13623"/>
                  <a:pt x="64794" y="13694"/>
                  <a:pt x="64794" y="13748"/>
                </a:cubicBezTo>
                <a:cubicBezTo>
                  <a:pt x="64803" y="15532"/>
                  <a:pt x="64758" y="17388"/>
                  <a:pt x="64776" y="19190"/>
                </a:cubicBezTo>
                <a:cubicBezTo>
                  <a:pt x="63536" y="19163"/>
                  <a:pt x="62323" y="19118"/>
                  <a:pt x="61065" y="19109"/>
                </a:cubicBezTo>
                <a:cubicBezTo>
                  <a:pt x="60904" y="17361"/>
                  <a:pt x="60770" y="15595"/>
                  <a:pt x="60726" y="13730"/>
                </a:cubicBezTo>
                <a:cubicBezTo>
                  <a:pt x="62073" y="13676"/>
                  <a:pt x="63429" y="13641"/>
                  <a:pt x="64776" y="13596"/>
                </a:cubicBezTo>
                <a:close/>
                <a:moveTo>
                  <a:pt x="70458" y="13227"/>
                </a:moveTo>
                <a:cubicBezTo>
                  <a:pt x="70487" y="13227"/>
                  <a:pt x="70494" y="13253"/>
                  <a:pt x="70494" y="13382"/>
                </a:cubicBezTo>
                <a:cubicBezTo>
                  <a:pt x="70494" y="13766"/>
                  <a:pt x="70459" y="14247"/>
                  <a:pt x="70441" y="14604"/>
                </a:cubicBezTo>
                <a:cubicBezTo>
                  <a:pt x="70378" y="15996"/>
                  <a:pt x="70307" y="17441"/>
                  <a:pt x="70289" y="18824"/>
                </a:cubicBezTo>
                <a:cubicBezTo>
                  <a:pt x="69531" y="18949"/>
                  <a:pt x="68701" y="19118"/>
                  <a:pt x="67818" y="19127"/>
                </a:cubicBezTo>
                <a:cubicBezTo>
                  <a:pt x="66944" y="19145"/>
                  <a:pt x="66025" y="19190"/>
                  <a:pt x="65133" y="19199"/>
                </a:cubicBezTo>
                <a:cubicBezTo>
                  <a:pt x="65124" y="17325"/>
                  <a:pt x="65142" y="15461"/>
                  <a:pt x="65151" y="13587"/>
                </a:cubicBezTo>
                <a:cubicBezTo>
                  <a:pt x="66979" y="13561"/>
                  <a:pt x="68746" y="13436"/>
                  <a:pt x="70378" y="13239"/>
                </a:cubicBezTo>
                <a:cubicBezTo>
                  <a:pt x="70415" y="13236"/>
                  <a:pt x="70440" y="13227"/>
                  <a:pt x="70458" y="13227"/>
                </a:cubicBezTo>
                <a:close/>
                <a:moveTo>
                  <a:pt x="45355" y="13900"/>
                </a:moveTo>
                <a:cubicBezTo>
                  <a:pt x="45283" y="15559"/>
                  <a:pt x="45319" y="17334"/>
                  <a:pt x="45382" y="18984"/>
                </a:cubicBezTo>
                <a:cubicBezTo>
                  <a:pt x="43838" y="19047"/>
                  <a:pt x="42339" y="19163"/>
                  <a:pt x="40778" y="19208"/>
                </a:cubicBezTo>
                <a:cubicBezTo>
                  <a:pt x="40707" y="17521"/>
                  <a:pt x="40832" y="15809"/>
                  <a:pt x="40885" y="14149"/>
                </a:cubicBezTo>
                <a:cubicBezTo>
                  <a:pt x="42384" y="14069"/>
                  <a:pt x="43838" y="13953"/>
                  <a:pt x="45355" y="13900"/>
                </a:cubicBezTo>
                <a:close/>
                <a:moveTo>
                  <a:pt x="40529" y="14167"/>
                </a:moveTo>
                <a:cubicBezTo>
                  <a:pt x="40475" y="15826"/>
                  <a:pt x="40350" y="17539"/>
                  <a:pt x="40430" y="19234"/>
                </a:cubicBezTo>
                <a:cubicBezTo>
                  <a:pt x="38718" y="19288"/>
                  <a:pt x="37031" y="19377"/>
                  <a:pt x="35444" y="19564"/>
                </a:cubicBezTo>
                <a:cubicBezTo>
                  <a:pt x="35328" y="17923"/>
                  <a:pt x="35220" y="16112"/>
                  <a:pt x="35354" y="14399"/>
                </a:cubicBezTo>
                <a:cubicBezTo>
                  <a:pt x="37076" y="14319"/>
                  <a:pt x="38789" y="14230"/>
                  <a:pt x="40529" y="14167"/>
                </a:cubicBezTo>
                <a:close/>
                <a:moveTo>
                  <a:pt x="34953" y="14408"/>
                </a:moveTo>
                <a:lnTo>
                  <a:pt x="34953" y="14426"/>
                </a:lnTo>
                <a:lnTo>
                  <a:pt x="34997" y="14426"/>
                </a:lnTo>
                <a:cubicBezTo>
                  <a:pt x="34980" y="14711"/>
                  <a:pt x="34962" y="14997"/>
                  <a:pt x="34953" y="15282"/>
                </a:cubicBezTo>
                <a:lnTo>
                  <a:pt x="34953" y="16504"/>
                </a:lnTo>
                <a:lnTo>
                  <a:pt x="34944" y="16504"/>
                </a:lnTo>
                <a:cubicBezTo>
                  <a:pt x="34953" y="17566"/>
                  <a:pt x="35024" y="18610"/>
                  <a:pt x="35096" y="19609"/>
                </a:cubicBezTo>
                <a:cubicBezTo>
                  <a:pt x="35024" y="19609"/>
                  <a:pt x="34962" y="19618"/>
                  <a:pt x="34899" y="19627"/>
                </a:cubicBezTo>
                <a:lnTo>
                  <a:pt x="34899" y="19636"/>
                </a:lnTo>
                <a:cubicBezTo>
                  <a:pt x="34337" y="19654"/>
                  <a:pt x="32607" y="19689"/>
                  <a:pt x="30171" y="19743"/>
                </a:cubicBezTo>
                <a:cubicBezTo>
                  <a:pt x="30144" y="18949"/>
                  <a:pt x="30118" y="18271"/>
                  <a:pt x="30109" y="17807"/>
                </a:cubicBezTo>
                <a:cubicBezTo>
                  <a:pt x="30100" y="16986"/>
                  <a:pt x="30028" y="16219"/>
                  <a:pt x="29957" y="15470"/>
                </a:cubicBezTo>
                <a:cubicBezTo>
                  <a:pt x="29930" y="15157"/>
                  <a:pt x="29904" y="14845"/>
                  <a:pt x="29877" y="14542"/>
                </a:cubicBezTo>
                <a:cubicBezTo>
                  <a:pt x="32303" y="14506"/>
                  <a:pt x="34105" y="14470"/>
                  <a:pt x="34953" y="14408"/>
                </a:cubicBezTo>
                <a:close/>
                <a:moveTo>
                  <a:pt x="29493" y="14542"/>
                </a:moveTo>
                <a:cubicBezTo>
                  <a:pt x="29511" y="14863"/>
                  <a:pt x="29547" y="15184"/>
                  <a:pt x="29573" y="15505"/>
                </a:cubicBezTo>
                <a:cubicBezTo>
                  <a:pt x="29645" y="16246"/>
                  <a:pt x="29716" y="17004"/>
                  <a:pt x="29725" y="17816"/>
                </a:cubicBezTo>
                <a:cubicBezTo>
                  <a:pt x="29734" y="18280"/>
                  <a:pt x="29761" y="18958"/>
                  <a:pt x="29788" y="19752"/>
                </a:cubicBezTo>
                <a:cubicBezTo>
                  <a:pt x="28262" y="19787"/>
                  <a:pt x="26487" y="19823"/>
                  <a:pt x="24551" y="19868"/>
                </a:cubicBezTo>
                <a:cubicBezTo>
                  <a:pt x="24578" y="19591"/>
                  <a:pt x="24604" y="19368"/>
                  <a:pt x="24631" y="19216"/>
                </a:cubicBezTo>
                <a:cubicBezTo>
                  <a:pt x="24729" y="18583"/>
                  <a:pt x="24694" y="17147"/>
                  <a:pt x="24667" y="15764"/>
                </a:cubicBezTo>
                <a:cubicBezTo>
                  <a:pt x="24658" y="15354"/>
                  <a:pt x="24649" y="14952"/>
                  <a:pt x="24640" y="14586"/>
                </a:cubicBezTo>
                <a:cubicBezTo>
                  <a:pt x="26415" y="14578"/>
                  <a:pt x="28048" y="14560"/>
                  <a:pt x="29493" y="14542"/>
                </a:cubicBezTo>
                <a:close/>
                <a:moveTo>
                  <a:pt x="24257" y="14586"/>
                </a:moveTo>
                <a:cubicBezTo>
                  <a:pt x="24257" y="14952"/>
                  <a:pt x="24274" y="15354"/>
                  <a:pt x="24283" y="15773"/>
                </a:cubicBezTo>
                <a:cubicBezTo>
                  <a:pt x="24310" y="17075"/>
                  <a:pt x="24346" y="18556"/>
                  <a:pt x="24248" y="19163"/>
                </a:cubicBezTo>
                <a:cubicBezTo>
                  <a:pt x="24221" y="19323"/>
                  <a:pt x="24194" y="19573"/>
                  <a:pt x="24167" y="19877"/>
                </a:cubicBezTo>
                <a:cubicBezTo>
                  <a:pt x="22544" y="19921"/>
                  <a:pt x="20813" y="19957"/>
                  <a:pt x="19038" y="20001"/>
                </a:cubicBezTo>
                <a:cubicBezTo>
                  <a:pt x="19118" y="18101"/>
                  <a:pt x="19180" y="16210"/>
                  <a:pt x="19154" y="15452"/>
                </a:cubicBezTo>
                <a:cubicBezTo>
                  <a:pt x="19154" y="15256"/>
                  <a:pt x="19136" y="14961"/>
                  <a:pt x="19118" y="14604"/>
                </a:cubicBezTo>
                <a:cubicBezTo>
                  <a:pt x="20902" y="14595"/>
                  <a:pt x="22633" y="14595"/>
                  <a:pt x="24257" y="14586"/>
                </a:cubicBezTo>
                <a:close/>
                <a:moveTo>
                  <a:pt x="18734" y="14604"/>
                </a:moveTo>
                <a:cubicBezTo>
                  <a:pt x="18752" y="14970"/>
                  <a:pt x="18761" y="15264"/>
                  <a:pt x="18770" y="15470"/>
                </a:cubicBezTo>
                <a:cubicBezTo>
                  <a:pt x="18797" y="16210"/>
                  <a:pt x="18725" y="18110"/>
                  <a:pt x="18654" y="20010"/>
                </a:cubicBezTo>
                <a:cubicBezTo>
                  <a:pt x="16781" y="20064"/>
                  <a:pt x="14863" y="20109"/>
                  <a:pt x="12971" y="20162"/>
                </a:cubicBezTo>
                <a:cubicBezTo>
                  <a:pt x="12918" y="19190"/>
                  <a:pt x="12873" y="18351"/>
                  <a:pt x="12838" y="17905"/>
                </a:cubicBezTo>
                <a:cubicBezTo>
                  <a:pt x="12802" y="17405"/>
                  <a:pt x="12793" y="16130"/>
                  <a:pt x="12793" y="14604"/>
                </a:cubicBezTo>
                <a:close/>
                <a:moveTo>
                  <a:pt x="7226" y="14586"/>
                </a:moveTo>
                <a:lnTo>
                  <a:pt x="7226" y="14586"/>
                </a:lnTo>
                <a:cubicBezTo>
                  <a:pt x="8921" y="14595"/>
                  <a:pt x="10661" y="14595"/>
                  <a:pt x="12409" y="14604"/>
                </a:cubicBezTo>
                <a:cubicBezTo>
                  <a:pt x="12400" y="16139"/>
                  <a:pt x="12418" y="17423"/>
                  <a:pt x="12454" y="17932"/>
                </a:cubicBezTo>
                <a:cubicBezTo>
                  <a:pt x="12490" y="18378"/>
                  <a:pt x="12534" y="19208"/>
                  <a:pt x="12588" y="20171"/>
                </a:cubicBezTo>
                <a:cubicBezTo>
                  <a:pt x="10857" y="20216"/>
                  <a:pt x="9162" y="20269"/>
                  <a:pt x="7538" y="20314"/>
                </a:cubicBezTo>
                <a:cubicBezTo>
                  <a:pt x="7494" y="19288"/>
                  <a:pt x="7467" y="18378"/>
                  <a:pt x="7458" y="17807"/>
                </a:cubicBezTo>
                <a:cubicBezTo>
                  <a:pt x="7440" y="16986"/>
                  <a:pt x="7369" y="16219"/>
                  <a:pt x="7298" y="15470"/>
                </a:cubicBezTo>
                <a:cubicBezTo>
                  <a:pt x="7271" y="15175"/>
                  <a:pt x="7244" y="14881"/>
                  <a:pt x="7226" y="14586"/>
                </a:cubicBezTo>
                <a:close/>
                <a:moveTo>
                  <a:pt x="1900" y="14569"/>
                </a:moveTo>
                <a:lnTo>
                  <a:pt x="1900" y="14569"/>
                </a:lnTo>
                <a:cubicBezTo>
                  <a:pt x="3470" y="14578"/>
                  <a:pt x="5130" y="14586"/>
                  <a:pt x="6834" y="14586"/>
                </a:cubicBezTo>
                <a:cubicBezTo>
                  <a:pt x="6860" y="14890"/>
                  <a:pt x="6887" y="15193"/>
                  <a:pt x="6914" y="15505"/>
                </a:cubicBezTo>
                <a:cubicBezTo>
                  <a:pt x="6985" y="16246"/>
                  <a:pt x="7057" y="17004"/>
                  <a:pt x="7075" y="17816"/>
                </a:cubicBezTo>
                <a:cubicBezTo>
                  <a:pt x="7084" y="18387"/>
                  <a:pt x="7110" y="19297"/>
                  <a:pt x="7155" y="20332"/>
                </a:cubicBezTo>
                <a:cubicBezTo>
                  <a:pt x="5210" y="20385"/>
                  <a:pt x="3381" y="20448"/>
                  <a:pt x="1767" y="20501"/>
                </a:cubicBezTo>
                <a:cubicBezTo>
                  <a:pt x="1811" y="19930"/>
                  <a:pt x="1856" y="19475"/>
                  <a:pt x="1891" y="19216"/>
                </a:cubicBezTo>
                <a:cubicBezTo>
                  <a:pt x="1999" y="18583"/>
                  <a:pt x="1963" y="17147"/>
                  <a:pt x="1927" y="15764"/>
                </a:cubicBezTo>
                <a:cubicBezTo>
                  <a:pt x="1918" y="15345"/>
                  <a:pt x="1909" y="14934"/>
                  <a:pt x="1900" y="14569"/>
                </a:cubicBezTo>
                <a:close/>
                <a:moveTo>
                  <a:pt x="7164" y="20715"/>
                </a:moveTo>
                <a:cubicBezTo>
                  <a:pt x="7173" y="20965"/>
                  <a:pt x="7182" y="21215"/>
                  <a:pt x="7199" y="21473"/>
                </a:cubicBezTo>
                <a:cubicBezTo>
                  <a:pt x="7235" y="22437"/>
                  <a:pt x="7271" y="23463"/>
                  <a:pt x="7307" y="24382"/>
                </a:cubicBezTo>
                <a:cubicBezTo>
                  <a:pt x="5228" y="24292"/>
                  <a:pt x="3274" y="24212"/>
                  <a:pt x="1544" y="24150"/>
                </a:cubicBezTo>
                <a:cubicBezTo>
                  <a:pt x="1606" y="23070"/>
                  <a:pt x="1668" y="21866"/>
                  <a:pt x="1740" y="20885"/>
                </a:cubicBezTo>
                <a:cubicBezTo>
                  <a:pt x="3363" y="20831"/>
                  <a:pt x="5201" y="20769"/>
                  <a:pt x="7164" y="20715"/>
                </a:cubicBezTo>
                <a:close/>
                <a:moveTo>
                  <a:pt x="12606" y="20555"/>
                </a:moveTo>
                <a:cubicBezTo>
                  <a:pt x="12686" y="22009"/>
                  <a:pt x="12775" y="23650"/>
                  <a:pt x="12873" y="24631"/>
                </a:cubicBezTo>
                <a:cubicBezTo>
                  <a:pt x="11107" y="24551"/>
                  <a:pt x="9358" y="24471"/>
                  <a:pt x="7690" y="24400"/>
                </a:cubicBezTo>
                <a:cubicBezTo>
                  <a:pt x="7654" y="23472"/>
                  <a:pt x="7619" y="22437"/>
                  <a:pt x="7583" y="21465"/>
                </a:cubicBezTo>
                <a:cubicBezTo>
                  <a:pt x="7574" y="21206"/>
                  <a:pt x="7556" y="20947"/>
                  <a:pt x="7547" y="20697"/>
                </a:cubicBezTo>
                <a:cubicBezTo>
                  <a:pt x="9180" y="20653"/>
                  <a:pt x="10875" y="20599"/>
                  <a:pt x="12606" y="20555"/>
                </a:cubicBezTo>
                <a:close/>
                <a:moveTo>
                  <a:pt x="18645" y="20403"/>
                </a:moveTo>
                <a:lnTo>
                  <a:pt x="18645" y="20403"/>
                </a:lnTo>
                <a:cubicBezTo>
                  <a:pt x="18636" y="20635"/>
                  <a:pt x="18627" y="20876"/>
                  <a:pt x="18610" y="21108"/>
                </a:cubicBezTo>
                <a:cubicBezTo>
                  <a:pt x="18556" y="22589"/>
                  <a:pt x="18502" y="23989"/>
                  <a:pt x="18485" y="24765"/>
                </a:cubicBezTo>
                <a:cubicBezTo>
                  <a:pt x="18485" y="24810"/>
                  <a:pt x="18485" y="24855"/>
                  <a:pt x="18485" y="24890"/>
                </a:cubicBezTo>
                <a:cubicBezTo>
                  <a:pt x="16763" y="24810"/>
                  <a:pt x="14996" y="24730"/>
                  <a:pt x="13257" y="24649"/>
                </a:cubicBezTo>
                <a:cubicBezTo>
                  <a:pt x="13168" y="23686"/>
                  <a:pt x="13070" y="22027"/>
                  <a:pt x="12989" y="20546"/>
                </a:cubicBezTo>
                <a:cubicBezTo>
                  <a:pt x="14872" y="20492"/>
                  <a:pt x="16781" y="20448"/>
                  <a:pt x="18645" y="20403"/>
                </a:cubicBezTo>
                <a:close/>
                <a:moveTo>
                  <a:pt x="70271" y="19199"/>
                </a:moveTo>
                <a:lnTo>
                  <a:pt x="70271" y="19199"/>
                </a:lnTo>
                <a:cubicBezTo>
                  <a:pt x="70236" y="21010"/>
                  <a:pt x="70218" y="22963"/>
                  <a:pt x="70253" y="24819"/>
                </a:cubicBezTo>
                <a:cubicBezTo>
                  <a:pt x="69988" y="24816"/>
                  <a:pt x="69721" y="24814"/>
                  <a:pt x="69454" y="24814"/>
                </a:cubicBezTo>
                <a:cubicBezTo>
                  <a:pt x="68140" y="24814"/>
                  <a:pt x="66814" y="24850"/>
                  <a:pt x="65561" y="24917"/>
                </a:cubicBezTo>
                <a:cubicBezTo>
                  <a:pt x="65347" y="23204"/>
                  <a:pt x="65142" y="21482"/>
                  <a:pt x="65133" y="19555"/>
                </a:cubicBezTo>
                <a:cubicBezTo>
                  <a:pt x="66462" y="19502"/>
                  <a:pt x="67827" y="19547"/>
                  <a:pt x="69049" y="19377"/>
                </a:cubicBezTo>
                <a:cubicBezTo>
                  <a:pt x="69468" y="19323"/>
                  <a:pt x="69906" y="19252"/>
                  <a:pt x="70271" y="19199"/>
                </a:cubicBezTo>
                <a:close/>
                <a:moveTo>
                  <a:pt x="61100" y="19457"/>
                </a:moveTo>
                <a:cubicBezTo>
                  <a:pt x="62340" y="19475"/>
                  <a:pt x="63545" y="19520"/>
                  <a:pt x="64776" y="19547"/>
                </a:cubicBezTo>
                <a:cubicBezTo>
                  <a:pt x="64776" y="21482"/>
                  <a:pt x="65017" y="23231"/>
                  <a:pt x="65204" y="24944"/>
                </a:cubicBezTo>
                <a:cubicBezTo>
                  <a:pt x="64000" y="24979"/>
                  <a:pt x="62840" y="25069"/>
                  <a:pt x="61654" y="25140"/>
                </a:cubicBezTo>
                <a:cubicBezTo>
                  <a:pt x="61422" y="23302"/>
                  <a:pt x="61216" y="21429"/>
                  <a:pt x="61092" y="19493"/>
                </a:cubicBezTo>
                <a:cubicBezTo>
                  <a:pt x="61092" y="19475"/>
                  <a:pt x="61092" y="19466"/>
                  <a:pt x="61100" y="19457"/>
                </a:cubicBezTo>
                <a:close/>
                <a:moveTo>
                  <a:pt x="24141" y="20269"/>
                </a:moveTo>
                <a:cubicBezTo>
                  <a:pt x="24051" y="21349"/>
                  <a:pt x="23962" y="22910"/>
                  <a:pt x="23891" y="24239"/>
                </a:cubicBezTo>
                <a:cubicBezTo>
                  <a:pt x="23873" y="24560"/>
                  <a:pt x="23855" y="24872"/>
                  <a:pt x="23846" y="25149"/>
                </a:cubicBezTo>
                <a:cubicBezTo>
                  <a:pt x="22258" y="25078"/>
                  <a:pt x="20581" y="24997"/>
                  <a:pt x="18868" y="24908"/>
                </a:cubicBezTo>
                <a:cubicBezTo>
                  <a:pt x="18868" y="24863"/>
                  <a:pt x="18868" y="24819"/>
                  <a:pt x="18877" y="24774"/>
                </a:cubicBezTo>
                <a:cubicBezTo>
                  <a:pt x="18886" y="23998"/>
                  <a:pt x="18940" y="22606"/>
                  <a:pt x="19002" y="21117"/>
                </a:cubicBezTo>
                <a:cubicBezTo>
                  <a:pt x="19011" y="20876"/>
                  <a:pt x="19020" y="20635"/>
                  <a:pt x="19029" y="20385"/>
                </a:cubicBezTo>
                <a:cubicBezTo>
                  <a:pt x="20795" y="20349"/>
                  <a:pt x="22517" y="20305"/>
                  <a:pt x="24141" y="20269"/>
                </a:cubicBezTo>
                <a:close/>
                <a:moveTo>
                  <a:pt x="55953" y="19306"/>
                </a:moveTo>
                <a:cubicBezTo>
                  <a:pt x="57532" y="19368"/>
                  <a:pt x="59102" y="19439"/>
                  <a:pt x="60726" y="19457"/>
                </a:cubicBezTo>
                <a:cubicBezTo>
                  <a:pt x="60868" y="21411"/>
                  <a:pt x="61065" y="23302"/>
                  <a:pt x="61297" y="25158"/>
                </a:cubicBezTo>
                <a:cubicBezTo>
                  <a:pt x="59620" y="25265"/>
                  <a:pt x="57809" y="25265"/>
                  <a:pt x="56051" y="25265"/>
                </a:cubicBezTo>
                <a:cubicBezTo>
                  <a:pt x="56033" y="23267"/>
                  <a:pt x="56015" y="21277"/>
                  <a:pt x="55944" y="19332"/>
                </a:cubicBezTo>
                <a:cubicBezTo>
                  <a:pt x="55944" y="19323"/>
                  <a:pt x="55944" y="19306"/>
                  <a:pt x="55953" y="19306"/>
                </a:cubicBezTo>
                <a:close/>
                <a:moveTo>
                  <a:pt x="50913" y="19199"/>
                </a:moveTo>
                <a:cubicBezTo>
                  <a:pt x="52501" y="19199"/>
                  <a:pt x="54044" y="19243"/>
                  <a:pt x="55587" y="19297"/>
                </a:cubicBezTo>
                <a:cubicBezTo>
                  <a:pt x="55659" y="21250"/>
                  <a:pt x="55676" y="23258"/>
                  <a:pt x="55694" y="25265"/>
                </a:cubicBezTo>
                <a:cubicBezTo>
                  <a:pt x="54178" y="25309"/>
                  <a:pt x="52634" y="25327"/>
                  <a:pt x="51127" y="25390"/>
                </a:cubicBezTo>
                <a:cubicBezTo>
                  <a:pt x="51109" y="23284"/>
                  <a:pt x="51064" y="21197"/>
                  <a:pt x="50904" y="19234"/>
                </a:cubicBezTo>
                <a:cubicBezTo>
                  <a:pt x="50895" y="19216"/>
                  <a:pt x="50895" y="19199"/>
                  <a:pt x="50913" y="19199"/>
                </a:cubicBezTo>
                <a:close/>
                <a:moveTo>
                  <a:pt x="29796" y="20135"/>
                </a:moveTo>
                <a:cubicBezTo>
                  <a:pt x="29814" y="20564"/>
                  <a:pt x="29832" y="21018"/>
                  <a:pt x="29850" y="21473"/>
                </a:cubicBezTo>
                <a:cubicBezTo>
                  <a:pt x="29904" y="22838"/>
                  <a:pt x="29966" y="24319"/>
                  <a:pt x="29993" y="25461"/>
                </a:cubicBezTo>
                <a:cubicBezTo>
                  <a:pt x="28333" y="25372"/>
                  <a:pt x="26371" y="25274"/>
                  <a:pt x="24230" y="25176"/>
                </a:cubicBezTo>
                <a:cubicBezTo>
                  <a:pt x="24239" y="24890"/>
                  <a:pt x="24257" y="24578"/>
                  <a:pt x="24274" y="24257"/>
                </a:cubicBezTo>
                <a:cubicBezTo>
                  <a:pt x="24355" y="22910"/>
                  <a:pt x="24435" y="21331"/>
                  <a:pt x="24524" y="20260"/>
                </a:cubicBezTo>
                <a:cubicBezTo>
                  <a:pt x="26469" y="20207"/>
                  <a:pt x="28262" y="20171"/>
                  <a:pt x="29796" y="20135"/>
                </a:cubicBezTo>
                <a:close/>
                <a:moveTo>
                  <a:pt x="50538" y="19199"/>
                </a:moveTo>
                <a:cubicBezTo>
                  <a:pt x="50716" y="21170"/>
                  <a:pt x="50743" y="23284"/>
                  <a:pt x="50779" y="25408"/>
                </a:cubicBezTo>
                <a:cubicBezTo>
                  <a:pt x="49280" y="25488"/>
                  <a:pt x="47755" y="25541"/>
                  <a:pt x="46238" y="25604"/>
                </a:cubicBezTo>
                <a:cubicBezTo>
                  <a:pt x="46086" y="23499"/>
                  <a:pt x="45854" y="21473"/>
                  <a:pt x="45756" y="19315"/>
                </a:cubicBezTo>
                <a:cubicBezTo>
                  <a:pt x="47335" y="19261"/>
                  <a:pt x="48905" y="19199"/>
                  <a:pt x="50538" y="19199"/>
                </a:cubicBezTo>
                <a:close/>
                <a:moveTo>
                  <a:pt x="35105" y="19966"/>
                </a:moveTo>
                <a:cubicBezTo>
                  <a:pt x="35158" y="21857"/>
                  <a:pt x="35220" y="23793"/>
                  <a:pt x="35212" y="25720"/>
                </a:cubicBezTo>
                <a:cubicBezTo>
                  <a:pt x="34846" y="25702"/>
                  <a:pt x="33044" y="25613"/>
                  <a:pt x="30376" y="25479"/>
                </a:cubicBezTo>
                <a:cubicBezTo>
                  <a:pt x="30350" y="24328"/>
                  <a:pt x="30287" y="22838"/>
                  <a:pt x="30234" y="21465"/>
                </a:cubicBezTo>
                <a:cubicBezTo>
                  <a:pt x="30216" y="21001"/>
                  <a:pt x="30198" y="20555"/>
                  <a:pt x="30189" y="20126"/>
                </a:cubicBezTo>
                <a:cubicBezTo>
                  <a:pt x="33115" y="20064"/>
                  <a:pt x="35015" y="20019"/>
                  <a:pt x="35096" y="20019"/>
                </a:cubicBezTo>
                <a:lnTo>
                  <a:pt x="35096" y="19966"/>
                </a:lnTo>
                <a:close/>
                <a:moveTo>
                  <a:pt x="45399" y="19332"/>
                </a:moveTo>
                <a:cubicBezTo>
                  <a:pt x="45498" y="21491"/>
                  <a:pt x="45738" y="23516"/>
                  <a:pt x="45890" y="25622"/>
                </a:cubicBezTo>
                <a:cubicBezTo>
                  <a:pt x="44347" y="25729"/>
                  <a:pt x="42794" y="25809"/>
                  <a:pt x="41189" y="25845"/>
                </a:cubicBezTo>
                <a:cubicBezTo>
                  <a:pt x="41126" y="23686"/>
                  <a:pt x="40885" y="21696"/>
                  <a:pt x="40805" y="19564"/>
                </a:cubicBezTo>
                <a:cubicBezTo>
                  <a:pt x="42357" y="19520"/>
                  <a:pt x="43856" y="19404"/>
                  <a:pt x="45399" y="19332"/>
                </a:cubicBezTo>
                <a:close/>
                <a:moveTo>
                  <a:pt x="40448" y="19582"/>
                </a:moveTo>
                <a:cubicBezTo>
                  <a:pt x="40537" y="21714"/>
                  <a:pt x="40769" y="23695"/>
                  <a:pt x="40832" y="25854"/>
                </a:cubicBezTo>
                <a:cubicBezTo>
                  <a:pt x="40150" y="25871"/>
                  <a:pt x="39455" y="25884"/>
                  <a:pt x="38763" y="25884"/>
                </a:cubicBezTo>
                <a:cubicBezTo>
                  <a:pt x="37664" y="25884"/>
                  <a:pt x="36576" y="25851"/>
                  <a:pt x="35568" y="25747"/>
                </a:cubicBezTo>
                <a:cubicBezTo>
                  <a:pt x="35568" y="23775"/>
                  <a:pt x="35506" y="21812"/>
                  <a:pt x="35470" y="19921"/>
                </a:cubicBezTo>
                <a:cubicBezTo>
                  <a:pt x="37049" y="19725"/>
                  <a:pt x="38735" y="19645"/>
                  <a:pt x="40448" y="19582"/>
                </a:cubicBezTo>
                <a:close/>
                <a:moveTo>
                  <a:pt x="1526" y="24533"/>
                </a:moveTo>
                <a:cubicBezTo>
                  <a:pt x="3256" y="24596"/>
                  <a:pt x="5228" y="24676"/>
                  <a:pt x="7315" y="24765"/>
                </a:cubicBezTo>
                <a:cubicBezTo>
                  <a:pt x="7351" y="25800"/>
                  <a:pt x="7369" y="26665"/>
                  <a:pt x="7351" y="27112"/>
                </a:cubicBezTo>
                <a:cubicBezTo>
                  <a:pt x="7342" y="27477"/>
                  <a:pt x="7307" y="28173"/>
                  <a:pt x="7253" y="29047"/>
                </a:cubicBezTo>
                <a:cubicBezTo>
                  <a:pt x="5032" y="29021"/>
                  <a:pt x="3007" y="28994"/>
                  <a:pt x="1356" y="28985"/>
                </a:cubicBezTo>
                <a:cubicBezTo>
                  <a:pt x="1365" y="27852"/>
                  <a:pt x="1374" y="26942"/>
                  <a:pt x="1401" y="26541"/>
                </a:cubicBezTo>
                <a:cubicBezTo>
                  <a:pt x="1436" y="26130"/>
                  <a:pt x="1481" y="25399"/>
                  <a:pt x="1526" y="24533"/>
                </a:cubicBezTo>
                <a:close/>
                <a:moveTo>
                  <a:pt x="68997" y="25170"/>
                </a:moveTo>
                <a:cubicBezTo>
                  <a:pt x="69422" y="25170"/>
                  <a:pt x="69848" y="25177"/>
                  <a:pt x="70271" y="25194"/>
                </a:cubicBezTo>
                <a:cubicBezTo>
                  <a:pt x="70298" y="26460"/>
                  <a:pt x="70343" y="27718"/>
                  <a:pt x="70450" y="28914"/>
                </a:cubicBezTo>
                <a:cubicBezTo>
                  <a:pt x="68969" y="28914"/>
                  <a:pt x="67550" y="28985"/>
                  <a:pt x="66150" y="29074"/>
                </a:cubicBezTo>
                <a:cubicBezTo>
                  <a:pt x="65936" y="27834"/>
                  <a:pt x="65757" y="26567"/>
                  <a:pt x="65606" y="25274"/>
                </a:cubicBezTo>
                <a:cubicBezTo>
                  <a:pt x="66700" y="25222"/>
                  <a:pt x="67847" y="25170"/>
                  <a:pt x="68997" y="25170"/>
                </a:cubicBezTo>
                <a:close/>
                <a:moveTo>
                  <a:pt x="7699" y="24783"/>
                </a:moveTo>
                <a:lnTo>
                  <a:pt x="7699" y="24783"/>
                </a:lnTo>
                <a:cubicBezTo>
                  <a:pt x="9376" y="24855"/>
                  <a:pt x="11134" y="24935"/>
                  <a:pt x="12909" y="25015"/>
                </a:cubicBezTo>
                <a:cubicBezTo>
                  <a:pt x="12918" y="25122"/>
                  <a:pt x="12936" y="25211"/>
                  <a:pt x="12945" y="25283"/>
                </a:cubicBezTo>
                <a:cubicBezTo>
                  <a:pt x="13043" y="25889"/>
                  <a:pt x="13007" y="27370"/>
                  <a:pt x="12971" y="28673"/>
                </a:cubicBezTo>
                <a:cubicBezTo>
                  <a:pt x="12971" y="28842"/>
                  <a:pt x="12971" y="29003"/>
                  <a:pt x="12962" y="29154"/>
                </a:cubicBezTo>
                <a:cubicBezTo>
                  <a:pt x="11125" y="29119"/>
                  <a:pt x="9332" y="29083"/>
                  <a:pt x="7637" y="29056"/>
                </a:cubicBezTo>
                <a:cubicBezTo>
                  <a:pt x="7690" y="28182"/>
                  <a:pt x="7726" y="27495"/>
                  <a:pt x="7735" y="27120"/>
                </a:cubicBezTo>
                <a:cubicBezTo>
                  <a:pt x="7753" y="26674"/>
                  <a:pt x="7735" y="25809"/>
                  <a:pt x="7699" y="24783"/>
                </a:cubicBezTo>
                <a:close/>
                <a:moveTo>
                  <a:pt x="65258" y="25283"/>
                </a:moveTo>
                <a:cubicBezTo>
                  <a:pt x="65409" y="26576"/>
                  <a:pt x="65579" y="27852"/>
                  <a:pt x="65793" y="29083"/>
                </a:cubicBezTo>
                <a:cubicBezTo>
                  <a:pt x="64597" y="29137"/>
                  <a:pt x="63384" y="29181"/>
                  <a:pt x="62153" y="29208"/>
                </a:cubicBezTo>
                <a:cubicBezTo>
                  <a:pt x="62010" y="27959"/>
                  <a:pt x="61832" y="26746"/>
                  <a:pt x="61698" y="25488"/>
                </a:cubicBezTo>
                <a:cubicBezTo>
                  <a:pt x="62867" y="25417"/>
                  <a:pt x="64053" y="25345"/>
                  <a:pt x="65231" y="25283"/>
                </a:cubicBezTo>
                <a:close/>
                <a:moveTo>
                  <a:pt x="61323" y="25515"/>
                </a:moveTo>
                <a:cubicBezTo>
                  <a:pt x="61350" y="25533"/>
                  <a:pt x="61350" y="25586"/>
                  <a:pt x="61350" y="25613"/>
                </a:cubicBezTo>
                <a:cubicBezTo>
                  <a:pt x="61511" y="26781"/>
                  <a:pt x="61636" y="28013"/>
                  <a:pt x="61796" y="29208"/>
                </a:cubicBezTo>
                <a:cubicBezTo>
                  <a:pt x="60756" y="29193"/>
                  <a:pt x="59693" y="29175"/>
                  <a:pt x="58636" y="29175"/>
                </a:cubicBezTo>
                <a:cubicBezTo>
                  <a:pt x="57817" y="29175"/>
                  <a:pt x="57001" y="29186"/>
                  <a:pt x="56203" y="29217"/>
                </a:cubicBezTo>
                <a:cubicBezTo>
                  <a:pt x="56131" y="28030"/>
                  <a:pt x="56069" y="26844"/>
                  <a:pt x="56051" y="25613"/>
                </a:cubicBezTo>
                <a:lnTo>
                  <a:pt x="56051" y="25613"/>
                </a:lnTo>
                <a:cubicBezTo>
                  <a:pt x="56379" y="25614"/>
                  <a:pt x="56707" y="25615"/>
                  <a:pt x="57035" y="25615"/>
                </a:cubicBezTo>
                <a:cubicBezTo>
                  <a:pt x="58497" y="25615"/>
                  <a:pt x="59946" y="25595"/>
                  <a:pt x="61323" y="25515"/>
                </a:cubicBezTo>
                <a:close/>
                <a:moveTo>
                  <a:pt x="13301" y="25033"/>
                </a:moveTo>
                <a:cubicBezTo>
                  <a:pt x="15023" y="25113"/>
                  <a:pt x="16763" y="25194"/>
                  <a:pt x="18476" y="25274"/>
                </a:cubicBezTo>
                <a:cubicBezTo>
                  <a:pt x="18449" y="25898"/>
                  <a:pt x="18386" y="26496"/>
                  <a:pt x="18333" y="27076"/>
                </a:cubicBezTo>
                <a:cubicBezTo>
                  <a:pt x="18271" y="27816"/>
                  <a:pt x="18199" y="28530"/>
                  <a:pt x="18190" y="29270"/>
                </a:cubicBezTo>
                <a:cubicBezTo>
                  <a:pt x="16576" y="29235"/>
                  <a:pt x="14952" y="29199"/>
                  <a:pt x="13346" y="29163"/>
                </a:cubicBezTo>
                <a:cubicBezTo>
                  <a:pt x="13355" y="29012"/>
                  <a:pt x="13355" y="28851"/>
                  <a:pt x="13355" y="28682"/>
                </a:cubicBezTo>
                <a:cubicBezTo>
                  <a:pt x="13391" y="27299"/>
                  <a:pt x="13426" y="25863"/>
                  <a:pt x="13328" y="25229"/>
                </a:cubicBezTo>
                <a:cubicBezTo>
                  <a:pt x="13319" y="25167"/>
                  <a:pt x="13310" y="25104"/>
                  <a:pt x="13301" y="25033"/>
                </a:cubicBezTo>
                <a:close/>
                <a:moveTo>
                  <a:pt x="55694" y="25622"/>
                </a:moveTo>
                <a:cubicBezTo>
                  <a:pt x="55712" y="26862"/>
                  <a:pt x="55783" y="28048"/>
                  <a:pt x="55855" y="29235"/>
                </a:cubicBezTo>
                <a:cubicBezTo>
                  <a:pt x="54312" y="29306"/>
                  <a:pt x="52670" y="29270"/>
                  <a:pt x="51127" y="29333"/>
                </a:cubicBezTo>
                <a:cubicBezTo>
                  <a:pt x="51100" y="28155"/>
                  <a:pt x="51145" y="26906"/>
                  <a:pt x="51136" y="25738"/>
                </a:cubicBezTo>
                <a:cubicBezTo>
                  <a:pt x="52643" y="25684"/>
                  <a:pt x="54169" y="25657"/>
                  <a:pt x="55694" y="25622"/>
                </a:cubicBezTo>
                <a:close/>
                <a:moveTo>
                  <a:pt x="18859" y="25301"/>
                </a:moveTo>
                <a:cubicBezTo>
                  <a:pt x="20563" y="25381"/>
                  <a:pt x="22240" y="25461"/>
                  <a:pt x="23819" y="25533"/>
                </a:cubicBezTo>
                <a:cubicBezTo>
                  <a:pt x="23802" y="25943"/>
                  <a:pt x="23775" y="26282"/>
                  <a:pt x="23757" y="26514"/>
                </a:cubicBezTo>
                <a:cubicBezTo>
                  <a:pt x="23721" y="26969"/>
                  <a:pt x="23712" y="28066"/>
                  <a:pt x="23712" y="29404"/>
                </a:cubicBezTo>
                <a:cubicBezTo>
                  <a:pt x="22071" y="29369"/>
                  <a:pt x="20331" y="29324"/>
                  <a:pt x="18574" y="29279"/>
                </a:cubicBezTo>
                <a:cubicBezTo>
                  <a:pt x="18583" y="28548"/>
                  <a:pt x="18654" y="27843"/>
                  <a:pt x="18717" y="27112"/>
                </a:cubicBezTo>
                <a:cubicBezTo>
                  <a:pt x="18770" y="26523"/>
                  <a:pt x="18833" y="25925"/>
                  <a:pt x="18859" y="25301"/>
                </a:cubicBezTo>
                <a:close/>
                <a:moveTo>
                  <a:pt x="50779" y="25764"/>
                </a:moveTo>
                <a:lnTo>
                  <a:pt x="50779" y="25764"/>
                </a:lnTo>
                <a:cubicBezTo>
                  <a:pt x="50806" y="26933"/>
                  <a:pt x="50743" y="28155"/>
                  <a:pt x="50779" y="29333"/>
                </a:cubicBezTo>
                <a:cubicBezTo>
                  <a:pt x="49378" y="29404"/>
                  <a:pt x="47906" y="29404"/>
                  <a:pt x="46443" y="29413"/>
                </a:cubicBezTo>
                <a:cubicBezTo>
                  <a:pt x="46399" y="28262"/>
                  <a:pt x="46327" y="27067"/>
                  <a:pt x="46274" y="25961"/>
                </a:cubicBezTo>
                <a:cubicBezTo>
                  <a:pt x="47772" y="25889"/>
                  <a:pt x="49289" y="25845"/>
                  <a:pt x="50779" y="25764"/>
                </a:cubicBezTo>
                <a:close/>
                <a:moveTo>
                  <a:pt x="45890" y="25979"/>
                </a:moveTo>
                <a:cubicBezTo>
                  <a:pt x="45926" y="26014"/>
                  <a:pt x="45926" y="26095"/>
                  <a:pt x="45926" y="26166"/>
                </a:cubicBezTo>
                <a:cubicBezTo>
                  <a:pt x="45979" y="27227"/>
                  <a:pt x="46051" y="28343"/>
                  <a:pt x="46095" y="29422"/>
                </a:cubicBezTo>
                <a:cubicBezTo>
                  <a:pt x="44604" y="29463"/>
                  <a:pt x="43159" y="29549"/>
                  <a:pt x="41627" y="29549"/>
                </a:cubicBezTo>
                <a:cubicBezTo>
                  <a:pt x="41491" y="29549"/>
                  <a:pt x="41353" y="29548"/>
                  <a:pt x="41215" y="29547"/>
                </a:cubicBezTo>
                <a:cubicBezTo>
                  <a:pt x="41215" y="28423"/>
                  <a:pt x="41224" y="27290"/>
                  <a:pt x="41198" y="26193"/>
                </a:cubicBezTo>
                <a:cubicBezTo>
                  <a:pt x="42803" y="26166"/>
                  <a:pt x="44356" y="26077"/>
                  <a:pt x="45890" y="25979"/>
                </a:cubicBezTo>
                <a:close/>
                <a:moveTo>
                  <a:pt x="24203" y="25559"/>
                </a:moveTo>
                <a:cubicBezTo>
                  <a:pt x="26362" y="25657"/>
                  <a:pt x="28333" y="25756"/>
                  <a:pt x="30002" y="25845"/>
                </a:cubicBezTo>
                <a:cubicBezTo>
                  <a:pt x="30011" y="26389"/>
                  <a:pt x="30020" y="26835"/>
                  <a:pt x="30011" y="27112"/>
                </a:cubicBezTo>
                <a:cubicBezTo>
                  <a:pt x="30002" y="27495"/>
                  <a:pt x="29957" y="28218"/>
                  <a:pt x="29904" y="29146"/>
                </a:cubicBezTo>
                <a:cubicBezTo>
                  <a:pt x="29904" y="29288"/>
                  <a:pt x="29895" y="29431"/>
                  <a:pt x="29886" y="29574"/>
                </a:cubicBezTo>
                <a:cubicBezTo>
                  <a:pt x="28209" y="29520"/>
                  <a:pt x="26228" y="29476"/>
                  <a:pt x="24096" y="29413"/>
                </a:cubicBezTo>
                <a:cubicBezTo>
                  <a:pt x="24096" y="28084"/>
                  <a:pt x="24105" y="26996"/>
                  <a:pt x="24141" y="26541"/>
                </a:cubicBezTo>
                <a:cubicBezTo>
                  <a:pt x="24158" y="26309"/>
                  <a:pt x="24185" y="25970"/>
                  <a:pt x="24203" y="25559"/>
                </a:cubicBezTo>
                <a:close/>
                <a:moveTo>
                  <a:pt x="30385" y="25863"/>
                </a:moveTo>
                <a:lnTo>
                  <a:pt x="30385" y="25863"/>
                </a:lnTo>
                <a:cubicBezTo>
                  <a:pt x="33088" y="25996"/>
                  <a:pt x="34908" y="26095"/>
                  <a:pt x="35203" y="26112"/>
                </a:cubicBezTo>
                <a:cubicBezTo>
                  <a:pt x="35185" y="27299"/>
                  <a:pt x="35131" y="28521"/>
                  <a:pt x="35149" y="29716"/>
                </a:cubicBezTo>
                <a:cubicBezTo>
                  <a:pt x="34667" y="29708"/>
                  <a:pt x="32856" y="29654"/>
                  <a:pt x="30269" y="29583"/>
                </a:cubicBezTo>
                <a:cubicBezTo>
                  <a:pt x="30278" y="29440"/>
                  <a:pt x="30287" y="29297"/>
                  <a:pt x="30287" y="29163"/>
                </a:cubicBezTo>
                <a:cubicBezTo>
                  <a:pt x="30341" y="28236"/>
                  <a:pt x="30385" y="27504"/>
                  <a:pt x="30394" y="27120"/>
                </a:cubicBezTo>
                <a:cubicBezTo>
                  <a:pt x="30403" y="26844"/>
                  <a:pt x="30403" y="26407"/>
                  <a:pt x="30385" y="25863"/>
                </a:cubicBezTo>
                <a:close/>
                <a:moveTo>
                  <a:pt x="35568" y="26103"/>
                </a:moveTo>
                <a:cubicBezTo>
                  <a:pt x="36562" y="26207"/>
                  <a:pt x="37648" y="26237"/>
                  <a:pt x="38742" y="26237"/>
                </a:cubicBezTo>
                <a:cubicBezTo>
                  <a:pt x="39446" y="26237"/>
                  <a:pt x="40153" y="26224"/>
                  <a:pt x="40841" y="26210"/>
                </a:cubicBezTo>
                <a:cubicBezTo>
                  <a:pt x="40868" y="27299"/>
                  <a:pt x="40859" y="28432"/>
                  <a:pt x="40868" y="29556"/>
                </a:cubicBezTo>
                <a:cubicBezTo>
                  <a:pt x="39057" y="29592"/>
                  <a:pt x="37335" y="29716"/>
                  <a:pt x="35506" y="29734"/>
                </a:cubicBezTo>
                <a:cubicBezTo>
                  <a:pt x="35479" y="28521"/>
                  <a:pt x="35542" y="27335"/>
                  <a:pt x="35559" y="26130"/>
                </a:cubicBezTo>
                <a:cubicBezTo>
                  <a:pt x="35559" y="26121"/>
                  <a:pt x="35559" y="26103"/>
                  <a:pt x="35568" y="26103"/>
                </a:cubicBezTo>
                <a:close/>
                <a:moveTo>
                  <a:pt x="1356" y="29369"/>
                </a:moveTo>
                <a:cubicBezTo>
                  <a:pt x="2998" y="29377"/>
                  <a:pt x="5014" y="29404"/>
                  <a:pt x="7235" y="29440"/>
                </a:cubicBezTo>
                <a:cubicBezTo>
                  <a:pt x="7155" y="30948"/>
                  <a:pt x="7075" y="32393"/>
                  <a:pt x="7030" y="33597"/>
                </a:cubicBezTo>
                <a:cubicBezTo>
                  <a:pt x="4746" y="33499"/>
                  <a:pt x="2784" y="33410"/>
                  <a:pt x="1374" y="33329"/>
                </a:cubicBezTo>
                <a:cubicBezTo>
                  <a:pt x="1365" y="32000"/>
                  <a:pt x="1356" y="30582"/>
                  <a:pt x="1356" y="29369"/>
                </a:cubicBezTo>
                <a:close/>
                <a:moveTo>
                  <a:pt x="7619" y="29440"/>
                </a:moveTo>
                <a:cubicBezTo>
                  <a:pt x="9314" y="29476"/>
                  <a:pt x="11116" y="29502"/>
                  <a:pt x="12954" y="29547"/>
                </a:cubicBezTo>
                <a:cubicBezTo>
                  <a:pt x="12945" y="30270"/>
                  <a:pt x="12936" y="30894"/>
                  <a:pt x="12971" y="31233"/>
                </a:cubicBezTo>
                <a:cubicBezTo>
                  <a:pt x="13007" y="31599"/>
                  <a:pt x="13007" y="32643"/>
                  <a:pt x="12989" y="33838"/>
                </a:cubicBezTo>
                <a:cubicBezTo>
                  <a:pt x="11027" y="33767"/>
                  <a:pt x="9135" y="33686"/>
                  <a:pt x="7414" y="33615"/>
                </a:cubicBezTo>
                <a:cubicBezTo>
                  <a:pt x="7467" y="32250"/>
                  <a:pt x="7547" y="30680"/>
                  <a:pt x="7619" y="29440"/>
                </a:cubicBezTo>
                <a:close/>
                <a:moveTo>
                  <a:pt x="13337" y="29556"/>
                </a:moveTo>
                <a:cubicBezTo>
                  <a:pt x="14943" y="29583"/>
                  <a:pt x="16576" y="29618"/>
                  <a:pt x="18190" y="29663"/>
                </a:cubicBezTo>
                <a:cubicBezTo>
                  <a:pt x="18190" y="29859"/>
                  <a:pt x="18199" y="30064"/>
                  <a:pt x="18208" y="30278"/>
                </a:cubicBezTo>
                <a:cubicBezTo>
                  <a:pt x="18262" y="31313"/>
                  <a:pt x="18378" y="32518"/>
                  <a:pt x="18485" y="33677"/>
                </a:cubicBezTo>
                <a:cubicBezTo>
                  <a:pt x="18502" y="33802"/>
                  <a:pt x="18511" y="33927"/>
                  <a:pt x="18520" y="34052"/>
                </a:cubicBezTo>
                <a:cubicBezTo>
                  <a:pt x="16799" y="33981"/>
                  <a:pt x="15068" y="33918"/>
                  <a:pt x="13373" y="33856"/>
                </a:cubicBezTo>
                <a:cubicBezTo>
                  <a:pt x="13391" y="32616"/>
                  <a:pt x="13391" y="31581"/>
                  <a:pt x="13355" y="31197"/>
                </a:cubicBezTo>
                <a:cubicBezTo>
                  <a:pt x="13319" y="30876"/>
                  <a:pt x="13328" y="30261"/>
                  <a:pt x="13337" y="29556"/>
                </a:cubicBezTo>
                <a:close/>
                <a:moveTo>
                  <a:pt x="18574" y="29672"/>
                </a:moveTo>
                <a:lnTo>
                  <a:pt x="18574" y="29672"/>
                </a:lnTo>
                <a:cubicBezTo>
                  <a:pt x="20331" y="29708"/>
                  <a:pt x="22071" y="29752"/>
                  <a:pt x="23712" y="29797"/>
                </a:cubicBezTo>
                <a:cubicBezTo>
                  <a:pt x="23712" y="31197"/>
                  <a:pt x="23721" y="32812"/>
                  <a:pt x="23739" y="34239"/>
                </a:cubicBezTo>
                <a:cubicBezTo>
                  <a:pt x="22178" y="34186"/>
                  <a:pt x="20554" y="34123"/>
                  <a:pt x="18913" y="34061"/>
                </a:cubicBezTo>
                <a:cubicBezTo>
                  <a:pt x="18895" y="33918"/>
                  <a:pt x="18886" y="33784"/>
                  <a:pt x="18868" y="33642"/>
                </a:cubicBezTo>
                <a:cubicBezTo>
                  <a:pt x="18761" y="32482"/>
                  <a:pt x="18645" y="31287"/>
                  <a:pt x="18592" y="30261"/>
                </a:cubicBezTo>
                <a:cubicBezTo>
                  <a:pt x="18583" y="30055"/>
                  <a:pt x="18574" y="29859"/>
                  <a:pt x="18574" y="29672"/>
                </a:cubicBezTo>
                <a:close/>
                <a:moveTo>
                  <a:pt x="24096" y="29806"/>
                </a:moveTo>
                <a:cubicBezTo>
                  <a:pt x="26228" y="29859"/>
                  <a:pt x="28191" y="29913"/>
                  <a:pt x="29859" y="29957"/>
                </a:cubicBezTo>
                <a:cubicBezTo>
                  <a:pt x="29770" y="31643"/>
                  <a:pt x="29689" y="33231"/>
                  <a:pt x="29663" y="34445"/>
                </a:cubicBezTo>
                <a:cubicBezTo>
                  <a:pt x="28021" y="34391"/>
                  <a:pt x="26139" y="34320"/>
                  <a:pt x="24123" y="34248"/>
                </a:cubicBezTo>
                <a:cubicBezTo>
                  <a:pt x="24114" y="32830"/>
                  <a:pt x="24096" y="31206"/>
                  <a:pt x="24096" y="29806"/>
                </a:cubicBezTo>
                <a:close/>
                <a:moveTo>
                  <a:pt x="30251" y="29966"/>
                </a:moveTo>
                <a:cubicBezTo>
                  <a:pt x="32981" y="30038"/>
                  <a:pt x="34846" y="30091"/>
                  <a:pt x="35167" y="30100"/>
                </a:cubicBezTo>
                <a:cubicBezTo>
                  <a:pt x="35220" y="31670"/>
                  <a:pt x="35390" y="33160"/>
                  <a:pt x="35497" y="34641"/>
                </a:cubicBezTo>
                <a:cubicBezTo>
                  <a:pt x="35435" y="34641"/>
                  <a:pt x="35336" y="34641"/>
                  <a:pt x="35203" y="34632"/>
                </a:cubicBezTo>
                <a:cubicBezTo>
                  <a:pt x="35113" y="34623"/>
                  <a:pt x="35033" y="34614"/>
                  <a:pt x="34953" y="34605"/>
                </a:cubicBezTo>
                <a:lnTo>
                  <a:pt x="34953" y="34623"/>
                </a:lnTo>
                <a:cubicBezTo>
                  <a:pt x="34070" y="34596"/>
                  <a:pt x="32321" y="34534"/>
                  <a:pt x="30046" y="34453"/>
                </a:cubicBezTo>
                <a:cubicBezTo>
                  <a:pt x="30082" y="33115"/>
                  <a:pt x="30171" y="31385"/>
                  <a:pt x="30251" y="29966"/>
                </a:cubicBezTo>
                <a:close/>
                <a:moveTo>
                  <a:pt x="70485" y="29270"/>
                </a:moveTo>
                <a:cubicBezTo>
                  <a:pt x="70646" y="31064"/>
                  <a:pt x="70887" y="32848"/>
                  <a:pt x="70985" y="34677"/>
                </a:cubicBezTo>
                <a:cubicBezTo>
                  <a:pt x="69727" y="34739"/>
                  <a:pt x="68532" y="34864"/>
                  <a:pt x="67229" y="34882"/>
                </a:cubicBezTo>
                <a:cubicBezTo>
                  <a:pt x="66917" y="33035"/>
                  <a:pt x="66516" y="31278"/>
                  <a:pt x="66212" y="29422"/>
                </a:cubicBezTo>
                <a:cubicBezTo>
                  <a:pt x="67595" y="29333"/>
                  <a:pt x="69013" y="29270"/>
                  <a:pt x="70485" y="29270"/>
                </a:cubicBezTo>
                <a:close/>
                <a:moveTo>
                  <a:pt x="40876" y="29913"/>
                </a:moveTo>
                <a:cubicBezTo>
                  <a:pt x="40903" y="31661"/>
                  <a:pt x="40939" y="33410"/>
                  <a:pt x="41055" y="35078"/>
                </a:cubicBezTo>
                <a:cubicBezTo>
                  <a:pt x="39253" y="35024"/>
                  <a:pt x="37558" y="34855"/>
                  <a:pt x="35863" y="34694"/>
                </a:cubicBezTo>
                <a:cubicBezTo>
                  <a:pt x="35738" y="33169"/>
                  <a:pt x="35577" y="31679"/>
                  <a:pt x="35515" y="30091"/>
                </a:cubicBezTo>
                <a:cubicBezTo>
                  <a:pt x="37344" y="30073"/>
                  <a:pt x="39065" y="29948"/>
                  <a:pt x="40876" y="29913"/>
                </a:cubicBezTo>
                <a:close/>
                <a:moveTo>
                  <a:pt x="65802" y="29431"/>
                </a:moveTo>
                <a:cubicBezTo>
                  <a:pt x="65864" y="29440"/>
                  <a:pt x="65838" y="29440"/>
                  <a:pt x="65855" y="29485"/>
                </a:cubicBezTo>
                <a:cubicBezTo>
                  <a:pt x="65873" y="29538"/>
                  <a:pt x="65900" y="29690"/>
                  <a:pt x="65909" y="29743"/>
                </a:cubicBezTo>
                <a:cubicBezTo>
                  <a:pt x="66212" y="31483"/>
                  <a:pt x="66578" y="33187"/>
                  <a:pt x="66863" y="34900"/>
                </a:cubicBezTo>
                <a:cubicBezTo>
                  <a:pt x="65445" y="34944"/>
                  <a:pt x="64044" y="35016"/>
                  <a:pt x="62662" y="35087"/>
                </a:cubicBezTo>
                <a:cubicBezTo>
                  <a:pt x="62537" y="33213"/>
                  <a:pt x="62394" y="31349"/>
                  <a:pt x="62189" y="29556"/>
                </a:cubicBezTo>
                <a:cubicBezTo>
                  <a:pt x="63090" y="29556"/>
                  <a:pt x="63982" y="29493"/>
                  <a:pt x="64883" y="29476"/>
                </a:cubicBezTo>
                <a:cubicBezTo>
                  <a:pt x="65177" y="29467"/>
                  <a:pt x="65472" y="29467"/>
                  <a:pt x="65766" y="29449"/>
                </a:cubicBezTo>
                <a:cubicBezTo>
                  <a:pt x="65784" y="29440"/>
                  <a:pt x="65784" y="29431"/>
                  <a:pt x="65802" y="29431"/>
                </a:cubicBezTo>
                <a:close/>
                <a:moveTo>
                  <a:pt x="46104" y="29779"/>
                </a:moveTo>
                <a:cubicBezTo>
                  <a:pt x="46176" y="31581"/>
                  <a:pt x="46309" y="33329"/>
                  <a:pt x="46407" y="35114"/>
                </a:cubicBezTo>
                <a:cubicBezTo>
                  <a:pt x="45340" y="35114"/>
                  <a:pt x="44261" y="35143"/>
                  <a:pt x="43193" y="35143"/>
                </a:cubicBezTo>
                <a:cubicBezTo>
                  <a:pt x="42592" y="35143"/>
                  <a:pt x="41994" y="35134"/>
                  <a:pt x="41403" y="35105"/>
                </a:cubicBezTo>
                <a:cubicBezTo>
                  <a:pt x="41296" y="33419"/>
                  <a:pt x="41260" y="31670"/>
                  <a:pt x="41224" y="29913"/>
                </a:cubicBezTo>
                <a:cubicBezTo>
                  <a:pt x="42893" y="29904"/>
                  <a:pt x="44481" y="29823"/>
                  <a:pt x="46104" y="29779"/>
                </a:cubicBezTo>
                <a:close/>
                <a:moveTo>
                  <a:pt x="50779" y="29690"/>
                </a:moveTo>
                <a:cubicBezTo>
                  <a:pt x="50814" y="31536"/>
                  <a:pt x="50913" y="33329"/>
                  <a:pt x="50975" y="35149"/>
                </a:cubicBezTo>
                <a:cubicBezTo>
                  <a:pt x="50780" y="35151"/>
                  <a:pt x="50586" y="35151"/>
                  <a:pt x="50392" y="35151"/>
                </a:cubicBezTo>
                <a:cubicBezTo>
                  <a:pt x="49167" y="35151"/>
                  <a:pt x="47965" y="35129"/>
                  <a:pt x="46755" y="35114"/>
                </a:cubicBezTo>
                <a:cubicBezTo>
                  <a:pt x="46675" y="33321"/>
                  <a:pt x="46515" y="31554"/>
                  <a:pt x="46470" y="29770"/>
                </a:cubicBezTo>
                <a:lnTo>
                  <a:pt x="46470" y="29770"/>
                </a:lnTo>
                <a:cubicBezTo>
                  <a:pt x="46598" y="29771"/>
                  <a:pt x="46726" y="29771"/>
                  <a:pt x="46853" y="29771"/>
                </a:cubicBezTo>
                <a:cubicBezTo>
                  <a:pt x="48189" y="29771"/>
                  <a:pt x="49484" y="29730"/>
                  <a:pt x="50779" y="29690"/>
                </a:cubicBezTo>
                <a:close/>
                <a:moveTo>
                  <a:pt x="55873" y="29592"/>
                </a:moveTo>
                <a:cubicBezTo>
                  <a:pt x="55998" y="31394"/>
                  <a:pt x="55980" y="33338"/>
                  <a:pt x="56007" y="35247"/>
                </a:cubicBezTo>
                <a:cubicBezTo>
                  <a:pt x="54499" y="35167"/>
                  <a:pt x="52929" y="35149"/>
                  <a:pt x="51332" y="35149"/>
                </a:cubicBezTo>
                <a:cubicBezTo>
                  <a:pt x="51252" y="33347"/>
                  <a:pt x="51180" y="31527"/>
                  <a:pt x="51127" y="29681"/>
                </a:cubicBezTo>
                <a:cubicBezTo>
                  <a:pt x="52679" y="29627"/>
                  <a:pt x="54329" y="29654"/>
                  <a:pt x="55873" y="29592"/>
                </a:cubicBezTo>
                <a:close/>
                <a:moveTo>
                  <a:pt x="58533" y="29526"/>
                </a:moveTo>
                <a:cubicBezTo>
                  <a:pt x="59634" y="29526"/>
                  <a:pt x="60745" y="29545"/>
                  <a:pt x="61841" y="29556"/>
                </a:cubicBezTo>
                <a:cubicBezTo>
                  <a:pt x="62037" y="31367"/>
                  <a:pt x="62180" y="33231"/>
                  <a:pt x="62305" y="35114"/>
                </a:cubicBezTo>
                <a:cubicBezTo>
                  <a:pt x="60518" y="35196"/>
                  <a:pt x="58654" y="35248"/>
                  <a:pt x="56799" y="35248"/>
                </a:cubicBezTo>
                <a:cubicBezTo>
                  <a:pt x="56653" y="35248"/>
                  <a:pt x="56508" y="35248"/>
                  <a:pt x="56363" y="35247"/>
                </a:cubicBezTo>
                <a:cubicBezTo>
                  <a:pt x="56346" y="33329"/>
                  <a:pt x="56337" y="31358"/>
                  <a:pt x="56238" y="29565"/>
                </a:cubicBezTo>
                <a:cubicBezTo>
                  <a:pt x="56993" y="29535"/>
                  <a:pt x="57760" y="29526"/>
                  <a:pt x="58533" y="29526"/>
                </a:cubicBezTo>
                <a:close/>
                <a:moveTo>
                  <a:pt x="71012" y="35024"/>
                </a:moveTo>
                <a:cubicBezTo>
                  <a:pt x="71056" y="35961"/>
                  <a:pt x="71074" y="36925"/>
                  <a:pt x="71101" y="37879"/>
                </a:cubicBezTo>
                <a:cubicBezTo>
                  <a:pt x="69959" y="37959"/>
                  <a:pt x="68853" y="38066"/>
                  <a:pt x="67747" y="38174"/>
                </a:cubicBezTo>
                <a:cubicBezTo>
                  <a:pt x="67577" y="37210"/>
                  <a:pt x="67425" y="36238"/>
                  <a:pt x="67292" y="35239"/>
                </a:cubicBezTo>
                <a:cubicBezTo>
                  <a:pt x="68576" y="35212"/>
                  <a:pt x="69763" y="35087"/>
                  <a:pt x="71012" y="35024"/>
                </a:cubicBezTo>
                <a:close/>
                <a:moveTo>
                  <a:pt x="66917" y="35247"/>
                </a:moveTo>
                <a:cubicBezTo>
                  <a:pt x="66926" y="35247"/>
                  <a:pt x="66926" y="35247"/>
                  <a:pt x="66926" y="35256"/>
                </a:cubicBezTo>
                <a:cubicBezTo>
                  <a:pt x="67078" y="36247"/>
                  <a:pt x="67220" y="37246"/>
                  <a:pt x="67390" y="38218"/>
                </a:cubicBezTo>
                <a:cubicBezTo>
                  <a:pt x="65900" y="38361"/>
                  <a:pt x="64428" y="38530"/>
                  <a:pt x="62947" y="38682"/>
                </a:cubicBezTo>
                <a:cubicBezTo>
                  <a:pt x="62858" y="37612"/>
                  <a:pt x="62751" y="36550"/>
                  <a:pt x="62688" y="35444"/>
                </a:cubicBezTo>
                <a:cubicBezTo>
                  <a:pt x="64080" y="35363"/>
                  <a:pt x="65507" y="35310"/>
                  <a:pt x="66917" y="35247"/>
                </a:cubicBezTo>
                <a:close/>
                <a:moveTo>
                  <a:pt x="62314" y="35462"/>
                </a:moveTo>
                <a:cubicBezTo>
                  <a:pt x="62358" y="35479"/>
                  <a:pt x="62332" y="35533"/>
                  <a:pt x="62340" y="35560"/>
                </a:cubicBezTo>
                <a:cubicBezTo>
                  <a:pt x="62385" y="36050"/>
                  <a:pt x="62403" y="36586"/>
                  <a:pt x="62448" y="37094"/>
                </a:cubicBezTo>
                <a:cubicBezTo>
                  <a:pt x="62501" y="37638"/>
                  <a:pt x="62555" y="38182"/>
                  <a:pt x="62599" y="38709"/>
                </a:cubicBezTo>
                <a:cubicBezTo>
                  <a:pt x="60610" y="38869"/>
                  <a:pt x="58495" y="38905"/>
                  <a:pt x="56426" y="38976"/>
                </a:cubicBezTo>
                <a:cubicBezTo>
                  <a:pt x="56417" y="37843"/>
                  <a:pt x="56399" y="36719"/>
                  <a:pt x="56372" y="35613"/>
                </a:cubicBezTo>
                <a:cubicBezTo>
                  <a:pt x="58388" y="35604"/>
                  <a:pt x="60387" y="35560"/>
                  <a:pt x="62314" y="35462"/>
                </a:cubicBezTo>
                <a:close/>
                <a:moveTo>
                  <a:pt x="51368" y="35506"/>
                </a:moveTo>
                <a:cubicBezTo>
                  <a:pt x="52938" y="35515"/>
                  <a:pt x="54517" y="35515"/>
                  <a:pt x="56015" y="35595"/>
                </a:cubicBezTo>
                <a:cubicBezTo>
                  <a:pt x="56042" y="36719"/>
                  <a:pt x="56060" y="37843"/>
                  <a:pt x="56069" y="38976"/>
                </a:cubicBezTo>
                <a:cubicBezTo>
                  <a:pt x="54561" y="38985"/>
                  <a:pt x="53027" y="38968"/>
                  <a:pt x="51573" y="39039"/>
                </a:cubicBezTo>
                <a:cubicBezTo>
                  <a:pt x="51448" y="37915"/>
                  <a:pt x="51403" y="36719"/>
                  <a:pt x="51350" y="35533"/>
                </a:cubicBezTo>
                <a:cubicBezTo>
                  <a:pt x="51350" y="35515"/>
                  <a:pt x="51350" y="35506"/>
                  <a:pt x="51368" y="35506"/>
                </a:cubicBezTo>
                <a:close/>
                <a:moveTo>
                  <a:pt x="46782" y="35462"/>
                </a:moveTo>
                <a:cubicBezTo>
                  <a:pt x="47987" y="35485"/>
                  <a:pt x="49199" y="35508"/>
                  <a:pt x="50424" y="35508"/>
                </a:cubicBezTo>
                <a:cubicBezTo>
                  <a:pt x="50613" y="35508"/>
                  <a:pt x="50803" y="35507"/>
                  <a:pt x="50993" y="35506"/>
                </a:cubicBezTo>
                <a:cubicBezTo>
                  <a:pt x="51046" y="36711"/>
                  <a:pt x="51100" y="37915"/>
                  <a:pt x="51225" y="39048"/>
                </a:cubicBezTo>
                <a:cubicBezTo>
                  <a:pt x="49780" y="39092"/>
                  <a:pt x="48317" y="39119"/>
                  <a:pt x="46836" y="39128"/>
                </a:cubicBezTo>
                <a:cubicBezTo>
                  <a:pt x="46809" y="37924"/>
                  <a:pt x="46836" y="36666"/>
                  <a:pt x="46773" y="35497"/>
                </a:cubicBezTo>
                <a:cubicBezTo>
                  <a:pt x="46764" y="35479"/>
                  <a:pt x="46764" y="35470"/>
                  <a:pt x="46782" y="35462"/>
                </a:cubicBezTo>
                <a:close/>
                <a:moveTo>
                  <a:pt x="41447" y="35453"/>
                </a:moveTo>
                <a:cubicBezTo>
                  <a:pt x="42027" y="35487"/>
                  <a:pt x="42609" y="35499"/>
                  <a:pt x="43195" y="35499"/>
                </a:cubicBezTo>
                <a:cubicBezTo>
                  <a:pt x="44260" y="35499"/>
                  <a:pt x="45334" y="35462"/>
                  <a:pt x="46416" y="35462"/>
                </a:cubicBezTo>
                <a:cubicBezTo>
                  <a:pt x="46479" y="36648"/>
                  <a:pt x="46452" y="37924"/>
                  <a:pt x="46479" y="39137"/>
                </a:cubicBezTo>
                <a:cubicBezTo>
                  <a:pt x="44864" y="39155"/>
                  <a:pt x="43214" y="39146"/>
                  <a:pt x="41590" y="39155"/>
                </a:cubicBezTo>
                <a:cubicBezTo>
                  <a:pt x="41572" y="37897"/>
                  <a:pt x="41528" y="36666"/>
                  <a:pt x="41438" y="35488"/>
                </a:cubicBezTo>
                <a:cubicBezTo>
                  <a:pt x="41430" y="35470"/>
                  <a:pt x="41430" y="35453"/>
                  <a:pt x="41447" y="35453"/>
                </a:cubicBezTo>
                <a:close/>
                <a:moveTo>
                  <a:pt x="35897" y="35053"/>
                </a:moveTo>
                <a:cubicBezTo>
                  <a:pt x="35898" y="35053"/>
                  <a:pt x="35898" y="35055"/>
                  <a:pt x="35898" y="35060"/>
                </a:cubicBezTo>
                <a:cubicBezTo>
                  <a:pt x="37602" y="35212"/>
                  <a:pt x="39297" y="35372"/>
                  <a:pt x="41082" y="35444"/>
                </a:cubicBezTo>
                <a:cubicBezTo>
                  <a:pt x="41171" y="36648"/>
                  <a:pt x="41224" y="37888"/>
                  <a:pt x="41233" y="39173"/>
                </a:cubicBezTo>
                <a:cubicBezTo>
                  <a:pt x="41086" y="39174"/>
                  <a:pt x="40938" y="39175"/>
                  <a:pt x="40791" y="39175"/>
                </a:cubicBezTo>
                <a:cubicBezTo>
                  <a:pt x="39592" y="39175"/>
                  <a:pt x="38411" y="39130"/>
                  <a:pt x="37224" y="39130"/>
                </a:cubicBezTo>
                <a:cubicBezTo>
                  <a:pt x="36851" y="39130"/>
                  <a:pt x="36478" y="39134"/>
                  <a:pt x="36104" y="39146"/>
                </a:cubicBezTo>
                <a:cubicBezTo>
                  <a:pt x="36068" y="37754"/>
                  <a:pt x="35997" y="36398"/>
                  <a:pt x="35890" y="35078"/>
                </a:cubicBezTo>
                <a:cubicBezTo>
                  <a:pt x="35890" y="35065"/>
                  <a:pt x="35894" y="35053"/>
                  <a:pt x="35897" y="35053"/>
                </a:cubicBezTo>
                <a:close/>
                <a:moveTo>
                  <a:pt x="30037" y="34846"/>
                </a:moveTo>
                <a:cubicBezTo>
                  <a:pt x="33097" y="34944"/>
                  <a:pt x="35203" y="35016"/>
                  <a:pt x="35515" y="35024"/>
                </a:cubicBezTo>
                <a:cubicBezTo>
                  <a:pt x="35524" y="35033"/>
                  <a:pt x="35533" y="35033"/>
                  <a:pt x="35542" y="35042"/>
                </a:cubicBezTo>
                <a:cubicBezTo>
                  <a:pt x="35631" y="36372"/>
                  <a:pt x="35729" y="37745"/>
                  <a:pt x="35738" y="39137"/>
                </a:cubicBezTo>
                <a:lnTo>
                  <a:pt x="34596" y="39182"/>
                </a:lnTo>
                <a:cubicBezTo>
                  <a:pt x="34534" y="39191"/>
                  <a:pt x="32803" y="39235"/>
                  <a:pt x="30207" y="39298"/>
                </a:cubicBezTo>
                <a:cubicBezTo>
                  <a:pt x="30216" y="38075"/>
                  <a:pt x="30198" y="36960"/>
                  <a:pt x="30100" y="36559"/>
                </a:cubicBezTo>
                <a:cubicBezTo>
                  <a:pt x="30037" y="36309"/>
                  <a:pt x="30028" y="35667"/>
                  <a:pt x="30037" y="34846"/>
                </a:cubicBezTo>
                <a:close/>
                <a:moveTo>
                  <a:pt x="24123" y="34632"/>
                </a:moveTo>
                <a:lnTo>
                  <a:pt x="24123" y="34632"/>
                </a:lnTo>
                <a:cubicBezTo>
                  <a:pt x="26139" y="34703"/>
                  <a:pt x="28021" y="34775"/>
                  <a:pt x="29654" y="34828"/>
                </a:cubicBezTo>
                <a:cubicBezTo>
                  <a:pt x="29645" y="35720"/>
                  <a:pt x="29663" y="36363"/>
                  <a:pt x="29725" y="36648"/>
                </a:cubicBezTo>
                <a:cubicBezTo>
                  <a:pt x="29814" y="37023"/>
                  <a:pt x="29832" y="38111"/>
                  <a:pt x="29823" y="39307"/>
                </a:cubicBezTo>
                <a:cubicBezTo>
                  <a:pt x="28182" y="39351"/>
                  <a:pt x="26219" y="39405"/>
                  <a:pt x="24141" y="39449"/>
                </a:cubicBezTo>
                <a:cubicBezTo>
                  <a:pt x="24141" y="38646"/>
                  <a:pt x="24141" y="37888"/>
                  <a:pt x="24141" y="37308"/>
                </a:cubicBezTo>
                <a:cubicBezTo>
                  <a:pt x="24141" y="36675"/>
                  <a:pt x="24132" y="35729"/>
                  <a:pt x="24123" y="34632"/>
                </a:cubicBezTo>
                <a:close/>
                <a:moveTo>
                  <a:pt x="18949" y="34445"/>
                </a:moveTo>
                <a:cubicBezTo>
                  <a:pt x="20581" y="34507"/>
                  <a:pt x="22196" y="34569"/>
                  <a:pt x="23739" y="34623"/>
                </a:cubicBezTo>
                <a:cubicBezTo>
                  <a:pt x="23739" y="34623"/>
                  <a:pt x="23739" y="34632"/>
                  <a:pt x="23739" y="34641"/>
                </a:cubicBezTo>
                <a:cubicBezTo>
                  <a:pt x="23748" y="35729"/>
                  <a:pt x="23757" y="36675"/>
                  <a:pt x="23757" y="37308"/>
                </a:cubicBezTo>
                <a:cubicBezTo>
                  <a:pt x="23757" y="37888"/>
                  <a:pt x="23757" y="38646"/>
                  <a:pt x="23757" y="39458"/>
                </a:cubicBezTo>
                <a:cubicBezTo>
                  <a:pt x="22249" y="39503"/>
                  <a:pt x="20697" y="39538"/>
                  <a:pt x="19154" y="39574"/>
                </a:cubicBezTo>
                <a:cubicBezTo>
                  <a:pt x="19163" y="38405"/>
                  <a:pt x="19154" y="37165"/>
                  <a:pt x="19109" y="36425"/>
                </a:cubicBezTo>
                <a:cubicBezTo>
                  <a:pt x="19073" y="35845"/>
                  <a:pt x="19011" y="35167"/>
                  <a:pt x="18949" y="34445"/>
                </a:cubicBezTo>
                <a:close/>
                <a:moveTo>
                  <a:pt x="13373" y="34239"/>
                </a:moveTo>
                <a:cubicBezTo>
                  <a:pt x="15077" y="34302"/>
                  <a:pt x="16825" y="34373"/>
                  <a:pt x="18565" y="34436"/>
                </a:cubicBezTo>
                <a:cubicBezTo>
                  <a:pt x="18627" y="35167"/>
                  <a:pt x="18690" y="35863"/>
                  <a:pt x="18725" y="36452"/>
                </a:cubicBezTo>
                <a:cubicBezTo>
                  <a:pt x="18770" y="37183"/>
                  <a:pt x="18779" y="38414"/>
                  <a:pt x="18770" y="39583"/>
                </a:cubicBezTo>
                <a:cubicBezTo>
                  <a:pt x="16897" y="39628"/>
                  <a:pt x="15050" y="39672"/>
                  <a:pt x="13364" y="39708"/>
                </a:cubicBezTo>
                <a:cubicBezTo>
                  <a:pt x="13364" y="39672"/>
                  <a:pt x="13355" y="39628"/>
                  <a:pt x="13355" y="39592"/>
                </a:cubicBezTo>
                <a:cubicBezTo>
                  <a:pt x="13301" y="38923"/>
                  <a:pt x="13328" y="37058"/>
                  <a:pt x="13355" y="35256"/>
                </a:cubicBezTo>
                <a:cubicBezTo>
                  <a:pt x="13364" y="34908"/>
                  <a:pt x="13364" y="34569"/>
                  <a:pt x="13373" y="34239"/>
                </a:cubicBezTo>
                <a:close/>
                <a:moveTo>
                  <a:pt x="7405" y="33999"/>
                </a:moveTo>
                <a:lnTo>
                  <a:pt x="7405" y="33999"/>
                </a:lnTo>
                <a:cubicBezTo>
                  <a:pt x="9126" y="34070"/>
                  <a:pt x="11027" y="34150"/>
                  <a:pt x="12989" y="34222"/>
                </a:cubicBezTo>
                <a:cubicBezTo>
                  <a:pt x="12980" y="34561"/>
                  <a:pt x="12980" y="34908"/>
                  <a:pt x="12971" y="35247"/>
                </a:cubicBezTo>
                <a:cubicBezTo>
                  <a:pt x="12945" y="37058"/>
                  <a:pt x="12918" y="38932"/>
                  <a:pt x="12971" y="39619"/>
                </a:cubicBezTo>
                <a:cubicBezTo>
                  <a:pt x="12971" y="39654"/>
                  <a:pt x="12980" y="39690"/>
                  <a:pt x="12980" y="39717"/>
                </a:cubicBezTo>
                <a:cubicBezTo>
                  <a:pt x="10786" y="39770"/>
                  <a:pt x="8886" y="39806"/>
                  <a:pt x="7547" y="39833"/>
                </a:cubicBezTo>
                <a:cubicBezTo>
                  <a:pt x="7565" y="38414"/>
                  <a:pt x="7556" y="37023"/>
                  <a:pt x="7440" y="36559"/>
                </a:cubicBezTo>
                <a:cubicBezTo>
                  <a:pt x="7369" y="36229"/>
                  <a:pt x="7369" y="35230"/>
                  <a:pt x="7405" y="33999"/>
                </a:cubicBezTo>
                <a:close/>
                <a:moveTo>
                  <a:pt x="1383" y="33713"/>
                </a:moveTo>
                <a:lnTo>
                  <a:pt x="1383" y="33713"/>
                </a:lnTo>
                <a:cubicBezTo>
                  <a:pt x="2784" y="33793"/>
                  <a:pt x="4746" y="33883"/>
                  <a:pt x="7021" y="33981"/>
                </a:cubicBezTo>
                <a:cubicBezTo>
                  <a:pt x="6976" y="35301"/>
                  <a:pt x="6985" y="36282"/>
                  <a:pt x="7066" y="36648"/>
                </a:cubicBezTo>
                <a:cubicBezTo>
                  <a:pt x="7173" y="37076"/>
                  <a:pt x="7182" y="38441"/>
                  <a:pt x="7164" y="39833"/>
                </a:cubicBezTo>
                <a:cubicBezTo>
                  <a:pt x="6683" y="39843"/>
                  <a:pt x="6294" y="39848"/>
                  <a:pt x="6018" y="39848"/>
                </a:cubicBezTo>
                <a:cubicBezTo>
                  <a:pt x="5824" y="39848"/>
                  <a:pt x="5685" y="39845"/>
                  <a:pt x="5612" y="39842"/>
                </a:cubicBezTo>
                <a:cubicBezTo>
                  <a:pt x="5112" y="39818"/>
                  <a:pt x="4137" y="39810"/>
                  <a:pt x="3055" y="39810"/>
                </a:cubicBezTo>
                <a:cubicBezTo>
                  <a:pt x="2515" y="39810"/>
                  <a:pt x="1948" y="39812"/>
                  <a:pt x="1401" y="39815"/>
                </a:cubicBezTo>
                <a:cubicBezTo>
                  <a:pt x="1401" y="38869"/>
                  <a:pt x="1410" y="37968"/>
                  <a:pt x="1410" y="37308"/>
                </a:cubicBezTo>
                <a:cubicBezTo>
                  <a:pt x="1401" y="36675"/>
                  <a:pt x="1401" y="35729"/>
                  <a:pt x="1392" y="34632"/>
                </a:cubicBezTo>
                <a:cubicBezTo>
                  <a:pt x="1383" y="34338"/>
                  <a:pt x="1383" y="34034"/>
                  <a:pt x="1383" y="33713"/>
                </a:cubicBezTo>
                <a:close/>
                <a:moveTo>
                  <a:pt x="1999" y="1"/>
                </a:moveTo>
                <a:cubicBezTo>
                  <a:pt x="1909" y="919"/>
                  <a:pt x="1731" y="2730"/>
                  <a:pt x="1615" y="3962"/>
                </a:cubicBezTo>
                <a:lnTo>
                  <a:pt x="0" y="3988"/>
                </a:lnTo>
                <a:lnTo>
                  <a:pt x="0" y="4372"/>
                </a:lnTo>
                <a:lnTo>
                  <a:pt x="1579" y="4345"/>
                </a:lnTo>
                <a:lnTo>
                  <a:pt x="1579" y="4345"/>
                </a:lnTo>
                <a:cubicBezTo>
                  <a:pt x="1561" y="4532"/>
                  <a:pt x="1552" y="4693"/>
                  <a:pt x="1544" y="4827"/>
                </a:cubicBezTo>
                <a:cubicBezTo>
                  <a:pt x="1490" y="5487"/>
                  <a:pt x="1517" y="7271"/>
                  <a:pt x="1535" y="9029"/>
                </a:cubicBezTo>
                <a:cubicBezTo>
                  <a:pt x="973" y="9011"/>
                  <a:pt x="473" y="9002"/>
                  <a:pt x="36" y="8993"/>
                </a:cubicBezTo>
                <a:lnTo>
                  <a:pt x="36" y="9377"/>
                </a:lnTo>
                <a:cubicBezTo>
                  <a:pt x="473" y="9385"/>
                  <a:pt x="982" y="9403"/>
                  <a:pt x="1544" y="9412"/>
                </a:cubicBezTo>
                <a:cubicBezTo>
                  <a:pt x="1570" y="11072"/>
                  <a:pt x="1588" y="12722"/>
                  <a:pt x="1544" y="13213"/>
                </a:cubicBezTo>
                <a:cubicBezTo>
                  <a:pt x="1517" y="13436"/>
                  <a:pt x="1517" y="13775"/>
                  <a:pt x="1517" y="14185"/>
                </a:cubicBezTo>
                <a:cubicBezTo>
                  <a:pt x="1008" y="14176"/>
                  <a:pt x="518" y="14176"/>
                  <a:pt x="36" y="14176"/>
                </a:cubicBezTo>
                <a:lnTo>
                  <a:pt x="36" y="14560"/>
                </a:lnTo>
                <a:cubicBezTo>
                  <a:pt x="518" y="14560"/>
                  <a:pt x="1008" y="14569"/>
                  <a:pt x="1517" y="14569"/>
                </a:cubicBezTo>
                <a:cubicBezTo>
                  <a:pt x="1526" y="14943"/>
                  <a:pt x="1535" y="15354"/>
                  <a:pt x="1544" y="15773"/>
                </a:cubicBezTo>
                <a:cubicBezTo>
                  <a:pt x="1570" y="17075"/>
                  <a:pt x="1606" y="18556"/>
                  <a:pt x="1517" y="19163"/>
                </a:cubicBezTo>
                <a:cubicBezTo>
                  <a:pt x="1472" y="19431"/>
                  <a:pt x="1428" y="19912"/>
                  <a:pt x="1383" y="20519"/>
                </a:cubicBezTo>
                <a:cubicBezTo>
                  <a:pt x="910" y="20537"/>
                  <a:pt x="464" y="20555"/>
                  <a:pt x="36" y="20572"/>
                </a:cubicBezTo>
                <a:lnTo>
                  <a:pt x="36" y="20956"/>
                </a:lnTo>
                <a:cubicBezTo>
                  <a:pt x="455" y="20938"/>
                  <a:pt x="892" y="20920"/>
                  <a:pt x="1356" y="20903"/>
                </a:cubicBezTo>
                <a:lnTo>
                  <a:pt x="1356" y="20903"/>
                </a:lnTo>
                <a:cubicBezTo>
                  <a:pt x="1285" y="21875"/>
                  <a:pt x="1222" y="23070"/>
                  <a:pt x="1160" y="24132"/>
                </a:cubicBezTo>
                <a:cubicBezTo>
                  <a:pt x="776" y="24123"/>
                  <a:pt x="393" y="24105"/>
                  <a:pt x="36" y="24096"/>
                </a:cubicBezTo>
                <a:lnTo>
                  <a:pt x="36" y="24480"/>
                </a:lnTo>
                <a:cubicBezTo>
                  <a:pt x="384" y="24489"/>
                  <a:pt x="758" y="24507"/>
                  <a:pt x="1142" y="24516"/>
                </a:cubicBezTo>
                <a:cubicBezTo>
                  <a:pt x="1097" y="25381"/>
                  <a:pt x="1053" y="26103"/>
                  <a:pt x="1026" y="26514"/>
                </a:cubicBezTo>
                <a:cubicBezTo>
                  <a:pt x="990" y="26924"/>
                  <a:pt x="982" y="27843"/>
                  <a:pt x="973" y="28985"/>
                </a:cubicBezTo>
                <a:lnTo>
                  <a:pt x="36" y="28985"/>
                </a:lnTo>
                <a:lnTo>
                  <a:pt x="36" y="29369"/>
                </a:lnTo>
                <a:lnTo>
                  <a:pt x="973" y="29369"/>
                </a:lnTo>
                <a:cubicBezTo>
                  <a:pt x="973" y="30573"/>
                  <a:pt x="982" y="31982"/>
                  <a:pt x="990" y="33312"/>
                </a:cubicBezTo>
                <a:cubicBezTo>
                  <a:pt x="625" y="33285"/>
                  <a:pt x="304" y="33267"/>
                  <a:pt x="36" y="33249"/>
                </a:cubicBezTo>
                <a:lnTo>
                  <a:pt x="36" y="33633"/>
                </a:lnTo>
                <a:cubicBezTo>
                  <a:pt x="304" y="33651"/>
                  <a:pt x="625" y="33668"/>
                  <a:pt x="999" y="33695"/>
                </a:cubicBezTo>
                <a:cubicBezTo>
                  <a:pt x="999" y="34016"/>
                  <a:pt x="999" y="34338"/>
                  <a:pt x="999" y="34641"/>
                </a:cubicBezTo>
                <a:cubicBezTo>
                  <a:pt x="1008" y="35729"/>
                  <a:pt x="1017" y="36675"/>
                  <a:pt x="1017" y="37308"/>
                </a:cubicBezTo>
                <a:cubicBezTo>
                  <a:pt x="1026" y="37977"/>
                  <a:pt x="1017" y="38869"/>
                  <a:pt x="1017" y="39824"/>
                </a:cubicBezTo>
                <a:lnTo>
                  <a:pt x="36" y="39824"/>
                </a:lnTo>
                <a:lnTo>
                  <a:pt x="36" y="40208"/>
                </a:lnTo>
                <a:lnTo>
                  <a:pt x="1008" y="40208"/>
                </a:lnTo>
                <a:cubicBezTo>
                  <a:pt x="1008" y="40671"/>
                  <a:pt x="1008" y="41144"/>
                  <a:pt x="999" y="41599"/>
                </a:cubicBezTo>
                <a:lnTo>
                  <a:pt x="1383" y="41599"/>
                </a:lnTo>
                <a:cubicBezTo>
                  <a:pt x="1392" y="41144"/>
                  <a:pt x="1392" y="40671"/>
                  <a:pt x="1401" y="40199"/>
                </a:cubicBezTo>
                <a:cubicBezTo>
                  <a:pt x="1948" y="40196"/>
                  <a:pt x="2514" y="40194"/>
                  <a:pt x="3053" y="40194"/>
                </a:cubicBezTo>
                <a:cubicBezTo>
                  <a:pt x="4131" y="40194"/>
                  <a:pt x="5100" y="40202"/>
                  <a:pt x="5594" y="40225"/>
                </a:cubicBezTo>
                <a:cubicBezTo>
                  <a:pt x="5671" y="40229"/>
                  <a:pt x="5812" y="40231"/>
                  <a:pt x="6008" y="40231"/>
                </a:cubicBezTo>
                <a:cubicBezTo>
                  <a:pt x="6285" y="40231"/>
                  <a:pt x="6674" y="40227"/>
                  <a:pt x="7155" y="40216"/>
                </a:cubicBezTo>
                <a:lnTo>
                  <a:pt x="7155" y="40216"/>
                </a:lnTo>
                <a:cubicBezTo>
                  <a:pt x="7155" y="40698"/>
                  <a:pt x="7137" y="41171"/>
                  <a:pt x="7128" y="41599"/>
                </a:cubicBezTo>
                <a:lnTo>
                  <a:pt x="7512" y="41599"/>
                </a:lnTo>
                <a:cubicBezTo>
                  <a:pt x="7521" y="41171"/>
                  <a:pt x="7538" y="40698"/>
                  <a:pt x="7547" y="40216"/>
                </a:cubicBezTo>
                <a:cubicBezTo>
                  <a:pt x="8886" y="40190"/>
                  <a:pt x="10804" y="40154"/>
                  <a:pt x="13016" y="40100"/>
                </a:cubicBezTo>
                <a:cubicBezTo>
                  <a:pt x="13052" y="40520"/>
                  <a:pt x="13096" y="41046"/>
                  <a:pt x="13150" y="41599"/>
                </a:cubicBezTo>
                <a:lnTo>
                  <a:pt x="13533" y="41599"/>
                </a:lnTo>
                <a:cubicBezTo>
                  <a:pt x="13489" y="41046"/>
                  <a:pt x="13435" y="40520"/>
                  <a:pt x="13400" y="40092"/>
                </a:cubicBezTo>
                <a:cubicBezTo>
                  <a:pt x="15077" y="40056"/>
                  <a:pt x="16906" y="40011"/>
                  <a:pt x="18761" y="39967"/>
                </a:cubicBezTo>
                <a:lnTo>
                  <a:pt x="18761" y="39967"/>
                </a:lnTo>
                <a:cubicBezTo>
                  <a:pt x="18761" y="40591"/>
                  <a:pt x="18752" y="41171"/>
                  <a:pt x="18743" y="41626"/>
                </a:cubicBezTo>
                <a:lnTo>
                  <a:pt x="19127" y="41626"/>
                </a:lnTo>
                <a:cubicBezTo>
                  <a:pt x="19136" y="41171"/>
                  <a:pt x="19145" y="40582"/>
                  <a:pt x="19154" y="39958"/>
                </a:cubicBezTo>
                <a:cubicBezTo>
                  <a:pt x="20697" y="39922"/>
                  <a:pt x="22249" y="39886"/>
                  <a:pt x="23748" y="39851"/>
                </a:cubicBezTo>
                <a:lnTo>
                  <a:pt x="23748" y="39851"/>
                </a:lnTo>
                <a:cubicBezTo>
                  <a:pt x="23748" y="40439"/>
                  <a:pt x="23748" y="41046"/>
                  <a:pt x="23739" y="41626"/>
                </a:cubicBezTo>
                <a:lnTo>
                  <a:pt x="24123" y="41626"/>
                </a:lnTo>
                <a:cubicBezTo>
                  <a:pt x="24132" y="41037"/>
                  <a:pt x="24132" y="40431"/>
                  <a:pt x="24132" y="39842"/>
                </a:cubicBezTo>
                <a:cubicBezTo>
                  <a:pt x="26210" y="39788"/>
                  <a:pt x="28173" y="39735"/>
                  <a:pt x="29823" y="39690"/>
                </a:cubicBezTo>
                <a:lnTo>
                  <a:pt x="29823" y="39690"/>
                </a:lnTo>
                <a:cubicBezTo>
                  <a:pt x="29814" y="40350"/>
                  <a:pt x="29796" y="41028"/>
                  <a:pt x="29788" y="41626"/>
                </a:cubicBezTo>
                <a:lnTo>
                  <a:pt x="30171" y="41626"/>
                </a:lnTo>
                <a:cubicBezTo>
                  <a:pt x="30189" y="41028"/>
                  <a:pt x="30198" y="40350"/>
                  <a:pt x="30207" y="39681"/>
                </a:cubicBezTo>
                <a:cubicBezTo>
                  <a:pt x="32651" y="39619"/>
                  <a:pt x="34346" y="39574"/>
                  <a:pt x="34614" y="39565"/>
                </a:cubicBezTo>
                <a:lnTo>
                  <a:pt x="35711" y="39521"/>
                </a:lnTo>
                <a:lnTo>
                  <a:pt x="35756" y="39521"/>
                </a:lnTo>
                <a:cubicBezTo>
                  <a:pt x="35765" y="40199"/>
                  <a:pt x="35783" y="40859"/>
                  <a:pt x="35774" y="41546"/>
                </a:cubicBezTo>
                <a:lnTo>
                  <a:pt x="36139" y="41546"/>
                </a:lnTo>
                <a:cubicBezTo>
                  <a:pt x="36122" y="40877"/>
                  <a:pt x="36130" y="40172"/>
                  <a:pt x="36113" y="39503"/>
                </a:cubicBezTo>
                <a:cubicBezTo>
                  <a:pt x="36511" y="39488"/>
                  <a:pt x="36908" y="39483"/>
                  <a:pt x="37304" y="39483"/>
                </a:cubicBezTo>
                <a:cubicBezTo>
                  <a:pt x="38414" y="39483"/>
                  <a:pt x="39520" y="39525"/>
                  <a:pt x="40651" y="39525"/>
                </a:cubicBezTo>
                <a:cubicBezTo>
                  <a:pt x="40850" y="39525"/>
                  <a:pt x="41050" y="39524"/>
                  <a:pt x="41251" y="39521"/>
                </a:cubicBezTo>
                <a:cubicBezTo>
                  <a:pt x="41260" y="40234"/>
                  <a:pt x="41340" y="40868"/>
                  <a:pt x="41385" y="41546"/>
                </a:cubicBezTo>
                <a:lnTo>
                  <a:pt x="41742" y="41546"/>
                </a:lnTo>
                <a:cubicBezTo>
                  <a:pt x="41679" y="40886"/>
                  <a:pt x="41617" y="40216"/>
                  <a:pt x="41599" y="39512"/>
                </a:cubicBezTo>
                <a:cubicBezTo>
                  <a:pt x="42411" y="39503"/>
                  <a:pt x="43229" y="39503"/>
                  <a:pt x="44047" y="39503"/>
                </a:cubicBezTo>
                <a:cubicBezTo>
                  <a:pt x="44864" y="39503"/>
                  <a:pt x="45680" y="39503"/>
                  <a:pt x="46488" y="39494"/>
                </a:cubicBezTo>
                <a:cubicBezTo>
                  <a:pt x="46515" y="40199"/>
                  <a:pt x="46568" y="40859"/>
                  <a:pt x="46613" y="41546"/>
                </a:cubicBezTo>
                <a:lnTo>
                  <a:pt x="46970" y="41546"/>
                </a:lnTo>
                <a:cubicBezTo>
                  <a:pt x="46925" y="40859"/>
                  <a:pt x="46862" y="40190"/>
                  <a:pt x="46845" y="39485"/>
                </a:cubicBezTo>
                <a:cubicBezTo>
                  <a:pt x="48334" y="39476"/>
                  <a:pt x="49806" y="39440"/>
                  <a:pt x="51261" y="39396"/>
                </a:cubicBezTo>
                <a:cubicBezTo>
                  <a:pt x="51359" y="40109"/>
                  <a:pt x="51448" y="40832"/>
                  <a:pt x="51546" y="41546"/>
                </a:cubicBezTo>
                <a:lnTo>
                  <a:pt x="51894" y="41546"/>
                </a:lnTo>
                <a:cubicBezTo>
                  <a:pt x="51805" y="40823"/>
                  <a:pt x="51716" y="40100"/>
                  <a:pt x="51617" y="39387"/>
                </a:cubicBezTo>
                <a:cubicBezTo>
                  <a:pt x="53054" y="39324"/>
                  <a:pt x="54579" y="39342"/>
                  <a:pt x="56069" y="39324"/>
                </a:cubicBezTo>
                <a:lnTo>
                  <a:pt x="56069" y="39324"/>
                </a:lnTo>
                <a:cubicBezTo>
                  <a:pt x="56069" y="40074"/>
                  <a:pt x="56060" y="40832"/>
                  <a:pt x="56087" y="41546"/>
                </a:cubicBezTo>
                <a:lnTo>
                  <a:pt x="56444" y="41546"/>
                </a:lnTo>
                <a:cubicBezTo>
                  <a:pt x="56417" y="40823"/>
                  <a:pt x="56426" y="40074"/>
                  <a:pt x="56426" y="39324"/>
                </a:cubicBezTo>
                <a:cubicBezTo>
                  <a:pt x="57987" y="39271"/>
                  <a:pt x="59575" y="39244"/>
                  <a:pt x="61127" y="39173"/>
                </a:cubicBezTo>
                <a:cubicBezTo>
                  <a:pt x="61636" y="39146"/>
                  <a:pt x="62135" y="39092"/>
                  <a:pt x="62626" y="39075"/>
                </a:cubicBezTo>
                <a:cubicBezTo>
                  <a:pt x="62679" y="39886"/>
                  <a:pt x="62733" y="40698"/>
                  <a:pt x="62742" y="41546"/>
                </a:cubicBezTo>
                <a:lnTo>
                  <a:pt x="63099" y="41546"/>
                </a:lnTo>
                <a:cubicBezTo>
                  <a:pt x="63090" y="40680"/>
                  <a:pt x="63027" y="39824"/>
                  <a:pt x="62983" y="39039"/>
                </a:cubicBezTo>
                <a:cubicBezTo>
                  <a:pt x="64464" y="38878"/>
                  <a:pt x="65980" y="38700"/>
                  <a:pt x="67452" y="38566"/>
                </a:cubicBezTo>
                <a:cubicBezTo>
                  <a:pt x="67613" y="39601"/>
                  <a:pt x="67836" y="40582"/>
                  <a:pt x="68068" y="41546"/>
                </a:cubicBezTo>
                <a:lnTo>
                  <a:pt x="68434" y="41546"/>
                </a:lnTo>
                <a:cubicBezTo>
                  <a:pt x="68193" y="40573"/>
                  <a:pt x="67970" y="39583"/>
                  <a:pt x="67809" y="38530"/>
                </a:cubicBezTo>
                <a:cubicBezTo>
                  <a:pt x="68880" y="38414"/>
                  <a:pt x="70004" y="38298"/>
                  <a:pt x="71101" y="38245"/>
                </a:cubicBezTo>
                <a:cubicBezTo>
                  <a:pt x="71110" y="39324"/>
                  <a:pt x="71119" y="40466"/>
                  <a:pt x="71101" y="41546"/>
                </a:cubicBezTo>
                <a:lnTo>
                  <a:pt x="71449" y="41546"/>
                </a:lnTo>
                <a:cubicBezTo>
                  <a:pt x="71476" y="40466"/>
                  <a:pt x="71449" y="39280"/>
                  <a:pt x="71458" y="38218"/>
                </a:cubicBezTo>
                <a:cubicBezTo>
                  <a:pt x="72234" y="38182"/>
                  <a:pt x="73010" y="38147"/>
                  <a:pt x="73795" y="38129"/>
                </a:cubicBezTo>
                <a:lnTo>
                  <a:pt x="73795" y="37781"/>
                </a:lnTo>
                <a:cubicBezTo>
                  <a:pt x="73010" y="37790"/>
                  <a:pt x="72207" y="37843"/>
                  <a:pt x="71449" y="37852"/>
                </a:cubicBezTo>
                <a:cubicBezTo>
                  <a:pt x="71431" y="36889"/>
                  <a:pt x="71413" y="35934"/>
                  <a:pt x="71369" y="34998"/>
                </a:cubicBezTo>
                <a:cubicBezTo>
                  <a:pt x="72198" y="34962"/>
                  <a:pt x="73001" y="34908"/>
                  <a:pt x="73795" y="34846"/>
                </a:cubicBezTo>
                <a:lnTo>
                  <a:pt x="73795" y="34489"/>
                </a:lnTo>
                <a:cubicBezTo>
                  <a:pt x="72992" y="34543"/>
                  <a:pt x="72163" y="34623"/>
                  <a:pt x="71351" y="34632"/>
                </a:cubicBezTo>
                <a:cubicBezTo>
                  <a:pt x="71217" y="32803"/>
                  <a:pt x="71012" y="31055"/>
                  <a:pt x="70833" y="29270"/>
                </a:cubicBezTo>
                <a:cubicBezTo>
                  <a:pt x="71375" y="29266"/>
                  <a:pt x="71922" y="29258"/>
                  <a:pt x="72464" y="29258"/>
                </a:cubicBezTo>
                <a:cubicBezTo>
                  <a:pt x="72913" y="29258"/>
                  <a:pt x="73359" y="29263"/>
                  <a:pt x="73795" y="29279"/>
                </a:cubicBezTo>
                <a:lnTo>
                  <a:pt x="73795" y="28922"/>
                </a:lnTo>
                <a:cubicBezTo>
                  <a:pt x="73265" y="28908"/>
                  <a:pt x="72710" y="28901"/>
                  <a:pt x="72155" y="28901"/>
                </a:cubicBezTo>
                <a:cubicBezTo>
                  <a:pt x="71701" y="28901"/>
                  <a:pt x="71248" y="28906"/>
                  <a:pt x="70807" y="28914"/>
                </a:cubicBezTo>
                <a:cubicBezTo>
                  <a:pt x="70699" y="27718"/>
                  <a:pt x="70655" y="26451"/>
                  <a:pt x="70619" y="25176"/>
                </a:cubicBezTo>
                <a:cubicBezTo>
                  <a:pt x="71690" y="25176"/>
                  <a:pt x="72733" y="25158"/>
                  <a:pt x="73795" y="25158"/>
                </a:cubicBezTo>
                <a:lnTo>
                  <a:pt x="73795" y="24801"/>
                </a:lnTo>
                <a:cubicBezTo>
                  <a:pt x="72733" y="24810"/>
                  <a:pt x="71672" y="24819"/>
                  <a:pt x="70610" y="24828"/>
                </a:cubicBezTo>
                <a:cubicBezTo>
                  <a:pt x="70592" y="22936"/>
                  <a:pt x="70566" y="20983"/>
                  <a:pt x="70637" y="19136"/>
                </a:cubicBezTo>
                <a:cubicBezTo>
                  <a:pt x="71401" y="19009"/>
                  <a:pt x="72233" y="18909"/>
                  <a:pt x="73105" y="18909"/>
                </a:cubicBezTo>
                <a:cubicBezTo>
                  <a:pt x="73333" y="18909"/>
                  <a:pt x="73563" y="18916"/>
                  <a:pt x="73795" y="18931"/>
                </a:cubicBezTo>
                <a:lnTo>
                  <a:pt x="73795" y="18574"/>
                </a:lnTo>
                <a:cubicBezTo>
                  <a:pt x="73582" y="18560"/>
                  <a:pt x="73368" y="18554"/>
                  <a:pt x="73157" y="18554"/>
                </a:cubicBezTo>
                <a:cubicBezTo>
                  <a:pt x="72263" y="18554"/>
                  <a:pt x="71394" y="18664"/>
                  <a:pt x="70637" y="18779"/>
                </a:cubicBezTo>
                <a:cubicBezTo>
                  <a:pt x="70673" y="16870"/>
                  <a:pt x="70798" y="15068"/>
                  <a:pt x="70860" y="13204"/>
                </a:cubicBezTo>
                <a:cubicBezTo>
                  <a:pt x="71217" y="13177"/>
                  <a:pt x="71582" y="13168"/>
                  <a:pt x="71952" y="13168"/>
                </a:cubicBezTo>
                <a:cubicBezTo>
                  <a:pt x="72562" y="13168"/>
                  <a:pt x="73184" y="13193"/>
                  <a:pt x="73795" y="13204"/>
                </a:cubicBezTo>
                <a:lnTo>
                  <a:pt x="73795" y="12847"/>
                </a:lnTo>
                <a:cubicBezTo>
                  <a:pt x="73171" y="12841"/>
                  <a:pt x="72521" y="12809"/>
                  <a:pt x="71886" y="12809"/>
                </a:cubicBezTo>
                <a:cubicBezTo>
                  <a:pt x="71540" y="12809"/>
                  <a:pt x="71199" y="12819"/>
                  <a:pt x="70869" y="12847"/>
                </a:cubicBezTo>
                <a:cubicBezTo>
                  <a:pt x="70914" y="11446"/>
                  <a:pt x="70896" y="9974"/>
                  <a:pt x="70931" y="8565"/>
                </a:cubicBezTo>
                <a:cubicBezTo>
                  <a:pt x="71913" y="8556"/>
                  <a:pt x="72832" y="8484"/>
                  <a:pt x="73795" y="8467"/>
                </a:cubicBezTo>
                <a:lnTo>
                  <a:pt x="73795" y="8119"/>
                </a:lnTo>
                <a:cubicBezTo>
                  <a:pt x="72823" y="8137"/>
                  <a:pt x="71904" y="8199"/>
                  <a:pt x="70923" y="8208"/>
                </a:cubicBezTo>
                <a:cubicBezTo>
                  <a:pt x="70931" y="6825"/>
                  <a:pt x="70931" y="5442"/>
                  <a:pt x="70940" y="4086"/>
                </a:cubicBezTo>
                <a:cubicBezTo>
                  <a:pt x="71850" y="4015"/>
                  <a:pt x="72805" y="3979"/>
                  <a:pt x="73795" y="3979"/>
                </a:cubicBezTo>
                <a:lnTo>
                  <a:pt x="73795" y="3623"/>
                </a:lnTo>
                <a:cubicBezTo>
                  <a:pt x="73730" y="3622"/>
                  <a:pt x="73666" y="3622"/>
                  <a:pt x="73601" y="3622"/>
                </a:cubicBezTo>
                <a:cubicBezTo>
                  <a:pt x="72670" y="3622"/>
                  <a:pt x="71765" y="3680"/>
                  <a:pt x="70923" y="3730"/>
                </a:cubicBezTo>
                <a:cubicBezTo>
                  <a:pt x="70896" y="2463"/>
                  <a:pt x="70851" y="1205"/>
                  <a:pt x="70735" y="27"/>
                </a:cubicBezTo>
                <a:lnTo>
                  <a:pt x="70378" y="27"/>
                </a:lnTo>
                <a:cubicBezTo>
                  <a:pt x="70494" y="1205"/>
                  <a:pt x="70557" y="2498"/>
                  <a:pt x="70557" y="3747"/>
                </a:cubicBezTo>
                <a:cubicBezTo>
                  <a:pt x="69601" y="3791"/>
                  <a:pt x="68592" y="3814"/>
                  <a:pt x="67585" y="3814"/>
                </a:cubicBezTo>
                <a:cubicBezTo>
                  <a:pt x="66741" y="3814"/>
                  <a:pt x="65898" y="3798"/>
                  <a:pt x="65088" y="3765"/>
                </a:cubicBezTo>
                <a:cubicBezTo>
                  <a:pt x="65124" y="2490"/>
                  <a:pt x="65240" y="1285"/>
                  <a:pt x="65302" y="27"/>
                </a:cubicBezTo>
                <a:lnTo>
                  <a:pt x="64954" y="27"/>
                </a:lnTo>
                <a:cubicBezTo>
                  <a:pt x="64874" y="1276"/>
                  <a:pt x="64785" y="2507"/>
                  <a:pt x="64722" y="3765"/>
                </a:cubicBezTo>
                <a:cubicBezTo>
                  <a:pt x="64644" y="3766"/>
                  <a:pt x="64565" y="3766"/>
                  <a:pt x="64487" y="3766"/>
                </a:cubicBezTo>
                <a:cubicBezTo>
                  <a:pt x="63208" y="3766"/>
                  <a:pt x="61988" y="3700"/>
                  <a:pt x="60753" y="3649"/>
                </a:cubicBezTo>
                <a:cubicBezTo>
                  <a:pt x="60753" y="2409"/>
                  <a:pt x="60672" y="1250"/>
                  <a:pt x="60637" y="45"/>
                </a:cubicBezTo>
                <a:cubicBezTo>
                  <a:pt x="60628" y="45"/>
                  <a:pt x="60619" y="36"/>
                  <a:pt x="60628" y="27"/>
                </a:cubicBezTo>
                <a:lnTo>
                  <a:pt x="60271" y="27"/>
                </a:lnTo>
                <a:cubicBezTo>
                  <a:pt x="60324" y="1214"/>
                  <a:pt x="60405" y="2427"/>
                  <a:pt x="60387" y="3649"/>
                </a:cubicBezTo>
                <a:cubicBezTo>
                  <a:pt x="59823" y="3626"/>
                  <a:pt x="59255" y="3616"/>
                  <a:pt x="58685" y="3616"/>
                </a:cubicBezTo>
                <a:cubicBezTo>
                  <a:pt x="57740" y="3616"/>
                  <a:pt x="56793" y="3643"/>
                  <a:pt x="55864" y="3676"/>
                </a:cubicBezTo>
                <a:cubicBezTo>
                  <a:pt x="55855" y="2454"/>
                  <a:pt x="55864" y="1241"/>
                  <a:pt x="55873" y="27"/>
                </a:cubicBezTo>
                <a:lnTo>
                  <a:pt x="55516" y="27"/>
                </a:lnTo>
                <a:cubicBezTo>
                  <a:pt x="55498" y="1241"/>
                  <a:pt x="55525" y="2490"/>
                  <a:pt x="55498" y="3694"/>
                </a:cubicBezTo>
                <a:cubicBezTo>
                  <a:pt x="54854" y="3721"/>
                  <a:pt x="54193" y="3735"/>
                  <a:pt x="53531" y="3735"/>
                </a:cubicBezTo>
                <a:cubicBezTo>
                  <a:pt x="52681" y="3735"/>
                  <a:pt x="51829" y="3712"/>
                  <a:pt x="51011" y="3667"/>
                </a:cubicBezTo>
                <a:cubicBezTo>
                  <a:pt x="50975" y="2400"/>
                  <a:pt x="50904" y="1169"/>
                  <a:pt x="50743" y="27"/>
                </a:cubicBezTo>
                <a:lnTo>
                  <a:pt x="50377" y="27"/>
                </a:lnTo>
                <a:cubicBezTo>
                  <a:pt x="50556" y="1160"/>
                  <a:pt x="50609" y="2409"/>
                  <a:pt x="50663" y="3667"/>
                </a:cubicBezTo>
                <a:cubicBezTo>
                  <a:pt x="49012" y="3533"/>
                  <a:pt x="47255" y="3507"/>
                  <a:pt x="45578" y="3417"/>
                </a:cubicBezTo>
                <a:cubicBezTo>
                  <a:pt x="45578" y="2258"/>
                  <a:pt x="45614" y="1142"/>
                  <a:pt x="45658" y="27"/>
                </a:cubicBezTo>
                <a:lnTo>
                  <a:pt x="45301" y="27"/>
                </a:lnTo>
                <a:cubicBezTo>
                  <a:pt x="45257" y="1142"/>
                  <a:pt x="45221" y="2258"/>
                  <a:pt x="45221" y="3417"/>
                </a:cubicBezTo>
                <a:cubicBezTo>
                  <a:pt x="44892" y="3397"/>
                  <a:pt x="44565" y="3389"/>
                  <a:pt x="44238" y="3389"/>
                </a:cubicBezTo>
                <a:cubicBezTo>
                  <a:pt x="43178" y="3389"/>
                  <a:pt x="42127" y="3471"/>
                  <a:pt x="41087" y="3471"/>
                </a:cubicBezTo>
                <a:cubicBezTo>
                  <a:pt x="41046" y="3471"/>
                  <a:pt x="41006" y="3471"/>
                  <a:pt x="40966" y="3471"/>
                </a:cubicBezTo>
                <a:cubicBezTo>
                  <a:pt x="40975" y="2302"/>
                  <a:pt x="41046" y="1196"/>
                  <a:pt x="41064" y="27"/>
                </a:cubicBezTo>
                <a:lnTo>
                  <a:pt x="40716" y="27"/>
                </a:lnTo>
                <a:cubicBezTo>
                  <a:pt x="40680" y="1187"/>
                  <a:pt x="40627" y="2311"/>
                  <a:pt x="40618" y="3489"/>
                </a:cubicBezTo>
                <a:cubicBezTo>
                  <a:pt x="38941" y="3515"/>
                  <a:pt x="37156" y="3498"/>
                  <a:pt x="35559" y="3569"/>
                </a:cubicBezTo>
                <a:cubicBezTo>
                  <a:pt x="35479" y="2374"/>
                  <a:pt x="35568" y="1187"/>
                  <a:pt x="35622" y="27"/>
                </a:cubicBezTo>
                <a:lnTo>
                  <a:pt x="35265" y="27"/>
                </a:lnTo>
                <a:cubicBezTo>
                  <a:pt x="35212" y="1160"/>
                  <a:pt x="35131" y="2347"/>
                  <a:pt x="35203" y="3524"/>
                </a:cubicBezTo>
                <a:lnTo>
                  <a:pt x="30394" y="3587"/>
                </a:lnTo>
                <a:cubicBezTo>
                  <a:pt x="30394" y="1847"/>
                  <a:pt x="30350" y="54"/>
                  <a:pt x="30350" y="27"/>
                </a:cubicBezTo>
                <a:lnTo>
                  <a:pt x="29966" y="36"/>
                </a:lnTo>
                <a:cubicBezTo>
                  <a:pt x="29966" y="63"/>
                  <a:pt x="30011" y="1856"/>
                  <a:pt x="30011" y="3587"/>
                </a:cubicBezTo>
                <a:lnTo>
                  <a:pt x="24765" y="3658"/>
                </a:lnTo>
                <a:cubicBezTo>
                  <a:pt x="24881" y="2436"/>
                  <a:pt x="25042" y="830"/>
                  <a:pt x="25122" y="1"/>
                </a:cubicBezTo>
                <a:lnTo>
                  <a:pt x="24738" y="1"/>
                </a:lnTo>
                <a:cubicBezTo>
                  <a:pt x="24649" y="848"/>
                  <a:pt x="24488" y="2454"/>
                  <a:pt x="24381" y="3667"/>
                </a:cubicBezTo>
                <a:lnTo>
                  <a:pt x="18975" y="3739"/>
                </a:lnTo>
                <a:cubicBezTo>
                  <a:pt x="18975" y="2454"/>
                  <a:pt x="18931" y="964"/>
                  <a:pt x="18904" y="1"/>
                </a:cubicBezTo>
                <a:lnTo>
                  <a:pt x="18520" y="1"/>
                </a:lnTo>
                <a:cubicBezTo>
                  <a:pt x="18547" y="964"/>
                  <a:pt x="18592" y="2472"/>
                  <a:pt x="18592" y="3739"/>
                </a:cubicBezTo>
                <a:lnTo>
                  <a:pt x="12829" y="3819"/>
                </a:lnTo>
                <a:cubicBezTo>
                  <a:pt x="12820" y="2302"/>
                  <a:pt x="12802" y="795"/>
                  <a:pt x="12793" y="1"/>
                </a:cubicBezTo>
                <a:lnTo>
                  <a:pt x="12409" y="1"/>
                </a:lnTo>
                <a:cubicBezTo>
                  <a:pt x="12418" y="795"/>
                  <a:pt x="12436" y="2302"/>
                  <a:pt x="12445" y="3819"/>
                </a:cubicBezTo>
                <a:lnTo>
                  <a:pt x="7735" y="3881"/>
                </a:lnTo>
                <a:cubicBezTo>
                  <a:pt x="7735" y="2061"/>
                  <a:pt x="7690" y="54"/>
                  <a:pt x="7690" y="27"/>
                </a:cubicBezTo>
                <a:lnTo>
                  <a:pt x="7307" y="36"/>
                </a:lnTo>
                <a:cubicBezTo>
                  <a:pt x="7307" y="63"/>
                  <a:pt x="7351" y="2070"/>
                  <a:pt x="7351" y="3890"/>
                </a:cubicBezTo>
                <a:lnTo>
                  <a:pt x="1999" y="3962"/>
                </a:lnTo>
                <a:cubicBezTo>
                  <a:pt x="2114" y="2713"/>
                  <a:pt x="2293" y="902"/>
                  <a:pt x="2391" y="1"/>
                </a:cubicBezTo>
                <a:close/>
              </a:path>
            </a:pathLst>
          </a:custGeom>
          <a:solidFill>
            <a:srgbClr val="95739C">
              <a:alpha val="107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8" name="Google Shape;138;p8"/>
          <p:cNvSpPr txBox="1">
            <a:spLocks noGrp="1"/>
          </p:cNvSpPr>
          <p:nvPr>
            <p:ph type="title"/>
          </p:nvPr>
        </p:nvSpPr>
        <p:spPr>
          <a:xfrm>
            <a:off x="2326200" y="1403600"/>
            <a:ext cx="7539600" cy="405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7466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grpSp>
        <p:nvGrpSpPr>
          <p:cNvPr id="139" name="Google Shape;139;p8"/>
          <p:cNvGrpSpPr/>
          <p:nvPr/>
        </p:nvGrpSpPr>
        <p:grpSpPr>
          <a:xfrm>
            <a:off x="386295" y="361171"/>
            <a:ext cx="11151472" cy="6104555"/>
            <a:chOff x="289721" y="270878"/>
            <a:chExt cx="8363604" cy="4578416"/>
          </a:xfrm>
        </p:grpSpPr>
        <p:grpSp>
          <p:nvGrpSpPr>
            <p:cNvPr id="140" name="Google Shape;140;p8"/>
            <p:cNvGrpSpPr/>
            <p:nvPr/>
          </p:nvGrpSpPr>
          <p:grpSpPr>
            <a:xfrm rot="-1987557">
              <a:off x="425974" y="351153"/>
              <a:ext cx="484992" cy="642897"/>
              <a:chOff x="477400" y="383100"/>
              <a:chExt cx="484975" cy="642875"/>
            </a:xfrm>
          </p:grpSpPr>
          <p:sp>
            <p:nvSpPr>
              <p:cNvPr id="141" name="Google Shape;141;p8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2" name="Google Shape;142;p8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43" name="Google Shape;143;p8"/>
            <p:cNvGrpSpPr/>
            <p:nvPr/>
          </p:nvGrpSpPr>
          <p:grpSpPr>
            <a:xfrm>
              <a:off x="8208450" y="458063"/>
              <a:ext cx="444875" cy="545100"/>
              <a:chOff x="8331913" y="266838"/>
              <a:chExt cx="444875" cy="545100"/>
            </a:xfrm>
          </p:grpSpPr>
          <p:sp>
            <p:nvSpPr>
              <p:cNvPr id="144" name="Google Shape;144;p8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5" name="Google Shape;145;p8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46" name="Google Shape;146;p8"/>
            <p:cNvSpPr/>
            <p:nvPr/>
          </p:nvSpPr>
          <p:spPr>
            <a:xfrm>
              <a:off x="5224200" y="372338"/>
              <a:ext cx="221825" cy="219775"/>
            </a:xfrm>
            <a:custGeom>
              <a:avLst/>
              <a:gdLst/>
              <a:ahLst/>
              <a:cxnLst/>
              <a:rect l="l" t="t" r="r" b="b"/>
              <a:pathLst>
                <a:path w="8873" h="8791" extrusionOk="0">
                  <a:moveTo>
                    <a:pt x="5657" y="0"/>
                  </a:moveTo>
                  <a:cubicBezTo>
                    <a:pt x="5541" y="0"/>
                    <a:pt x="5462" y="101"/>
                    <a:pt x="5414" y="307"/>
                  </a:cubicBezTo>
                  <a:cubicBezTo>
                    <a:pt x="5263" y="809"/>
                    <a:pt x="4913" y="1160"/>
                    <a:pt x="4712" y="1611"/>
                  </a:cubicBezTo>
                  <a:cubicBezTo>
                    <a:pt x="4628" y="1793"/>
                    <a:pt x="4520" y="1874"/>
                    <a:pt x="4397" y="1874"/>
                  </a:cubicBezTo>
                  <a:cubicBezTo>
                    <a:pt x="4301" y="1874"/>
                    <a:pt x="4196" y="1824"/>
                    <a:pt x="4085" y="1736"/>
                  </a:cubicBezTo>
                  <a:cubicBezTo>
                    <a:pt x="3935" y="1661"/>
                    <a:pt x="3835" y="1535"/>
                    <a:pt x="3709" y="1435"/>
                  </a:cubicBezTo>
                  <a:cubicBezTo>
                    <a:pt x="3735" y="1134"/>
                    <a:pt x="3584" y="909"/>
                    <a:pt x="3359" y="759"/>
                  </a:cubicBezTo>
                  <a:cubicBezTo>
                    <a:pt x="3195" y="636"/>
                    <a:pt x="2861" y="572"/>
                    <a:pt x="2550" y="572"/>
                  </a:cubicBezTo>
                  <a:cubicBezTo>
                    <a:pt x="2289" y="572"/>
                    <a:pt x="2044" y="617"/>
                    <a:pt x="1930" y="708"/>
                  </a:cubicBezTo>
                  <a:cubicBezTo>
                    <a:pt x="1629" y="959"/>
                    <a:pt x="1679" y="1410"/>
                    <a:pt x="1980" y="1987"/>
                  </a:cubicBezTo>
                  <a:cubicBezTo>
                    <a:pt x="2231" y="2438"/>
                    <a:pt x="2607" y="2789"/>
                    <a:pt x="3058" y="3139"/>
                  </a:cubicBezTo>
                  <a:cubicBezTo>
                    <a:pt x="2682" y="3390"/>
                    <a:pt x="2356" y="3566"/>
                    <a:pt x="2105" y="3816"/>
                  </a:cubicBezTo>
                  <a:cubicBezTo>
                    <a:pt x="1529" y="4368"/>
                    <a:pt x="777" y="4693"/>
                    <a:pt x="301" y="5320"/>
                  </a:cubicBezTo>
                  <a:cubicBezTo>
                    <a:pt x="0" y="5721"/>
                    <a:pt x="0" y="6147"/>
                    <a:pt x="351" y="6498"/>
                  </a:cubicBezTo>
                  <a:cubicBezTo>
                    <a:pt x="535" y="6710"/>
                    <a:pt x="750" y="6802"/>
                    <a:pt x="979" y="6802"/>
                  </a:cubicBezTo>
                  <a:cubicBezTo>
                    <a:pt x="1157" y="6802"/>
                    <a:pt x="1343" y="6747"/>
                    <a:pt x="1529" y="6648"/>
                  </a:cubicBezTo>
                  <a:cubicBezTo>
                    <a:pt x="1905" y="6448"/>
                    <a:pt x="2281" y="6222"/>
                    <a:pt x="2657" y="6022"/>
                  </a:cubicBezTo>
                  <a:cubicBezTo>
                    <a:pt x="2802" y="5957"/>
                    <a:pt x="2948" y="5851"/>
                    <a:pt x="3107" y="5851"/>
                  </a:cubicBezTo>
                  <a:cubicBezTo>
                    <a:pt x="3194" y="5851"/>
                    <a:pt x="3286" y="5883"/>
                    <a:pt x="3384" y="5972"/>
                  </a:cubicBezTo>
                  <a:cubicBezTo>
                    <a:pt x="3609" y="6197"/>
                    <a:pt x="3785" y="6423"/>
                    <a:pt x="3634" y="6749"/>
                  </a:cubicBezTo>
                  <a:cubicBezTo>
                    <a:pt x="3409" y="7250"/>
                    <a:pt x="3760" y="7726"/>
                    <a:pt x="3785" y="8202"/>
                  </a:cubicBezTo>
                  <a:cubicBezTo>
                    <a:pt x="3785" y="8516"/>
                    <a:pt x="4327" y="8790"/>
                    <a:pt x="4710" y="8790"/>
                  </a:cubicBezTo>
                  <a:cubicBezTo>
                    <a:pt x="4755" y="8790"/>
                    <a:pt x="4798" y="8786"/>
                    <a:pt x="4837" y="8779"/>
                  </a:cubicBezTo>
                  <a:cubicBezTo>
                    <a:pt x="5238" y="8703"/>
                    <a:pt x="5263" y="8378"/>
                    <a:pt x="5339" y="8052"/>
                  </a:cubicBezTo>
                  <a:cubicBezTo>
                    <a:pt x="5489" y="7150"/>
                    <a:pt x="5564" y="6272"/>
                    <a:pt x="5514" y="5370"/>
                  </a:cubicBezTo>
                  <a:cubicBezTo>
                    <a:pt x="5642" y="4820"/>
                    <a:pt x="5744" y="4619"/>
                    <a:pt x="6044" y="4619"/>
                  </a:cubicBezTo>
                  <a:cubicBezTo>
                    <a:pt x="6154" y="4619"/>
                    <a:pt x="6291" y="4646"/>
                    <a:pt x="6466" y="4693"/>
                  </a:cubicBezTo>
                  <a:cubicBezTo>
                    <a:pt x="6918" y="4819"/>
                    <a:pt x="7344" y="4969"/>
                    <a:pt x="7795" y="5094"/>
                  </a:cubicBezTo>
                  <a:cubicBezTo>
                    <a:pt x="7891" y="5122"/>
                    <a:pt x="7986" y="5136"/>
                    <a:pt x="8076" y="5136"/>
                  </a:cubicBezTo>
                  <a:cubicBezTo>
                    <a:pt x="8315" y="5136"/>
                    <a:pt x="8527" y="5037"/>
                    <a:pt x="8672" y="4819"/>
                  </a:cubicBezTo>
                  <a:cubicBezTo>
                    <a:pt x="8872" y="4493"/>
                    <a:pt x="8572" y="4267"/>
                    <a:pt x="8446" y="4017"/>
                  </a:cubicBezTo>
                  <a:cubicBezTo>
                    <a:pt x="8296" y="3766"/>
                    <a:pt x="8045" y="3666"/>
                    <a:pt x="7770" y="3616"/>
                  </a:cubicBezTo>
                  <a:cubicBezTo>
                    <a:pt x="7519" y="3566"/>
                    <a:pt x="7268" y="3515"/>
                    <a:pt x="6993" y="3440"/>
                  </a:cubicBezTo>
                  <a:cubicBezTo>
                    <a:pt x="5715" y="3064"/>
                    <a:pt x="5715" y="3064"/>
                    <a:pt x="6366" y="1886"/>
                  </a:cubicBezTo>
                  <a:cubicBezTo>
                    <a:pt x="6717" y="1285"/>
                    <a:pt x="6742" y="784"/>
                    <a:pt x="6166" y="332"/>
                  </a:cubicBezTo>
                  <a:cubicBezTo>
                    <a:pt x="5946" y="113"/>
                    <a:pt x="5780" y="0"/>
                    <a:pt x="56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" name="Google Shape;147;p8"/>
            <p:cNvSpPr/>
            <p:nvPr/>
          </p:nvSpPr>
          <p:spPr>
            <a:xfrm rot="-1983784">
              <a:off x="2545875" y="4449795"/>
              <a:ext cx="163081" cy="308600"/>
            </a:xfrm>
            <a:custGeom>
              <a:avLst/>
              <a:gdLst/>
              <a:ahLst/>
              <a:cxnLst/>
              <a:rect l="l" t="t" r="r" b="b"/>
              <a:pathLst>
                <a:path w="4838" h="9155" extrusionOk="0">
                  <a:moveTo>
                    <a:pt x="2132" y="1"/>
                  </a:moveTo>
                  <a:cubicBezTo>
                    <a:pt x="1972" y="1"/>
                    <a:pt x="1824" y="119"/>
                    <a:pt x="1705" y="372"/>
                  </a:cubicBezTo>
                  <a:cubicBezTo>
                    <a:pt x="1529" y="547"/>
                    <a:pt x="1479" y="773"/>
                    <a:pt x="1454" y="973"/>
                  </a:cubicBezTo>
                  <a:cubicBezTo>
                    <a:pt x="953" y="1424"/>
                    <a:pt x="752" y="2026"/>
                    <a:pt x="477" y="2577"/>
                  </a:cubicBezTo>
                  <a:cubicBezTo>
                    <a:pt x="126" y="2778"/>
                    <a:pt x="76" y="3053"/>
                    <a:pt x="101" y="3404"/>
                  </a:cubicBezTo>
                  <a:cubicBezTo>
                    <a:pt x="25" y="3680"/>
                    <a:pt x="0" y="3981"/>
                    <a:pt x="226" y="4206"/>
                  </a:cubicBezTo>
                  <a:cubicBezTo>
                    <a:pt x="451" y="4883"/>
                    <a:pt x="552" y="5635"/>
                    <a:pt x="1028" y="6211"/>
                  </a:cubicBezTo>
                  <a:cubicBezTo>
                    <a:pt x="1078" y="6712"/>
                    <a:pt x="1279" y="7189"/>
                    <a:pt x="1504" y="7640"/>
                  </a:cubicBezTo>
                  <a:cubicBezTo>
                    <a:pt x="1479" y="7690"/>
                    <a:pt x="1479" y="7740"/>
                    <a:pt x="1504" y="7765"/>
                  </a:cubicBezTo>
                  <a:cubicBezTo>
                    <a:pt x="1504" y="7790"/>
                    <a:pt x="1504" y="7790"/>
                    <a:pt x="1504" y="7790"/>
                  </a:cubicBezTo>
                  <a:cubicBezTo>
                    <a:pt x="1504" y="7941"/>
                    <a:pt x="1529" y="8091"/>
                    <a:pt x="1680" y="8191"/>
                  </a:cubicBezTo>
                  <a:cubicBezTo>
                    <a:pt x="1680" y="8266"/>
                    <a:pt x="1705" y="8342"/>
                    <a:pt x="1705" y="8392"/>
                  </a:cubicBezTo>
                  <a:cubicBezTo>
                    <a:pt x="1680" y="8692"/>
                    <a:pt x="1680" y="8968"/>
                    <a:pt x="2081" y="8993"/>
                  </a:cubicBezTo>
                  <a:cubicBezTo>
                    <a:pt x="2149" y="9088"/>
                    <a:pt x="2217" y="9154"/>
                    <a:pt x="2285" y="9154"/>
                  </a:cubicBezTo>
                  <a:cubicBezTo>
                    <a:pt x="2342" y="9154"/>
                    <a:pt x="2399" y="9108"/>
                    <a:pt x="2456" y="8993"/>
                  </a:cubicBezTo>
                  <a:cubicBezTo>
                    <a:pt x="2507" y="8943"/>
                    <a:pt x="2507" y="8893"/>
                    <a:pt x="2507" y="8818"/>
                  </a:cubicBezTo>
                  <a:cubicBezTo>
                    <a:pt x="2682" y="8667"/>
                    <a:pt x="2707" y="8442"/>
                    <a:pt x="2707" y="8216"/>
                  </a:cubicBezTo>
                  <a:cubicBezTo>
                    <a:pt x="3334" y="7139"/>
                    <a:pt x="3659" y="5935"/>
                    <a:pt x="4136" y="4808"/>
                  </a:cubicBezTo>
                  <a:cubicBezTo>
                    <a:pt x="4261" y="4707"/>
                    <a:pt x="4311" y="4582"/>
                    <a:pt x="4311" y="4432"/>
                  </a:cubicBezTo>
                  <a:cubicBezTo>
                    <a:pt x="4411" y="4081"/>
                    <a:pt x="4837" y="3780"/>
                    <a:pt x="4487" y="3379"/>
                  </a:cubicBezTo>
                  <a:cubicBezTo>
                    <a:pt x="4286" y="2753"/>
                    <a:pt x="3885" y="2276"/>
                    <a:pt x="3509" y="1775"/>
                  </a:cubicBezTo>
                  <a:cubicBezTo>
                    <a:pt x="3459" y="1499"/>
                    <a:pt x="3359" y="1299"/>
                    <a:pt x="3133" y="1149"/>
                  </a:cubicBezTo>
                  <a:cubicBezTo>
                    <a:pt x="3108" y="1098"/>
                    <a:pt x="3083" y="1048"/>
                    <a:pt x="3033" y="998"/>
                  </a:cubicBezTo>
                  <a:cubicBezTo>
                    <a:pt x="3008" y="697"/>
                    <a:pt x="2782" y="472"/>
                    <a:pt x="2582" y="271"/>
                  </a:cubicBezTo>
                  <a:cubicBezTo>
                    <a:pt x="2429" y="94"/>
                    <a:pt x="2275" y="1"/>
                    <a:pt x="21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" name="Google Shape;148;p8"/>
            <p:cNvSpPr/>
            <p:nvPr/>
          </p:nvSpPr>
          <p:spPr>
            <a:xfrm rot="5047582">
              <a:off x="455496" y="1995897"/>
              <a:ext cx="358995" cy="408677"/>
            </a:xfrm>
            <a:custGeom>
              <a:avLst/>
              <a:gdLst/>
              <a:ahLst/>
              <a:cxnLst/>
              <a:rect l="l" t="t" r="r" b="b"/>
              <a:pathLst>
                <a:path w="11099" h="12635" extrusionOk="0">
                  <a:moveTo>
                    <a:pt x="5421" y="7516"/>
                  </a:moveTo>
                  <a:cubicBezTo>
                    <a:pt x="5626" y="7516"/>
                    <a:pt x="5845" y="7540"/>
                    <a:pt x="6076" y="7594"/>
                  </a:cubicBezTo>
                  <a:cubicBezTo>
                    <a:pt x="5865" y="8490"/>
                    <a:pt x="5230" y="9611"/>
                    <a:pt x="4308" y="9611"/>
                  </a:cubicBezTo>
                  <a:cubicBezTo>
                    <a:pt x="4294" y="9611"/>
                    <a:pt x="4280" y="9610"/>
                    <a:pt x="4265" y="9610"/>
                  </a:cubicBezTo>
                  <a:cubicBezTo>
                    <a:pt x="2817" y="9553"/>
                    <a:pt x="3538" y="7516"/>
                    <a:pt x="5421" y="7516"/>
                  </a:cubicBezTo>
                  <a:close/>
                  <a:moveTo>
                    <a:pt x="919" y="1"/>
                  </a:moveTo>
                  <a:cubicBezTo>
                    <a:pt x="578" y="1"/>
                    <a:pt x="349" y="173"/>
                    <a:pt x="260" y="466"/>
                  </a:cubicBezTo>
                  <a:cubicBezTo>
                    <a:pt x="1" y="1304"/>
                    <a:pt x="1080" y="1429"/>
                    <a:pt x="1928" y="1625"/>
                  </a:cubicBezTo>
                  <a:cubicBezTo>
                    <a:pt x="3489" y="1982"/>
                    <a:pt x="4658" y="2928"/>
                    <a:pt x="5657" y="4114"/>
                  </a:cubicBezTo>
                  <a:cubicBezTo>
                    <a:pt x="6130" y="4676"/>
                    <a:pt x="6424" y="5328"/>
                    <a:pt x="6353" y="6139"/>
                  </a:cubicBezTo>
                  <a:cubicBezTo>
                    <a:pt x="5844" y="6148"/>
                    <a:pt x="5398" y="6131"/>
                    <a:pt x="4970" y="6175"/>
                  </a:cubicBezTo>
                  <a:cubicBezTo>
                    <a:pt x="3650" y="6318"/>
                    <a:pt x="2713" y="6996"/>
                    <a:pt x="2213" y="8227"/>
                  </a:cubicBezTo>
                  <a:cubicBezTo>
                    <a:pt x="1614" y="9737"/>
                    <a:pt x="2880" y="10992"/>
                    <a:pt x="4329" y="10992"/>
                  </a:cubicBezTo>
                  <a:cubicBezTo>
                    <a:pt x="4909" y="10992"/>
                    <a:pt x="5519" y="10790"/>
                    <a:pt x="6049" y="10323"/>
                  </a:cubicBezTo>
                  <a:cubicBezTo>
                    <a:pt x="6611" y="9833"/>
                    <a:pt x="6950" y="9208"/>
                    <a:pt x="7254" y="8548"/>
                  </a:cubicBezTo>
                  <a:cubicBezTo>
                    <a:pt x="7396" y="8244"/>
                    <a:pt x="7466" y="8109"/>
                    <a:pt x="7590" y="8109"/>
                  </a:cubicBezTo>
                  <a:cubicBezTo>
                    <a:pt x="7684" y="8109"/>
                    <a:pt x="7809" y="8187"/>
                    <a:pt x="8021" y="8325"/>
                  </a:cubicBezTo>
                  <a:cubicBezTo>
                    <a:pt x="9207" y="9074"/>
                    <a:pt x="9743" y="10127"/>
                    <a:pt x="9528" y="11537"/>
                  </a:cubicBezTo>
                  <a:cubicBezTo>
                    <a:pt x="9421" y="12215"/>
                    <a:pt x="9600" y="12554"/>
                    <a:pt x="10055" y="12625"/>
                  </a:cubicBezTo>
                  <a:cubicBezTo>
                    <a:pt x="10094" y="12631"/>
                    <a:pt x="10132" y="12634"/>
                    <a:pt x="10169" y="12634"/>
                  </a:cubicBezTo>
                  <a:cubicBezTo>
                    <a:pt x="11098" y="12634"/>
                    <a:pt x="11087" y="10723"/>
                    <a:pt x="10795" y="9761"/>
                  </a:cubicBezTo>
                  <a:cubicBezTo>
                    <a:pt x="10394" y="8441"/>
                    <a:pt x="9546" y="7522"/>
                    <a:pt x="8342" y="6907"/>
                  </a:cubicBezTo>
                  <a:cubicBezTo>
                    <a:pt x="7958" y="6710"/>
                    <a:pt x="7762" y="6496"/>
                    <a:pt x="7771" y="6032"/>
                  </a:cubicBezTo>
                  <a:cubicBezTo>
                    <a:pt x="7789" y="5078"/>
                    <a:pt x="7468" y="4213"/>
                    <a:pt x="6888" y="3454"/>
                  </a:cubicBezTo>
                  <a:cubicBezTo>
                    <a:pt x="5434" y="1527"/>
                    <a:pt x="3507" y="394"/>
                    <a:pt x="1125" y="20"/>
                  </a:cubicBezTo>
                  <a:cubicBezTo>
                    <a:pt x="1052" y="7"/>
                    <a:pt x="984" y="1"/>
                    <a:pt x="9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49" name="Google Shape;149;p8"/>
            <p:cNvGrpSpPr/>
            <p:nvPr/>
          </p:nvGrpSpPr>
          <p:grpSpPr>
            <a:xfrm rot="-6152559">
              <a:off x="6180365" y="4542433"/>
              <a:ext cx="280060" cy="279622"/>
              <a:chOff x="1527250" y="3032100"/>
              <a:chExt cx="239825" cy="239450"/>
            </a:xfrm>
          </p:grpSpPr>
          <p:sp>
            <p:nvSpPr>
              <p:cNvPr id="150" name="Google Shape;150;p8"/>
              <p:cNvSpPr/>
              <p:nvPr/>
            </p:nvSpPr>
            <p:spPr>
              <a:xfrm>
                <a:off x="1623575" y="3032100"/>
                <a:ext cx="72075" cy="80875"/>
              </a:xfrm>
              <a:custGeom>
                <a:avLst/>
                <a:gdLst/>
                <a:ahLst/>
                <a:cxnLst/>
                <a:rect l="l" t="t" r="r" b="b"/>
                <a:pathLst>
                  <a:path w="2883" h="3235" extrusionOk="0">
                    <a:moveTo>
                      <a:pt x="2038" y="0"/>
                    </a:moveTo>
                    <a:cubicBezTo>
                      <a:pt x="1861" y="0"/>
                      <a:pt x="1664" y="56"/>
                      <a:pt x="1454" y="171"/>
                    </a:cubicBezTo>
                    <a:cubicBezTo>
                      <a:pt x="1078" y="372"/>
                      <a:pt x="727" y="648"/>
                      <a:pt x="477" y="999"/>
                    </a:cubicBezTo>
                    <a:cubicBezTo>
                      <a:pt x="0" y="1675"/>
                      <a:pt x="201" y="2502"/>
                      <a:pt x="1028" y="3004"/>
                    </a:cubicBezTo>
                    <a:cubicBezTo>
                      <a:pt x="1279" y="3156"/>
                      <a:pt x="1489" y="3235"/>
                      <a:pt x="1677" y="3235"/>
                    </a:cubicBezTo>
                    <a:cubicBezTo>
                      <a:pt x="2012" y="3235"/>
                      <a:pt x="2276" y="2983"/>
                      <a:pt x="2582" y="2452"/>
                    </a:cubicBezTo>
                    <a:cubicBezTo>
                      <a:pt x="2782" y="2076"/>
                      <a:pt x="2883" y="1725"/>
                      <a:pt x="2858" y="1450"/>
                    </a:cubicBezTo>
                    <a:cubicBezTo>
                      <a:pt x="2858" y="1174"/>
                      <a:pt x="2858" y="1049"/>
                      <a:pt x="2832" y="923"/>
                    </a:cubicBezTo>
                    <a:cubicBezTo>
                      <a:pt x="2779" y="335"/>
                      <a:pt x="2472" y="0"/>
                      <a:pt x="20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1" name="Google Shape;151;p8"/>
              <p:cNvSpPr/>
              <p:nvPr/>
            </p:nvSpPr>
            <p:spPr>
              <a:xfrm>
                <a:off x="1700025" y="3181625"/>
                <a:ext cx="67050" cy="73775"/>
              </a:xfrm>
              <a:custGeom>
                <a:avLst/>
                <a:gdLst/>
                <a:ahLst/>
                <a:cxnLst/>
                <a:rect l="l" t="t" r="r" b="b"/>
                <a:pathLst>
                  <a:path w="2682" h="2951" extrusionOk="0">
                    <a:moveTo>
                      <a:pt x="1431" y="0"/>
                    </a:moveTo>
                    <a:cubicBezTo>
                      <a:pt x="1196" y="0"/>
                      <a:pt x="974" y="113"/>
                      <a:pt x="752" y="256"/>
                    </a:cubicBezTo>
                    <a:cubicBezTo>
                      <a:pt x="276" y="581"/>
                      <a:pt x="0" y="1033"/>
                      <a:pt x="150" y="1634"/>
                    </a:cubicBezTo>
                    <a:cubicBezTo>
                      <a:pt x="301" y="2236"/>
                      <a:pt x="802" y="2612"/>
                      <a:pt x="1303" y="2887"/>
                    </a:cubicBezTo>
                    <a:cubicBezTo>
                      <a:pt x="1391" y="2931"/>
                      <a:pt x="1484" y="2951"/>
                      <a:pt x="1578" y="2951"/>
                    </a:cubicBezTo>
                    <a:cubicBezTo>
                      <a:pt x="1918" y="2951"/>
                      <a:pt x="2274" y="2694"/>
                      <a:pt x="2431" y="2361"/>
                    </a:cubicBezTo>
                    <a:cubicBezTo>
                      <a:pt x="2556" y="2085"/>
                      <a:pt x="2657" y="1810"/>
                      <a:pt x="2607" y="1534"/>
                    </a:cubicBezTo>
                    <a:cubicBezTo>
                      <a:pt x="2682" y="882"/>
                      <a:pt x="2381" y="456"/>
                      <a:pt x="1855" y="130"/>
                    </a:cubicBezTo>
                    <a:cubicBezTo>
                      <a:pt x="1707" y="38"/>
                      <a:pt x="1567" y="0"/>
                      <a:pt x="14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2" name="Google Shape;152;p8"/>
              <p:cNvSpPr/>
              <p:nvPr/>
            </p:nvSpPr>
            <p:spPr>
              <a:xfrm>
                <a:off x="1527250" y="3196275"/>
                <a:ext cx="64400" cy="75275"/>
              </a:xfrm>
              <a:custGeom>
                <a:avLst/>
                <a:gdLst/>
                <a:ahLst/>
                <a:cxnLst/>
                <a:rect l="l" t="t" r="r" b="b"/>
                <a:pathLst>
                  <a:path w="2576" h="3011" extrusionOk="0">
                    <a:moveTo>
                      <a:pt x="1357" y="1"/>
                    </a:moveTo>
                    <a:cubicBezTo>
                      <a:pt x="1116" y="1"/>
                      <a:pt x="860" y="113"/>
                      <a:pt x="620" y="296"/>
                    </a:cubicBezTo>
                    <a:cubicBezTo>
                      <a:pt x="345" y="497"/>
                      <a:pt x="119" y="747"/>
                      <a:pt x="19" y="1098"/>
                    </a:cubicBezTo>
                    <a:cubicBezTo>
                      <a:pt x="1" y="2346"/>
                      <a:pt x="427" y="3011"/>
                      <a:pt x="1180" y="3011"/>
                    </a:cubicBezTo>
                    <a:cubicBezTo>
                      <a:pt x="1485" y="3011"/>
                      <a:pt x="1844" y="2901"/>
                      <a:pt x="2249" y="2677"/>
                    </a:cubicBezTo>
                    <a:cubicBezTo>
                      <a:pt x="2525" y="2502"/>
                      <a:pt x="2500" y="2301"/>
                      <a:pt x="2274" y="2101"/>
                    </a:cubicBezTo>
                    <a:lnTo>
                      <a:pt x="2274" y="1725"/>
                    </a:lnTo>
                    <a:cubicBezTo>
                      <a:pt x="2575" y="1123"/>
                      <a:pt x="2299" y="597"/>
                      <a:pt x="1873" y="221"/>
                    </a:cubicBezTo>
                    <a:cubicBezTo>
                      <a:pt x="1720" y="68"/>
                      <a:pt x="1543" y="1"/>
                      <a:pt x="135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4258937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1_Main point"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8"/>
          <p:cNvSpPr/>
          <p:nvPr/>
        </p:nvSpPr>
        <p:spPr>
          <a:xfrm>
            <a:off x="0" y="-15434"/>
            <a:ext cx="12192083" cy="6877171"/>
          </a:xfrm>
          <a:custGeom>
            <a:avLst/>
            <a:gdLst/>
            <a:ahLst/>
            <a:cxnLst/>
            <a:rect l="l" t="t" r="r" b="b"/>
            <a:pathLst>
              <a:path w="73796" h="41626" extrusionOk="0">
                <a:moveTo>
                  <a:pt x="60753" y="4015"/>
                </a:moveTo>
                <a:cubicBezTo>
                  <a:pt x="62004" y="4049"/>
                  <a:pt x="63216" y="4123"/>
                  <a:pt x="64501" y="4123"/>
                </a:cubicBezTo>
                <a:cubicBezTo>
                  <a:pt x="64572" y="4123"/>
                  <a:pt x="64642" y="4123"/>
                  <a:pt x="64713" y="4122"/>
                </a:cubicBezTo>
                <a:lnTo>
                  <a:pt x="64713" y="4122"/>
                </a:lnTo>
                <a:cubicBezTo>
                  <a:pt x="64669" y="5469"/>
                  <a:pt x="64660" y="6879"/>
                  <a:pt x="64687" y="8261"/>
                </a:cubicBezTo>
                <a:cubicBezTo>
                  <a:pt x="63654" y="8212"/>
                  <a:pt x="62598" y="8139"/>
                  <a:pt x="61529" y="8139"/>
                </a:cubicBezTo>
                <a:cubicBezTo>
                  <a:pt x="61259" y="8139"/>
                  <a:pt x="60988" y="8144"/>
                  <a:pt x="60717" y="8154"/>
                </a:cubicBezTo>
                <a:cubicBezTo>
                  <a:pt x="60726" y="6789"/>
                  <a:pt x="60735" y="5425"/>
                  <a:pt x="60744" y="4051"/>
                </a:cubicBezTo>
                <a:cubicBezTo>
                  <a:pt x="60735" y="4033"/>
                  <a:pt x="60735" y="4015"/>
                  <a:pt x="60753" y="4015"/>
                </a:cubicBezTo>
                <a:close/>
                <a:moveTo>
                  <a:pt x="70575" y="4113"/>
                </a:moveTo>
                <a:cubicBezTo>
                  <a:pt x="70584" y="5487"/>
                  <a:pt x="70566" y="6852"/>
                  <a:pt x="70566" y="8217"/>
                </a:cubicBezTo>
                <a:cubicBezTo>
                  <a:pt x="69272" y="8262"/>
                  <a:pt x="67919" y="8316"/>
                  <a:pt x="66578" y="8316"/>
                </a:cubicBezTo>
                <a:cubicBezTo>
                  <a:pt x="66060" y="8316"/>
                  <a:pt x="65544" y="8308"/>
                  <a:pt x="65035" y="8288"/>
                </a:cubicBezTo>
                <a:cubicBezTo>
                  <a:pt x="65017" y="6905"/>
                  <a:pt x="65017" y="5469"/>
                  <a:pt x="65079" y="4131"/>
                </a:cubicBezTo>
                <a:cubicBezTo>
                  <a:pt x="65909" y="4151"/>
                  <a:pt x="66757" y="4163"/>
                  <a:pt x="67604" y="4163"/>
                </a:cubicBezTo>
                <a:cubicBezTo>
                  <a:pt x="68607" y="4163"/>
                  <a:pt x="69608" y="4147"/>
                  <a:pt x="70575" y="4113"/>
                </a:cubicBezTo>
                <a:close/>
                <a:moveTo>
                  <a:pt x="58534" y="3970"/>
                </a:moveTo>
                <a:cubicBezTo>
                  <a:pt x="59152" y="3970"/>
                  <a:pt x="59771" y="3981"/>
                  <a:pt x="60387" y="4006"/>
                </a:cubicBezTo>
                <a:cubicBezTo>
                  <a:pt x="60387" y="5398"/>
                  <a:pt x="60369" y="6781"/>
                  <a:pt x="60369" y="8181"/>
                </a:cubicBezTo>
                <a:cubicBezTo>
                  <a:pt x="58879" y="8208"/>
                  <a:pt x="57443" y="8297"/>
                  <a:pt x="55962" y="8333"/>
                </a:cubicBezTo>
                <a:cubicBezTo>
                  <a:pt x="55908" y="6923"/>
                  <a:pt x="55855" y="5505"/>
                  <a:pt x="55864" y="4024"/>
                </a:cubicBezTo>
                <a:cubicBezTo>
                  <a:pt x="56745" y="3992"/>
                  <a:pt x="57639" y="3970"/>
                  <a:pt x="58534" y="3970"/>
                </a:cubicBezTo>
                <a:close/>
                <a:moveTo>
                  <a:pt x="51038" y="4024"/>
                </a:moveTo>
                <a:cubicBezTo>
                  <a:pt x="51914" y="4062"/>
                  <a:pt x="52823" y="4086"/>
                  <a:pt x="53728" y="4086"/>
                </a:cubicBezTo>
                <a:cubicBezTo>
                  <a:pt x="54326" y="4086"/>
                  <a:pt x="54922" y="4076"/>
                  <a:pt x="55507" y="4051"/>
                </a:cubicBezTo>
                <a:lnTo>
                  <a:pt x="55507" y="4051"/>
                </a:lnTo>
                <a:cubicBezTo>
                  <a:pt x="55498" y="5523"/>
                  <a:pt x="55569" y="6914"/>
                  <a:pt x="55605" y="8342"/>
                </a:cubicBezTo>
                <a:cubicBezTo>
                  <a:pt x="54053" y="8360"/>
                  <a:pt x="52545" y="8413"/>
                  <a:pt x="51046" y="8476"/>
                </a:cubicBezTo>
                <a:cubicBezTo>
                  <a:pt x="51091" y="7021"/>
                  <a:pt x="51055" y="5505"/>
                  <a:pt x="51029" y="4060"/>
                </a:cubicBezTo>
                <a:cubicBezTo>
                  <a:pt x="51020" y="4042"/>
                  <a:pt x="51020" y="4033"/>
                  <a:pt x="51038" y="4024"/>
                </a:cubicBezTo>
                <a:close/>
                <a:moveTo>
                  <a:pt x="40618" y="3837"/>
                </a:moveTo>
                <a:lnTo>
                  <a:pt x="40618" y="3837"/>
                </a:lnTo>
                <a:cubicBezTo>
                  <a:pt x="40636" y="5433"/>
                  <a:pt x="40573" y="6941"/>
                  <a:pt x="40564" y="8502"/>
                </a:cubicBezTo>
                <a:cubicBezTo>
                  <a:pt x="40437" y="8498"/>
                  <a:pt x="40309" y="8496"/>
                  <a:pt x="40181" y="8496"/>
                </a:cubicBezTo>
                <a:cubicBezTo>
                  <a:pt x="39468" y="8496"/>
                  <a:pt x="38751" y="8552"/>
                  <a:pt x="38040" y="8583"/>
                </a:cubicBezTo>
                <a:cubicBezTo>
                  <a:pt x="37192" y="8618"/>
                  <a:pt x="36362" y="8609"/>
                  <a:pt x="35551" y="8699"/>
                </a:cubicBezTo>
                <a:lnTo>
                  <a:pt x="35542" y="8663"/>
                </a:lnTo>
                <a:cubicBezTo>
                  <a:pt x="35595" y="7120"/>
                  <a:pt x="35622" y="5505"/>
                  <a:pt x="35568" y="3935"/>
                </a:cubicBezTo>
                <a:cubicBezTo>
                  <a:pt x="37183" y="3837"/>
                  <a:pt x="38941" y="3881"/>
                  <a:pt x="40618" y="3837"/>
                </a:cubicBezTo>
                <a:close/>
                <a:moveTo>
                  <a:pt x="44285" y="3743"/>
                </a:moveTo>
                <a:cubicBezTo>
                  <a:pt x="44599" y="3743"/>
                  <a:pt x="44913" y="3750"/>
                  <a:pt x="45230" y="3765"/>
                </a:cubicBezTo>
                <a:cubicBezTo>
                  <a:pt x="45283" y="5433"/>
                  <a:pt x="45408" y="7004"/>
                  <a:pt x="45426" y="8699"/>
                </a:cubicBezTo>
                <a:cubicBezTo>
                  <a:pt x="43910" y="8654"/>
                  <a:pt x="42420" y="8583"/>
                  <a:pt x="40912" y="8520"/>
                </a:cubicBezTo>
                <a:cubicBezTo>
                  <a:pt x="40939" y="6959"/>
                  <a:pt x="40975" y="5407"/>
                  <a:pt x="40975" y="3828"/>
                </a:cubicBezTo>
                <a:cubicBezTo>
                  <a:pt x="42087" y="3821"/>
                  <a:pt x="43178" y="3743"/>
                  <a:pt x="44285" y="3743"/>
                </a:cubicBezTo>
                <a:close/>
                <a:moveTo>
                  <a:pt x="45596" y="3774"/>
                </a:moveTo>
                <a:cubicBezTo>
                  <a:pt x="47291" y="3854"/>
                  <a:pt x="49021" y="3899"/>
                  <a:pt x="50672" y="4015"/>
                </a:cubicBezTo>
                <a:cubicBezTo>
                  <a:pt x="50699" y="5496"/>
                  <a:pt x="50734" y="7013"/>
                  <a:pt x="50690" y="8502"/>
                </a:cubicBezTo>
                <a:cubicBezTo>
                  <a:pt x="49084" y="8592"/>
                  <a:pt x="47478" y="8699"/>
                  <a:pt x="45783" y="8708"/>
                </a:cubicBezTo>
                <a:cubicBezTo>
                  <a:pt x="45765" y="7030"/>
                  <a:pt x="45640" y="5451"/>
                  <a:pt x="45587" y="3810"/>
                </a:cubicBezTo>
                <a:cubicBezTo>
                  <a:pt x="45587" y="3792"/>
                  <a:pt x="45587" y="3783"/>
                  <a:pt x="45596" y="3774"/>
                </a:cubicBezTo>
                <a:close/>
                <a:moveTo>
                  <a:pt x="7351" y="4274"/>
                </a:moveTo>
                <a:cubicBezTo>
                  <a:pt x="7351" y="4996"/>
                  <a:pt x="7333" y="5665"/>
                  <a:pt x="7307" y="6129"/>
                </a:cubicBezTo>
                <a:cubicBezTo>
                  <a:pt x="7262" y="6923"/>
                  <a:pt x="7164" y="7887"/>
                  <a:pt x="7075" y="8904"/>
                </a:cubicBezTo>
                <a:cubicBezTo>
                  <a:pt x="7066" y="8984"/>
                  <a:pt x="7057" y="9055"/>
                  <a:pt x="7048" y="9136"/>
                </a:cubicBezTo>
                <a:cubicBezTo>
                  <a:pt x="5121" y="9100"/>
                  <a:pt x="3355" y="9064"/>
                  <a:pt x="1927" y="9038"/>
                </a:cubicBezTo>
                <a:cubicBezTo>
                  <a:pt x="1900" y="7280"/>
                  <a:pt x="1874" y="5505"/>
                  <a:pt x="1927" y="4854"/>
                </a:cubicBezTo>
                <a:cubicBezTo>
                  <a:pt x="1936" y="4711"/>
                  <a:pt x="1954" y="4541"/>
                  <a:pt x="1963" y="4345"/>
                </a:cubicBezTo>
                <a:lnTo>
                  <a:pt x="7351" y="4274"/>
                </a:lnTo>
                <a:close/>
                <a:moveTo>
                  <a:pt x="35060" y="3908"/>
                </a:moveTo>
                <a:lnTo>
                  <a:pt x="35060" y="3953"/>
                </a:lnTo>
                <a:lnTo>
                  <a:pt x="35220" y="3953"/>
                </a:lnTo>
                <a:cubicBezTo>
                  <a:pt x="35256" y="5532"/>
                  <a:pt x="35256" y="7146"/>
                  <a:pt x="35176" y="8681"/>
                </a:cubicBezTo>
                <a:cubicBezTo>
                  <a:pt x="34569" y="8797"/>
                  <a:pt x="33071" y="9020"/>
                  <a:pt x="30091" y="9171"/>
                </a:cubicBezTo>
                <a:cubicBezTo>
                  <a:pt x="30100" y="9091"/>
                  <a:pt x="30100" y="9020"/>
                  <a:pt x="30109" y="8939"/>
                </a:cubicBezTo>
                <a:cubicBezTo>
                  <a:pt x="30207" y="7922"/>
                  <a:pt x="30296" y="6950"/>
                  <a:pt x="30350" y="6147"/>
                </a:cubicBezTo>
                <a:cubicBezTo>
                  <a:pt x="30376" y="5621"/>
                  <a:pt x="30394" y="4818"/>
                  <a:pt x="30394" y="3970"/>
                </a:cubicBezTo>
                <a:lnTo>
                  <a:pt x="35060" y="3908"/>
                </a:lnTo>
                <a:close/>
                <a:moveTo>
                  <a:pt x="12445" y="4202"/>
                </a:moveTo>
                <a:cubicBezTo>
                  <a:pt x="12454" y="5309"/>
                  <a:pt x="12454" y="6370"/>
                  <a:pt x="12454" y="7137"/>
                </a:cubicBezTo>
                <a:cubicBezTo>
                  <a:pt x="12454" y="7655"/>
                  <a:pt x="12445" y="8377"/>
                  <a:pt x="12436" y="9225"/>
                </a:cubicBezTo>
                <a:cubicBezTo>
                  <a:pt x="10723" y="9198"/>
                  <a:pt x="9028" y="9171"/>
                  <a:pt x="7431" y="9145"/>
                </a:cubicBezTo>
                <a:cubicBezTo>
                  <a:pt x="7440" y="9073"/>
                  <a:pt x="7449" y="9011"/>
                  <a:pt x="7449" y="8939"/>
                </a:cubicBezTo>
                <a:cubicBezTo>
                  <a:pt x="7547" y="7922"/>
                  <a:pt x="7646" y="6950"/>
                  <a:pt x="7690" y="6147"/>
                </a:cubicBezTo>
                <a:cubicBezTo>
                  <a:pt x="7717" y="5683"/>
                  <a:pt x="7735" y="5005"/>
                  <a:pt x="7735" y="4265"/>
                </a:cubicBezTo>
                <a:lnTo>
                  <a:pt x="12445" y="4202"/>
                </a:lnTo>
                <a:close/>
                <a:moveTo>
                  <a:pt x="18592" y="4122"/>
                </a:moveTo>
                <a:lnTo>
                  <a:pt x="18592" y="4122"/>
                </a:lnTo>
                <a:cubicBezTo>
                  <a:pt x="18583" y="4961"/>
                  <a:pt x="18556" y="5648"/>
                  <a:pt x="18485" y="5933"/>
                </a:cubicBezTo>
                <a:cubicBezTo>
                  <a:pt x="18386" y="6361"/>
                  <a:pt x="18395" y="7628"/>
                  <a:pt x="18467" y="9305"/>
                </a:cubicBezTo>
                <a:cubicBezTo>
                  <a:pt x="16647" y="9287"/>
                  <a:pt x="14729" y="9261"/>
                  <a:pt x="12829" y="9234"/>
                </a:cubicBezTo>
                <a:cubicBezTo>
                  <a:pt x="12829" y="8386"/>
                  <a:pt x="12838" y="7655"/>
                  <a:pt x="12838" y="7137"/>
                </a:cubicBezTo>
                <a:cubicBezTo>
                  <a:pt x="12838" y="6370"/>
                  <a:pt x="12838" y="5300"/>
                  <a:pt x="12829" y="4202"/>
                </a:cubicBezTo>
                <a:lnTo>
                  <a:pt x="18592" y="4122"/>
                </a:lnTo>
                <a:close/>
                <a:moveTo>
                  <a:pt x="30011" y="3970"/>
                </a:moveTo>
                <a:cubicBezTo>
                  <a:pt x="30011" y="4809"/>
                  <a:pt x="29993" y="5603"/>
                  <a:pt x="29966" y="6129"/>
                </a:cubicBezTo>
                <a:cubicBezTo>
                  <a:pt x="29912" y="6923"/>
                  <a:pt x="29823" y="7887"/>
                  <a:pt x="29725" y="8904"/>
                </a:cubicBezTo>
                <a:cubicBezTo>
                  <a:pt x="29716" y="9002"/>
                  <a:pt x="29707" y="9091"/>
                  <a:pt x="29698" y="9189"/>
                </a:cubicBezTo>
                <a:cubicBezTo>
                  <a:pt x="28503" y="9243"/>
                  <a:pt x="27076" y="9287"/>
                  <a:pt x="25389" y="9305"/>
                </a:cubicBezTo>
                <a:cubicBezTo>
                  <a:pt x="25158" y="9305"/>
                  <a:pt x="24917" y="9314"/>
                  <a:pt x="24667" y="9314"/>
                </a:cubicBezTo>
                <a:cubicBezTo>
                  <a:pt x="24667" y="9270"/>
                  <a:pt x="24667" y="9234"/>
                  <a:pt x="24658" y="9189"/>
                </a:cubicBezTo>
                <a:cubicBezTo>
                  <a:pt x="24640" y="7387"/>
                  <a:pt x="24613" y="5523"/>
                  <a:pt x="24658" y="4854"/>
                </a:cubicBezTo>
                <a:cubicBezTo>
                  <a:pt x="24676" y="4640"/>
                  <a:pt x="24703" y="4363"/>
                  <a:pt x="24729" y="4042"/>
                </a:cubicBezTo>
                <a:lnTo>
                  <a:pt x="30011" y="3970"/>
                </a:lnTo>
                <a:close/>
                <a:moveTo>
                  <a:pt x="24346" y="4051"/>
                </a:moveTo>
                <a:lnTo>
                  <a:pt x="24346" y="4051"/>
                </a:lnTo>
                <a:cubicBezTo>
                  <a:pt x="24319" y="4354"/>
                  <a:pt x="24292" y="4622"/>
                  <a:pt x="24274" y="4827"/>
                </a:cubicBezTo>
                <a:cubicBezTo>
                  <a:pt x="24221" y="5514"/>
                  <a:pt x="24248" y="7387"/>
                  <a:pt x="24274" y="9198"/>
                </a:cubicBezTo>
                <a:cubicBezTo>
                  <a:pt x="24274" y="9234"/>
                  <a:pt x="24283" y="9278"/>
                  <a:pt x="24283" y="9314"/>
                </a:cubicBezTo>
                <a:cubicBezTo>
                  <a:pt x="23633" y="9318"/>
                  <a:pt x="22932" y="9320"/>
                  <a:pt x="22192" y="9320"/>
                </a:cubicBezTo>
                <a:cubicBezTo>
                  <a:pt x="21146" y="9320"/>
                  <a:pt x="20021" y="9316"/>
                  <a:pt x="18850" y="9305"/>
                </a:cubicBezTo>
                <a:cubicBezTo>
                  <a:pt x="18788" y="7762"/>
                  <a:pt x="18770" y="6415"/>
                  <a:pt x="18859" y="6022"/>
                </a:cubicBezTo>
                <a:cubicBezTo>
                  <a:pt x="18931" y="5710"/>
                  <a:pt x="18966" y="4987"/>
                  <a:pt x="18975" y="4122"/>
                </a:cubicBezTo>
                <a:lnTo>
                  <a:pt x="24346" y="4051"/>
                </a:lnTo>
                <a:close/>
                <a:moveTo>
                  <a:pt x="70557" y="8574"/>
                </a:moveTo>
                <a:lnTo>
                  <a:pt x="70557" y="8574"/>
                </a:lnTo>
                <a:cubicBezTo>
                  <a:pt x="70566" y="9983"/>
                  <a:pt x="70557" y="11473"/>
                  <a:pt x="70503" y="12874"/>
                </a:cubicBezTo>
                <a:cubicBezTo>
                  <a:pt x="68826" y="13097"/>
                  <a:pt x="67006" y="13186"/>
                  <a:pt x="65142" y="13230"/>
                </a:cubicBezTo>
                <a:cubicBezTo>
                  <a:pt x="65124" y="11687"/>
                  <a:pt x="65052" y="10197"/>
                  <a:pt x="65035" y="8645"/>
                </a:cubicBezTo>
                <a:lnTo>
                  <a:pt x="65035" y="8645"/>
                </a:lnTo>
                <a:cubicBezTo>
                  <a:pt x="65544" y="8665"/>
                  <a:pt x="66060" y="8673"/>
                  <a:pt x="66576" y="8673"/>
                </a:cubicBezTo>
                <a:cubicBezTo>
                  <a:pt x="67914" y="8673"/>
                  <a:pt x="69263" y="8619"/>
                  <a:pt x="70557" y="8574"/>
                </a:cubicBezTo>
                <a:close/>
                <a:moveTo>
                  <a:pt x="61617" y="8494"/>
                </a:moveTo>
                <a:cubicBezTo>
                  <a:pt x="62659" y="8494"/>
                  <a:pt x="63689" y="8558"/>
                  <a:pt x="64687" y="8627"/>
                </a:cubicBezTo>
                <a:cubicBezTo>
                  <a:pt x="64696" y="10188"/>
                  <a:pt x="64767" y="11687"/>
                  <a:pt x="64785" y="13239"/>
                </a:cubicBezTo>
                <a:cubicBezTo>
                  <a:pt x="63429" y="13284"/>
                  <a:pt x="62073" y="13320"/>
                  <a:pt x="60726" y="13382"/>
                </a:cubicBezTo>
                <a:cubicBezTo>
                  <a:pt x="60726" y="11785"/>
                  <a:pt x="60735" y="10126"/>
                  <a:pt x="60717" y="8511"/>
                </a:cubicBezTo>
                <a:cubicBezTo>
                  <a:pt x="61018" y="8499"/>
                  <a:pt x="61318" y="8494"/>
                  <a:pt x="61617" y="8494"/>
                </a:cubicBezTo>
                <a:close/>
                <a:moveTo>
                  <a:pt x="50627" y="8850"/>
                </a:moveTo>
                <a:cubicBezTo>
                  <a:pt x="50699" y="8859"/>
                  <a:pt x="50672" y="8886"/>
                  <a:pt x="50681" y="8957"/>
                </a:cubicBezTo>
                <a:cubicBezTo>
                  <a:pt x="50699" y="9100"/>
                  <a:pt x="50672" y="9305"/>
                  <a:pt x="50672" y="9403"/>
                </a:cubicBezTo>
                <a:cubicBezTo>
                  <a:pt x="50627" y="10777"/>
                  <a:pt x="50583" y="12196"/>
                  <a:pt x="50493" y="13480"/>
                </a:cubicBezTo>
                <a:cubicBezTo>
                  <a:pt x="49890" y="13470"/>
                  <a:pt x="49281" y="13464"/>
                  <a:pt x="48672" y="13464"/>
                </a:cubicBezTo>
                <a:cubicBezTo>
                  <a:pt x="47677" y="13464"/>
                  <a:pt x="46683" y="13481"/>
                  <a:pt x="45721" y="13525"/>
                </a:cubicBezTo>
                <a:cubicBezTo>
                  <a:pt x="45792" y="12080"/>
                  <a:pt x="45801" y="10581"/>
                  <a:pt x="45792" y="9064"/>
                </a:cubicBezTo>
                <a:cubicBezTo>
                  <a:pt x="47041" y="9064"/>
                  <a:pt x="48227" y="8984"/>
                  <a:pt x="49441" y="8922"/>
                </a:cubicBezTo>
                <a:cubicBezTo>
                  <a:pt x="49717" y="8913"/>
                  <a:pt x="50029" y="8895"/>
                  <a:pt x="50333" y="8877"/>
                </a:cubicBezTo>
                <a:cubicBezTo>
                  <a:pt x="50431" y="8868"/>
                  <a:pt x="50574" y="8850"/>
                  <a:pt x="50627" y="8850"/>
                </a:cubicBezTo>
                <a:close/>
                <a:moveTo>
                  <a:pt x="60369" y="8529"/>
                </a:moveTo>
                <a:cubicBezTo>
                  <a:pt x="60378" y="10171"/>
                  <a:pt x="60360" y="11776"/>
                  <a:pt x="60378" y="13391"/>
                </a:cubicBezTo>
                <a:cubicBezTo>
                  <a:pt x="58942" y="13471"/>
                  <a:pt x="57478" y="13525"/>
                  <a:pt x="55989" y="13543"/>
                </a:cubicBezTo>
                <a:cubicBezTo>
                  <a:pt x="56007" y="11928"/>
                  <a:pt x="56042" y="10269"/>
                  <a:pt x="55971" y="8690"/>
                </a:cubicBezTo>
                <a:cubicBezTo>
                  <a:pt x="57452" y="8645"/>
                  <a:pt x="58879" y="8565"/>
                  <a:pt x="60369" y="8529"/>
                </a:cubicBezTo>
                <a:close/>
                <a:moveTo>
                  <a:pt x="55623" y="8699"/>
                </a:moveTo>
                <a:cubicBezTo>
                  <a:pt x="55694" y="10287"/>
                  <a:pt x="55650" y="11928"/>
                  <a:pt x="55632" y="13543"/>
                </a:cubicBezTo>
                <a:cubicBezTo>
                  <a:pt x="55458" y="13544"/>
                  <a:pt x="55285" y="13544"/>
                  <a:pt x="55113" y="13544"/>
                </a:cubicBezTo>
                <a:cubicBezTo>
                  <a:pt x="53672" y="13544"/>
                  <a:pt x="52268" y="13513"/>
                  <a:pt x="50850" y="13489"/>
                </a:cubicBezTo>
                <a:cubicBezTo>
                  <a:pt x="50939" y="11964"/>
                  <a:pt x="51011" y="10420"/>
                  <a:pt x="51046" y="8832"/>
                </a:cubicBezTo>
                <a:cubicBezTo>
                  <a:pt x="52554" y="8770"/>
                  <a:pt x="54071" y="8716"/>
                  <a:pt x="55623" y="8699"/>
                </a:cubicBezTo>
                <a:close/>
                <a:moveTo>
                  <a:pt x="40924" y="8876"/>
                </a:moveTo>
                <a:cubicBezTo>
                  <a:pt x="40926" y="8876"/>
                  <a:pt x="40928" y="8876"/>
                  <a:pt x="40930" y="8877"/>
                </a:cubicBezTo>
                <a:cubicBezTo>
                  <a:pt x="42420" y="8939"/>
                  <a:pt x="43910" y="9011"/>
                  <a:pt x="45426" y="9046"/>
                </a:cubicBezTo>
                <a:cubicBezTo>
                  <a:pt x="45462" y="10563"/>
                  <a:pt x="45426" y="12080"/>
                  <a:pt x="45364" y="13534"/>
                </a:cubicBezTo>
                <a:cubicBezTo>
                  <a:pt x="43865" y="13614"/>
                  <a:pt x="42384" y="13703"/>
                  <a:pt x="40894" y="13792"/>
                </a:cubicBezTo>
                <a:cubicBezTo>
                  <a:pt x="40921" y="12187"/>
                  <a:pt x="40912" y="10501"/>
                  <a:pt x="40912" y="8904"/>
                </a:cubicBezTo>
                <a:cubicBezTo>
                  <a:pt x="40896" y="8904"/>
                  <a:pt x="40909" y="8876"/>
                  <a:pt x="40924" y="8876"/>
                </a:cubicBezTo>
                <a:close/>
                <a:moveTo>
                  <a:pt x="40145" y="8849"/>
                </a:moveTo>
                <a:cubicBezTo>
                  <a:pt x="40282" y="8849"/>
                  <a:pt x="40420" y="8852"/>
                  <a:pt x="40555" y="8859"/>
                </a:cubicBezTo>
                <a:cubicBezTo>
                  <a:pt x="40573" y="10510"/>
                  <a:pt x="40555" y="12169"/>
                  <a:pt x="40537" y="13801"/>
                </a:cubicBezTo>
                <a:cubicBezTo>
                  <a:pt x="38825" y="13891"/>
                  <a:pt x="37094" y="13953"/>
                  <a:pt x="35381" y="14042"/>
                </a:cubicBezTo>
                <a:cubicBezTo>
                  <a:pt x="35479" y="12419"/>
                  <a:pt x="35488" y="10715"/>
                  <a:pt x="35533" y="9046"/>
                </a:cubicBezTo>
                <a:cubicBezTo>
                  <a:pt x="36853" y="8957"/>
                  <a:pt x="38218" y="8931"/>
                  <a:pt x="39583" y="8859"/>
                </a:cubicBezTo>
                <a:cubicBezTo>
                  <a:pt x="39768" y="8854"/>
                  <a:pt x="39957" y="8849"/>
                  <a:pt x="40145" y="8849"/>
                </a:cubicBezTo>
                <a:close/>
                <a:moveTo>
                  <a:pt x="35176" y="9073"/>
                </a:moveTo>
                <a:lnTo>
                  <a:pt x="35176" y="9073"/>
                </a:lnTo>
                <a:cubicBezTo>
                  <a:pt x="35122" y="10724"/>
                  <a:pt x="35131" y="12436"/>
                  <a:pt x="35024" y="14024"/>
                </a:cubicBezTo>
                <a:cubicBezTo>
                  <a:pt x="34293" y="14078"/>
                  <a:pt x="32428" y="14123"/>
                  <a:pt x="29850" y="14149"/>
                </a:cubicBezTo>
                <a:cubicBezTo>
                  <a:pt x="29805" y="13561"/>
                  <a:pt x="29796" y="12963"/>
                  <a:pt x="29832" y="12321"/>
                </a:cubicBezTo>
                <a:cubicBezTo>
                  <a:pt x="29877" y="11473"/>
                  <a:pt x="29957" y="10518"/>
                  <a:pt x="30055" y="9555"/>
                </a:cubicBezTo>
                <a:cubicBezTo>
                  <a:pt x="32990" y="9412"/>
                  <a:pt x="34498" y="9198"/>
                  <a:pt x="35176" y="9073"/>
                </a:cubicBezTo>
                <a:close/>
                <a:moveTo>
                  <a:pt x="29663" y="9573"/>
                </a:moveTo>
                <a:cubicBezTo>
                  <a:pt x="29573" y="10518"/>
                  <a:pt x="29493" y="11464"/>
                  <a:pt x="29449" y="12303"/>
                </a:cubicBezTo>
                <a:cubicBezTo>
                  <a:pt x="29413" y="12954"/>
                  <a:pt x="29422" y="13561"/>
                  <a:pt x="29466" y="14158"/>
                </a:cubicBezTo>
                <a:cubicBezTo>
                  <a:pt x="28030" y="14176"/>
                  <a:pt x="26398" y="14185"/>
                  <a:pt x="24631" y="14194"/>
                </a:cubicBezTo>
                <a:cubicBezTo>
                  <a:pt x="24631" y="13792"/>
                  <a:pt x="24640" y="13462"/>
                  <a:pt x="24658" y="13248"/>
                </a:cubicBezTo>
                <a:cubicBezTo>
                  <a:pt x="24711" y="12767"/>
                  <a:pt x="24694" y="11321"/>
                  <a:pt x="24667" y="9698"/>
                </a:cubicBezTo>
                <a:cubicBezTo>
                  <a:pt x="24917" y="9698"/>
                  <a:pt x="25166" y="9698"/>
                  <a:pt x="25398" y="9689"/>
                </a:cubicBezTo>
                <a:cubicBezTo>
                  <a:pt x="27058" y="9671"/>
                  <a:pt x="28476" y="9626"/>
                  <a:pt x="29663" y="9573"/>
                </a:cubicBezTo>
                <a:close/>
                <a:moveTo>
                  <a:pt x="1927" y="9421"/>
                </a:moveTo>
                <a:cubicBezTo>
                  <a:pt x="3355" y="9448"/>
                  <a:pt x="5103" y="9484"/>
                  <a:pt x="7012" y="9519"/>
                </a:cubicBezTo>
                <a:cubicBezTo>
                  <a:pt x="6923" y="10483"/>
                  <a:pt x="6834" y="11446"/>
                  <a:pt x="6789" y="12303"/>
                </a:cubicBezTo>
                <a:cubicBezTo>
                  <a:pt x="6753" y="12963"/>
                  <a:pt x="6771" y="13587"/>
                  <a:pt x="6807" y="14203"/>
                </a:cubicBezTo>
                <a:cubicBezTo>
                  <a:pt x="5112" y="14194"/>
                  <a:pt x="3462" y="14194"/>
                  <a:pt x="1900" y="14185"/>
                </a:cubicBezTo>
                <a:cubicBezTo>
                  <a:pt x="1900" y="13784"/>
                  <a:pt x="1900" y="13453"/>
                  <a:pt x="1927" y="13248"/>
                </a:cubicBezTo>
                <a:cubicBezTo>
                  <a:pt x="1972" y="12740"/>
                  <a:pt x="1954" y="11152"/>
                  <a:pt x="1927" y="9421"/>
                </a:cubicBezTo>
                <a:close/>
                <a:moveTo>
                  <a:pt x="7396" y="9528"/>
                </a:moveTo>
                <a:cubicBezTo>
                  <a:pt x="9002" y="9555"/>
                  <a:pt x="10705" y="9591"/>
                  <a:pt x="12436" y="9609"/>
                </a:cubicBezTo>
                <a:cubicBezTo>
                  <a:pt x="12436" y="9680"/>
                  <a:pt x="12436" y="9742"/>
                  <a:pt x="12436" y="9805"/>
                </a:cubicBezTo>
                <a:cubicBezTo>
                  <a:pt x="12427" y="11179"/>
                  <a:pt x="12409" y="12775"/>
                  <a:pt x="12409" y="14212"/>
                </a:cubicBezTo>
                <a:cubicBezTo>
                  <a:pt x="10652" y="14212"/>
                  <a:pt x="8903" y="14203"/>
                  <a:pt x="7191" y="14203"/>
                </a:cubicBezTo>
                <a:cubicBezTo>
                  <a:pt x="7155" y="13587"/>
                  <a:pt x="7137" y="12981"/>
                  <a:pt x="7173" y="12321"/>
                </a:cubicBezTo>
                <a:cubicBezTo>
                  <a:pt x="7217" y="11464"/>
                  <a:pt x="7307" y="10501"/>
                  <a:pt x="7396" y="9528"/>
                </a:cubicBezTo>
                <a:close/>
                <a:moveTo>
                  <a:pt x="12820" y="9617"/>
                </a:moveTo>
                <a:cubicBezTo>
                  <a:pt x="14729" y="9644"/>
                  <a:pt x="16656" y="9671"/>
                  <a:pt x="18476" y="9689"/>
                </a:cubicBezTo>
                <a:cubicBezTo>
                  <a:pt x="18529" y="10813"/>
                  <a:pt x="18592" y="12106"/>
                  <a:pt x="18672" y="13436"/>
                </a:cubicBezTo>
                <a:cubicBezTo>
                  <a:pt x="18681" y="13712"/>
                  <a:pt x="18699" y="13971"/>
                  <a:pt x="18708" y="14212"/>
                </a:cubicBezTo>
                <a:lnTo>
                  <a:pt x="12793" y="14212"/>
                </a:lnTo>
                <a:cubicBezTo>
                  <a:pt x="12793" y="12784"/>
                  <a:pt x="12811" y="11179"/>
                  <a:pt x="12820" y="9814"/>
                </a:cubicBezTo>
                <a:cubicBezTo>
                  <a:pt x="12820" y="9742"/>
                  <a:pt x="12820" y="9680"/>
                  <a:pt x="12820" y="9617"/>
                </a:cubicBezTo>
                <a:close/>
                <a:moveTo>
                  <a:pt x="18868" y="9689"/>
                </a:moveTo>
                <a:lnTo>
                  <a:pt x="18868" y="9689"/>
                </a:lnTo>
                <a:cubicBezTo>
                  <a:pt x="20197" y="9698"/>
                  <a:pt x="21473" y="9707"/>
                  <a:pt x="22633" y="9707"/>
                </a:cubicBezTo>
                <a:cubicBezTo>
                  <a:pt x="23213" y="9707"/>
                  <a:pt x="23766" y="9707"/>
                  <a:pt x="24283" y="9698"/>
                </a:cubicBezTo>
                <a:lnTo>
                  <a:pt x="24283" y="9698"/>
                </a:lnTo>
                <a:cubicBezTo>
                  <a:pt x="24310" y="11259"/>
                  <a:pt x="24328" y="12758"/>
                  <a:pt x="24274" y="13213"/>
                </a:cubicBezTo>
                <a:cubicBezTo>
                  <a:pt x="24257" y="13436"/>
                  <a:pt x="24248" y="13784"/>
                  <a:pt x="24248" y="14194"/>
                </a:cubicBezTo>
                <a:cubicBezTo>
                  <a:pt x="22624" y="14203"/>
                  <a:pt x="20893" y="14212"/>
                  <a:pt x="19100" y="14212"/>
                </a:cubicBezTo>
                <a:cubicBezTo>
                  <a:pt x="19082" y="13971"/>
                  <a:pt x="19064" y="13703"/>
                  <a:pt x="19056" y="13418"/>
                </a:cubicBezTo>
                <a:cubicBezTo>
                  <a:pt x="18993" y="12347"/>
                  <a:pt x="18922" y="10973"/>
                  <a:pt x="18868" y="9689"/>
                </a:cubicBezTo>
                <a:close/>
                <a:moveTo>
                  <a:pt x="50841" y="13846"/>
                </a:moveTo>
                <a:cubicBezTo>
                  <a:pt x="52169" y="13868"/>
                  <a:pt x="53522" y="13904"/>
                  <a:pt x="54863" y="13904"/>
                </a:cubicBezTo>
                <a:cubicBezTo>
                  <a:pt x="55117" y="13904"/>
                  <a:pt x="55370" y="13902"/>
                  <a:pt x="55623" y="13900"/>
                </a:cubicBezTo>
                <a:lnTo>
                  <a:pt x="55623" y="13900"/>
                </a:lnTo>
                <a:cubicBezTo>
                  <a:pt x="55605" y="15577"/>
                  <a:pt x="55543" y="17245"/>
                  <a:pt x="55578" y="18940"/>
                </a:cubicBezTo>
                <a:cubicBezTo>
                  <a:pt x="54160" y="18891"/>
                  <a:pt x="52742" y="18850"/>
                  <a:pt x="51283" y="18850"/>
                </a:cubicBezTo>
                <a:cubicBezTo>
                  <a:pt x="51145" y="18850"/>
                  <a:pt x="51007" y="18850"/>
                  <a:pt x="50868" y="18851"/>
                </a:cubicBezTo>
                <a:cubicBezTo>
                  <a:pt x="50743" y="17290"/>
                  <a:pt x="50734" y="15479"/>
                  <a:pt x="50823" y="13873"/>
                </a:cubicBezTo>
                <a:cubicBezTo>
                  <a:pt x="50823" y="13864"/>
                  <a:pt x="50823" y="13846"/>
                  <a:pt x="50841" y="13846"/>
                </a:cubicBezTo>
                <a:close/>
                <a:moveTo>
                  <a:pt x="48577" y="13820"/>
                </a:moveTo>
                <a:cubicBezTo>
                  <a:pt x="49209" y="13820"/>
                  <a:pt x="49844" y="13826"/>
                  <a:pt x="50475" y="13837"/>
                </a:cubicBezTo>
                <a:cubicBezTo>
                  <a:pt x="50377" y="15452"/>
                  <a:pt x="50386" y="17281"/>
                  <a:pt x="50520" y="18851"/>
                </a:cubicBezTo>
                <a:cubicBezTo>
                  <a:pt x="50425" y="18850"/>
                  <a:pt x="50331" y="18850"/>
                  <a:pt x="50236" y="18850"/>
                </a:cubicBezTo>
                <a:cubicBezTo>
                  <a:pt x="48697" y="18850"/>
                  <a:pt x="47217" y="18916"/>
                  <a:pt x="45729" y="18958"/>
                </a:cubicBezTo>
                <a:cubicBezTo>
                  <a:pt x="45676" y="17307"/>
                  <a:pt x="45640" y="15541"/>
                  <a:pt x="45712" y="13873"/>
                </a:cubicBezTo>
                <a:cubicBezTo>
                  <a:pt x="46650" y="13835"/>
                  <a:pt x="47611" y="13820"/>
                  <a:pt x="48577" y="13820"/>
                </a:cubicBezTo>
                <a:close/>
                <a:moveTo>
                  <a:pt x="60378" y="13748"/>
                </a:moveTo>
                <a:cubicBezTo>
                  <a:pt x="60405" y="15603"/>
                  <a:pt x="60565" y="17388"/>
                  <a:pt x="60699" y="19109"/>
                </a:cubicBezTo>
                <a:cubicBezTo>
                  <a:pt x="59084" y="19083"/>
                  <a:pt x="57487" y="19029"/>
                  <a:pt x="55935" y="18940"/>
                </a:cubicBezTo>
                <a:cubicBezTo>
                  <a:pt x="55899" y="17245"/>
                  <a:pt x="55962" y="15577"/>
                  <a:pt x="55971" y="13900"/>
                </a:cubicBezTo>
                <a:cubicBezTo>
                  <a:pt x="57478" y="13882"/>
                  <a:pt x="58924" y="13810"/>
                  <a:pt x="60378" y="13748"/>
                </a:cubicBezTo>
                <a:close/>
                <a:moveTo>
                  <a:pt x="64776" y="13596"/>
                </a:moveTo>
                <a:cubicBezTo>
                  <a:pt x="64812" y="13623"/>
                  <a:pt x="64794" y="13694"/>
                  <a:pt x="64794" y="13748"/>
                </a:cubicBezTo>
                <a:cubicBezTo>
                  <a:pt x="64803" y="15532"/>
                  <a:pt x="64758" y="17388"/>
                  <a:pt x="64776" y="19190"/>
                </a:cubicBezTo>
                <a:cubicBezTo>
                  <a:pt x="63536" y="19163"/>
                  <a:pt x="62323" y="19118"/>
                  <a:pt x="61065" y="19109"/>
                </a:cubicBezTo>
                <a:cubicBezTo>
                  <a:pt x="60904" y="17361"/>
                  <a:pt x="60770" y="15595"/>
                  <a:pt x="60726" y="13730"/>
                </a:cubicBezTo>
                <a:cubicBezTo>
                  <a:pt x="62073" y="13676"/>
                  <a:pt x="63429" y="13641"/>
                  <a:pt x="64776" y="13596"/>
                </a:cubicBezTo>
                <a:close/>
                <a:moveTo>
                  <a:pt x="70458" y="13227"/>
                </a:moveTo>
                <a:cubicBezTo>
                  <a:pt x="70487" y="13227"/>
                  <a:pt x="70494" y="13253"/>
                  <a:pt x="70494" y="13382"/>
                </a:cubicBezTo>
                <a:cubicBezTo>
                  <a:pt x="70494" y="13766"/>
                  <a:pt x="70459" y="14247"/>
                  <a:pt x="70441" y="14604"/>
                </a:cubicBezTo>
                <a:cubicBezTo>
                  <a:pt x="70378" y="15996"/>
                  <a:pt x="70307" y="17441"/>
                  <a:pt x="70289" y="18824"/>
                </a:cubicBezTo>
                <a:cubicBezTo>
                  <a:pt x="69531" y="18949"/>
                  <a:pt x="68701" y="19118"/>
                  <a:pt x="67818" y="19127"/>
                </a:cubicBezTo>
                <a:cubicBezTo>
                  <a:pt x="66944" y="19145"/>
                  <a:pt x="66025" y="19190"/>
                  <a:pt x="65133" y="19199"/>
                </a:cubicBezTo>
                <a:cubicBezTo>
                  <a:pt x="65124" y="17325"/>
                  <a:pt x="65142" y="15461"/>
                  <a:pt x="65151" y="13587"/>
                </a:cubicBezTo>
                <a:cubicBezTo>
                  <a:pt x="66979" y="13561"/>
                  <a:pt x="68746" y="13436"/>
                  <a:pt x="70378" y="13239"/>
                </a:cubicBezTo>
                <a:cubicBezTo>
                  <a:pt x="70415" y="13236"/>
                  <a:pt x="70440" y="13227"/>
                  <a:pt x="70458" y="13227"/>
                </a:cubicBezTo>
                <a:close/>
                <a:moveTo>
                  <a:pt x="45355" y="13900"/>
                </a:moveTo>
                <a:cubicBezTo>
                  <a:pt x="45283" y="15559"/>
                  <a:pt x="45319" y="17334"/>
                  <a:pt x="45382" y="18984"/>
                </a:cubicBezTo>
                <a:cubicBezTo>
                  <a:pt x="43838" y="19047"/>
                  <a:pt x="42339" y="19163"/>
                  <a:pt x="40778" y="19208"/>
                </a:cubicBezTo>
                <a:cubicBezTo>
                  <a:pt x="40707" y="17521"/>
                  <a:pt x="40832" y="15809"/>
                  <a:pt x="40885" y="14149"/>
                </a:cubicBezTo>
                <a:cubicBezTo>
                  <a:pt x="42384" y="14069"/>
                  <a:pt x="43838" y="13953"/>
                  <a:pt x="45355" y="13900"/>
                </a:cubicBezTo>
                <a:close/>
                <a:moveTo>
                  <a:pt x="40529" y="14167"/>
                </a:moveTo>
                <a:cubicBezTo>
                  <a:pt x="40475" y="15826"/>
                  <a:pt x="40350" y="17539"/>
                  <a:pt x="40430" y="19234"/>
                </a:cubicBezTo>
                <a:cubicBezTo>
                  <a:pt x="38718" y="19288"/>
                  <a:pt x="37031" y="19377"/>
                  <a:pt x="35444" y="19564"/>
                </a:cubicBezTo>
                <a:cubicBezTo>
                  <a:pt x="35328" y="17923"/>
                  <a:pt x="35220" y="16112"/>
                  <a:pt x="35354" y="14399"/>
                </a:cubicBezTo>
                <a:cubicBezTo>
                  <a:pt x="37076" y="14319"/>
                  <a:pt x="38789" y="14230"/>
                  <a:pt x="40529" y="14167"/>
                </a:cubicBezTo>
                <a:close/>
                <a:moveTo>
                  <a:pt x="34953" y="14408"/>
                </a:moveTo>
                <a:lnTo>
                  <a:pt x="34953" y="14426"/>
                </a:lnTo>
                <a:lnTo>
                  <a:pt x="34997" y="14426"/>
                </a:lnTo>
                <a:cubicBezTo>
                  <a:pt x="34980" y="14711"/>
                  <a:pt x="34962" y="14997"/>
                  <a:pt x="34953" y="15282"/>
                </a:cubicBezTo>
                <a:lnTo>
                  <a:pt x="34953" y="16504"/>
                </a:lnTo>
                <a:lnTo>
                  <a:pt x="34944" y="16504"/>
                </a:lnTo>
                <a:cubicBezTo>
                  <a:pt x="34953" y="17566"/>
                  <a:pt x="35024" y="18610"/>
                  <a:pt x="35096" y="19609"/>
                </a:cubicBezTo>
                <a:cubicBezTo>
                  <a:pt x="35024" y="19609"/>
                  <a:pt x="34962" y="19618"/>
                  <a:pt x="34899" y="19627"/>
                </a:cubicBezTo>
                <a:lnTo>
                  <a:pt x="34899" y="19636"/>
                </a:lnTo>
                <a:cubicBezTo>
                  <a:pt x="34337" y="19654"/>
                  <a:pt x="32607" y="19689"/>
                  <a:pt x="30171" y="19743"/>
                </a:cubicBezTo>
                <a:cubicBezTo>
                  <a:pt x="30144" y="18949"/>
                  <a:pt x="30118" y="18271"/>
                  <a:pt x="30109" y="17807"/>
                </a:cubicBezTo>
                <a:cubicBezTo>
                  <a:pt x="30100" y="16986"/>
                  <a:pt x="30028" y="16219"/>
                  <a:pt x="29957" y="15470"/>
                </a:cubicBezTo>
                <a:cubicBezTo>
                  <a:pt x="29930" y="15157"/>
                  <a:pt x="29904" y="14845"/>
                  <a:pt x="29877" y="14542"/>
                </a:cubicBezTo>
                <a:cubicBezTo>
                  <a:pt x="32303" y="14506"/>
                  <a:pt x="34105" y="14470"/>
                  <a:pt x="34953" y="14408"/>
                </a:cubicBezTo>
                <a:close/>
                <a:moveTo>
                  <a:pt x="29493" y="14542"/>
                </a:moveTo>
                <a:cubicBezTo>
                  <a:pt x="29511" y="14863"/>
                  <a:pt x="29547" y="15184"/>
                  <a:pt x="29573" y="15505"/>
                </a:cubicBezTo>
                <a:cubicBezTo>
                  <a:pt x="29645" y="16246"/>
                  <a:pt x="29716" y="17004"/>
                  <a:pt x="29725" y="17816"/>
                </a:cubicBezTo>
                <a:cubicBezTo>
                  <a:pt x="29734" y="18280"/>
                  <a:pt x="29761" y="18958"/>
                  <a:pt x="29788" y="19752"/>
                </a:cubicBezTo>
                <a:cubicBezTo>
                  <a:pt x="28262" y="19787"/>
                  <a:pt x="26487" y="19823"/>
                  <a:pt x="24551" y="19868"/>
                </a:cubicBezTo>
                <a:cubicBezTo>
                  <a:pt x="24578" y="19591"/>
                  <a:pt x="24604" y="19368"/>
                  <a:pt x="24631" y="19216"/>
                </a:cubicBezTo>
                <a:cubicBezTo>
                  <a:pt x="24729" y="18583"/>
                  <a:pt x="24694" y="17147"/>
                  <a:pt x="24667" y="15764"/>
                </a:cubicBezTo>
                <a:cubicBezTo>
                  <a:pt x="24658" y="15354"/>
                  <a:pt x="24649" y="14952"/>
                  <a:pt x="24640" y="14586"/>
                </a:cubicBezTo>
                <a:cubicBezTo>
                  <a:pt x="26415" y="14578"/>
                  <a:pt x="28048" y="14560"/>
                  <a:pt x="29493" y="14542"/>
                </a:cubicBezTo>
                <a:close/>
                <a:moveTo>
                  <a:pt x="24257" y="14586"/>
                </a:moveTo>
                <a:cubicBezTo>
                  <a:pt x="24257" y="14952"/>
                  <a:pt x="24274" y="15354"/>
                  <a:pt x="24283" y="15773"/>
                </a:cubicBezTo>
                <a:cubicBezTo>
                  <a:pt x="24310" y="17075"/>
                  <a:pt x="24346" y="18556"/>
                  <a:pt x="24248" y="19163"/>
                </a:cubicBezTo>
                <a:cubicBezTo>
                  <a:pt x="24221" y="19323"/>
                  <a:pt x="24194" y="19573"/>
                  <a:pt x="24167" y="19877"/>
                </a:cubicBezTo>
                <a:cubicBezTo>
                  <a:pt x="22544" y="19921"/>
                  <a:pt x="20813" y="19957"/>
                  <a:pt x="19038" y="20001"/>
                </a:cubicBezTo>
                <a:cubicBezTo>
                  <a:pt x="19118" y="18101"/>
                  <a:pt x="19180" y="16210"/>
                  <a:pt x="19154" y="15452"/>
                </a:cubicBezTo>
                <a:cubicBezTo>
                  <a:pt x="19154" y="15256"/>
                  <a:pt x="19136" y="14961"/>
                  <a:pt x="19118" y="14604"/>
                </a:cubicBezTo>
                <a:cubicBezTo>
                  <a:pt x="20902" y="14595"/>
                  <a:pt x="22633" y="14595"/>
                  <a:pt x="24257" y="14586"/>
                </a:cubicBezTo>
                <a:close/>
                <a:moveTo>
                  <a:pt x="18734" y="14604"/>
                </a:moveTo>
                <a:cubicBezTo>
                  <a:pt x="18752" y="14970"/>
                  <a:pt x="18761" y="15264"/>
                  <a:pt x="18770" y="15470"/>
                </a:cubicBezTo>
                <a:cubicBezTo>
                  <a:pt x="18797" y="16210"/>
                  <a:pt x="18725" y="18110"/>
                  <a:pt x="18654" y="20010"/>
                </a:cubicBezTo>
                <a:cubicBezTo>
                  <a:pt x="16781" y="20064"/>
                  <a:pt x="14863" y="20109"/>
                  <a:pt x="12971" y="20162"/>
                </a:cubicBezTo>
                <a:cubicBezTo>
                  <a:pt x="12918" y="19190"/>
                  <a:pt x="12873" y="18351"/>
                  <a:pt x="12838" y="17905"/>
                </a:cubicBezTo>
                <a:cubicBezTo>
                  <a:pt x="12802" y="17405"/>
                  <a:pt x="12793" y="16130"/>
                  <a:pt x="12793" y="14604"/>
                </a:cubicBezTo>
                <a:close/>
                <a:moveTo>
                  <a:pt x="7226" y="14586"/>
                </a:moveTo>
                <a:lnTo>
                  <a:pt x="7226" y="14586"/>
                </a:lnTo>
                <a:cubicBezTo>
                  <a:pt x="8921" y="14595"/>
                  <a:pt x="10661" y="14595"/>
                  <a:pt x="12409" y="14604"/>
                </a:cubicBezTo>
                <a:cubicBezTo>
                  <a:pt x="12400" y="16139"/>
                  <a:pt x="12418" y="17423"/>
                  <a:pt x="12454" y="17932"/>
                </a:cubicBezTo>
                <a:cubicBezTo>
                  <a:pt x="12490" y="18378"/>
                  <a:pt x="12534" y="19208"/>
                  <a:pt x="12588" y="20171"/>
                </a:cubicBezTo>
                <a:cubicBezTo>
                  <a:pt x="10857" y="20216"/>
                  <a:pt x="9162" y="20269"/>
                  <a:pt x="7538" y="20314"/>
                </a:cubicBezTo>
                <a:cubicBezTo>
                  <a:pt x="7494" y="19288"/>
                  <a:pt x="7467" y="18378"/>
                  <a:pt x="7458" y="17807"/>
                </a:cubicBezTo>
                <a:cubicBezTo>
                  <a:pt x="7440" y="16986"/>
                  <a:pt x="7369" y="16219"/>
                  <a:pt x="7298" y="15470"/>
                </a:cubicBezTo>
                <a:cubicBezTo>
                  <a:pt x="7271" y="15175"/>
                  <a:pt x="7244" y="14881"/>
                  <a:pt x="7226" y="14586"/>
                </a:cubicBezTo>
                <a:close/>
                <a:moveTo>
                  <a:pt x="1900" y="14569"/>
                </a:moveTo>
                <a:lnTo>
                  <a:pt x="1900" y="14569"/>
                </a:lnTo>
                <a:cubicBezTo>
                  <a:pt x="3470" y="14578"/>
                  <a:pt x="5130" y="14586"/>
                  <a:pt x="6834" y="14586"/>
                </a:cubicBezTo>
                <a:cubicBezTo>
                  <a:pt x="6860" y="14890"/>
                  <a:pt x="6887" y="15193"/>
                  <a:pt x="6914" y="15505"/>
                </a:cubicBezTo>
                <a:cubicBezTo>
                  <a:pt x="6985" y="16246"/>
                  <a:pt x="7057" y="17004"/>
                  <a:pt x="7075" y="17816"/>
                </a:cubicBezTo>
                <a:cubicBezTo>
                  <a:pt x="7084" y="18387"/>
                  <a:pt x="7110" y="19297"/>
                  <a:pt x="7155" y="20332"/>
                </a:cubicBezTo>
                <a:cubicBezTo>
                  <a:pt x="5210" y="20385"/>
                  <a:pt x="3381" y="20448"/>
                  <a:pt x="1767" y="20501"/>
                </a:cubicBezTo>
                <a:cubicBezTo>
                  <a:pt x="1811" y="19930"/>
                  <a:pt x="1856" y="19475"/>
                  <a:pt x="1891" y="19216"/>
                </a:cubicBezTo>
                <a:cubicBezTo>
                  <a:pt x="1999" y="18583"/>
                  <a:pt x="1963" y="17147"/>
                  <a:pt x="1927" y="15764"/>
                </a:cubicBezTo>
                <a:cubicBezTo>
                  <a:pt x="1918" y="15345"/>
                  <a:pt x="1909" y="14934"/>
                  <a:pt x="1900" y="14569"/>
                </a:cubicBezTo>
                <a:close/>
                <a:moveTo>
                  <a:pt x="7164" y="20715"/>
                </a:moveTo>
                <a:cubicBezTo>
                  <a:pt x="7173" y="20965"/>
                  <a:pt x="7182" y="21215"/>
                  <a:pt x="7199" y="21473"/>
                </a:cubicBezTo>
                <a:cubicBezTo>
                  <a:pt x="7235" y="22437"/>
                  <a:pt x="7271" y="23463"/>
                  <a:pt x="7307" y="24382"/>
                </a:cubicBezTo>
                <a:cubicBezTo>
                  <a:pt x="5228" y="24292"/>
                  <a:pt x="3274" y="24212"/>
                  <a:pt x="1544" y="24150"/>
                </a:cubicBezTo>
                <a:cubicBezTo>
                  <a:pt x="1606" y="23070"/>
                  <a:pt x="1668" y="21866"/>
                  <a:pt x="1740" y="20885"/>
                </a:cubicBezTo>
                <a:cubicBezTo>
                  <a:pt x="3363" y="20831"/>
                  <a:pt x="5201" y="20769"/>
                  <a:pt x="7164" y="20715"/>
                </a:cubicBezTo>
                <a:close/>
                <a:moveTo>
                  <a:pt x="12606" y="20555"/>
                </a:moveTo>
                <a:cubicBezTo>
                  <a:pt x="12686" y="22009"/>
                  <a:pt x="12775" y="23650"/>
                  <a:pt x="12873" y="24631"/>
                </a:cubicBezTo>
                <a:cubicBezTo>
                  <a:pt x="11107" y="24551"/>
                  <a:pt x="9358" y="24471"/>
                  <a:pt x="7690" y="24400"/>
                </a:cubicBezTo>
                <a:cubicBezTo>
                  <a:pt x="7654" y="23472"/>
                  <a:pt x="7619" y="22437"/>
                  <a:pt x="7583" y="21465"/>
                </a:cubicBezTo>
                <a:cubicBezTo>
                  <a:pt x="7574" y="21206"/>
                  <a:pt x="7556" y="20947"/>
                  <a:pt x="7547" y="20697"/>
                </a:cubicBezTo>
                <a:cubicBezTo>
                  <a:pt x="9180" y="20653"/>
                  <a:pt x="10875" y="20599"/>
                  <a:pt x="12606" y="20555"/>
                </a:cubicBezTo>
                <a:close/>
                <a:moveTo>
                  <a:pt x="18645" y="20403"/>
                </a:moveTo>
                <a:lnTo>
                  <a:pt x="18645" y="20403"/>
                </a:lnTo>
                <a:cubicBezTo>
                  <a:pt x="18636" y="20635"/>
                  <a:pt x="18627" y="20876"/>
                  <a:pt x="18610" y="21108"/>
                </a:cubicBezTo>
                <a:cubicBezTo>
                  <a:pt x="18556" y="22589"/>
                  <a:pt x="18502" y="23989"/>
                  <a:pt x="18485" y="24765"/>
                </a:cubicBezTo>
                <a:cubicBezTo>
                  <a:pt x="18485" y="24810"/>
                  <a:pt x="18485" y="24855"/>
                  <a:pt x="18485" y="24890"/>
                </a:cubicBezTo>
                <a:cubicBezTo>
                  <a:pt x="16763" y="24810"/>
                  <a:pt x="14996" y="24730"/>
                  <a:pt x="13257" y="24649"/>
                </a:cubicBezTo>
                <a:cubicBezTo>
                  <a:pt x="13168" y="23686"/>
                  <a:pt x="13070" y="22027"/>
                  <a:pt x="12989" y="20546"/>
                </a:cubicBezTo>
                <a:cubicBezTo>
                  <a:pt x="14872" y="20492"/>
                  <a:pt x="16781" y="20448"/>
                  <a:pt x="18645" y="20403"/>
                </a:cubicBezTo>
                <a:close/>
                <a:moveTo>
                  <a:pt x="70271" y="19199"/>
                </a:moveTo>
                <a:lnTo>
                  <a:pt x="70271" y="19199"/>
                </a:lnTo>
                <a:cubicBezTo>
                  <a:pt x="70236" y="21010"/>
                  <a:pt x="70218" y="22963"/>
                  <a:pt x="70253" y="24819"/>
                </a:cubicBezTo>
                <a:cubicBezTo>
                  <a:pt x="69988" y="24816"/>
                  <a:pt x="69721" y="24814"/>
                  <a:pt x="69454" y="24814"/>
                </a:cubicBezTo>
                <a:cubicBezTo>
                  <a:pt x="68140" y="24814"/>
                  <a:pt x="66814" y="24850"/>
                  <a:pt x="65561" y="24917"/>
                </a:cubicBezTo>
                <a:cubicBezTo>
                  <a:pt x="65347" y="23204"/>
                  <a:pt x="65142" y="21482"/>
                  <a:pt x="65133" y="19555"/>
                </a:cubicBezTo>
                <a:cubicBezTo>
                  <a:pt x="66462" y="19502"/>
                  <a:pt x="67827" y="19547"/>
                  <a:pt x="69049" y="19377"/>
                </a:cubicBezTo>
                <a:cubicBezTo>
                  <a:pt x="69468" y="19323"/>
                  <a:pt x="69906" y="19252"/>
                  <a:pt x="70271" y="19199"/>
                </a:cubicBezTo>
                <a:close/>
                <a:moveTo>
                  <a:pt x="61100" y="19457"/>
                </a:moveTo>
                <a:cubicBezTo>
                  <a:pt x="62340" y="19475"/>
                  <a:pt x="63545" y="19520"/>
                  <a:pt x="64776" y="19547"/>
                </a:cubicBezTo>
                <a:cubicBezTo>
                  <a:pt x="64776" y="21482"/>
                  <a:pt x="65017" y="23231"/>
                  <a:pt x="65204" y="24944"/>
                </a:cubicBezTo>
                <a:cubicBezTo>
                  <a:pt x="64000" y="24979"/>
                  <a:pt x="62840" y="25069"/>
                  <a:pt x="61654" y="25140"/>
                </a:cubicBezTo>
                <a:cubicBezTo>
                  <a:pt x="61422" y="23302"/>
                  <a:pt x="61216" y="21429"/>
                  <a:pt x="61092" y="19493"/>
                </a:cubicBezTo>
                <a:cubicBezTo>
                  <a:pt x="61092" y="19475"/>
                  <a:pt x="61092" y="19466"/>
                  <a:pt x="61100" y="19457"/>
                </a:cubicBezTo>
                <a:close/>
                <a:moveTo>
                  <a:pt x="24141" y="20269"/>
                </a:moveTo>
                <a:cubicBezTo>
                  <a:pt x="24051" y="21349"/>
                  <a:pt x="23962" y="22910"/>
                  <a:pt x="23891" y="24239"/>
                </a:cubicBezTo>
                <a:cubicBezTo>
                  <a:pt x="23873" y="24560"/>
                  <a:pt x="23855" y="24872"/>
                  <a:pt x="23846" y="25149"/>
                </a:cubicBezTo>
                <a:cubicBezTo>
                  <a:pt x="22258" y="25078"/>
                  <a:pt x="20581" y="24997"/>
                  <a:pt x="18868" y="24908"/>
                </a:cubicBezTo>
                <a:cubicBezTo>
                  <a:pt x="18868" y="24863"/>
                  <a:pt x="18868" y="24819"/>
                  <a:pt x="18877" y="24774"/>
                </a:cubicBezTo>
                <a:cubicBezTo>
                  <a:pt x="18886" y="23998"/>
                  <a:pt x="18940" y="22606"/>
                  <a:pt x="19002" y="21117"/>
                </a:cubicBezTo>
                <a:cubicBezTo>
                  <a:pt x="19011" y="20876"/>
                  <a:pt x="19020" y="20635"/>
                  <a:pt x="19029" y="20385"/>
                </a:cubicBezTo>
                <a:cubicBezTo>
                  <a:pt x="20795" y="20349"/>
                  <a:pt x="22517" y="20305"/>
                  <a:pt x="24141" y="20269"/>
                </a:cubicBezTo>
                <a:close/>
                <a:moveTo>
                  <a:pt x="55953" y="19306"/>
                </a:moveTo>
                <a:cubicBezTo>
                  <a:pt x="57532" y="19368"/>
                  <a:pt x="59102" y="19439"/>
                  <a:pt x="60726" y="19457"/>
                </a:cubicBezTo>
                <a:cubicBezTo>
                  <a:pt x="60868" y="21411"/>
                  <a:pt x="61065" y="23302"/>
                  <a:pt x="61297" y="25158"/>
                </a:cubicBezTo>
                <a:cubicBezTo>
                  <a:pt x="59620" y="25265"/>
                  <a:pt x="57809" y="25265"/>
                  <a:pt x="56051" y="25265"/>
                </a:cubicBezTo>
                <a:cubicBezTo>
                  <a:pt x="56033" y="23267"/>
                  <a:pt x="56015" y="21277"/>
                  <a:pt x="55944" y="19332"/>
                </a:cubicBezTo>
                <a:cubicBezTo>
                  <a:pt x="55944" y="19323"/>
                  <a:pt x="55944" y="19306"/>
                  <a:pt x="55953" y="19306"/>
                </a:cubicBezTo>
                <a:close/>
                <a:moveTo>
                  <a:pt x="50913" y="19199"/>
                </a:moveTo>
                <a:cubicBezTo>
                  <a:pt x="52501" y="19199"/>
                  <a:pt x="54044" y="19243"/>
                  <a:pt x="55587" y="19297"/>
                </a:cubicBezTo>
                <a:cubicBezTo>
                  <a:pt x="55659" y="21250"/>
                  <a:pt x="55676" y="23258"/>
                  <a:pt x="55694" y="25265"/>
                </a:cubicBezTo>
                <a:cubicBezTo>
                  <a:pt x="54178" y="25309"/>
                  <a:pt x="52634" y="25327"/>
                  <a:pt x="51127" y="25390"/>
                </a:cubicBezTo>
                <a:cubicBezTo>
                  <a:pt x="51109" y="23284"/>
                  <a:pt x="51064" y="21197"/>
                  <a:pt x="50904" y="19234"/>
                </a:cubicBezTo>
                <a:cubicBezTo>
                  <a:pt x="50895" y="19216"/>
                  <a:pt x="50895" y="19199"/>
                  <a:pt x="50913" y="19199"/>
                </a:cubicBezTo>
                <a:close/>
                <a:moveTo>
                  <a:pt x="29796" y="20135"/>
                </a:moveTo>
                <a:cubicBezTo>
                  <a:pt x="29814" y="20564"/>
                  <a:pt x="29832" y="21018"/>
                  <a:pt x="29850" y="21473"/>
                </a:cubicBezTo>
                <a:cubicBezTo>
                  <a:pt x="29904" y="22838"/>
                  <a:pt x="29966" y="24319"/>
                  <a:pt x="29993" y="25461"/>
                </a:cubicBezTo>
                <a:cubicBezTo>
                  <a:pt x="28333" y="25372"/>
                  <a:pt x="26371" y="25274"/>
                  <a:pt x="24230" y="25176"/>
                </a:cubicBezTo>
                <a:cubicBezTo>
                  <a:pt x="24239" y="24890"/>
                  <a:pt x="24257" y="24578"/>
                  <a:pt x="24274" y="24257"/>
                </a:cubicBezTo>
                <a:cubicBezTo>
                  <a:pt x="24355" y="22910"/>
                  <a:pt x="24435" y="21331"/>
                  <a:pt x="24524" y="20260"/>
                </a:cubicBezTo>
                <a:cubicBezTo>
                  <a:pt x="26469" y="20207"/>
                  <a:pt x="28262" y="20171"/>
                  <a:pt x="29796" y="20135"/>
                </a:cubicBezTo>
                <a:close/>
                <a:moveTo>
                  <a:pt x="50538" y="19199"/>
                </a:moveTo>
                <a:cubicBezTo>
                  <a:pt x="50716" y="21170"/>
                  <a:pt x="50743" y="23284"/>
                  <a:pt x="50779" y="25408"/>
                </a:cubicBezTo>
                <a:cubicBezTo>
                  <a:pt x="49280" y="25488"/>
                  <a:pt x="47755" y="25541"/>
                  <a:pt x="46238" y="25604"/>
                </a:cubicBezTo>
                <a:cubicBezTo>
                  <a:pt x="46086" y="23499"/>
                  <a:pt x="45854" y="21473"/>
                  <a:pt x="45756" y="19315"/>
                </a:cubicBezTo>
                <a:cubicBezTo>
                  <a:pt x="47335" y="19261"/>
                  <a:pt x="48905" y="19199"/>
                  <a:pt x="50538" y="19199"/>
                </a:cubicBezTo>
                <a:close/>
                <a:moveTo>
                  <a:pt x="35105" y="19966"/>
                </a:moveTo>
                <a:cubicBezTo>
                  <a:pt x="35158" y="21857"/>
                  <a:pt x="35220" y="23793"/>
                  <a:pt x="35212" y="25720"/>
                </a:cubicBezTo>
                <a:cubicBezTo>
                  <a:pt x="34846" y="25702"/>
                  <a:pt x="33044" y="25613"/>
                  <a:pt x="30376" y="25479"/>
                </a:cubicBezTo>
                <a:cubicBezTo>
                  <a:pt x="30350" y="24328"/>
                  <a:pt x="30287" y="22838"/>
                  <a:pt x="30234" y="21465"/>
                </a:cubicBezTo>
                <a:cubicBezTo>
                  <a:pt x="30216" y="21001"/>
                  <a:pt x="30198" y="20555"/>
                  <a:pt x="30189" y="20126"/>
                </a:cubicBezTo>
                <a:cubicBezTo>
                  <a:pt x="33115" y="20064"/>
                  <a:pt x="35015" y="20019"/>
                  <a:pt x="35096" y="20019"/>
                </a:cubicBezTo>
                <a:lnTo>
                  <a:pt x="35096" y="19966"/>
                </a:lnTo>
                <a:close/>
                <a:moveTo>
                  <a:pt x="45399" y="19332"/>
                </a:moveTo>
                <a:cubicBezTo>
                  <a:pt x="45498" y="21491"/>
                  <a:pt x="45738" y="23516"/>
                  <a:pt x="45890" y="25622"/>
                </a:cubicBezTo>
                <a:cubicBezTo>
                  <a:pt x="44347" y="25729"/>
                  <a:pt x="42794" y="25809"/>
                  <a:pt x="41189" y="25845"/>
                </a:cubicBezTo>
                <a:cubicBezTo>
                  <a:pt x="41126" y="23686"/>
                  <a:pt x="40885" y="21696"/>
                  <a:pt x="40805" y="19564"/>
                </a:cubicBezTo>
                <a:cubicBezTo>
                  <a:pt x="42357" y="19520"/>
                  <a:pt x="43856" y="19404"/>
                  <a:pt x="45399" y="19332"/>
                </a:cubicBezTo>
                <a:close/>
                <a:moveTo>
                  <a:pt x="40448" y="19582"/>
                </a:moveTo>
                <a:cubicBezTo>
                  <a:pt x="40537" y="21714"/>
                  <a:pt x="40769" y="23695"/>
                  <a:pt x="40832" y="25854"/>
                </a:cubicBezTo>
                <a:cubicBezTo>
                  <a:pt x="40150" y="25871"/>
                  <a:pt x="39455" y="25884"/>
                  <a:pt x="38763" y="25884"/>
                </a:cubicBezTo>
                <a:cubicBezTo>
                  <a:pt x="37664" y="25884"/>
                  <a:pt x="36576" y="25851"/>
                  <a:pt x="35568" y="25747"/>
                </a:cubicBezTo>
                <a:cubicBezTo>
                  <a:pt x="35568" y="23775"/>
                  <a:pt x="35506" y="21812"/>
                  <a:pt x="35470" y="19921"/>
                </a:cubicBezTo>
                <a:cubicBezTo>
                  <a:pt x="37049" y="19725"/>
                  <a:pt x="38735" y="19645"/>
                  <a:pt x="40448" y="19582"/>
                </a:cubicBezTo>
                <a:close/>
                <a:moveTo>
                  <a:pt x="1526" y="24533"/>
                </a:moveTo>
                <a:cubicBezTo>
                  <a:pt x="3256" y="24596"/>
                  <a:pt x="5228" y="24676"/>
                  <a:pt x="7315" y="24765"/>
                </a:cubicBezTo>
                <a:cubicBezTo>
                  <a:pt x="7351" y="25800"/>
                  <a:pt x="7369" y="26665"/>
                  <a:pt x="7351" y="27112"/>
                </a:cubicBezTo>
                <a:cubicBezTo>
                  <a:pt x="7342" y="27477"/>
                  <a:pt x="7307" y="28173"/>
                  <a:pt x="7253" y="29047"/>
                </a:cubicBezTo>
                <a:cubicBezTo>
                  <a:pt x="5032" y="29021"/>
                  <a:pt x="3007" y="28994"/>
                  <a:pt x="1356" y="28985"/>
                </a:cubicBezTo>
                <a:cubicBezTo>
                  <a:pt x="1365" y="27852"/>
                  <a:pt x="1374" y="26942"/>
                  <a:pt x="1401" y="26541"/>
                </a:cubicBezTo>
                <a:cubicBezTo>
                  <a:pt x="1436" y="26130"/>
                  <a:pt x="1481" y="25399"/>
                  <a:pt x="1526" y="24533"/>
                </a:cubicBezTo>
                <a:close/>
                <a:moveTo>
                  <a:pt x="68997" y="25170"/>
                </a:moveTo>
                <a:cubicBezTo>
                  <a:pt x="69422" y="25170"/>
                  <a:pt x="69848" y="25177"/>
                  <a:pt x="70271" y="25194"/>
                </a:cubicBezTo>
                <a:cubicBezTo>
                  <a:pt x="70298" y="26460"/>
                  <a:pt x="70343" y="27718"/>
                  <a:pt x="70450" y="28914"/>
                </a:cubicBezTo>
                <a:cubicBezTo>
                  <a:pt x="68969" y="28914"/>
                  <a:pt x="67550" y="28985"/>
                  <a:pt x="66150" y="29074"/>
                </a:cubicBezTo>
                <a:cubicBezTo>
                  <a:pt x="65936" y="27834"/>
                  <a:pt x="65757" y="26567"/>
                  <a:pt x="65606" y="25274"/>
                </a:cubicBezTo>
                <a:cubicBezTo>
                  <a:pt x="66700" y="25222"/>
                  <a:pt x="67847" y="25170"/>
                  <a:pt x="68997" y="25170"/>
                </a:cubicBezTo>
                <a:close/>
                <a:moveTo>
                  <a:pt x="7699" y="24783"/>
                </a:moveTo>
                <a:lnTo>
                  <a:pt x="7699" y="24783"/>
                </a:lnTo>
                <a:cubicBezTo>
                  <a:pt x="9376" y="24855"/>
                  <a:pt x="11134" y="24935"/>
                  <a:pt x="12909" y="25015"/>
                </a:cubicBezTo>
                <a:cubicBezTo>
                  <a:pt x="12918" y="25122"/>
                  <a:pt x="12936" y="25211"/>
                  <a:pt x="12945" y="25283"/>
                </a:cubicBezTo>
                <a:cubicBezTo>
                  <a:pt x="13043" y="25889"/>
                  <a:pt x="13007" y="27370"/>
                  <a:pt x="12971" y="28673"/>
                </a:cubicBezTo>
                <a:cubicBezTo>
                  <a:pt x="12971" y="28842"/>
                  <a:pt x="12971" y="29003"/>
                  <a:pt x="12962" y="29154"/>
                </a:cubicBezTo>
                <a:cubicBezTo>
                  <a:pt x="11125" y="29119"/>
                  <a:pt x="9332" y="29083"/>
                  <a:pt x="7637" y="29056"/>
                </a:cubicBezTo>
                <a:cubicBezTo>
                  <a:pt x="7690" y="28182"/>
                  <a:pt x="7726" y="27495"/>
                  <a:pt x="7735" y="27120"/>
                </a:cubicBezTo>
                <a:cubicBezTo>
                  <a:pt x="7753" y="26674"/>
                  <a:pt x="7735" y="25809"/>
                  <a:pt x="7699" y="24783"/>
                </a:cubicBezTo>
                <a:close/>
                <a:moveTo>
                  <a:pt x="65258" y="25283"/>
                </a:moveTo>
                <a:cubicBezTo>
                  <a:pt x="65409" y="26576"/>
                  <a:pt x="65579" y="27852"/>
                  <a:pt x="65793" y="29083"/>
                </a:cubicBezTo>
                <a:cubicBezTo>
                  <a:pt x="64597" y="29137"/>
                  <a:pt x="63384" y="29181"/>
                  <a:pt x="62153" y="29208"/>
                </a:cubicBezTo>
                <a:cubicBezTo>
                  <a:pt x="62010" y="27959"/>
                  <a:pt x="61832" y="26746"/>
                  <a:pt x="61698" y="25488"/>
                </a:cubicBezTo>
                <a:cubicBezTo>
                  <a:pt x="62867" y="25417"/>
                  <a:pt x="64053" y="25345"/>
                  <a:pt x="65231" y="25283"/>
                </a:cubicBezTo>
                <a:close/>
                <a:moveTo>
                  <a:pt x="61323" y="25515"/>
                </a:moveTo>
                <a:cubicBezTo>
                  <a:pt x="61350" y="25533"/>
                  <a:pt x="61350" y="25586"/>
                  <a:pt x="61350" y="25613"/>
                </a:cubicBezTo>
                <a:cubicBezTo>
                  <a:pt x="61511" y="26781"/>
                  <a:pt x="61636" y="28013"/>
                  <a:pt x="61796" y="29208"/>
                </a:cubicBezTo>
                <a:cubicBezTo>
                  <a:pt x="60756" y="29193"/>
                  <a:pt x="59693" y="29175"/>
                  <a:pt x="58636" y="29175"/>
                </a:cubicBezTo>
                <a:cubicBezTo>
                  <a:pt x="57817" y="29175"/>
                  <a:pt x="57001" y="29186"/>
                  <a:pt x="56203" y="29217"/>
                </a:cubicBezTo>
                <a:cubicBezTo>
                  <a:pt x="56131" y="28030"/>
                  <a:pt x="56069" y="26844"/>
                  <a:pt x="56051" y="25613"/>
                </a:cubicBezTo>
                <a:lnTo>
                  <a:pt x="56051" y="25613"/>
                </a:lnTo>
                <a:cubicBezTo>
                  <a:pt x="56379" y="25614"/>
                  <a:pt x="56707" y="25615"/>
                  <a:pt x="57035" y="25615"/>
                </a:cubicBezTo>
                <a:cubicBezTo>
                  <a:pt x="58497" y="25615"/>
                  <a:pt x="59946" y="25595"/>
                  <a:pt x="61323" y="25515"/>
                </a:cubicBezTo>
                <a:close/>
                <a:moveTo>
                  <a:pt x="13301" y="25033"/>
                </a:moveTo>
                <a:cubicBezTo>
                  <a:pt x="15023" y="25113"/>
                  <a:pt x="16763" y="25194"/>
                  <a:pt x="18476" y="25274"/>
                </a:cubicBezTo>
                <a:cubicBezTo>
                  <a:pt x="18449" y="25898"/>
                  <a:pt x="18386" y="26496"/>
                  <a:pt x="18333" y="27076"/>
                </a:cubicBezTo>
                <a:cubicBezTo>
                  <a:pt x="18271" y="27816"/>
                  <a:pt x="18199" y="28530"/>
                  <a:pt x="18190" y="29270"/>
                </a:cubicBezTo>
                <a:cubicBezTo>
                  <a:pt x="16576" y="29235"/>
                  <a:pt x="14952" y="29199"/>
                  <a:pt x="13346" y="29163"/>
                </a:cubicBezTo>
                <a:cubicBezTo>
                  <a:pt x="13355" y="29012"/>
                  <a:pt x="13355" y="28851"/>
                  <a:pt x="13355" y="28682"/>
                </a:cubicBezTo>
                <a:cubicBezTo>
                  <a:pt x="13391" y="27299"/>
                  <a:pt x="13426" y="25863"/>
                  <a:pt x="13328" y="25229"/>
                </a:cubicBezTo>
                <a:cubicBezTo>
                  <a:pt x="13319" y="25167"/>
                  <a:pt x="13310" y="25104"/>
                  <a:pt x="13301" y="25033"/>
                </a:cubicBezTo>
                <a:close/>
                <a:moveTo>
                  <a:pt x="55694" y="25622"/>
                </a:moveTo>
                <a:cubicBezTo>
                  <a:pt x="55712" y="26862"/>
                  <a:pt x="55783" y="28048"/>
                  <a:pt x="55855" y="29235"/>
                </a:cubicBezTo>
                <a:cubicBezTo>
                  <a:pt x="54312" y="29306"/>
                  <a:pt x="52670" y="29270"/>
                  <a:pt x="51127" y="29333"/>
                </a:cubicBezTo>
                <a:cubicBezTo>
                  <a:pt x="51100" y="28155"/>
                  <a:pt x="51145" y="26906"/>
                  <a:pt x="51136" y="25738"/>
                </a:cubicBezTo>
                <a:cubicBezTo>
                  <a:pt x="52643" y="25684"/>
                  <a:pt x="54169" y="25657"/>
                  <a:pt x="55694" y="25622"/>
                </a:cubicBezTo>
                <a:close/>
                <a:moveTo>
                  <a:pt x="18859" y="25301"/>
                </a:moveTo>
                <a:cubicBezTo>
                  <a:pt x="20563" y="25381"/>
                  <a:pt x="22240" y="25461"/>
                  <a:pt x="23819" y="25533"/>
                </a:cubicBezTo>
                <a:cubicBezTo>
                  <a:pt x="23802" y="25943"/>
                  <a:pt x="23775" y="26282"/>
                  <a:pt x="23757" y="26514"/>
                </a:cubicBezTo>
                <a:cubicBezTo>
                  <a:pt x="23721" y="26969"/>
                  <a:pt x="23712" y="28066"/>
                  <a:pt x="23712" y="29404"/>
                </a:cubicBezTo>
                <a:cubicBezTo>
                  <a:pt x="22071" y="29369"/>
                  <a:pt x="20331" y="29324"/>
                  <a:pt x="18574" y="29279"/>
                </a:cubicBezTo>
                <a:cubicBezTo>
                  <a:pt x="18583" y="28548"/>
                  <a:pt x="18654" y="27843"/>
                  <a:pt x="18717" y="27112"/>
                </a:cubicBezTo>
                <a:cubicBezTo>
                  <a:pt x="18770" y="26523"/>
                  <a:pt x="18833" y="25925"/>
                  <a:pt x="18859" y="25301"/>
                </a:cubicBezTo>
                <a:close/>
                <a:moveTo>
                  <a:pt x="50779" y="25764"/>
                </a:moveTo>
                <a:lnTo>
                  <a:pt x="50779" y="25764"/>
                </a:lnTo>
                <a:cubicBezTo>
                  <a:pt x="50806" y="26933"/>
                  <a:pt x="50743" y="28155"/>
                  <a:pt x="50779" y="29333"/>
                </a:cubicBezTo>
                <a:cubicBezTo>
                  <a:pt x="49378" y="29404"/>
                  <a:pt x="47906" y="29404"/>
                  <a:pt x="46443" y="29413"/>
                </a:cubicBezTo>
                <a:cubicBezTo>
                  <a:pt x="46399" y="28262"/>
                  <a:pt x="46327" y="27067"/>
                  <a:pt x="46274" y="25961"/>
                </a:cubicBezTo>
                <a:cubicBezTo>
                  <a:pt x="47772" y="25889"/>
                  <a:pt x="49289" y="25845"/>
                  <a:pt x="50779" y="25764"/>
                </a:cubicBezTo>
                <a:close/>
                <a:moveTo>
                  <a:pt x="45890" y="25979"/>
                </a:moveTo>
                <a:cubicBezTo>
                  <a:pt x="45926" y="26014"/>
                  <a:pt x="45926" y="26095"/>
                  <a:pt x="45926" y="26166"/>
                </a:cubicBezTo>
                <a:cubicBezTo>
                  <a:pt x="45979" y="27227"/>
                  <a:pt x="46051" y="28343"/>
                  <a:pt x="46095" y="29422"/>
                </a:cubicBezTo>
                <a:cubicBezTo>
                  <a:pt x="44604" y="29463"/>
                  <a:pt x="43159" y="29549"/>
                  <a:pt x="41627" y="29549"/>
                </a:cubicBezTo>
                <a:cubicBezTo>
                  <a:pt x="41491" y="29549"/>
                  <a:pt x="41353" y="29548"/>
                  <a:pt x="41215" y="29547"/>
                </a:cubicBezTo>
                <a:cubicBezTo>
                  <a:pt x="41215" y="28423"/>
                  <a:pt x="41224" y="27290"/>
                  <a:pt x="41198" y="26193"/>
                </a:cubicBezTo>
                <a:cubicBezTo>
                  <a:pt x="42803" y="26166"/>
                  <a:pt x="44356" y="26077"/>
                  <a:pt x="45890" y="25979"/>
                </a:cubicBezTo>
                <a:close/>
                <a:moveTo>
                  <a:pt x="24203" y="25559"/>
                </a:moveTo>
                <a:cubicBezTo>
                  <a:pt x="26362" y="25657"/>
                  <a:pt x="28333" y="25756"/>
                  <a:pt x="30002" y="25845"/>
                </a:cubicBezTo>
                <a:cubicBezTo>
                  <a:pt x="30011" y="26389"/>
                  <a:pt x="30020" y="26835"/>
                  <a:pt x="30011" y="27112"/>
                </a:cubicBezTo>
                <a:cubicBezTo>
                  <a:pt x="30002" y="27495"/>
                  <a:pt x="29957" y="28218"/>
                  <a:pt x="29904" y="29146"/>
                </a:cubicBezTo>
                <a:cubicBezTo>
                  <a:pt x="29904" y="29288"/>
                  <a:pt x="29895" y="29431"/>
                  <a:pt x="29886" y="29574"/>
                </a:cubicBezTo>
                <a:cubicBezTo>
                  <a:pt x="28209" y="29520"/>
                  <a:pt x="26228" y="29476"/>
                  <a:pt x="24096" y="29413"/>
                </a:cubicBezTo>
                <a:cubicBezTo>
                  <a:pt x="24096" y="28084"/>
                  <a:pt x="24105" y="26996"/>
                  <a:pt x="24141" y="26541"/>
                </a:cubicBezTo>
                <a:cubicBezTo>
                  <a:pt x="24158" y="26309"/>
                  <a:pt x="24185" y="25970"/>
                  <a:pt x="24203" y="25559"/>
                </a:cubicBezTo>
                <a:close/>
                <a:moveTo>
                  <a:pt x="30385" y="25863"/>
                </a:moveTo>
                <a:lnTo>
                  <a:pt x="30385" y="25863"/>
                </a:lnTo>
                <a:cubicBezTo>
                  <a:pt x="33088" y="25996"/>
                  <a:pt x="34908" y="26095"/>
                  <a:pt x="35203" y="26112"/>
                </a:cubicBezTo>
                <a:cubicBezTo>
                  <a:pt x="35185" y="27299"/>
                  <a:pt x="35131" y="28521"/>
                  <a:pt x="35149" y="29716"/>
                </a:cubicBezTo>
                <a:cubicBezTo>
                  <a:pt x="34667" y="29708"/>
                  <a:pt x="32856" y="29654"/>
                  <a:pt x="30269" y="29583"/>
                </a:cubicBezTo>
                <a:cubicBezTo>
                  <a:pt x="30278" y="29440"/>
                  <a:pt x="30287" y="29297"/>
                  <a:pt x="30287" y="29163"/>
                </a:cubicBezTo>
                <a:cubicBezTo>
                  <a:pt x="30341" y="28236"/>
                  <a:pt x="30385" y="27504"/>
                  <a:pt x="30394" y="27120"/>
                </a:cubicBezTo>
                <a:cubicBezTo>
                  <a:pt x="30403" y="26844"/>
                  <a:pt x="30403" y="26407"/>
                  <a:pt x="30385" y="25863"/>
                </a:cubicBezTo>
                <a:close/>
                <a:moveTo>
                  <a:pt x="35568" y="26103"/>
                </a:moveTo>
                <a:cubicBezTo>
                  <a:pt x="36562" y="26207"/>
                  <a:pt x="37648" y="26237"/>
                  <a:pt x="38742" y="26237"/>
                </a:cubicBezTo>
                <a:cubicBezTo>
                  <a:pt x="39446" y="26237"/>
                  <a:pt x="40153" y="26224"/>
                  <a:pt x="40841" y="26210"/>
                </a:cubicBezTo>
                <a:cubicBezTo>
                  <a:pt x="40868" y="27299"/>
                  <a:pt x="40859" y="28432"/>
                  <a:pt x="40868" y="29556"/>
                </a:cubicBezTo>
                <a:cubicBezTo>
                  <a:pt x="39057" y="29592"/>
                  <a:pt x="37335" y="29716"/>
                  <a:pt x="35506" y="29734"/>
                </a:cubicBezTo>
                <a:cubicBezTo>
                  <a:pt x="35479" y="28521"/>
                  <a:pt x="35542" y="27335"/>
                  <a:pt x="35559" y="26130"/>
                </a:cubicBezTo>
                <a:cubicBezTo>
                  <a:pt x="35559" y="26121"/>
                  <a:pt x="35559" y="26103"/>
                  <a:pt x="35568" y="26103"/>
                </a:cubicBezTo>
                <a:close/>
                <a:moveTo>
                  <a:pt x="1356" y="29369"/>
                </a:moveTo>
                <a:cubicBezTo>
                  <a:pt x="2998" y="29377"/>
                  <a:pt x="5014" y="29404"/>
                  <a:pt x="7235" y="29440"/>
                </a:cubicBezTo>
                <a:cubicBezTo>
                  <a:pt x="7155" y="30948"/>
                  <a:pt x="7075" y="32393"/>
                  <a:pt x="7030" y="33597"/>
                </a:cubicBezTo>
                <a:cubicBezTo>
                  <a:pt x="4746" y="33499"/>
                  <a:pt x="2784" y="33410"/>
                  <a:pt x="1374" y="33329"/>
                </a:cubicBezTo>
                <a:cubicBezTo>
                  <a:pt x="1365" y="32000"/>
                  <a:pt x="1356" y="30582"/>
                  <a:pt x="1356" y="29369"/>
                </a:cubicBezTo>
                <a:close/>
                <a:moveTo>
                  <a:pt x="7619" y="29440"/>
                </a:moveTo>
                <a:cubicBezTo>
                  <a:pt x="9314" y="29476"/>
                  <a:pt x="11116" y="29502"/>
                  <a:pt x="12954" y="29547"/>
                </a:cubicBezTo>
                <a:cubicBezTo>
                  <a:pt x="12945" y="30270"/>
                  <a:pt x="12936" y="30894"/>
                  <a:pt x="12971" y="31233"/>
                </a:cubicBezTo>
                <a:cubicBezTo>
                  <a:pt x="13007" y="31599"/>
                  <a:pt x="13007" y="32643"/>
                  <a:pt x="12989" y="33838"/>
                </a:cubicBezTo>
                <a:cubicBezTo>
                  <a:pt x="11027" y="33767"/>
                  <a:pt x="9135" y="33686"/>
                  <a:pt x="7414" y="33615"/>
                </a:cubicBezTo>
                <a:cubicBezTo>
                  <a:pt x="7467" y="32250"/>
                  <a:pt x="7547" y="30680"/>
                  <a:pt x="7619" y="29440"/>
                </a:cubicBezTo>
                <a:close/>
                <a:moveTo>
                  <a:pt x="13337" y="29556"/>
                </a:moveTo>
                <a:cubicBezTo>
                  <a:pt x="14943" y="29583"/>
                  <a:pt x="16576" y="29618"/>
                  <a:pt x="18190" y="29663"/>
                </a:cubicBezTo>
                <a:cubicBezTo>
                  <a:pt x="18190" y="29859"/>
                  <a:pt x="18199" y="30064"/>
                  <a:pt x="18208" y="30278"/>
                </a:cubicBezTo>
                <a:cubicBezTo>
                  <a:pt x="18262" y="31313"/>
                  <a:pt x="18378" y="32518"/>
                  <a:pt x="18485" y="33677"/>
                </a:cubicBezTo>
                <a:cubicBezTo>
                  <a:pt x="18502" y="33802"/>
                  <a:pt x="18511" y="33927"/>
                  <a:pt x="18520" y="34052"/>
                </a:cubicBezTo>
                <a:cubicBezTo>
                  <a:pt x="16799" y="33981"/>
                  <a:pt x="15068" y="33918"/>
                  <a:pt x="13373" y="33856"/>
                </a:cubicBezTo>
                <a:cubicBezTo>
                  <a:pt x="13391" y="32616"/>
                  <a:pt x="13391" y="31581"/>
                  <a:pt x="13355" y="31197"/>
                </a:cubicBezTo>
                <a:cubicBezTo>
                  <a:pt x="13319" y="30876"/>
                  <a:pt x="13328" y="30261"/>
                  <a:pt x="13337" y="29556"/>
                </a:cubicBezTo>
                <a:close/>
                <a:moveTo>
                  <a:pt x="18574" y="29672"/>
                </a:moveTo>
                <a:lnTo>
                  <a:pt x="18574" y="29672"/>
                </a:lnTo>
                <a:cubicBezTo>
                  <a:pt x="20331" y="29708"/>
                  <a:pt x="22071" y="29752"/>
                  <a:pt x="23712" y="29797"/>
                </a:cubicBezTo>
                <a:cubicBezTo>
                  <a:pt x="23712" y="31197"/>
                  <a:pt x="23721" y="32812"/>
                  <a:pt x="23739" y="34239"/>
                </a:cubicBezTo>
                <a:cubicBezTo>
                  <a:pt x="22178" y="34186"/>
                  <a:pt x="20554" y="34123"/>
                  <a:pt x="18913" y="34061"/>
                </a:cubicBezTo>
                <a:cubicBezTo>
                  <a:pt x="18895" y="33918"/>
                  <a:pt x="18886" y="33784"/>
                  <a:pt x="18868" y="33642"/>
                </a:cubicBezTo>
                <a:cubicBezTo>
                  <a:pt x="18761" y="32482"/>
                  <a:pt x="18645" y="31287"/>
                  <a:pt x="18592" y="30261"/>
                </a:cubicBezTo>
                <a:cubicBezTo>
                  <a:pt x="18583" y="30055"/>
                  <a:pt x="18574" y="29859"/>
                  <a:pt x="18574" y="29672"/>
                </a:cubicBezTo>
                <a:close/>
                <a:moveTo>
                  <a:pt x="24096" y="29806"/>
                </a:moveTo>
                <a:cubicBezTo>
                  <a:pt x="26228" y="29859"/>
                  <a:pt x="28191" y="29913"/>
                  <a:pt x="29859" y="29957"/>
                </a:cubicBezTo>
                <a:cubicBezTo>
                  <a:pt x="29770" y="31643"/>
                  <a:pt x="29689" y="33231"/>
                  <a:pt x="29663" y="34445"/>
                </a:cubicBezTo>
                <a:cubicBezTo>
                  <a:pt x="28021" y="34391"/>
                  <a:pt x="26139" y="34320"/>
                  <a:pt x="24123" y="34248"/>
                </a:cubicBezTo>
                <a:cubicBezTo>
                  <a:pt x="24114" y="32830"/>
                  <a:pt x="24096" y="31206"/>
                  <a:pt x="24096" y="29806"/>
                </a:cubicBezTo>
                <a:close/>
                <a:moveTo>
                  <a:pt x="30251" y="29966"/>
                </a:moveTo>
                <a:cubicBezTo>
                  <a:pt x="32981" y="30038"/>
                  <a:pt x="34846" y="30091"/>
                  <a:pt x="35167" y="30100"/>
                </a:cubicBezTo>
                <a:cubicBezTo>
                  <a:pt x="35220" y="31670"/>
                  <a:pt x="35390" y="33160"/>
                  <a:pt x="35497" y="34641"/>
                </a:cubicBezTo>
                <a:cubicBezTo>
                  <a:pt x="35435" y="34641"/>
                  <a:pt x="35336" y="34641"/>
                  <a:pt x="35203" y="34632"/>
                </a:cubicBezTo>
                <a:cubicBezTo>
                  <a:pt x="35113" y="34623"/>
                  <a:pt x="35033" y="34614"/>
                  <a:pt x="34953" y="34605"/>
                </a:cubicBezTo>
                <a:lnTo>
                  <a:pt x="34953" y="34623"/>
                </a:lnTo>
                <a:cubicBezTo>
                  <a:pt x="34070" y="34596"/>
                  <a:pt x="32321" y="34534"/>
                  <a:pt x="30046" y="34453"/>
                </a:cubicBezTo>
                <a:cubicBezTo>
                  <a:pt x="30082" y="33115"/>
                  <a:pt x="30171" y="31385"/>
                  <a:pt x="30251" y="29966"/>
                </a:cubicBezTo>
                <a:close/>
                <a:moveTo>
                  <a:pt x="70485" y="29270"/>
                </a:moveTo>
                <a:cubicBezTo>
                  <a:pt x="70646" y="31064"/>
                  <a:pt x="70887" y="32848"/>
                  <a:pt x="70985" y="34677"/>
                </a:cubicBezTo>
                <a:cubicBezTo>
                  <a:pt x="69727" y="34739"/>
                  <a:pt x="68532" y="34864"/>
                  <a:pt x="67229" y="34882"/>
                </a:cubicBezTo>
                <a:cubicBezTo>
                  <a:pt x="66917" y="33035"/>
                  <a:pt x="66516" y="31278"/>
                  <a:pt x="66212" y="29422"/>
                </a:cubicBezTo>
                <a:cubicBezTo>
                  <a:pt x="67595" y="29333"/>
                  <a:pt x="69013" y="29270"/>
                  <a:pt x="70485" y="29270"/>
                </a:cubicBezTo>
                <a:close/>
                <a:moveTo>
                  <a:pt x="40876" y="29913"/>
                </a:moveTo>
                <a:cubicBezTo>
                  <a:pt x="40903" y="31661"/>
                  <a:pt x="40939" y="33410"/>
                  <a:pt x="41055" y="35078"/>
                </a:cubicBezTo>
                <a:cubicBezTo>
                  <a:pt x="39253" y="35024"/>
                  <a:pt x="37558" y="34855"/>
                  <a:pt x="35863" y="34694"/>
                </a:cubicBezTo>
                <a:cubicBezTo>
                  <a:pt x="35738" y="33169"/>
                  <a:pt x="35577" y="31679"/>
                  <a:pt x="35515" y="30091"/>
                </a:cubicBezTo>
                <a:cubicBezTo>
                  <a:pt x="37344" y="30073"/>
                  <a:pt x="39065" y="29948"/>
                  <a:pt x="40876" y="29913"/>
                </a:cubicBezTo>
                <a:close/>
                <a:moveTo>
                  <a:pt x="65802" y="29431"/>
                </a:moveTo>
                <a:cubicBezTo>
                  <a:pt x="65864" y="29440"/>
                  <a:pt x="65838" y="29440"/>
                  <a:pt x="65855" y="29485"/>
                </a:cubicBezTo>
                <a:cubicBezTo>
                  <a:pt x="65873" y="29538"/>
                  <a:pt x="65900" y="29690"/>
                  <a:pt x="65909" y="29743"/>
                </a:cubicBezTo>
                <a:cubicBezTo>
                  <a:pt x="66212" y="31483"/>
                  <a:pt x="66578" y="33187"/>
                  <a:pt x="66863" y="34900"/>
                </a:cubicBezTo>
                <a:cubicBezTo>
                  <a:pt x="65445" y="34944"/>
                  <a:pt x="64044" y="35016"/>
                  <a:pt x="62662" y="35087"/>
                </a:cubicBezTo>
                <a:cubicBezTo>
                  <a:pt x="62537" y="33213"/>
                  <a:pt x="62394" y="31349"/>
                  <a:pt x="62189" y="29556"/>
                </a:cubicBezTo>
                <a:cubicBezTo>
                  <a:pt x="63090" y="29556"/>
                  <a:pt x="63982" y="29493"/>
                  <a:pt x="64883" y="29476"/>
                </a:cubicBezTo>
                <a:cubicBezTo>
                  <a:pt x="65177" y="29467"/>
                  <a:pt x="65472" y="29467"/>
                  <a:pt x="65766" y="29449"/>
                </a:cubicBezTo>
                <a:cubicBezTo>
                  <a:pt x="65784" y="29440"/>
                  <a:pt x="65784" y="29431"/>
                  <a:pt x="65802" y="29431"/>
                </a:cubicBezTo>
                <a:close/>
                <a:moveTo>
                  <a:pt x="46104" y="29779"/>
                </a:moveTo>
                <a:cubicBezTo>
                  <a:pt x="46176" y="31581"/>
                  <a:pt x="46309" y="33329"/>
                  <a:pt x="46407" y="35114"/>
                </a:cubicBezTo>
                <a:cubicBezTo>
                  <a:pt x="45340" y="35114"/>
                  <a:pt x="44261" y="35143"/>
                  <a:pt x="43193" y="35143"/>
                </a:cubicBezTo>
                <a:cubicBezTo>
                  <a:pt x="42592" y="35143"/>
                  <a:pt x="41994" y="35134"/>
                  <a:pt x="41403" y="35105"/>
                </a:cubicBezTo>
                <a:cubicBezTo>
                  <a:pt x="41296" y="33419"/>
                  <a:pt x="41260" y="31670"/>
                  <a:pt x="41224" y="29913"/>
                </a:cubicBezTo>
                <a:cubicBezTo>
                  <a:pt x="42893" y="29904"/>
                  <a:pt x="44481" y="29823"/>
                  <a:pt x="46104" y="29779"/>
                </a:cubicBezTo>
                <a:close/>
                <a:moveTo>
                  <a:pt x="50779" y="29690"/>
                </a:moveTo>
                <a:cubicBezTo>
                  <a:pt x="50814" y="31536"/>
                  <a:pt x="50913" y="33329"/>
                  <a:pt x="50975" y="35149"/>
                </a:cubicBezTo>
                <a:cubicBezTo>
                  <a:pt x="50780" y="35151"/>
                  <a:pt x="50586" y="35151"/>
                  <a:pt x="50392" y="35151"/>
                </a:cubicBezTo>
                <a:cubicBezTo>
                  <a:pt x="49167" y="35151"/>
                  <a:pt x="47965" y="35129"/>
                  <a:pt x="46755" y="35114"/>
                </a:cubicBezTo>
                <a:cubicBezTo>
                  <a:pt x="46675" y="33321"/>
                  <a:pt x="46515" y="31554"/>
                  <a:pt x="46470" y="29770"/>
                </a:cubicBezTo>
                <a:lnTo>
                  <a:pt x="46470" y="29770"/>
                </a:lnTo>
                <a:cubicBezTo>
                  <a:pt x="46598" y="29771"/>
                  <a:pt x="46726" y="29771"/>
                  <a:pt x="46853" y="29771"/>
                </a:cubicBezTo>
                <a:cubicBezTo>
                  <a:pt x="48189" y="29771"/>
                  <a:pt x="49484" y="29730"/>
                  <a:pt x="50779" y="29690"/>
                </a:cubicBezTo>
                <a:close/>
                <a:moveTo>
                  <a:pt x="55873" y="29592"/>
                </a:moveTo>
                <a:cubicBezTo>
                  <a:pt x="55998" y="31394"/>
                  <a:pt x="55980" y="33338"/>
                  <a:pt x="56007" y="35247"/>
                </a:cubicBezTo>
                <a:cubicBezTo>
                  <a:pt x="54499" y="35167"/>
                  <a:pt x="52929" y="35149"/>
                  <a:pt x="51332" y="35149"/>
                </a:cubicBezTo>
                <a:cubicBezTo>
                  <a:pt x="51252" y="33347"/>
                  <a:pt x="51180" y="31527"/>
                  <a:pt x="51127" y="29681"/>
                </a:cubicBezTo>
                <a:cubicBezTo>
                  <a:pt x="52679" y="29627"/>
                  <a:pt x="54329" y="29654"/>
                  <a:pt x="55873" y="29592"/>
                </a:cubicBezTo>
                <a:close/>
                <a:moveTo>
                  <a:pt x="58533" y="29526"/>
                </a:moveTo>
                <a:cubicBezTo>
                  <a:pt x="59634" y="29526"/>
                  <a:pt x="60745" y="29545"/>
                  <a:pt x="61841" y="29556"/>
                </a:cubicBezTo>
                <a:cubicBezTo>
                  <a:pt x="62037" y="31367"/>
                  <a:pt x="62180" y="33231"/>
                  <a:pt x="62305" y="35114"/>
                </a:cubicBezTo>
                <a:cubicBezTo>
                  <a:pt x="60518" y="35196"/>
                  <a:pt x="58654" y="35248"/>
                  <a:pt x="56799" y="35248"/>
                </a:cubicBezTo>
                <a:cubicBezTo>
                  <a:pt x="56653" y="35248"/>
                  <a:pt x="56508" y="35248"/>
                  <a:pt x="56363" y="35247"/>
                </a:cubicBezTo>
                <a:cubicBezTo>
                  <a:pt x="56346" y="33329"/>
                  <a:pt x="56337" y="31358"/>
                  <a:pt x="56238" y="29565"/>
                </a:cubicBezTo>
                <a:cubicBezTo>
                  <a:pt x="56993" y="29535"/>
                  <a:pt x="57760" y="29526"/>
                  <a:pt x="58533" y="29526"/>
                </a:cubicBezTo>
                <a:close/>
                <a:moveTo>
                  <a:pt x="71012" y="35024"/>
                </a:moveTo>
                <a:cubicBezTo>
                  <a:pt x="71056" y="35961"/>
                  <a:pt x="71074" y="36925"/>
                  <a:pt x="71101" y="37879"/>
                </a:cubicBezTo>
                <a:cubicBezTo>
                  <a:pt x="69959" y="37959"/>
                  <a:pt x="68853" y="38066"/>
                  <a:pt x="67747" y="38174"/>
                </a:cubicBezTo>
                <a:cubicBezTo>
                  <a:pt x="67577" y="37210"/>
                  <a:pt x="67425" y="36238"/>
                  <a:pt x="67292" y="35239"/>
                </a:cubicBezTo>
                <a:cubicBezTo>
                  <a:pt x="68576" y="35212"/>
                  <a:pt x="69763" y="35087"/>
                  <a:pt x="71012" y="35024"/>
                </a:cubicBezTo>
                <a:close/>
                <a:moveTo>
                  <a:pt x="66917" y="35247"/>
                </a:moveTo>
                <a:cubicBezTo>
                  <a:pt x="66926" y="35247"/>
                  <a:pt x="66926" y="35247"/>
                  <a:pt x="66926" y="35256"/>
                </a:cubicBezTo>
                <a:cubicBezTo>
                  <a:pt x="67078" y="36247"/>
                  <a:pt x="67220" y="37246"/>
                  <a:pt x="67390" y="38218"/>
                </a:cubicBezTo>
                <a:cubicBezTo>
                  <a:pt x="65900" y="38361"/>
                  <a:pt x="64428" y="38530"/>
                  <a:pt x="62947" y="38682"/>
                </a:cubicBezTo>
                <a:cubicBezTo>
                  <a:pt x="62858" y="37612"/>
                  <a:pt x="62751" y="36550"/>
                  <a:pt x="62688" y="35444"/>
                </a:cubicBezTo>
                <a:cubicBezTo>
                  <a:pt x="64080" y="35363"/>
                  <a:pt x="65507" y="35310"/>
                  <a:pt x="66917" y="35247"/>
                </a:cubicBezTo>
                <a:close/>
                <a:moveTo>
                  <a:pt x="62314" y="35462"/>
                </a:moveTo>
                <a:cubicBezTo>
                  <a:pt x="62358" y="35479"/>
                  <a:pt x="62332" y="35533"/>
                  <a:pt x="62340" y="35560"/>
                </a:cubicBezTo>
                <a:cubicBezTo>
                  <a:pt x="62385" y="36050"/>
                  <a:pt x="62403" y="36586"/>
                  <a:pt x="62448" y="37094"/>
                </a:cubicBezTo>
                <a:cubicBezTo>
                  <a:pt x="62501" y="37638"/>
                  <a:pt x="62555" y="38182"/>
                  <a:pt x="62599" y="38709"/>
                </a:cubicBezTo>
                <a:cubicBezTo>
                  <a:pt x="60610" y="38869"/>
                  <a:pt x="58495" y="38905"/>
                  <a:pt x="56426" y="38976"/>
                </a:cubicBezTo>
                <a:cubicBezTo>
                  <a:pt x="56417" y="37843"/>
                  <a:pt x="56399" y="36719"/>
                  <a:pt x="56372" y="35613"/>
                </a:cubicBezTo>
                <a:cubicBezTo>
                  <a:pt x="58388" y="35604"/>
                  <a:pt x="60387" y="35560"/>
                  <a:pt x="62314" y="35462"/>
                </a:cubicBezTo>
                <a:close/>
                <a:moveTo>
                  <a:pt x="51368" y="35506"/>
                </a:moveTo>
                <a:cubicBezTo>
                  <a:pt x="52938" y="35515"/>
                  <a:pt x="54517" y="35515"/>
                  <a:pt x="56015" y="35595"/>
                </a:cubicBezTo>
                <a:cubicBezTo>
                  <a:pt x="56042" y="36719"/>
                  <a:pt x="56060" y="37843"/>
                  <a:pt x="56069" y="38976"/>
                </a:cubicBezTo>
                <a:cubicBezTo>
                  <a:pt x="54561" y="38985"/>
                  <a:pt x="53027" y="38968"/>
                  <a:pt x="51573" y="39039"/>
                </a:cubicBezTo>
                <a:cubicBezTo>
                  <a:pt x="51448" y="37915"/>
                  <a:pt x="51403" y="36719"/>
                  <a:pt x="51350" y="35533"/>
                </a:cubicBezTo>
                <a:cubicBezTo>
                  <a:pt x="51350" y="35515"/>
                  <a:pt x="51350" y="35506"/>
                  <a:pt x="51368" y="35506"/>
                </a:cubicBezTo>
                <a:close/>
                <a:moveTo>
                  <a:pt x="46782" y="35462"/>
                </a:moveTo>
                <a:cubicBezTo>
                  <a:pt x="47987" y="35485"/>
                  <a:pt x="49199" y="35508"/>
                  <a:pt x="50424" y="35508"/>
                </a:cubicBezTo>
                <a:cubicBezTo>
                  <a:pt x="50613" y="35508"/>
                  <a:pt x="50803" y="35507"/>
                  <a:pt x="50993" y="35506"/>
                </a:cubicBezTo>
                <a:cubicBezTo>
                  <a:pt x="51046" y="36711"/>
                  <a:pt x="51100" y="37915"/>
                  <a:pt x="51225" y="39048"/>
                </a:cubicBezTo>
                <a:cubicBezTo>
                  <a:pt x="49780" y="39092"/>
                  <a:pt x="48317" y="39119"/>
                  <a:pt x="46836" y="39128"/>
                </a:cubicBezTo>
                <a:cubicBezTo>
                  <a:pt x="46809" y="37924"/>
                  <a:pt x="46836" y="36666"/>
                  <a:pt x="46773" y="35497"/>
                </a:cubicBezTo>
                <a:cubicBezTo>
                  <a:pt x="46764" y="35479"/>
                  <a:pt x="46764" y="35470"/>
                  <a:pt x="46782" y="35462"/>
                </a:cubicBezTo>
                <a:close/>
                <a:moveTo>
                  <a:pt x="41447" y="35453"/>
                </a:moveTo>
                <a:cubicBezTo>
                  <a:pt x="42027" y="35487"/>
                  <a:pt x="42609" y="35499"/>
                  <a:pt x="43195" y="35499"/>
                </a:cubicBezTo>
                <a:cubicBezTo>
                  <a:pt x="44260" y="35499"/>
                  <a:pt x="45334" y="35462"/>
                  <a:pt x="46416" y="35462"/>
                </a:cubicBezTo>
                <a:cubicBezTo>
                  <a:pt x="46479" y="36648"/>
                  <a:pt x="46452" y="37924"/>
                  <a:pt x="46479" y="39137"/>
                </a:cubicBezTo>
                <a:cubicBezTo>
                  <a:pt x="44864" y="39155"/>
                  <a:pt x="43214" y="39146"/>
                  <a:pt x="41590" y="39155"/>
                </a:cubicBezTo>
                <a:cubicBezTo>
                  <a:pt x="41572" y="37897"/>
                  <a:pt x="41528" y="36666"/>
                  <a:pt x="41438" y="35488"/>
                </a:cubicBezTo>
                <a:cubicBezTo>
                  <a:pt x="41430" y="35470"/>
                  <a:pt x="41430" y="35453"/>
                  <a:pt x="41447" y="35453"/>
                </a:cubicBezTo>
                <a:close/>
                <a:moveTo>
                  <a:pt x="35897" y="35053"/>
                </a:moveTo>
                <a:cubicBezTo>
                  <a:pt x="35898" y="35053"/>
                  <a:pt x="35898" y="35055"/>
                  <a:pt x="35898" y="35060"/>
                </a:cubicBezTo>
                <a:cubicBezTo>
                  <a:pt x="37602" y="35212"/>
                  <a:pt x="39297" y="35372"/>
                  <a:pt x="41082" y="35444"/>
                </a:cubicBezTo>
                <a:cubicBezTo>
                  <a:pt x="41171" y="36648"/>
                  <a:pt x="41224" y="37888"/>
                  <a:pt x="41233" y="39173"/>
                </a:cubicBezTo>
                <a:cubicBezTo>
                  <a:pt x="41086" y="39174"/>
                  <a:pt x="40938" y="39175"/>
                  <a:pt x="40791" y="39175"/>
                </a:cubicBezTo>
                <a:cubicBezTo>
                  <a:pt x="39592" y="39175"/>
                  <a:pt x="38411" y="39130"/>
                  <a:pt x="37224" y="39130"/>
                </a:cubicBezTo>
                <a:cubicBezTo>
                  <a:pt x="36851" y="39130"/>
                  <a:pt x="36478" y="39134"/>
                  <a:pt x="36104" y="39146"/>
                </a:cubicBezTo>
                <a:cubicBezTo>
                  <a:pt x="36068" y="37754"/>
                  <a:pt x="35997" y="36398"/>
                  <a:pt x="35890" y="35078"/>
                </a:cubicBezTo>
                <a:cubicBezTo>
                  <a:pt x="35890" y="35065"/>
                  <a:pt x="35894" y="35053"/>
                  <a:pt x="35897" y="35053"/>
                </a:cubicBezTo>
                <a:close/>
                <a:moveTo>
                  <a:pt x="30037" y="34846"/>
                </a:moveTo>
                <a:cubicBezTo>
                  <a:pt x="33097" y="34944"/>
                  <a:pt x="35203" y="35016"/>
                  <a:pt x="35515" y="35024"/>
                </a:cubicBezTo>
                <a:cubicBezTo>
                  <a:pt x="35524" y="35033"/>
                  <a:pt x="35533" y="35033"/>
                  <a:pt x="35542" y="35042"/>
                </a:cubicBezTo>
                <a:cubicBezTo>
                  <a:pt x="35631" y="36372"/>
                  <a:pt x="35729" y="37745"/>
                  <a:pt x="35738" y="39137"/>
                </a:cubicBezTo>
                <a:lnTo>
                  <a:pt x="34596" y="39182"/>
                </a:lnTo>
                <a:cubicBezTo>
                  <a:pt x="34534" y="39191"/>
                  <a:pt x="32803" y="39235"/>
                  <a:pt x="30207" y="39298"/>
                </a:cubicBezTo>
                <a:cubicBezTo>
                  <a:pt x="30216" y="38075"/>
                  <a:pt x="30198" y="36960"/>
                  <a:pt x="30100" y="36559"/>
                </a:cubicBezTo>
                <a:cubicBezTo>
                  <a:pt x="30037" y="36309"/>
                  <a:pt x="30028" y="35667"/>
                  <a:pt x="30037" y="34846"/>
                </a:cubicBezTo>
                <a:close/>
                <a:moveTo>
                  <a:pt x="24123" y="34632"/>
                </a:moveTo>
                <a:lnTo>
                  <a:pt x="24123" y="34632"/>
                </a:lnTo>
                <a:cubicBezTo>
                  <a:pt x="26139" y="34703"/>
                  <a:pt x="28021" y="34775"/>
                  <a:pt x="29654" y="34828"/>
                </a:cubicBezTo>
                <a:cubicBezTo>
                  <a:pt x="29645" y="35720"/>
                  <a:pt x="29663" y="36363"/>
                  <a:pt x="29725" y="36648"/>
                </a:cubicBezTo>
                <a:cubicBezTo>
                  <a:pt x="29814" y="37023"/>
                  <a:pt x="29832" y="38111"/>
                  <a:pt x="29823" y="39307"/>
                </a:cubicBezTo>
                <a:cubicBezTo>
                  <a:pt x="28182" y="39351"/>
                  <a:pt x="26219" y="39405"/>
                  <a:pt x="24141" y="39449"/>
                </a:cubicBezTo>
                <a:cubicBezTo>
                  <a:pt x="24141" y="38646"/>
                  <a:pt x="24141" y="37888"/>
                  <a:pt x="24141" y="37308"/>
                </a:cubicBezTo>
                <a:cubicBezTo>
                  <a:pt x="24141" y="36675"/>
                  <a:pt x="24132" y="35729"/>
                  <a:pt x="24123" y="34632"/>
                </a:cubicBezTo>
                <a:close/>
                <a:moveTo>
                  <a:pt x="18949" y="34445"/>
                </a:moveTo>
                <a:cubicBezTo>
                  <a:pt x="20581" y="34507"/>
                  <a:pt x="22196" y="34569"/>
                  <a:pt x="23739" y="34623"/>
                </a:cubicBezTo>
                <a:cubicBezTo>
                  <a:pt x="23739" y="34623"/>
                  <a:pt x="23739" y="34632"/>
                  <a:pt x="23739" y="34641"/>
                </a:cubicBezTo>
                <a:cubicBezTo>
                  <a:pt x="23748" y="35729"/>
                  <a:pt x="23757" y="36675"/>
                  <a:pt x="23757" y="37308"/>
                </a:cubicBezTo>
                <a:cubicBezTo>
                  <a:pt x="23757" y="37888"/>
                  <a:pt x="23757" y="38646"/>
                  <a:pt x="23757" y="39458"/>
                </a:cubicBezTo>
                <a:cubicBezTo>
                  <a:pt x="22249" y="39503"/>
                  <a:pt x="20697" y="39538"/>
                  <a:pt x="19154" y="39574"/>
                </a:cubicBezTo>
                <a:cubicBezTo>
                  <a:pt x="19163" y="38405"/>
                  <a:pt x="19154" y="37165"/>
                  <a:pt x="19109" y="36425"/>
                </a:cubicBezTo>
                <a:cubicBezTo>
                  <a:pt x="19073" y="35845"/>
                  <a:pt x="19011" y="35167"/>
                  <a:pt x="18949" y="34445"/>
                </a:cubicBezTo>
                <a:close/>
                <a:moveTo>
                  <a:pt x="13373" y="34239"/>
                </a:moveTo>
                <a:cubicBezTo>
                  <a:pt x="15077" y="34302"/>
                  <a:pt x="16825" y="34373"/>
                  <a:pt x="18565" y="34436"/>
                </a:cubicBezTo>
                <a:cubicBezTo>
                  <a:pt x="18627" y="35167"/>
                  <a:pt x="18690" y="35863"/>
                  <a:pt x="18725" y="36452"/>
                </a:cubicBezTo>
                <a:cubicBezTo>
                  <a:pt x="18770" y="37183"/>
                  <a:pt x="18779" y="38414"/>
                  <a:pt x="18770" y="39583"/>
                </a:cubicBezTo>
                <a:cubicBezTo>
                  <a:pt x="16897" y="39628"/>
                  <a:pt x="15050" y="39672"/>
                  <a:pt x="13364" y="39708"/>
                </a:cubicBezTo>
                <a:cubicBezTo>
                  <a:pt x="13364" y="39672"/>
                  <a:pt x="13355" y="39628"/>
                  <a:pt x="13355" y="39592"/>
                </a:cubicBezTo>
                <a:cubicBezTo>
                  <a:pt x="13301" y="38923"/>
                  <a:pt x="13328" y="37058"/>
                  <a:pt x="13355" y="35256"/>
                </a:cubicBezTo>
                <a:cubicBezTo>
                  <a:pt x="13364" y="34908"/>
                  <a:pt x="13364" y="34569"/>
                  <a:pt x="13373" y="34239"/>
                </a:cubicBezTo>
                <a:close/>
                <a:moveTo>
                  <a:pt x="7405" y="33999"/>
                </a:moveTo>
                <a:lnTo>
                  <a:pt x="7405" y="33999"/>
                </a:lnTo>
                <a:cubicBezTo>
                  <a:pt x="9126" y="34070"/>
                  <a:pt x="11027" y="34150"/>
                  <a:pt x="12989" y="34222"/>
                </a:cubicBezTo>
                <a:cubicBezTo>
                  <a:pt x="12980" y="34561"/>
                  <a:pt x="12980" y="34908"/>
                  <a:pt x="12971" y="35247"/>
                </a:cubicBezTo>
                <a:cubicBezTo>
                  <a:pt x="12945" y="37058"/>
                  <a:pt x="12918" y="38932"/>
                  <a:pt x="12971" y="39619"/>
                </a:cubicBezTo>
                <a:cubicBezTo>
                  <a:pt x="12971" y="39654"/>
                  <a:pt x="12980" y="39690"/>
                  <a:pt x="12980" y="39717"/>
                </a:cubicBezTo>
                <a:cubicBezTo>
                  <a:pt x="10786" y="39770"/>
                  <a:pt x="8886" y="39806"/>
                  <a:pt x="7547" y="39833"/>
                </a:cubicBezTo>
                <a:cubicBezTo>
                  <a:pt x="7565" y="38414"/>
                  <a:pt x="7556" y="37023"/>
                  <a:pt x="7440" y="36559"/>
                </a:cubicBezTo>
                <a:cubicBezTo>
                  <a:pt x="7369" y="36229"/>
                  <a:pt x="7369" y="35230"/>
                  <a:pt x="7405" y="33999"/>
                </a:cubicBezTo>
                <a:close/>
                <a:moveTo>
                  <a:pt x="1383" y="33713"/>
                </a:moveTo>
                <a:lnTo>
                  <a:pt x="1383" y="33713"/>
                </a:lnTo>
                <a:cubicBezTo>
                  <a:pt x="2784" y="33793"/>
                  <a:pt x="4746" y="33883"/>
                  <a:pt x="7021" y="33981"/>
                </a:cubicBezTo>
                <a:cubicBezTo>
                  <a:pt x="6976" y="35301"/>
                  <a:pt x="6985" y="36282"/>
                  <a:pt x="7066" y="36648"/>
                </a:cubicBezTo>
                <a:cubicBezTo>
                  <a:pt x="7173" y="37076"/>
                  <a:pt x="7182" y="38441"/>
                  <a:pt x="7164" y="39833"/>
                </a:cubicBezTo>
                <a:cubicBezTo>
                  <a:pt x="6683" y="39843"/>
                  <a:pt x="6294" y="39848"/>
                  <a:pt x="6018" y="39848"/>
                </a:cubicBezTo>
                <a:cubicBezTo>
                  <a:pt x="5824" y="39848"/>
                  <a:pt x="5685" y="39845"/>
                  <a:pt x="5612" y="39842"/>
                </a:cubicBezTo>
                <a:cubicBezTo>
                  <a:pt x="5112" y="39818"/>
                  <a:pt x="4137" y="39810"/>
                  <a:pt x="3055" y="39810"/>
                </a:cubicBezTo>
                <a:cubicBezTo>
                  <a:pt x="2515" y="39810"/>
                  <a:pt x="1948" y="39812"/>
                  <a:pt x="1401" y="39815"/>
                </a:cubicBezTo>
                <a:cubicBezTo>
                  <a:pt x="1401" y="38869"/>
                  <a:pt x="1410" y="37968"/>
                  <a:pt x="1410" y="37308"/>
                </a:cubicBezTo>
                <a:cubicBezTo>
                  <a:pt x="1401" y="36675"/>
                  <a:pt x="1401" y="35729"/>
                  <a:pt x="1392" y="34632"/>
                </a:cubicBezTo>
                <a:cubicBezTo>
                  <a:pt x="1383" y="34338"/>
                  <a:pt x="1383" y="34034"/>
                  <a:pt x="1383" y="33713"/>
                </a:cubicBezTo>
                <a:close/>
                <a:moveTo>
                  <a:pt x="1999" y="1"/>
                </a:moveTo>
                <a:cubicBezTo>
                  <a:pt x="1909" y="919"/>
                  <a:pt x="1731" y="2730"/>
                  <a:pt x="1615" y="3962"/>
                </a:cubicBezTo>
                <a:lnTo>
                  <a:pt x="0" y="3988"/>
                </a:lnTo>
                <a:lnTo>
                  <a:pt x="0" y="4372"/>
                </a:lnTo>
                <a:lnTo>
                  <a:pt x="1579" y="4345"/>
                </a:lnTo>
                <a:lnTo>
                  <a:pt x="1579" y="4345"/>
                </a:lnTo>
                <a:cubicBezTo>
                  <a:pt x="1561" y="4532"/>
                  <a:pt x="1552" y="4693"/>
                  <a:pt x="1544" y="4827"/>
                </a:cubicBezTo>
                <a:cubicBezTo>
                  <a:pt x="1490" y="5487"/>
                  <a:pt x="1517" y="7271"/>
                  <a:pt x="1535" y="9029"/>
                </a:cubicBezTo>
                <a:cubicBezTo>
                  <a:pt x="973" y="9011"/>
                  <a:pt x="473" y="9002"/>
                  <a:pt x="36" y="8993"/>
                </a:cubicBezTo>
                <a:lnTo>
                  <a:pt x="36" y="9377"/>
                </a:lnTo>
                <a:cubicBezTo>
                  <a:pt x="473" y="9385"/>
                  <a:pt x="982" y="9403"/>
                  <a:pt x="1544" y="9412"/>
                </a:cubicBezTo>
                <a:cubicBezTo>
                  <a:pt x="1570" y="11072"/>
                  <a:pt x="1588" y="12722"/>
                  <a:pt x="1544" y="13213"/>
                </a:cubicBezTo>
                <a:cubicBezTo>
                  <a:pt x="1517" y="13436"/>
                  <a:pt x="1517" y="13775"/>
                  <a:pt x="1517" y="14185"/>
                </a:cubicBezTo>
                <a:cubicBezTo>
                  <a:pt x="1008" y="14176"/>
                  <a:pt x="518" y="14176"/>
                  <a:pt x="36" y="14176"/>
                </a:cubicBezTo>
                <a:lnTo>
                  <a:pt x="36" y="14560"/>
                </a:lnTo>
                <a:cubicBezTo>
                  <a:pt x="518" y="14560"/>
                  <a:pt x="1008" y="14569"/>
                  <a:pt x="1517" y="14569"/>
                </a:cubicBezTo>
                <a:cubicBezTo>
                  <a:pt x="1526" y="14943"/>
                  <a:pt x="1535" y="15354"/>
                  <a:pt x="1544" y="15773"/>
                </a:cubicBezTo>
                <a:cubicBezTo>
                  <a:pt x="1570" y="17075"/>
                  <a:pt x="1606" y="18556"/>
                  <a:pt x="1517" y="19163"/>
                </a:cubicBezTo>
                <a:cubicBezTo>
                  <a:pt x="1472" y="19431"/>
                  <a:pt x="1428" y="19912"/>
                  <a:pt x="1383" y="20519"/>
                </a:cubicBezTo>
                <a:cubicBezTo>
                  <a:pt x="910" y="20537"/>
                  <a:pt x="464" y="20555"/>
                  <a:pt x="36" y="20572"/>
                </a:cubicBezTo>
                <a:lnTo>
                  <a:pt x="36" y="20956"/>
                </a:lnTo>
                <a:cubicBezTo>
                  <a:pt x="455" y="20938"/>
                  <a:pt x="892" y="20920"/>
                  <a:pt x="1356" y="20903"/>
                </a:cubicBezTo>
                <a:lnTo>
                  <a:pt x="1356" y="20903"/>
                </a:lnTo>
                <a:cubicBezTo>
                  <a:pt x="1285" y="21875"/>
                  <a:pt x="1222" y="23070"/>
                  <a:pt x="1160" y="24132"/>
                </a:cubicBezTo>
                <a:cubicBezTo>
                  <a:pt x="776" y="24123"/>
                  <a:pt x="393" y="24105"/>
                  <a:pt x="36" y="24096"/>
                </a:cubicBezTo>
                <a:lnTo>
                  <a:pt x="36" y="24480"/>
                </a:lnTo>
                <a:cubicBezTo>
                  <a:pt x="384" y="24489"/>
                  <a:pt x="758" y="24507"/>
                  <a:pt x="1142" y="24516"/>
                </a:cubicBezTo>
                <a:cubicBezTo>
                  <a:pt x="1097" y="25381"/>
                  <a:pt x="1053" y="26103"/>
                  <a:pt x="1026" y="26514"/>
                </a:cubicBezTo>
                <a:cubicBezTo>
                  <a:pt x="990" y="26924"/>
                  <a:pt x="982" y="27843"/>
                  <a:pt x="973" y="28985"/>
                </a:cubicBezTo>
                <a:lnTo>
                  <a:pt x="36" y="28985"/>
                </a:lnTo>
                <a:lnTo>
                  <a:pt x="36" y="29369"/>
                </a:lnTo>
                <a:lnTo>
                  <a:pt x="973" y="29369"/>
                </a:lnTo>
                <a:cubicBezTo>
                  <a:pt x="973" y="30573"/>
                  <a:pt x="982" y="31982"/>
                  <a:pt x="990" y="33312"/>
                </a:cubicBezTo>
                <a:cubicBezTo>
                  <a:pt x="625" y="33285"/>
                  <a:pt x="304" y="33267"/>
                  <a:pt x="36" y="33249"/>
                </a:cubicBezTo>
                <a:lnTo>
                  <a:pt x="36" y="33633"/>
                </a:lnTo>
                <a:cubicBezTo>
                  <a:pt x="304" y="33651"/>
                  <a:pt x="625" y="33668"/>
                  <a:pt x="999" y="33695"/>
                </a:cubicBezTo>
                <a:cubicBezTo>
                  <a:pt x="999" y="34016"/>
                  <a:pt x="999" y="34338"/>
                  <a:pt x="999" y="34641"/>
                </a:cubicBezTo>
                <a:cubicBezTo>
                  <a:pt x="1008" y="35729"/>
                  <a:pt x="1017" y="36675"/>
                  <a:pt x="1017" y="37308"/>
                </a:cubicBezTo>
                <a:cubicBezTo>
                  <a:pt x="1026" y="37977"/>
                  <a:pt x="1017" y="38869"/>
                  <a:pt x="1017" y="39824"/>
                </a:cubicBezTo>
                <a:lnTo>
                  <a:pt x="36" y="39824"/>
                </a:lnTo>
                <a:lnTo>
                  <a:pt x="36" y="40208"/>
                </a:lnTo>
                <a:lnTo>
                  <a:pt x="1008" y="40208"/>
                </a:lnTo>
                <a:cubicBezTo>
                  <a:pt x="1008" y="40671"/>
                  <a:pt x="1008" y="41144"/>
                  <a:pt x="999" y="41599"/>
                </a:cubicBezTo>
                <a:lnTo>
                  <a:pt x="1383" y="41599"/>
                </a:lnTo>
                <a:cubicBezTo>
                  <a:pt x="1392" y="41144"/>
                  <a:pt x="1392" y="40671"/>
                  <a:pt x="1401" y="40199"/>
                </a:cubicBezTo>
                <a:cubicBezTo>
                  <a:pt x="1948" y="40196"/>
                  <a:pt x="2514" y="40194"/>
                  <a:pt x="3053" y="40194"/>
                </a:cubicBezTo>
                <a:cubicBezTo>
                  <a:pt x="4131" y="40194"/>
                  <a:pt x="5100" y="40202"/>
                  <a:pt x="5594" y="40225"/>
                </a:cubicBezTo>
                <a:cubicBezTo>
                  <a:pt x="5671" y="40229"/>
                  <a:pt x="5812" y="40231"/>
                  <a:pt x="6008" y="40231"/>
                </a:cubicBezTo>
                <a:cubicBezTo>
                  <a:pt x="6285" y="40231"/>
                  <a:pt x="6674" y="40227"/>
                  <a:pt x="7155" y="40216"/>
                </a:cubicBezTo>
                <a:lnTo>
                  <a:pt x="7155" y="40216"/>
                </a:lnTo>
                <a:cubicBezTo>
                  <a:pt x="7155" y="40698"/>
                  <a:pt x="7137" y="41171"/>
                  <a:pt x="7128" y="41599"/>
                </a:cubicBezTo>
                <a:lnTo>
                  <a:pt x="7512" y="41599"/>
                </a:lnTo>
                <a:cubicBezTo>
                  <a:pt x="7521" y="41171"/>
                  <a:pt x="7538" y="40698"/>
                  <a:pt x="7547" y="40216"/>
                </a:cubicBezTo>
                <a:cubicBezTo>
                  <a:pt x="8886" y="40190"/>
                  <a:pt x="10804" y="40154"/>
                  <a:pt x="13016" y="40100"/>
                </a:cubicBezTo>
                <a:cubicBezTo>
                  <a:pt x="13052" y="40520"/>
                  <a:pt x="13096" y="41046"/>
                  <a:pt x="13150" y="41599"/>
                </a:cubicBezTo>
                <a:lnTo>
                  <a:pt x="13533" y="41599"/>
                </a:lnTo>
                <a:cubicBezTo>
                  <a:pt x="13489" y="41046"/>
                  <a:pt x="13435" y="40520"/>
                  <a:pt x="13400" y="40092"/>
                </a:cubicBezTo>
                <a:cubicBezTo>
                  <a:pt x="15077" y="40056"/>
                  <a:pt x="16906" y="40011"/>
                  <a:pt x="18761" y="39967"/>
                </a:cubicBezTo>
                <a:lnTo>
                  <a:pt x="18761" y="39967"/>
                </a:lnTo>
                <a:cubicBezTo>
                  <a:pt x="18761" y="40591"/>
                  <a:pt x="18752" y="41171"/>
                  <a:pt x="18743" y="41626"/>
                </a:cubicBezTo>
                <a:lnTo>
                  <a:pt x="19127" y="41626"/>
                </a:lnTo>
                <a:cubicBezTo>
                  <a:pt x="19136" y="41171"/>
                  <a:pt x="19145" y="40582"/>
                  <a:pt x="19154" y="39958"/>
                </a:cubicBezTo>
                <a:cubicBezTo>
                  <a:pt x="20697" y="39922"/>
                  <a:pt x="22249" y="39886"/>
                  <a:pt x="23748" y="39851"/>
                </a:cubicBezTo>
                <a:lnTo>
                  <a:pt x="23748" y="39851"/>
                </a:lnTo>
                <a:cubicBezTo>
                  <a:pt x="23748" y="40439"/>
                  <a:pt x="23748" y="41046"/>
                  <a:pt x="23739" y="41626"/>
                </a:cubicBezTo>
                <a:lnTo>
                  <a:pt x="24123" y="41626"/>
                </a:lnTo>
                <a:cubicBezTo>
                  <a:pt x="24132" y="41037"/>
                  <a:pt x="24132" y="40431"/>
                  <a:pt x="24132" y="39842"/>
                </a:cubicBezTo>
                <a:cubicBezTo>
                  <a:pt x="26210" y="39788"/>
                  <a:pt x="28173" y="39735"/>
                  <a:pt x="29823" y="39690"/>
                </a:cubicBezTo>
                <a:lnTo>
                  <a:pt x="29823" y="39690"/>
                </a:lnTo>
                <a:cubicBezTo>
                  <a:pt x="29814" y="40350"/>
                  <a:pt x="29796" y="41028"/>
                  <a:pt x="29788" y="41626"/>
                </a:cubicBezTo>
                <a:lnTo>
                  <a:pt x="30171" y="41626"/>
                </a:lnTo>
                <a:cubicBezTo>
                  <a:pt x="30189" y="41028"/>
                  <a:pt x="30198" y="40350"/>
                  <a:pt x="30207" y="39681"/>
                </a:cubicBezTo>
                <a:cubicBezTo>
                  <a:pt x="32651" y="39619"/>
                  <a:pt x="34346" y="39574"/>
                  <a:pt x="34614" y="39565"/>
                </a:cubicBezTo>
                <a:lnTo>
                  <a:pt x="35711" y="39521"/>
                </a:lnTo>
                <a:lnTo>
                  <a:pt x="35756" y="39521"/>
                </a:lnTo>
                <a:cubicBezTo>
                  <a:pt x="35765" y="40199"/>
                  <a:pt x="35783" y="40859"/>
                  <a:pt x="35774" y="41546"/>
                </a:cubicBezTo>
                <a:lnTo>
                  <a:pt x="36139" y="41546"/>
                </a:lnTo>
                <a:cubicBezTo>
                  <a:pt x="36122" y="40877"/>
                  <a:pt x="36130" y="40172"/>
                  <a:pt x="36113" y="39503"/>
                </a:cubicBezTo>
                <a:cubicBezTo>
                  <a:pt x="36511" y="39488"/>
                  <a:pt x="36908" y="39483"/>
                  <a:pt x="37304" y="39483"/>
                </a:cubicBezTo>
                <a:cubicBezTo>
                  <a:pt x="38414" y="39483"/>
                  <a:pt x="39520" y="39525"/>
                  <a:pt x="40651" y="39525"/>
                </a:cubicBezTo>
                <a:cubicBezTo>
                  <a:pt x="40850" y="39525"/>
                  <a:pt x="41050" y="39524"/>
                  <a:pt x="41251" y="39521"/>
                </a:cubicBezTo>
                <a:cubicBezTo>
                  <a:pt x="41260" y="40234"/>
                  <a:pt x="41340" y="40868"/>
                  <a:pt x="41385" y="41546"/>
                </a:cubicBezTo>
                <a:lnTo>
                  <a:pt x="41742" y="41546"/>
                </a:lnTo>
                <a:cubicBezTo>
                  <a:pt x="41679" y="40886"/>
                  <a:pt x="41617" y="40216"/>
                  <a:pt x="41599" y="39512"/>
                </a:cubicBezTo>
                <a:cubicBezTo>
                  <a:pt x="42411" y="39503"/>
                  <a:pt x="43229" y="39503"/>
                  <a:pt x="44047" y="39503"/>
                </a:cubicBezTo>
                <a:cubicBezTo>
                  <a:pt x="44864" y="39503"/>
                  <a:pt x="45680" y="39503"/>
                  <a:pt x="46488" y="39494"/>
                </a:cubicBezTo>
                <a:cubicBezTo>
                  <a:pt x="46515" y="40199"/>
                  <a:pt x="46568" y="40859"/>
                  <a:pt x="46613" y="41546"/>
                </a:cubicBezTo>
                <a:lnTo>
                  <a:pt x="46970" y="41546"/>
                </a:lnTo>
                <a:cubicBezTo>
                  <a:pt x="46925" y="40859"/>
                  <a:pt x="46862" y="40190"/>
                  <a:pt x="46845" y="39485"/>
                </a:cubicBezTo>
                <a:cubicBezTo>
                  <a:pt x="48334" y="39476"/>
                  <a:pt x="49806" y="39440"/>
                  <a:pt x="51261" y="39396"/>
                </a:cubicBezTo>
                <a:cubicBezTo>
                  <a:pt x="51359" y="40109"/>
                  <a:pt x="51448" y="40832"/>
                  <a:pt x="51546" y="41546"/>
                </a:cubicBezTo>
                <a:lnTo>
                  <a:pt x="51894" y="41546"/>
                </a:lnTo>
                <a:cubicBezTo>
                  <a:pt x="51805" y="40823"/>
                  <a:pt x="51716" y="40100"/>
                  <a:pt x="51617" y="39387"/>
                </a:cubicBezTo>
                <a:cubicBezTo>
                  <a:pt x="53054" y="39324"/>
                  <a:pt x="54579" y="39342"/>
                  <a:pt x="56069" y="39324"/>
                </a:cubicBezTo>
                <a:lnTo>
                  <a:pt x="56069" y="39324"/>
                </a:lnTo>
                <a:cubicBezTo>
                  <a:pt x="56069" y="40074"/>
                  <a:pt x="56060" y="40832"/>
                  <a:pt x="56087" y="41546"/>
                </a:cubicBezTo>
                <a:lnTo>
                  <a:pt x="56444" y="41546"/>
                </a:lnTo>
                <a:cubicBezTo>
                  <a:pt x="56417" y="40823"/>
                  <a:pt x="56426" y="40074"/>
                  <a:pt x="56426" y="39324"/>
                </a:cubicBezTo>
                <a:cubicBezTo>
                  <a:pt x="57987" y="39271"/>
                  <a:pt x="59575" y="39244"/>
                  <a:pt x="61127" y="39173"/>
                </a:cubicBezTo>
                <a:cubicBezTo>
                  <a:pt x="61636" y="39146"/>
                  <a:pt x="62135" y="39092"/>
                  <a:pt x="62626" y="39075"/>
                </a:cubicBezTo>
                <a:cubicBezTo>
                  <a:pt x="62679" y="39886"/>
                  <a:pt x="62733" y="40698"/>
                  <a:pt x="62742" y="41546"/>
                </a:cubicBezTo>
                <a:lnTo>
                  <a:pt x="63099" y="41546"/>
                </a:lnTo>
                <a:cubicBezTo>
                  <a:pt x="63090" y="40680"/>
                  <a:pt x="63027" y="39824"/>
                  <a:pt x="62983" y="39039"/>
                </a:cubicBezTo>
                <a:cubicBezTo>
                  <a:pt x="64464" y="38878"/>
                  <a:pt x="65980" y="38700"/>
                  <a:pt x="67452" y="38566"/>
                </a:cubicBezTo>
                <a:cubicBezTo>
                  <a:pt x="67613" y="39601"/>
                  <a:pt x="67836" y="40582"/>
                  <a:pt x="68068" y="41546"/>
                </a:cubicBezTo>
                <a:lnTo>
                  <a:pt x="68434" y="41546"/>
                </a:lnTo>
                <a:cubicBezTo>
                  <a:pt x="68193" y="40573"/>
                  <a:pt x="67970" y="39583"/>
                  <a:pt x="67809" y="38530"/>
                </a:cubicBezTo>
                <a:cubicBezTo>
                  <a:pt x="68880" y="38414"/>
                  <a:pt x="70004" y="38298"/>
                  <a:pt x="71101" y="38245"/>
                </a:cubicBezTo>
                <a:cubicBezTo>
                  <a:pt x="71110" y="39324"/>
                  <a:pt x="71119" y="40466"/>
                  <a:pt x="71101" y="41546"/>
                </a:cubicBezTo>
                <a:lnTo>
                  <a:pt x="71449" y="41546"/>
                </a:lnTo>
                <a:cubicBezTo>
                  <a:pt x="71476" y="40466"/>
                  <a:pt x="71449" y="39280"/>
                  <a:pt x="71458" y="38218"/>
                </a:cubicBezTo>
                <a:cubicBezTo>
                  <a:pt x="72234" y="38182"/>
                  <a:pt x="73010" y="38147"/>
                  <a:pt x="73795" y="38129"/>
                </a:cubicBezTo>
                <a:lnTo>
                  <a:pt x="73795" y="37781"/>
                </a:lnTo>
                <a:cubicBezTo>
                  <a:pt x="73010" y="37790"/>
                  <a:pt x="72207" y="37843"/>
                  <a:pt x="71449" y="37852"/>
                </a:cubicBezTo>
                <a:cubicBezTo>
                  <a:pt x="71431" y="36889"/>
                  <a:pt x="71413" y="35934"/>
                  <a:pt x="71369" y="34998"/>
                </a:cubicBezTo>
                <a:cubicBezTo>
                  <a:pt x="72198" y="34962"/>
                  <a:pt x="73001" y="34908"/>
                  <a:pt x="73795" y="34846"/>
                </a:cubicBezTo>
                <a:lnTo>
                  <a:pt x="73795" y="34489"/>
                </a:lnTo>
                <a:cubicBezTo>
                  <a:pt x="72992" y="34543"/>
                  <a:pt x="72163" y="34623"/>
                  <a:pt x="71351" y="34632"/>
                </a:cubicBezTo>
                <a:cubicBezTo>
                  <a:pt x="71217" y="32803"/>
                  <a:pt x="71012" y="31055"/>
                  <a:pt x="70833" y="29270"/>
                </a:cubicBezTo>
                <a:cubicBezTo>
                  <a:pt x="71375" y="29266"/>
                  <a:pt x="71922" y="29258"/>
                  <a:pt x="72464" y="29258"/>
                </a:cubicBezTo>
                <a:cubicBezTo>
                  <a:pt x="72913" y="29258"/>
                  <a:pt x="73359" y="29263"/>
                  <a:pt x="73795" y="29279"/>
                </a:cubicBezTo>
                <a:lnTo>
                  <a:pt x="73795" y="28922"/>
                </a:lnTo>
                <a:cubicBezTo>
                  <a:pt x="73265" y="28908"/>
                  <a:pt x="72710" y="28901"/>
                  <a:pt x="72155" y="28901"/>
                </a:cubicBezTo>
                <a:cubicBezTo>
                  <a:pt x="71701" y="28901"/>
                  <a:pt x="71248" y="28906"/>
                  <a:pt x="70807" y="28914"/>
                </a:cubicBezTo>
                <a:cubicBezTo>
                  <a:pt x="70699" y="27718"/>
                  <a:pt x="70655" y="26451"/>
                  <a:pt x="70619" y="25176"/>
                </a:cubicBezTo>
                <a:cubicBezTo>
                  <a:pt x="71690" y="25176"/>
                  <a:pt x="72733" y="25158"/>
                  <a:pt x="73795" y="25158"/>
                </a:cubicBezTo>
                <a:lnTo>
                  <a:pt x="73795" y="24801"/>
                </a:lnTo>
                <a:cubicBezTo>
                  <a:pt x="72733" y="24810"/>
                  <a:pt x="71672" y="24819"/>
                  <a:pt x="70610" y="24828"/>
                </a:cubicBezTo>
                <a:cubicBezTo>
                  <a:pt x="70592" y="22936"/>
                  <a:pt x="70566" y="20983"/>
                  <a:pt x="70637" y="19136"/>
                </a:cubicBezTo>
                <a:cubicBezTo>
                  <a:pt x="71401" y="19009"/>
                  <a:pt x="72233" y="18909"/>
                  <a:pt x="73105" y="18909"/>
                </a:cubicBezTo>
                <a:cubicBezTo>
                  <a:pt x="73333" y="18909"/>
                  <a:pt x="73563" y="18916"/>
                  <a:pt x="73795" y="18931"/>
                </a:cubicBezTo>
                <a:lnTo>
                  <a:pt x="73795" y="18574"/>
                </a:lnTo>
                <a:cubicBezTo>
                  <a:pt x="73582" y="18560"/>
                  <a:pt x="73368" y="18554"/>
                  <a:pt x="73157" y="18554"/>
                </a:cubicBezTo>
                <a:cubicBezTo>
                  <a:pt x="72263" y="18554"/>
                  <a:pt x="71394" y="18664"/>
                  <a:pt x="70637" y="18779"/>
                </a:cubicBezTo>
                <a:cubicBezTo>
                  <a:pt x="70673" y="16870"/>
                  <a:pt x="70798" y="15068"/>
                  <a:pt x="70860" y="13204"/>
                </a:cubicBezTo>
                <a:cubicBezTo>
                  <a:pt x="71217" y="13177"/>
                  <a:pt x="71582" y="13168"/>
                  <a:pt x="71952" y="13168"/>
                </a:cubicBezTo>
                <a:cubicBezTo>
                  <a:pt x="72562" y="13168"/>
                  <a:pt x="73184" y="13193"/>
                  <a:pt x="73795" y="13204"/>
                </a:cubicBezTo>
                <a:lnTo>
                  <a:pt x="73795" y="12847"/>
                </a:lnTo>
                <a:cubicBezTo>
                  <a:pt x="73171" y="12841"/>
                  <a:pt x="72521" y="12809"/>
                  <a:pt x="71886" y="12809"/>
                </a:cubicBezTo>
                <a:cubicBezTo>
                  <a:pt x="71540" y="12809"/>
                  <a:pt x="71199" y="12819"/>
                  <a:pt x="70869" y="12847"/>
                </a:cubicBezTo>
                <a:cubicBezTo>
                  <a:pt x="70914" y="11446"/>
                  <a:pt x="70896" y="9974"/>
                  <a:pt x="70931" y="8565"/>
                </a:cubicBezTo>
                <a:cubicBezTo>
                  <a:pt x="71913" y="8556"/>
                  <a:pt x="72832" y="8484"/>
                  <a:pt x="73795" y="8467"/>
                </a:cubicBezTo>
                <a:lnTo>
                  <a:pt x="73795" y="8119"/>
                </a:lnTo>
                <a:cubicBezTo>
                  <a:pt x="72823" y="8137"/>
                  <a:pt x="71904" y="8199"/>
                  <a:pt x="70923" y="8208"/>
                </a:cubicBezTo>
                <a:cubicBezTo>
                  <a:pt x="70931" y="6825"/>
                  <a:pt x="70931" y="5442"/>
                  <a:pt x="70940" y="4086"/>
                </a:cubicBezTo>
                <a:cubicBezTo>
                  <a:pt x="71850" y="4015"/>
                  <a:pt x="72805" y="3979"/>
                  <a:pt x="73795" y="3979"/>
                </a:cubicBezTo>
                <a:lnTo>
                  <a:pt x="73795" y="3623"/>
                </a:lnTo>
                <a:cubicBezTo>
                  <a:pt x="73730" y="3622"/>
                  <a:pt x="73666" y="3622"/>
                  <a:pt x="73601" y="3622"/>
                </a:cubicBezTo>
                <a:cubicBezTo>
                  <a:pt x="72670" y="3622"/>
                  <a:pt x="71765" y="3680"/>
                  <a:pt x="70923" y="3730"/>
                </a:cubicBezTo>
                <a:cubicBezTo>
                  <a:pt x="70896" y="2463"/>
                  <a:pt x="70851" y="1205"/>
                  <a:pt x="70735" y="27"/>
                </a:cubicBezTo>
                <a:lnTo>
                  <a:pt x="70378" y="27"/>
                </a:lnTo>
                <a:cubicBezTo>
                  <a:pt x="70494" y="1205"/>
                  <a:pt x="70557" y="2498"/>
                  <a:pt x="70557" y="3747"/>
                </a:cubicBezTo>
                <a:cubicBezTo>
                  <a:pt x="69601" y="3791"/>
                  <a:pt x="68592" y="3814"/>
                  <a:pt x="67585" y="3814"/>
                </a:cubicBezTo>
                <a:cubicBezTo>
                  <a:pt x="66741" y="3814"/>
                  <a:pt x="65898" y="3798"/>
                  <a:pt x="65088" y="3765"/>
                </a:cubicBezTo>
                <a:cubicBezTo>
                  <a:pt x="65124" y="2490"/>
                  <a:pt x="65240" y="1285"/>
                  <a:pt x="65302" y="27"/>
                </a:cubicBezTo>
                <a:lnTo>
                  <a:pt x="64954" y="27"/>
                </a:lnTo>
                <a:cubicBezTo>
                  <a:pt x="64874" y="1276"/>
                  <a:pt x="64785" y="2507"/>
                  <a:pt x="64722" y="3765"/>
                </a:cubicBezTo>
                <a:cubicBezTo>
                  <a:pt x="64644" y="3766"/>
                  <a:pt x="64565" y="3766"/>
                  <a:pt x="64487" y="3766"/>
                </a:cubicBezTo>
                <a:cubicBezTo>
                  <a:pt x="63208" y="3766"/>
                  <a:pt x="61988" y="3700"/>
                  <a:pt x="60753" y="3649"/>
                </a:cubicBezTo>
                <a:cubicBezTo>
                  <a:pt x="60753" y="2409"/>
                  <a:pt x="60672" y="1250"/>
                  <a:pt x="60637" y="45"/>
                </a:cubicBezTo>
                <a:cubicBezTo>
                  <a:pt x="60628" y="45"/>
                  <a:pt x="60619" y="36"/>
                  <a:pt x="60628" y="27"/>
                </a:cubicBezTo>
                <a:lnTo>
                  <a:pt x="60271" y="27"/>
                </a:lnTo>
                <a:cubicBezTo>
                  <a:pt x="60324" y="1214"/>
                  <a:pt x="60405" y="2427"/>
                  <a:pt x="60387" y="3649"/>
                </a:cubicBezTo>
                <a:cubicBezTo>
                  <a:pt x="59823" y="3626"/>
                  <a:pt x="59255" y="3616"/>
                  <a:pt x="58685" y="3616"/>
                </a:cubicBezTo>
                <a:cubicBezTo>
                  <a:pt x="57740" y="3616"/>
                  <a:pt x="56793" y="3643"/>
                  <a:pt x="55864" y="3676"/>
                </a:cubicBezTo>
                <a:cubicBezTo>
                  <a:pt x="55855" y="2454"/>
                  <a:pt x="55864" y="1241"/>
                  <a:pt x="55873" y="27"/>
                </a:cubicBezTo>
                <a:lnTo>
                  <a:pt x="55516" y="27"/>
                </a:lnTo>
                <a:cubicBezTo>
                  <a:pt x="55498" y="1241"/>
                  <a:pt x="55525" y="2490"/>
                  <a:pt x="55498" y="3694"/>
                </a:cubicBezTo>
                <a:cubicBezTo>
                  <a:pt x="54854" y="3721"/>
                  <a:pt x="54193" y="3735"/>
                  <a:pt x="53531" y="3735"/>
                </a:cubicBezTo>
                <a:cubicBezTo>
                  <a:pt x="52681" y="3735"/>
                  <a:pt x="51829" y="3712"/>
                  <a:pt x="51011" y="3667"/>
                </a:cubicBezTo>
                <a:cubicBezTo>
                  <a:pt x="50975" y="2400"/>
                  <a:pt x="50904" y="1169"/>
                  <a:pt x="50743" y="27"/>
                </a:cubicBezTo>
                <a:lnTo>
                  <a:pt x="50377" y="27"/>
                </a:lnTo>
                <a:cubicBezTo>
                  <a:pt x="50556" y="1160"/>
                  <a:pt x="50609" y="2409"/>
                  <a:pt x="50663" y="3667"/>
                </a:cubicBezTo>
                <a:cubicBezTo>
                  <a:pt x="49012" y="3533"/>
                  <a:pt x="47255" y="3507"/>
                  <a:pt x="45578" y="3417"/>
                </a:cubicBezTo>
                <a:cubicBezTo>
                  <a:pt x="45578" y="2258"/>
                  <a:pt x="45614" y="1142"/>
                  <a:pt x="45658" y="27"/>
                </a:cubicBezTo>
                <a:lnTo>
                  <a:pt x="45301" y="27"/>
                </a:lnTo>
                <a:cubicBezTo>
                  <a:pt x="45257" y="1142"/>
                  <a:pt x="45221" y="2258"/>
                  <a:pt x="45221" y="3417"/>
                </a:cubicBezTo>
                <a:cubicBezTo>
                  <a:pt x="44892" y="3397"/>
                  <a:pt x="44565" y="3389"/>
                  <a:pt x="44238" y="3389"/>
                </a:cubicBezTo>
                <a:cubicBezTo>
                  <a:pt x="43178" y="3389"/>
                  <a:pt x="42127" y="3471"/>
                  <a:pt x="41087" y="3471"/>
                </a:cubicBezTo>
                <a:cubicBezTo>
                  <a:pt x="41046" y="3471"/>
                  <a:pt x="41006" y="3471"/>
                  <a:pt x="40966" y="3471"/>
                </a:cubicBezTo>
                <a:cubicBezTo>
                  <a:pt x="40975" y="2302"/>
                  <a:pt x="41046" y="1196"/>
                  <a:pt x="41064" y="27"/>
                </a:cubicBezTo>
                <a:lnTo>
                  <a:pt x="40716" y="27"/>
                </a:lnTo>
                <a:cubicBezTo>
                  <a:pt x="40680" y="1187"/>
                  <a:pt x="40627" y="2311"/>
                  <a:pt x="40618" y="3489"/>
                </a:cubicBezTo>
                <a:cubicBezTo>
                  <a:pt x="38941" y="3515"/>
                  <a:pt x="37156" y="3498"/>
                  <a:pt x="35559" y="3569"/>
                </a:cubicBezTo>
                <a:cubicBezTo>
                  <a:pt x="35479" y="2374"/>
                  <a:pt x="35568" y="1187"/>
                  <a:pt x="35622" y="27"/>
                </a:cubicBezTo>
                <a:lnTo>
                  <a:pt x="35265" y="27"/>
                </a:lnTo>
                <a:cubicBezTo>
                  <a:pt x="35212" y="1160"/>
                  <a:pt x="35131" y="2347"/>
                  <a:pt x="35203" y="3524"/>
                </a:cubicBezTo>
                <a:lnTo>
                  <a:pt x="30394" y="3587"/>
                </a:lnTo>
                <a:cubicBezTo>
                  <a:pt x="30394" y="1847"/>
                  <a:pt x="30350" y="54"/>
                  <a:pt x="30350" y="27"/>
                </a:cubicBezTo>
                <a:lnTo>
                  <a:pt x="29966" y="36"/>
                </a:lnTo>
                <a:cubicBezTo>
                  <a:pt x="29966" y="63"/>
                  <a:pt x="30011" y="1856"/>
                  <a:pt x="30011" y="3587"/>
                </a:cubicBezTo>
                <a:lnTo>
                  <a:pt x="24765" y="3658"/>
                </a:lnTo>
                <a:cubicBezTo>
                  <a:pt x="24881" y="2436"/>
                  <a:pt x="25042" y="830"/>
                  <a:pt x="25122" y="1"/>
                </a:cubicBezTo>
                <a:lnTo>
                  <a:pt x="24738" y="1"/>
                </a:lnTo>
                <a:cubicBezTo>
                  <a:pt x="24649" y="848"/>
                  <a:pt x="24488" y="2454"/>
                  <a:pt x="24381" y="3667"/>
                </a:cubicBezTo>
                <a:lnTo>
                  <a:pt x="18975" y="3739"/>
                </a:lnTo>
                <a:cubicBezTo>
                  <a:pt x="18975" y="2454"/>
                  <a:pt x="18931" y="964"/>
                  <a:pt x="18904" y="1"/>
                </a:cubicBezTo>
                <a:lnTo>
                  <a:pt x="18520" y="1"/>
                </a:lnTo>
                <a:cubicBezTo>
                  <a:pt x="18547" y="964"/>
                  <a:pt x="18592" y="2472"/>
                  <a:pt x="18592" y="3739"/>
                </a:cubicBezTo>
                <a:lnTo>
                  <a:pt x="12829" y="3819"/>
                </a:lnTo>
                <a:cubicBezTo>
                  <a:pt x="12820" y="2302"/>
                  <a:pt x="12802" y="795"/>
                  <a:pt x="12793" y="1"/>
                </a:cubicBezTo>
                <a:lnTo>
                  <a:pt x="12409" y="1"/>
                </a:lnTo>
                <a:cubicBezTo>
                  <a:pt x="12418" y="795"/>
                  <a:pt x="12436" y="2302"/>
                  <a:pt x="12445" y="3819"/>
                </a:cubicBezTo>
                <a:lnTo>
                  <a:pt x="7735" y="3881"/>
                </a:lnTo>
                <a:cubicBezTo>
                  <a:pt x="7735" y="2061"/>
                  <a:pt x="7690" y="54"/>
                  <a:pt x="7690" y="27"/>
                </a:cubicBezTo>
                <a:lnTo>
                  <a:pt x="7307" y="36"/>
                </a:lnTo>
                <a:cubicBezTo>
                  <a:pt x="7307" y="63"/>
                  <a:pt x="7351" y="2070"/>
                  <a:pt x="7351" y="3890"/>
                </a:cubicBezTo>
                <a:lnTo>
                  <a:pt x="1999" y="3962"/>
                </a:lnTo>
                <a:cubicBezTo>
                  <a:pt x="2114" y="2713"/>
                  <a:pt x="2293" y="902"/>
                  <a:pt x="2391" y="1"/>
                </a:cubicBezTo>
                <a:close/>
              </a:path>
            </a:pathLst>
          </a:custGeom>
          <a:solidFill>
            <a:srgbClr val="95739C">
              <a:alpha val="107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8" name="Google Shape;138;p8"/>
          <p:cNvSpPr txBox="1">
            <a:spLocks noGrp="1"/>
          </p:cNvSpPr>
          <p:nvPr>
            <p:ph type="title"/>
          </p:nvPr>
        </p:nvSpPr>
        <p:spPr>
          <a:xfrm>
            <a:off x="2326200" y="1403600"/>
            <a:ext cx="7539600" cy="405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7466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grpSp>
        <p:nvGrpSpPr>
          <p:cNvPr id="139" name="Google Shape;139;p8"/>
          <p:cNvGrpSpPr/>
          <p:nvPr/>
        </p:nvGrpSpPr>
        <p:grpSpPr>
          <a:xfrm>
            <a:off x="386295" y="361171"/>
            <a:ext cx="11151472" cy="6104555"/>
            <a:chOff x="289721" y="270878"/>
            <a:chExt cx="8363604" cy="4578416"/>
          </a:xfrm>
        </p:grpSpPr>
        <p:grpSp>
          <p:nvGrpSpPr>
            <p:cNvPr id="140" name="Google Shape;140;p8"/>
            <p:cNvGrpSpPr/>
            <p:nvPr/>
          </p:nvGrpSpPr>
          <p:grpSpPr>
            <a:xfrm rot="-1987557">
              <a:off x="425974" y="351153"/>
              <a:ext cx="484992" cy="642897"/>
              <a:chOff x="477400" y="383100"/>
              <a:chExt cx="484975" cy="642875"/>
            </a:xfrm>
          </p:grpSpPr>
          <p:sp>
            <p:nvSpPr>
              <p:cNvPr id="141" name="Google Shape;141;p8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2" name="Google Shape;142;p8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43" name="Google Shape;143;p8"/>
            <p:cNvGrpSpPr/>
            <p:nvPr/>
          </p:nvGrpSpPr>
          <p:grpSpPr>
            <a:xfrm>
              <a:off x="8208450" y="458063"/>
              <a:ext cx="444875" cy="545100"/>
              <a:chOff x="8331913" y="266838"/>
              <a:chExt cx="444875" cy="545100"/>
            </a:xfrm>
          </p:grpSpPr>
          <p:sp>
            <p:nvSpPr>
              <p:cNvPr id="144" name="Google Shape;144;p8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5" name="Google Shape;145;p8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46" name="Google Shape;146;p8"/>
            <p:cNvSpPr/>
            <p:nvPr/>
          </p:nvSpPr>
          <p:spPr>
            <a:xfrm>
              <a:off x="5224200" y="372338"/>
              <a:ext cx="221825" cy="219775"/>
            </a:xfrm>
            <a:custGeom>
              <a:avLst/>
              <a:gdLst/>
              <a:ahLst/>
              <a:cxnLst/>
              <a:rect l="l" t="t" r="r" b="b"/>
              <a:pathLst>
                <a:path w="8873" h="8791" extrusionOk="0">
                  <a:moveTo>
                    <a:pt x="5657" y="0"/>
                  </a:moveTo>
                  <a:cubicBezTo>
                    <a:pt x="5541" y="0"/>
                    <a:pt x="5462" y="101"/>
                    <a:pt x="5414" y="307"/>
                  </a:cubicBezTo>
                  <a:cubicBezTo>
                    <a:pt x="5263" y="809"/>
                    <a:pt x="4913" y="1160"/>
                    <a:pt x="4712" y="1611"/>
                  </a:cubicBezTo>
                  <a:cubicBezTo>
                    <a:pt x="4628" y="1793"/>
                    <a:pt x="4520" y="1874"/>
                    <a:pt x="4397" y="1874"/>
                  </a:cubicBezTo>
                  <a:cubicBezTo>
                    <a:pt x="4301" y="1874"/>
                    <a:pt x="4196" y="1824"/>
                    <a:pt x="4085" y="1736"/>
                  </a:cubicBezTo>
                  <a:cubicBezTo>
                    <a:pt x="3935" y="1661"/>
                    <a:pt x="3835" y="1535"/>
                    <a:pt x="3709" y="1435"/>
                  </a:cubicBezTo>
                  <a:cubicBezTo>
                    <a:pt x="3735" y="1134"/>
                    <a:pt x="3584" y="909"/>
                    <a:pt x="3359" y="759"/>
                  </a:cubicBezTo>
                  <a:cubicBezTo>
                    <a:pt x="3195" y="636"/>
                    <a:pt x="2861" y="572"/>
                    <a:pt x="2550" y="572"/>
                  </a:cubicBezTo>
                  <a:cubicBezTo>
                    <a:pt x="2289" y="572"/>
                    <a:pt x="2044" y="617"/>
                    <a:pt x="1930" y="708"/>
                  </a:cubicBezTo>
                  <a:cubicBezTo>
                    <a:pt x="1629" y="959"/>
                    <a:pt x="1679" y="1410"/>
                    <a:pt x="1980" y="1987"/>
                  </a:cubicBezTo>
                  <a:cubicBezTo>
                    <a:pt x="2231" y="2438"/>
                    <a:pt x="2607" y="2789"/>
                    <a:pt x="3058" y="3139"/>
                  </a:cubicBezTo>
                  <a:cubicBezTo>
                    <a:pt x="2682" y="3390"/>
                    <a:pt x="2356" y="3566"/>
                    <a:pt x="2105" y="3816"/>
                  </a:cubicBezTo>
                  <a:cubicBezTo>
                    <a:pt x="1529" y="4368"/>
                    <a:pt x="777" y="4693"/>
                    <a:pt x="301" y="5320"/>
                  </a:cubicBezTo>
                  <a:cubicBezTo>
                    <a:pt x="0" y="5721"/>
                    <a:pt x="0" y="6147"/>
                    <a:pt x="351" y="6498"/>
                  </a:cubicBezTo>
                  <a:cubicBezTo>
                    <a:pt x="535" y="6710"/>
                    <a:pt x="750" y="6802"/>
                    <a:pt x="979" y="6802"/>
                  </a:cubicBezTo>
                  <a:cubicBezTo>
                    <a:pt x="1157" y="6802"/>
                    <a:pt x="1343" y="6747"/>
                    <a:pt x="1529" y="6648"/>
                  </a:cubicBezTo>
                  <a:cubicBezTo>
                    <a:pt x="1905" y="6448"/>
                    <a:pt x="2281" y="6222"/>
                    <a:pt x="2657" y="6022"/>
                  </a:cubicBezTo>
                  <a:cubicBezTo>
                    <a:pt x="2802" y="5957"/>
                    <a:pt x="2948" y="5851"/>
                    <a:pt x="3107" y="5851"/>
                  </a:cubicBezTo>
                  <a:cubicBezTo>
                    <a:pt x="3194" y="5851"/>
                    <a:pt x="3286" y="5883"/>
                    <a:pt x="3384" y="5972"/>
                  </a:cubicBezTo>
                  <a:cubicBezTo>
                    <a:pt x="3609" y="6197"/>
                    <a:pt x="3785" y="6423"/>
                    <a:pt x="3634" y="6749"/>
                  </a:cubicBezTo>
                  <a:cubicBezTo>
                    <a:pt x="3409" y="7250"/>
                    <a:pt x="3760" y="7726"/>
                    <a:pt x="3785" y="8202"/>
                  </a:cubicBezTo>
                  <a:cubicBezTo>
                    <a:pt x="3785" y="8516"/>
                    <a:pt x="4327" y="8790"/>
                    <a:pt x="4710" y="8790"/>
                  </a:cubicBezTo>
                  <a:cubicBezTo>
                    <a:pt x="4755" y="8790"/>
                    <a:pt x="4798" y="8786"/>
                    <a:pt x="4837" y="8779"/>
                  </a:cubicBezTo>
                  <a:cubicBezTo>
                    <a:pt x="5238" y="8703"/>
                    <a:pt x="5263" y="8378"/>
                    <a:pt x="5339" y="8052"/>
                  </a:cubicBezTo>
                  <a:cubicBezTo>
                    <a:pt x="5489" y="7150"/>
                    <a:pt x="5564" y="6272"/>
                    <a:pt x="5514" y="5370"/>
                  </a:cubicBezTo>
                  <a:cubicBezTo>
                    <a:pt x="5642" y="4820"/>
                    <a:pt x="5744" y="4619"/>
                    <a:pt x="6044" y="4619"/>
                  </a:cubicBezTo>
                  <a:cubicBezTo>
                    <a:pt x="6154" y="4619"/>
                    <a:pt x="6291" y="4646"/>
                    <a:pt x="6466" y="4693"/>
                  </a:cubicBezTo>
                  <a:cubicBezTo>
                    <a:pt x="6918" y="4819"/>
                    <a:pt x="7344" y="4969"/>
                    <a:pt x="7795" y="5094"/>
                  </a:cubicBezTo>
                  <a:cubicBezTo>
                    <a:pt x="7891" y="5122"/>
                    <a:pt x="7986" y="5136"/>
                    <a:pt x="8076" y="5136"/>
                  </a:cubicBezTo>
                  <a:cubicBezTo>
                    <a:pt x="8315" y="5136"/>
                    <a:pt x="8527" y="5037"/>
                    <a:pt x="8672" y="4819"/>
                  </a:cubicBezTo>
                  <a:cubicBezTo>
                    <a:pt x="8872" y="4493"/>
                    <a:pt x="8572" y="4267"/>
                    <a:pt x="8446" y="4017"/>
                  </a:cubicBezTo>
                  <a:cubicBezTo>
                    <a:pt x="8296" y="3766"/>
                    <a:pt x="8045" y="3666"/>
                    <a:pt x="7770" y="3616"/>
                  </a:cubicBezTo>
                  <a:cubicBezTo>
                    <a:pt x="7519" y="3566"/>
                    <a:pt x="7268" y="3515"/>
                    <a:pt x="6993" y="3440"/>
                  </a:cubicBezTo>
                  <a:cubicBezTo>
                    <a:pt x="5715" y="3064"/>
                    <a:pt x="5715" y="3064"/>
                    <a:pt x="6366" y="1886"/>
                  </a:cubicBezTo>
                  <a:cubicBezTo>
                    <a:pt x="6717" y="1285"/>
                    <a:pt x="6742" y="784"/>
                    <a:pt x="6166" y="332"/>
                  </a:cubicBezTo>
                  <a:cubicBezTo>
                    <a:pt x="5946" y="113"/>
                    <a:pt x="5780" y="0"/>
                    <a:pt x="56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" name="Google Shape;147;p8"/>
            <p:cNvSpPr/>
            <p:nvPr/>
          </p:nvSpPr>
          <p:spPr>
            <a:xfrm rot="-1983784">
              <a:off x="2545875" y="4449795"/>
              <a:ext cx="163081" cy="308600"/>
            </a:xfrm>
            <a:custGeom>
              <a:avLst/>
              <a:gdLst/>
              <a:ahLst/>
              <a:cxnLst/>
              <a:rect l="l" t="t" r="r" b="b"/>
              <a:pathLst>
                <a:path w="4838" h="9155" extrusionOk="0">
                  <a:moveTo>
                    <a:pt x="2132" y="1"/>
                  </a:moveTo>
                  <a:cubicBezTo>
                    <a:pt x="1972" y="1"/>
                    <a:pt x="1824" y="119"/>
                    <a:pt x="1705" y="372"/>
                  </a:cubicBezTo>
                  <a:cubicBezTo>
                    <a:pt x="1529" y="547"/>
                    <a:pt x="1479" y="773"/>
                    <a:pt x="1454" y="973"/>
                  </a:cubicBezTo>
                  <a:cubicBezTo>
                    <a:pt x="953" y="1424"/>
                    <a:pt x="752" y="2026"/>
                    <a:pt x="477" y="2577"/>
                  </a:cubicBezTo>
                  <a:cubicBezTo>
                    <a:pt x="126" y="2778"/>
                    <a:pt x="76" y="3053"/>
                    <a:pt x="101" y="3404"/>
                  </a:cubicBezTo>
                  <a:cubicBezTo>
                    <a:pt x="25" y="3680"/>
                    <a:pt x="0" y="3981"/>
                    <a:pt x="226" y="4206"/>
                  </a:cubicBezTo>
                  <a:cubicBezTo>
                    <a:pt x="451" y="4883"/>
                    <a:pt x="552" y="5635"/>
                    <a:pt x="1028" y="6211"/>
                  </a:cubicBezTo>
                  <a:cubicBezTo>
                    <a:pt x="1078" y="6712"/>
                    <a:pt x="1279" y="7189"/>
                    <a:pt x="1504" y="7640"/>
                  </a:cubicBezTo>
                  <a:cubicBezTo>
                    <a:pt x="1479" y="7690"/>
                    <a:pt x="1479" y="7740"/>
                    <a:pt x="1504" y="7765"/>
                  </a:cubicBezTo>
                  <a:cubicBezTo>
                    <a:pt x="1504" y="7790"/>
                    <a:pt x="1504" y="7790"/>
                    <a:pt x="1504" y="7790"/>
                  </a:cubicBezTo>
                  <a:cubicBezTo>
                    <a:pt x="1504" y="7941"/>
                    <a:pt x="1529" y="8091"/>
                    <a:pt x="1680" y="8191"/>
                  </a:cubicBezTo>
                  <a:cubicBezTo>
                    <a:pt x="1680" y="8266"/>
                    <a:pt x="1705" y="8342"/>
                    <a:pt x="1705" y="8392"/>
                  </a:cubicBezTo>
                  <a:cubicBezTo>
                    <a:pt x="1680" y="8692"/>
                    <a:pt x="1680" y="8968"/>
                    <a:pt x="2081" y="8993"/>
                  </a:cubicBezTo>
                  <a:cubicBezTo>
                    <a:pt x="2149" y="9088"/>
                    <a:pt x="2217" y="9154"/>
                    <a:pt x="2285" y="9154"/>
                  </a:cubicBezTo>
                  <a:cubicBezTo>
                    <a:pt x="2342" y="9154"/>
                    <a:pt x="2399" y="9108"/>
                    <a:pt x="2456" y="8993"/>
                  </a:cubicBezTo>
                  <a:cubicBezTo>
                    <a:pt x="2507" y="8943"/>
                    <a:pt x="2507" y="8893"/>
                    <a:pt x="2507" y="8818"/>
                  </a:cubicBezTo>
                  <a:cubicBezTo>
                    <a:pt x="2682" y="8667"/>
                    <a:pt x="2707" y="8442"/>
                    <a:pt x="2707" y="8216"/>
                  </a:cubicBezTo>
                  <a:cubicBezTo>
                    <a:pt x="3334" y="7139"/>
                    <a:pt x="3659" y="5935"/>
                    <a:pt x="4136" y="4808"/>
                  </a:cubicBezTo>
                  <a:cubicBezTo>
                    <a:pt x="4261" y="4707"/>
                    <a:pt x="4311" y="4582"/>
                    <a:pt x="4311" y="4432"/>
                  </a:cubicBezTo>
                  <a:cubicBezTo>
                    <a:pt x="4411" y="4081"/>
                    <a:pt x="4837" y="3780"/>
                    <a:pt x="4487" y="3379"/>
                  </a:cubicBezTo>
                  <a:cubicBezTo>
                    <a:pt x="4286" y="2753"/>
                    <a:pt x="3885" y="2276"/>
                    <a:pt x="3509" y="1775"/>
                  </a:cubicBezTo>
                  <a:cubicBezTo>
                    <a:pt x="3459" y="1499"/>
                    <a:pt x="3359" y="1299"/>
                    <a:pt x="3133" y="1149"/>
                  </a:cubicBezTo>
                  <a:cubicBezTo>
                    <a:pt x="3108" y="1098"/>
                    <a:pt x="3083" y="1048"/>
                    <a:pt x="3033" y="998"/>
                  </a:cubicBezTo>
                  <a:cubicBezTo>
                    <a:pt x="3008" y="697"/>
                    <a:pt x="2782" y="472"/>
                    <a:pt x="2582" y="271"/>
                  </a:cubicBezTo>
                  <a:cubicBezTo>
                    <a:pt x="2429" y="94"/>
                    <a:pt x="2275" y="1"/>
                    <a:pt x="21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" name="Google Shape;148;p8"/>
            <p:cNvSpPr/>
            <p:nvPr/>
          </p:nvSpPr>
          <p:spPr>
            <a:xfrm rot="5047582">
              <a:off x="455496" y="1995897"/>
              <a:ext cx="358995" cy="408677"/>
            </a:xfrm>
            <a:custGeom>
              <a:avLst/>
              <a:gdLst/>
              <a:ahLst/>
              <a:cxnLst/>
              <a:rect l="l" t="t" r="r" b="b"/>
              <a:pathLst>
                <a:path w="11099" h="12635" extrusionOk="0">
                  <a:moveTo>
                    <a:pt x="5421" y="7516"/>
                  </a:moveTo>
                  <a:cubicBezTo>
                    <a:pt x="5626" y="7516"/>
                    <a:pt x="5845" y="7540"/>
                    <a:pt x="6076" y="7594"/>
                  </a:cubicBezTo>
                  <a:cubicBezTo>
                    <a:pt x="5865" y="8490"/>
                    <a:pt x="5230" y="9611"/>
                    <a:pt x="4308" y="9611"/>
                  </a:cubicBezTo>
                  <a:cubicBezTo>
                    <a:pt x="4294" y="9611"/>
                    <a:pt x="4280" y="9610"/>
                    <a:pt x="4265" y="9610"/>
                  </a:cubicBezTo>
                  <a:cubicBezTo>
                    <a:pt x="2817" y="9553"/>
                    <a:pt x="3538" y="7516"/>
                    <a:pt x="5421" y="7516"/>
                  </a:cubicBezTo>
                  <a:close/>
                  <a:moveTo>
                    <a:pt x="919" y="1"/>
                  </a:moveTo>
                  <a:cubicBezTo>
                    <a:pt x="578" y="1"/>
                    <a:pt x="349" y="173"/>
                    <a:pt x="260" y="466"/>
                  </a:cubicBezTo>
                  <a:cubicBezTo>
                    <a:pt x="1" y="1304"/>
                    <a:pt x="1080" y="1429"/>
                    <a:pt x="1928" y="1625"/>
                  </a:cubicBezTo>
                  <a:cubicBezTo>
                    <a:pt x="3489" y="1982"/>
                    <a:pt x="4658" y="2928"/>
                    <a:pt x="5657" y="4114"/>
                  </a:cubicBezTo>
                  <a:cubicBezTo>
                    <a:pt x="6130" y="4676"/>
                    <a:pt x="6424" y="5328"/>
                    <a:pt x="6353" y="6139"/>
                  </a:cubicBezTo>
                  <a:cubicBezTo>
                    <a:pt x="5844" y="6148"/>
                    <a:pt x="5398" y="6131"/>
                    <a:pt x="4970" y="6175"/>
                  </a:cubicBezTo>
                  <a:cubicBezTo>
                    <a:pt x="3650" y="6318"/>
                    <a:pt x="2713" y="6996"/>
                    <a:pt x="2213" y="8227"/>
                  </a:cubicBezTo>
                  <a:cubicBezTo>
                    <a:pt x="1614" y="9737"/>
                    <a:pt x="2880" y="10992"/>
                    <a:pt x="4329" y="10992"/>
                  </a:cubicBezTo>
                  <a:cubicBezTo>
                    <a:pt x="4909" y="10992"/>
                    <a:pt x="5519" y="10790"/>
                    <a:pt x="6049" y="10323"/>
                  </a:cubicBezTo>
                  <a:cubicBezTo>
                    <a:pt x="6611" y="9833"/>
                    <a:pt x="6950" y="9208"/>
                    <a:pt x="7254" y="8548"/>
                  </a:cubicBezTo>
                  <a:cubicBezTo>
                    <a:pt x="7396" y="8244"/>
                    <a:pt x="7466" y="8109"/>
                    <a:pt x="7590" y="8109"/>
                  </a:cubicBezTo>
                  <a:cubicBezTo>
                    <a:pt x="7684" y="8109"/>
                    <a:pt x="7809" y="8187"/>
                    <a:pt x="8021" y="8325"/>
                  </a:cubicBezTo>
                  <a:cubicBezTo>
                    <a:pt x="9207" y="9074"/>
                    <a:pt x="9743" y="10127"/>
                    <a:pt x="9528" y="11537"/>
                  </a:cubicBezTo>
                  <a:cubicBezTo>
                    <a:pt x="9421" y="12215"/>
                    <a:pt x="9600" y="12554"/>
                    <a:pt x="10055" y="12625"/>
                  </a:cubicBezTo>
                  <a:cubicBezTo>
                    <a:pt x="10094" y="12631"/>
                    <a:pt x="10132" y="12634"/>
                    <a:pt x="10169" y="12634"/>
                  </a:cubicBezTo>
                  <a:cubicBezTo>
                    <a:pt x="11098" y="12634"/>
                    <a:pt x="11087" y="10723"/>
                    <a:pt x="10795" y="9761"/>
                  </a:cubicBezTo>
                  <a:cubicBezTo>
                    <a:pt x="10394" y="8441"/>
                    <a:pt x="9546" y="7522"/>
                    <a:pt x="8342" y="6907"/>
                  </a:cubicBezTo>
                  <a:cubicBezTo>
                    <a:pt x="7958" y="6710"/>
                    <a:pt x="7762" y="6496"/>
                    <a:pt x="7771" y="6032"/>
                  </a:cubicBezTo>
                  <a:cubicBezTo>
                    <a:pt x="7789" y="5078"/>
                    <a:pt x="7468" y="4213"/>
                    <a:pt x="6888" y="3454"/>
                  </a:cubicBezTo>
                  <a:cubicBezTo>
                    <a:pt x="5434" y="1527"/>
                    <a:pt x="3507" y="394"/>
                    <a:pt x="1125" y="20"/>
                  </a:cubicBezTo>
                  <a:cubicBezTo>
                    <a:pt x="1052" y="7"/>
                    <a:pt x="984" y="1"/>
                    <a:pt x="9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49" name="Google Shape;149;p8"/>
            <p:cNvGrpSpPr/>
            <p:nvPr/>
          </p:nvGrpSpPr>
          <p:grpSpPr>
            <a:xfrm rot="-6152559">
              <a:off x="6180365" y="4542433"/>
              <a:ext cx="280060" cy="279622"/>
              <a:chOff x="1527250" y="3032100"/>
              <a:chExt cx="239825" cy="239450"/>
            </a:xfrm>
          </p:grpSpPr>
          <p:sp>
            <p:nvSpPr>
              <p:cNvPr id="150" name="Google Shape;150;p8"/>
              <p:cNvSpPr/>
              <p:nvPr/>
            </p:nvSpPr>
            <p:spPr>
              <a:xfrm>
                <a:off x="1623575" y="3032100"/>
                <a:ext cx="72075" cy="80875"/>
              </a:xfrm>
              <a:custGeom>
                <a:avLst/>
                <a:gdLst/>
                <a:ahLst/>
                <a:cxnLst/>
                <a:rect l="l" t="t" r="r" b="b"/>
                <a:pathLst>
                  <a:path w="2883" h="3235" extrusionOk="0">
                    <a:moveTo>
                      <a:pt x="2038" y="0"/>
                    </a:moveTo>
                    <a:cubicBezTo>
                      <a:pt x="1861" y="0"/>
                      <a:pt x="1664" y="56"/>
                      <a:pt x="1454" y="171"/>
                    </a:cubicBezTo>
                    <a:cubicBezTo>
                      <a:pt x="1078" y="372"/>
                      <a:pt x="727" y="648"/>
                      <a:pt x="477" y="999"/>
                    </a:cubicBezTo>
                    <a:cubicBezTo>
                      <a:pt x="0" y="1675"/>
                      <a:pt x="201" y="2502"/>
                      <a:pt x="1028" y="3004"/>
                    </a:cubicBezTo>
                    <a:cubicBezTo>
                      <a:pt x="1279" y="3156"/>
                      <a:pt x="1489" y="3235"/>
                      <a:pt x="1677" y="3235"/>
                    </a:cubicBezTo>
                    <a:cubicBezTo>
                      <a:pt x="2012" y="3235"/>
                      <a:pt x="2276" y="2983"/>
                      <a:pt x="2582" y="2452"/>
                    </a:cubicBezTo>
                    <a:cubicBezTo>
                      <a:pt x="2782" y="2076"/>
                      <a:pt x="2883" y="1725"/>
                      <a:pt x="2858" y="1450"/>
                    </a:cubicBezTo>
                    <a:cubicBezTo>
                      <a:pt x="2858" y="1174"/>
                      <a:pt x="2858" y="1049"/>
                      <a:pt x="2832" y="923"/>
                    </a:cubicBezTo>
                    <a:cubicBezTo>
                      <a:pt x="2779" y="335"/>
                      <a:pt x="2472" y="0"/>
                      <a:pt x="20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1" name="Google Shape;151;p8"/>
              <p:cNvSpPr/>
              <p:nvPr/>
            </p:nvSpPr>
            <p:spPr>
              <a:xfrm>
                <a:off x="1700025" y="3181625"/>
                <a:ext cx="67050" cy="73775"/>
              </a:xfrm>
              <a:custGeom>
                <a:avLst/>
                <a:gdLst/>
                <a:ahLst/>
                <a:cxnLst/>
                <a:rect l="l" t="t" r="r" b="b"/>
                <a:pathLst>
                  <a:path w="2682" h="2951" extrusionOk="0">
                    <a:moveTo>
                      <a:pt x="1431" y="0"/>
                    </a:moveTo>
                    <a:cubicBezTo>
                      <a:pt x="1196" y="0"/>
                      <a:pt x="974" y="113"/>
                      <a:pt x="752" y="256"/>
                    </a:cubicBezTo>
                    <a:cubicBezTo>
                      <a:pt x="276" y="581"/>
                      <a:pt x="0" y="1033"/>
                      <a:pt x="150" y="1634"/>
                    </a:cubicBezTo>
                    <a:cubicBezTo>
                      <a:pt x="301" y="2236"/>
                      <a:pt x="802" y="2612"/>
                      <a:pt x="1303" y="2887"/>
                    </a:cubicBezTo>
                    <a:cubicBezTo>
                      <a:pt x="1391" y="2931"/>
                      <a:pt x="1484" y="2951"/>
                      <a:pt x="1578" y="2951"/>
                    </a:cubicBezTo>
                    <a:cubicBezTo>
                      <a:pt x="1918" y="2951"/>
                      <a:pt x="2274" y="2694"/>
                      <a:pt x="2431" y="2361"/>
                    </a:cubicBezTo>
                    <a:cubicBezTo>
                      <a:pt x="2556" y="2085"/>
                      <a:pt x="2657" y="1810"/>
                      <a:pt x="2607" y="1534"/>
                    </a:cubicBezTo>
                    <a:cubicBezTo>
                      <a:pt x="2682" y="882"/>
                      <a:pt x="2381" y="456"/>
                      <a:pt x="1855" y="130"/>
                    </a:cubicBezTo>
                    <a:cubicBezTo>
                      <a:pt x="1707" y="38"/>
                      <a:pt x="1567" y="0"/>
                      <a:pt x="14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2" name="Google Shape;152;p8"/>
              <p:cNvSpPr/>
              <p:nvPr/>
            </p:nvSpPr>
            <p:spPr>
              <a:xfrm>
                <a:off x="1527250" y="3196275"/>
                <a:ext cx="64400" cy="75275"/>
              </a:xfrm>
              <a:custGeom>
                <a:avLst/>
                <a:gdLst/>
                <a:ahLst/>
                <a:cxnLst/>
                <a:rect l="l" t="t" r="r" b="b"/>
                <a:pathLst>
                  <a:path w="2576" h="3011" extrusionOk="0">
                    <a:moveTo>
                      <a:pt x="1357" y="1"/>
                    </a:moveTo>
                    <a:cubicBezTo>
                      <a:pt x="1116" y="1"/>
                      <a:pt x="860" y="113"/>
                      <a:pt x="620" y="296"/>
                    </a:cubicBezTo>
                    <a:cubicBezTo>
                      <a:pt x="345" y="497"/>
                      <a:pt x="119" y="747"/>
                      <a:pt x="19" y="1098"/>
                    </a:cubicBezTo>
                    <a:cubicBezTo>
                      <a:pt x="1" y="2346"/>
                      <a:pt x="427" y="3011"/>
                      <a:pt x="1180" y="3011"/>
                    </a:cubicBezTo>
                    <a:cubicBezTo>
                      <a:pt x="1485" y="3011"/>
                      <a:pt x="1844" y="2901"/>
                      <a:pt x="2249" y="2677"/>
                    </a:cubicBezTo>
                    <a:cubicBezTo>
                      <a:pt x="2525" y="2502"/>
                      <a:pt x="2500" y="2301"/>
                      <a:pt x="2274" y="2101"/>
                    </a:cubicBezTo>
                    <a:lnTo>
                      <a:pt x="2274" y="1725"/>
                    </a:lnTo>
                    <a:cubicBezTo>
                      <a:pt x="2575" y="1123"/>
                      <a:pt x="2299" y="597"/>
                      <a:pt x="1873" y="221"/>
                    </a:cubicBezTo>
                    <a:cubicBezTo>
                      <a:pt x="1720" y="68"/>
                      <a:pt x="1543" y="1"/>
                      <a:pt x="135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398957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11"/>
          <p:cNvSpPr/>
          <p:nvPr/>
        </p:nvSpPr>
        <p:spPr>
          <a:xfrm>
            <a:off x="0" y="-15434"/>
            <a:ext cx="12192083" cy="6877171"/>
          </a:xfrm>
          <a:custGeom>
            <a:avLst/>
            <a:gdLst/>
            <a:ahLst/>
            <a:cxnLst/>
            <a:rect l="l" t="t" r="r" b="b"/>
            <a:pathLst>
              <a:path w="73796" h="41626" extrusionOk="0">
                <a:moveTo>
                  <a:pt x="60753" y="4015"/>
                </a:moveTo>
                <a:cubicBezTo>
                  <a:pt x="62004" y="4049"/>
                  <a:pt x="63216" y="4123"/>
                  <a:pt x="64501" y="4123"/>
                </a:cubicBezTo>
                <a:cubicBezTo>
                  <a:pt x="64572" y="4123"/>
                  <a:pt x="64642" y="4123"/>
                  <a:pt x="64713" y="4122"/>
                </a:cubicBezTo>
                <a:lnTo>
                  <a:pt x="64713" y="4122"/>
                </a:lnTo>
                <a:cubicBezTo>
                  <a:pt x="64669" y="5469"/>
                  <a:pt x="64660" y="6879"/>
                  <a:pt x="64687" y="8261"/>
                </a:cubicBezTo>
                <a:cubicBezTo>
                  <a:pt x="63654" y="8212"/>
                  <a:pt x="62598" y="8139"/>
                  <a:pt x="61529" y="8139"/>
                </a:cubicBezTo>
                <a:cubicBezTo>
                  <a:pt x="61259" y="8139"/>
                  <a:pt x="60988" y="8144"/>
                  <a:pt x="60717" y="8154"/>
                </a:cubicBezTo>
                <a:cubicBezTo>
                  <a:pt x="60726" y="6789"/>
                  <a:pt x="60735" y="5425"/>
                  <a:pt x="60744" y="4051"/>
                </a:cubicBezTo>
                <a:cubicBezTo>
                  <a:pt x="60735" y="4033"/>
                  <a:pt x="60735" y="4015"/>
                  <a:pt x="60753" y="4015"/>
                </a:cubicBezTo>
                <a:close/>
                <a:moveTo>
                  <a:pt x="70575" y="4113"/>
                </a:moveTo>
                <a:cubicBezTo>
                  <a:pt x="70584" y="5487"/>
                  <a:pt x="70566" y="6852"/>
                  <a:pt x="70566" y="8217"/>
                </a:cubicBezTo>
                <a:cubicBezTo>
                  <a:pt x="69272" y="8262"/>
                  <a:pt x="67919" y="8316"/>
                  <a:pt x="66578" y="8316"/>
                </a:cubicBezTo>
                <a:cubicBezTo>
                  <a:pt x="66060" y="8316"/>
                  <a:pt x="65544" y="8308"/>
                  <a:pt x="65035" y="8288"/>
                </a:cubicBezTo>
                <a:cubicBezTo>
                  <a:pt x="65017" y="6905"/>
                  <a:pt x="65017" y="5469"/>
                  <a:pt x="65079" y="4131"/>
                </a:cubicBezTo>
                <a:cubicBezTo>
                  <a:pt x="65909" y="4151"/>
                  <a:pt x="66757" y="4163"/>
                  <a:pt x="67604" y="4163"/>
                </a:cubicBezTo>
                <a:cubicBezTo>
                  <a:pt x="68607" y="4163"/>
                  <a:pt x="69608" y="4147"/>
                  <a:pt x="70575" y="4113"/>
                </a:cubicBezTo>
                <a:close/>
                <a:moveTo>
                  <a:pt x="58534" y="3970"/>
                </a:moveTo>
                <a:cubicBezTo>
                  <a:pt x="59152" y="3970"/>
                  <a:pt x="59771" y="3981"/>
                  <a:pt x="60387" y="4006"/>
                </a:cubicBezTo>
                <a:cubicBezTo>
                  <a:pt x="60387" y="5398"/>
                  <a:pt x="60369" y="6781"/>
                  <a:pt x="60369" y="8181"/>
                </a:cubicBezTo>
                <a:cubicBezTo>
                  <a:pt x="58879" y="8208"/>
                  <a:pt x="57443" y="8297"/>
                  <a:pt x="55962" y="8333"/>
                </a:cubicBezTo>
                <a:cubicBezTo>
                  <a:pt x="55908" y="6923"/>
                  <a:pt x="55855" y="5505"/>
                  <a:pt x="55864" y="4024"/>
                </a:cubicBezTo>
                <a:cubicBezTo>
                  <a:pt x="56745" y="3992"/>
                  <a:pt x="57639" y="3970"/>
                  <a:pt x="58534" y="3970"/>
                </a:cubicBezTo>
                <a:close/>
                <a:moveTo>
                  <a:pt x="51038" y="4024"/>
                </a:moveTo>
                <a:cubicBezTo>
                  <a:pt x="51914" y="4062"/>
                  <a:pt x="52823" y="4086"/>
                  <a:pt x="53728" y="4086"/>
                </a:cubicBezTo>
                <a:cubicBezTo>
                  <a:pt x="54326" y="4086"/>
                  <a:pt x="54922" y="4076"/>
                  <a:pt x="55507" y="4051"/>
                </a:cubicBezTo>
                <a:lnTo>
                  <a:pt x="55507" y="4051"/>
                </a:lnTo>
                <a:cubicBezTo>
                  <a:pt x="55498" y="5523"/>
                  <a:pt x="55569" y="6914"/>
                  <a:pt x="55605" y="8342"/>
                </a:cubicBezTo>
                <a:cubicBezTo>
                  <a:pt x="54053" y="8360"/>
                  <a:pt x="52545" y="8413"/>
                  <a:pt x="51046" y="8476"/>
                </a:cubicBezTo>
                <a:cubicBezTo>
                  <a:pt x="51091" y="7021"/>
                  <a:pt x="51055" y="5505"/>
                  <a:pt x="51029" y="4060"/>
                </a:cubicBezTo>
                <a:cubicBezTo>
                  <a:pt x="51020" y="4042"/>
                  <a:pt x="51020" y="4033"/>
                  <a:pt x="51038" y="4024"/>
                </a:cubicBezTo>
                <a:close/>
                <a:moveTo>
                  <a:pt x="40618" y="3837"/>
                </a:moveTo>
                <a:lnTo>
                  <a:pt x="40618" y="3837"/>
                </a:lnTo>
                <a:cubicBezTo>
                  <a:pt x="40636" y="5433"/>
                  <a:pt x="40573" y="6941"/>
                  <a:pt x="40564" y="8502"/>
                </a:cubicBezTo>
                <a:cubicBezTo>
                  <a:pt x="40437" y="8498"/>
                  <a:pt x="40309" y="8496"/>
                  <a:pt x="40181" y="8496"/>
                </a:cubicBezTo>
                <a:cubicBezTo>
                  <a:pt x="39468" y="8496"/>
                  <a:pt x="38751" y="8552"/>
                  <a:pt x="38040" y="8583"/>
                </a:cubicBezTo>
                <a:cubicBezTo>
                  <a:pt x="37192" y="8618"/>
                  <a:pt x="36362" y="8609"/>
                  <a:pt x="35551" y="8699"/>
                </a:cubicBezTo>
                <a:lnTo>
                  <a:pt x="35542" y="8663"/>
                </a:lnTo>
                <a:cubicBezTo>
                  <a:pt x="35595" y="7120"/>
                  <a:pt x="35622" y="5505"/>
                  <a:pt x="35568" y="3935"/>
                </a:cubicBezTo>
                <a:cubicBezTo>
                  <a:pt x="37183" y="3837"/>
                  <a:pt x="38941" y="3881"/>
                  <a:pt x="40618" y="3837"/>
                </a:cubicBezTo>
                <a:close/>
                <a:moveTo>
                  <a:pt x="44285" y="3743"/>
                </a:moveTo>
                <a:cubicBezTo>
                  <a:pt x="44599" y="3743"/>
                  <a:pt x="44913" y="3750"/>
                  <a:pt x="45230" y="3765"/>
                </a:cubicBezTo>
                <a:cubicBezTo>
                  <a:pt x="45283" y="5433"/>
                  <a:pt x="45408" y="7004"/>
                  <a:pt x="45426" y="8699"/>
                </a:cubicBezTo>
                <a:cubicBezTo>
                  <a:pt x="43910" y="8654"/>
                  <a:pt x="42420" y="8583"/>
                  <a:pt x="40912" y="8520"/>
                </a:cubicBezTo>
                <a:cubicBezTo>
                  <a:pt x="40939" y="6959"/>
                  <a:pt x="40975" y="5407"/>
                  <a:pt x="40975" y="3828"/>
                </a:cubicBezTo>
                <a:cubicBezTo>
                  <a:pt x="42087" y="3821"/>
                  <a:pt x="43178" y="3743"/>
                  <a:pt x="44285" y="3743"/>
                </a:cubicBezTo>
                <a:close/>
                <a:moveTo>
                  <a:pt x="45596" y="3774"/>
                </a:moveTo>
                <a:cubicBezTo>
                  <a:pt x="47291" y="3854"/>
                  <a:pt x="49021" y="3899"/>
                  <a:pt x="50672" y="4015"/>
                </a:cubicBezTo>
                <a:cubicBezTo>
                  <a:pt x="50699" y="5496"/>
                  <a:pt x="50734" y="7013"/>
                  <a:pt x="50690" y="8502"/>
                </a:cubicBezTo>
                <a:cubicBezTo>
                  <a:pt x="49084" y="8592"/>
                  <a:pt x="47478" y="8699"/>
                  <a:pt x="45783" y="8708"/>
                </a:cubicBezTo>
                <a:cubicBezTo>
                  <a:pt x="45765" y="7030"/>
                  <a:pt x="45640" y="5451"/>
                  <a:pt x="45587" y="3810"/>
                </a:cubicBezTo>
                <a:cubicBezTo>
                  <a:pt x="45587" y="3792"/>
                  <a:pt x="45587" y="3783"/>
                  <a:pt x="45596" y="3774"/>
                </a:cubicBezTo>
                <a:close/>
                <a:moveTo>
                  <a:pt x="7351" y="4274"/>
                </a:moveTo>
                <a:cubicBezTo>
                  <a:pt x="7351" y="4996"/>
                  <a:pt x="7333" y="5665"/>
                  <a:pt x="7307" y="6129"/>
                </a:cubicBezTo>
                <a:cubicBezTo>
                  <a:pt x="7262" y="6923"/>
                  <a:pt x="7164" y="7887"/>
                  <a:pt x="7075" y="8904"/>
                </a:cubicBezTo>
                <a:cubicBezTo>
                  <a:pt x="7066" y="8984"/>
                  <a:pt x="7057" y="9055"/>
                  <a:pt x="7048" y="9136"/>
                </a:cubicBezTo>
                <a:cubicBezTo>
                  <a:pt x="5121" y="9100"/>
                  <a:pt x="3355" y="9064"/>
                  <a:pt x="1927" y="9038"/>
                </a:cubicBezTo>
                <a:cubicBezTo>
                  <a:pt x="1900" y="7280"/>
                  <a:pt x="1874" y="5505"/>
                  <a:pt x="1927" y="4854"/>
                </a:cubicBezTo>
                <a:cubicBezTo>
                  <a:pt x="1936" y="4711"/>
                  <a:pt x="1954" y="4541"/>
                  <a:pt x="1963" y="4345"/>
                </a:cubicBezTo>
                <a:lnTo>
                  <a:pt x="7351" y="4274"/>
                </a:lnTo>
                <a:close/>
                <a:moveTo>
                  <a:pt x="35060" y="3908"/>
                </a:moveTo>
                <a:lnTo>
                  <a:pt x="35060" y="3953"/>
                </a:lnTo>
                <a:lnTo>
                  <a:pt x="35220" y="3953"/>
                </a:lnTo>
                <a:cubicBezTo>
                  <a:pt x="35256" y="5532"/>
                  <a:pt x="35256" y="7146"/>
                  <a:pt x="35176" y="8681"/>
                </a:cubicBezTo>
                <a:cubicBezTo>
                  <a:pt x="34569" y="8797"/>
                  <a:pt x="33071" y="9020"/>
                  <a:pt x="30091" y="9171"/>
                </a:cubicBezTo>
                <a:cubicBezTo>
                  <a:pt x="30100" y="9091"/>
                  <a:pt x="30100" y="9020"/>
                  <a:pt x="30109" y="8939"/>
                </a:cubicBezTo>
                <a:cubicBezTo>
                  <a:pt x="30207" y="7922"/>
                  <a:pt x="30296" y="6950"/>
                  <a:pt x="30350" y="6147"/>
                </a:cubicBezTo>
                <a:cubicBezTo>
                  <a:pt x="30376" y="5621"/>
                  <a:pt x="30394" y="4818"/>
                  <a:pt x="30394" y="3970"/>
                </a:cubicBezTo>
                <a:lnTo>
                  <a:pt x="35060" y="3908"/>
                </a:lnTo>
                <a:close/>
                <a:moveTo>
                  <a:pt x="12445" y="4202"/>
                </a:moveTo>
                <a:cubicBezTo>
                  <a:pt x="12454" y="5309"/>
                  <a:pt x="12454" y="6370"/>
                  <a:pt x="12454" y="7137"/>
                </a:cubicBezTo>
                <a:cubicBezTo>
                  <a:pt x="12454" y="7655"/>
                  <a:pt x="12445" y="8377"/>
                  <a:pt x="12436" y="9225"/>
                </a:cubicBezTo>
                <a:cubicBezTo>
                  <a:pt x="10723" y="9198"/>
                  <a:pt x="9028" y="9171"/>
                  <a:pt x="7431" y="9145"/>
                </a:cubicBezTo>
                <a:cubicBezTo>
                  <a:pt x="7440" y="9073"/>
                  <a:pt x="7449" y="9011"/>
                  <a:pt x="7449" y="8939"/>
                </a:cubicBezTo>
                <a:cubicBezTo>
                  <a:pt x="7547" y="7922"/>
                  <a:pt x="7646" y="6950"/>
                  <a:pt x="7690" y="6147"/>
                </a:cubicBezTo>
                <a:cubicBezTo>
                  <a:pt x="7717" y="5683"/>
                  <a:pt x="7735" y="5005"/>
                  <a:pt x="7735" y="4265"/>
                </a:cubicBezTo>
                <a:lnTo>
                  <a:pt x="12445" y="4202"/>
                </a:lnTo>
                <a:close/>
                <a:moveTo>
                  <a:pt x="18592" y="4122"/>
                </a:moveTo>
                <a:lnTo>
                  <a:pt x="18592" y="4122"/>
                </a:lnTo>
                <a:cubicBezTo>
                  <a:pt x="18583" y="4961"/>
                  <a:pt x="18556" y="5648"/>
                  <a:pt x="18485" y="5933"/>
                </a:cubicBezTo>
                <a:cubicBezTo>
                  <a:pt x="18386" y="6361"/>
                  <a:pt x="18395" y="7628"/>
                  <a:pt x="18467" y="9305"/>
                </a:cubicBezTo>
                <a:cubicBezTo>
                  <a:pt x="16647" y="9287"/>
                  <a:pt x="14729" y="9261"/>
                  <a:pt x="12829" y="9234"/>
                </a:cubicBezTo>
                <a:cubicBezTo>
                  <a:pt x="12829" y="8386"/>
                  <a:pt x="12838" y="7655"/>
                  <a:pt x="12838" y="7137"/>
                </a:cubicBezTo>
                <a:cubicBezTo>
                  <a:pt x="12838" y="6370"/>
                  <a:pt x="12838" y="5300"/>
                  <a:pt x="12829" y="4202"/>
                </a:cubicBezTo>
                <a:lnTo>
                  <a:pt x="18592" y="4122"/>
                </a:lnTo>
                <a:close/>
                <a:moveTo>
                  <a:pt x="30011" y="3970"/>
                </a:moveTo>
                <a:cubicBezTo>
                  <a:pt x="30011" y="4809"/>
                  <a:pt x="29993" y="5603"/>
                  <a:pt x="29966" y="6129"/>
                </a:cubicBezTo>
                <a:cubicBezTo>
                  <a:pt x="29912" y="6923"/>
                  <a:pt x="29823" y="7887"/>
                  <a:pt x="29725" y="8904"/>
                </a:cubicBezTo>
                <a:cubicBezTo>
                  <a:pt x="29716" y="9002"/>
                  <a:pt x="29707" y="9091"/>
                  <a:pt x="29698" y="9189"/>
                </a:cubicBezTo>
                <a:cubicBezTo>
                  <a:pt x="28503" y="9243"/>
                  <a:pt x="27076" y="9287"/>
                  <a:pt x="25389" y="9305"/>
                </a:cubicBezTo>
                <a:cubicBezTo>
                  <a:pt x="25158" y="9305"/>
                  <a:pt x="24917" y="9314"/>
                  <a:pt x="24667" y="9314"/>
                </a:cubicBezTo>
                <a:cubicBezTo>
                  <a:pt x="24667" y="9270"/>
                  <a:pt x="24667" y="9234"/>
                  <a:pt x="24658" y="9189"/>
                </a:cubicBezTo>
                <a:cubicBezTo>
                  <a:pt x="24640" y="7387"/>
                  <a:pt x="24613" y="5523"/>
                  <a:pt x="24658" y="4854"/>
                </a:cubicBezTo>
                <a:cubicBezTo>
                  <a:pt x="24676" y="4640"/>
                  <a:pt x="24703" y="4363"/>
                  <a:pt x="24729" y="4042"/>
                </a:cubicBezTo>
                <a:lnTo>
                  <a:pt x="30011" y="3970"/>
                </a:lnTo>
                <a:close/>
                <a:moveTo>
                  <a:pt x="24346" y="4051"/>
                </a:moveTo>
                <a:lnTo>
                  <a:pt x="24346" y="4051"/>
                </a:lnTo>
                <a:cubicBezTo>
                  <a:pt x="24319" y="4354"/>
                  <a:pt x="24292" y="4622"/>
                  <a:pt x="24274" y="4827"/>
                </a:cubicBezTo>
                <a:cubicBezTo>
                  <a:pt x="24221" y="5514"/>
                  <a:pt x="24248" y="7387"/>
                  <a:pt x="24274" y="9198"/>
                </a:cubicBezTo>
                <a:cubicBezTo>
                  <a:pt x="24274" y="9234"/>
                  <a:pt x="24283" y="9278"/>
                  <a:pt x="24283" y="9314"/>
                </a:cubicBezTo>
                <a:cubicBezTo>
                  <a:pt x="23633" y="9318"/>
                  <a:pt x="22932" y="9320"/>
                  <a:pt x="22192" y="9320"/>
                </a:cubicBezTo>
                <a:cubicBezTo>
                  <a:pt x="21146" y="9320"/>
                  <a:pt x="20021" y="9316"/>
                  <a:pt x="18850" y="9305"/>
                </a:cubicBezTo>
                <a:cubicBezTo>
                  <a:pt x="18788" y="7762"/>
                  <a:pt x="18770" y="6415"/>
                  <a:pt x="18859" y="6022"/>
                </a:cubicBezTo>
                <a:cubicBezTo>
                  <a:pt x="18931" y="5710"/>
                  <a:pt x="18966" y="4987"/>
                  <a:pt x="18975" y="4122"/>
                </a:cubicBezTo>
                <a:lnTo>
                  <a:pt x="24346" y="4051"/>
                </a:lnTo>
                <a:close/>
                <a:moveTo>
                  <a:pt x="70557" y="8574"/>
                </a:moveTo>
                <a:lnTo>
                  <a:pt x="70557" y="8574"/>
                </a:lnTo>
                <a:cubicBezTo>
                  <a:pt x="70566" y="9983"/>
                  <a:pt x="70557" y="11473"/>
                  <a:pt x="70503" y="12874"/>
                </a:cubicBezTo>
                <a:cubicBezTo>
                  <a:pt x="68826" y="13097"/>
                  <a:pt x="67006" y="13186"/>
                  <a:pt x="65142" y="13230"/>
                </a:cubicBezTo>
                <a:cubicBezTo>
                  <a:pt x="65124" y="11687"/>
                  <a:pt x="65052" y="10197"/>
                  <a:pt x="65035" y="8645"/>
                </a:cubicBezTo>
                <a:lnTo>
                  <a:pt x="65035" y="8645"/>
                </a:lnTo>
                <a:cubicBezTo>
                  <a:pt x="65544" y="8665"/>
                  <a:pt x="66060" y="8673"/>
                  <a:pt x="66576" y="8673"/>
                </a:cubicBezTo>
                <a:cubicBezTo>
                  <a:pt x="67914" y="8673"/>
                  <a:pt x="69263" y="8619"/>
                  <a:pt x="70557" y="8574"/>
                </a:cubicBezTo>
                <a:close/>
                <a:moveTo>
                  <a:pt x="61617" y="8494"/>
                </a:moveTo>
                <a:cubicBezTo>
                  <a:pt x="62659" y="8494"/>
                  <a:pt x="63689" y="8558"/>
                  <a:pt x="64687" y="8627"/>
                </a:cubicBezTo>
                <a:cubicBezTo>
                  <a:pt x="64696" y="10188"/>
                  <a:pt x="64767" y="11687"/>
                  <a:pt x="64785" y="13239"/>
                </a:cubicBezTo>
                <a:cubicBezTo>
                  <a:pt x="63429" y="13284"/>
                  <a:pt x="62073" y="13320"/>
                  <a:pt x="60726" y="13382"/>
                </a:cubicBezTo>
                <a:cubicBezTo>
                  <a:pt x="60726" y="11785"/>
                  <a:pt x="60735" y="10126"/>
                  <a:pt x="60717" y="8511"/>
                </a:cubicBezTo>
                <a:cubicBezTo>
                  <a:pt x="61018" y="8499"/>
                  <a:pt x="61318" y="8494"/>
                  <a:pt x="61617" y="8494"/>
                </a:cubicBezTo>
                <a:close/>
                <a:moveTo>
                  <a:pt x="50627" y="8850"/>
                </a:moveTo>
                <a:cubicBezTo>
                  <a:pt x="50699" y="8859"/>
                  <a:pt x="50672" y="8886"/>
                  <a:pt x="50681" y="8957"/>
                </a:cubicBezTo>
                <a:cubicBezTo>
                  <a:pt x="50699" y="9100"/>
                  <a:pt x="50672" y="9305"/>
                  <a:pt x="50672" y="9403"/>
                </a:cubicBezTo>
                <a:cubicBezTo>
                  <a:pt x="50627" y="10777"/>
                  <a:pt x="50583" y="12196"/>
                  <a:pt x="50493" y="13480"/>
                </a:cubicBezTo>
                <a:cubicBezTo>
                  <a:pt x="49890" y="13470"/>
                  <a:pt x="49281" y="13464"/>
                  <a:pt x="48672" y="13464"/>
                </a:cubicBezTo>
                <a:cubicBezTo>
                  <a:pt x="47677" y="13464"/>
                  <a:pt x="46683" y="13481"/>
                  <a:pt x="45721" y="13525"/>
                </a:cubicBezTo>
                <a:cubicBezTo>
                  <a:pt x="45792" y="12080"/>
                  <a:pt x="45801" y="10581"/>
                  <a:pt x="45792" y="9064"/>
                </a:cubicBezTo>
                <a:cubicBezTo>
                  <a:pt x="47041" y="9064"/>
                  <a:pt x="48227" y="8984"/>
                  <a:pt x="49441" y="8922"/>
                </a:cubicBezTo>
                <a:cubicBezTo>
                  <a:pt x="49717" y="8913"/>
                  <a:pt x="50029" y="8895"/>
                  <a:pt x="50333" y="8877"/>
                </a:cubicBezTo>
                <a:cubicBezTo>
                  <a:pt x="50431" y="8868"/>
                  <a:pt x="50574" y="8850"/>
                  <a:pt x="50627" y="8850"/>
                </a:cubicBezTo>
                <a:close/>
                <a:moveTo>
                  <a:pt x="60369" y="8529"/>
                </a:moveTo>
                <a:cubicBezTo>
                  <a:pt x="60378" y="10171"/>
                  <a:pt x="60360" y="11776"/>
                  <a:pt x="60378" y="13391"/>
                </a:cubicBezTo>
                <a:cubicBezTo>
                  <a:pt x="58942" y="13471"/>
                  <a:pt x="57478" y="13525"/>
                  <a:pt x="55989" y="13543"/>
                </a:cubicBezTo>
                <a:cubicBezTo>
                  <a:pt x="56007" y="11928"/>
                  <a:pt x="56042" y="10269"/>
                  <a:pt x="55971" y="8690"/>
                </a:cubicBezTo>
                <a:cubicBezTo>
                  <a:pt x="57452" y="8645"/>
                  <a:pt x="58879" y="8565"/>
                  <a:pt x="60369" y="8529"/>
                </a:cubicBezTo>
                <a:close/>
                <a:moveTo>
                  <a:pt x="55623" y="8699"/>
                </a:moveTo>
                <a:cubicBezTo>
                  <a:pt x="55694" y="10287"/>
                  <a:pt x="55650" y="11928"/>
                  <a:pt x="55632" y="13543"/>
                </a:cubicBezTo>
                <a:cubicBezTo>
                  <a:pt x="55458" y="13544"/>
                  <a:pt x="55285" y="13544"/>
                  <a:pt x="55113" y="13544"/>
                </a:cubicBezTo>
                <a:cubicBezTo>
                  <a:pt x="53672" y="13544"/>
                  <a:pt x="52268" y="13513"/>
                  <a:pt x="50850" y="13489"/>
                </a:cubicBezTo>
                <a:cubicBezTo>
                  <a:pt x="50939" y="11964"/>
                  <a:pt x="51011" y="10420"/>
                  <a:pt x="51046" y="8832"/>
                </a:cubicBezTo>
                <a:cubicBezTo>
                  <a:pt x="52554" y="8770"/>
                  <a:pt x="54071" y="8716"/>
                  <a:pt x="55623" y="8699"/>
                </a:cubicBezTo>
                <a:close/>
                <a:moveTo>
                  <a:pt x="40924" y="8876"/>
                </a:moveTo>
                <a:cubicBezTo>
                  <a:pt x="40926" y="8876"/>
                  <a:pt x="40928" y="8876"/>
                  <a:pt x="40930" y="8877"/>
                </a:cubicBezTo>
                <a:cubicBezTo>
                  <a:pt x="42420" y="8939"/>
                  <a:pt x="43910" y="9011"/>
                  <a:pt x="45426" y="9046"/>
                </a:cubicBezTo>
                <a:cubicBezTo>
                  <a:pt x="45462" y="10563"/>
                  <a:pt x="45426" y="12080"/>
                  <a:pt x="45364" y="13534"/>
                </a:cubicBezTo>
                <a:cubicBezTo>
                  <a:pt x="43865" y="13614"/>
                  <a:pt x="42384" y="13703"/>
                  <a:pt x="40894" y="13792"/>
                </a:cubicBezTo>
                <a:cubicBezTo>
                  <a:pt x="40921" y="12187"/>
                  <a:pt x="40912" y="10501"/>
                  <a:pt x="40912" y="8904"/>
                </a:cubicBezTo>
                <a:cubicBezTo>
                  <a:pt x="40896" y="8904"/>
                  <a:pt x="40909" y="8876"/>
                  <a:pt x="40924" y="8876"/>
                </a:cubicBezTo>
                <a:close/>
                <a:moveTo>
                  <a:pt x="40145" y="8849"/>
                </a:moveTo>
                <a:cubicBezTo>
                  <a:pt x="40282" y="8849"/>
                  <a:pt x="40420" y="8852"/>
                  <a:pt x="40555" y="8859"/>
                </a:cubicBezTo>
                <a:cubicBezTo>
                  <a:pt x="40573" y="10510"/>
                  <a:pt x="40555" y="12169"/>
                  <a:pt x="40537" y="13801"/>
                </a:cubicBezTo>
                <a:cubicBezTo>
                  <a:pt x="38825" y="13891"/>
                  <a:pt x="37094" y="13953"/>
                  <a:pt x="35381" y="14042"/>
                </a:cubicBezTo>
                <a:cubicBezTo>
                  <a:pt x="35479" y="12419"/>
                  <a:pt x="35488" y="10715"/>
                  <a:pt x="35533" y="9046"/>
                </a:cubicBezTo>
                <a:cubicBezTo>
                  <a:pt x="36853" y="8957"/>
                  <a:pt x="38218" y="8931"/>
                  <a:pt x="39583" y="8859"/>
                </a:cubicBezTo>
                <a:cubicBezTo>
                  <a:pt x="39768" y="8854"/>
                  <a:pt x="39957" y="8849"/>
                  <a:pt x="40145" y="8849"/>
                </a:cubicBezTo>
                <a:close/>
                <a:moveTo>
                  <a:pt x="35176" y="9073"/>
                </a:moveTo>
                <a:lnTo>
                  <a:pt x="35176" y="9073"/>
                </a:lnTo>
                <a:cubicBezTo>
                  <a:pt x="35122" y="10724"/>
                  <a:pt x="35131" y="12436"/>
                  <a:pt x="35024" y="14024"/>
                </a:cubicBezTo>
                <a:cubicBezTo>
                  <a:pt x="34293" y="14078"/>
                  <a:pt x="32428" y="14123"/>
                  <a:pt x="29850" y="14149"/>
                </a:cubicBezTo>
                <a:cubicBezTo>
                  <a:pt x="29805" y="13561"/>
                  <a:pt x="29796" y="12963"/>
                  <a:pt x="29832" y="12321"/>
                </a:cubicBezTo>
                <a:cubicBezTo>
                  <a:pt x="29877" y="11473"/>
                  <a:pt x="29957" y="10518"/>
                  <a:pt x="30055" y="9555"/>
                </a:cubicBezTo>
                <a:cubicBezTo>
                  <a:pt x="32990" y="9412"/>
                  <a:pt x="34498" y="9198"/>
                  <a:pt x="35176" y="9073"/>
                </a:cubicBezTo>
                <a:close/>
                <a:moveTo>
                  <a:pt x="29663" y="9573"/>
                </a:moveTo>
                <a:cubicBezTo>
                  <a:pt x="29573" y="10518"/>
                  <a:pt x="29493" y="11464"/>
                  <a:pt x="29449" y="12303"/>
                </a:cubicBezTo>
                <a:cubicBezTo>
                  <a:pt x="29413" y="12954"/>
                  <a:pt x="29422" y="13561"/>
                  <a:pt x="29466" y="14158"/>
                </a:cubicBezTo>
                <a:cubicBezTo>
                  <a:pt x="28030" y="14176"/>
                  <a:pt x="26398" y="14185"/>
                  <a:pt x="24631" y="14194"/>
                </a:cubicBezTo>
                <a:cubicBezTo>
                  <a:pt x="24631" y="13792"/>
                  <a:pt x="24640" y="13462"/>
                  <a:pt x="24658" y="13248"/>
                </a:cubicBezTo>
                <a:cubicBezTo>
                  <a:pt x="24711" y="12767"/>
                  <a:pt x="24694" y="11321"/>
                  <a:pt x="24667" y="9698"/>
                </a:cubicBezTo>
                <a:cubicBezTo>
                  <a:pt x="24917" y="9698"/>
                  <a:pt x="25166" y="9698"/>
                  <a:pt x="25398" y="9689"/>
                </a:cubicBezTo>
                <a:cubicBezTo>
                  <a:pt x="27058" y="9671"/>
                  <a:pt x="28476" y="9626"/>
                  <a:pt x="29663" y="9573"/>
                </a:cubicBezTo>
                <a:close/>
                <a:moveTo>
                  <a:pt x="1927" y="9421"/>
                </a:moveTo>
                <a:cubicBezTo>
                  <a:pt x="3355" y="9448"/>
                  <a:pt x="5103" y="9484"/>
                  <a:pt x="7012" y="9519"/>
                </a:cubicBezTo>
                <a:cubicBezTo>
                  <a:pt x="6923" y="10483"/>
                  <a:pt x="6834" y="11446"/>
                  <a:pt x="6789" y="12303"/>
                </a:cubicBezTo>
                <a:cubicBezTo>
                  <a:pt x="6753" y="12963"/>
                  <a:pt x="6771" y="13587"/>
                  <a:pt x="6807" y="14203"/>
                </a:cubicBezTo>
                <a:cubicBezTo>
                  <a:pt x="5112" y="14194"/>
                  <a:pt x="3462" y="14194"/>
                  <a:pt x="1900" y="14185"/>
                </a:cubicBezTo>
                <a:cubicBezTo>
                  <a:pt x="1900" y="13784"/>
                  <a:pt x="1900" y="13453"/>
                  <a:pt x="1927" y="13248"/>
                </a:cubicBezTo>
                <a:cubicBezTo>
                  <a:pt x="1972" y="12740"/>
                  <a:pt x="1954" y="11152"/>
                  <a:pt x="1927" y="9421"/>
                </a:cubicBezTo>
                <a:close/>
                <a:moveTo>
                  <a:pt x="7396" y="9528"/>
                </a:moveTo>
                <a:cubicBezTo>
                  <a:pt x="9002" y="9555"/>
                  <a:pt x="10705" y="9591"/>
                  <a:pt x="12436" y="9609"/>
                </a:cubicBezTo>
                <a:cubicBezTo>
                  <a:pt x="12436" y="9680"/>
                  <a:pt x="12436" y="9742"/>
                  <a:pt x="12436" y="9805"/>
                </a:cubicBezTo>
                <a:cubicBezTo>
                  <a:pt x="12427" y="11179"/>
                  <a:pt x="12409" y="12775"/>
                  <a:pt x="12409" y="14212"/>
                </a:cubicBezTo>
                <a:cubicBezTo>
                  <a:pt x="10652" y="14212"/>
                  <a:pt x="8903" y="14203"/>
                  <a:pt x="7191" y="14203"/>
                </a:cubicBezTo>
                <a:cubicBezTo>
                  <a:pt x="7155" y="13587"/>
                  <a:pt x="7137" y="12981"/>
                  <a:pt x="7173" y="12321"/>
                </a:cubicBezTo>
                <a:cubicBezTo>
                  <a:pt x="7217" y="11464"/>
                  <a:pt x="7307" y="10501"/>
                  <a:pt x="7396" y="9528"/>
                </a:cubicBezTo>
                <a:close/>
                <a:moveTo>
                  <a:pt x="12820" y="9617"/>
                </a:moveTo>
                <a:cubicBezTo>
                  <a:pt x="14729" y="9644"/>
                  <a:pt x="16656" y="9671"/>
                  <a:pt x="18476" y="9689"/>
                </a:cubicBezTo>
                <a:cubicBezTo>
                  <a:pt x="18529" y="10813"/>
                  <a:pt x="18592" y="12106"/>
                  <a:pt x="18672" y="13436"/>
                </a:cubicBezTo>
                <a:cubicBezTo>
                  <a:pt x="18681" y="13712"/>
                  <a:pt x="18699" y="13971"/>
                  <a:pt x="18708" y="14212"/>
                </a:cubicBezTo>
                <a:lnTo>
                  <a:pt x="12793" y="14212"/>
                </a:lnTo>
                <a:cubicBezTo>
                  <a:pt x="12793" y="12784"/>
                  <a:pt x="12811" y="11179"/>
                  <a:pt x="12820" y="9814"/>
                </a:cubicBezTo>
                <a:cubicBezTo>
                  <a:pt x="12820" y="9742"/>
                  <a:pt x="12820" y="9680"/>
                  <a:pt x="12820" y="9617"/>
                </a:cubicBezTo>
                <a:close/>
                <a:moveTo>
                  <a:pt x="18868" y="9689"/>
                </a:moveTo>
                <a:lnTo>
                  <a:pt x="18868" y="9689"/>
                </a:lnTo>
                <a:cubicBezTo>
                  <a:pt x="20197" y="9698"/>
                  <a:pt x="21473" y="9707"/>
                  <a:pt x="22633" y="9707"/>
                </a:cubicBezTo>
                <a:cubicBezTo>
                  <a:pt x="23213" y="9707"/>
                  <a:pt x="23766" y="9707"/>
                  <a:pt x="24283" y="9698"/>
                </a:cubicBezTo>
                <a:lnTo>
                  <a:pt x="24283" y="9698"/>
                </a:lnTo>
                <a:cubicBezTo>
                  <a:pt x="24310" y="11259"/>
                  <a:pt x="24328" y="12758"/>
                  <a:pt x="24274" y="13213"/>
                </a:cubicBezTo>
                <a:cubicBezTo>
                  <a:pt x="24257" y="13436"/>
                  <a:pt x="24248" y="13784"/>
                  <a:pt x="24248" y="14194"/>
                </a:cubicBezTo>
                <a:cubicBezTo>
                  <a:pt x="22624" y="14203"/>
                  <a:pt x="20893" y="14212"/>
                  <a:pt x="19100" y="14212"/>
                </a:cubicBezTo>
                <a:cubicBezTo>
                  <a:pt x="19082" y="13971"/>
                  <a:pt x="19064" y="13703"/>
                  <a:pt x="19056" y="13418"/>
                </a:cubicBezTo>
                <a:cubicBezTo>
                  <a:pt x="18993" y="12347"/>
                  <a:pt x="18922" y="10973"/>
                  <a:pt x="18868" y="9689"/>
                </a:cubicBezTo>
                <a:close/>
                <a:moveTo>
                  <a:pt x="50841" y="13846"/>
                </a:moveTo>
                <a:cubicBezTo>
                  <a:pt x="52169" y="13868"/>
                  <a:pt x="53522" y="13904"/>
                  <a:pt x="54863" y="13904"/>
                </a:cubicBezTo>
                <a:cubicBezTo>
                  <a:pt x="55117" y="13904"/>
                  <a:pt x="55370" y="13902"/>
                  <a:pt x="55623" y="13900"/>
                </a:cubicBezTo>
                <a:lnTo>
                  <a:pt x="55623" y="13900"/>
                </a:lnTo>
                <a:cubicBezTo>
                  <a:pt x="55605" y="15577"/>
                  <a:pt x="55543" y="17245"/>
                  <a:pt x="55578" y="18940"/>
                </a:cubicBezTo>
                <a:cubicBezTo>
                  <a:pt x="54160" y="18891"/>
                  <a:pt x="52742" y="18850"/>
                  <a:pt x="51283" y="18850"/>
                </a:cubicBezTo>
                <a:cubicBezTo>
                  <a:pt x="51145" y="18850"/>
                  <a:pt x="51007" y="18850"/>
                  <a:pt x="50868" y="18851"/>
                </a:cubicBezTo>
                <a:cubicBezTo>
                  <a:pt x="50743" y="17290"/>
                  <a:pt x="50734" y="15479"/>
                  <a:pt x="50823" y="13873"/>
                </a:cubicBezTo>
                <a:cubicBezTo>
                  <a:pt x="50823" y="13864"/>
                  <a:pt x="50823" y="13846"/>
                  <a:pt x="50841" y="13846"/>
                </a:cubicBezTo>
                <a:close/>
                <a:moveTo>
                  <a:pt x="48577" y="13820"/>
                </a:moveTo>
                <a:cubicBezTo>
                  <a:pt x="49209" y="13820"/>
                  <a:pt x="49844" y="13826"/>
                  <a:pt x="50475" y="13837"/>
                </a:cubicBezTo>
                <a:cubicBezTo>
                  <a:pt x="50377" y="15452"/>
                  <a:pt x="50386" y="17281"/>
                  <a:pt x="50520" y="18851"/>
                </a:cubicBezTo>
                <a:cubicBezTo>
                  <a:pt x="50425" y="18850"/>
                  <a:pt x="50331" y="18850"/>
                  <a:pt x="50236" y="18850"/>
                </a:cubicBezTo>
                <a:cubicBezTo>
                  <a:pt x="48697" y="18850"/>
                  <a:pt x="47217" y="18916"/>
                  <a:pt x="45729" y="18958"/>
                </a:cubicBezTo>
                <a:cubicBezTo>
                  <a:pt x="45676" y="17307"/>
                  <a:pt x="45640" y="15541"/>
                  <a:pt x="45712" y="13873"/>
                </a:cubicBezTo>
                <a:cubicBezTo>
                  <a:pt x="46650" y="13835"/>
                  <a:pt x="47611" y="13820"/>
                  <a:pt x="48577" y="13820"/>
                </a:cubicBezTo>
                <a:close/>
                <a:moveTo>
                  <a:pt x="60378" y="13748"/>
                </a:moveTo>
                <a:cubicBezTo>
                  <a:pt x="60405" y="15603"/>
                  <a:pt x="60565" y="17388"/>
                  <a:pt x="60699" y="19109"/>
                </a:cubicBezTo>
                <a:cubicBezTo>
                  <a:pt x="59084" y="19083"/>
                  <a:pt x="57487" y="19029"/>
                  <a:pt x="55935" y="18940"/>
                </a:cubicBezTo>
                <a:cubicBezTo>
                  <a:pt x="55899" y="17245"/>
                  <a:pt x="55962" y="15577"/>
                  <a:pt x="55971" y="13900"/>
                </a:cubicBezTo>
                <a:cubicBezTo>
                  <a:pt x="57478" y="13882"/>
                  <a:pt x="58924" y="13810"/>
                  <a:pt x="60378" y="13748"/>
                </a:cubicBezTo>
                <a:close/>
                <a:moveTo>
                  <a:pt x="64776" y="13596"/>
                </a:moveTo>
                <a:cubicBezTo>
                  <a:pt x="64812" y="13623"/>
                  <a:pt x="64794" y="13694"/>
                  <a:pt x="64794" y="13748"/>
                </a:cubicBezTo>
                <a:cubicBezTo>
                  <a:pt x="64803" y="15532"/>
                  <a:pt x="64758" y="17388"/>
                  <a:pt x="64776" y="19190"/>
                </a:cubicBezTo>
                <a:cubicBezTo>
                  <a:pt x="63536" y="19163"/>
                  <a:pt x="62323" y="19118"/>
                  <a:pt x="61065" y="19109"/>
                </a:cubicBezTo>
                <a:cubicBezTo>
                  <a:pt x="60904" y="17361"/>
                  <a:pt x="60770" y="15595"/>
                  <a:pt x="60726" y="13730"/>
                </a:cubicBezTo>
                <a:cubicBezTo>
                  <a:pt x="62073" y="13676"/>
                  <a:pt x="63429" y="13641"/>
                  <a:pt x="64776" y="13596"/>
                </a:cubicBezTo>
                <a:close/>
                <a:moveTo>
                  <a:pt x="70458" y="13227"/>
                </a:moveTo>
                <a:cubicBezTo>
                  <a:pt x="70487" y="13227"/>
                  <a:pt x="70494" y="13253"/>
                  <a:pt x="70494" y="13382"/>
                </a:cubicBezTo>
                <a:cubicBezTo>
                  <a:pt x="70494" y="13766"/>
                  <a:pt x="70459" y="14247"/>
                  <a:pt x="70441" y="14604"/>
                </a:cubicBezTo>
                <a:cubicBezTo>
                  <a:pt x="70378" y="15996"/>
                  <a:pt x="70307" y="17441"/>
                  <a:pt x="70289" y="18824"/>
                </a:cubicBezTo>
                <a:cubicBezTo>
                  <a:pt x="69531" y="18949"/>
                  <a:pt x="68701" y="19118"/>
                  <a:pt x="67818" y="19127"/>
                </a:cubicBezTo>
                <a:cubicBezTo>
                  <a:pt x="66944" y="19145"/>
                  <a:pt x="66025" y="19190"/>
                  <a:pt x="65133" y="19199"/>
                </a:cubicBezTo>
                <a:cubicBezTo>
                  <a:pt x="65124" y="17325"/>
                  <a:pt x="65142" y="15461"/>
                  <a:pt x="65151" y="13587"/>
                </a:cubicBezTo>
                <a:cubicBezTo>
                  <a:pt x="66979" y="13561"/>
                  <a:pt x="68746" y="13436"/>
                  <a:pt x="70378" y="13239"/>
                </a:cubicBezTo>
                <a:cubicBezTo>
                  <a:pt x="70415" y="13236"/>
                  <a:pt x="70440" y="13227"/>
                  <a:pt x="70458" y="13227"/>
                </a:cubicBezTo>
                <a:close/>
                <a:moveTo>
                  <a:pt x="45355" y="13900"/>
                </a:moveTo>
                <a:cubicBezTo>
                  <a:pt x="45283" y="15559"/>
                  <a:pt x="45319" y="17334"/>
                  <a:pt x="45382" y="18984"/>
                </a:cubicBezTo>
                <a:cubicBezTo>
                  <a:pt x="43838" y="19047"/>
                  <a:pt x="42339" y="19163"/>
                  <a:pt x="40778" y="19208"/>
                </a:cubicBezTo>
                <a:cubicBezTo>
                  <a:pt x="40707" y="17521"/>
                  <a:pt x="40832" y="15809"/>
                  <a:pt x="40885" y="14149"/>
                </a:cubicBezTo>
                <a:cubicBezTo>
                  <a:pt x="42384" y="14069"/>
                  <a:pt x="43838" y="13953"/>
                  <a:pt x="45355" y="13900"/>
                </a:cubicBezTo>
                <a:close/>
                <a:moveTo>
                  <a:pt x="40529" y="14167"/>
                </a:moveTo>
                <a:cubicBezTo>
                  <a:pt x="40475" y="15826"/>
                  <a:pt x="40350" y="17539"/>
                  <a:pt x="40430" y="19234"/>
                </a:cubicBezTo>
                <a:cubicBezTo>
                  <a:pt x="38718" y="19288"/>
                  <a:pt x="37031" y="19377"/>
                  <a:pt x="35444" y="19564"/>
                </a:cubicBezTo>
                <a:cubicBezTo>
                  <a:pt x="35328" y="17923"/>
                  <a:pt x="35220" y="16112"/>
                  <a:pt x="35354" y="14399"/>
                </a:cubicBezTo>
                <a:cubicBezTo>
                  <a:pt x="37076" y="14319"/>
                  <a:pt x="38789" y="14230"/>
                  <a:pt x="40529" y="14167"/>
                </a:cubicBezTo>
                <a:close/>
                <a:moveTo>
                  <a:pt x="34953" y="14408"/>
                </a:moveTo>
                <a:lnTo>
                  <a:pt x="34953" y="14426"/>
                </a:lnTo>
                <a:lnTo>
                  <a:pt x="34997" y="14426"/>
                </a:lnTo>
                <a:cubicBezTo>
                  <a:pt x="34980" y="14711"/>
                  <a:pt x="34962" y="14997"/>
                  <a:pt x="34953" y="15282"/>
                </a:cubicBezTo>
                <a:lnTo>
                  <a:pt x="34953" y="16504"/>
                </a:lnTo>
                <a:lnTo>
                  <a:pt x="34944" y="16504"/>
                </a:lnTo>
                <a:cubicBezTo>
                  <a:pt x="34953" y="17566"/>
                  <a:pt x="35024" y="18610"/>
                  <a:pt x="35096" y="19609"/>
                </a:cubicBezTo>
                <a:cubicBezTo>
                  <a:pt x="35024" y="19609"/>
                  <a:pt x="34962" y="19618"/>
                  <a:pt x="34899" y="19627"/>
                </a:cubicBezTo>
                <a:lnTo>
                  <a:pt x="34899" y="19636"/>
                </a:lnTo>
                <a:cubicBezTo>
                  <a:pt x="34337" y="19654"/>
                  <a:pt x="32607" y="19689"/>
                  <a:pt x="30171" y="19743"/>
                </a:cubicBezTo>
                <a:cubicBezTo>
                  <a:pt x="30144" y="18949"/>
                  <a:pt x="30118" y="18271"/>
                  <a:pt x="30109" y="17807"/>
                </a:cubicBezTo>
                <a:cubicBezTo>
                  <a:pt x="30100" y="16986"/>
                  <a:pt x="30028" y="16219"/>
                  <a:pt x="29957" y="15470"/>
                </a:cubicBezTo>
                <a:cubicBezTo>
                  <a:pt x="29930" y="15157"/>
                  <a:pt x="29904" y="14845"/>
                  <a:pt x="29877" y="14542"/>
                </a:cubicBezTo>
                <a:cubicBezTo>
                  <a:pt x="32303" y="14506"/>
                  <a:pt x="34105" y="14470"/>
                  <a:pt x="34953" y="14408"/>
                </a:cubicBezTo>
                <a:close/>
                <a:moveTo>
                  <a:pt x="29493" y="14542"/>
                </a:moveTo>
                <a:cubicBezTo>
                  <a:pt x="29511" y="14863"/>
                  <a:pt x="29547" y="15184"/>
                  <a:pt x="29573" y="15505"/>
                </a:cubicBezTo>
                <a:cubicBezTo>
                  <a:pt x="29645" y="16246"/>
                  <a:pt x="29716" y="17004"/>
                  <a:pt x="29725" y="17816"/>
                </a:cubicBezTo>
                <a:cubicBezTo>
                  <a:pt x="29734" y="18280"/>
                  <a:pt x="29761" y="18958"/>
                  <a:pt x="29788" y="19752"/>
                </a:cubicBezTo>
                <a:cubicBezTo>
                  <a:pt x="28262" y="19787"/>
                  <a:pt x="26487" y="19823"/>
                  <a:pt x="24551" y="19868"/>
                </a:cubicBezTo>
                <a:cubicBezTo>
                  <a:pt x="24578" y="19591"/>
                  <a:pt x="24604" y="19368"/>
                  <a:pt x="24631" y="19216"/>
                </a:cubicBezTo>
                <a:cubicBezTo>
                  <a:pt x="24729" y="18583"/>
                  <a:pt x="24694" y="17147"/>
                  <a:pt x="24667" y="15764"/>
                </a:cubicBezTo>
                <a:cubicBezTo>
                  <a:pt x="24658" y="15354"/>
                  <a:pt x="24649" y="14952"/>
                  <a:pt x="24640" y="14586"/>
                </a:cubicBezTo>
                <a:cubicBezTo>
                  <a:pt x="26415" y="14578"/>
                  <a:pt x="28048" y="14560"/>
                  <a:pt x="29493" y="14542"/>
                </a:cubicBezTo>
                <a:close/>
                <a:moveTo>
                  <a:pt x="24257" y="14586"/>
                </a:moveTo>
                <a:cubicBezTo>
                  <a:pt x="24257" y="14952"/>
                  <a:pt x="24274" y="15354"/>
                  <a:pt x="24283" y="15773"/>
                </a:cubicBezTo>
                <a:cubicBezTo>
                  <a:pt x="24310" y="17075"/>
                  <a:pt x="24346" y="18556"/>
                  <a:pt x="24248" y="19163"/>
                </a:cubicBezTo>
                <a:cubicBezTo>
                  <a:pt x="24221" y="19323"/>
                  <a:pt x="24194" y="19573"/>
                  <a:pt x="24167" y="19877"/>
                </a:cubicBezTo>
                <a:cubicBezTo>
                  <a:pt x="22544" y="19921"/>
                  <a:pt x="20813" y="19957"/>
                  <a:pt x="19038" y="20001"/>
                </a:cubicBezTo>
                <a:cubicBezTo>
                  <a:pt x="19118" y="18101"/>
                  <a:pt x="19180" y="16210"/>
                  <a:pt x="19154" y="15452"/>
                </a:cubicBezTo>
                <a:cubicBezTo>
                  <a:pt x="19154" y="15256"/>
                  <a:pt x="19136" y="14961"/>
                  <a:pt x="19118" y="14604"/>
                </a:cubicBezTo>
                <a:cubicBezTo>
                  <a:pt x="20902" y="14595"/>
                  <a:pt x="22633" y="14595"/>
                  <a:pt x="24257" y="14586"/>
                </a:cubicBezTo>
                <a:close/>
                <a:moveTo>
                  <a:pt x="18734" y="14604"/>
                </a:moveTo>
                <a:cubicBezTo>
                  <a:pt x="18752" y="14970"/>
                  <a:pt x="18761" y="15264"/>
                  <a:pt x="18770" y="15470"/>
                </a:cubicBezTo>
                <a:cubicBezTo>
                  <a:pt x="18797" y="16210"/>
                  <a:pt x="18725" y="18110"/>
                  <a:pt x="18654" y="20010"/>
                </a:cubicBezTo>
                <a:cubicBezTo>
                  <a:pt x="16781" y="20064"/>
                  <a:pt x="14863" y="20109"/>
                  <a:pt x="12971" y="20162"/>
                </a:cubicBezTo>
                <a:cubicBezTo>
                  <a:pt x="12918" y="19190"/>
                  <a:pt x="12873" y="18351"/>
                  <a:pt x="12838" y="17905"/>
                </a:cubicBezTo>
                <a:cubicBezTo>
                  <a:pt x="12802" y="17405"/>
                  <a:pt x="12793" y="16130"/>
                  <a:pt x="12793" y="14604"/>
                </a:cubicBezTo>
                <a:close/>
                <a:moveTo>
                  <a:pt x="7226" y="14586"/>
                </a:moveTo>
                <a:lnTo>
                  <a:pt x="7226" y="14586"/>
                </a:lnTo>
                <a:cubicBezTo>
                  <a:pt x="8921" y="14595"/>
                  <a:pt x="10661" y="14595"/>
                  <a:pt x="12409" y="14604"/>
                </a:cubicBezTo>
                <a:cubicBezTo>
                  <a:pt x="12400" y="16139"/>
                  <a:pt x="12418" y="17423"/>
                  <a:pt x="12454" y="17932"/>
                </a:cubicBezTo>
                <a:cubicBezTo>
                  <a:pt x="12490" y="18378"/>
                  <a:pt x="12534" y="19208"/>
                  <a:pt x="12588" y="20171"/>
                </a:cubicBezTo>
                <a:cubicBezTo>
                  <a:pt x="10857" y="20216"/>
                  <a:pt x="9162" y="20269"/>
                  <a:pt x="7538" y="20314"/>
                </a:cubicBezTo>
                <a:cubicBezTo>
                  <a:pt x="7494" y="19288"/>
                  <a:pt x="7467" y="18378"/>
                  <a:pt x="7458" y="17807"/>
                </a:cubicBezTo>
                <a:cubicBezTo>
                  <a:pt x="7440" y="16986"/>
                  <a:pt x="7369" y="16219"/>
                  <a:pt x="7298" y="15470"/>
                </a:cubicBezTo>
                <a:cubicBezTo>
                  <a:pt x="7271" y="15175"/>
                  <a:pt x="7244" y="14881"/>
                  <a:pt x="7226" y="14586"/>
                </a:cubicBezTo>
                <a:close/>
                <a:moveTo>
                  <a:pt x="1900" y="14569"/>
                </a:moveTo>
                <a:lnTo>
                  <a:pt x="1900" y="14569"/>
                </a:lnTo>
                <a:cubicBezTo>
                  <a:pt x="3470" y="14578"/>
                  <a:pt x="5130" y="14586"/>
                  <a:pt x="6834" y="14586"/>
                </a:cubicBezTo>
                <a:cubicBezTo>
                  <a:pt x="6860" y="14890"/>
                  <a:pt x="6887" y="15193"/>
                  <a:pt x="6914" y="15505"/>
                </a:cubicBezTo>
                <a:cubicBezTo>
                  <a:pt x="6985" y="16246"/>
                  <a:pt x="7057" y="17004"/>
                  <a:pt x="7075" y="17816"/>
                </a:cubicBezTo>
                <a:cubicBezTo>
                  <a:pt x="7084" y="18387"/>
                  <a:pt x="7110" y="19297"/>
                  <a:pt x="7155" y="20332"/>
                </a:cubicBezTo>
                <a:cubicBezTo>
                  <a:pt x="5210" y="20385"/>
                  <a:pt x="3381" y="20448"/>
                  <a:pt x="1767" y="20501"/>
                </a:cubicBezTo>
                <a:cubicBezTo>
                  <a:pt x="1811" y="19930"/>
                  <a:pt x="1856" y="19475"/>
                  <a:pt x="1891" y="19216"/>
                </a:cubicBezTo>
                <a:cubicBezTo>
                  <a:pt x="1999" y="18583"/>
                  <a:pt x="1963" y="17147"/>
                  <a:pt x="1927" y="15764"/>
                </a:cubicBezTo>
                <a:cubicBezTo>
                  <a:pt x="1918" y="15345"/>
                  <a:pt x="1909" y="14934"/>
                  <a:pt x="1900" y="14569"/>
                </a:cubicBezTo>
                <a:close/>
                <a:moveTo>
                  <a:pt x="7164" y="20715"/>
                </a:moveTo>
                <a:cubicBezTo>
                  <a:pt x="7173" y="20965"/>
                  <a:pt x="7182" y="21215"/>
                  <a:pt x="7199" y="21473"/>
                </a:cubicBezTo>
                <a:cubicBezTo>
                  <a:pt x="7235" y="22437"/>
                  <a:pt x="7271" y="23463"/>
                  <a:pt x="7307" y="24382"/>
                </a:cubicBezTo>
                <a:cubicBezTo>
                  <a:pt x="5228" y="24292"/>
                  <a:pt x="3274" y="24212"/>
                  <a:pt x="1544" y="24150"/>
                </a:cubicBezTo>
                <a:cubicBezTo>
                  <a:pt x="1606" y="23070"/>
                  <a:pt x="1668" y="21866"/>
                  <a:pt x="1740" y="20885"/>
                </a:cubicBezTo>
                <a:cubicBezTo>
                  <a:pt x="3363" y="20831"/>
                  <a:pt x="5201" y="20769"/>
                  <a:pt x="7164" y="20715"/>
                </a:cubicBezTo>
                <a:close/>
                <a:moveTo>
                  <a:pt x="12606" y="20555"/>
                </a:moveTo>
                <a:cubicBezTo>
                  <a:pt x="12686" y="22009"/>
                  <a:pt x="12775" y="23650"/>
                  <a:pt x="12873" y="24631"/>
                </a:cubicBezTo>
                <a:cubicBezTo>
                  <a:pt x="11107" y="24551"/>
                  <a:pt x="9358" y="24471"/>
                  <a:pt x="7690" y="24400"/>
                </a:cubicBezTo>
                <a:cubicBezTo>
                  <a:pt x="7654" y="23472"/>
                  <a:pt x="7619" y="22437"/>
                  <a:pt x="7583" y="21465"/>
                </a:cubicBezTo>
                <a:cubicBezTo>
                  <a:pt x="7574" y="21206"/>
                  <a:pt x="7556" y="20947"/>
                  <a:pt x="7547" y="20697"/>
                </a:cubicBezTo>
                <a:cubicBezTo>
                  <a:pt x="9180" y="20653"/>
                  <a:pt x="10875" y="20599"/>
                  <a:pt x="12606" y="20555"/>
                </a:cubicBezTo>
                <a:close/>
                <a:moveTo>
                  <a:pt x="18645" y="20403"/>
                </a:moveTo>
                <a:lnTo>
                  <a:pt x="18645" y="20403"/>
                </a:lnTo>
                <a:cubicBezTo>
                  <a:pt x="18636" y="20635"/>
                  <a:pt x="18627" y="20876"/>
                  <a:pt x="18610" y="21108"/>
                </a:cubicBezTo>
                <a:cubicBezTo>
                  <a:pt x="18556" y="22589"/>
                  <a:pt x="18502" y="23989"/>
                  <a:pt x="18485" y="24765"/>
                </a:cubicBezTo>
                <a:cubicBezTo>
                  <a:pt x="18485" y="24810"/>
                  <a:pt x="18485" y="24855"/>
                  <a:pt x="18485" y="24890"/>
                </a:cubicBezTo>
                <a:cubicBezTo>
                  <a:pt x="16763" y="24810"/>
                  <a:pt x="14996" y="24730"/>
                  <a:pt x="13257" y="24649"/>
                </a:cubicBezTo>
                <a:cubicBezTo>
                  <a:pt x="13168" y="23686"/>
                  <a:pt x="13070" y="22027"/>
                  <a:pt x="12989" y="20546"/>
                </a:cubicBezTo>
                <a:cubicBezTo>
                  <a:pt x="14872" y="20492"/>
                  <a:pt x="16781" y="20448"/>
                  <a:pt x="18645" y="20403"/>
                </a:cubicBezTo>
                <a:close/>
                <a:moveTo>
                  <a:pt x="70271" y="19199"/>
                </a:moveTo>
                <a:lnTo>
                  <a:pt x="70271" y="19199"/>
                </a:lnTo>
                <a:cubicBezTo>
                  <a:pt x="70236" y="21010"/>
                  <a:pt x="70218" y="22963"/>
                  <a:pt x="70253" y="24819"/>
                </a:cubicBezTo>
                <a:cubicBezTo>
                  <a:pt x="69988" y="24816"/>
                  <a:pt x="69721" y="24814"/>
                  <a:pt x="69454" y="24814"/>
                </a:cubicBezTo>
                <a:cubicBezTo>
                  <a:pt x="68140" y="24814"/>
                  <a:pt x="66814" y="24850"/>
                  <a:pt x="65561" y="24917"/>
                </a:cubicBezTo>
                <a:cubicBezTo>
                  <a:pt x="65347" y="23204"/>
                  <a:pt x="65142" y="21482"/>
                  <a:pt x="65133" y="19555"/>
                </a:cubicBezTo>
                <a:cubicBezTo>
                  <a:pt x="66462" y="19502"/>
                  <a:pt x="67827" y="19547"/>
                  <a:pt x="69049" y="19377"/>
                </a:cubicBezTo>
                <a:cubicBezTo>
                  <a:pt x="69468" y="19323"/>
                  <a:pt x="69906" y="19252"/>
                  <a:pt x="70271" y="19199"/>
                </a:cubicBezTo>
                <a:close/>
                <a:moveTo>
                  <a:pt x="61100" y="19457"/>
                </a:moveTo>
                <a:cubicBezTo>
                  <a:pt x="62340" y="19475"/>
                  <a:pt x="63545" y="19520"/>
                  <a:pt x="64776" y="19547"/>
                </a:cubicBezTo>
                <a:cubicBezTo>
                  <a:pt x="64776" y="21482"/>
                  <a:pt x="65017" y="23231"/>
                  <a:pt x="65204" y="24944"/>
                </a:cubicBezTo>
                <a:cubicBezTo>
                  <a:pt x="64000" y="24979"/>
                  <a:pt x="62840" y="25069"/>
                  <a:pt x="61654" y="25140"/>
                </a:cubicBezTo>
                <a:cubicBezTo>
                  <a:pt x="61422" y="23302"/>
                  <a:pt x="61216" y="21429"/>
                  <a:pt x="61092" y="19493"/>
                </a:cubicBezTo>
                <a:cubicBezTo>
                  <a:pt x="61092" y="19475"/>
                  <a:pt x="61092" y="19466"/>
                  <a:pt x="61100" y="19457"/>
                </a:cubicBezTo>
                <a:close/>
                <a:moveTo>
                  <a:pt x="24141" y="20269"/>
                </a:moveTo>
                <a:cubicBezTo>
                  <a:pt x="24051" y="21349"/>
                  <a:pt x="23962" y="22910"/>
                  <a:pt x="23891" y="24239"/>
                </a:cubicBezTo>
                <a:cubicBezTo>
                  <a:pt x="23873" y="24560"/>
                  <a:pt x="23855" y="24872"/>
                  <a:pt x="23846" y="25149"/>
                </a:cubicBezTo>
                <a:cubicBezTo>
                  <a:pt x="22258" y="25078"/>
                  <a:pt x="20581" y="24997"/>
                  <a:pt x="18868" y="24908"/>
                </a:cubicBezTo>
                <a:cubicBezTo>
                  <a:pt x="18868" y="24863"/>
                  <a:pt x="18868" y="24819"/>
                  <a:pt x="18877" y="24774"/>
                </a:cubicBezTo>
                <a:cubicBezTo>
                  <a:pt x="18886" y="23998"/>
                  <a:pt x="18940" y="22606"/>
                  <a:pt x="19002" y="21117"/>
                </a:cubicBezTo>
                <a:cubicBezTo>
                  <a:pt x="19011" y="20876"/>
                  <a:pt x="19020" y="20635"/>
                  <a:pt x="19029" y="20385"/>
                </a:cubicBezTo>
                <a:cubicBezTo>
                  <a:pt x="20795" y="20349"/>
                  <a:pt x="22517" y="20305"/>
                  <a:pt x="24141" y="20269"/>
                </a:cubicBezTo>
                <a:close/>
                <a:moveTo>
                  <a:pt x="55953" y="19306"/>
                </a:moveTo>
                <a:cubicBezTo>
                  <a:pt x="57532" y="19368"/>
                  <a:pt x="59102" y="19439"/>
                  <a:pt x="60726" y="19457"/>
                </a:cubicBezTo>
                <a:cubicBezTo>
                  <a:pt x="60868" y="21411"/>
                  <a:pt x="61065" y="23302"/>
                  <a:pt x="61297" y="25158"/>
                </a:cubicBezTo>
                <a:cubicBezTo>
                  <a:pt x="59620" y="25265"/>
                  <a:pt x="57809" y="25265"/>
                  <a:pt x="56051" y="25265"/>
                </a:cubicBezTo>
                <a:cubicBezTo>
                  <a:pt x="56033" y="23267"/>
                  <a:pt x="56015" y="21277"/>
                  <a:pt x="55944" y="19332"/>
                </a:cubicBezTo>
                <a:cubicBezTo>
                  <a:pt x="55944" y="19323"/>
                  <a:pt x="55944" y="19306"/>
                  <a:pt x="55953" y="19306"/>
                </a:cubicBezTo>
                <a:close/>
                <a:moveTo>
                  <a:pt x="50913" y="19199"/>
                </a:moveTo>
                <a:cubicBezTo>
                  <a:pt x="52501" y="19199"/>
                  <a:pt x="54044" y="19243"/>
                  <a:pt x="55587" y="19297"/>
                </a:cubicBezTo>
                <a:cubicBezTo>
                  <a:pt x="55659" y="21250"/>
                  <a:pt x="55676" y="23258"/>
                  <a:pt x="55694" y="25265"/>
                </a:cubicBezTo>
                <a:cubicBezTo>
                  <a:pt x="54178" y="25309"/>
                  <a:pt x="52634" y="25327"/>
                  <a:pt x="51127" y="25390"/>
                </a:cubicBezTo>
                <a:cubicBezTo>
                  <a:pt x="51109" y="23284"/>
                  <a:pt x="51064" y="21197"/>
                  <a:pt x="50904" y="19234"/>
                </a:cubicBezTo>
                <a:cubicBezTo>
                  <a:pt x="50895" y="19216"/>
                  <a:pt x="50895" y="19199"/>
                  <a:pt x="50913" y="19199"/>
                </a:cubicBezTo>
                <a:close/>
                <a:moveTo>
                  <a:pt x="29796" y="20135"/>
                </a:moveTo>
                <a:cubicBezTo>
                  <a:pt x="29814" y="20564"/>
                  <a:pt x="29832" y="21018"/>
                  <a:pt x="29850" y="21473"/>
                </a:cubicBezTo>
                <a:cubicBezTo>
                  <a:pt x="29904" y="22838"/>
                  <a:pt x="29966" y="24319"/>
                  <a:pt x="29993" y="25461"/>
                </a:cubicBezTo>
                <a:cubicBezTo>
                  <a:pt x="28333" y="25372"/>
                  <a:pt x="26371" y="25274"/>
                  <a:pt x="24230" y="25176"/>
                </a:cubicBezTo>
                <a:cubicBezTo>
                  <a:pt x="24239" y="24890"/>
                  <a:pt x="24257" y="24578"/>
                  <a:pt x="24274" y="24257"/>
                </a:cubicBezTo>
                <a:cubicBezTo>
                  <a:pt x="24355" y="22910"/>
                  <a:pt x="24435" y="21331"/>
                  <a:pt x="24524" y="20260"/>
                </a:cubicBezTo>
                <a:cubicBezTo>
                  <a:pt x="26469" y="20207"/>
                  <a:pt x="28262" y="20171"/>
                  <a:pt x="29796" y="20135"/>
                </a:cubicBezTo>
                <a:close/>
                <a:moveTo>
                  <a:pt x="50538" y="19199"/>
                </a:moveTo>
                <a:cubicBezTo>
                  <a:pt x="50716" y="21170"/>
                  <a:pt x="50743" y="23284"/>
                  <a:pt x="50779" y="25408"/>
                </a:cubicBezTo>
                <a:cubicBezTo>
                  <a:pt x="49280" y="25488"/>
                  <a:pt x="47755" y="25541"/>
                  <a:pt x="46238" y="25604"/>
                </a:cubicBezTo>
                <a:cubicBezTo>
                  <a:pt x="46086" y="23499"/>
                  <a:pt x="45854" y="21473"/>
                  <a:pt x="45756" y="19315"/>
                </a:cubicBezTo>
                <a:cubicBezTo>
                  <a:pt x="47335" y="19261"/>
                  <a:pt x="48905" y="19199"/>
                  <a:pt x="50538" y="19199"/>
                </a:cubicBezTo>
                <a:close/>
                <a:moveTo>
                  <a:pt x="35105" y="19966"/>
                </a:moveTo>
                <a:cubicBezTo>
                  <a:pt x="35158" y="21857"/>
                  <a:pt x="35220" y="23793"/>
                  <a:pt x="35212" y="25720"/>
                </a:cubicBezTo>
                <a:cubicBezTo>
                  <a:pt x="34846" y="25702"/>
                  <a:pt x="33044" y="25613"/>
                  <a:pt x="30376" y="25479"/>
                </a:cubicBezTo>
                <a:cubicBezTo>
                  <a:pt x="30350" y="24328"/>
                  <a:pt x="30287" y="22838"/>
                  <a:pt x="30234" y="21465"/>
                </a:cubicBezTo>
                <a:cubicBezTo>
                  <a:pt x="30216" y="21001"/>
                  <a:pt x="30198" y="20555"/>
                  <a:pt x="30189" y="20126"/>
                </a:cubicBezTo>
                <a:cubicBezTo>
                  <a:pt x="33115" y="20064"/>
                  <a:pt x="35015" y="20019"/>
                  <a:pt x="35096" y="20019"/>
                </a:cubicBezTo>
                <a:lnTo>
                  <a:pt x="35096" y="19966"/>
                </a:lnTo>
                <a:close/>
                <a:moveTo>
                  <a:pt x="45399" y="19332"/>
                </a:moveTo>
                <a:cubicBezTo>
                  <a:pt x="45498" y="21491"/>
                  <a:pt x="45738" y="23516"/>
                  <a:pt x="45890" y="25622"/>
                </a:cubicBezTo>
                <a:cubicBezTo>
                  <a:pt x="44347" y="25729"/>
                  <a:pt x="42794" y="25809"/>
                  <a:pt x="41189" y="25845"/>
                </a:cubicBezTo>
                <a:cubicBezTo>
                  <a:pt x="41126" y="23686"/>
                  <a:pt x="40885" y="21696"/>
                  <a:pt x="40805" y="19564"/>
                </a:cubicBezTo>
                <a:cubicBezTo>
                  <a:pt x="42357" y="19520"/>
                  <a:pt x="43856" y="19404"/>
                  <a:pt x="45399" y="19332"/>
                </a:cubicBezTo>
                <a:close/>
                <a:moveTo>
                  <a:pt x="40448" y="19582"/>
                </a:moveTo>
                <a:cubicBezTo>
                  <a:pt x="40537" y="21714"/>
                  <a:pt x="40769" y="23695"/>
                  <a:pt x="40832" y="25854"/>
                </a:cubicBezTo>
                <a:cubicBezTo>
                  <a:pt x="40150" y="25871"/>
                  <a:pt x="39455" y="25884"/>
                  <a:pt x="38763" y="25884"/>
                </a:cubicBezTo>
                <a:cubicBezTo>
                  <a:pt x="37664" y="25884"/>
                  <a:pt x="36576" y="25851"/>
                  <a:pt x="35568" y="25747"/>
                </a:cubicBezTo>
                <a:cubicBezTo>
                  <a:pt x="35568" y="23775"/>
                  <a:pt x="35506" y="21812"/>
                  <a:pt x="35470" y="19921"/>
                </a:cubicBezTo>
                <a:cubicBezTo>
                  <a:pt x="37049" y="19725"/>
                  <a:pt x="38735" y="19645"/>
                  <a:pt x="40448" y="19582"/>
                </a:cubicBezTo>
                <a:close/>
                <a:moveTo>
                  <a:pt x="1526" y="24533"/>
                </a:moveTo>
                <a:cubicBezTo>
                  <a:pt x="3256" y="24596"/>
                  <a:pt x="5228" y="24676"/>
                  <a:pt x="7315" y="24765"/>
                </a:cubicBezTo>
                <a:cubicBezTo>
                  <a:pt x="7351" y="25800"/>
                  <a:pt x="7369" y="26665"/>
                  <a:pt x="7351" y="27112"/>
                </a:cubicBezTo>
                <a:cubicBezTo>
                  <a:pt x="7342" y="27477"/>
                  <a:pt x="7307" y="28173"/>
                  <a:pt x="7253" y="29047"/>
                </a:cubicBezTo>
                <a:cubicBezTo>
                  <a:pt x="5032" y="29021"/>
                  <a:pt x="3007" y="28994"/>
                  <a:pt x="1356" y="28985"/>
                </a:cubicBezTo>
                <a:cubicBezTo>
                  <a:pt x="1365" y="27852"/>
                  <a:pt x="1374" y="26942"/>
                  <a:pt x="1401" y="26541"/>
                </a:cubicBezTo>
                <a:cubicBezTo>
                  <a:pt x="1436" y="26130"/>
                  <a:pt x="1481" y="25399"/>
                  <a:pt x="1526" y="24533"/>
                </a:cubicBezTo>
                <a:close/>
                <a:moveTo>
                  <a:pt x="68997" y="25170"/>
                </a:moveTo>
                <a:cubicBezTo>
                  <a:pt x="69422" y="25170"/>
                  <a:pt x="69848" y="25177"/>
                  <a:pt x="70271" y="25194"/>
                </a:cubicBezTo>
                <a:cubicBezTo>
                  <a:pt x="70298" y="26460"/>
                  <a:pt x="70343" y="27718"/>
                  <a:pt x="70450" y="28914"/>
                </a:cubicBezTo>
                <a:cubicBezTo>
                  <a:pt x="68969" y="28914"/>
                  <a:pt x="67550" y="28985"/>
                  <a:pt x="66150" y="29074"/>
                </a:cubicBezTo>
                <a:cubicBezTo>
                  <a:pt x="65936" y="27834"/>
                  <a:pt x="65757" y="26567"/>
                  <a:pt x="65606" y="25274"/>
                </a:cubicBezTo>
                <a:cubicBezTo>
                  <a:pt x="66700" y="25222"/>
                  <a:pt x="67847" y="25170"/>
                  <a:pt x="68997" y="25170"/>
                </a:cubicBezTo>
                <a:close/>
                <a:moveTo>
                  <a:pt x="7699" y="24783"/>
                </a:moveTo>
                <a:lnTo>
                  <a:pt x="7699" y="24783"/>
                </a:lnTo>
                <a:cubicBezTo>
                  <a:pt x="9376" y="24855"/>
                  <a:pt x="11134" y="24935"/>
                  <a:pt x="12909" y="25015"/>
                </a:cubicBezTo>
                <a:cubicBezTo>
                  <a:pt x="12918" y="25122"/>
                  <a:pt x="12936" y="25211"/>
                  <a:pt x="12945" y="25283"/>
                </a:cubicBezTo>
                <a:cubicBezTo>
                  <a:pt x="13043" y="25889"/>
                  <a:pt x="13007" y="27370"/>
                  <a:pt x="12971" y="28673"/>
                </a:cubicBezTo>
                <a:cubicBezTo>
                  <a:pt x="12971" y="28842"/>
                  <a:pt x="12971" y="29003"/>
                  <a:pt x="12962" y="29154"/>
                </a:cubicBezTo>
                <a:cubicBezTo>
                  <a:pt x="11125" y="29119"/>
                  <a:pt x="9332" y="29083"/>
                  <a:pt x="7637" y="29056"/>
                </a:cubicBezTo>
                <a:cubicBezTo>
                  <a:pt x="7690" y="28182"/>
                  <a:pt x="7726" y="27495"/>
                  <a:pt x="7735" y="27120"/>
                </a:cubicBezTo>
                <a:cubicBezTo>
                  <a:pt x="7753" y="26674"/>
                  <a:pt x="7735" y="25809"/>
                  <a:pt x="7699" y="24783"/>
                </a:cubicBezTo>
                <a:close/>
                <a:moveTo>
                  <a:pt x="65258" y="25283"/>
                </a:moveTo>
                <a:cubicBezTo>
                  <a:pt x="65409" y="26576"/>
                  <a:pt x="65579" y="27852"/>
                  <a:pt x="65793" y="29083"/>
                </a:cubicBezTo>
                <a:cubicBezTo>
                  <a:pt x="64597" y="29137"/>
                  <a:pt x="63384" y="29181"/>
                  <a:pt x="62153" y="29208"/>
                </a:cubicBezTo>
                <a:cubicBezTo>
                  <a:pt x="62010" y="27959"/>
                  <a:pt x="61832" y="26746"/>
                  <a:pt x="61698" y="25488"/>
                </a:cubicBezTo>
                <a:cubicBezTo>
                  <a:pt x="62867" y="25417"/>
                  <a:pt x="64053" y="25345"/>
                  <a:pt x="65231" y="25283"/>
                </a:cubicBezTo>
                <a:close/>
                <a:moveTo>
                  <a:pt x="61323" y="25515"/>
                </a:moveTo>
                <a:cubicBezTo>
                  <a:pt x="61350" y="25533"/>
                  <a:pt x="61350" y="25586"/>
                  <a:pt x="61350" y="25613"/>
                </a:cubicBezTo>
                <a:cubicBezTo>
                  <a:pt x="61511" y="26781"/>
                  <a:pt x="61636" y="28013"/>
                  <a:pt x="61796" y="29208"/>
                </a:cubicBezTo>
                <a:cubicBezTo>
                  <a:pt x="60756" y="29193"/>
                  <a:pt x="59693" y="29175"/>
                  <a:pt x="58636" y="29175"/>
                </a:cubicBezTo>
                <a:cubicBezTo>
                  <a:pt x="57817" y="29175"/>
                  <a:pt x="57001" y="29186"/>
                  <a:pt x="56203" y="29217"/>
                </a:cubicBezTo>
                <a:cubicBezTo>
                  <a:pt x="56131" y="28030"/>
                  <a:pt x="56069" y="26844"/>
                  <a:pt x="56051" y="25613"/>
                </a:cubicBezTo>
                <a:lnTo>
                  <a:pt x="56051" y="25613"/>
                </a:lnTo>
                <a:cubicBezTo>
                  <a:pt x="56379" y="25614"/>
                  <a:pt x="56707" y="25615"/>
                  <a:pt x="57035" y="25615"/>
                </a:cubicBezTo>
                <a:cubicBezTo>
                  <a:pt x="58497" y="25615"/>
                  <a:pt x="59946" y="25595"/>
                  <a:pt x="61323" y="25515"/>
                </a:cubicBezTo>
                <a:close/>
                <a:moveTo>
                  <a:pt x="13301" y="25033"/>
                </a:moveTo>
                <a:cubicBezTo>
                  <a:pt x="15023" y="25113"/>
                  <a:pt x="16763" y="25194"/>
                  <a:pt x="18476" y="25274"/>
                </a:cubicBezTo>
                <a:cubicBezTo>
                  <a:pt x="18449" y="25898"/>
                  <a:pt x="18386" y="26496"/>
                  <a:pt x="18333" y="27076"/>
                </a:cubicBezTo>
                <a:cubicBezTo>
                  <a:pt x="18271" y="27816"/>
                  <a:pt x="18199" y="28530"/>
                  <a:pt x="18190" y="29270"/>
                </a:cubicBezTo>
                <a:cubicBezTo>
                  <a:pt x="16576" y="29235"/>
                  <a:pt x="14952" y="29199"/>
                  <a:pt x="13346" y="29163"/>
                </a:cubicBezTo>
                <a:cubicBezTo>
                  <a:pt x="13355" y="29012"/>
                  <a:pt x="13355" y="28851"/>
                  <a:pt x="13355" y="28682"/>
                </a:cubicBezTo>
                <a:cubicBezTo>
                  <a:pt x="13391" y="27299"/>
                  <a:pt x="13426" y="25863"/>
                  <a:pt x="13328" y="25229"/>
                </a:cubicBezTo>
                <a:cubicBezTo>
                  <a:pt x="13319" y="25167"/>
                  <a:pt x="13310" y="25104"/>
                  <a:pt x="13301" y="25033"/>
                </a:cubicBezTo>
                <a:close/>
                <a:moveTo>
                  <a:pt x="55694" y="25622"/>
                </a:moveTo>
                <a:cubicBezTo>
                  <a:pt x="55712" y="26862"/>
                  <a:pt x="55783" y="28048"/>
                  <a:pt x="55855" y="29235"/>
                </a:cubicBezTo>
                <a:cubicBezTo>
                  <a:pt x="54312" y="29306"/>
                  <a:pt x="52670" y="29270"/>
                  <a:pt x="51127" y="29333"/>
                </a:cubicBezTo>
                <a:cubicBezTo>
                  <a:pt x="51100" y="28155"/>
                  <a:pt x="51145" y="26906"/>
                  <a:pt x="51136" y="25738"/>
                </a:cubicBezTo>
                <a:cubicBezTo>
                  <a:pt x="52643" y="25684"/>
                  <a:pt x="54169" y="25657"/>
                  <a:pt x="55694" y="25622"/>
                </a:cubicBezTo>
                <a:close/>
                <a:moveTo>
                  <a:pt x="18859" y="25301"/>
                </a:moveTo>
                <a:cubicBezTo>
                  <a:pt x="20563" y="25381"/>
                  <a:pt x="22240" y="25461"/>
                  <a:pt x="23819" y="25533"/>
                </a:cubicBezTo>
                <a:cubicBezTo>
                  <a:pt x="23802" y="25943"/>
                  <a:pt x="23775" y="26282"/>
                  <a:pt x="23757" y="26514"/>
                </a:cubicBezTo>
                <a:cubicBezTo>
                  <a:pt x="23721" y="26969"/>
                  <a:pt x="23712" y="28066"/>
                  <a:pt x="23712" y="29404"/>
                </a:cubicBezTo>
                <a:cubicBezTo>
                  <a:pt x="22071" y="29369"/>
                  <a:pt x="20331" y="29324"/>
                  <a:pt x="18574" y="29279"/>
                </a:cubicBezTo>
                <a:cubicBezTo>
                  <a:pt x="18583" y="28548"/>
                  <a:pt x="18654" y="27843"/>
                  <a:pt x="18717" y="27112"/>
                </a:cubicBezTo>
                <a:cubicBezTo>
                  <a:pt x="18770" y="26523"/>
                  <a:pt x="18833" y="25925"/>
                  <a:pt x="18859" y="25301"/>
                </a:cubicBezTo>
                <a:close/>
                <a:moveTo>
                  <a:pt x="50779" y="25764"/>
                </a:moveTo>
                <a:lnTo>
                  <a:pt x="50779" y="25764"/>
                </a:lnTo>
                <a:cubicBezTo>
                  <a:pt x="50806" y="26933"/>
                  <a:pt x="50743" y="28155"/>
                  <a:pt x="50779" y="29333"/>
                </a:cubicBezTo>
                <a:cubicBezTo>
                  <a:pt x="49378" y="29404"/>
                  <a:pt x="47906" y="29404"/>
                  <a:pt x="46443" y="29413"/>
                </a:cubicBezTo>
                <a:cubicBezTo>
                  <a:pt x="46399" y="28262"/>
                  <a:pt x="46327" y="27067"/>
                  <a:pt x="46274" y="25961"/>
                </a:cubicBezTo>
                <a:cubicBezTo>
                  <a:pt x="47772" y="25889"/>
                  <a:pt x="49289" y="25845"/>
                  <a:pt x="50779" y="25764"/>
                </a:cubicBezTo>
                <a:close/>
                <a:moveTo>
                  <a:pt x="45890" y="25979"/>
                </a:moveTo>
                <a:cubicBezTo>
                  <a:pt x="45926" y="26014"/>
                  <a:pt x="45926" y="26095"/>
                  <a:pt x="45926" y="26166"/>
                </a:cubicBezTo>
                <a:cubicBezTo>
                  <a:pt x="45979" y="27227"/>
                  <a:pt x="46051" y="28343"/>
                  <a:pt x="46095" y="29422"/>
                </a:cubicBezTo>
                <a:cubicBezTo>
                  <a:pt x="44604" y="29463"/>
                  <a:pt x="43159" y="29549"/>
                  <a:pt x="41627" y="29549"/>
                </a:cubicBezTo>
                <a:cubicBezTo>
                  <a:pt x="41491" y="29549"/>
                  <a:pt x="41353" y="29548"/>
                  <a:pt x="41215" y="29547"/>
                </a:cubicBezTo>
                <a:cubicBezTo>
                  <a:pt x="41215" y="28423"/>
                  <a:pt x="41224" y="27290"/>
                  <a:pt x="41198" y="26193"/>
                </a:cubicBezTo>
                <a:cubicBezTo>
                  <a:pt x="42803" y="26166"/>
                  <a:pt x="44356" y="26077"/>
                  <a:pt x="45890" y="25979"/>
                </a:cubicBezTo>
                <a:close/>
                <a:moveTo>
                  <a:pt x="24203" y="25559"/>
                </a:moveTo>
                <a:cubicBezTo>
                  <a:pt x="26362" y="25657"/>
                  <a:pt x="28333" y="25756"/>
                  <a:pt x="30002" y="25845"/>
                </a:cubicBezTo>
                <a:cubicBezTo>
                  <a:pt x="30011" y="26389"/>
                  <a:pt x="30020" y="26835"/>
                  <a:pt x="30011" y="27112"/>
                </a:cubicBezTo>
                <a:cubicBezTo>
                  <a:pt x="30002" y="27495"/>
                  <a:pt x="29957" y="28218"/>
                  <a:pt x="29904" y="29146"/>
                </a:cubicBezTo>
                <a:cubicBezTo>
                  <a:pt x="29904" y="29288"/>
                  <a:pt x="29895" y="29431"/>
                  <a:pt x="29886" y="29574"/>
                </a:cubicBezTo>
                <a:cubicBezTo>
                  <a:pt x="28209" y="29520"/>
                  <a:pt x="26228" y="29476"/>
                  <a:pt x="24096" y="29413"/>
                </a:cubicBezTo>
                <a:cubicBezTo>
                  <a:pt x="24096" y="28084"/>
                  <a:pt x="24105" y="26996"/>
                  <a:pt x="24141" y="26541"/>
                </a:cubicBezTo>
                <a:cubicBezTo>
                  <a:pt x="24158" y="26309"/>
                  <a:pt x="24185" y="25970"/>
                  <a:pt x="24203" y="25559"/>
                </a:cubicBezTo>
                <a:close/>
                <a:moveTo>
                  <a:pt x="30385" y="25863"/>
                </a:moveTo>
                <a:lnTo>
                  <a:pt x="30385" y="25863"/>
                </a:lnTo>
                <a:cubicBezTo>
                  <a:pt x="33088" y="25996"/>
                  <a:pt x="34908" y="26095"/>
                  <a:pt x="35203" y="26112"/>
                </a:cubicBezTo>
                <a:cubicBezTo>
                  <a:pt x="35185" y="27299"/>
                  <a:pt x="35131" y="28521"/>
                  <a:pt x="35149" y="29716"/>
                </a:cubicBezTo>
                <a:cubicBezTo>
                  <a:pt x="34667" y="29708"/>
                  <a:pt x="32856" y="29654"/>
                  <a:pt x="30269" y="29583"/>
                </a:cubicBezTo>
                <a:cubicBezTo>
                  <a:pt x="30278" y="29440"/>
                  <a:pt x="30287" y="29297"/>
                  <a:pt x="30287" y="29163"/>
                </a:cubicBezTo>
                <a:cubicBezTo>
                  <a:pt x="30341" y="28236"/>
                  <a:pt x="30385" y="27504"/>
                  <a:pt x="30394" y="27120"/>
                </a:cubicBezTo>
                <a:cubicBezTo>
                  <a:pt x="30403" y="26844"/>
                  <a:pt x="30403" y="26407"/>
                  <a:pt x="30385" y="25863"/>
                </a:cubicBezTo>
                <a:close/>
                <a:moveTo>
                  <a:pt x="35568" y="26103"/>
                </a:moveTo>
                <a:cubicBezTo>
                  <a:pt x="36562" y="26207"/>
                  <a:pt x="37648" y="26237"/>
                  <a:pt x="38742" y="26237"/>
                </a:cubicBezTo>
                <a:cubicBezTo>
                  <a:pt x="39446" y="26237"/>
                  <a:pt x="40153" y="26224"/>
                  <a:pt x="40841" y="26210"/>
                </a:cubicBezTo>
                <a:cubicBezTo>
                  <a:pt x="40868" y="27299"/>
                  <a:pt x="40859" y="28432"/>
                  <a:pt x="40868" y="29556"/>
                </a:cubicBezTo>
                <a:cubicBezTo>
                  <a:pt x="39057" y="29592"/>
                  <a:pt x="37335" y="29716"/>
                  <a:pt x="35506" y="29734"/>
                </a:cubicBezTo>
                <a:cubicBezTo>
                  <a:pt x="35479" y="28521"/>
                  <a:pt x="35542" y="27335"/>
                  <a:pt x="35559" y="26130"/>
                </a:cubicBezTo>
                <a:cubicBezTo>
                  <a:pt x="35559" y="26121"/>
                  <a:pt x="35559" y="26103"/>
                  <a:pt x="35568" y="26103"/>
                </a:cubicBezTo>
                <a:close/>
                <a:moveTo>
                  <a:pt x="1356" y="29369"/>
                </a:moveTo>
                <a:cubicBezTo>
                  <a:pt x="2998" y="29377"/>
                  <a:pt x="5014" y="29404"/>
                  <a:pt x="7235" y="29440"/>
                </a:cubicBezTo>
                <a:cubicBezTo>
                  <a:pt x="7155" y="30948"/>
                  <a:pt x="7075" y="32393"/>
                  <a:pt x="7030" y="33597"/>
                </a:cubicBezTo>
                <a:cubicBezTo>
                  <a:pt x="4746" y="33499"/>
                  <a:pt x="2784" y="33410"/>
                  <a:pt x="1374" y="33329"/>
                </a:cubicBezTo>
                <a:cubicBezTo>
                  <a:pt x="1365" y="32000"/>
                  <a:pt x="1356" y="30582"/>
                  <a:pt x="1356" y="29369"/>
                </a:cubicBezTo>
                <a:close/>
                <a:moveTo>
                  <a:pt x="7619" y="29440"/>
                </a:moveTo>
                <a:cubicBezTo>
                  <a:pt x="9314" y="29476"/>
                  <a:pt x="11116" y="29502"/>
                  <a:pt x="12954" y="29547"/>
                </a:cubicBezTo>
                <a:cubicBezTo>
                  <a:pt x="12945" y="30270"/>
                  <a:pt x="12936" y="30894"/>
                  <a:pt x="12971" y="31233"/>
                </a:cubicBezTo>
                <a:cubicBezTo>
                  <a:pt x="13007" y="31599"/>
                  <a:pt x="13007" y="32643"/>
                  <a:pt x="12989" y="33838"/>
                </a:cubicBezTo>
                <a:cubicBezTo>
                  <a:pt x="11027" y="33767"/>
                  <a:pt x="9135" y="33686"/>
                  <a:pt x="7414" y="33615"/>
                </a:cubicBezTo>
                <a:cubicBezTo>
                  <a:pt x="7467" y="32250"/>
                  <a:pt x="7547" y="30680"/>
                  <a:pt x="7619" y="29440"/>
                </a:cubicBezTo>
                <a:close/>
                <a:moveTo>
                  <a:pt x="13337" y="29556"/>
                </a:moveTo>
                <a:cubicBezTo>
                  <a:pt x="14943" y="29583"/>
                  <a:pt x="16576" y="29618"/>
                  <a:pt x="18190" y="29663"/>
                </a:cubicBezTo>
                <a:cubicBezTo>
                  <a:pt x="18190" y="29859"/>
                  <a:pt x="18199" y="30064"/>
                  <a:pt x="18208" y="30278"/>
                </a:cubicBezTo>
                <a:cubicBezTo>
                  <a:pt x="18262" y="31313"/>
                  <a:pt x="18378" y="32518"/>
                  <a:pt x="18485" y="33677"/>
                </a:cubicBezTo>
                <a:cubicBezTo>
                  <a:pt x="18502" y="33802"/>
                  <a:pt x="18511" y="33927"/>
                  <a:pt x="18520" y="34052"/>
                </a:cubicBezTo>
                <a:cubicBezTo>
                  <a:pt x="16799" y="33981"/>
                  <a:pt x="15068" y="33918"/>
                  <a:pt x="13373" y="33856"/>
                </a:cubicBezTo>
                <a:cubicBezTo>
                  <a:pt x="13391" y="32616"/>
                  <a:pt x="13391" y="31581"/>
                  <a:pt x="13355" y="31197"/>
                </a:cubicBezTo>
                <a:cubicBezTo>
                  <a:pt x="13319" y="30876"/>
                  <a:pt x="13328" y="30261"/>
                  <a:pt x="13337" y="29556"/>
                </a:cubicBezTo>
                <a:close/>
                <a:moveTo>
                  <a:pt x="18574" y="29672"/>
                </a:moveTo>
                <a:lnTo>
                  <a:pt x="18574" y="29672"/>
                </a:lnTo>
                <a:cubicBezTo>
                  <a:pt x="20331" y="29708"/>
                  <a:pt x="22071" y="29752"/>
                  <a:pt x="23712" y="29797"/>
                </a:cubicBezTo>
                <a:cubicBezTo>
                  <a:pt x="23712" y="31197"/>
                  <a:pt x="23721" y="32812"/>
                  <a:pt x="23739" y="34239"/>
                </a:cubicBezTo>
                <a:cubicBezTo>
                  <a:pt x="22178" y="34186"/>
                  <a:pt x="20554" y="34123"/>
                  <a:pt x="18913" y="34061"/>
                </a:cubicBezTo>
                <a:cubicBezTo>
                  <a:pt x="18895" y="33918"/>
                  <a:pt x="18886" y="33784"/>
                  <a:pt x="18868" y="33642"/>
                </a:cubicBezTo>
                <a:cubicBezTo>
                  <a:pt x="18761" y="32482"/>
                  <a:pt x="18645" y="31287"/>
                  <a:pt x="18592" y="30261"/>
                </a:cubicBezTo>
                <a:cubicBezTo>
                  <a:pt x="18583" y="30055"/>
                  <a:pt x="18574" y="29859"/>
                  <a:pt x="18574" y="29672"/>
                </a:cubicBezTo>
                <a:close/>
                <a:moveTo>
                  <a:pt x="24096" y="29806"/>
                </a:moveTo>
                <a:cubicBezTo>
                  <a:pt x="26228" y="29859"/>
                  <a:pt x="28191" y="29913"/>
                  <a:pt x="29859" y="29957"/>
                </a:cubicBezTo>
                <a:cubicBezTo>
                  <a:pt x="29770" y="31643"/>
                  <a:pt x="29689" y="33231"/>
                  <a:pt x="29663" y="34445"/>
                </a:cubicBezTo>
                <a:cubicBezTo>
                  <a:pt x="28021" y="34391"/>
                  <a:pt x="26139" y="34320"/>
                  <a:pt x="24123" y="34248"/>
                </a:cubicBezTo>
                <a:cubicBezTo>
                  <a:pt x="24114" y="32830"/>
                  <a:pt x="24096" y="31206"/>
                  <a:pt x="24096" y="29806"/>
                </a:cubicBezTo>
                <a:close/>
                <a:moveTo>
                  <a:pt x="30251" y="29966"/>
                </a:moveTo>
                <a:cubicBezTo>
                  <a:pt x="32981" y="30038"/>
                  <a:pt x="34846" y="30091"/>
                  <a:pt x="35167" y="30100"/>
                </a:cubicBezTo>
                <a:cubicBezTo>
                  <a:pt x="35220" y="31670"/>
                  <a:pt x="35390" y="33160"/>
                  <a:pt x="35497" y="34641"/>
                </a:cubicBezTo>
                <a:cubicBezTo>
                  <a:pt x="35435" y="34641"/>
                  <a:pt x="35336" y="34641"/>
                  <a:pt x="35203" y="34632"/>
                </a:cubicBezTo>
                <a:cubicBezTo>
                  <a:pt x="35113" y="34623"/>
                  <a:pt x="35033" y="34614"/>
                  <a:pt x="34953" y="34605"/>
                </a:cubicBezTo>
                <a:lnTo>
                  <a:pt x="34953" y="34623"/>
                </a:lnTo>
                <a:cubicBezTo>
                  <a:pt x="34070" y="34596"/>
                  <a:pt x="32321" y="34534"/>
                  <a:pt x="30046" y="34453"/>
                </a:cubicBezTo>
                <a:cubicBezTo>
                  <a:pt x="30082" y="33115"/>
                  <a:pt x="30171" y="31385"/>
                  <a:pt x="30251" y="29966"/>
                </a:cubicBezTo>
                <a:close/>
                <a:moveTo>
                  <a:pt x="70485" y="29270"/>
                </a:moveTo>
                <a:cubicBezTo>
                  <a:pt x="70646" y="31064"/>
                  <a:pt x="70887" y="32848"/>
                  <a:pt x="70985" y="34677"/>
                </a:cubicBezTo>
                <a:cubicBezTo>
                  <a:pt x="69727" y="34739"/>
                  <a:pt x="68532" y="34864"/>
                  <a:pt x="67229" y="34882"/>
                </a:cubicBezTo>
                <a:cubicBezTo>
                  <a:pt x="66917" y="33035"/>
                  <a:pt x="66516" y="31278"/>
                  <a:pt x="66212" y="29422"/>
                </a:cubicBezTo>
                <a:cubicBezTo>
                  <a:pt x="67595" y="29333"/>
                  <a:pt x="69013" y="29270"/>
                  <a:pt x="70485" y="29270"/>
                </a:cubicBezTo>
                <a:close/>
                <a:moveTo>
                  <a:pt x="40876" y="29913"/>
                </a:moveTo>
                <a:cubicBezTo>
                  <a:pt x="40903" y="31661"/>
                  <a:pt x="40939" y="33410"/>
                  <a:pt x="41055" y="35078"/>
                </a:cubicBezTo>
                <a:cubicBezTo>
                  <a:pt x="39253" y="35024"/>
                  <a:pt x="37558" y="34855"/>
                  <a:pt x="35863" y="34694"/>
                </a:cubicBezTo>
                <a:cubicBezTo>
                  <a:pt x="35738" y="33169"/>
                  <a:pt x="35577" y="31679"/>
                  <a:pt x="35515" y="30091"/>
                </a:cubicBezTo>
                <a:cubicBezTo>
                  <a:pt x="37344" y="30073"/>
                  <a:pt x="39065" y="29948"/>
                  <a:pt x="40876" y="29913"/>
                </a:cubicBezTo>
                <a:close/>
                <a:moveTo>
                  <a:pt x="65802" y="29431"/>
                </a:moveTo>
                <a:cubicBezTo>
                  <a:pt x="65864" y="29440"/>
                  <a:pt x="65838" y="29440"/>
                  <a:pt x="65855" y="29485"/>
                </a:cubicBezTo>
                <a:cubicBezTo>
                  <a:pt x="65873" y="29538"/>
                  <a:pt x="65900" y="29690"/>
                  <a:pt x="65909" y="29743"/>
                </a:cubicBezTo>
                <a:cubicBezTo>
                  <a:pt x="66212" y="31483"/>
                  <a:pt x="66578" y="33187"/>
                  <a:pt x="66863" y="34900"/>
                </a:cubicBezTo>
                <a:cubicBezTo>
                  <a:pt x="65445" y="34944"/>
                  <a:pt x="64044" y="35016"/>
                  <a:pt x="62662" y="35087"/>
                </a:cubicBezTo>
                <a:cubicBezTo>
                  <a:pt x="62537" y="33213"/>
                  <a:pt x="62394" y="31349"/>
                  <a:pt x="62189" y="29556"/>
                </a:cubicBezTo>
                <a:cubicBezTo>
                  <a:pt x="63090" y="29556"/>
                  <a:pt x="63982" y="29493"/>
                  <a:pt x="64883" y="29476"/>
                </a:cubicBezTo>
                <a:cubicBezTo>
                  <a:pt x="65177" y="29467"/>
                  <a:pt x="65472" y="29467"/>
                  <a:pt x="65766" y="29449"/>
                </a:cubicBezTo>
                <a:cubicBezTo>
                  <a:pt x="65784" y="29440"/>
                  <a:pt x="65784" y="29431"/>
                  <a:pt x="65802" y="29431"/>
                </a:cubicBezTo>
                <a:close/>
                <a:moveTo>
                  <a:pt x="46104" y="29779"/>
                </a:moveTo>
                <a:cubicBezTo>
                  <a:pt x="46176" y="31581"/>
                  <a:pt x="46309" y="33329"/>
                  <a:pt x="46407" y="35114"/>
                </a:cubicBezTo>
                <a:cubicBezTo>
                  <a:pt x="45340" y="35114"/>
                  <a:pt x="44261" y="35143"/>
                  <a:pt x="43193" y="35143"/>
                </a:cubicBezTo>
                <a:cubicBezTo>
                  <a:pt x="42592" y="35143"/>
                  <a:pt x="41994" y="35134"/>
                  <a:pt x="41403" y="35105"/>
                </a:cubicBezTo>
                <a:cubicBezTo>
                  <a:pt x="41296" y="33419"/>
                  <a:pt x="41260" y="31670"/>
                  <a:pt x="41224" y="29913"/>
                </a:cubicBezTo>
                <a:cubicBezTo>
                  <a:pt x="42893" y="29904"/>
                  <a:pt x="44481" y="29823"/>
                  <a:pt x="46104" y="29779"/>
                </a:cubicBezTo>
                <a:close/>
                <a:moveTo>
                  <a:pt x="50779" y="29690"/>
                </a:moveTo>
                <a:cubicBezTo>
                  <a:pt x="50814" y="31536"/>
                  <a:pt x="50913" y="33329"/>
                  <a:pt x="50975" y="35149"/>
                </a:cubicBezTo>
                <a:cubicBezTo>
                  <a:pt x="50780" y="35151"/>
                  <a:pt x="50586" y="35151"/>
                  <a:pt x="50392" y="35151"/>
                </a:cubicBezTo>
                <a:cubicBezTo>
                  <a:pt x="49167" y="35151"/>
                  <a:pt x="47965" y="35129"/>
                  <a:pt x="46755" y="35114"/>
                </a:cubicBezTo>
                <a:cubicBezTo>
                  <a:pt x="46675" y="33321"/>
                  <a:pt x="46515" y="31554"/>
                  <a:pt x="46470" y="29770"/>
                </a:cubicBezTo>
                <a:lnTo>
                  <a:pt x="46470" y="29770"/>
                </a:lnTo>
                <a:cubicBezTo>
                  <a:pt x="46598" y="29771"/>
                  <a:pt x="46726" y="29771"/>
                  <a:pt x="46853" y="29771"/>
                </a:cubicBezTo>
                <a:cubicBezTo>
                  <a:pt x="48189" y="29771"/>
                  <a:pt x="49484" y="29730"/>
                  <a:pt x="50779" y="29690"/>
                </a:cubicBezTo>
                <a:close/>
                <a:moveTo>
                  <a:pt x="55873" y="29592"/>
                </a:moveTo>
                <a:cubicBezTo>
                  <a:pt x="55998" y="31394"/>
                  <a:pt x="55980" y="33338"/>
                  <a:pt x="56007" y="35247"/>
                </a:cubicBezTo>
                <a:cubicBezTo>
                  <a:pt x="54499" y="35167"/>
                  <a:pt x="52929" y="35149"/>
                  <a:pt x="51332" y="35149"/>
                </a:cubicBezTo>
                <a:cubicBezTo>
                  <a:pt x="51252" y="33347"/>
                  <a:pt x="51180" y="31527"/>
                  <a:pt x="51127" y="29681"/>
                </a:cubicBezTo>
                <a:cubicBezTo>
                  <a:pt x="52679" y="29627"/>
                  <a:pt x="54329" y="29654"/>
                  <a:pt x="55873" y="29592"/>
                </a:cubicBezTo>
                <a:close/>
                <a:moveTo>
                  <a:pt x="58533" y="29526"/>
                </a:moveTo>
                <a:cubicBezTo>
                  <a:pt x="59634" y="29526"/>
                  <a:pt x="60745" y="29545"/>
                  <a:pt x="61841" y="29556"/>
                </a:cubicBezTo>
                <a:cubicBezTo>
                  <a:pt x="62037" y="31367"/>
                  <a:pt x="62180" y="33231"/>
                  <a:pt x="62305" y="35114"/>
                </a:cubicBezTo>
                <a:cubicBezTo>
                  <a:pt x="60518" y="35196"/>
                  <a:pt x="58654" y="35248"/>
                  <a:pt x="56799" y="35248"/>
                </a:cubicBezTo>
                <a:cubicBezTo>
                  <a:pt x="56653" y="35248"/>
                  <a:pt x="56508" y="35248"/>
                  <a:pt x="56363" y="35247"/>
                </a:cubicBezTo>
                <a:cubicBezTo>
                  <a:pt x="56346" y="33329"/>
                  <a:pt x="56337" y="31358"/>
                  <a:pt x="56238" y="29565"/>
                </a:cubicBezTo>
                <a:cubicBezTo>
                  <a:pt x="56993" y="29535"/>
                  <a:pt x="57760" y="29526"/>
                  <a:pt x="58533" y="29526"/>
                </a:cubicBezTo>
                <a:close/>
                <a:moveTo>
                  <a:pt x="71012" y="35024"/>
                </a:moveTo>
                <a:cubicBezTo>
                  <a:pt x="71056" y="35961"/>
                  <a:pt x="71074" y="36925"/>
                  <a:pt x="71101" y="37879"/>
                </a:cubicBezTo>
                <a:cubicBezTo>
                  <a:pt x="69959" y="37959"/>
                  <a:pt x="68853" y="38066"/>
                  <a:pt x="67747" y="38174"/>
                </a:cubicBezTo>
                <a:cubicBezTo>
                  <a:pt x="67577" y="37210"/>
                  <a:pt x="67425" y="36238"/>
                  <a:pt x="67292" y="35239"/>
                </a:cubicBezTo>
                <a:cubicBezTo>
                  <a:pt x="68576" y="35212"/>
                  <a:pt x="69763" y="35087"/>
                  <a:pt x="71012" y="35024"/>
                </a:cubicBezTo>
                <a:close/>
                <a:moveTo>
                  <a:pt x="66917" y="35247"/>
                </a:moveTo>
                <a:cubicBezTo>
                  <a:pt x="66926" y="35247"/>
                  <a:pt x="66926" y="35247"/>
                  <a:pt x="66926" y="35256"/>
                </a:cubicBezTo>
                <a:cubicBezTo>
                  <a:pt x="67078" y="36247"/>
                  <a:pt x="67220" y="37246"/>
                  <a:pt x="67390" y="38218"/>
                </a:cubicBezTo>
                <a:cubicBezTo>
                  <a:pt x="65900" y="38361"/>
                  <a:pt x="64428" y="38530"/>
                  <a:pt x="62947" y="38682"/>
                </a:cubicBezTo>
                <a:cubicBezTo>
                  <a:pt x="62858" y="37612"/>
                  <a:pt x="62751" y="36550"/>
                  <a:pt x="62688" y="35444"/>
                </a:cubicBezTo>
                <a:cubicBezTo>
                  <a:pt x="64080" y="35363"/>
                  <a:pt x="65507" y="35310"/>
                  <a:pt x="66917" y="35247"/>
                </a:cubicBezTo>
                <a:close/>
                <a:moveTo>
                  <a:pt x="62314" y="35462"/>
                </a:moveTo>
                <a:cubicBezTo>
                  <a:pt x="62358" y="35479"/>
                  <a:pt x="62332" y="35533"/>
                  <a:pt x="62340" y="35560"/>
                </a:cubicBezTo>
                <a:cubicBezTo>
                  <a:pt x="62385" y="36050"/>
                  <a:pt x="62403" y="36586"/>
                  <a:pt x="62448" y="37094"/>
                </a:cubicBezTo>
                <a:cubicBezTo>
                  <a:pt x="62501" y="37638"/>
                  <a:pt x="62555" y="38182"/>
                  <a:pt x="62599" y="38709"/>
                </a:cubicBezTo>
                <a:cubicBezTo>
                  <a:pt x="60610" y="38869"/>
                  <a:pt x="58495" y="38905"/>
                  <a:pt x="56426" y="38976"/>
                </a:cubicBezTo>
                <a:cubicBezTo>
                  <a:pt x="56417" y="37843"/>
                  <a:pt x="56399" y="36719"/>
                  <a:pt x="56372" y="35613"/>
                </a:cubicBezTo>
                <a:cubicBezTo>
                  <a:pt x="58388" y="35604"/>
                  <a:pt x="60387" y="35560"/>
                  <a:pt x="62314" y="35462"/>
                </a:cubicBezTo>
                <a:close/>
                <a:moveTo>
                  <a:pt x="51368" y="35506"/>
                </a:moveTo>
                <a:cubicBezTo>
                  <a:pt x="52938" y="35515"/>
                  <a:pt x="54517" y="35515"/>
                  <a:pt x="56015" y="35595"/>
                </a:cubicBezTo>
                <a:cubicBezTo>
                  <a:pt x="56042" y="36719"/>
                  <a:pt x="56060" y="37843"/>
                  <a:pt x="56069" y="38976"/>
                </a:cubicBezTo>
                <a:cubicBezTo>
                  <a:pt x="54561" y="38985"/>
                  <a:pt x="53027" y="38968"/>
                  <a:pt x="51573" y="39039"/>
                </a:cubicBezTo>
                <a:cubicBezTo>
                  <a:pt x="51448" y="37915"/>
                  <a:pt x="51403" y="36719"/>
                  <a:pt x="51350" y="35533"/>
                </a:cubicBezTo>
                <a:cubicBezTo>
                  <a:pt x="51350" y="35515"/>
                  <a:pt x="51350" y="35506"/>
                  <a:pt x="51368" y="35506"/>
                </a:cubicBezTo>
                <a:close/>
                <a:moveTo>
                  <a:pt x="46782" y="35462"/>
                </a:moveTo>
                <a:cubicBezTo>
                  <a:pt x="47987" y="35485"/>
                  <a:pt x="49199" y="35508"/>
                  <a:pt x="50424" y="35508"/>
                </a:cubicBezTo>
                <a:cubicBezTo>
                  <a:pt x="50613" y="35508"/>
                  <a:pt x="50803" y="35507"/>
                  <a:pt x="50993" y="35506"/>
                </a:cubicBezTo>
                <a:cubicBezTo>
                  <a:pt x="51046" y="36711"/>
                  <a:pt x="51100" y="37915"/>
                  <a:pt x="51225" y="39048"/>
                </a:cubicBezTo>
                <a:cubicBezTo>
                  <a:pt x="49780" y="39092"/>
                  <a:pt x="48317" y="39119"/>
                  <a:pt x="46836" y="39128"/>
                </a:cubicBezTo>
                <a:cubicBezTo>
                  <a:pt x="46809" y="37924"/>
                  <a:pt x="46836" y="36666"/>
                  <a:pt x="46773" y="35497"/>
                </a:cubicBezTo>
                <a:cubicBezTo>
                  <a:pt x="46764" y="35479"/>
                  <a:pt x="46764" y="35470"/>
                  <a:pt x="46782" y="35462"/>
                </a:cubicBezTo>
                <a:close/>
                <a:moveTo>
                  <a:pt x="41447" y="35453"/>
                </a:moveTo>
                <a:cubicBezTo>
                  <a:pt x="42027" y="35487"/>
                  <a:pt x="42609" y="35499"/>
                  <a:pt x="43195" y="35499"/>
                </a:cubicBezTo>
                <a:cubicBezTo>
                  <a:pt x="44260" y="35499"/>
                  <a:pt x="45334" y="35462"/>
                  <a:pt x="46416" y="35462"/>
                </a:cubicBezTo>
                <a:cubicBezTo>
                  <a:pt x="46479" y="36648"/>
                  <a:pt x="46452" y="37924"/>
                  <a:pt x="46479" y="39137"/>
                </a:cubicBezTo>
                <a:cubicBezTo>
                  <a:pt x="44864" y="39155"/>
                  <a:pt x="43214" y="39146"/>
                  <a:pt x="41590" y="39155"/>
                </a:cubicBezTo>
                <a:cubicBezTo>
                  <a:pt x="41572" y="37897"/>
                  <a:pt x="41528" y="36666"/>
                  <a:pt x="41438" y="35488"/>
                </a:cubicBezTo>
                <a:cubicBezTo>
                  <a:pt x="41430" y="35470"/>
                  <a:pt x="41430" y="35453"/>
                  <a:pt x="41447" y="35453"/>
                </a:cubicBezTo>
                <a:close/>
                <a:moveTo>
                  <a:pt x="35897" y="35053"/>
                </a:moveTo>
                <a:cubicBezTo>
                  <a:pt x="35898" y="35053"/>
                  <a:pt x="35898" y="35055"/>
                  <a:pt x="35898" y="35060"/>
                </a:cubicBezTo>
                <a:cubicBezTo>
                  <a:pt x="37602" y="35212"/>
                  <a:pt x="39297" y="35372"/>
                  <a:pt x="41082" y="35444"/>
                </a:cubicBezTo>
                <a:cubicBezTo>
                  <a:pt x="41171" y="36648"/>
                  <a:pt x="41224" y="37888"/>
                  <a:pt x="41233" y="39173"/>
                </a:cubicBezTo>
                <a:cubicBezTo>
                  <a:pt x="41086" y="39174"/>
                  <a:pt x="40938" y="39175"/>
                  <a:pt x="40791" y="39175"/>
                </a:cubicBezTo>
                <a:cubicBezTo>
                  <a:pt x="39592" y="39175"/>
                  <a:pt x="38411" y="39130"/>
                  <a:pt x="37224" y="39130"/>
                </a:cubicBezTo>
                <a:cubicBezTo>
                  <a:pt x="36851" y="39130"/>
                  <a:pt x="36478" y="39134"/>
                  <a:pt x="36104" y="39146"/>
                </a:cubicBezTo>
                <a:cubicBezTo>
                  <a:pt x="36068" y="37754"/>
                  <a:pt x="35997" y="36398"/>
                  <a:pt x="35890" y="35078"/>
                </a:cubicBezTo>
                <a:cubicBezTo>
                  <a:pt x="35890" y="35065"/>
                  <a:pt x="35894" y="35053"/>
                  <a:pt x="35897" y="35053"/>
                </a:cubicBezTo>
                <a:close/>
                <a:moveTo>
                  <a:pt x="30037" y="34846"/>
                </a:moveTo>
                <a:cubicBezTo>
                  <a:pt x="33097" y="34944"/>
                  <a:pt x="35203" y="35016"/>
                  <a:pt x="35515" y="35024"/>
                </a:cubicBezTo>
                <a:cubicBezTo>
                  <a:pt x="35524" y="35033"/>
                  <a:pt x="35533" y="35033"/>
                  <a:pt x="35542" y="35042"/>
                </a:cubicBezTo>
                <a:cubicBezTo>
                  <a:pt x="35631" y="36372"/>
                  <a:pt x="35729" y="37745"/>
                  <a:pt x="35738" y="39137"/>
                </a:cubicBezTo>
                <a:lnTo>
                  <a:pt x="34596" y="39182"/>
                </a:lnTo>
                <a:cubicBezTo>
                  <a:pt x="34534" y="39191"/>
                  <a:pt x="32803" y="39235"/>
                  <a:pt x="30207" y="39298"/>
                </a:cubicBezTo>
                <a:cubicBezTo>
                  <a:pt x="30216" y="38075"/>
                  <a:pt x="30198" y="36960"/>
                  <a:pt x="30100" y="36559"/>
                </a:cubicBezTo>
                <a:cubicBezTo>
                  <a:pt x="30037" y="36309"/>
                  <a:pt x="30028" y="35667"/>
                  <a:pt x="30037" y="34846"/>
                </a:cubicBezTo>
                <a:close/>
                <a:moveTo>
                  <a:pt x="24123" y="34632"/>
                </a:moveTo>
                <a:lnTo>
                  <a:pt x="24123" y="34632"/>
                </a:lnTo>
                <a:cubicBezTo>
                  <a:pt x="26139" y="34703"/>
                  <a:pt x="28021" y="34775"/>
                  <a:pt x="29654" y="34828"/>
                </a:cubicBezTo>
                <a:cubicBezTo>
                  <a:pt x="29645" y="35720"/>
                  <a:pt x="29663" y="36363"/>
                  <a:pt x="29725" y="36648"/>
                </a:cubicBezTo>
                <a:cubicBezTo>
                  <a:pt x="29814" y="37023"/>
                  <a:pt x="29832" y="38111"/>
                  <a:pt x="29823" y="39307"/>
                </a:cubicBezTo>
                <a:cubicBezTo>
                  <a:pt x="28182" y="39351"/>
                  <a:pt x="26219" y="39405"/>
                  <a:pt x="24141" y="39449"/>
                </a:cubicBezTo>
                <a:cubicBezTo>
                  <a:pt x="24141" y="38646"/>
                  <a:pt x="24141" y="37888"/>
                  <a:pt x="24141" y="37308"/>
                </a:cubicBezTo>
                <a:cubicBezTo>
                  <a:pt x="24141" y="36675"/>
                  <a:pt x="24132" y="35729"/>
                  <a:pt x="24123" y="34632"/>
                </a:cubicBezTo>
                <a:close/>
                <a:moveTo>
                  <a:pt x="18949" y="34445"/>
                </a:moveTo>
                <a:cubicBezTo>
                  <a:pt x="20581" y="34507"/>
                  <a:pt x="22196" y="34569"/>
                  <a:pt x="23739" y="34623"/>
                </a:cubicBezTo>
                <a:cubicBezTo>
                  <a:pt x="23739" y="34623"/>
                  <a:pt x="23739" y="34632"/>
                  <a:pt x="23739" y="34641"/>
                </a:cubicBezTo>
                <a:cubicBezTo>
                  <a:pt x="23748" y="35729"/>
                  <a:pt x="23757" y="36675"/>
                  <a:pt x="23757" y="37308"/>
                </a:cubicBezTo>
                <a:cubicBezTo>
                  <a:pt x="23757" y="37888"/>
                  <a:pt x="23757" y="38646"/>
                  <a:pt x="23757" y="39458"/>
                </a:cubicBezTo>
                <a:cubicBezTo>
                  <a:pt x="22249" y="39503"/>
                  <a:pt x="20697" y="39538"/>
                  <a:pt x="19154" y="39574"/>
                </a:cubicBezTo>
                <a:cubicBezTo>
                  <a:pt x="19163" y="38405"/>
                  <a:pt x="19154" y="37165"/>
                  <a:pt x="19109" y="36425"/>
                </a:cubicBezTo>
                <a:cubicBezTo>
                  <a:pt x="19073" y="35845"/>
                  <a:pt x="19011" y="35167"/>
                  <a:pt x="18949" y="34445"/>
                </a:cubicBezTo>
                <a:close/>
                <a:moveTo>
                  <a:pt x="13373" y="34239"/>
                </a:moveTo>
                <a:cubicBezTo>
                  <a:pt x="15077" y="34302"/>
                  <a:pt x="16825" y="34373"/>
                  <a:pt x="18565" y="34436"/>
                </a:cubicBezTo>
                <a:cubicBezTo>
                  <a:pt x="18627" y="35167"/>
                  <a:pt x="18690" y="35863"/>
                  <a:pt x="18725" y="36452"/>
                </a:cubicBezTo>
                <a:cubicBezTo>
                  <a:pt x="18770" y="37183"/>
                  <a:pt x="18779" y="38414"/>
                  <a:pt x="18770" y="39583"/>
                </a:cubicBezTo>
                <a:cubicBezTo>
                  <a:pt x="16897" y="39628"/>
                  <a:pt x="15050" y="39672"/>
                  <a:pt x="13364" y="39708"/>
                </a:cubicBezTo>
                <a:cubicBezTo>
                  <a:pt x="13364" y="39672"/>
                  <a:pt x="13355" y="39628"/>
                  <a:pt x="13355" y="39592"/>
                </a:cubicBezTo>
                <a:cubicBezTo>
                  <a:pt x="13301" y="38923"/>
                  <a:pt x="13328" y="37058"/>
                  <a:pt x="13355" y="35256"/>
                </a:cubicBezTo>
                <a:cubicBezTo>
                  <a:pt x="13364" y="34908"/>
                  <a:pt x="13364" y="34569"/>
                  <a:pt x="13373" y="34239"/>
                </a:cubicBezTo>
                <a:close/>
                <a:moveTo>
                  <a:pt x="7405" y="33999"/>
                </a:moveTo>
                <a:lnTo>
                  <a:pt x="7405" y="33999"/>
                </a:lnTo>
                <a:cubicBezTo>
                  <a:pt x="9126" y="34070"/>
                  <a:pt x="11027" y="34150"/>
                  <a:pt x="12989" y="34222"/>
                </a:cubicBezTo>
                <a:cubicBezTo>
                  <a:pt x="12980" y="34561"/>
                  <a:pt x="12980" y="34908"/>
                  <a:pt x="12971" y="35247"/>
                </a:cubicBezTo>
                <a:cubicBezTo>
                  <a:pt x="12945" y="37058"/>
                  <a:pt x="12918" y="38932"/>
                  <a:pt x="12971" y="39619"/>
                </a:cubicBezTo>
                <a:cubicBezTo>
                  <a:pt x="12971" y="39654"/>
                  <a:pt x="12980" y="39690"/>
                  <a:pt x="12980" y="39717"/>
                </a:cubicBezTo>
                <a:cubicBezTo>
                  <a:pt x="10786" y="39770"/>
                  <a:pt x="8886" y="39806"/>
                  <a:pt x="7547" y="39833"/>
                </a:cubicBezTo>
                <a:cubicBezTo>
                  <a:pt x="7565" y="38414"/>
                  <a:pt x="7556" y="37023"/>
                  <a:pt x="7440" y="36559"/>
                </a:cubicBezTo>
                <a:cubicBezTo>
                  <a:pt x="7369" y="36229"/>
                  <a:pt x="7369" y="35230"/>
                  <a:pt x="7405" y="33999"/>
                </a:cubicBezTo>
                <a:close/>
                <a:moveTo>
                  <a:pt x="1383" y="33713"/>
                </a:moveTo>
                <a:lnTo>
                  <a:pt x="1383" y="33713"/>
                </a:lnTo>
                <a:cubicBezTo>
                  <a:pt x="2784" y="33793"/>
                  <a:pt x="4746" y="33883"/>
                  <a:pt x="7021" y="33981"/>
                </a:cubicBezTo>
                <a:cubicBezTo>
                  <a:pt x="6976" y="35301"/>
                  <a:pt x="6985" y="36282"/>
                  <a:pt x="7066" y="36648"/>
                </a:cubicBezTo>
                <a:cubicBezTo>
                  <a:pt x="7173" y="37076"/>
                  <a:pt x="7182" y="38441"/>
                  <a:pt x="7164" y="39833"/>
                </a:cubicBezTo>
                <a:cubicBezTo>
                  <a:pt x="6683" y="39843"/>
                  <a:pt x="6294" y="39848"/>
                  <a:pt x="6018" y="39848"/>
                </a:cubicBezTo>
                <a:cubicBezTo>
                  <a:pt x="5824" y="39848"/>
                  <a:pt x="5685" y="39845"/>
                  <a:pt x="5612" y="39842"/>
                </a:cubicBezTo>
                <a:cubicBezTo>
                  <a:pt x="5112" y="39818"/>
                  <a:pt x="4137" y="39810"/>
                  <a:pt x="3055" y="39810"/>
                </a:cubicBezTo>
                <a:cubicBezTo>
                  <a:pt x="2515" y="39810"/>
                  <a:pt x="1948" y="39812"/>
                  <a:pt x="1401" y="39815"/>
                </a:cubicBezTo>
                <a:cubicBezTo>
                  <a:pt x="1401" y="38869"/>
                  <a:pt x="1410" y="37968"/>
                  <a:pt x="1410" y="37308"/>
                </a:cubicBezTo>
                <a:cubicBezTo>
                  <a:pt x="1401" y="36675"/>
                  <a:pt x="1401" y="35729"/>
                  <a:pt x="1392" y="34632"/>
                </a:cubicBezTo>
                <a:cubicBezTo>
                  <a:pt x="1383" y="34338"/>
                  <a:pt x="1383" y="34034"/>
                  <a:pt x="1383" y="33713"/>
                </a:cubicBezTo>
                <a:close/>
                <a:moveTo>
                  <a:pt x="1999" y="1"/>
                </a:moveTo>
                <a:cubicBezTo>
                  <a:pt x="1909" y="919"/>
                  <a:pt x="1731" y="2730"/>
                  <a:pt x="1615" y="3962"/>
                </a:cubicBezTo>
                <a:lnTo>
                  <a:pt x="0" y="3988"/>
                </a:lnTo>
                <a:lnTo>
                  <a:pt x="0" y="4372"/>
                </a:lnTo>
                <a:lnTo>
                  <a:pt x="1579" y="4345"/>
                </a:lnTo>
                <a:lnTo>
                  <a:pt x="1579" y="4345"/>
                </a:lnTo>
                <a:cubicBezTo>
                  <a:pt x="1561" y="4532"/>
                  <a:pt x="1552" y="4693"/>
                  <a:pt x="1544" y="4827"/>
                </a:cubicBezTo>
                <a:cubicBezTo>
                  <a:pt x="1490" y="5487"/>
                  <a:pt x="1517" y="7271"/>
                  <a:pt x="1535" y="9029"/>
                </a:cubicBezTo>
                <a:cubicBezTo>
                  <a:pt x="973" y="9011"/>
                  <a:pt x="473" y="9002"/>
                  <a:pt x="36" y="8993"/>
                </a:cubicBezTo>
                <a:lnTo>
                  <a:pt x="36" y="9377"/>
                </a:lnTo>
                <a:cubicBezTo>
                  <a:pt x="473" y="9385"/>
                  <a:pt x="982" y="9403"/>
                  <a:pt x="1544" y="9412"/>
                </a:cubicBezTo>
                <a:cubicBezTo>
                  <a:pt x="1570" y="11072"/>
                  <a:pt x="1588" y="12722"/>
                  <a:pt x="1544" y="13213"/>
                </a:cubicBezTo>
                <a:cubicBezTo>
                  <a:pt x="1517" y="13436"/>
                  <a:pt x="1517" y="13775"/>
                  <a:pt x="1517" y="14185"/>
                </a:cubicBezTo>
                <a:cubicBezTo>
                  <a:pt x="1008" y="14176"/>
                  <a:pt x="518" y="14176"/>
                  <a:pt x="36" y="14176"/>
                </a:cubicBezTo>
                <a:lnTo>
                  <a:pt x="36" y="14560"/>
                </a:lnTo>
                <a:cubicBezTo>
                  <a:pt x="518" y="14560"/>
                  <a:pt x="1008" y="14569"/>
                  <a:pt x="1517" y="14569"/>
                </a:cubicBezTo>
                <a:cubicBezTo>
                  <a:pt x="1526" y="14943"/>
                  <a:pt x="1535" y="15354"/>
                  <a:pt x="1544" y="15773"/>
                </a:cubicBezTo>
                <a:cubicBezTo>
                  <a:pt x="1570" y="17075"/>
                  <a:pt x="1606" y="18556"/>
                  <a:pt x="1517" y="19163"/>
                </a:cubicBezTo>
                <a:cubicBezTo>
                  <a:pt x="1472" y="19431"/>
                  <a:pt x="1428" y="19912"/>
                  <a:pt x="1383" y="20519"/>
                </a:cubicBezTo>
                <a:cubicBezTo>
                  <a:pt x="910" y="20537"/>
                  <a:pt x="464" y="20555"/>
                  <a:pt x="36" y="20572"/>
                </a:cubicBezTo>
                <a:lnTo>
                  <a:pt x="36" y="20956"/>
                </a:lnTo>
                <a:cubicBezTo>
                  <a:pt x="455" y="20938"/>
                  <a:pt x="892" y="20920"/>
                  <a:pt x="1356" y="20903"/>
                </a:cubicBezTo>
                <a:lnTo>
                  <a:pt x="1356" y="20903"/>
                </a:lnTo>
                <a:cubicBezTo>
                  <a:pt x="1285" y="21875"/>
                  <a:pt x="1222" y="23070"/>
                  <a:pt x="1160" y="24132"/>
                </a:cubicBezTo>
                <a:cubicBezTo>
                  <a:pt x="776" y="24123"/>
                  <a:pt x="393" y="24105"/>
                  <a:pt x="36" y="24096"/>
                </a:cubicBezTo>
                <a:lnTo>
                  <a:pt x="36" y="24480"/>
                </a:lnTo>
                <a:cubicBezTo>
                  <a:pt x="384" y="24489"/>
                  <a:pt x="758" y="24507"/>
                  <a:pt x="1142" y="24516"/>
                </a:cubicBezTo>
                <a:cubicBezTo>
                  <a:pt x="1097" y="25381"/>
                  <a:pt x="1053" y="26103"/>
                  <a:pt x="1026" y="26514"/>
                </a:cubicBezTo>
                <a:cubicBezTo>
                  <a:pt x="990" y="26924"/>
                  <a:pt x="982" y="27843"/>
                  <a:pt x="973" y="28985"/>
                </a:cubicBezTo>
                <a:lnTo>
                  <a:pt x="36" y="28985"/>
                </a:lnTo>
                <a:lnTo>
                  <a:pt x="36" y="29369"/>
                </a:lnTo>
                <a:lnTo>
                  <a:pt x="973" y="29369"/>
                </a:lnTo>
                <a:cubicBezTo>
                  <a:pt x="973" y="30573"/>
                  <a:pt x="982" y="31982"/>
                  <a:pt x="990" y="33312"/>
                </a:cubicBezTo>
                <a:cubicBezTo>
                  <a:pt x="625" y="33285"/>
                  <a:pt x="304" y="33267"/>
                  <a:pt x="36" y="33249"/>
                </a:cubicBezTo>
                <a:lnTo>
                  <a:pt x="36" y="33633"/>
                </a:lnTo>
                <a:cubicBezTo>
                  <a:pt x="304" y="33651"/>
                  <a:pt x="625" y="33668"/>
                  <a:pt x="999" y="33695"/>
                </a:cubicBezTo>
                <a:cubicBezTo>
                  <a:pt x="999" y="34016"/>
                  <a:pt x="999" y="34338"/>
                  <a:pt x="999" y="34641"/>
                </a:cubicBezTo>
                <a:cubicBezTo>
                  <a:pt x="1008" y="35729"/>
                  <a:pt x="1017" y="36675"/>
                  <a:pt x="1017" y="37308"/>
                </a:cubicBezTo>
                <a:cubicBezTo>
                  <a:pt x="1026" y="37977"/>
                  <a:pt x="1017" y="38869"/>
                  <a:pt x="1017" y="39824"/>
                </a:cubicBezTo>
                <a:lnTo>
                  <a:pt x="36" y="39824"/>
                </a:lnTo>
                <a:lnTo>
                  <a:pt x="36" y="40208"/>
                </a:lnTo>
                <a:lnTo>
                  <a:pt x="1008" y="40208"/>
                </a:lnTo>
                <a:cubicBezTo>
                  <a:pt x="1008" y="40671"/>
                  <a:pt x="1008" y="41144"/>
                  <a:pt x="999" y="41599"/>
                </a:cubicBezTo>
                <a:lnTo>
                  <a:pt x="1383" y="41599"/>
                </a:lnTo>
                <a:cubicBezTo>
                  <a:pt x="1392" y="41144"/>
                  <a:pt x="1392" y="40671"/>
                  <a:pt x="1401" y="40199"/>
                </a:cubicBezTo>
                <a:cubicBezTo>
                  <a:pt x="1948" y="40196"/>
                  <a:pt x="2514" y="40194"/>
                  <a:pt x="3053" y="40194"/>
                </a:cubicBezTo>
                <a:cubicBezTo>
                  <a:pt x="4131" y="40194"/>
                  <a:pt x="5100" y="40202"/>
                  <a:pt x="5594" y="40225"/>
                </a:cubicBezTo>
                <a:cubicBezTo>
                  <a:pt x="5671" y="40229"/>
                  <a:pt x="5812" y="40231"/>
                  <a:pt x="6008" y="40231"/>
                </a:cubicBezTo>
                <a:cubicBezTo>
                  <a:pt x="6285" y="40231"/>
                  <a:pt x="6674" y="40227"/>
                  <a:pt x="7155" y="40216"/>
                </a:cubicBezTo>
                <a:lnTo>
                  <a:pt x="7155" y="40216"/>
                </a:lnTo>
                <a:cubicBezTo>
                  <a:pt x="7155" y="40698"/>
                  <a:pt x="7137" y="41171"/>
                  <a:pt x="7128" y="41599"/>
                </a:cubicBezTo>
                <a:lnTo>
                  <a:pt x="7512" y="41599"/>
                </a:lnTo>
                <a:cubicBezTo>
                  <a:pt x="7521" y="41171"/>
                  <a:pt x="7538" y="40698"/>
                  <a:pt x="7547" y="40216"/>
                </a:cubicBezTo>
                <a:cubicBezTo>
                  <a:pt x="8886" y="40190"/>
                  <a:pt x="10804" y="40154"/>
                  <a:pt x="13016" y="40100"/>
                </a:cubicBezTo>
                <a:cubicBezTo>
                  <a:pt x="13052" y="40520"/>
                  <a:pt x="13096" y="41046"/>
                  <a:pt x="13150" y="41599"/>
                </a:cubicBezTo>
                <a:lnTo>
                  <a:pt x="13533" y="41599"/>
                </a:lnTo>
                <a:cubicBezTo>
                  <a:pt x="13489" y="41046"/>
                  <a:pt x="13435" y="40520"/>
                  <a:pt x="13400" y="40092"/>
                </a:cubicBezTo>
                <a:cubicBezTo>
                  <a:pt x="15077" y="40056"/>
                  <a:pt x="16906" y="40011"/>
                  <a:pt x="18761" y="39967"/>
                </a:cubicBezTo>
                <a:lnTo>
                  <a:pt x="18761" y="39967"/>
                </a:lnTo>
                <a:cubicBezTo>
                  <a:pt x="18761" y="40591"/>
                  <a:pt x="18752" y="41171"/>
                  <a:pt x="18743" y="41626"/>
                </a:cubicBezTo>
                <a:lnTo>
                  <a:pt x="19127" y="41626"/>
                </a:lnTo>
                <a:cubicBezTo>
                  <a:pt x="19136" y="41171"/>
                  <a:pt x="19145" y="40582"/>
                  <a:pt x="19154" y="39958"/>
                </a:cubicBezTo>
                <a:cubicBezTo>
                  <a:pt x="20697" y="39922"/>
                  <a:pt x="22249" y="39886"/>
                  <a:pt x="23748" y="39851"/>
                </a:cubicBezTo>
                <a:lnTo>
                  <a:pt x="23748" y="39851"/>
                </a:lnTo>
                <a:cubicBezTo>
                  <a:pt x="23748" y="40439"/>
                  <a:pt x="23748" y="41046"/>
                  <a:pt x="23739" y="41626"/>
                </a:cubicBezTo>
                <a:lnTo>
                  <a:pt x="24123" y="41626"/>
                </a:lnTo>
                <a:cubicBezTo>
                  <a:pt x="24132" y="41037"/>
                  <a:pt x="24132" y="40431"/>
                  <a:pt x="24132" y="39842"/>
                </a:cubicBezTo>
                <a:cubicBezTo>
                  <a:pt x="26210" y="39788"/>
                  <a:pt x="28173" y="39735"/>
                  <a:pt x="29823" y="39690"/>
                </a:cubicBezTo>
                <a:lnTo>
                  <a:pt x="29823" y="39690"/>
                </a:lnTo>
                <a:cubicBezTo>
                  <a:pt x="29814" y="40350"/>
                  <a:pt x="29796" y="41028"/>
                  <a:pt x="29788" y="41626"/>
                </a:cubicBezTo>
                <a:lnTo>
                  <a:pt x="30171" y="41626"/>
                </a:lnTo>
                <a:cubicBezTo>
                  <a:pt x="30189" y="41028"/>
                  <a:pt x="30198" y="40350"/>
                  <a:pt x="30207" y="39681"/>
                </a:cubicBezTo>
                <a:cubicBezTo>
                  <a:pt x="32651" y="39619"/>
                  <a:pt x="34346" y="39574"/>
                  <a:pt x="34614" y="39565"/>
                </a:cubicBezTo>
                <a:lnTo>
                  <a:pt x="35711" y="39521"/>
                </a:lnTo>
                <a:lnTo>
                  <a:pt x="35756" y="39521"/>
                </a:lnTo>
                <a:cubicBezTo>
                  <a:pt x="35765" y="40199"/>
                  <a:pt x="35783" y="40859"/>
                  <a:pt x="35774" y="41546"/>
                </a:cubicBezTo>
                <a:lnTo>
                  <a:pt x="36139" y="41546"/>
                </a:lnTo>
                <a:cubicBezTo>
                  <a:pt x="36122" y="40877"/>
                  <a:pt x="36130" y="40172"/>
                  <a:pt x="36113" y="39503"/>
                </a:cubicBezTo>
                <a:cubicBezTo>
                  <a:pt x="36511" y="39488"/>
                  <a:pt x="36908" y="39483"/>
                  <a:pt x="37304" y="39483"/>
                </a:cubicBezTo>
                <a:cubicBezTo>
                  <a:pt x="38414" y="39483"/>
                  <a:pt x="39520" y="39525"/>
                  <a:pt x="40651" y="39525"/>
                </a:cubicBezTo>
                <a:cubicBezTo>
                  <a:pt x="40850" y="39525"/>
                  <a:pt x="41050" y="39524"/>
                  <a:pt x="41251" y="39521"/>
                </a:cubicBezTo>
                <a:cubicBezTo>
                  <a:pt x="41260" y="40234"/>
                  <a:pt x="41340" y="40868"/>
                  <a:pt x="41385" y="41546"/>
                </a:cubicBezTo>
                <a:lnTo>
                  <a:pt x="41742" y="41546"/>
                </a:lnTo>
                <a:cubicBezTo>
                  <a:pt x="41679" y="40886"/>
                  <a:pt x="41617" y="40216"/>
                  <a:pt x="41599" y="39512"/>
                </a:cubicBezTo>
                <a:cubicBezTo>
                  <a:pt x="42411" y="39503"/>
                  <a:pt x="43229" y="39503"/>
                  <a:pt x="44047" y="39503"/>
                </a:cubicBezTo>
                <a:cubicBezTo>
                  <a:pt x="44864" y="39503"/>
                  <a:pt x="45680" y="39503"/>
                  <a:pt x="46488" y="39494"/>
                </a:cubicBezTo>
                <a:cubicBezTo>
                  <a:pt x="46515" y="40199"/>
                  <a:pt x="46568" y="40859"/>
                  <a:pt x="46613" y="41546"/>
                </a:cubicBezTo>
                <a:lnTo>
                  <a:pt x="46970" y="41546"/>
                </a:lnTo>
                <a:cubicBezTo>
                  <a:pt x="46925" y="40859"/>
                  <a:pt x="46862" y="40190"/>
                  <a:pt x="46845" y="39485"/>
                </a:cubicBezTo>
                <a:cubicBezTo>
                  <a:pt x="48334" y="39476"/>
                  <a:pt x="49806" y="39440"/>
                  <a:pt x="51261" y="39396"/>
                </a:cubicBezTo>
                <a:cubicBezTo>
                  <a:pt x="51359" y="40109"/>
                  <a:pt x="51448" y="40832"/>
                  <a:pt x="51546" y="41546"/>
                </a:cubicBezTo>
                <a:lnTo>
                  <a:pt x="51894" y="41546"/>
                </a:lnTo>
                <a:cubicBezTo>
                  <a:pt x="51805" y="40823"/>
                  <a:pt x="51716" y="40100"/>
                  <a:pt x="51617" y="39387"/>
                </a:cubicBezTo>
                <a:cubicBezTo>
                  <a:pt x="53054" y="39324"/>
                  <a:pt x="54579" y="39342"/>
                  <a:pt x="56069" y="39324"/>
                </a:cubicBezTo>
                <a:lnTo>
                  <a:pt x="56069" y="39324"/>
                </a:lnTo>
                <a:cubicBezTo>
                  <a:pt x="56069" y="40074"/>
                  <a:pt x="56060" y="40832"/>
                  <a:pt x="56087" y="41546"/>
                </a:cubicBezTo>
                <a:lnTo>
                  <a:pt x="56444" y="41546"/>
                </a:lnTo>
                <a:cubicBezTo>
                  <a:pt x="56417" y="40823"/>
                  <a:pt x="56426" y="40074"/>
                  <a:pt x="56426" y="39324"/>
                </a:cubicBezTo>
                <a:cubicBezTo>
                  <a:pt x="57987" y="39271"/>
                  <a:pt x="59575" y="39244"/>
                  <a:pt x="61127" y="39173"/>
                </a:cubicBezTo>
                <a:cubicBezTo>
                  <a:pt x="61636" y="39146"/>
                  <a:pt x="62135" y="39092"/>
                  <a:pt x="62626" y="39075"/>
                </a:cubicBezTo>
                <a:cubicBezTo>
                  <a:pt x="62679" y="39886"/>
                  <a:pt x="62733" y="40698"/>
                  <a:pt x="62742" y="41546"/>
                </a:cubicBezTo>
                <a:lnTo>
                  <a:pt x="63099" y="41546"/>
                </a:lnTo>
                <a:cubicBezTo>
                  <a:pt x="63090" y="40680"/>
                  <a:pt x="63027" y="39824"/>
                  <a:pt x="62983" y="39039"/>
                </a:cubicBezTo>
                <a:cubicBezTo>
                  <a:pt x="64464" y="38878"/>
                  <a:pt x="65980" y="38700"/>
                  <a:pt x="67452" y="38566"/>
                </a:cubicBezTo>
                <a:cubicBezTo>
                  <a:pt x="67613" y="39601"/>
                  <a:pt x="67836" y="40582"/>
                  <a:pt x="68068" y="41546"/>
                </a:cubicBezTo>
                <a:lnTo>
                  <a:pt x="68434" y="41546"/>
                </a:lnTo>
                <a:cubicBezTo>
                  <a:pt x="68193" y="40573"/>
                  <a:pt x="67970" y="39583"/>
                  <a:pt x="67809" y="38530"/>
                </a:cubicBezTo>
                <a:cubicBezTo>
                  <a:pt x="68880" y="38414"/>
                  <a:pt x="70004" y="38298"/>
                  <a:pt x="71101" y="38245"/>
                </a:cubicBezTo>
                <a:cubicBezTo>
                  <a:pt x="71110" y="39324"/>
                  <a:pt x="71119" y="40466"/>
                  <a:pt x="71101" y="41546"/>
                </a:cubicBezTo>
                <a:lnTo>
                  <a:pt x="71449" y="41546"/>
                </a:lnTo>
                <a:cubicBezTo>
                  <a:pt x="71476" y="40466"/>
                  <a:pt x="71449" y="39280"/>
                  <a:pt x="71458" y="38218"/>
                </a:cubicBezTo>
                <a:cubicBezTo>
                  <a:pt x="72234" y="38182"/>
                  <a:pt x="73010" y="38147"/>
                  <a:pt x="73795" y="38129"/>
                </a:cubicBezTo>
                <a:lnTo>
                  <a:pt x="73795" y="37781"/>
                </a:lnTo>
                <a:cubicBezTo>
                  <a:pt x="73010" y="37790"/>
                  <a:pt x="72207" y="37843"/>
                  <a:pt x="71449" y="37852"/>
                </a:cubicBezTo>
                <a:cubicBezTo>
                  <a:pt x="71431" y="36889"/>
                  <a:pt x="71413" y="35934"/>
                  <a:pt x="71369" y="34998"/>
                </a:cubicBezTo>
                <a:cubicBezTo>
                  <a:pt x="72198" y="34962"/>
                  <a:pt x="73001" y="34908"/>
                  <a:pt x="73795" y="34846"/>
                </a:cubicBezTo>
                <a:lnTo>
                  <a:pt x="73795" y="34489"/>
                </a:lnTo>
                <a:cubicBezTo>
                  <a:pt x="72992" y="34543"/>
                  <a:pt x="72163" y="34623"/>
                  <a:pt x="71351" y="34632"/>
                </a:cubicBezTo>
                <a:cubicBezTo>
                  <a:pt x="71217" y="32803"/>
                  <a:pt x="71012" y="31055"/>
                  <a:pt x="70833" y="29270"/>
                </a:cubicBezTo>
                <a:cubicBezTo>
                  <a:pt x="71375" y="29266"/>
                  <a:pt x="71922" y="29258"/>
                  <a:pt x="72464" y="29258"/>
                </a:cubicBezTo>
                <a:cubicBezTo>
                  <a:pt x="72913" y="29258"/>
                  <a:pt x="73359" y="29263"/>
                  <a:pt x="73795" y="29279"/>
                </a:cubicBezTo>
                <a:lnTo>
                  <a:pt x="73795" y="28922"/>
                </a:lnTo>
                <a:cubicBezTo>
                  <a:pt x="73265" y="28908"/>
                  <a:pt x="72710" y="28901"/>
                  <a:pt x="72155" y="28901"/>
                </a:cubicBezTo>
                <a:cubicBezTo>
                  <a:pt x="71701" y="28901"/>
                  <a:pt x="71248" y="28906"/>
                  <a:pt x="70807" y="28914"/>
                </a:cubicBezTo>
                <a:cubicBezTo>
                  <a:pt x="70699" y="27718"/>
                  <a:pt x="70655" y="26451"/>
                  <a:pt x="70619" y="25176"/>
                </a:cubicBezTo>
                <a:cubicBezTo>
                  <a:pt x="71690" y="25176"/>
                  <a:pt x="72733" y="25158"/>
                  <a:pt x="73795" y="25158"/>
                </a:cubicBezTo>
                <a:lnTo>
                  <a:pt x="73795" y="24801"/>
                </a:lnTo>
                <a:cubicBezTo>
                  <a:pt x="72733" y="24810"/>
                  <a:pt x="71672" y="24819"/>
                  <a:pt x="70610" y="24828"/>
                </a:cubicBezTo>
                <a:cubicBezTo>
                  <a:pt x="70592" y="22936"/>
                  <a:pt x="70566" y="20983"/>
                  <a:pt x="70637" y="19136"/>
                </a:cubicBezTo>
                <a:cubicBezTo>
                  <a:pt x="71401" y="19009"/>
                  <a:pt x="72233" y="18909"/>
                  <a:pt x="73105" y="18909"/>
                </a:cubicBezTo>
                <a:cubicBezTo>
                  <a:pt x="73333" y="18909"/>
                  <a:pt x="73563" y="18916"/>
                  <a:pt x="73795" y="18931"/>
                </a:cubicBezTo>
                <a:lnTo>
                  <a:pt x="73795" y="18574"/>
                </a:lnTo>
                <a:cubicBezTo>
                  <a:pt x="73582" y="18560"/>
                  <a:pt x="73368" y="18554"/>
                  <a:pt x="73157" y="18554"/>
                </a:cubicBezTo>
                <a:cubicBezTo>
                  <a:pt x="72263" y="18554"/>
                  <a:pt x="71394" y="18664"/>
                  <a:pt x="70637" y="18779"/>
                </a:cubicBezTo>
                <a:cubicBezTo>
                  <a:pt x="70673" y="16870"/>
                  <a:pt x="70798" y="15068"/>
                  <a:pt x="70860" y="13204"/>
                </a:cubicBezTo>
                <a:cubicBezTo>
                  <a:pt x="71217" y="13177"/>
                  <a:pt x="71582" y="13168"/>
                  <a:pt x="71952" y="13168"/>
                </a:cubicBezTo>
                <a:cubicBezTo>
                  <a:pt x="72562" y="13168"/>
                  <a:pt x="73184" y="13193"/>
                  <a:pt x="73795" y="13204"/>
                </a:cubicBezTo>
                <a:lnTo>
                  <a:pt x="73795" y="12847"/>
                </a:lnTo>
                <a:cubicBezTo>
                  <a:pt x="73171" y="12841"/>
                  <a:pt x="72521" y="12809"/>
                  <a:pt x="71886" y="12809"/>
                </a:cubicBezTo>
                <a:cubicBezTo>
                  <a:pt x="71540" y="12809"/>
                  <a:pt x="71199" y="12819"/>
                  <a:pt x="70869" y="12847"/>
                </a:cubicBezTo>
                <a:cubicBezTo>
                  <a:pt x="70914" y="11446"/>
                  <a:pt x="70896" y="9974"/>
                  <a:pt x="70931" y="8565"/>
                </a:cubicBezTo>
                <a:cubicBezTo>
                  <a:pt x="71913" y="8556"/>
                  <a:pt x="72832" y="8484"/>
                  <a:pt x="73795" y="8467"/>
                </a:cubicBezTo>
                <a:lnTo>
                  <a:pt x="73795" y="8119"/>
                </a:lnTo>
                <a:cubicBezTo>
                  <a:pt x="72823" y="8137"/>
                  <a:pt x="71904" y="8199"/>
                  <a:pt x="70923" y="8208"/>
                </a:cubicBezTo>
                <a:cubicBezTo>
                  <a:pt x="70931" y="6825"/>
                  <a:pt x="70931" y="5442"/>
                  <a:pt x="70940" y="4086"/>
                </a:cubicBezTo>
                <a:cubicBezTo>
                  <a:pt x="71850" y="4015"/>
                  <a:pt x="72805" y="3979"/>
                  <a:pt x="73795" y="3979"/>
                </a:cubicBezTo>
                <a:lnTo>
                  <a:pt x="73795" y="3623"/>
                </a:lnTo>
                <a:cubicBezTo>
                  <a:pt x="73730" y="3622"/>
                  <a:pt x="73666" y="3622"/>
                  <a:pt x="73601" y="3622"/>
                </a:cubicBezTo>
                <a:cubicBezTo>
                  <a:pt x="72670" y="3622"/>
                  <a:pt x="71765" y="3680"/>
                  <a:pt x="70923" y="3730"/>
                </a:cubicBezTo>
                <a:cubicBezTo>
                  <a:pt x="70896" y="2463"/>
                  <a:pt x="70851" y="1205"/>
                  <a:pt x="70735" y="27"/>
                </a:cubicBezTo>
                <a:lnTo>
                  <a:pt x="70378" y="27"/>
                </a:lnTo>
                <a:cubicBezTo>
                  <a:pt x="70494" y="1205"/>
                  <a:pt x="70557" y="2498"/>
                  <a:pt x="70557" y="3747"/>
                </a:cubicBezTo>
                <a:cubicBezTo>
                  <a:pt x="69601" y="3791"/>
                  <a:pt x="68592" y="3814"/>
                  <a:pt x="67585" y="3814"/>
                </a:cubicBezTo>
                <a:cubicBezTo>
                  <a:pt x="66741" y="3814"/>
                  <a:pt x="65898" y="3798"/>
                  <a:pt x="65088" y="3765"/>
                </a:cubicBezTo>
                <a:cubicBezTo>
                  <a:pt x="65124" y="2490"/>
                  <a:pt x="65240" y="1285"/>
                  <a:pt x="65302" y="27"/>
                </a:cubicBezTo>
                <a:lnTo>
                  <a:pt x="64954" y="27"/>
                </a:lnTo>
                <a:cubicBezTo>
                  <a:pt x="64874" y="1276"/>
                  <a:pt x="64785" y="2507"/>
                  <a:pt x="64722" y="3765"/>
                </a:cubicBezTo>
                <a:cubicBezTo>
                  <a:pt x="64644" y="3766"/>
                  <a:pt x="64565" y="3766"/>
                  <a:pt x="64487" y="3766"/>
                </a:cubicBezTo>
                <a:cubicBezTo>
                  <a:pt x="63208" y="3766"/>
                  <a:pt x="61988" y="3700"/>
                  <a:pt x="60753" y="3649"/>
                </a:cubicBezTo>
                <a:cubicBezTo>
                  <a:pt x="60753" y="2409"/>
                  <a:pt x="60672" y="1250"/>
                  <a:pt x="60637" y="45"/>
                </a:cubicBezTo>
                <a:cubicBezTo>
                  <a:pt x="60628" y="45"/>
                  <a:pt x="60619" y="36"/>
                  <a:pt x="60628" y="27"/>
                </a:cubicBezTo>
                <a:lnTo>
                  <a:pt x="60271" y="27"/>
                </a:lnTo>
                <a:cubicBezTo>
                  <a:pt x="60324" y="1214"/>
                  <a:pt x="60405" y="2427"/>
                  <a:pt x="60387" y="3649"/>
                </a:cubicBezTo>
                <a:cubicBezTo>
                  <a:pt x="59823" y="3626"/>
                  <a:pt x="59255" y="3616"/>
                  <a:pt x="58685" y="3616"/>
                </a:cubicBezTo>
                <a:cubicBezTo>
                  <a:pt x="57740" y="3616"/>
                  <a:pt x="56793" y="3643"/>
                  <a:pt x="55864" y="3676"/>
                </a:cubicBezTo>
                <a:cubicBezTo>
                  <a:pt x="55855" y="2454"/>
                  <a:pt x="55864" y="1241"/>
                  <a:pt x="55873" y="27"/>
                </a:cubicBezTo>
                <a:lnTo>
                  <a:pt x="55516" y="27"/>
                </a:lnTo>
                <a:cubicBezTo>
                  <a:pt x="55498" y="1241"/>
                  <a:pt x="55525" y="2490"/>
                  <a:pt x="55498" y="3694"/>
                </a:cubicBezTo>
                <a:cubicBezTo>
                  <a:pt x="54854" y="3721"/>
                  <a:pt x="54193" y="3735"/>
                  <a:pt x="53531" y="3735"/>
                </a:cubicBezTo>
                <a:cubicBezTo>
                  <a:pt x="52681" y="3735"/>
                  <a:pt x="51829" y="3712"/>
                  <a:pt x="51011" y="3667"/>
                </a:cubicBezTo>
                <a:cubicBezTo>
                  <a:pt x="50975" y="2400"/>
                  <a:pt x="50904" y="1169"/>
                  <a:pt x="50743" y="27"/>
                </a:cubicBezTo>
                <a:lnTo>
                  <a:pt x="50377" y="27"/>
                </a:lnTo>
                <a:cubicBezTo>
                  <a:pt x="50556" y="1160"/>
                  <a:pt x="50609" y="2409"/>
                  <a:pt x="50663" y="3667"/>
                </a:cubicBezTo>
                <a:cubicBezTo>
                  <a:pt x="49012" y="3533"/>
                  <a:pt x="47255" y="3507"/>
                  <a:pt x="45578" y="3417"/>
                </a:cubicBezTo>
                <a:cubicBezTo>
                  <a:pt x="45578" y="2258"/>
                  <a:pt x="45614" y="1142"/>
                  <a:pt x="45658" y="27"/>
                </a:cubicBezTo>
                <a:lnTo>
                  <a:pt x="45301" y="27"/>
                </a:lnTo>
                <a:cubicBezTo>
                  <a:pt x="45257" y="1142"/>
                  <a:pt x="45221" y="2258"/>
                  <a:pt x="45221" y="3417"/>
                </a:cubicBezTo>
                <a:cubicBezTo>
                  <a:pt x="44892" y="3397"/>
                  <a:pt x="44565" y="3389"/>
                  <a:pt x="44238" y="3389"/>
                </a:cubicBezTo>
                <a:cubicBezTo>
                  <a:pt x="43178" y="3389"/>
                  <a:pt x="42127" y="3471"/>
                  <a:pt x="41087" y="3471"/>
                </a:cubicBezTo>
                <a:cubicBezTo>
                  <a:pt x="41046" y="3471"/>
                  <a:pt x="41006" y="3471"/>
                  <a:pt x="40966" y="3471"/>
                </a:cubicBezTo>
                <a:cubicBezTo>
                  <a:pt x="40975" y="2302"/>
                  <a:pt x="41046" y="1196"/>
                  <a:pt x="41064" y="27"/>
                </a:cubicBezTo>
                <a:lnTo>
                  <a:pt x="40716" y="27"/>
                </a:lnTo>
                <a:cubicBezTo>
                  <a:pt x="40680" y="1187"/>
                  <a:pt x="40627" y="2311"/>
                  <a:pt x="40618" y="3489"/>
                </a:cubicBezTo>
                <a:cubicBezTo>
                  <a:pt x="38941" y="3515"/>
                  <a:pt x="37156" y="3498"/>
                  <a:pt x="35559" y="3569"/>
                </a:cubicBezTo>
                <a:cubicBezTo>
                  <a:pt x="35479" y="2374"/>
                  <a:pt x="35568" y="1187"/>
                  <a:pt x="35622" y="27"/>
                </a:cubicBezTo>
                <a:lnTo>
                  <a:pt x="35265" y="27"/>
                </a:lnTo>
                <a:cubicBezTo>
                  <a:pt x="35212" y="1160"/>
                  <a:pt x="35131" y="2347"/>
                  <a:pt x="35203" y="3524"/>
                </a:cubicBezTo>
                <a:lnTo>
                  <a:pt x="30394" y="3587"/>
                </a:lnTo>
                <a:cubicBezTo>
                  <a:pt x="30394" y="1847"/>
                  <a:pt x="30350" y="54"/>
                  <a:pt x="30350" y="27"/>
                </a:cubicBezTo>
                <a:lnTo>
                  <a:pt x="29966" y="36"/>
                </a:lnTo>
                <a:cubicBezTo>
                  <a:pt x="29966" y="63"/>
                  <a:pt x="30011" y="1856"/>
                  <a:pt x="30011" y="3587"/>
                </a:cubicBezTo>
                <a:lnTo>
                  <a:pt x="24765" y="3658"/>
                </a:lnTo>
                <a:cubicBezTo>
                  <a:pt x="24881" y="2436"/>
                  <a:pt x="25042" y="830"/>
                  <a:pt x="25122" y="1"/>
                </a:cubicBezTo>
                <a:lnTo>
                  <a:pt x="24738" y="1"/>
                </a:lnTo>
                <a:cubicBezTo>
                  <a:pt x="24649" y="848"/>
                  <a:pt x="24488" y="2454"/>
                  <a:pt x="24381" y="3667"/>
                </a:cubicBezTo>
                <a:lnTo>
                  <a:pt x="18975" y="3739"/>
                </a:lnTo>
                <a:cubicBezTo>
                  <a:pt x="18975" y="2454"/>
                  <a:pt x="18931" y="964"/>
                  <a:pt x="18904" y="1"/>
                </a:cubicBezTo>
                <a:lnTo>
                  <a:pt x="18520" y="1"/>
                </a:lnTo>
                <a:cubicBezTo>
                  <a:pt x="18547" y="964"/>
                  <a:pt x="18592" y="2472"/>
                  <a:pt x="18592" y="3739"/>
                </a:cubicBezTo>
                <a:lnTo>
                  <a:pt x="12829" y="3819"/>
                </a:lnTo>
                <a:cubicBezTo>
                  <a:pt x="12820" y="2302"/>
                  <a:pt x="12802" y="795"/>
                  <a:pt x="12793" y="1"/>
                </a:cubicBezTo>
                <a:lnTo>
                  <a:pt x="12409" y="1"/>
                </a:lnTo>
                <a:cubicBezTo>
                  <a:pt x="12418" y="795"/>
                  <a:pt x="12436" y="2302"/>
                  <a:pt x="12445" y="3819"/>
                </a:cubicBezTo>
                <a:lnTo>
                  <a:pt x="7735" y="3881"/>
                </a:lnTo>
                <a:cubicBezTo>
                  <a:pt x="7735" y="2061"/>
                  <a:pt x="7690" y="54"/>
                  <a:pt x="7690" y="27"/>
                </a:cubicBezTo>
                <a:lnTo>
                  <a:pt x="7307" y="36"/>
                </a:lnTo>
                <a:cubicBezTo>
                  <a:pt x="7307" y="63"/>
                  <a:pt x="7351" y="2070"/>
                  <a:pt x="7351" y="3890"/>
                </a:cubicBezTo>
                <a:lnTo>
                  <a:pt x="1999" y="3962"/>
                </a:lnTo>
                <a:cubicBezTo>
                  <a:pt x="2114" y="2713"/>
                  <a:pt x="2293" y="902"/>
                  <a:pt x="2391" y="1"/>
                </a:cubicBezTo>
                <a:close/>
              </a:path>
            </a:pathLst>
          </a:custGeom>
          <a:solidFill>
            <a:srgbClr val="95739C">
              <a:alpha val="107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1" name="Google Shape;181;p11"/>
          <p:cNvSpPr txBox="1">
            <a:spLocks noGrp="1"/>
          </p:cNvSpPr>
          <p:nvPr>
            <p:ph type="title" hasCustomPrompt="1"/>
          </p:nvPr>
        </p:nvSpPr>
        <p:spPr>
          <a:xfrm>
            <a:off x="1712000" y="1697400"/>
            <a:ext cx="8768000" cy="280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9866">
                <a:solidFill>
                  <a:schemeClr val="accen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182" name="Google Shape;182;p11"/>
          <p:cNvSpPr txBox="1">
            <a:spLocks noGrp="1"/>
          </p:cNvSpPr>
          <p:nvPr>
            <p:ph type="subTitle" idx="1"/>
          </p:nvPr>
        </p:nvSpPr>
        <p:spPr>
          <a:xfrm>
            <a:off x="1712000" y="4497800"/>
            <a:ext cx="8768000" cy="66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grpSp>
        <p:nvGrpSpPr>
          <p:cNvPr id="183" name="Google Shape;183;p11"/>
          <p:cNvGrpSpPr/>
          <p:nvPr/>
        </p:nvGrpSpPr>
        <p:grpSpPr>
          <a:xfrm>
            <a:off x="445795" y="390287"/>
            <a:ext cx="10994699" cy="6075440"/>
            <a:chOff x="334346" y="292715"/>
            <a:chExt cx="8246024" cy="4556580"/>
          </a:xfrm>
        </p:grpSpPr>
        <p:grpSp>
          <p:nvGrpSpPr>
            <p:cNvPr id="184" name="Google Shape;184;p11"/>
            <p:cNvGrpSpPr/>
            <p:nvPr/>
          </p:nvGrpSpPr>
          <p:grpSpPr>
            <a:xfrm rot="-1987557">
              <a:off x="470599" y="4073328"/>
              <a:ext cx="484992" cy="642897"/>
              <a:chOff x="477400" y="383100"/>
              <a:chExt cx="484975" cy="642875"/>
            </a:xfrm>
          </p:grpSpPr>
          <p:sp>
            <p:nvSpPr>
              <p:cNvPr id="185" name="Google Shape;185;p11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6" name="Google Shape;186;p11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87" name="Google Shape;187;p11"/>
            <p:cNvGrpSpPr/>
            <p:nvPr/>
          </p:nvGrpSpPr>
          <p:grpSpPr>
            <a:xfrm rot="1324746">
              <a:off x="8049340" y="356342"/>
              <a:ext cx="444891" cy="545120"/>
              <a:chOff x="8331913" y="266838"/>
              <a:chExt cx="444875" cy="545100"/>
            </a:xfrm>
          </p:grpSpPr>
          <p:sp>
            <p:nvSpPr>
              <p:cNvPr id="188" name="Google Shape;188;p11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9" name="Google Shape;189;p11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90" name="Google Shape;190;p11"/>
            <p:cNvSpPr/>
            <p:nvPr/>
          </p:nvSpPr>
          <p:spPr>
            <a:xfrm>
              <a:off x="2438925" y="4515188"/>
              <a:ext cx="221825" cy="219775"/>
            </a:xfrm>
            <a:custGeom>
              <a:avLst/>
              <a:gdLst/>
              <a:ahLst/>
              <a:cxnLst/>
              <a:rect l="l" t="t" r="r" b="b"/>
              <a:pathLst>
                <a:path w="8873" h="8791" extrusionOk="0">
                  <a:moveTo>
                    <a:pt x="5657" y="0"/>
                  </a:moveTo>
                  <a:cubicBezTo>
                    <a:pt x="5541" y="0"/>
                    <a:pt x="5462" y="101"/>
                    <a:pt x="5414" y="307"/>
                  </a:cubicBezTo>
                  <a:cubicBezTo>
                    <a:pt x="5263" y="809"/>
                    <a:pt x="4913" y="1160"/>
                    <a:pt x="4712" y="1611"/>
                  </a:cubicBezTo>
                  <a:cubicBezTo>
                    <a:pt x="4628" y="1793"/>
                    <a:pt x="4520" y="1874"/>
                    <a:pt x="4397" y="1874"/>
                  </a:cubicBezTo>
                  <a:cubicBezTo>
                    <a:pt x="4301" y="1874"/>
                    <a:pt x="4196" y="1824"/>
                    <a:pt x="4085" y="1736"/>
                  </a:cubicBezTo>
                  <a:cubicBezTo>
                    <a:pt x="3935" y="1661"/>
                    <a:pt x="3835" y="1535"/>
                    <a:pt x="3709" y="1435"/>
                  </a:cubicBezTo>
                  <a:cubicBezTo>
                    <a:pt x="3735" y="1134"/>
                    <a:pt x="3584" y="909"/>
                    <a:pt x="3359" y="759"/>
                  </a:cubicBezTo>
                  <a:cubicBezTo>
                    <a:pt x="3195" y="636"/>
                    <a:pt x="2861" y="572"/>
                    <a:pt x="2550" y="572"/>
                  </a:cubicBezTo>
                  <a:cubicBezTo>
                    <a:pt x="2289" y="572"/>
                    <a:pt x="2044" y="617"/>
                    <a:pt x="1930" y="708"/>
                  </a:cubicBezTo>
                  <a:cubicBezTo>
                    <a:pt x="1629" y="959"/>
                    <a:pt x="1679" y="1410"/>
                    <a:pt x="1980" y="1987"/>
                  </a:cubicBezTo>
                  <a:cubicBezTo>
                    <a:pt x="2231" y="2438"/>
                    <a:pt x="2607" y="2789"/>
                    <a:pt x="3058" y="3139"/>
                  </a:cubicBezTo>
                  <a:cubicBezTo>
                    <a:pt x="2682" y="3390"/>
                    <a:pt x="2356" y="3566"/>
                    <a:pt x="2105" y="3816"/>
                  </a:cubicBezTo>
                  <a:cubicBezTo>
                    <a:pt x="1529" y="4368"/>
                    <a:pt x="777" y="4693"/>
                    <a:pt x="301" y="5320"/>
                  </a:cubicBezTo>
                  <a:cubicBezTo>
                    <a:pt x="0" y="5721"/>
                    <a:pt x="0" y="6147"/>
                    <a:pt x="351" y="6498"/>
                  </a:cubicBezTo>
                  <a:cubicBezTo>
                    <a:pt x="535" y="6710"/>
                    <a:pt x="750" y="6802"/>
                    <a:pt x="979" y="6802"/>
                  </a:cubicBezTo>
                  <a:cubicBezTo>
                    <a:pt x="1157" y="6802"/>
                    <a:pt x="1343" y="6747"/>
                    <a:pt x="1529" y="6648"/>
                  </a:cubicBezTo>
                  <a:cubicBezTo>
                    <a:pt x="1905" y="6448"/>
                    <a:pt x="2281" y="6222"/>
                    <a:pt x="2657" y="6022"/>
                  </a:cubicBezTo>
                  <a:cubicBezTo>
                    <a:pt x="2802" y="5957"/>
                    <a:pt x="2948" y="5851"/>
                    <a:pt x="3107" y="5851"/>
                  </a:cubicBezTo>
                  <a:cubicBezTo>
                    <a:pt x="3194" y="5851"/>
                    <a:pt x="3286" y="5883"/>
                    <a:pt x="3384" y="5972"/>
                  </a:cubicBezTo>
                  <a:cubicBezTo>
                    <a:pt x="3609" y="6197"/>
                    <a:pt x="3785" y="6423"/>
                    <a:pt x="3634" y="6749"/>
                  </a:cubicBezTo>
                  <a:cubicBezTo>
                    <a:pt x="3409" y="7250"/>
                    <a:pt x="3760" y="7726"/>
                    <a:pt x="3785" y="8202"/>
                  </a:cubicBezTo>
                  <a:cubicBezTo>
                    <a:pt x="3785" y="8516"/>
                    <a:pt x="4327" y="8790"/>
                    <a:pt x="4710" y="8790"/>
                  </a:cubicBezTo>
                  <a:cubicBezTo>
                    <a:pt x="4755" y="8790"/>
                    <a:pt x="4798" y="8786"/>
                    <a:pt x="4837" y="8779"/>
                  </a:cubicBezTo>
                  <a:cubicBezTo>
                    <a:pt x="5238" y="8703"/>
                    <a:pt x="5263" y="8378"/>
                    <a:pt x="5339" y="8052"/>
                  </a:cubicBezTo>
                  <a:cubicBezTo>
                    <a:pt x="5489" y="7150"/>
                    <a:pt x="5564" y="6272"/>
                    <a:pt x="5514" y="5370"/>
                  </a:cubicBezTo>
                  <a:cubicBezTo>
                    <a:pt x="5642" y="4820"/>
                    <a:pt x="5744" y="4619"/>
                    <a:pt x="6044" y="4619"/>
                  </a:cubicBezTo>
                  <a:cubicBezTo>
                    <a:pt x="6154" y="4619"/>
                    <a:pt x="6291" y="4646"/>
                    <a:pt x="6466" y="4693"/>
                  </a:cubicBezTo>
                  <a:cubicBezTo>
                    <a:pt x="6918" y="4819"/>
                    <a:pt x="7344" y="4969"/>
                    <a:pt x="7795" y="5094"/>
                  </a:cubicBezTo>
                  <a:cubicBezTo>
                    <a:pt x="7891" y="5122"/>
                    <a:pt x="7986" y="5136"/>
                    <a:pt x="8076" y="5136"/>
                  </a:cubicBezTo>
                  <a:cubicBezTo>
                    <a:pt x="8315" y="5136"/>
                    <a:pt x="8527" y="5037"/>
                    <a:pt x="8672" y="4819"/>
                  </a:cubicBezTo>
                  <a:cubicBezTo>
                    <a:pt x="8872" y="4493"/>
                    <a:pt x="8572" y="4267"/>
                    <a:pt x="8446" y="4017"/>
                  </a:cubicBezTo>
                  <a:cubicBezTo>
                    <a:pt x="8296" y="3766"/>
                    <a:pt x="8045" y="3666"/>
                    <a:pt x="7770" y="3616"/>
                  </a:cubicBezTo>
                  <a:cubicBezTo>
                    <a:pt x="7519" y="3566"/>
                    <a:pt x="7268" y="3515"/>
                    <a:pt x="6993" y="3440"/>
                  </a:cubicBezTo>
                  <a:cubicBezTo>
                    <a:pt x="5715" y="3064"/>
                    <a:pt x="5715" y="3064"/>
                    <a:pt x="6366" y="1886"/>
                  </a:cubicBezTo>
                  <a:cubicBezTo>
                    <a:pt x="6717" y="1285"/>
                    <a:pt x="6742" y="784"/>
                    <a:pt x="6166" y="332"/>
                  </a:cubicBezTo>
                  <a:cubicBezTo>
                    <a:pt x="5946" y="113"/>
                    <a:pt x="5780" y="0"/>
                    <a:pt x="56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1" name="Google Shape;191;p11"/>
            <p:cNvSpPr/>
            <p:nvPr/>
          </p:nvSpPr>
          <p:spPr>
            <a:xfrm rot="-1983784">
              <a:off x="3202375" y="385095"/>
              <a:ext cx="163081" cy="308600"/>
            </a:xfrm>
            <a:custGeom>
              <a:avLst/>
              <a:gdLst/>
              <a:ahLst/>
              <a:cxnLst/>
              <a:rect l="l" t="t" r="r" b="b"/>
              <a:pathLst>
                <a:path w="4838" h="9155" extrusionOk="0">
                  <a:moveTo>
                    <a:pt x="2132" y="1"/>
                  </a:moveTo>
                  <a:cubicBezTo>
                    <a:pt x="1972" y="1"/>
                    <a:pt x="1824" y="119"/>
                    <a:pt x="1705" y="372"/>
                  </a:cubicBezTo>
                  <a:cubicBezTo>
                    <a:pt x="1529" y="547"/>
                    <a:pt x="1479" y="773"/>
                    <a:pt x="1454" y="973"/>
                  </a:cubicBezTo>
                  <a:cubicBezTo>
                    <a:pt x="953" y="1424"/>
                    <a:pt x="752" y="2026"/>
                    <a:pt x="477" y="2577"/>
                  </a:cubicBezTo>
                  <a:cubicBezTo>
                    <a:pt x="126" y="2778"/>
                    <a:pt x="76" y="3053"/>
                    <a:pt x="101" y="3404"/>
                  </a:cubicBezTo>
                  <a:cubicBezTo>
                    <a:pt x="25" y="3680"/>
                    <a:pt x="0" y="3981"/>
                    <a:pt x="226" y="4206"/>
                  </a:cubicBezTo>
                  <a:cubicBezTo>
                    <a:pt x="451" y="4883"/>
                    <a:pt x="552" y="5635"/>
                    <a:pt x="1028" y="6211"/>
                  </a:cubicBezTo>
                  <a:cubicBezTo>
                    <a:pt x="1078" y="6712"/>
                    <a:pt x="1279" y="7189"/>
                    <a:pt x="1504" y="7640"/>
                  </a:cubicBezTo>
                  <a:cubicBezTo>
                    <a:pt x="1479" y="7690"/>
                    <a:pt x="1479" y="7740"/>
                    <a:pt x="1504" y="7765"/>
                  </a:cubicBezTo>
                  <a:cubicBezTo>
                    <a:pt x="1504" y="7790"/>
                    <a:pt x="1504" y="7790"/>
                    <a:pt x="1504" y="7790"/>
                  </a:cubicBezTo>
                  <a:cubicBezTo>
                    <a:pt x="1504" y="7941"/>
                    <a:pt x="1529" y="8091"/>
                    <a:pt x="1680" y="8191"/>
                  </a:cubicBezTo>
                  <a:cubicBezTo>
                    <a:pt x="1680" y="8266"/>
                    <a:pt x="1705" y="8342"/>
                    <a:pt x="1705" y="8392"/>
                  </a:cubicBezTo>
                  <a:cubicBezTo>
                    <a:pt x="1680" y="8692"/>
                    <a:pt x="1680" y="8968"/>
                    <a:pt x="2081" y="8993"/>
                  </a:cubicBezTo>
                  <a:cubicBezTo>
                    <a:pt x="2149" y="9088"/>
                    <a:pt x="2217" y="9154"/>
                    <a:pt x="2285" y="9154"/>
                  </a:cubicBezTo>
                  <a:cubicBezTo>
                    <a:pt x="2342" y="9154"/>
                    <a:pt x="2399" y="9108"/>
                    <a:pt x="2456" y="8993"/>
                  </a:cubicBezTo>
                  <a:cubicBezTo>
                    <a:pt x="2507" y="8943"/>
                    <a:pt x="2507" y="8893"/>
                    <a:pt x="2507" y="8818"/>
                  </a:cubicBezTo>
                  <a:cubicBezTo>
                    <a:pt x="2682" y="8667"/>
                    <a:pt x="2707" y="8442"/>
                    <a:pt x="2707" y="8216"/>
                  </a:cubicBezTo>
                  <a:cubicBezTo>
                    <a:pt x="3334" y="7139"/>
                    <a:pt x="3659" y="5935"/>
                    <a:pt x="4136" y="4808"/>
                  </a:cubicBezTo>
                  <a:cubicBezTo>
                    <a:pt x="4261" y="4707"/>
                    <a:pt x="4311" y="4582"/>
                    <a:pt x="4311" y="4432"/>
                  </a:cubicBezTo>
                  <a:cubicBezTo>
                    <a:pt x="4411" y="4081"/>
                    <a:pt x="4837" y="3780"/>
                    <a:pt x="4487" y="3379"/>
                  </a:cubicBezTo>
                  <a:cubicBezTo>
                    <a:pt x="4286" y="2753"/>
                    <a:pt x="3885" y="2276"/>
                    <a:pt x="3509" y="1775"/>
                  </a:cubicBezTo>
                  <a:cubicBezTo>
                    <a:pt x="3459" y="1499"/>
                    <a:pt x="3359" y="1299"/>
                    <a:pt x="3133" y="1149"/>
                  </a:cubicBezTo>
                  <a:cubicBezTo>
                    <a:pt x="3108" y="1098"/>
                    <a:pt x="3083" y="1048"/>
                    <a:pt x="3033" y="998"/>
                  </a:cubicBezTo>
                  <a:cubicBezTo>
                    <a:pt x="3008" y="697"/>
                    <a:pt x="2782" y="472"/>
                    <a:pt x="2582" y="271"/>
                  </a:cubicBezTo>
                  <a:cubicBezTo>
                    <a:pt x="2429" y="94"/>
                    <a:pt x="2275" y="1"/>
                    <a:pt x="21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2" name="Google Shape;192;p11"/>
            <p:cNvSpPr/>
            <p:nvPr/>
          </p:nvSpPr>
          <p:spPr>
            <a:xfrm rot="-5532891">
              <a:off x="5848116" y="275637"/>
              <a:ext cx="358988" cy="408669"/>
            </a:xfrm>
            <a:custGeom>
              <a:avLst/>
              <a:gdLst/>
              <a:ahLst/>
              <a:cxnLst/>
              <a:rect l="l" t="t" r="r" b="b"/>
              <a:pathLst>
                <a:path w="11099" h="12635" extrusionOk="0">
                  <a:moveTo>
                    <a:pt x="5421" y="7516"/>
                  </a:moveTo>
                  <a:cubicBezTo>
                    <a:pt x="5626" y="7516"/>
                    <a:pt x="5845" y="7540"/>
                    <a:pt x="6076" y="7594"/>
                  </a:cubicBezTo>
                  <a:cubicBezTo>
                    <a:pt x="5865" y="8490"/>
                    <a:pt x="5230" y="9611"/>
                    <a:pt x="4308" y="9611"/>
                  </a:cubicBezTo>
                  <a:cubicBezTo>
                    <a:pt x="4294" y="9611"/>
                    <a:pt x="4280" y="9610"/>
                    <a:pt x="4265" y="9610"/>
                  </a:cubicBezTo>
                  <a:cubicBezTo>
                    <a:pt x="2817" y="9553"/>
                    <a:pt x="3538" y="7516"/>
                    <a:pt x="5421" y="7516"/>
                  </a:cubicBezTo>
                  <a:close/>
                  <a:moveTo>
                    <a:pt x="919" y="1"/>
                  </a:moveTo>
                  <a:cubicBezTo>
                    <a:pt x="578" y="1"/>
                    <a:pt x="349" y="173"/>
                    <a:pt x="260" y="466"/>
                  </a:cubicBezTo>
                  <a:cubicBezTo>
                    <a:pt x="1" y="1304"/>
                    <a:pt x="1080" y="1429"/>
                    <a:pt x="1928" y="1625"/>
                  </a:cubicBezTo>
                  <a:cubicBezTo>
                    <a:pt x="3489" y="1982"/>
                    <a:pt x="4658" y="2928"/>
                    <a:pt x="5657" y="4114"/>
                  </a:cubicBezTo>
                  <a:cubicBezTo>
                    <a:pt x="6130" y="4676"/>
                    <a:pt x="6424" y="5328"/>
                    <a:pt x="6353" y="6139"/>
                  </a:cubicBezTo>
                  <a:cubicBezTo>
                    <a:pt x="5844" y="6148"/>
                    <a:pt x="5398" y="6131"/>
                    <a:pt x="4970" y="6175"/>
                  </a:cubicBezTo>
                  <a:cubicBezTo>
                    <a:pt x="3650" y="6318"/>
                    <a:pt x="2713" y="6996"/>
                    <a:pt x="2213" y="8227"/>
                  </a:cubicBezTo>
                  <a:cubicBezTo>
                    <a:pt x="1614" y="9737"/>
                    <a:pt x="2880" y="10992"/>
                    <a:pt x="4329" y="10992"/>
                  </a:cubicBezTo>
                  <a:cubicBezTo>
                    <a:pt x="4909" y="10992"/>
                    <a:pt x="5519" y="10790"/>
                    <a:pt x="6049" y="10323"/>
                  </a:cubicBezTo>
                  <a:cubicBezTo>
                    <a:pt x="6611" y="9833"/>
                    <a:pt x="6950" y="9208"/>
                    <a:pt x="7254" y="8548"/>
                  </a:cubicBezTo>
                  <a:cubicBezTo>
                    <a:pt x="7396" y="8244"/>
                    <a:pt x="7466" y="8109"/>
                    <a:pt x="7590" y="8109"/>
                  </a:cubicBezTo>
                  <a:cubicBezTo>
                    <a:pt x="7684" y="8109"/>
                    <a:pt x="7809" y="8187"/>
                    <a:pt x="8021" y="8325"/>
                  </a:cubicBezTo>
                  <a:cubicBezTo>
                    <a:pt x="9207" y="9074"/>
                    <a:pt x="9743" y="10127"/>
                    <a:pt x="9528" y="11537"/>
                  </a:cubicBezTo>
                  <a:cubicBezTo>
                    <a:pt x="9421" y="12215"/>
                    <a:pt x="9600" y="12554"/>
                    <a:pt x="10055" y="12625"/>
                  </a:cubicBezTo>
                  <a:cubicBezTo>
                    <a:pt x="10094" y="12631"/>
                    <a:pt x="10132" y="12634"/>
                    <a:pt x="10169" y="12634"/>
                  </a:cubicBezTo>
                  <a:cubicBezTo>
                    <a:pt x="11098" y="12634"/>
                    <a:pt x="11087" y="10723"/>
                    <a:pt x="10795" y="9761"/>
                  </a:cubicBezTo>
                  <a:cubicBezTo>
                    <a:pt x="10394" y="8441"/>
                    <a:pt x="9546" y="7522"/>
                    <a:pt x="8342" y="6907"/>
                  </a:cubicBezTo>
                  <a:cubicBezTo>
                    <a:pt x="7958" y="6710"/>
                    <a:pt x="7762" y="6496"/>
                    <a:pt x="7771" y="6032"/>
                  </a:cubicBezTo>
                  <a:cubicBezTo>
                    <a:pt x="7789" y="5078"/>
                    <a:pt x="7468" y="4213"/>
                    <a:pt x="6888" y="3454"/>
                  </a:cubicBezTo>
                  <a:cubicBezTo>
                    <a:pt x="5434" y="1527"/>
                    <a:pt x="3507" y="394"/>
                    <a:pt x="1125" y="20"/>
                  </a:cubicBezTo>
                  <a:cubicBezTo>
                    <a:pt x="1052" y="7"/>
                    <a:pt x="984" y="1"/>
                    <a:pt x="9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93" name="Google Shape;193;p11"/>
            <p:cNvGrpSpPr/>
            <p:nvPr/>
          </p:nvGrpSpPr>
          <p:grpSpPr>
            <a:xfrm rot="-6152559">
              <a:off x="5931815" y="4542433"/>
              <a:ext cx="280060" cy="279622"/>
              <a:chOff x="1527250" y="3032100"/>
              <a:chExt cx="239825" cy="239450"/>
            </a:xfrm>
          </p:grpSpPr>
          <p:sp>
            <p:nvSpPr>
              <p:cNvPr id="194" name="Google Shape;194;p11"/>
              <p:cNvSpPr/>
              <p:nvPr/>
            </p:nvSpPr>
            <p:spPr>
              <a:xfrm>
                <a:off x="1623575" y="3032100"/>
                <a:ext cx="72075" cy="80875"/>
              </a:xfrm>
              <a:custGeom>
                <a:avLst/>
                <a:gdLst/>
                <a:ahLst/>
                <a:cxnLst/>
                <a:rect l="l" t="t" r="r" b="b"/>
                <a:pathLst>
                  <a:path w="2883" h="3235" extrusionOk="0">
                    <a:moveTo>
                      <a:pt x="2038" y="0"/>
                    </a:moveTo>
                    <a:cubicBezTo>
                      <a:pt x="1861" y="0"/>
                      <a:pt x="1664" y="56"/>
                      <a:pt x="1454" y="171"/>
                    </a:cubicBezTo>
                    <a:cubicBezTo>
                      <a:pt x="1078" y="372"/>
                      <a:pt x="727" y="648"/>
                      <a:pt x="477" y="999"/>
                    </a:cubicBezTo>
                    <a:cubicBezTo>
                      <a:pt x="0" y="1675"/>
                      <a:pt x="201" y="2502"/>
                      <a:pt x="1028" y="3004"/>
                    </a:cubicBezTo>
                    <a:cubicBezTo>
                      <a:pt x="1279" y="3156"/>
                      <a:pt x="1489" y="3235"/>
                      <a:pt x="1677" y="3235"/>
                    </a:cubicBezTo>
                    <a:cubicBezTo>
                      <a:pt x="2012" y="3235"/>
                      <a:pt x="2276" y="2983"/>
                      <a:pt x="2582" y="2452"/>
                    </a:cubicBezTo>
                    <a:cubicBezTo>
                      <a:pt x="2782" y="2076"/>
                      <a:pt x="2883" y="1725"/>
                      <a:pt x="2858" y="1450"/>
                    </a:cubicBezTo>
                    <a:cubicBezTo>
                      <a:pt x="2858" y="1174"/>
                      <a:pt x="2858" y="1049"/>
                      <a:pt x="2832" y="923"/>
                    </a:cubicBezTo>
                    <a:cubicBezTo>
                      <a:pt x="2779" y="335"/>
                      <a:pt x="2472" y="0"/>
                      <a:pt x="20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5" name="Google Shape;195;p11"/>
              <p:cNvSpPr/>
              <p:nvPr/>
            </p:nvSpPr>
            <p:spPr>
              <a:xfrm>
                <a:off x="1700025" y="3181625"/>
                <a:ext cx="67050" cy="73775"/>
              </a:xfrm>
              <a:custGeom>
                <a:avLst/>
                <a:gdLst/>
                <a:ahLst/>
                <a:cxnLst/>
                <a:rect l="l" t="t" r="r" b="b"/>
                <a:pathLst>
                  <a:path w="2682" h="2951" extrusionOk="0">
                    <a:moveTo>
                      <a:pt x="1431" y="0"/>
                    </a:moveTo>
                    <a:cubicBezTo>
                      <a:pt x="1196" y="0"/>
                      <a:pt x="974" y="113"/>
                      <a:pt x="752" y="256"/>
                    </a:cubicBezTo>
                    <a:cubicBezTo>
                      <a:pt x="276" y="581"/>
                      <a:pt x="0" y="1033"/>
                      <a:pt x="150" y="1634"/>
                    </a:cubicBezTo>
                    <a:cubicBezTo>
                      <a:pt x="301" y="2236"/>
                      <a:pt x="802" y="2612"/>
                      <a:pt x="1303" y="2887"/>
                    </a:cubicBezTo>
                    <a:cubicBezTo>
                      <a:pt x="1391" y="2931"/>
                      <a:pt x="1484" y="2951"/>
                      <a:pt x="1578" y="2951"/>
                    </a:cubicBezTo>
                    <a:cubicBezTo>
                      <a:pt x="1918" y="2951"/>
                      <a:pt x="2274" y="2694"/>
                      <a:pt x="2431" y="2361"/>
                    </a:cubicBezTo>
                    <a:cubicBezTo>
                      <a:pt x="2556" y="2085"/>
                      <a:pt x="2657" y="1810"/>
                      <a:pt x="2607" y="1534"/>
                    </a:cubicBezTo>
                    <a:cubicBezTo>
                      <a:pt x="2682" y="882"/>
                      <a:pt x="2381" y="456"/>
                      <a:pt x="1855" y="130"/>
                    </a:cubicBezTo>
                    <a:cubicBezTo>
                      <a:pt x="1707" y="38"/>
                      <a:pt x="1567" y="0"/>
                      <a:pt x="14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6" name="Google Shape;196;p11"/>
              <p:cNvSpPr/>
              <p:nvPr/>
            </p:nvSpPr>
            <p:spPr>
              <a:xfrm>
                <a:off x="1527250" y="3196275"/>
                <a:ext cx="64400" cy="75275"/>
              </a:xfrm>
              <a:custGeom>
                <a:avLst/>
                <a:gdLst/>
                <a:ahLst/>
                <a:cxnLst/>
                <a:rect l="l" t="t" r="r" b="b"/>
                <a:pathLst>
                  <a:path w="2576" h="3011" extrusionOk="0">
                    <a:moveTo>
                      <a:pt x="1357" y="1"/>
                    </a:moveTo>
                    <a:cubicBezTo>
                      <a:pt x="1116" y="1"/>
                      <a:pt x="860" y="113"/>
                      <a:pt x="620" y="296"/>
                    </a:cubicBezTo>
                    <a:cubicBezTo>
                      <a:pt x="345" y="497"/>
                      <a:pt x="119" y="747"/>
                      <a:pt x="19" y="1098"/>
                    </a:cubicBezTo>
                    <a:cubicBezTo>
                      <a:pt x="1" y="2346"/>
                      <a:pt x="427" y="3011"/>
                      <a:pt x="1180" y="3011"/>
                    </a:cubicBezTo>
                    <a:cubicBezTo>
                      <a:pt x="1485" y="3011"/>
                      <a:pt x="1844" y="2901"/>
                      <a:pt x="2249" y="2677"/>
                    </a:cubicBezTo>
                    <a:cubicBezTo>
                      <a:pt x="2525" y="2502"/>
                      <a:pt x="2500" y="2301"/>
                      <a:pt x="2274" y="2101"/>
                    </a:cubicBezTo>
                    <a:lnTo>
                      <a:pt x="2274" y="1725"/>
                    </a:lnTo>
                    <a:cubicBezTo>
                      <a:pt x="2575" y="1123"/>
                      <a:pt x="2299" y="597"/>
                      <a:pt x="1873" y="221"/>
                    </a:cubicBezTo>
                    <a:cubicBezTo>
                      <a:pt x="1720" y="68"/>
                      <a:pt x="1543" y="1"/>
                      <a:pt x="135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1600028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image" Target="../media/image3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hyperlink" Target="https://www.facebook.com/groups/629898828017053" TargetMode="Externa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800" y="593367"/>
            <a:ext cx="102904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veat Brush"/>
              <a:buNone/>
              <a:defRPr sz="4000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aveat Brush"/>
              <a:buNone/>
              <a:defRPr sz="3500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aveat Brush"/>
              <a:buNone/>
              <a:defRPr sz="3500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aveat Brush"/>
              <a:buNone/>
              <a:defRPr sz="3500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aveat Brush"/>
              <a:buNone/>
              <a:defRPr sz="3500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aveat Brush"/>
              <a:buNone/>
              <a:defRPr sz="3500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aveat Brush"/>
              <a:buNone/>
              <a:defRPr sz="3500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aveat Brush"/>
              <a:buNone/>
              <a:defRPr sz="3500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aveat Brush"/>
              <a:buNone/>
              <a:defRPr sz="3500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800" y="1536633"/>
            <a:ext cx="102904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●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○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■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●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○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■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●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○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Baloo 2"/>
              <a:buChar char="■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8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3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2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2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2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2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43654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78" r:id="rId17"/>
    <p:sldLayoutId id="2147483679" r:id="rId18"/>
    <p:sldLayoutId id="2147483680" r:id="rId19"/>
    <p:sldLayoutId id="2147483681" r:id="rId20"/>
    <p:sldLayoutId id="2147483682" r:id="rId21"/>
    <p:sldLayoutId id="2147483683" r:id="rId22"/>
    <p:sldLayoutId id="2147483684" r:id="rId23"/>
    <p:sldLayoutId id="2147483685" r:id="rId24"/>
    <p:sldLayoutId id="2147483686" r:id="rId25"/>
    <p:sldLayoutId id="2147483704" r:id="rId26"/>
    <p:sldLayoutId id="2147483705" r:id="rId2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40">
          <p15:clr>
            <a:srgbClr val="EA4335"/>
          </p15:clr>
        </p15:guide>
        <p15:guide id="2" pos="449">
          <p15:clr>
            <a:srgbClr val="EA4335"/>
          </p15:clr>
        </p15:guide>
        <p15:guide id="3" orient="horz" pos="2900">
          <p15:clr>
            <a:srgbClr val="EA4335"/>
          </p15:clr>
        </p15:guide>
        <p15:guide id="4" pos="5311">
          <p15:clr>
            <a:srgbClr val="EA4335"/>
          </p15:clr>
        </p15:guide>
        <p15:guide id="5" pos="2880">
          <p15:clr>
            <a:srgbClr val="EA4335"/>
          </p15:clr>
        </p15:guide>
        <p15:guide id="6" orient="horz" pos="1620">
          <p15:clr>
            <a:srgbClr val="EA4335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FEEB48-1DE6-45AD-BE3A-3BB5ADA466F2}" type="datetimeFigureOut">
              <a:rPr lang="zh-CN" altLang="en-US" smtClean="0"/>
              <a:t>2023/2/14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E6C835-3E02-41FF-9946-5F89EB142F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13665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  <p:sldLayoutId id="2147483701" r:id="rId12"/>
    <p:sldLayoutId id="2147483702" r:id="rId13"/>
    <p:sldLayoutId id="2147483703" r:id="rId14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华康海报体W12(P)" panose="040B0C00000000000000" pitchFamily="82" charset="-122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8.wdp"/><Relationship Id="rId5" Type="http://schemas.openxmlformats.org/officeDocument/2006/relationships/image" Target="../media/image38.png"/><Relationship Id="rId4" Type="http://schemas.microsoft.com/office/2007/relationships/hdphoto" Target="../media/hdphoto7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4" Type="http://schemas.microsoft.com/office/2007/relationships/hdphoto" Target="../media/hdphoto9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1.png"/><Relationship Id="rId4" Type="http://schemas.microsoft.com/office/2007/relationships/hdphoto" Target="../media/hdphoto4.wdp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2.png"/><Relationship Id="rId4" Type="http://schemas.microsoft.com/office/2007/relationships/hdphoto" Target="../media/hdphoto9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2.png"/><Relationship Id="rId4" Type="http://schemas.microsoft.com/office/2007/relationships/hdphoto" Target="../media/hdphoto9.wdp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Relationship Id="rId4" Type="http://schemas.microsoft.com/office/2007/relationships/hdphoto" Target="../media/hdphoto10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6" Type="http://schemas.microsoft.com/office/2007/relationships/hdphoto" Target="../media/hdphoto11.wdp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26.xml"/><Relationship Id="rId7" Type="http://schemas.openxmlformats.org/officeDocument/2006/relationships/slide" Target="slide4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microsoft.com/office/2007/relationships/hdphoto" Target="../media/hdphoto1.wdp"/><Relationship Id="rId5" Type="http://schemas.openxmlformats.org/officeDocument/2006/relationships/image" Target="../media/image10.png"/><Relationship Id="rId4" Type="http://schemas.openxmlformats.org/officeDocument/2006/relationships/image" Target="../media/image9.jpeg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27.xml"/><Relationship Id="rId7" Type="http://schemas.openxmlformats.org/officeDocument/2006/relationships/slide" Target="slide5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microsoft.com/office/2007/relationships/hdphoto" Target="../media/hdphoto2.wdp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12.png"/><Relationship Id="rId3" Type="http://schemas.microsoft.com/office/2007/relationships/media" Target="../media/media3.mp3"/><Relationship Id="rId7" Type="http://schemas.openxmlformats.org/officeDocument/2006/relationships/image" Target="../media/image17.png"/><Relationship Id="rId12" Type="http://schemas.openxmlformats.org/officeDocument/2006/relationships/image" Target="../media/image20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16.jpeg"/><Relationship Id="rId11" Type="http://schemas.microsoft.com/office/2007/relationships/hdphoto" Target="../media/hdphoto1.wdp"/><Relationship Id="rId5" Type="http://schemas.openxmlformats.org/officeDocument/2006/relationships/slideLayout" Target="../slideLayouts/slideLayout27.xml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4" Type="http://schemas.openxmlformats.org/officeDocument/2006/relationships/audio" Target="../media/media3.mp3"/><Relationship Id="rId9" Type="http://schemas.openxmlformats.org/officeDocument/2006/relationships/image" Target="../media/image19.png"/><Relationship Id="rId14" Type="http://schemas.openxmlformats.org/officeDocument/2006/relationships/slide" Target="slide6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slide" Target="slide7.xml"/><Relationship Id="rId3" Type="http://schemas.microsoft.com/office/2007/relationships/media" Target="../media/media3.mp3"/><Relationship Id="rId7" Type="http://schemas.openxmlformats.org/officeDocument/2006/relationships/image" Target="../media/image18.png"/><Relationship Id="rId12" Type="http://schemas.openxmlformats.org/officeDocument/2006/relationships/image" Target="../media/image12.png"/><Relationship Id="rId2" Type="http://schemas.openxmlformats.org/officeDocument/2006/relationships/audio" Target="../media/media2.wav"/><Relationship Id="rId16" Type="http://schemas.microsoft.com/office/2007/relationships/hdphoto" Target="../media/hdphoto3.wdp"/><Relationship Id="rId1" Type="http://schemas.microsoft.com/office/2007/relationships/media" Target="../media/media2.wav"/><Relationship Id="rId6" Type="http://schemas.openxmlformats.org/officeDocument/2006/relationships/image" Target="../media/image17.png"/><Relationship Id="rId11" Type="http://schemas.openxmlformats.org/officeDocument/2006/relationships/image" Target="../media/image20.png"/><Relationship Id="rId5" Type="http://schemas.openxmlformats.org/officeDocument/2006/relationships/slideLayout" Target="../slideLayouts/slideLayout27.xml"/><Relationship Id="rId15" Type="http://schemas.openxmlformats.org/officeDocument/2006/relationships/image" Target="../media/image21.png"/><Relationship Id="rId10" Type="http://schemas.microsoft.com/office/2007/relationships/hdphoto" Target="../media/hdphoto1.wdp"/><Relationship Id="rId4" Type="http://schemas.openxmlformats.org/officeDocument/2006/relationships/audio" Target="../media/media3.mp3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microsoft.com/office/2007/relationships/hdphoto" Target="../media/hdphoto4.wdp"/><Relationship Id="rId3" Type="http://schemas.openxmlformats.org/officeDocument/2006/relationships/audio" Target="NULL" TargetMode="External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2" Type="http://schemas.openxmlformats.org/officeDocument/2006/relationships/video" Target="../media/media4.mp4"/><Relationship Id="rId16" Type="http://schemas.openxmlformats.org/officeDocument/2006/relationships/image" Target="../media/image12.png"/><Relationship Id="rId1" Type="http://schemas.microsoft.com/office/2007/relationships/media" Target="../media/media4.mp4"/><Relationship Id="rId6" Type="http://schemas.openxmlformats.org/officeDocument/2006/relationships/notesSlide" Target="../notesSlides/notesSlide2.xml"/><Relationship Id="rId11" Type="http://schemas.openxmlformats.org/officeDocument/2006/relationships/image" Target="../media/image26.png"/><Relationship Id="rId5" Type="http://schemas.openxmlformats.org/officeDocument/2006/relationships/slideLayout" Target="../slideLayouts/slideLayout41.xml"/><Relationship Id="rId15" Type="http://schemas.openxmlformats.org/officeDocument/2006/relationships/image" Target="../media/image29.png"/><Relationship Id="rId10" Type="http://schemas.openxmlformats.org/officeDocument/2006/relationships/image" Target="../media/image25.png"/><Relationship Id="rId4" Type="http://schemas.microsoft.com/office/2007/relationships/media" Target="../media/media5.mp3"/><Relationship Id="rId9" Type="http://schemas.openxmlformats.org/officeDocument/2006/relationships/image" Target="../media/image24.png"/><Relationship Id="rId1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27.xml"/><Relationship Id="rId7" Type="http://schemas.microsoft.com/office/2007/relationships/hdphoto" Target="../media/hdphoto1.wdp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0.png"/><Relationship Id="rId5" Type="http://schemas.microsoft.com/office/2007/relationships/hdphoto" Target="../media/hdphoto5.wdp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1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microsoft.com/office/2007/relationships/hdphoto" Target="../media/hdphoto6.wdp"/><Relationship Id="rId5" Type="http://schemas.openxmlformats.org/officeDocument/2006/relationships/image" Target="../media/image33.png"/><Relationship Id="rId10" Type="http://schemas.microsoft.com/office/2007/relationships/hdphoto" Target="../media/hdphoto4.wdp"/><Relationship Id="rId4" Type="http://schemas.openxmlformats.org/officeDocument/2006/relationships/image" Target="../media/image32.png"/><Relationship Id="rId9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E4AEE93-18A4-E4D7-60BC-592806E38D1D}"/>
              </a:ext>
            </a:extLst>
          </p:cNvPr>
          <p:cNvSpPr>
            <a:spLocks noGrp="1"/>
          </p:cNvSpPr>
          <p:nvPr>
            <p:ph type="title" idx="2"/>
          </p:nvPr>
        </p:nvSpPr>
        <p:spPr>
          <a:xfrm>
            <a:off x="318052" y="3044966"/>
            <a:ext cx="11873948" cy="1122400"/>
          </a:xfrm>
        </p:spPr>
        <p:txBody>
          <a:bodyPr/>
          <a:lstStyle/>
          <a:p>
            <a:r>
              <a:rPr lang="vi-VN" sz="8000" dirty="0">
                <a:solidFill>
                  <a:schemeClr val="accent2">
                    <a:lumMod val="75000"/>
                  </a:schemeClr>
                </a:solidFill>
                <a:latin typeface="#9Slide07 Cadena" panose="020B0604020202020204" charset="0"/>
              </a:rPr>
              <a:t>CHÀO MỪNG CÁC EM ĐẾN VỚI TIẾT HỌC </a:t>
            </a:r>
            <a:br>
              <a:rPr lang="vi-VN" sz="8000" dirty="0">
                <a:solidFill>
                  <a:schemeClr val="accent2">
                    <a:lumMod val="75000"/>
                  </a:schemeClr>
                </a:solidFill>
                <a:latin typeface="#9Slide07 Cadena" panose="020B0604020202020204" charset="0"/>
              </a:rPr>
            </a:br>
            <a:r>
              <a:rPr lang="vi-VN" sz="8000" dirty="0">
                <a:solidFill>
                  <a:schemeClr val="accent2">
                    <a:lumMod val="75000"/>
                  </a:schemeClr>
                </a:solidFill>
                <a:latin typeface="#9Slide07 Cadena" panose="020B0604020202020204" charset="0"/>
              </a:rPr>
              <a:t>MÔN : TOÁN  </a:t>
            </a:r>
            <a:endParaRPr lang="en-US" sz="8000" dirty="0">
              <a:solidFill>
                <a:schemeClr val="accent2">
                  <a:lumMod val="75000"/>
                </a:schemeClr>
              </a:solidFill>
              <a:latin typeface="#9Slide07 Cadena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24937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16BEE34-5A14-8583-9C00-72C5797906E3}"/>
              </a:ext>
            </a:extLst>
          </p:cNvPr>
          <p:cNvSpPr>
            <a:spLocks noGrp="1"/>
          </p:cNvSpPr>
          <p:nvPr>
            <p:ph type="title" idx="2"/>
          </p:nvPr>
        </p:nvSpPr>
        <p:spPr>
          <a:xfrm>
            <a:off x="2435087" y="979026"/>
            <a:ext cx="8169965" cy="1122400"/>
          </a:xfrm>
        </p:spPr>
        <p:txBody>
          <a:bodyPr/>
          <a:lstStyle/>
          <a:p>
            <a:r>
              <a:rPr lang="en-US" sz="6600" dirty="0">
                <a:latin typeface="#9Slide07 SVNDessert Menu Scrip" panose="020B0604020202020204" charset="0"/>
              </a:rPr>
              <a:t>YÊU CẦU CẦN ĐẠT </a:t>
            </a:r>
          </a:p>
        </p:txBody>
      </p:sp>
      <p:grpSp>
        <p:nvGrpSpPr>
          <p:cNvPr id="5" name="Google Shape;3015;p66">
            <a:extLst>
              <a:ext uri="{FF2B5EF4-FFF2-40B4-BE49-F238E27FC236}">
                <a16:creationId xmlns:a16="http://schemas.microsoft.com/office/drawing/2014/main" id="{6174122B-0AB8-AFFF-91AD-CE2DBB0BB131}"/>
              </a:ext>
            </a:extLst>
          </p:cNvPr>
          <p:cNvGrpSpPr/>
          <p:nvPr/>
        </p:nvGrpSpPr>
        <p:grpSpPr>
          <a:xfrm rot="472784">
            <a:off x="6795259" y="2573470"/>
            <a:ext cx="3829841" cy="4131275"/>
            <a:chOff x="1646025" y="1811100"/>
            <a:chExt cx="2792400" cy="2792400"/>
          </a:xfrm>
        </p:grpSpPr>
        <p:sp>
          <p:nvSpPr>
            <p:cNvPr id="6" name="Google Shape;3016;p66">
              <a:extLst>
                <a:ext uri="{FF2B5EF4-FFF2-40B4-BE49-F238E27FC236}">
                  <a16:creationId xmlns:a16="http://schemas.microsoft.com/office/drawing/2014/main" id="{13815402-625D-1EE4-7EA9-C3BA13C25F49}"/>
                </a:ext>
              </a:extLst>
            </p:cNvPr>
            <p:cNvSpPr/>
            <p:nvPr/>
          </p:nvSpPr>
          <p:spPr>
            <a:xfrm>
              <a:off x="1646025" y="1811100"/>
              <a:ext cx="2792400" cy="2792400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>
              <a:noFill/>
            </a:ln>
            <a:effectLst>
              <a:outerShdw blurRad="28575" dist="19050" dir="195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b="1"/>
            </a:p>
          </p:txBody>
        </p:sp>
        <p:sp>
          <p:nvSpPr>
            <p:cNvPr id="7" name="Google Shape;3017;p66">
              <a:extLst>
                <a:ext uri="{FF2B5EF4-FFF2-40B4-BE49-F238E27FC236}">
                  <a16:creationId xmlns:a16="http://schemas.microsoft.com/office/drawing/2014/main" id="{BD8749F9-1ED4-03A7-B72C-A25F19421ADB}"/>
                </a:ext>
              </a:extLst>
            </p:cNvPr>
            <p:cNvSpPr/>
            <p:nvPr/>
          </p:nvSpPr>
          <p:spPr>
            <a:xfrm>
              <a:off x="1646025" y="1811100"/>
              <a:ext cx="2792400" cy="8001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b="1"/>
            </a:p>
          </p:txBody>
        </p:sp>
        <p:cxnSp>
          <p:nvCxnSpPr>
            <p:cNvPr id="8" name="Google Shape;3018;p66">
              <a:extLst>
                <a:ext uri="{FF2B5EF4-FFF2-40B4-BE49-F238E27FC236}">
                  <a16:creationId xmlns:a16="http://schemas.microsoft.com/office/drawing/2014/main" id="{093D48E4-4C3F-82BB-0502-897527107B92}"/>
                </a:ext>
              </a:extLst>
            </p:cNvPr>
            <p:cNvCxnSpPr/>
            <p:nvPr/>
          </p:nvCxnSpPr>
          <p:spPr>
            <a:xfrm>
              <a:off x="1908700" y="3291142"/>
              <a:ext cx="2267100" cy="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" name="Google Shape;3019;p66">
              <a:extLst>
                <a:ext uri="{FF2B5EF4-FFF2-40B4-BE49-F238E27FC236}">
                  <a16:creationId xmlns:a16="http://schemas.microsoft.com/office/drawing/2014/main" id="{FE7859F2-3D83-96F7-2F67-09387596E3E5}"/>
                </a:ext>
              </a:extLst>
            </p:cNvPr>
            <p:cNvCxnSpPr/>
            <p:nvPr/>
          </p:nvCxnSpPr>
          <p:spPr>
            <a:xfrm>
              <a:off x="1908700" y="3534871"/>
              <a:ext cx="2267100" cy="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" name="Google Shape;3020;p66">
              <a:extLst>
                <a:ext uri="{FF2B5EF4-FFF2-40B4-BE49-F238E27FC236}">
                  <a16:creationId xmlns:a16="http://schemas.microsoft.com/office/drawing/2014/main" id="{D5586514-5EB9-D3CD-680E-F8DB97E892EC}"/>
                </a:ext>
              </a:extLst>
            </p:cNvPr>
            <p:cNvCxnSpPr/>
            <p:nvPr/>
          </p:nvCxnSpPr>
          <p:spPr>
            <a:xfrm>
              <a:off x="1908700" y="3770196"/>
              <a:ext cx="2267100" cy="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" name="Google Shape;3021;p66">
              <a:extLst>
                <a:ext uri="{FF2B5EF4-FFF2-40B4-BE49-F238E27FC236}">
                  <a16:creationId xmlns:a16="http://schemas.microsoft.com/office/drawing/2014/main" id="{8A8569E6-3D4A-027E-20AF-73D01E41505F}"/>
                </a:ext>
              </a:extLst>
            </p:cNvPr>
            <p:cNvCxnSpPr/>
            <p:nvPr/>
          </p:nvCxnSpPr>
          <p:spPr>
            <a:xfrm>
              <a:off x="1908700" y="4005521"/>
              <a:ext cx="2267100" cy="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" name="Google Shape;3022;p66">
              <a:extLst>
                <a:ext uri="{FF2B5EF4-FFF2-40B4-BE49-F238E27FC236}">
                  <a16:creationId xmlns:a16="http://schemas.microsoft.com/office/drawing/2014/main" id="{E9213EBB-7BBD-4A3D-F30F-F42918C5437D}"/>
                </a:ext>
              </a:extLst>
            </p:cNvPr>
            <p:cNvCxnSpPr/>
            <p:nvPr/>
          </p:nvCxnSpPr>
          <p:spPr>
            <a:xfrm>
              <a:off x="1908700" y="3031829"/>
              <a:ext cx="2267100" cy="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3" name="Google Shape;3028;p66">
            <a:extLst>
              <a:ext uri="{FF2B5EF4-FFF2-40B4-BE49-F238E27FC236}">
                <a16:creationId xmlns:a16="http://schemas.microsoft.com/office/drawing/2014/main" id="{97AF3F1D-A250-C9BD-ECEF-FEF964E70A14}"/>
              </a:ext>
            </a:extLst>
          </p:cNvPr>
          <p:cNvGrpSpPr/>
          <p:nvPr/>
        </p:nvGrpSpPr>
        <p:grpSpPr>
          <a:xfrm rot="-438800">
            <a:off x="2301627" y="2644715"/>
            <a:ext cx="3524835" cy="2792499"/>
            <a:chOff x="1646025" y="1811100"/>
            <a:chExt cx="2792400" cy="2792400"/>
          </a:xfrm>
        </p:grpSpPr>
        <p:sp>
          <p:nvSpPr>
            <p:cNvPr id="14" name="Google Shape;3029;p66">
              <a:extLst>
                <a:ext uri="{FF2B5EF4-FFF2-40B4-BE49-F238E27FC236}">
                  <a16:creationId xmlns:a16="http://schemas.microsoft.com/office/drawing/2014/main" id="{B84CF09D-2A1E-5696-14F1-928BDF8E89F6}"/>
                </a:ext>
              </a:extLst>
            </p:cNvPr>
            <p:cNvSpPr/>
            <p:nvPr/>
          </p:nvSpPr>
          <p:spPr>
            <a:xfrm>
              <a:off x="1646025" y="1811100"/>
              <a:ext cx="2792400" cy="2792400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>
              <a:noFill/>
            </a:ln>
            <a:effectLst>
              <a:outerShdw blurRad="28575" dist="19050" dir="195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b="1"/>
            </a:p>
          </p:txBody>
        </p:sp>
        <p:sp>
          <p:nvSpPr>
            <p:cNvPr id="15" name="Google Shape;3030;p66">
              <a:extLst>
                <a:ext uri="{FF2B5EF4-FFF2-40B4-BE49-F238E27FC236}">
                  <a16:creationId xmlns:a16="http://schemas.microsoft.com/office/drawing/2014/main" id="{A766650F-5224-825F-4587-BEA429052193}"/>
                </a:ext>
              </a:extLst>
            </p:cNvPr>
            <p:cNvSpPr/>
            <p:nvPr/>
          </p:nvSpPr>
          <p:spPr>
            <a:xfrm>
              <a:off x="1646025" y="1811100"/>
              <a:ext cx="2792400" cy="8001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b="1"/>
            </a:p>
          </p:txBody>
        </p:sp>
        <p:cxnSp>
          <p:nvCxnSpPr>
            <p:cNvPr id="16" name="Google Shape;3031;p66">
              <a:extLst>
                <a:ext uri="{FF2B5EF4-FFF2-40B4-BE49-F238E27FC236}">
                  <a16:creationId xmlns:a16="http://schemas.microsoft.com/office/drawing/2014/main" id="{0905DD8C-C0CC-1FBD-15F3-A543ACE30786}"/>
                </a:ext>
              </a:extLst>
            </p:cNvPr>
            <p:cNvCxnSpPr/>
            <p:nvPr/>
          </p:nvCxnSpPr>
          <p:spPr>
            <a:xfrm>
              <a:off x="1908700" y="3291142"/>
              <a:ext cx="2267100" cy="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" name="Google Shape;3032;p66">
              <a:extLst>
                <a:ext uri="{FF2B5EF4-FFF2-40B4-BE49-F238E27FC236}">
                  <a16:creationId xmlns:a16="http://schemas.microsoft.com/office/drawing/2014/main" id="{61BA112A-D6F2-6441-26CB-33BFB33A1513}"/>
                </a:ext>
              </a:extLst>
            </p:cNvPr>
            <p:cNvCxnSpPr/>
            <p:nvPr/>
          </p:nvCxnSpPr>
          <p:spPr>
            <a:xfrm>
              <a:off x="1908700" y="3534871"/>
              <a:ext cx="2267100" cy="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" name="Google Shape;3033;p66">
              <a:extLst>
                <a:ext uri="{FF2B5EF4-FFF2-40B4-BE49-F238E27FC236}">
                  <a16:creationId xmlns:a16="http://schemas.microsoft.com/office/drawing/2014/main" id="{FAA8D52E-D6E7-69C6-B875-6366B92CDA41}"/>
                </a:ext>
              </a:extLst>
            </p:cNvPr>
            <p:cNvCxnSpPr/>
            <p:nvPr/>
          </p:nvCxnSpPr>
          <p:spPr>
            <a:xfrm>
              <a:off x="1908700" y="3770196"/>
              <a:ext cx="2267100" cy="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" name="Google Shape;3034;p66">
              <a:extLst>
                <a:ext uri="{FF2B5EF4-FFF2-40B4-BE49-F238E27FC236}">
                  <a16:creationId xmlns:a16="http://schemas.microsoft.com/office/drawing/2014/main" id="{D2E3E1FF-34EF-2186-F54F-EE8091733CC8}"/>
                </a:ext>
              </a:extLst>
            </p:cNvPr>
            <p:cNvCxnSpPr/>
            <p:nvPr/>
          </p:nvCxnSpPr>
          <p:spPr>
            <a:xfrm>
              <a:off x="1908700" y="4005521"/>
              <a:ext cx="2267100" cy="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" name="Google Shape;3035;p66">
              <a:extLst>
                <a:ext uri="{FF2B5EF4-FFF2-40B4-BE49-F238E27FC236}">
                  <a16:creationId xmlns:a16="http://schemas.microsoft.com/office/drawing/2014/main" id="{1EAFEA78-49C8-6083-2C1A-B9E8FC18C771}"/>
                </a:ext>
              </a:extLst>
            </p:cNvPr>
            <p:cNvCxnSpPr/>
            <p:nvPr/>
          </p:nvCxnSpPr>
          <p:spPr>
            <a:xfrm>
              <a:off x="1908700" y="3031829"/>
              <a:ext cx="2267100" cy="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1" name="Google Shape;3036;p66">
            <a:extLst>
              <a:ext uri="{FF2B5EF4-FFF2-40B4-BE49-F238E27FC236}">
                <a16:creationId xmlns:a16="http://schemas.microsoft.com/office/drawing/2014/main" id="{5A2C582C-9E4A-6FD1-140C-D58C345C63FD}"/>
              </a:ext>
            </a:extLst>
          </p:cNvPr>
          <p:cNvSpPr txBox="1">
            <a:spLocks/>
          </p:cNvSpPr>
          <p:nvPr/>
        </p:nvSpPr>
        <p:spPr>
          <a:xfrm rot="-438706" flipH="1">
            <a:off x="2378039" y="3508405"/>
            <a:ext cx="3409673" cy="134347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en-US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Nắm</a:t>
            </a:r>
            <a:r>
              <a:rPr lang="en-US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cách</a:t>
            </a:r>
            <a:r>
              <a:rPr lang="en-US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lang="en-US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diện</a:t>
            </a:r>
            <a:r>
              <a:rPr lang="en-US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tích</a:t>
            </a:r>
            <a:r>
              <a:rPr lang="en-US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vuông</a:t>
            </a:r>
            <a:r>
              <a:rPr lang="en-US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22" name="Google Shape;3038;p66">
            <a:extLst>
              <a:ext uri="{FF2B5EF4-FFF2-40B4-BE49-F238E27FC236}">
                <a16:creationId xmlns:a16="http://schemas.microsoft.com/office/drawing/2014/main" id="{981D4005-49E1-1AC6-9786-3613FB549512}"/>
              </a:ext>
            </a:extLst>
          </p:cNvPr>
          <p:cNvSpPr txBox="1">
            <a:spLocks/>
          </p:cNvSpPr>
          <p:nvPr/>
        </p:nvSpPr>
        <p:spPr>
          <a:xfrm rot="472683" flipH="1">
            <a:off x="7057479" y="3639604"/>
            <a:ext cx="3371083" cy="165801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en-US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Vận</a:t>
            </a:r>
            <a:r>
              <a:rPr lang="en-US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dụng</a:t>
            </a:r>
            <a:r>
              <a:rPr lang="en-US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lang="en-US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diện</a:t>
            </a:r>
            <a:r>
              <a:rPr lang="en-US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tích</a:t>
            </a:r>
            <a:r>
              <a:rPr lang="en-US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vuông</a:t>
            </a:r>
            <a:r>
              <a:rPr lang="en-US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đơn</a:t>
            </a:r>
            <a:r>
              <a:rPr lang="en-US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giản</a:t>
            </a:r>
            <a:r>
              <a:rPr lang="en-US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theo</a:t>
            </a:r>
            <a:r>
              <a:rPr lang="en-US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đơn</a:t>
            </a:r>
            <a:r>
              <a:rPr lang="en-US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vị</a:t>
            </a:r>
            <a:r>
              <a:rPr lang="en-US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đo</a:t>
            </a:r>
            <a:r>
              <a:rPr lang="en-US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xăng</a:t>
            </a:r>
            <a:r>
              <a:rPr lang="en-US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– </a:t>
            </a:r>
            <a:r>
              <a:rPr lang="en-US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</a:t>
            </a:r>
            <a:r>
              <a:rPr lang="en-US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– </a:t>
            </a:r>
            <a:r>
              <a:rPr lang="en-US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mét</a:t>
            </a:r>
            <a:r>
              <a:rPr lang="en-US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vuông</a:t>
            </a:r>
            <a:r>
              <a:rPr lang="en-US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endParaRPr lang="zh-CN" altLang="en-US" b="1" dirty="0">
              <a:solidFill>
                <a:srgbClr val="002060"/>
              </a:solidFill>
              <a:latin typeface="Calibri" panose="020F0502020204030204" pitchFamily="34" charset="0"/>
              <a:ea typeface="字体视界-熊孩子体" panose="02000500000000000000" pitchFamily="2" charset="-122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0659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9" name="Google Shape;809;p35"/>
          <p:cNvSpPr txBox="1">
            <a:spLocks noGrp="1"/>
          </p:cNvSpPr>
          <p:nvPr>
            <p:ph type="title"/>
          </p:nvPr>
        </p:nvSpPr>
        <p:spPr>
          <a:xfrm>
            <a:off x="2367339" y="3570068"/>
            <a:ext cx="6278158" cy="11224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sz="13800" dirty="0">
                <a:solidFill>
                  <a:schemeClr val="accent6"/>
                </a:solidFill>
                <a:latin typeface="SVN-SAF" panose="02040603050506020204" pitchFamily="18" charset="0"/>
              </a:rPr>
              <a:t>KHÁM</a:t>
            </a:r>
            <a:br>
              <a:rPr lang="en" sz="13800" dirty="0">
                <a:solidFill>
                  <a:schemeClr val="accent6"/>
                </a:solidFill>
                <a:latin typeface="SVN-SAF" panose="02040603050506020204" pitchFamily="18" charset="0"/>
              </a:rPr>
            </a:br>
            <a:r>
              <a:rPr lang="en" sz="13800" dirty="0">
                <a:solidFill>
                  <a:schemeClr val="accent6"/>
                </a:solidFill>
                <a:latin typeface="SVN-SAF" panose="02040603050506020204" pitchFamily="18" charset="0"/>
              </a:rPr>
              <a:t>PHÁ</a:t>
            </a:r>
            <a:endParaRPr sz="13800" dirty="0">
              <a:solidFill>
                <a:schemeClr val="accent6"/>
              </a:solidFill>
              <a:latin typeface="SVN-SAF" panose="02040603050506020204" pitchFamily="18" charset="0"/>
            </a:endParaRPr>
          </a:p>
        </p:txBody>
      </p:sp>
      <p:sp>
        <p:nvSpPr>
          <p:cNvPr id="810" name="Google Shape;810;p35"/>
          <p:cNvSpPr txBox="1">
            <a:spLocks noGrp="1"/>
          </p:cNvSpPr>
          <p:nvPr>
            <p:ph type="title" idx="2"/>
          </p:nvPr>
        </p:nvSpPr>
        <p:spPr>
          <a:xfrm>
            <a:off x="4735447" y="1036900"/>
            <a:ext cx="2056657" cy="11224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dirty="0">
                <a:solidFill>
                  <a:schemeClr val="tx1"/>
                </a:solidFill>
                <a:latin typeface="#9Slide05 Garris" pitchFamily="2" charset="0"/>
              </a:rPr>
              <a:t>02</a:t>
            </a:r>
            <a:endParaRPr dirty="0">
              <a:solidFill>
                <a:schemeClr val="tx1"/>
              </a:solidFill>
              <a:latin typeface="#9Slide05 Garris" pitchFamily="2" charset="0"/>
            </a:endParaRPr>
          </a:p>
        </p:txBody>
      </p:sp>
      <p:grpSp>
        <p:nvGrpSpPr>
          <p:cNvPr id="812" name="Google Shape;812;p35"/>
          <p:cNvGrpSpPr/>
          <p:nvPr/>
        </p:nvGrpSpPr>
        <p:grpSpPr>
          <a:xfrm>
            <a:off x="4327183" y="1135174"/>
            <a:ext cx="2738859" cy="816985"/>
            <a:chOff x="1330300" y="1449538"/>
            <a:chExt cx="894000" cy="266675"/>
          </a:xfrm>
        </p:grpSpPr>
        <p:grpSp>
          <p:nvGrpSpPr>
            <p:cNvPr id="813" name="Google Shape;813;p35"/>
            <p:cNvGrpSpPr/>
            <p:nvPr/>
          </p:nvGrpSpPr>
          <p:grpSpPr>
            <a:xfrm>
              <a:off x="1330300" y="1449538"/>
              <a:ext cx="148900" cy="266675"/>
              <a:chOff x="3936650" y="1187050"/>
              <a:chExt cx="148900" cy="266675"/>
            </a:xfrm>
          </p:grpSpPr>
          <p:sp>
            <p:nvSpPr>
              <p:cNvPr id="814" name="Google Shape;814;p35"/>
              <p:cNvSpPr/>
              <p:nvPr/>
            </p:nvSpPr>
            <p:spPr>
              <a:xfrm>
                <a:off x="3958400" y="1187050"/>
                <a:ext cx="125375" cy="59250"/>
              </a:xfrm>
              <a:custGeom>
                <a:avLst/>
                <a:gdLst/>
                <a:ahLst/>
                <a:cxnLst/>
                <a:rect l="l" t="t" r="r" b="b"/>
                <a:pathLst>
                  <a:path w="5015" h="2370" extrusionOk="0">
                    <a:moveTo>
                      <a:pt x="963" y="1"/>
                    </a:moveTo>
                    <a:cubicBezTo>
                      <a:pt x="99" y="1"/>
                      <a:pt x="0" y="1097"/>
                      <a:pt x="857" y="1342"/>
                    </a:cubicBezTo>
                    <a:cubicBezTo>
                      <a:pt x="2143" y="1720"/>
                      <a:pt x="3450" y="2369"/>
                      <a:pt x="4227" y="2369"/>
                    </a:cubicBezTo>
                    <a:cubicBezTo>
                      <a:pt x="4550" y="2369"/>
                      <a:pt x="4781" y="2257"/>
                      <a:pt x="4881" y="1966"/>
                    </a:cubicBezTo>
                    <a:cubicBezTo>
                      <a:pt x="5015" y="1592"/>
                      <a:pt x="4800" y="1226"/>
                      <a:pt x="4292" y="1039"/>
                    </a:cubicBezTo>
                    <a:cubicBezTo>
                      <a:pt x="3792" y="851"/>
                      <a:pt x="1946" y="182"/>
                      <a:pt x="1223" y="30"/>
                    </a:cubicBezTo>
                    <a:cubicBezTo>
                      <a:pt x="1130" y="10"/>
                      <a:pt x="1043" y="1"/>
                      <a:pt x="9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#9Slide05 Garris" pitchFamily="2" charset="0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15" name="Google Shape;815;p35"/>
              <p:cNvSpPr/>
              <p:nvPr/>
            </p:nvSpPr>
            <p:spPr>
              <a:xfrm>
                <a:off x="3936650" y="1297900"/>
                <a:ext cx="125400" cy="56675"/>
              </a:xfrm>
              <a:custGeom>
                <a:avLst/>
                <a:gdLst/>
                <a:ahLst/>
                <a:cxnLst/>
                <a:rect l="l" t="t" r="r" b="b"/>
                <a:pathLst>
                  <a:path w="5016" h="2267" extrusionOk="0">
                    <a:moveTo>
                      <a:pt x="4175" y="1"/>
                    </a:moveTo>
                    <a:cubicBezTo>
                      <a:pt x="4142" y="1"/>
                      <a:pt x="4108" y="4"/>
                      <a:pt x="4074" y="12"/>
                    </a:cubicBezTo>
                    <a:cubicBezTo>
                      <a:pt x="2905" y="298"/>
                      <a:pt x="1718" y="539"/>
                      <a:pt x="594" y="994"/>
                    </a:cubicBezTo>
                    <a:cubicBezTo>
                      <a:pt x="1" y="1226"/>
                      <a:pt x="92" y="2267"/>
                      <a:pt x="850" y="2267"/>
                    </a:cubicBezTo>
                    <a:cubicBezTo>
                      <a:pt x="935" y="2267"/>
                      <a:pt x="1028" y="2254"/>
                      <a:pt x="1130" y="2225"/>
                    </a:cubicBezTo>
                    <a:cubicBezTo>
                      <a:pt x="4038" y="1404"/>
                      <a:pt x="4207" y="1377"/>
                      <a:pt x="4439" y="1217"/>
                    </a:cubicBezTo>
                    <a:cubicBezTo>
                      <a:pt x="5016" y="816"/>
                      <a:pt x="4662" y="1"/>
                      <a:pt x="41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#9Slide05 Garris" pitchFamily="2" charset="0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16" name="Google Shape;816;p35"/>
              <p:cNvSpPr/>
              <p:nvPr/>
            </p:nvSpPr>
            <p:spPr>
              <a:xfrm>
                <a:off x="3987675" y="1391800"/>
                <a:ext cx="97875" cy="61925"/>
              </a:xfrm>
              <a:custGeom>
                <a:avLst/>
                <a:gdLst/>
                <a:ahLst/>
                <a:cxnLst/>
                <a:rect l="l" t="t" r="r" b="b"/>
                <a:pathLst>
                  <a:path w="3915" h="2477" extrusionOk="0">
                    <a:moveTo>
                      <a:pt x="2960" y="1"/>
                    </a:moveTo>
                    <a:cubicBezTo>
                      <a:pt x="2827" y="1"/>
                      <a:pt x="2682" y="38"/>
                      <a:pt x="2532" y="119"/>
                    </a:cubicBezTo>
                    <a:cubicBezTo>
                      <a:pt x="1872" y="458"/>
                      <a:pt x="1239" y="833"/>
                      <a:pt x="596" y="1216"/>
                    </a:cubicBezTo>
                    <a:cubicBezTo>
                      <a:pt x="1" y="1577"/>
                      <a:pt x="254" y="2477"/>
                      <a:pt x="901" y="2477"/>
                    </a:cubicBezTo>
                    <a:cubicBezTo>
                      <a:pt x="1039" y="2477"/>
                      <a:pt x="1194" y="2436"/>
                      <a:pt x="1364" y="2340"/>
                    </a:cubicBezTo>
                    <a:cubicBezTo>
                      <a:pt x="3041" y="1395"/>
                      <a:pt x="3915" y="1100"/>
                      <a:pt x="3531" y="351"/>
                    </a:cubicBezTo>
                    <a:cubicBezTo>
                      <a:pt x="3415" y="131"/>
                      <a:pt x="3209" y="1"/>
                      <a:pt x="296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#9Slide05 Garris" pitchFamily="2" charset="0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817" name="Google Shape;817;p35"/>
            <p:cNvGrpSpPr/>
            <p:nvPr/>
          </p:nvGrpSpPr>
          <p:grpSpPr>
            <a:xfrm flipH="1">
              <a:off x="2075400" y="1449538"/>
              <a:ext cx="148900" cy="266675"/>
              <a:chOff x="3936650" y="1187050"/>
              <a:chExt cx="148900" cy="266675"/>
            </a:xfrm>
          </p:grpSpPr>
          <p:sp>
            <p:nvSpPr>
              <p:cNvPr id="818" name="Google Shape;818;p35"/>
              <p:cNvSpPr/>
              <p:nvPr/>
            </p:nvSpPr>
            <p:spPr>
              <a:xfrm>
                <a:off x="3958400" y="1187050"/>
                <a:ext cx="125375" cy="59250"/>
              </a:xfrm>
              <a:custGeom>
                <a:avLst/>
                <a:gdLst/>
                <a:ahLst/>
                <a:cxnLst/>
                <a:rect l="l" t="t" r="r" b="b"/>
                <a:pathLst>
                  <a:path w="5015" h="2370" extrusionOk="0">
                    <a:moveTo>
                      <a:pt x="963" y="1"/>
                    </a:moveTo>
                    <a:cubicBezTo>
                      <a:pt x="99" y="1"/>
                      <a:pt x="0" y="1097"/>
                      <a:pt x="857" y="1342"/>
                    </a:cubicBezTo>
                    <a:cubicBezTo>
                      <a:pt x="2143" y="1720"/>
                      <a:pt x="3450" y="2369"/>
                      <a:pt x="4227" y="2369"/>
                    </a:cubicBezTo>
                    <a:cubicBezTo>
                      <a:pt x="4550" y="2369"/>
                      <a:pt x="4781" y="2257"/>
                      <a:pt x="4881" y="1966"/>
                    </a:cubicBezTo>
                    <a:cubicBezTo>
                      <a:pt x="5015" y="1592"/>
                      <a:pt x="4800" y="1226"/>
                      <a:pt x="4292" y="1039"/>
                    </a:cubicBezTo>
                    <a:cubicBezTo>
                      <a:pt x="3792" y="851"/>
                      <a:pt x="1946" y="182"/>
                      <a:pt x="1223" y="30"/>
                    </a:cubicBezTo>
                    <a:cubicBezTo>
                      <a:pt x="1130" y="10"/>
                      <a:pt x="1043" y="1"/>
                      <a:pt x="9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#9Slide05 Garris" pitchFamily="2" charset="0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19" name="Google Shape;819;p35"/>
              <p:cNvSpPr/>
              <p:nvPr/>
            </p:nvSpPr>
            <p:spPr>
              <a:xfrm>
                <a:off x="3936650" y="1297900"/>
                <a:ext cx="125400" cy="56675"/>
              </a:xfrm>
              <a:custGeom>
                <a:avLst/>
                <a:gdLst/>
                <a:ahLst/>
                <a:cxnLst/>
                <a:rect l="l" t="t" r="r" b="b"/>
                <a:pathLst>
                  <a:path w="5016" h="2267" extrusionOk="0">
                    <a:moveTo>
                      <a:pt x="4175" y="1"/>
                    </a:moveTo>
                    <a:cubicBezTo>
                      <a:pt x="4142" y="1"/>
                      <a:pt x="4108" y="4"/>
                      <a:pt x="4074" y="12"/>
                    </a:cubicBezTo>
                    <a:cubicBezTo>
                      <a:pt x="2905" y="298"/>
                      <a:pt x="1718" y="539"/>
                      <a:pt x="594" y="994"/>
                    </a:cubicBezTo>
                    <a:cubicBezTo>
                      <a:pt x="1" y="1226"/>
                      <a:pt x="92" y="2267"/>
                      <a:pt x="850" y="2267"/>
                    </a:cubicBezTo>
                    <a:cubicBezTo>
                      <a:pt x="935" y="2267"/>
                      <a:pt x="1028" y="2254"/>
                      <a:pt x="1130" y="2225"/>
                    </a:cubicBezTo>
                    <a:cubicBezTo>
                      <a:pt x="4038" y="1404"/>
                      <a:pt x="4207" y="1377"/>
                      <a:pt x="4439" y="1217"/>
                    </a:cubicBezTo>
                    <a:cubicBezTo>
                      <a:pt x="5016" y="816"/>
                      <a:pt x="4662" y="1"/>
                      <a:pt x="41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#9Slide05 Garris" pitchFamily="2" charset="0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20" name="Google Shape;820;p35"/>
              <p:cNvSpPr/>
              <p:nvPr/>
            </p:nvSpPr>
            <p:spPr>
              <a:xfrm>
                <a:off x="3987675" y="1391800"/>
                <a:ext cx="97875" cy="61925"/>
              </a:xfrm>
              <a:custGeom>
                <a:avLst/>
                <a:gdLst/>
                <a:ahLst/>
                <a:cxnLst/>
                <a:rect l="l" t="t" r="r" b="b"/>
                <a:pathLst>
                  <a:path w="3915" h="2477" extrusionOk="0">
                    <a:moveTo>
                      <a:pt x="2960" y="1"/>
                    </a:moveTo>
                    <a:cubicBezTo>
                      <a:pt x="2827" y="1"/>
                      <a:pt x="2682" y="38"/>
                      <a:pt x="2532" y="119"/>
                    </a:cubicBezTo>
                    <a:cubicBezTo>
                      <a:pt x="1872" y="458"/>
                      <a:pt x="1239" y="833"/>
                      <a:pt x="596" y="1216"/>
                    </a:cubicBezTo>
                    <a:cubicBezTo>
                      <a:pt x="1" y="1577"/>
                      <a:pt x="254" y="2477"/>
                      <a:pt x="901" y="2477"/>
                    </a:cubicBezTo>
                    <a:cubicBezTo>
                      <a:pt x="1039" y="2477"/>
                      <a:pt x="1194" y="2436"/>
                      <a:pt x="1364" y="2340"/>
                    </a:cubicBezTo>
                    <a:cubicBezTo>
                      <a:pt x="3041" y="1395"/>
                      <a:pt x="3915" y="1100"/>
                      <a:pt x="3531" y="351"/>
                    </a:cubicBezTo>
                    <a:cubicBezTo>
                      <a:pt x="3415" y="131"/>
                      <a:pt x="3209" y="1"/>
                      <a:pt x="296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#9Slide05 Garris" pitchFamily="2" charset="0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821" name="Google Shape;821;p35"/>
          <p:cNvGrpSpPr/>
          <p:nvPr/>
        </p:nvGrpSpPr>
        <p:grpSpPr>
          <a:xfrm rot="423360">
            <a:off x="9498318" y="2492274"/>
            <a:ext cx="2056945" cy="3745457"/>
            <a:chOff x="6793950" y="864075"/>
            <a:chExt cx="1498068" cy="2727807"/>
          </a:xfrm>
        </p:grpSpPr>
        <p:sp>
          <p:nvSpPr>
            <p:cNvPr id="822" name="Google Shape;822;p35"/>
            <p:cNvSpPr/>
            <p:nvPr/>
          </p:nvSpPr>
          <p:spPr>
            <a:xfrm>
              <a:off x="6793950" y="864075"/>
              <a:ext cx="1498068" cy="2727807"/>
            </a:xfrm>
            <a:custGeom>
              <a:avLst/>
              <a:gdLst/>
              <a:ahLst/>
              <a:cxnLst/>
              <a:rect l="l" t="t" r="r" b="b"/>
              <a:pathLst>
                <a:path w="54674" h="99555" extrusionOk="0">
                  <a:moveTo>
                    <a:pt x="53063" y="36700"/>
                  </a:moveTo>
                  <a:cubicBezTo>
                    <a:pt x="52665" y="36365"/>
                    <a:pt x="52310" y="35989"/>
                    <a:pt x="51912" y="35570"/>
                  </a:cubicBezTo>
                  <a:cubicBezTo>
                    <a:pt x="51389" y="33039"/>
                    <a:pt x="50489" y="30591"/>
                    <a:pt x="49213" y="28080"/>
                  </a:cubicBezTo>
                  <a:cubicBezTo>
                    <a:pt x="47916" y="25590"/>
                    <a:pt x="46242" y="23581"/>
                    <a:pt x="44924" y="22116"/>
                  </a:cubicBezTo>
                  <a:cubicBezTo>
                    <a:pt x="44903" y="22116"/>
                    <a:pt x="44882" y="22096"/>
                    <a:pt x="44882" y="22075"/>
                  </a:cubicBezTo>
                  <a:cubicBezTo>
                    <a:pt x="43710" y="20840"/>
                    <a:pt x="42350" y="19710"/>
                    <a:pt x="40697" y="18601"/>
                  </a:cubicBezTo>
                  <a:cubicBezTo>
                    <a:pt x="37893" y="16718"/>
                    <a:pt x="34964" y="15463"/>
                    <a:pt x="31951" y="14814"/>
                  </a:cubicBezTo>
                  <a:lnTo>
                    <a:pt x="31930" y="14647"/>
                  </a:lnTo>
                  <a:lnTo>
                    <a:pt x="31930" y="13475"/>
                  </a:lnTo>
                  <a:cubicBezTo>
                    <a:pt x="31930" y="11948"/>
                    <a:pt x="31867" y="10420"/>
                    <a:pt x="31742" y="8914"/>
                  </a:cubicBezTo>
                  <a:cubicBezTo>
                    <a:pt x="31721" y="8160"/>
                    <a:pt x="31721" y="7428"/>
                    <a:pt x="31700" y="6675"/>
                  </a:cubicBezTo>
                  <a:cubicBezTo>
                    <a:pt x="31700" y="5922"/>
                    <a:pt x="31679" y="5147"/>
                    <a:pt x="31679" y="4373"/>
                  </a:cubicBezTo>
                  <a:cubicBezTo>
                    <a:pt x="31679" y="2762"/>
                    <a:pt x="30842" y="1381"/>
                    <a:pt x="29440" y="670"/>
                  </a:cubicBezTo>
                  <a:cubicBezTo>
                    <a:pt x="29398" y="649"/>
                    <a:pt x="29336" y="628"/>
                    <a:pt x="29294" y="607"/>
                  </a:cubicBezTo>
                  <a:lnTo>
                    <a:pt x="29189" y="565"/>
                  </a:lnTo>
                  <a:cubicBezTo>
                    <a:pt x="28771" y="356"/>
                    <a:pt x="27976" y="0"/>
                    <a:pt x="26929" y="0"/>
                  </a:cubicBezTo>
                  <a:cubicBezTo>
                    <a:pt x="26678" y="0"/>
                    <a:pt x="26448" y="21"/>
                    <a:pt x="26218" y="42"/>
                  </a:cubicBezTo>
                  <a:cubicBezTo>
                    <a:pt x="25360" y="63"/>
                    <a:pt x="24691" y="272"/>
                    <a:pt x="24147" y="544"/>
                  </a:cubicBezTo>
                  <a:cubicBezTo>
                    <a:pt x="23226" y="942"/>
                    <a:pt x="22473" y="1653"/>
                    <a:pt x="22033" y="2574"/>
                  </a:cubicBezTo>
                  <a:cubicBezTo>
                    <a:pt x="21719" y="3202"/>
                    <a:pt x="21573" y="3892"/>
                    <a:pt x="21615" y="4603"/>
                  </a:cubicBezTo>
                  <a:cubicBezTo>
                    <a:pt x="21594" y="5085"/>
                    <a:pt x="21594" y="5650"/>
                    <a:pt x="21657" y="6235"/>
                  </a:cubicBezTo>
                  <a:cubicBezTo>
                    <a:pt x="21615" y="6800"/>
                    <a:pt x="21636" y="7323"/>
                    <a:pt x="21657" y="7742"/>
                  </a:cubicBezTo>
                  <a:cubicBezTo>
                    <a:pt x="21678" y="7993"/>
                    <a:pt x="21698" y="8244"/>
                    <a:pt x="21678" y="8411"/>
                  </a:cubicBezTo>
                  <a:cubicBezTo>
                    <a:pt x="21678" y="8495"/>
                    <a:pt x="21678" y="8558"/>
                    <a:pt x="21678" y="8642"/>
                  </a:cubicBezTo>
                  <a:cubicBezTo>
                    <a:pt x="21698" y="8746"/>
                    <a:pt x="21678" y="8872"/>
                    <a:pt x="21678" y="8997"/>
                  </a:cubicBezTo>
                  <a:cubicBezTo>
                    <a:pt x="21657" y="9353"/>
                    <a:pt x="21657" y="9813"/>
                    <a:pt x="21698" y="10336"/>
                  </a:cubicBezTo>
                  <a:cubicBezTo>
                    <a:pt x="21678" y="10483"/>
                    <a:pt x="21657" y="10629"/>
                    <a:pt x="21657" y="10776"/>
                  </a:cubicBezTo>
                  <a:cubicBezTo>
                    <a:pt x="21636" y="10964"/>
                    <a:pt x="21636" y="11215"/>
                    <a:pt x="21678" y="11508"/>
                  </a:cubicBezTo>
                  <a:cubicBezTo>
                    <a:pt x="21573" y="12324"/>
                    <a:pt x="21657" y="13057"/>
                    <a:pt x="21761" y="13580"/>
                  </a:cubicBezTo>
                  <a:cubicBezTo>
                    <a:pt x="21740" y="13998"/>
                    <a:pt x="21740" y="14417"/>
                    <a:pt x="21740" y="14814"/>
                  </a:cubicBezTo>
                  <a:cubicBezTo>
                    <a:pt x="19020" y="15400"/>
                    <a:pt x="16426" y="16509"/>
                    <a:pt x="13978" y="18078"/>
                  </a:cubicBezTo>
                  <a:cubicBezTo>
                    <a:pt x="10002" y="20652"/>
                    <a:pt x="6947" y="24376"/>
                    <a:pt x="4939" y="29126"/>
                  </a:cubicBezTo>
                  <a:cubicBezTo>
                    <a:pt x="4939" y="29147"/>
                    <a:pt x="4918" y="29168"/>
                    <a:pt x="4918" y="29189"/>
                  </a:cubicBezTo>
                  <a:cubicBezTo>
                    <a:pt x="4457" y="30319"/>
                    <a:pt x="3872" y="31699"/>
                    <a:pt x="3704" y="33311"/>
                  </a:cubicBezTo>
                  <a:cubicBezTo>
                    <a:pt x="3558" y="33708"/>
                    <a:pt x="3411" y="34252"/>
                    <a:pt x="3328" y="34859"/>
                  </a:cubicBezTo>
                  <a:cubicBezTo>
                    <a:pt x="2595" y="35696"/>
                    <a:pt x="1988" y="36554"/>
                    <a:pt x="1486" y="37307"/>
                  </a:cubicBezTo>
                  <a:cubicBezTo>
                    <a:pt x="1" y="39420"/>
                    <a:pt x="398" y="41659"/>
                    <a:pt x="2491" y="43145"/>
                  </a:cubicBezTo>
                  <a:cubicBezTo>
                    <a:pt x="2491" y="43166"/>
                    <a:pt x="2679" y="43291"/>
                    <a:pt x="2679" y="43291"/>
                  </a:cubicBezTo>
                  <a:cubicBezTo>
                    <a:pt x="3223" y="43668"/>
                    <a:pt x="3851" y="44107"/>
                    <a:pt x="4625" y="44484"/>
                  </a:cubicBezTo>
                  <a:cubicBezTo>
                    <a:pt x="4625" y="44484"/>
                    <a:pt x="4625" y="44484"/>
                    <a:pt x="4625" y="44484"/>
                  </a:cubicBezTo>
                  <a:cubicBezTo>
                    <a:pt x="4667" y="45195"/>
                    <a:pt x="4729" y="45865"/>
                    <a:pt x="4771" y="46534"/>
                  </a:cubicBezTo>
                  <a:lnTo>
                    <a:pt x="4834" y="47246"/>
                  </a:lnTo>
                  <a:cubicBezTo>
                    <a:pt x="4834" y="47267"/>
                    <a:pt x="4918" y="48271"/>
                    <a:pt x="4918" y="48271"/>
                  </a:cubicBezTo>
                  <a:cubicBezTo>
                    <a:pt x="5190" y="51138"/>
                    <a:pt x="5462" y="54109"/>
                    <a:pt x="5713" y="57038"/>
                  </a:cubicBezTo>
                  <a:cubicBezTo>
                    <a:pt x="5838" y="58524"/>
                    <a:pt x="5964" y="60009"/>
                    <a:pt x="6090" y="61474"/>
                  </a:cubicBezTo>
                  <a:cubicBezTo>
                    <a:pt x="6320" y="64173"/>
                    <a:pt x="6550" y="66935"/>
                    <a:pt x="6801" y="69676"/>
                  </a:cubicBezTo>
                  <a:lnTo>
                    <a:pt x="6843" y="69990"/>
                  </a:lnTo>
                  <a:cubicBezTo>
                    <a:pt x="6968" y="71601"/>
                    <a:pt x="7094" y="73296"/>
                    <a:pt x="7240" y="74928"/>
                  </a:cubicBezTo>
                  <a:cubicBezTo>
                    <a:pt x="7450" y="77459"/>
                    <a:pt x="7701" y="79991"/>
                    <a:pt x="7952" y="82460"/>
                  </a:cubicBezTo>
                  <a:lnTo>
                    <a:pt x="7952" y="82607"/>
                  </a:lnTo>
                  <a:lnTo>
                    <a:pt x="8307" y="86603"/>
                  </a:lnTo>
                  <a:cubicBezTo>
                    <a:pt x="8307" y="86624"/>
                    <a:pt x="8412" y="87649"/>
                    <a:pt x="8412" y="87649"/>
                  </a:cubicBezTo>
                  <a:cubicBezTo>
                    <a:pt x="8558" y="89114"/>
                    <a:pt x="8705" y="90620"/>
                    <a:pt x="8810" y="92064"/>
                  </a:cubicBezTo>
                  <a:cubicBezTo>
                    <a:pt x="8810" y="92085"/>
                    <a:pt x="8810" y="92106"/>
                    <a:pt x="8810" y="92127"/>
                  </a:cubicBezTo>
                  <a:cubicBezTo>
                    <a:pt x="9019" y="94993"/>
                    <a:pt x="9688" y="96521"/>
                    <a:pt x="13015" y="97923"/>
                  </a:cubicBezTo>
                  <a:cubicBezTo>
                    <a:pt x="13392" y="98090"/>
                    <a:pt x="13810" y="98216"/>
                    <a:pt x="14271" y="98320"/>
                  </a:cubicBezTo>
                  <a:cubicBezTo>
                    <a:pt x="17911" y="99283"/>
                    <a:pt x="21447" y="99471"/>
                    <a:pt x="24460" y="99534"/>
                  </a:cubicBezTo>
                  <a:cubicBezTo>
                    <a:pt x="25004" y="99555"/>
                    <a:pt x="25548" y="99555"/>
                    <a:pt x="26092" y="99555"/>
                  </a:cubicBezTo>
                  <a:cubicBezTo>
                    <a:pt x="29022" y="99555"/>
                    <a:pt x="31616" y="99408"/>
                    <a:pt x="33960" y="99115"/>
                  </a:cubicBezTo>
                  <a:lnTo>
                    <a:pt x="34713" y="99032"/>
                  </a:lnTo>
                  <a:cubicBezTo>
                    <a:pt x="37245" y="98739"/>
                    <a:pt x="40111" y="98404"/>
                    <a:pt x="42873" y="97065"/>
                  </a:cubicBezTo>
                  <a:cubicBezTo>
                    <a:pt x="44108" y="96751"/>
                    <a:pt x="45865" y="95788"/>
                    <a:pt x="46179" y="92880"/>
                  </a:cubicBezTo>
                  <a:cubicBezTo>
                    <a:pt x="46179" y="92880"/>
                    <a:pt x="46200" y="92775"/>
                    <a:pt x="46200" y="92755"/>
                  </a:cubicBezTo>
                  <a:cubicBezTo>
                    <a:pt x="46325" y="91164"/>
                    <a:pt x="46472" y="89595"/>
                    <a:pt x="46598" y="88026"/>
                  </a:cubicBezTo>
                  <a:cubicBezTo>
                    <a:pt x="46618" y="88026"/>
                    <a:pt x="46681" y="87105"/>
                    <a:pt x="46681" y="87105"/>
                  </a:cubicBezTo>
                  <a:cubicBezTo>
                    <a:pt x="46765" y="85850"/>
                    <a:pt x="46849" y="84678"/>
                    <a:pt x="46995" y="83506"/>
                  </a:cubicBezTo>
                  <a:cubicBezTo>
                    <a:pt x="47204" y="81665"/>
                    <a:pt x="47372" y="79824"/>
                    <a:pt x="47518" y="78045"/>
                  </a:cubicBezTo>
                  <a:cubicBezTo>
                    <a:pt x="47581" y="77334"/>
                    <a:pt x="47644" y="76643"/>
                    <a:pt x="47706" y="75932"/>
                  </a:cubicBezTo>
                  <a:cubicBezTo>
                    <a:pt x="47790" y="75011"/>
                    <a:pt x="47853" y="74091"/>
                    <a:pt x="47916" y="73212"/>
                  </a:cubicBezTo>
                  <a:cubicBezTo>
                    <a:pt x="47978" y="72354"/>
                    <a:pt x="48041" y="71496"/>
                    <a:pt x="48125" y="70659"/>
                  </a:cubicBezTo>
                  <a:cubicBezTo>
                    <a:pt x="48250" y="69174"/>
                    <a:pt x="48397" y="67688"/>
                    <a:pt x="48543" y="66203"/>
                  </a:cubicBezTo>
                  <a:cubicBezTo>
                    <a:pt x="48690" y="64633"/>
                    <a:pt x="48857" y="63064"/>
                    <a:pt x="49004" y="61453"/>
                  </a:cubicBezTo>
                  <a:lnTo>
                    <a:pt x="49025" y="61202"/>
                  </a:lnTo>
                  <a:cubicBezTo>
                    <a:pt x="49338" y="57373"/>
                    <a:pt x="49694" y="53439"/>
                    <a:pt x="49987" y="49505"/>
                  </a:cubicBezTo>
                  <a:cubicBezTo>
                    <a:pt x="50008" y="49192"/>
                    <a:pt x="50050" y="48878"/>
                    <a:pt x="50071" y="48543"/>
                  </a:cubicBezTo>
                  <a:cubicBezTo>
                    <a:pt x="50175" y="47706"/>
                    <a:pt x="50259" y="46764"/>
                    <a:pt x="50280" y="45781"/>
                  </a:cubicBezTo>
                  <a:cubicBezTo>
                    <a:pt x="50427" y="45174"/>
                    <a:pt x="50427" y="44672"/>
                    <a:pt x="50427" y="44358"/>
                  </a:cubicBezTo>
                  <a:cubicBezTo>
                    <a:pt x="50427" y="44358"/>
                    <a:pt x="50427" y="44254"/>
                    <a:pt x="50427" y="44254"/>
                  </a:cubicBezTo>
                  <a:cubicBezTo>
                    <a:pt x="50531" y="44170"/>
                    <a:pt x="50657" y="44107"/>
                    <a:pt x="50782" y="44023"/>
                  </a:cubicBezTo>
                  <a:cubicBezTo>
                    <a:pt x="51682" y="43479"/>
                    <a:pt x="53042" y="42643"/>
                    <a:pt x="53900" y="40990"/>
                  </a:cubicBezTo>
                  <a:cubicBezTo>
                    <a:pt x="54674" y="39546"/>
                    <a:pt x="54318" y="37746"/>
                    <a:pt x="53063" y="367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823" name="Google Shape;823;p35"/>
            <p:cNvGrpSpPr/>
            <p:nvPr/>
          </p:nvGrpSpPr>
          <p:grpSpPr>
            <a:xfrm>
              <a:off x="6902950" y="963600"/>
              <a:ext cx="1280100" cy="2528800"/>
              <a:chOff x="4490750" y="511075"/>
              <a:chExt cx="1280100" cy="2528800"/>
            </a:xfrm>
          </p:grpSpPr>
          <p:sp>
            <p:nvSpPr>
              <p:cNvPr id="824" name="Google Shape;824;p35"/>
              <p:cNvSpPr/>
              <p:nvPr/>
            </p:nvSpPr>
            <p:spPr>
              <a:xfrm>
                <a:off x="4656800" y="1922200"/>
                <a:ext cx="959925" cy="945875"/>
              </a:xfrm>
              <a:custGeom>
                <a:avLst/>
                <a:gdLst/>
                <a:ahLst/>
                <a:cxnLst/>
                <a:rect l="l" t="t" r="r" b="b"/>
                <a:pathLst>
                  <a:path w="38397" h="37835" extrusionOk="0">
                    <a:moveTo>
                      <a:pt x="21296" y="1"/>
                    </a:moveTo>
                    <a:cubicBezTo>
                      <a:pt x="20052" y="1"/>
                      <a:pt x="18953" y="594"/>
                      <a:pt x="17920" y="1384"/>
                    </a:cubicBezTo>
                    <a:cubicBezTo>
                      <a:pt x="17845" y="1585"/>
                      <a:pt x="17845" y="1810"/>
                      <a:pt x="17845" y="2011"/>
                    </a:cubicBezTo>
                    <a:cubicBezTo>
                      <a:pt x="17820" y="2387"/>
                      <a:pt x="17795" y="2763"/>
                      <a:pt x="17845" y="3114"/>
                    </a:cubicBezTo>
                    <a:cubicBezTo>
                      <a:pt x="17970" y="4216"/>
                      <a:pt x="17970" y="5344"/>
                      <a:pt x="18873" y="6171"/>
                    </a:cubicBezTo>
                    <a:cubicBezTo>
                      <a:pt x="19023" y="6297"/>
                      <a:pt x="19198" y="6397"/>
                      <a:pt x="19399" y="6472"/>
                    </a:cubicBezTo>
                    <a:cubicBezTo>
                      <a:pt x="19487" y="6501"/>
                      <a:pt x="19567" y="6514"/>
                      <a:pt x="19648" y="6514"/>
                    </a:cubicBezTo>
                    <a:cubicBezTo>
                      <a:pt x="19705" y="6514"/>
                      <a:pt x="19763" y="6507"/>
                      <a:pt x="19825" y="6497"/>
                    </a:cubicBezTo>
                    <a:cubicBezTo>
                      <a:pt x="19975" y="6472"/>
                      <a:pt x="20076" y="6397"/>
                      <a:pt x="20201" y="6297"/>
                    </a:cubicBezTo>
                    <a:cubicBezTo>
                      <a:pt x="20276" y="6246"/>
                      <a:pt x="20326" y="6171"/>
                      <a:pt x="20401" y="6096"/>
                    </a:cubicBezTo>
                    <a:cubicBezTo>
                      <a:pt x="20627" y="5870"/>
                      <a:pt x="20828" y="5620"/>
                      <a:pt x="20953" y="5319"/>
                    </a:cubicBezTo>
                    <a:cubicBezTo>
                      <a:pt x="21429" y="4216"/>
                      <a:pt x="21329" y="2963"/>
                      <a:pt x="21780" y="1835"/>
                    </a:cubicBezTo>
                    <a:lnTo>
                      <a:pt x="21780" y="1835"/>
                    </a:lnTo>
                    <a:cubicBezTo>
                      <a:pt x="22306" y="3615"/>
                      <a:pt x="21780" y="5144"/>
                      <a:pt x="20677" y="6522"/>
                    </a:cubicBezTo>
                    <a:cubicBezTo>
                      <a:pt x="20502" y="6698"/>
                      <a:pt x="20251" y="6748"/>
                      <a:pt x="20000" y="6748"/>
                    </a:cubicBezTo>
                    <a:cubicBezTo>
                      <a:pt x="19875" y="6748"/>
                      <a:pt x="19750" y="6773"/>
                      <a:pt x="19650" y="6773"/>
                    </a:cubicBezTo>
                    <a:cubicBezTo>
                      <a:pt x="19474" y="6773"/>
                      <a:pt x="19324" y="6748"/>
                      <a:pt x="19198" y="6672"/>
                    </a:cubicBezTo>
                    <a:cubicBezTo>
                      <a:pt x="19123" y="6647"/>
                      <a:pt x="19048" y="6597"/>
                      <a:pt x="18998" y="6572"/>
                    </a:cubicBezTo>
                    <a:cubicBezTo>
                      <a:pt x="18848" y="6472"/>
                      <a:pt x="18697" y="6347"/>
                      <a:pt x="18572" y="6246"/>
                    </a:cubicBezTo>
                    <a:cubicBezTo>
                      <a:pt x="18171" y="5921"/>
                      <a:pt x="17995" y="5469"/>
                      <a:pt x="17820" y="4993"/>
                    </a:cubicBezTo>
                    <a:cubicBezTo>
                      <a:pt x="17419" y="3991"/>
                      <a:pt x="17645" y="2938"/>
                      <a:pt x="17519" y="1936"/>
                    </a:cubicBezTo>
                    <a:cubicBezTo>
                      <a:pt x="17420" y="1573"/>
                      <a:pt x="17234" y="1427"/>
                      <a:pt x="16990" y="1427"/>
                    </a:cubicBezTo>
                    <a:cubicBezTo>
                      <a:pt x="16863" y="1427"/>
                      <a:pt x="16721" y="1466"/>
                      <a:pt x="16567" y="1535"/>
                    </a:cubicBezTo>
                    <a:cubicBezTo>
                      <a:pt x="16066" y="1760"/>
                      <a:pt x="15589" y="2061"/>
                      <a:pt x="15113" y="2387"/>
                    </a:cubicBezTo>
                    <a:cubicBezTo>
                      <a:pt x="15038" y="2412"/>
                      <a:pt x="14963" y="2462"/>
                      <a:pt x="14888" y="2512"/>
                    </a:cubicBezTo>
                    <a:cubicBezTo>
                      <a:pt x="13910" y="3038"/>
                      <a:pt x="12933" y="3540"/>
                      <a:pt x="11980" y="4091"/>
                    </a:cubicBezTo>
                    <a:cubicBezTo>
                      <a:pt x="11560" y="4343"/>
                      <a:pt x="11105" y="4454"/>
                      <a:pt x="10630" y="4454"/>
                    </a:cubicBezTo>
                    <a:cubicBezTo>
                      <a:pt x="10538" y="4454"/>
                      <a:pt x="10445" y="4450"/>
                      <a:pt x="10351" y="4442"/>
                    </a:cubicBezTo>
                    <a:cubicBezTo>
                      <a:pt x="9765" y="4645"/>
                      <a:pt x="9178" y="4929"/>
                      <a:pt x="8537" y="4929"/>
                    </a:cubicBezTo>
                    <a:cubicBezTo>
                      <a:pt x="8466" y="4929"/>
                      <a:pt x="8394" y="4926"/>
                      <a:pt x="8321" y="4918"/>
                    </a:cubicBezTo>
                    <a:cubicBezTo>
                      <a:pt x="7892" y="4918"/>
                      <a:pt x="7480" y="5084"/>
                      <a:pt x="7040" y="5084"/>
                    </a:cubicBezTo>
                    <a:cubicBezTo>
                      <a:pt x="6967" y="5084"/>
                      <a:pt x="6893" y="5079"/>
                      <a:pt x="6817" y="5068"/>
                    </a:cubicBezTo>
                    <a:cubicBezTo>
                      <a:pt x="4913" y="4818"/>
                      <a:pt x="2958" y="4943"/>
                      <a:pt x="1053" y="4718"/>
                    </a:cubicBezTo>
                    <a:cubicBezTo>
                      <a:pt x="870" y="4689"/>
                      <a:pt x="687" y="4637"/>
                      <a:pt x="508" y="4637"/>
                    </a:cubicBezTo>
                    <a:cubicBezTo>
                      <a:pt x="369" y="4637"/>
                      <a:pt x="232" y="4669"/>
                      <a:pt x="101" y="4768"/>
                    </a:cubicBezTo>
                    <a:cubicBezTo>
                      <a:pt x="101" y="5319"/>
                      <a:pt x="0" y="5870"/>
                      <a:pt x="276" y="6372"/>
                    </a:cubicBezTo>
                    <a:cubicBezTo>
                      <a:pt x="426" y="7449"/>
                      <a:pt x="627" y="8502"/>
                      <a:pt x="502" y="9580"/>
                    </a:cubicBezTo>
                    <a:cubicBezTo>
                      <a:pt x="652" y="11359"/>
                      <a:pt x="777" y="13164"/>
                      <a:pt x="953" y="14943"/>
                    </a:cubicBezTo>
                    <a:cubicBezTo>
                      <a:pt x="1329" y="19104"/>
                      <a:pt x="1705" y="23239"/>
                      <a:pt x="2081" y="27374"/>
                    </a:cubicBezTo>
                    <a:cubicBezTo>
                      <a:pt x="2281" y="29580"/>
                      <a:pt x="2507" y="31810"/>
                      <a:pt x="2732" y="34016"/>
                    </a:cubicBezTo>
                    <a:cubicBezTo>
                      <a:pt x="3311" y="34350"/>
                      <a:pt x="3752" y="35001"/>
                      <a:pt x="4494" y="35001"/>
                    </a:cubicBezTo>
                    <a:cubicBezTo>
                      <a:pt x="4587" y="35001"/>
                      <a:pt x="4684" y="34991"/>
                      <a:pt x="4787" y="34968"/>
                    </a:cubicBezTo>
                    <a:cubicBezTo>
                      <a:pt x="5013" y="34567"/>
                      <a:pt x="4938" y="34116"/>
                      <a:pt x="4938" y="33690"/>
                    </a:cubicBezTo>
                    <a:cubicBezTo>
                      <a:pt x="4963" y="33239"/>
                      <a:pt x="5088" y="32813"/>
                      <a:pt x="5564" y="32638"/>
                    </a:cubicBezTo>
                    <a:cubicBezTo>
                      <a:pt x="6053" y="32451"/>
                      <a:pt x="6559" y="32288"/>
                      <a:pt x="7058" y="32288"/>
                    </a:cubicBezTo>
                    <a:cubicBezTo>
                      <a:pt x="7428" y="32288"/>
                      <a:pt x="7793" y="32378"/>
                      <a:pt x="8146" y="32612"/>
                    </a:cubicBezTo>
                    <a:cubicBezTo>
                      <a:pt x="8998" y="33164"/>
                      <a:pt x="9349" y="33991"/>
                      <a:pt x="9274" y="35019"/>
                    </a:cubicBezTo>
                    <a:cubicBezTo>
                      <a:pt x="9223" y="35595"/>
                      <a:pt x="8948" y="36171"/>
                      <a:pt x="9198" y="36773"/>
                    </a:cubicBezTo>
                    <a:cubicBezTo>
                      <a:pt x="9697" y="37293"/>
                      <a:pt x="10706" y="37523"/>
                      <a:pt x="11826" y="37523"/>
                    </a:cubicBezTo>
                    <a:cubicBezTo>
                      <a:pt x="13298" y="37523"/>
                      <a:pt x="14962" y="37127"/>
                      <a:pt x="15915" y="36472"/>
                    </a:cubicBezTo>
                    <a:cubicBezTo>
                      <a:pt x="16041" y="36372"/>
                      <a:pt x="16141" y="36247"/>
                      <a:pt x="16216" y="36096"/>
                    </a:cubicBezTo>
                    <a:cubicBezTo>
                      <a:pt x="16416" y="35144"/>
                      <a:pt x="16366" y="34066"/>
                      <a:pt x="17544" y="33640"/>
                    </a:cubicBezTo>
                    <a:cubicBezTo>
                      <a:pt x="18121" y="33389"/>
                      <a:pt x="18747" y="33289"/>
                      <a:pt x="19374" y="33139"/>
                    </a:cubicBezTo>
                    <a:cubicBezTo>
                      <a:pt x="19436" y="33128"/>
                      <a:pt x="19503" y="33122"/>
                      <a:pt x="19570" y="33122"/>
                    </a:cubicBezTo>
                    <a:cubicBezTo>
                      <a:pt x="19665" y="33122"/>
                      <a:pt x="19762" y="33134"/>
                      <a:pt x="19850" y="33164"/>
                    </a:cubicBezTo>
                    <a:cubicBezTo>
                      <a:pt x="19925" y="33189"/>
                      <a:pt x="20000" y="33214"/>
                      <a:pt x="20076" y="33239"/>
                    </a:cubicBezTo>
                    <a:cubicBezTo>
                      <a:pt x="20251" y="33289"/>
                      <a:pt x="20376" y="33364"/>
                      <a:pt x="20502" y="33490"/>
                    </a:cubicBezTo>
                    <a:cubicBezTo>
                      <a:pt x="20878" y="33891"/>
                      <a:pt x="20903" y="34567"/>
                      <a:pt x="21504" y="34793"/>
                    </a:cubicBezTo>
                    <a:cubicBezTo>
                      <a:pt x="22256" y="34768"/>
                      <a:pt x="23033" y="34743"/>
                      <a:pt x="23810" y="34618"/>
                    </a:cubicBezTo>
                    <a:cubicBezTo>
                      <a:pt x="24361" y="34317"/>
                      <a:pt x="24838" y="33866"/>
                      <a:pt x="25514" y="33815"/>
                    </a:cubicBezTo>
                    <a:cubicBezTo>
                      <a:pt x="25815" y="33690"/>
                      <a:pt x="26141" y="33690"/>
                      <a:pt x="26467" y="33615"/>
                    </a:cubicBezTo>
                    <a:cubicBezTo>
                      <a:pt x="26650" y="33548"/>
                      <a:pt x="26829" y="33506"/>
                      <a:pt x="26992" y="33506"/>
                    </a:cubicBezTo>
                    <a:cubicBezTo>
                      <a:pt x="27319" y="33506"/>
                      <a:pt x="27586" y="33673"/>
                      <a:pt x="27720" y="34141"/>
                    </a:cubicBezTo>
                    <a:cubicBezTo>
                      <a:pt x="27870" y="34467"/>
                      <a:pt x="27920" y="34843"/>
                      <a:pt x="28246" y="35094"/>
                    </a:cubicBezTo>
                    <a:cubicBezTo>
                      <a:pt x="29148" y="35394"/>
                      <a:pt x="30051" y="35745"/>
                      <a:pt x="30878" y="36196"/>
                    </a:cubicBezTo>
                    <a:cubicBezTo>
                      <a:pt x="30978" y="36222"/>
                      <a:pt x="31053" y="36247"/>
                      <a:pt x="31153" y="36297"/>
                    </a:cubicBezTo>
                    <a:cubicBezTo>
                      <a:pt x="32131" y="36648"/>
                      <a:pt x="33008" y="37249"/>
                      <a:pt x="33960" y="37650"/>
                    </a:cubicBezTo>
                    <a:cubicBezTo>
                      <a:pt x="34195" y="37738"/>
                      <a:pt x="34420" y="37834"/>
                      <a:pt x="34648" y="37834"/>
                    </a:cubicBezTo>
                    <a:cubicBezTo>
                      <a:pt x="34809" y="37834"/>
                      <a:pt x="34972" y="37786"/>
                      <a:pt x="35138" y="37650"/>
                    </a:cubicBezTo>
                    <a:cubicBezTo>
                      <a:pt x="35439" y="36623"/>
                      <a:pt x="35389" y="35545"/>
                      <a:pt x="35514" y="34492"/>
                    </a:cubicBezTo>
                    <a:cubicBezTo>
                      <a:pt x="35815" y="31635"/>
                      <a:pt x="36066" y="28753"/>
                      <a:pt x="36291" y="25871"/>
                    </a:cubicBezTo>
                    <a:cubicBezTo>
                      <a:pt x="36366" y="24868"/>
                      <a:pt x="36592" y="23841"/>
                      <a:pt x="36492" y="22813"/>
                    </a:cubicBezTo>
                    <a:cubicBezTo>
                      <a:pt x="36417" y="22412"/>
                      <a:pt x="36316" y="22011"/>
                      <a:pt x="36567" y="21610"/>
                    </a:cubicBezTo>
                    <a:cubicBezTo>
                      <a:pt x="36818" y="20733"/>
                      <a:pt x="36793" y="19780"/>
                      <a:pt x="36893" y="18878"/>
                    </a:cubicBezTo>
                    <a:cubicBezTo>
                      <a:pt x="37118" y="16773"/>
                      <a:pt x="37294" y="14642"/>
                      <a:pt x="37494" y="12537"/>
                    </a:cubicBezTo>
                    <a:cubicBezTo>
                      <a:pt x="37645" y="10933"/>
                      <a:pt x="37770" y="9354"/>
                      <a:pt x="37895" y="7775"/>
                    </a:cubicBezTo>
                    <a:cubicBezTo>
                      <a:pt x="37770" y="7224"/>
                      <a:pt x="37870" y="6698"/>
                      <a:pt x="37845" y="6146"/>
                    </a:cubicBezTo>
                    <a:cubicBezTo>
                      <a:pt x="37845" y="6099"/>
                      <a:pt x="37856" y="6074"/>
                      <a:pt x="37868" y="6074"/>
                    </a:cubicBezTo>
                    <a:cubicBezTo>
                      <a:pt x="37881" y="6074"/>
                      <a:pt x="37895" y="6105"/>
                      <a:pt x="37895" y="6171"/>
                    </a:cubicBezTo>
                    <a:cubicBezTo>
                      <a:pt x="37895" y="6196"/>
                      <a:pt x="37945" y="6196"/>
                      <a:pt x="37970" y="6221"/>
                    </a:cubicBezTo>
                    <a:cubicBezTo>
                      <a:pt x="38221" y="4743"/>
                      <a:pt x="38397" y="3264"/>
                      <a:pt x="38346" y="1760"/>
                    </a:cubicBezTo>
                    <a:cubicBezTo>
                      <a:pt x="38310" y="1751"/>
                      <a:pt x="38273" y="1745"/>
                      <a:pt x="38238" y="1745"/>
                    </a:cubicBezTo>
                    <a:cubicBezTo>
                      <a:pt x="38176" y="1745"/>
                      <a:pt x="38118" y="1763"/>
                      <a:pt x="38071" y="1810"/>
                    </a:cubicBezTo>
                    <a:cubicBezTo>
                      <a:pt x="36991" y="2934"/>
                      <a:pt x="35660" y="3283"/>
                      <a:pt x="34214" y="3283"/>
                    </a:cubicBezTo>
                    <a:cubicBezTo>
                      <a:pt x="34014" y="3283"/>
                      <a:pt x="33813" y="3276"/>
                      <a:pt x="33610" y="3264"/>
                    </a:cubicBezTo>
                    <a:cubicBezTo>
                      <a:pt x="33534" y="3264"/>
                      <a:pt x="33434" y="3289"/>
                      <a:pt x="33334" y="3314"/>
                    </a:cubicBezTo>
                    <a:cubicBezTo>
                      <a:pt x="33184" y="3414"/>
                      <a:pt x="33058" y="3540"/>
                      <a:pt x="32908" y="3640"/>
                    </a:cubicBezTo>
                    <a:cubicBezTo>
                      <a:pt x="32532" y="3916"/>
                      <a:pt x="32281" y="4367"/>
                      <a:pt x="31905" y="4642"/>
                    </a:cubicBezTo>
                    <a:cubicBezTo>
                      <a:pt x="31486" y="4927"/>
                      <a:pt x="31067" y="5190"/>
                      <a:pt x="30603" y="5190"/>
                    </a:cubicBezTo>
                    <a:cubicBezTo>
                      <a:pt x="30373" y="5190"/>
                      <a:pt x="30132" y="5126"/>
                      <a:pt x="29875" y="4968"/>
                    </a:cubicBezTo>
                    <a:cubicBezTo>
                      <a:pt x="28823" y="4367"/>
                      <a:pt x="28196" y="3414"/>
                      <a:pt x="27695" y="2337"/>
                    </a:cubicBezTo>
                    <a:cubicBezTo>
                      <a:pt x="27595" y="2186"/>
                      <a:pt x="27494" y="2036"/>
                      <a:pt x="27319" y="1911"/>
                    </a:cubicBezTo>
                    <a:cubicBezTo>
                      <a:pt x="27244" y="1860"/>
                      <a:pt x="27143" y="1860"/>
                      <a:pt x="27043" y="1860"/>
                    </a:cubicBezTo>
                    <a:cubicBezTo>
                      <a:pt x="26517" y="1860"/>
                      <a:pt x="26041" y="1635"/>
                      <a:pt x="25640" y="1384"/>
                    </a:cubicBezTo>
                    <a:cubicBezTo>
                      <a:pt x="24587" y="682"/>
                      <a:pt x="23384" y="382"/>
                      <a:pt x="22206" y="106"/>
                    </a:cubicBezTo>
                    <a:cubicBezTo>
                      <a:pt x="21894" y="34"/>
                      <a:pt x="21591" y="1"/>
                      <a:pt x="2129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25" name="Google Shape;825;p35"/>
              <p:cNvSpPr/>
              <p:nvPr/>
            </p:nvSpPr>
            <p:spPr>
              <a:xfrm>
                <a:off x="4628600" y="1681100"/>
                <a:ext cx="1015700" cy="373850"/>
              </a:xfrm>
              <a:custGeom>
                <a:avLst/>
                <a:gdLst/>
                <a:ahLst/>
                <a:cxnLst/>
                <a:rect l="l" t="t" r="r" b="b"/>
                <a:pathLst>
                  <a:path w="40628" h="14954" extrusionOk="0">
                    <a:moveTo>
                      <a:pt x="40627" y="1"/>
                    </a:moveTo>
                    <a:cubicBezTo>
                      <a:pt x="40051" y="101"/>
                      <a:pt x="39700" y="552"/>
                      <a:pt x="39274" y="828"/>
                    </a:cubicBezTo>
                    <a:cubicBezTo>
                      <a:pt x="39199" y="903"/>
                      <a:pt x="39149" y="978"/>
                      <a:pt x="39124" y="1053"/>
                    </a:cubicBezTo>
                    <a:cubicBezTo>
                      <a:pt x="39098" y="1128"/>
                      <a:pt x="39073" y="1204"/>
                      <a:pt x="39073" y="1254"/>
                    </a:cubicBezTo>
                    <a:cubicBezTo>
                      <a:pt x="38572" y="1429"/>
                      <a:pt x="38096" y="1580"/>
                      <a:pt x="37670" y="1855"/>
                    </a:cubicBezTo>
                    <a:cubicBezTo>
                      <a:pt x="37570" y="1905"/>
                      <a:pt x="37469" y="1930"/>
                      <a:pt x="37369" y="1981"/>
                    </a:cubicBezTo>
                    <a:cubicBezTo>
                      <a:pt x="37294" y="2006"/>
                      <a:pt x="37219" y="2056"/>
                      <a:pt x="37144" y="2106"/>
                    </a:cubicBezTo>
                    <a:cubicBezTo>
                      <a:pt x="36918" y="2231"/>
                      <a:pt x="36692" y="2331"/>
                      <a:pt x="36467" y="2407"/>
                    </a:cubicBezTo>
                    <a:cubicBezTo>
                      <a:pt x="36392" y="2432"/>
                      <a:pt x="36317" y="2457"/>
                      <a:pt x="36241" y="2507"/>
                    </a:cubicBezTo>
                    <a:cubicBezTo>
                      <a:pt x="36166" y="2532"/>
                      <a:pt x="36116" y="2582"/>
                      <a:pt x="36041" y="2632"/>
                    </a:cubicBezTo>
                    <a:cubicBezTo>
                      <a:pt x="35991" y="2657"/>
                      <a:pt x="35916" y="2707"/>
                      <a:pt x="35840" y="2732"/>
                    </a:cubicBezTo>
                    <a:cubicBezTo>
                      <a:pt x="35640" y="2808"/>
                      <a:pt x="35439" y="2808"/>
                      <a:pt x="35264" y="2883"/>
                    </a:cubicBezTo>
                    <a:cubicBezTo>
                      <a:pt x="34863" y="3008"/>
                      <a:pt x="34537" y="3234"/>
                      <a:pt x="34211" y="3459"/>
                    </a:cubicBezTo>
                    <a:cubicBezTo>
                      <a:pt x="34086" y="3509"/>
                      <a:pt x="33986" y="3585"/>
                      <a:pt x="33860" y="3635"/>
                    </a:cubicBezTo>
                    <a:cubicBezTo>
                      <a:pt x="33785" y="3635"/>
                      <a:pt x="33735" y="3660"/>
                      <a:pt x="33660" y="3685"/>
                    </a:cubicBezTo>
                    <a:cubicBezTo>
                      <a:pt x="32983" y="4011"/>
                      <a:pt x="32256" y="3961"/>
                      <a:pt x="31530" y="4011"/>
                    </a:cubicBezTo>
                    <a:cubicBezTo>
                      <a:pt x="31437" y="4016"/>
                      <a:pt x="31345" y="4019"/>
                      <a:pt x="31253" y="4019"/>
                    </a:cubicBezTo>
                    <a:cubicBezTo>
                      <a:pt x="30502" y="4019"/>
                      <a:pt x="29785" y="3852"/>
                      <a:pt x="29048" y="3785"/>
                    </a:cubicBezTo>
                    <a:cubicBezTo>
                      <a:pt x="28848" y="3710"/>
                      <a:pt x="28647" y="3610"/>
                      <a:pt x="28447" y="3509"/>
                    </a:cubicBezTo>
                    <a:cubicBezTo>
                      <a:pt x="27443" y="3239"/>
                      <a:pt x="26440" y="2910"/>
                      <a:pt x="25390" y="2910"/>
                    </a:cubicBezTo>
                    <a:cubicBezTo>
                      <a:pt x="25077" y="2910"/>
                      <a:pt x="24760" y="2939"/>
                      <a:pt x="24437" y="3008"/>
                    </a:cubicBezTo>
                    <a:cubicBezTo>
                      <a:pt x="24362" y="3083"/>
                      <a:pt x="24311" y="3159"/>
                      <a:pt x="24236" y="3209"/>
                    </a:cubicBezTo>
                    <a:cubicBezTo>
                      <a:pt x="24236" y="3209"/>
                      <a:pt x="24236" y="3209"/>
                      <a:pt x="24236" y="3184"/>
                    </a:cubicBezTo>
                    <a:cubicBezTo>
                      <a:pt x="23936" y="3184"/>
                      <a:pt x="23635" y="3184"/>
                      <a:pt x="23359" y="3209"/>
                    </a:cubicBezTo>
                    <a:cubicBezTo>
                      <a:pt x="21930" y="3284"/>
                      <a:pt x="20702" y="3810"/>
                      <a:pt x="19575" y="4687"/>
                    </a:cubicBezTo>
                    <a:lnTo>
                      <a:pt x="19399" y="4687"/>
                    </a:lnTo>
                    <a:cubicBezTo>
                      <a:pt x="19299" y="4737"/>
                      <a:pt x="19174" y="4788"/>
                      <a:pt x="19073" y="4838"/>
                    </a:cubicBezTo>
                    <a:cubicBezTo>
                      <a:pt x="19048" y="4838"/>
                      <a:pt x="19048" y="4813"/>
                      <a:pt x="19023" y="4788"/>
                    </a:cubicBezTo>
                    <a:cubicBezTo>
                      <a:pt x="18121" y="5088"/>
                      <a:pt x="17269" y="5565"/>
                      <a:pt x="16367" y="5840"/>
                    </a:cubicBezTo>
                    <a:cubicBezTo>
                      <a:pt x="15113" y="6241"/>
                      <a:pt x="13910" y="6768"/>
                      <a:pt x="12632" y="6943"/>
                    </a:cubicBezTo>
                    <a:cubicBezTo>
                      <a:pt x="11993" y="7031"/>
                      <a:pt x="11335" y="7177"/>
                      <a:pt x="10691" y="7177"/>
                    </a:cubicBezTo>
                    <a:cubicBezTo>
                      <a:pt x="10603" y="7177"/>
                      <a:pt x="10515" y="7175"/>
                      <a:pt x="10427" y="7169"/>
                    </a:cubicBezTo>
                    <a:cubicBezTo>
                      <a:pt x="9750" y="7068"/>
                      <a:pt x="9073" y="6868"/>
                      <a:pt x="8397" y="6617"/>
                    </a:cubicBezTo>
                    <a:cubicBezTo>
                      <a:pt x="8146" y="6442"/>
                      <a:pt x="7820" y="6417"/>
                      <a:pt x="7544" y="6316"/>
                    </a:cubicBezTo>
                    <a:cubicBezTo>
                      <a:pt x="6041" y="5740"/>
                      <a:pt x="4587" y="5088"/>
                      <a:pt x="3484" y="3910"/>
                    </a:cubicBezTo>
                    <a:cubicBezTo>
                      <a:pt x="2732" y="3083"/>
                      <a:pt x="1855" y="2482"/>
                      <a:pt x="853" y="2006"/>
                    </a:cubicBezTo>
                    <a:cubicBezTo>
                      <a:pt x="691" y="1932"/>
                      <a:pt x="530" y="1850"/>
                      <a:pt x="368" y="1850"/>
                    </a:cubicBezTo>
                    <a:cubicBezTo>
                      <a:pt x="254" y="1850"/>
                      <a:pt x="140" y="1891"/>
                      <a:pt x="26" y="2006"/>
                    </a:cubicBezTo>
                    <a:cubicBezTo>
                      <a:pt x="26" y="2056"/>
                      <a:pt x="1" y="2131"/>
                      <a:pt x="26" y="2206"/>
                    </a:cubicBezTo>
                    <a:cubicBezTo>
                      <a:pt x="276" y="5113"/>
                      <a:pt x="502" y="8046"/>
                      <a:pt x="853" y="10953"/>
                    </a:cubicBezTo>
                    <a:cubicBezTo>
                      <a:pt x="978" y="12106"/>
                      <a:pt x="878" y="13284"/>
                      <a:pt x="1229" y="14412"/>
                    </a:cubicBezTo>
                    <a:cubicBezTo>
                      <a:pt x="1880" y="14562"/>
                      <a:pt x="2532" y="14687"/>
                      <a:pt x="3259" y="14712"/>
                    </a:cubicBezTo>
                    <a:cubicBezTo>
                      <a:pt x="4739" y="14730"/>
                      <a:pt x="6219" y="14953"/>
                      <a:pt x="7708" y="14953"/>
                    </a:cubicBezTo>
                    <a:cubicBezTo>
                      <a:pt x="8362" y="14953"/>
                      <a:pt x="9017" y="14910"/>
                      <a:pt x="9675" y="14788"/>
                    </a:cubicBezTo>
                    <a:cubicBezTo>
                      <a:pt x="9549" y="14311"/>
                      <a:pt x="9123" y="14387"/>
                      <a:pt x="8798" y="14236"/>
                    </a:cubicBezTo>
                    <a:cubicBezTo>
                      <a:pt x="7695" y="13785"/>
                      <a:pt x="7068" y="12707"/>
                      <a:pt x="7194" y="11504"/>
                    </a:cubicBezTo>
                    <a:lnTo>
                      <a:pt x="7194" y="11504"/>
                    </a:lnTo>
                    <a:cubicBezTo>
                      <a:pt x="7419" y="11855"/>
                      <a:pt x="7469" y="12256"/>
                      <a:pt x="7645" y="12607"/>
                    </a:cubicBezTo>
                    <a:cubicBezTo>
                      <a:pt x="8074" y="13371"/>
                      <a:pt x="8526" y="14066"/>
                      <a:pt x="9542" y="14066"/>
                    </a:cubicBezTo>
                    <a:cubicBezTo>
                      <a:pt x="9593" y="14066"/>
                      <a:pt x="9646" y="14064"/>
                      <a:pt x="9700" y="14061"/>
                    </a:cubicBezTo>
                    <a:cubicBezTo>
                      <a:pt x="10752" y="13986"/>
                      <a:pt x="11279" y="13334"/>
                      <a:pt x="11680" y="12482"/>
                    </a:cubicBezTo>
                    <a:cubicBezTo>
                      <a:pt x="11830" y="12181"/>
                      <a:pt x="11930" y="11880"/>
                      <a:pt x="12056" y="11555"/>
                    </a:cubicBezTo>
                    <a:cubicBezTo>
                      <a:pt x="12120" y="11405"/>
                      <a:pt x="12202" y="11238"/>
                      <a:pt x="12395" y="11238"/>
                    </a:cubicBezTo>
                    <a:cubicBezTo>
                      <a:pt x="12429" y="11238"/>
                      <a:pt x="12466" y="11243"/>
                      <a:pt x="12507" y="11254"/>
                    </a:cubicBezTo>
                    <a:cubicBezTo>
                      <a:pt x="12682" y="11304"/>
                      <a:pt x="12682" y="11504"/>
                      <a:pt x="12682" y="11680"/>
                    </a:cubicBezTo>
                    <a:cubicBezTo>
                      <a:pt x="12682" y="11830"/>
                      <a:pt x="12657" y="12006"/>
                      <a:pt x="12682" y="12156"/>
                    </a:cubicBezTo>
                    <a:cubicBezTo>
                      <a:pt x="12707" y="12281"/>
                      <a:pt x="12732" y="12382"/>
                      <a:pt x="12758" y="12482"/>
                    </a:cubicBezTo>
                    <a:cubicBezTo>
                      <a:pt x="12507" y="13134"/>
                      <a:pt x="12006" y="13635"/>
                      <a:pt x="11630" y="14211"/>
                    </a:cubicBezTo>
                    <a:cubicBezTo>
                      <a:pt x="11791" y="14319"/>
                      <a:pt x="11945" y="14369"/>
                      <a:pt x="12107" y="14369"/>
                    </a:cubicBezTo>
                    <a:cubicBezTo>
                      <a:pt x="12248" y="14369"/>
                      <a:pt x="12394" y="14331"/>
                      <a:pt x="12557" y="14261"/>
                    </a:cubicBezTo>
                    <a:cubicBezTo>
                      <a:pt x="13083" y="14061"/>
                      <a:pt x="13585" y="13785"/>
                      <a:pt x="14036" y="13509"/>
                    </a:cubicBezTo>
                    <a:cubicBezTo>
                      <a:pt x="14737" y="13033"/>
                      <a:pt x="15615" y="12833"/>
                      <a:pt x="16241" y="12206"/>
                    </a:cubicBezTo>
                    <a:cubicBezTo>
                      <a:pt x="16793" y="12106"/>
                      <a:pt x="17118" y="11605"/>
                      <a:pt x="17645" y="11404"/>
                    </a:cubicBezTo>
                    <a:cubicBezTo>
                      <a:pt x="17810" y="11341"/>
                      <a:pt x="17989" y="11238"/>
                      <a:pt x="18137" y="11238"/>
                    </a:cubicBezTo>
                    <a:cubicBezTo>
                      <a:pt x="18281" y="11238"/>
                      <a:pt x="18397" y="11334"/>
                      <a:pt x="18447" y="11655"/>
                    </a:cubicBezTo>
                    <a:cubicBezTo>
                      <a:pt x="18467" y="11658"/>
                      <a:pt x="18485" y="11660"/>
                      <a:pt x="18504" y="11660"/>
                    </a:cubicBezTo>
                    <a:cubicBezTo>
                      <a:pt x="18623" y="11660"/>
                      <a:pt x="18707" y="11592"/>
                      <a:pt x="18773" y="11504"/>
                    </a:cubicBezTo>
                    <a:cubicBezTo>
                      <a:pt x="18873" y="11329"/>
                      <a:pt x="18998" y="11204"/>
                      <a:pt x="19073" y="11028"/>
                    </a:cubicBezTo>
                    <a:cubicBezTo>
                      <a:pt x="19091" y="11046"/>
                      <a:pt x="19121" y="11064"/>
                      <a:pt x="19155" y="11064"/>
                    </a:cubicBezTo>
                    <a:cubicBezTo>
                      <a:pt x="19169" y="11064"/>
                      <a:pt x="19184" y="11061"/>
                      <a:pt x="19199" y="11053"/>
                    </a:cubicBezTo>
                    <a:cubicBezTo>
                      <a:pt x="20151" y="10452"/>
                      <a:pt x="21254" y="10176"/>
                      <a:pt x="22306" y="9825"/>
                    </a:cubicBezTo>
                    <a:cubicBezTo>
                      <a:pt x="22369" y="9813"/>
                      <a:pt x="22438" y="9806"/>
                      <a:pt x="22507" y="9806"/>
                    </a:cubicBezTo>
                    <a:cubicBezTo>
                      <a:pt x="22576" y="9806"/>
                      <a:pt x="22645" y="9813"/>
                      <a:pt x="22707" y="9825"/>
                    </a:cubicBezTo>
                    <a:cubicBezTo>
                      <a:pt x="23910" y="10201"/>
                      <a:pt x="25189" y="10352"/>
                      <a:pt x="26266" y="11053"/>
                    </a:cubicBezTo>
                    <a:cubicBezTo>
                      <a:pt x="26667" y="11304"/>
                      <a:pt x="27118" y="11429"/>
                      <a:pt x="27519" y="11655"/>
                    </a:cubicBezTo>
                    <a:cubicBezTo>
                      <a:pt x="27668" y="11738"/>
                      <a:pt x="27803" y="11774"/>
                      <a:pt x="27929" y="11774"/>
                    </a:cubicBezTo>
                    <a:cubicBezTo>
                      <a:pt x="28143" y="11774"/>
                      <a:pt x="28333" y="11672"/>
                      <a:pt x="28522" y="11529"/>
                    </a:cubicBezTo>
                    <a:cubicBezTo>
                      <a:pt x="28522" y="11454"/>
                      <a:pt x="28497" y="11404"/>
                      <a:pt x="28497" y="11329"/>
                    </a:cubicBezTo>
                    <a:cubicBezTo>
                      <a:pt x="28684" y="11247"/>
                      <a:pt x="28848" y="11205"/>
                      <a:pt x="28993" y="11205"/>
                    </a:cubicBezTo>
                    <a:cubicBezTo>
                      <a:pt x="29332" y="11205"/>
                      <a:pt x="29559" y="11438"/>
                      <a:pt x="29700" y="11931"/>
                    </a:cubicBezTo>
                    <a:cubicBezTo>
                      <a:pt x="29800" y="12382"/>
                      <a:pt x="30026" y="12783"/>
                      <a:pt x="30427" y="13058"/>
                    </a:cubicBezTo>
                    <a:cubicBezTo>
                      <a:pt x="30452" y="13058"/>
                      <a:pt x="30477" y="13083"/>
                      <a:pt x="30502" y="13083"/>
                    </a:cubicBezTo>
                    <a:cubicBezTo>
                      <a:pt x="30627" y="13284"/>
                      <a:pt x="30778" y="13459"/>
                      <a:pt x="30978" y="13610"/>
                    </a:cubicBezTo>
                    <a:cubicBezTo>
                      <a:pt x="31236" y="13812"/>
                      <a:pt x="31550" y="13908"/>
                      <a:pt x="31864" y="13908"/>
                    </a:cubicBezTo>
                    <a:cubicBezTo>
                      <a:pt x="32252" y="13908"/>
                      <a:pt x="32642" y="13761"/>
                      <a:pt x="32933" y="13484"/>
                    </a:cubicBezTo>
                    <a:cubicBezTo>
                      <a:pt x="32983" y="13484"/>
                      <a:pt x="33033" y="13459"/>
                      <a:pt x="33083" y="13459"/>
                    </a:cubicBezTo>
                    <a:cubicBezTo>
                      <a:pt x="33860" y="13033"/>
                      <a:pt x="33936" y="12106"/>
                      <a:pt x="34412" y="11379"/>
                    </a:cubicBezTo>
                    <a:lnTo>
                      <a:pt x="34412" y="11379"/>
                    </a:lnTo>
                    <a:cubicBezTo>
                      <a:pt x="34662" y="11981"/>
                      <a:pt x="34111" y="12507"/>
                      <a:pt x="34437" y="13008"/>
                    </a:cubicBezTo>
                    <a:cubicBezTo>
                      <a:pt x="34738" y="13184"/>
                      <a:pt x="35063" y="13209"/>
                      <a:pt x="35414" y="13234"/>
                    </a:cubicBezTo>
                    <a:cubicBezTo>
                      <a:pt x="36392" y="13234"/>
                      <a:pt x="37294" y="12883"/>
                      <a:pt x="38196" y="12557"/>
                    </a:cubicBezTo>
                    <a:cubicBezTo>
                      <a:pt x="38773" y="12357"/>
                      <a:pt x="39224" y="12006"/>
                      <a:pt x="39474" y="11404"/>
                    </a:cubicBezTo>
                    <a:cubicBezTo>
                      <a:pt x="39675" y="11204"/>
                      <a:pt x="39625" y="10928"/>
                      <a:pt x="39650" y="10652"/>
                    </a:cubicBezTo>
                    <a:cubicBezTo>
                      <a:pt x="39850" y="8697"/>
                      <a:pt x="40051" y="6717"/>
                      <a:pt x="40226" y="4737"/>
                    </a:cubicBezTo>
                    <a:cubicBezTo>
                      <a:pt x="40352" y="3159"/>
                      <a:pt x="40477" y="1580"/>
                      <a:pt x="4062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26" name="Google Shape;826;p35"/>
              <p:cNvSpPr/>
              <p:nvPr/>
            </p:nvSpPr>
            <p:spPr>
              <a:xfrm>
                <a:off x="4724475" y="2772575"/>
                <a:ext cx="815175" cy="188050"/>
              </a:xfrm>
              <a:custGeom>
                <a:avLst/>
                <a:gdLst/>
                <a:ahLst/>
                <a:cxnLst/>
                <a:rect l="l" t="t" r="r" b="b"/>
                <a:pathLst>
                  <a:path w="32607" h="7522" extrusionOk="0">
                    <a:moveTo>
                      <a:pt x="25" y="1"/>
                    </a:moveTo>
                    <a:lnTo>
                      <a:pt x="25" y="1"/>
                    </a:lnTo>
                    <a:cubicBezTo>
                      <a:pt x="0" y="1129"/>
                      <a:pt x="176" y="2232"/>
                      <a:pt x="276" y="3334"/>
                    </a:cubicBezTo>
                    <a:cubicBezTo>
                      <a:pt x="276" y="3384"/>
                      <a:pt x="326" y="3410"/>
                      <a:pt x="326" y="3435"/>
                    </a:cubicBezTo>
                    <a:cubicBezTo>
                      <a:pt x="501" y="3811"/>
                      <a:pt x="526" y="4212"/>
                      <a:pt x="401" y="4613"/>
                    </a:cubicBezTo>
                    <a:cubicBezTo>
                      <a:pt x="401" y="4688"/>
                      <a:pt x="376" y="4763"/>
                      <a:pt x="376" y="4838"/>
                    </a:cubicBezTo>
                    <a:cubicBezTo>
                      <a:pt x="627" y="5339"/>
                      <a:pt x="1103" y="5465"/>
                      <a:pt x="1579" y="5590"/>
                    </a:cubicBezTo>
                    <a:cubicBezTo>
                      <a:pt x="2406" y="5816"/>
                      <a:pt x="3258" y="6016"/>
                      <a:pt x="4085" y="6217"/>
                    </a:cubicBezTo>
                    <a:cubicBezTo>
                      <a:pt x="4286" y="6267"/>
                      <a:pt x="4486" y="6292"/>
                      <a:pt x="4687" y="6292"/>
                    </a:cubicBezTo>
                    <a:cubicBezTo>
                      <a:pt x="4887" y="6317"/>
                      <a:pt x="5063" y="6367"/>
                      <a:pt x="5238" y="6417"/>
                    </a:cubicBezTo>
                    <a:cubicBezTo>
                      <a:pt x="5339" y="6467"/>
                      <a:pt x="5439" y="6492"/>
                      <a:pt x="5539" y="6492"/>
                    </a:cubicBezTo>
                    <a:cubicBezTo>
                      <a:pt x="6692" y="6768"/>
                      <a:pt x="7845" y="6843"/>
                      <a:pt x="9023" y="6968"/>
                    </a:cubicBezTo>
                    <a:cubicBezTo>
                      <a:pt x="9123" y="7019"/>
                      <a:pt x="9223" y="7019"/>
                      <a:pt x="9324" y="7044"/>
                    </a:cubicBezTo>
                    <a:cubicBezTo>
                      <a:pt x="9750" y="7119"/>
                      <a:pt x="10151" y="7069"/>
                      <a:pt x="10577" y="7144"/>
                    </a:cubicBezTo>
                    <a:cubicBezTo>
                      <a:pt x="10727" y="7219"/>
                      <a:pt x="10877" y="7244"/>
                      <a:pt x="11053" y="7269"/>
                    </a:cubicBezTo>
                    <a:cubicBezTo>
                      <a:pt x="11222" y="7266"/>
                      <a:pt x="11390" y="7264"/>
                      <a:pt x="11559" y="7264"/>
                    </a:cubicBezTo>
                    <a:cubicBezTo>
                      <a:pt x="13659" y="7264"/>
                      <a:pt x="15760" y="7521"/>
                      <a:pt x="17880" y="7521"/>
                    </a:cubicBezTo>
                    <a:cubicBezTo>
                      <a:pt x="17969" y="7521"/>
                      <a:pt x="18057" y="7521"/>
                      <a:pt x="18146" y="7520"/>
                    </a:cubicBezTo>
                    <a:lnTo>
                      <a:pt x="18496" y="7520"/>
                    </a:lnTo>
                    <a:cubicBezTo>
                      <a:pt x="18647" y="7520"/>
                      <a:pt x="18822" y="7495"/>
                      <a:pt x="18973" y="7495"/>
                    </a:cubicBezTo>
                    <a:lnTo>
                      <a:pt x="19449" y="7495"/>
                    </a:lnTo>
                    <a:cubicBezTo>
                      <a:pt x="19493" y="7496"/>
                      <a:pt x="19537" y="7497"/>
                      <a:pt x="19582" y="7497"/>
                    </a:cubicBezTo>
                    <a:cubicBezTo>
                      <a:pt x="20289" y="7497"/>
                      <a:pt x="20997" y="7319"/>
                      <a:pt x="21705" y="7319"/>
                    </a:cubicBezTo>
                    <a:lnTo>
                      <a:pt x="22331" y="7319"/>
                    </a:lnTo>
                    <a:cubicBezTo>
                      <a:pt x="22364" y="7320"/>
                      <a:pt x="22397" y="7321"/>
                      <a:pt x="22430" y="7321"/>
                    </a:cubicBezTo>
                    <a:cubicBezTo>
                      <a:pt x="23188" y="7321"/>
                      <a:pt x="23906" y="7067"/>
                      <a:pt x="24663" y="7067"/>
                    </a:cubicBezTo>
                    <a:cubicBezTo>
                      <a:pt x="24696" y="7067"/>
                      <a:pt x="24729" y="7068"/>
                      <a:pt x="24762" y="7069"/>
                    </a:cubicBezTo>
                    <a:cubicBezTo>
                      <a:pt x="25364" y="6868"/>
                      <a:pt x="26015" y="6943"/>
                      <a:pt x="26642" y="6743"/>
                    </a:cubicBezTo>
                    <a:cubicBezTo>
                      <a:pt x="26792" y="6718"/>
                      <a:pt x="26943" y="6718"/>
                      <a:pt x="27093" y="6693"/>
                    </a:cubicBezTo>
                    <a:cubicBezTo>
                      <a:pt x="28547" y="6317"/>
                      <a:pt x="30025" y="6041"/>
                      <a:pt x="31379" y="5440"/>
                    </a:cubicBezTo>
                    <a:cubicBezTo>
                      <a:pt x="31780" y="5164"/>
                      <a:pt x="32281" y="5014"/>
                      <a:pt x="32406" y="4462"/>
                    </a:cubicBezTo>
                    <a:cubicBezTo>
                      <a:pt x="32381" y="4186"/>
                      <a:pt x="32607" y="3911"/>
                      <a:pt x="32431" y="3635"/>
                    </a:cubicBezTo>
                    <a:lnTo>
                      <a:pt x="32431" y="3635"/>
                    </a:lnTo>
                    <a:cubicBezTo>
                      <a:pt x="32385" y="3641"/>
                      <a:pt x="32339" y="3643"/>
                      <a:pt x="32293" y="3643"/>
                    </a:cubicBezTo>
                    <a:cubicBezTo>
                      <a:pt x="31923" y="3643"/>
                      <a:pt x="31585" y="3479"/>
                      <a:pt x="31228" y="3435"/>
                    </a:cubicBezTo>
                    <a:cubicBezTo>
                      <a:pt x="30301" y="2933"/>
                      <a:pt x="29449" y="2307"/>
                      <a:pt x="28421" y="2031"/>
                    </a:cubicBezTo>
                    <a:cubicBezTo>
                      <a:pt x="28371" y="2031"/>
                      <a:pt x="28296" y="2006"/>
                      <a:pt x="28246" y="2006"/>
                    </a:cubicBezTo>
                    <a:cubicBezTo>
                      <a:pt x="27845" y="1680"/>
                      <a:pt x="27394" y="1480"/>
                      <a:pt x="26918" y="1354"/>
                    </a:cubicBezTo>
                    <a:cubicBezTo>
                      <a:pt x="26572" y="1273"/>
                      <a:pt x="26292" y="944"/>
                      <a:pt x="25917" y="944"/>
                    </a:cubicBezTo>
                    <a:cubicBezTo>
                      <a:pt x="25830" y="944"/>
                      <a:pt x="25738" y="961"/>
                      <a:pt x="25639" y="1004"/>
                    </a:cubicBezTo>
                    <a:cubicBezTo>
                      <a:pt x="25414" y="1455"/>
                      <a:pt x="25464" y="1931"/>
                      <a:pt x="25614" y="2382"/>
                    </a:cubicBezTo>
                    <a:cubicBezTo>
                      <a:pt x="25614" y="2382"/>
                      <a:pt x="25589" y="2382"/>
                      <a:pt x="25589" y="2407"/>
                    </a:cubicBezTo>
                    <a:cubicBezTo>
                      <a:pt x="25489" y="2608"/>
                      <a:pt x="25539" y="2833"/>
                      <a:pt x="25489" y="3034"/>
                    </a:cubicBezTo>
                    <a:cubicBezTo>
                      <a:pt x="25464" y="3084"/>
                      <a:pt x="25439" y="3159"/>
                      <a:pt x="25439" y="3209"/>
                    </a:cubicBezTo>
                    <a:cubicBezTo>
                      <a:pt x="25364" y="3284"/>
                      <a:pt x="25289" y="3359"/>
                      <a:pt x="25238" y="3435"/>
                    </a:cubicBezTo>
                    <a:cubicBezTo>
                      <a:pt x="25163" y="3635"/>
                      <a:pt x="25088" y="3836"/>
                      <a:pt x="25038" y="4036"/>
                    </a:cubicBezTo>
                    <a:cubicBezTo>
                      <a:pt x="25013" y="4036"/>
                      <a:pt x="24988" y="4061"/>
                      <a:pt x="24938" y="4086"/>
                    </a:cubicBezTo>
                    <a:cubicBezTo>
                      <a:pt x="24837" y="4161"/>
                      <a:pt x="24762" y="4262"/>
                      <a:pt x="24762" y="4387"/>
                    </a:cubicBezTo>
                    <a:cubicBezTo>
                      <a:pt x="24762" y="4412"/>
                      <a:pt x="24762" y="4437"/>
                      <a:pt x="24737" y="4462"/>
                    </a:cubicBezTo>
                    <a:cubicBezTo>
                      <a:pt x="24687" y="4512"/>
                      <a:pt x="24612" y="4537"/>
                      <a:pt x="24537" y="4587"/>
                    </a:cubicBezTo>
                    <a:cubicBezTo>
                      <a:pt x="24462" y="4550"/>
                      <a:pt x="24374" y="4485"/>
                      <a:pt x="24302" y="4485"/>
                    </a:cubicBezTo>
                    <a:cubicBezTo>
                      <a:pt x="24278" y="4485"/>
                      <a:pt x="24255" y="4493"/>
                      <a:pt x="24236" y="4512"/>
                    </a:cubicBezTo>
                    <a:cubicBezTo>
                      <a:pt x="23785" y="4587"/>
                      <a:pt x="23309" y="4512"/>
                      <a:pt x="22857" y="4738"/>
                    </a:cubicBezTo>
                    <a:cubicBezTo>
                      <a:pt x="22857" y="4788"/>
                      <a:pt x="22832" y="4838"/>
                      <a:pt x="22832" y="4888"/>
                    </a:cubicBezTo>
                    <a:cubicBezTo>
                      <a:pt x="21654" y="4212"/>
                      <a:pt x="20802" y="3384"/>
                      <a:pt x="20903" y="1831"/>
                    </a:cubicBezTo>
                    <a:cubicBezTo>
                      <a:pt x="20928" y="1329"/>
                      <a:pt x="21078" y="878"/>
                      <a:pt x="21153" y="402"/>
                    </a:cubicBezTo>
                    <a:lnTo>
                      <a:pt x="21153" y="402"/>
                    </a:lnTo>
                    <a:cubicBezTo>
                      <a:pt x="20301" y="427"/>
                      <a:pt x="19449" y="402"/>
                      <a:pt x="18622" y="628"/>
                    </a:cubicBezTo>
                    <a:cubicBezTo>
                      <a:pt x="18622" y="1154"/>
                      <a:pt x="18597" y="1705"/>
                      <a:pt x="18597" y="2232"/>
                    </a:cubicBezTo>
                    <a:cubicBezTo>
                      <a:pt x="18597" y="2257"/>
                      <a:pt x="18597" y="2282"/>
                      <a:pt x="18572" y="2307"/>
                    </a:cubicBezTo>
                    <a:cubicBezTo>
                      <a:pt x="18547" y="2457"/>
                      <a:pt x="18522" y="2608"/>
                      <a:pt x="18522" y="2758"/>
                    </a:cubicBezTo>
                    <a:cubicBezTo>
                      <a:pt x="18496" y="2758"/>
                      <a:pt x="18496" y="2783"/>
                      <a:pt x="18471" y="2808"/>
                    </a:cubicBezTo>
                    <a:cubicBezTo>
                      <a:pt x="18446" y="2983"/>
                      <a:pt x="18421" y="3159"/>
                      <a:pt x="18421" y="3334"/>
                    </a:cubicBezTo>
                    <a:cubicBezTo>
                      <a:pt x="18396" y="3384"/>
                      <a:pt x="18371" y="3460"/>
                      <a:pt x="18346" y="3510"/>
                    </a:cubicBezTo>
                    <a:cubicBezTo>
                      <a:pt x="18346" y="3510"/>
                      <a:pt x="18346" y="3535"/>
                      <a:pt x="18346" y="3535"/>
                    </a:cubicBezTo>
                    <a:cubicBezTo>
                      <a:pt x="18296" y="3660"/>
                      <a:pt x="18221" y="3785"/>
                      <a:pt x="18121" y="3886"/>
                    </a:cubicBezTo>
                    <a:cubicBezTo>
                      <a:pt x="18020" y="3961"/>
                      <a:pt x="17920" y="4061"/>
                      <a:pt x="17820" y="4161"/>
                    </a:cubicBezTo>
                    <a:cubicBezTo>
                      <a:pt x="17569" y="4587"/>
                      <a:pt x="17218" y="4888"/>
                      <a:pt x="16717" y="5039"/>
                    </a:cubicBezTo>
                    <a:cubicBezTo>
                      <a:pt x="16514" y="5124"/>
                      <a:pt x="16315" y="5164"/>
                      <a:pt x="16118" y="5164"/>
                    </a:cubicBezTo>
                    <a:cubicBezTo>
                      <a:pt x="15855" y="5164"/>
                      <a:pt x="15597" y="5093"/>
                      <a:pt x="15339" y="4963"/>
                    </a:cubicBezTo>
                    <a:cubicBezTo>
                      <a:pt x="15188" y="4888"/>
                      <a:pt x="15038" y="4813"/>
                      <a:pt x="14887" y="4713"/>
                    </a:cubicBezTo>
                    <a:cubicBezTo>
                      <a:pt x="14837" y="4663"/>
                      <a:pt x="14762" y="4587"/>
                      <a:pt x="14687" y="4562"/>
                    </a:cubicBezTo>
                    <a:cubicBezTo>
                      <a:pt x="13985" y="3986"/>
                      <a:pt x="13760" y="3209"/>
                      <a:pt x="13584" y="2357"/>
                    </a:cubicBezTo>
                    <a:cubicBezTo>
                      <a:pt x="13559" y="2232"/>
                      <a:pt x="13484" y="2106"/>
                      <a:pt x="13359" y="2031"/>
                    </a:cubicBezTo>
                    <a:cubicBezTo>
                      <a:pt x="13308" y="2106"/>
                      <a:pt x="13258" y="2156"/>
                      <a:pt x="13183" y="2232"/>
                    </a:cubicBezTo>
                    <a:cubicBezTo>
                      <a:pt x="12506" y="2833"/>
                      <a:pt x="11604" y="2833"/>
                      <a:pt x="10777" y="3059"/>
                    </a:cubicBezTo>
                    <a:cubicBezTo>
                      <a:pt x="10235" y="3199"/>
                      <a:pt x="9697" y="3273"/>
                      <a:pt x="9164" y="3273"/>
                    </a:cubicBezTo>
                    <a:cubicBezTo>
                      <a:pt x="8269" y="3273"/>
                      <a:pt x="7390" y="3063"/>
                      <a:pt x="6542" y="2608"/>
                    </a:cubicBezTo>
                    <a:cubicBezTo>
                      <a:pt x="6441" y="2758"/>
                      <a:pt x="6366" y="2908"/>
                      <a:pt x="6266" y="3034"/>
                    </a:cubicBezTo>
                    <a:cubicBezTo>
                      <a:pt x="6191" y="3059"/>
                      <a:pt x="6115" y="3084"/>
                      <a:pt x="6040" y="3109"/>
                    </a:cubicBezTo>
                    <a:cubicBezTo>
                      <a:pt x="5499" y="3268"/>
                      <a:pt x="5053" y="3354"/>
                      <a:pt x="4670" y="3354"/>
                    </a:cubicBezTo>
                    <a:cubicBezTo>
                      <a:pt x="3725" y="3354"/>
                      <a:pt x="3167" y="2829"/>
                      <a:pt x="2506" y="1580"/>
                    </a:cubicBezTo>
                    <a:cubicBezTo>
                      <a:pt x="2381" y="1329"/>
                      <a:pt x="2256" y="1104"/>
                      <a:pt x="1980" y="1029"/>
                    </a:cubicBezTo>
                    <a:cubicBezTo>
                      <a:pt x="1303" y="728"/>
                      <a:pt x="852" y="26"/>
                      <a:pt x="2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27" name="Google Shape;827;p35"/>
              <p:cNvSpPr/>
              <p:nvPr/>
            </p:nvSpPr>
            <p:spPr>
              <a:xfrm>
                <a:off x="4732600" y="2902950"/>
                <a:ext cx="806275" cy="117275"/>
              </a:xfrm>
              <a:custGeom>
                <a:avLst/>
                <a:gdLst/>
                <a:ahLst/>
                <a:cxnLst/>
                <a:rect l="l" t="t" r="r" b="b"/>
                <a:pathLst>
                  <a:path w="32251" h="4691" extrusionOk="0">
                    <a:moveTo>
                      <a:pt x="31696" y="0"/>
                    </a:moveTo>
                    <a:cubicBezTo>
                      <a:pt x="31629" y="0"/>
                      <a:pt x="31549" y="8"/>
                      <a:pt x="31455" y="24"/>
                    </a:cubicBezTo>
                    <a:cubicBezTo>
                      <a:pt x="31380" y="49"/>
                      <a:pt x="31279" y="99"/>
                      <a:pt x="31204" y="149"/>
                    </a:cubicBezTo>
                    <a:cubicBezTo>
                      <a:pt x="31029" y="225"/>
                      <a:pt x="30853" y="275"/>
                      <a:pt x="30678" y="375"/>
                    </a:cubicBezTo>
                    <a:cubicBezTo>
                      <a:pt x="29349" y="826"/>
                      <a:pt x="27996" y="1177"/>
                      <a:pt x="26618" y="1478"/>
                    </a:cubicBezTo>
                    <a:cubicBezTo>
                      <a:pt x="25014" y="1703"/>
                      <a:pt x="23435" y="2029"/>
                      <a:pt x="21806" y="2079"/>
                    </a:cubicBezTo>
                    <a:cubicBezTo>
                      <a:pt x="20903" y="2230"/>
                      <a:pt x="19976" y="2180"/>
                      <a:pt x="19049" y="2280"/>
                    </a:cubicBezTo>
                    <a:cubicBezTo>
                      <a:pt x="18044" y="2316"/>
                      <a:pt x="17039" y="2358"/>
                      <a:pt x="16037" y="2358"/>
                    </a:cubicBezTo>
                    <a:cubicBezTo>
                      <a:pt x="14965" y="2358"/>
                      <a:pt x="13896" y="2310"/>
                      <a:pt x="12833" y="2154"/>
                    </a:cubicBezTo>
                    <a:lnTo>
                      <a:pt x="12482" y="2154"/>
                    </a:lnTo>
                    <a:cubicBezTo>
                      <a:pt x="12357" y="2150"/>
                      <a:pt x="12233" y="2149"/>
                      <a:pt x="12110" y="2149"/>
                    </a:cubicBezTo>
                    <a:cubicBezTo>
                      <a:pt x="11975" y="2149"/>
                      <a:pt x="11840" y="2150"/>
                      <a:pt x="11707" y="2150"/>
                    </a:cubicBezTo>
                    <a:cubicBezTo>
                      <a:pt x="11302" y="2150"/>
                      <a:pt x="10902" y="2137"/>
                      <a:pt x="10502" y="2029"/>
                    </a:cubicBezTo>
                    <a:cubicBezTo>
                      <a:pt x="10277" y="2004"/>
                      <a:pt x="10051" y="1954"/>
                      <a:pt x="9826" y="1954"/>
                    </a:cubicBezTo>
                    <a:cubicBezTo>
                      <a:pt x="9758" y="1951"/>
                      <a:pt x="9691" y="1950"/>
                      <a:pt x="9623" y="1950"/>
                    </a:cubicBezTo>
                    <a:cubicBezTo>
                      <a:pt x="9446" y="1950"/>
                      <a:pt x="9267" y="1957"/>
                      <a:pt x="9087" y="1957"/>
                    </a:cubicBezTo>
                    <a:cubicBezTo>
                      <a:pt x="8797" y="1957"/>
                      <a:pt x="8506" y="1937"/>
                      <a:pt x="8222" y="1829"/>
                    </a:cubicBezTo>
                    <a:cubicBezTo>
                      <a:pt x="5866" y="1603"/>
                      <a:pt x="3585" y="1002"/>
                      <a:pt x="1304" y="425"/>
                    </a:cubicBezTo>
                    <a:cubicBezTo>
                      <a:pt x="1067" y="366"/>
                      <a:pt x="820" y="245"/>
                      <a:pt x="580" y="245"/>
                    </a:cubicBezTo>
                    <a:cubicBezTo>
                      <a:pt x="416" y="245"/>
                      <a:pt x="254" y="302"/>
                      <a:pt x="101" y="475"/>
                    </a:cubicBezTo>
                    <a:cubicBezTo>
                      <a:pt x="126" y="651"/>
                      <a:pt x="227" y="801"/>
                      <a:pt x="201" y="951"/>
                    </a:cubicBezTo>
                    <a:cubicBezTo>
                      <a:pt x="1" y="2355"/>
                      <a:pt x="828" y="2956"/>
                      <a:pt x="1981" y="3332"/>
                    </a:cubicBezTo>
                    <a:cubicBezTo>
                      <a:pt x="2131" y="3383"/>
                      <a:pt x="2307" y="3408"/>
                      <a:pt x="2457" y="3458"/>
                    </a:cubicBezTo>
                    <a:cubicBezTo>
                      <a:pt x="3961" y="3909"/>
                      <a:pt x="5515" y="4109"/>
                      <a:pt x="7069" y="4285"/>
                    </a:cubicBezTo>
                    <a:cubicBezTo>
                      <a:pt x="9557" y="4596"/>
                      <a:pt x="12064" y="4690"/>
                      <a:pt x="14574" y="4690"/>
                    </a:cubicBezTo>
                    <a:cubicBezTo>
                      <a:pt x="14896" y="4690"/>
                      <a:pt x="15218" y="4689"/>
                      <a:pt x="15540" y="4686"/>
                    </a:cubicBezTo>
                    <a:cubicBezTo>
                      <a:pt x="18873" y="4661"/>
                      <a:pt x="22182" y="4560"/>
                      <a:pt x="25490" y="4034"/>
                    </a:cubicBezTo>
                    <a:cubicBezTo>
                      <a:pt x="27194" y="3733"/>
                      <a:pt x="28873" y="3383"/>
                      <a:pt x="30527" y="2856"/>
                    </a:cubicBezTo>
                    <a:cubicBezTo>
                      <a:pt x="31555" y="2505"/>
                      <a:pt x="32131" y="1979"/>
                      <a:pt x="31956" y="826"/>
                    </a:cubicBezTo>
                    <a:cubicBezTo>
                      <a:pt x="31934" y="513"/>
                      <a:pt x="32251" y="0"/>
                      <a:pt x="3169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28" name="Google Shape;828;p35"/>
              <p:cNvSpPr/>
              <p:nvPr/>
            </p:nvSpPr>
            <p:spPr>
              <a:xfrm>
                <a:off x="4660550" y="2081475"/>
                <a:ext cx="17575" cy="80225"/>
              </a:xfrm>
              <a:custGeom>
                <a:avLst/>
                <a:gdLst/>
                <a:ahLst/>
                <a:cxnLst/>
                <a:rect l="l" t="t" r="r" b="b"/>
                <a:pathLst>
                  <a:path w="703" h="3209" extrusionOk="0">
                    <a:moveTo>
                      <a:pt x="126" y="1"/>
                    </a:moveTo>
                    <a:lnTo>
                      <a:pt x="126" y="1"/>
                    </a:lnTo>
                    <a:cubicBezTo>
                      <a:pt x="1" y="1078"/>
                      <a:pt x="226" y="2156"/>
                      <a:pt x="352" y="3209"/>
                    </a:cubicBezTo>
                    <a:cubicBezTo>
                      <a:pt x="703" y="2106"/>
                      <a:pt x="527" y="1053"/>
                      <a:pt x="12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29" name="Google Shape;829;p35"/>
              <p:cNvSpPr/>
              <p:nvPr/>
            </p:nvSpPr>
            <p:spPr>
              <a:xfrm>
                <a:off x="4612300" y="1492250"/>
                <a:ext cx="134125" cy="112850"/>
              </a:xfrm>
              <a:custGeom>
                <a:avLst/>
                <a:gdLst/>
                <a:ahLst/>
                <a:cxnLst/>
                <a:rect l="l" t="t" r="r" b="b"/>
                <a:pathLst>
                  <a:path w="5365" h="4514" extrusionOk="0">
                    <a:moveTo>
                      <a:pt x="1801" y="1"/>
                    </a:moveTo>
                    <a:cubicBezTo>
                      <a:pt x="1728" y="1"/>
                      <a:pt x="1660" y="24"/>
                      <a:pt x="1605" y="61"/>
                    </a:cubicBezTo>
                    <a:cubicBezTo>
                      <a:pt x="978" y="662"/>
                      <a:pt x="653" y="1464"/>
                      <a:pt x="226" y="2191"/>
                    </a:cubicBezTo>
                    <a:cubicBezTo>
                      <a:pt x="1" y="2567"/>
                      <a:pt x="76" y="2893"/>
                      <a:pt x="477" y="3118"/>
                    </a:cubicBezTo>
                    <a:cubicBezTo>
                      <a:pt x="1129" y="3394"/>
                      <a:pt x="1780" y="3670"/>
                      <a:pt x="2457" y="3946"/>
                    </a:cubicBezTo>
                    <a:cubicBezTo>
                      <a:pt x="2968" y="4326"/>
                      <a:pt x="3328" y="4514"/>
                      <a:pt x="3660" y="4514"/>
                    </a:cubicBezTo>
                    <a:cubicBezTo>
                      <a:pt x="3962" y="4514"/>
                      <a:pt x="4241" y="4357"/>
                      <a:pt x="4587" y="4046"/>
                    </a:cubicBezTo>
                    <a:cubicBezTo>
                      <a:pt x="4863" y="3294"/>
                      <a:pt x="5339" y="2592"/>
                      <a:pt x="5364" y="1740"/>
                    </a:cubicBezTo>
                    <a:cubicBezTo>
                      <a:pt x="4312" y="938"/>
                      <a:pt x="3034" y="612"/>
                      <a:pt x="1881" y="11"/>
                    </a:cubicBezTo>
                    <a:cubicBezTo>
                      <a:pt x="1854" y="4"/>
                      <a:pt x="1827" y="1"/>
                      <a:pt x="180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30" name="Google Shape;830;p35"/>
              <p:cNvSpPr/>
              <p:nvPr/>
            </p:nvSpPr>
            <p:spPr>
              <a:xfrm>
                <a:off x="5157175" y="917575"/>
                <a:ext cx="532225" cy="660175"/>
              </a:xfrm>
              <a:custGeom>
                <a:avLst/>
                <a:gdLst/>
                <a:ahLst/>
                <a:cxnLst/>
                <a:rect l="l" t="t" r="r" b="b"/>
                <a:pathLst>
                  <a:path w="21289" h="26407" extrusionOk="0">
                    <a:moveTo>
                      <a:pt x="724" y="0"/>
                    </a:moveTo>
                    <a:cubicBezTo>
                      <a:pt x="101" y="0"/>
                      <a:pt x="0" y="244"/>
                      <a:pt x="61" y="1068"/>
                    </a:cubicBezTo>
                    <a:cubicBezTo>
                      <a:pt x="111" y="1719"/>
                      <a:pt x="61" y="2396"/>
                      <a:pt x="61" y="3048"/>
                    </a:cubicBezTo>
                    <a:cubicBezTo>
                      <a:pt x="61" y="3148"/>
                      <a:pt x="86" y="3248"/>
                      <a:pt x="111" y="3348"/>
                    </a:cubicBezTo>
                    <a:cubicBezTo>
                      <a:pt x="211" y="3599"/>
                      <a:pt x="161" y="3850"/>
                      <a:pt x="186" y="4075"/>
                    </a:cubicBezTo>
                    <a:cubicBezTo>
                      <a:pt x="236" y="4702"/>
                      <a:pt x="236" y="5328"/>
                      <a:pt x="211" y="5955"/>
                    </a:cubicBezTo>
                    <a:cubicBezTo>
                      <a:pt x="211" y="6958"/>
                      <a:pt x="186" y="7960"/>
                      <a:pt x="336" y="8937"/>
                    </a:cubicBezTo>
                    <a:cubicBezTo>
                      <a:pt x="487" y="9865"/>
                      <a:pt x="361" y="10767"/>
                      <a:pt x="412" y="11694"/>
                    </a:cubicBezTo>
                    <a:cubicBezTo>
                      <a:pt x="386" y="12095"/>
                      <a:pt x="437" y="12496"/>
                      <a:pt x="412" y="12897"/>
                    </a:cubicBezTo>
                    <a:cubicBezTo>
                      <a:pt x="437" y="13323"/>
                      <a:pt x="412" y="13724"/>
                      <a:pt x="512" y="14125"/>
                    </a:cubicBezTo>
                    <a:cubicBezTo>
                      <a:pt x="662" y="14627"/>
                      <a:pt x="612" y="15128"/>
                      <a:pt x="612" y="15629"/>
                    </a:cubicBezTo>
                    <a:cubicBezTo>
                      <a:pt x="612" y="18211"/>
                      <a:pt x="562" y="20817"/>
                      <a:pt x="687" y="23399"/>
                    </a:cubicBezTo>
                    <a:cubicBezTo>
                      <a:pt x="762" y="23900"/>
                      <a:pt x="662" y="24401"/>
                      <a:pt x="737" y="24902"/>
                    </a:cubicBezTo>
                    <a:cubicBezTo>
                      <a:pt x="913" y="26281"/>
                      <a:pt x="963" y="26331"/>
                      <a:pt x="2392" y="26406"/>
                    </a:cubicBezTo>
                    <a:cubicBezTo>
                      <a:pt x="4597" y="26105"/>
                      <a:pt x="6828" y="25955"/>
                      <a:pt x="8908" y="25078"/>
                    </a:cubicBezTo>
                    <a:cubicBezTo>
                      <a:pt x="8983" y="24978"/>
                      <a:pt x="9133" y="24978"/>
                      <a:pt x="9259" y="24928"/>
                    </a:cubicBezTo>
                    <a:cubicBezTo>
                      <a:pt x="13169" y="24025"/>
                      <a:pt x="16878" y="22597"/>
                      <a:pt x="20437" y="20742"/>
                    </a:cubicBezTo>
                    <a:cubicBezTo>
                      <a:pt x="21214" y="20316"/>
                      <a:pt x="21289" y="20216"/>
                      <a:pt x="21113" y="19439"/>
                    </a:cubicBezTo>
                    <a:cubicBezTo>
                      <a:pt x="20913" y="18537"/>
                      <a:pt x="20712" y="17634"/>
                      <a:pt x="20437" y="16732"/>
                    </a:cubicBezTo>
                    <a:cubicBezTo>
                      <a:pt x="19810" y="14802"/>
                      <a:pt x="18908" y="13023"/>
                      <a:pt x="17880" y="11243"/>
                    </a:cubicBezTo>
                    <a:cubicBezTo>
                      <a:pt x="16301" y="8562"/>
                      <a:pt x="14221" y="6356"/>
                      <a:pt x="11790" y="4501"/>
                    </a:cubicBezTo>
                    <a:cubicBezTo>
                      <a:pt x="9585" y="2772"/>
                      <a:pt x="7128" y="1519"/>
                      <a:pt x="4397" y="742"/>
                    </a:cubicBezTo>
                    <a:cubicBezTo>
                      <a:pt x="3369" y="466"/>
                      <a:pt x="2291" y="366"/>
                      <a:pt x="1289" y="40"/>
                    </a:cubicBezTo>
                    <a:cubicBezTo>
                      <a:pt x="1065" y="15"/>
                      <a:pt x="878" y="0"/>
                      <a:pt x="7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31" name="Google Shape;831;p35"/>
              <p:cNvSpPr/>
              <p:nvPr/>
            </p:nvSpPr>
            <p:spPr>
              <a:xfrm>
                <a:off x="5481375" y="1487925"/>
                <a:ext cx="161675" cy="125200"/>
              </a:xfrm>
              <a:custGeom>
                <a:avLst/>
                <a:gdLst/>
                <a:ahLst/>
                <a:cxnLst/>
                <a:rect l="l" t="t" r="r" b="b"/>
                <a:pathLst>
                  <a:path w="6467" h="5008" extrusionOk="0">
                    <a:moveTo>
                      <a:pt x="4389" y="0"/>
                    </a:moveTo>
                    <a:cubicBezTo>
                      <a:pt x="4310" y="0"/>
                      <a:pt x="4229" y="24"/>
                      <a:pt x="4160" y="83"/>
                    </a:cubicBezTo>
                    <a:cubicBezTo>
                      <a:pt x="3133" y="585"/>
                      <a:pt x="2055" y="936"/>
                      <a:pt x="1003" y="1312"/>
                    </a:cubicBezTo>
                    <a:cubicBezTo>
                      <a:pt x="627" y="1437"/>
                      <a:pt x="201" y="1437"/>
                      <a:pt x="0" y="1863"/>
                    </a:cubicBezTo>
                    <a:cubicBezTo>
                      <a:pt x="75" y="2515"/>
                      <a:pt x="226" y="3166"/>
                      <a:pt x="426" y="3793"/>
                    </a:cubicBezTo>
                    <a:cubicBezTo>
                      <a:pt x="672" y="4325"/>
                      <a:pt x="800" y="5008"/>
                      <a:pt x="1440" y="5008"/>
                    </a:cubicBezTo>
                    <a:cubicBezTo>
                      <a:pt x="1584" y="5008"/>
                      <a:pt x="1753" y="4974"/>
                      <a:pt x="1955" y="4896"/>
                    </a:cubicBezTo>
                    <a:cubicBezTo>
                      <a:pt x="3409" y="4369"/>
                      <a:pt x="4837" y="3818"/>
                      <a:pt x="6291" y="3266"/>
                    </a:cubicBezTo>
                    <a:cubicBezTo>
                      <a:pt x="6391" y="3241"/>
                      <a:pt x="6466" y="3166"/>
                      <a:pt x="6441" y="3066"/>
                    </a:cubicBezTo>
                    <a:cubicBezTo>
                      <a:pt x="6090" y="1938"/>
                      <a:pt x="5389" y="1036"/>
                      <a:pt x="4687" y="134"/>
                    </a:cubicBezTo>
                    <a:cubicBezTo>
                      <a:pt x="4626" y="58"/>
                      <a:pt x="4510" y="0"/>
                      <a:pt x="438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32" name="Google Shape;832;p35"/>
              <p:cNvSpPr/>
              <p:nvPr/>
            </p:nvSpPr>
            <p:spPr>
              <a:xfrm>
                <a:off x="5600400" y="1439125"/>
                <a:ext cx="149150" cy="120450"/>
              </a:xfrm>
              <a:custGeom>
                <a:avLst/>
                <a:gdLst/>
                <a:ahLst/>
                <a:cxnLst/>
                <a:rect l="l" t="t" r="r" b="b"/>
                <a:pathLst>
                  <a:path w="5966" h="4818" extrusionOk="0">
                    <a:moveTo>
                      <a:pt x="3743" y="1"/>
                    </a:moveTo>
                    <a:cubicBezTo>
                      <a:pt x="3632" y="1"/>
                      <a:pt x="3508" y="62"/>
                      <a:pt x="3384" y="131"/>
                    </a:cubicBezTo>
                    <a:cubicBezTo>
                      <a:pt x="2357" y="682"/>
                      <a:pt x="1354" y="1259"/>
                      <a:pt x="252" y="1685"/>
                    </a:cubicBezTo>
                    <a:cubicBezTo>
                      <a:pt x="1" y="1810"/>
                      <a:pt x="76" y="2035"/>
                      <a:pt x="176" y="2186"/>
                    </a:cubicBezTo>
                    <a:cubicBezTo>
                      <a:pt x="803" y="2988"/>
                      <a:pt x="1229" y="3940"/>
                      <a:pt x="2006" y="4642"/>
                    </a:cubicBezTo>
                    <a:cubicBezTo>
                      <a:pt x="2081" y="4742"/>
                      <a:pt x="2156" y="4817"/>
                      <a:pt x="2282" y="4817"/>
                    </a:cubicBezTo>
                    <a:cubicBezTo>
                      <a:pt x="3560" y="4091"/>
                      <a:pt x="4738" y="3213"/>
                      <a:pt x="5966" y="2311"/>
                    </a:cubicBezTo>
                    <a:cubicBezTo>
                      <a:pt x="5389" y="1459"/>
                      <a:pt x="4537" y="958"/>
                      <a:pt x="3986" y="156"/>
                    </a:cubicBezTo>
                    <a:cubicBezTo>
                      <a:pt x="3918" y="42"/>
                      <a:pt x="3835" y="1"/>
                      <a:pt x="374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33" name="Google Shape;833;p35"/>
              <p:cNvSpPr/>
              <p:nvPr/>
            </p:nvSpPr>
            <p:spPr>
              <a:xfrm>
                <a:off x="5143025" y="1534700"/>
                <a:ext cx="360300" cy="125750"/>
              </a:xfrm>
              <a:custGeom>
                <a:avLst/>
                <a:gdLst/>
                <a:ahLst/>
                <a:cxnLst/>
                <a:rect l="l" t="t" r="r" b="b"/>
                <a:pathLst>
                  <a:path w="14412" h="5030" extrusionOk="0">
                    <a:moveTo>
                      <a:pt x="12886" y="0"/>
                    </a:moveTo>
                    <a:cubicBezTo>
                      <a:pt x="12719" y="0"/>
                      <a:pt x="12543" y="77"/>
                      <a:pt x="12381" y="117"/>
                    </a:cubicBezTo>
                    <a:cubicBezTo>
                      <a:pt x="11504" y="343"/>
                      <a:pt x="10602" y="593"/>
                      <a:pt x="9699" y="844"/>
                    </a:cubicBezTo>
                    <a:cubicBezTo>
                      <a:pt x="9724" y="894"/>
                      <a:pt x="9699" y="944"/>
                      <a:pt x="9699" y="994"/>
                    </a:cubicBezTo>
                    <a:cubicBezTo>
                      <a:pt x="9825" y="1195"/>
                      <a:pt x="9699" y="1370"/>
                      <a:pt x="9699" y="1571"/>
                    </a:cubicBezTo>
                    <a:cubicBezTo>
                      <a:pt x="9674" y="1646"/>
                      <a:pt x="9699" y="1746"/>
                      <a:pt x="9699" y="1822"/>
                    </a:cubicBezTo>
                    <a:cubicBezTo>
                      <a:pt x="9674" y="1771"/>
                      <a:pt x="9674" y="1721"/>
                      <a:pt x="9649" y="1671"/>
                    </a:cubicBezTo>
                    <a:cubicBezTo>
                      <a:pt x="9599" y="1596"/>
                      <a:pt x="9524" y="1521"/>
                      <a:pt x="9449" y="1496"/>
                    </a:cubicBezTo>
                    <a:cubicBezTo>
                      <a:pt x="9319" y="1279"/>
                      <a:pt x="9226" y="1025"/>
                      <a:pt x="8944" y="1025"/>
                    </a:cubicBezTo>
                    <a:cubicBezTo>
                      <a:pt x="8900" y="1025"/>
                      <a:pt x="8851" y="1031"/>
                      <a:pt x="8797" y="1045"/>
                    </a:cubicBezTo>
                    <a:cubicBezTo>
                      <a:pt x="7419" y="1320"/>
                      <a:pt x="6065" y="1571"/>
                      <a:pt x="4687" y="1847"/>
                    </a:cubicBezTo>
                    <a:cubicBezTo>
                      <a:pt x="4562" y="2197"/>
                      <a:pt x="4536" y="2523"/>
                      <a:pt x="4536" y="2849"/>
                    </a:cubicBezTo>
                    <a:cubicBezTo>
                      <a:pt x="4461" y="2523"/>
                      <a:pt x="4336" y="2197"/>
                      <a:pt x="4211" y="1872"/>
                    </a:cubicBezTo>
                    <a:cubicBezTo>
                      <a:pt x="3033" y="1997"/>
                      <a:pt x="1855" y="2122"/>
                      <a:pt x="677" y="2248"/>
                    </a:cubicBezTo>
                    <a:cubicBezTo>
                      <a:pt x="0" y="3175"/>
                      <a:pt x="652" y="4102"/>
                      <a:pt x="702" y="5030"/>
                    </a:cubicBezTo>
                    <a:cubicBezTo>
                      <a:pt x="2005" y="5004"/>
                      <a:pt x="3333" y="5004"/>
                      <a:pt x="4637" y="4829"/>
                    </a:cubicBezTo>
                    <a:cubicBezTo>
                      <a:pt x="4712" y="4453"/>
                      <a:pt x="4737" y="4077"/>
                      <a:pt x="4712" y="3726"/>
                    </a:cubicBezTo>
                    <a:lnTo>
                      <a:pt x="4712" y="3726"/>
                    </a:lnTo>
                    <a:cubicBezTo>
                      <a:pt x="4837" y="4102"/>
                      <a:pt x="5038" y="4478"/>
                      <a:pt x="5288" y="4829"/>
                    </a:cubicBezTo>
                    <a:cubicBezTo>
                      <a:pt x="6867" y="4629"/>
                      <a:pt x="8446" y="4428"/>
                      <a:pt x="10025" y="4202"/>
                    </a:cubicBezTo>
                    <a:cubicBezTo>
                      <a:pt x="10376" y="3977"/>
                      <a:pt x="10226" y="3676"/>
                      <a:pt x="10125" y="3400"/>
                    </a:cubicBezTo>
                    <a:cubicBezTo>
                      <a:pt x="10075" y="3225"/>
                      <a:pt x="10025" y="3050"/>
                      <a:pt x="9975" y="2874"/>
                    </a:cubicBezTo>
                    <a:lnTo>
                      <a:pt x="9975" y="2874"/>
                    </a:lnTo>
                    <a:cubicBezTo>
                      <a:pt x="10075" y="3150"/>
                      <a:pt x="10176" y="3400"/>
                      <a:pt x="10251" y="3676"/>
                    </a:cubicBezTo>
                    <a:cubicBezTo>
                      <a:pt x="10357" y="3978"/>
                      <a:pt x="10514" y="4129"/>
                      <a:pt x="10748" y="4129"/>
                    </a:cubicBezTo>
                    <a:cubicBezTo>
                      <a:pt x="10844" y="4129"/>
                      <a:pt x="10954" y="4103"/>
                      <a:pt x="11078" y="4052"/>
                    </a:cubicBezTo>
                    <a:cubicBezTo>
                      <a:pt x="12055" y="3852"/>
                      <a:pt x="13033" y="3626"/>
                      <a:pt x="13985" y="3400"/>
                    </a:cubicBezTo>
                    <a:cubicBezTo>
                      <a:pt x="14411" y="3125"/>
                      <a:pt x="14085" y="2799"/>
                      <a:pt x="14060" y="2498"/>
                    </a:cubicBezTo>
                    <a:cubicBezTo>
                      <a:pt x="14010" y="2323"/>
                      <a:pt x="13960" y="2147"/>
                      <a:pt x="13910" y="1972"/>
                    </a:cubicBezTo>
                    <a:cubicBezTo>
                      <a:pt x="13885" y="1872"/>
                      <a:pt x="13860" y="1771"/>
                      <a:pt x="13835" y="1696"/>
                    </a:cubicBezTo>
                    <a:cubicBezTo>
                      <a:pt x="13659" y="1195"/>
                      <a:pt x="13634" y="644"/>
                      <a:pt x="13283" y="243"/>
                    </a:cubicBezTo>
                    <a:cubicBezTo>
                      <a:pt x="13167" y="57"/>
                      <a:pt x="13030" y="0"/>
                      <a:pt x="1288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34" name="Google Shape;834;p35"/>
              <p:cNvSpPr/>
              <p:nvPr/>
            </p:nvSpPr>
            <p:spPr>
              <a:xfrm>
                <a:off x="5024600" y="1590250"/>
                <a:ext cx="129100" cy="70200"/>
              </a:xfrm>
              <a:custGeom>
                <a:avLst/>
                <a:gdLst/>
                <a:ahLst/>
                <a:cxnLst/>
                <a:rect l="l" t="t" r="r" b="b"/>
                <a:pathLst>
                  <a:path w="5164" h="2808" extrusionOk="0">
                    <a:moveTo>
                      <a:pt x="4812" y="1"/>
                    </a:moveTo>
                    <a:cubicBezTo>
                      <a:pt x="3926" y="18"/>
                      <a:pt x="3040" y="36"/>
                      <a:pt x="2163" y="36"/>
                    </a:cubicBezTo>
                    <a:cubicBezTo>
                      <a:pt x="1799" y="36"/>
                      <a:pt x="1438" y="33"/>
                      <a:pt x="1078" y="26"/>
                    </a:cubicBezTo>
                    <a:cubicBezTo>
                      <a:pt x="627" y="26"/>
                      <a:pt x="376" y="126"/>
                      <a:pt x="426" y="627"/>
                    </a:cubicBezTo>
                    <a:cubicBezTo>
                      <a:pt x="426" y="752"/>
                      <a:pt x="401" y="878"/>
                      <a:pt x="376" y="1003"/>
                    </a:cubicBezTo>
                    <a:cubicBezTo>
                      <a:pt x="0" y="1554"/>
                      <a:pt x="25" y="2081"/>
                      <a:pt x="401" y="2607"/>
                    </a:cubicBezTo>
                    <a:cubicBezTo>
                      <a:pt x="1654" y="2732"/>
                      <a:pt x="2882" y="2782"/>
                      <a:pt x="4136" y="2808"/>
                    </a:cubicBezTo>
                    <a:cubicBezTo>
                      <a:pt x="4712" y="2808"/>
                      <a:pt x="4913" y="2607"/>
                      <a:pt x="4938" y="2106"/>
                    </a:cubicBezTo>
                    <a:cubicBezTo>
                      <a:pt x="4963" y="1955"/>
                      <a:pt x="4963" y="1780"/>
                      <a:pt x="4963" y="1605"/>
                    </a:cubicBezTo>
                    <a:cubicBezTo>
                      <a:pt x="5088" y="1053"/>
                      <a:pt x="5163" y="502"/>
                      <a:pt x="481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35" name="Google Shape;835;p35"/>
              <p:cNvSpPr/>
              <p:nvPr/>
            </p:nvSpPr>
            <p:spPr>
              <a:xfrm>
                <a:off x="4572825" y="917950"/>
                <a:ext cx="525075" cy="660600"/>
              </a:xfrm>
              <a:custGeom>
                <a:avLst/>
                <a:gdLst/>
                <a:ahLst/>
                <a:cxnLst/>
                <a:rect l="l" t="t" r="r" b="b"/>
                <a:pathLst>
                  <a:path w="21003" h="26424" extrusionOk="0">
                    <a:moveTo>
                      <a:pt x="19598" y="1"/>
                    </a:moveTo>
                    <a:cubicBezTo>
                      <a:pt x="19319" y="1"/>
                      <a:pt x="19046" y="43"/>
                      <a:pt x="18773" y="75"/>
                    </a:cubicBezTo>
                    <a:cubicBezTo>
                      <a:pt x="16467" y="426"/>
                      <a:pt x="14212" y="1078"/>
                      <a:pt x="12156" y="2181"/>
                    </a:cubicBezTo>
                    <a:cubicBezTo>
                      <a:pt x="6643" y="5088"/>
                      <a:pt x="3008" y="9574"/>
                      <a:pt x="1079" y="15489"/>
                    </a:cubicBezTo>
                    <a:cubicBezTo>
                      <a:pt x="853" y="16216"/>
                      <a:pt x="653" y="16968"/>
                      <a:pt x="427" y="17694"/>
                    </a:cubicBezTo>
                    <a:cubicBezTo>
                      <a:pt x="477" y="18221"/>
                      <a:pt x="327" y="18747"/>
                      <a:pt x="176" y="19248"/>
                    </a:cubicBezTo>
                    <a:cubicBezTo>
                      <a:pt x="1" y="19875"/>
                      <a:pt x="176" y="20251"/>
                      <a:pt x="678" y="20602"/>
                    </a:cubicBezTo>
                    <a:cubicBezTo>
                      <a:pt x="1430" y="21128"/>
                      <a:pt x="2156" y="21705"/>
                      <a:pt x="2883" y="22281"/>
                    </a:cubicBezTo>
                    <a:cubicBezTo>
                      <a:pt x="2903" y="22274"/>
                      <a:pt x="2922" y="22271"/>
                      <a:pt x="2938" y="22271"/>
                    </a:cubicBezTo>
                    <a:cubicBezTo>
                      <a:pt x="2983" y="22271"/>
                      <a:pt x="3015" y="22294"/>
                      <a:pt x="3034" y="22331"/>
                    </a:cubicBezTo>
                    <a:cubicBezTo>
                      <a:pt x="3109" y="22381"/>
                      <a:pt x="3184" y="22431"/>
                      <a:pt x="3259" y="22481"/>
                    </a:cubicBezTo>
                    <a:cubicBezTo>
                      <a:pt x="3334" y="22607"/>
                      <a:pt x="3535" y="22582"/>
                      <a:pt x="3635" y="22707"/>
                    </a:cubicBezTo>
                    <a:cubicBezTo>
                      <a:pt x="3710" y="22707"/>
                      <a:pt x="3785" y="22707"/>
                      <a:pt x="3836" y="22732"/>
                    </a:cubicBezTo>
                    <a:cubicBezTo>
                      <a:pt x="6041" y="24010"/>
                      <a:pt x="8447" y="24737"/>
                      <a:pt x="10903" y="25339"/>
                    </a:cubicBezTo>
                    <a:cubicBezTo>
                      <a:pt x="13259" y="25915"/>
                      <a:pt x="15665" y="26191"/>
                      <a:pt x="18071" y="26341"/>
                    </a:cubicBezTo>
                    <a:cubicBezTo>
                      <a:pt x="18329" y="26406"/>
                      <a:pt x="18582" y="26424"/>
                      <a:pt x="18835" y="26424"/>
                    </a:cubicBezTo>
                    <a:cubicBezTo>
                      <a:pt x="19171" y="26424"/>
                      <a:pt x="19507" y="26391"/>
                      <a:pt x="19851" y="26391"/>
                    </a:cubicBezTo>
                    <a:cubicBezTo>
                      <a:pt x="19911" y="26393"/>
                      <a:pt x="19967" y="26393"/>
                      <a:pt x="20021" y="26393"/>
                    </a:cubicBezTo>
                    <a:cubicBezTo>
                      <a:pt x="20914" y="26393"/>
                      <a:pt x="21002" y="26180"/>
                      <a:pt x="20979" y="25163"/>
                    </a:cubicBezTo>
                    <a:cubicBezTo>
                      <a:pt x="20953" y="23659"/>
                      <a:pt x="20878" y="22131"/>
                      <a:pt x="20928" y="20602"/>
                    </a:cubicBezTo>
                    <a:cubicBezTo>
                      <a:pt x="20653" y="18872"/>
                      <a:pt x="20803" y="17143"/>
                      <a:pt x="20753" y="15389"/>
                    </a:cubicBezTo>
                    <a:cubicBezTo>
                      <a:pt x="20753" y="15113"/>
                      <a:pt x="20753" y="14837"/>
                      <a:pt x="20728" y="14537"/>
                    </a:cubicBezTo>
                    <a:cubicBezTo>
                      <a:pt x="20653" y="12707"/>
                      <a:pt x="20603" y="10877"/>
                      <a:pt x="20527" y="9048"/>
                    </a:cubicBezTo>
                    <a:cubicBezTo>
                      <a:pt x="20578" y="7344"/>
                      <a:pt x="20452" y="5639"/>
                      <a:pt x="20427" y="3960"/>
                    </a:cubicBezTo>
                    <a:cubicBezTo>
                      <a:pt x="20352" y="3434"/>
                      <a:pt x="20377" y="2907"/>
                      <a:pt x="20377" y="2356"/>
                    </a:cubicBezTo>
                    <a:cubicBezTo>
                      <a:pt x="20377" y="1579"/>
                      <a:pt x="20527" y="777"/>
                      <a:pt x="20076" y="50"/>
                    </a:cubicBezTo>
                    <a:cubicBezTo>
                      <a:pt x="19914" y="14"/>
                      <a:pt x="19755" y="1"/>
                      <a:pt x="195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36" name="Google Shape;836;p35"/>
              <p:cNvSpPr/>
              <p:nvPr/>
            </p:nvSpPr>
            <p:spPr>
              <a:xfrm>
                <a:off x="4512050" y="1426725"/>
                <a:ext cx="129725" cy="133900"/>
              </a:xfrm>
              <a:custGeom>
                <a:avLst/>
                <a:gdLst/>
                <a:ahLst/>
                <a:cxnLst/>
                <a:rect l="l" t="t" r="r" b="b"/>
                <a:pathLst>
                  <a:path w="5189" h="5356" extrusionOk="0">
                    <a:moveTo>
                      <a:pt x="2131" y="0"/>
                    </a:moveTo>
                    <a:cubicBezTo>
                      <a:pt x="1705" y="551"/>
                      <a:pt x="1304" y="1053"/>
                      <a:pt x="928" y="1529"/>
                    </a:cubicBezTo>
                    <a:cubicBezTo>
                      <a:pt x="652" y="1880"/>
                      <a:pt x="402" y="2231"/>
                      <a:pt x="151" y="2582"/>
                    </a:cubicBezTo>
                    <a:cubicBezTo>
                      <a:pt x="76" y="2732"/>
                      <a:pt x="1" y="2907"/>
                      <a:pt x="201" y="3008"/>
                    </a:cubicBezTo>
                    <a:cubicBezTo>
                      <a:pt x="878" y="3308"/>
                      <a:pt x="1229" y="3985"/>
                      <a:pt x="1856" y="4361"/>
                    </a:cubicBezTo>
                    <a:cubicBezTo>
                      <a:pt x="1981" y="4486"/>
                      <a:pt x="2106" y="4637"/>
                      <a:pt x="2231" y="4762"/>
                    </a:cubicBezTo>
                    <a:cubicBezTo>
                      <a:pt x="2709" y="4853"/>
                      <a:pt x="3000" y="5356"/>
                      <a:pt x="3499" y="5356"/>
                    </a:cubicBezTo>
                    <a:cubicBezTo>
                      <a:pt x="3550" y="5356"/>
                      <a:pt x="3604" y="5350"/>
                      <a:pt x="3660" y="5338"/>
                    </a:cubicBezTo>
                    <a:cubicBezTo>
                      <a:pt x="3660" y="5288"/>
                      <a:pt x="3660" y="5238"/>
                      <a:pt x="3660" y="5163"/>
                    </a:cubicBezTo>
                    <a:cubicBezTo>
                      <a:pt x="4061" y="4511"/>
                      <a:pt x="4487" y="3835"/>
                      <a:pt x="4888" y="3183"/>
                    </a:cubicBezTo>
                    <a:cubicBezTo>
                      <a:pt x="4988" y="2932"/>
                      <a:pt x="5189" y="2707"/>
                      <a:pt x="5164" y="2406"/>
                    </a:cubicBezTo>
                    <a:cubicBezTo>
                      <a:pt x="5164" y="2281"/>
                      <a:pt x="5114" y="2231"/>
                      <a:pt x="5013" y="2181"/>
                    </a:cubicBezTo>
                    <a:cubicBezTo>
                      <a:pt x="3861" y="1729"/>
                      <a:pt x="3059" y="802"/>
                      <a:pt x="213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37" name="Google Shape;837;p35"/>
              <p:cNvSpPr/>
              <p:nvPr/>
            </p:nvSpPr>
            <p:spPr>
              <a:xfrm>
                <a:off x="4733875" y="1540750"/>
                <a:ext cx="290750" cy="114100"/>
              </a:xfrm>
              <a:custGeom>
                <a:avLst/>
                <a:gdLst/>
                <a:ahLst/>
                <a:cxnLst/>
                <a:rect l="l" t="t" r="r" b="b"/>
                <a:pathLst>
                  <a:path w="11630" h="4564" extrusionOk="0">
                    <a:moveTo>
                      <a:pt x="1003" y="1"/>
                    </a:moveTo>
                    <a:cubicBezTo>
                      <a:pt x="551" y="527"/>
                      <a:pt x="501" y="1279"/>
                      <a:pt x="25" y="1805"/>
                    </a:cubicBezTo>
                    <a:cubicBezTo>
                      <a:pt x="0" y="2657"/>
                      <a:pt x="0" y="2657"/>
                      <a:pt x="702" y="2833"/>
                    </a:cubicBezTo>
                    <a:cubicBezTo>
                      <a:pt x="1805" y="3083"/>
                      <a:pt x="2907" y="3334"/>
                      <a:pt x="4010" y="3610"/>
                    </a:cubicBezTo>
                    <a:cubicBezTo>
                      <a:pt x="4209" y="3686"/>
                      <a:pt x="4382" y="3723"/>
                      <a:pt x="4532" y="3723"/>
                    </a:cubicBezTo>
                    <a:cubicBezTo>
                      <a:pt x="4872" y="3723"/>
                      <a:pt x="5091" y="3532"/>
                      <a:pt x="5213" y="3184"/>
                    </a:cubicBezTo>
                    <a:cubicBezTo>
                      <a:pt x="5238" y="3384"/>
                      <a:pt x="5288" y="3585"/>
                      <a:pt x="5414" y="3810"/>
                    </a:cubicBezTo>
                    <a:cubicBezTo>
                      <a:pt x="6065" y="3910"/>
                      <a:pt x="6692" y="4061"/>
                      <a:pt x="7343" y="4136"/>
                    </a:cubicBezTo>
                    <a:cubicBezTo>
                      <a:pt x="8681" y="4327"/>
                      <a:pt x="10019" y="4564"/>
                      <a:pt x="11379" y="4564"/>
                    </a:cubicBezTo>
                    <a:cubicBezTo>
                      <a:pt x="11446" y="4564"/>
                      <a:pt x="11512" y="4563"/>
                      <a:pt x="11579" y="4562"/>
                    </a:cubicBezTo>
                    <a:cubicBezTo>
                      <a:pt x="11604" y="3960"/>
                      <a:pt x="11629" y="3359"/>
                      <a:pt x="11604" y="2757"/>
                    </a:cubicBezTo>
                    <a:cubicBezTo>
                      <a:pt x="11604" y="2006"/>
                      <a:pt x="11604" y="2006"/>
                      <a:pt x="10852" y="1955"/>
                    </a:cubicBezTo>
                    <a:cubicBezTo>
                      <a:pt x="10794" y="1947"/>
                      <a:pt x="10735" y="1944"/>
                      <a:pt x="10675" y="1944"/>
                    </a:cubicBezTo>
                    <a:cubicBezTo>
                      <a:pt x="10556" y="1944"/>
                      <a:pt x="10436" y="1955"/>
                      <a:pt x="10317" y="1955"/>
                    </a:cubicBezTo>
                    <a:cubicBezTo>
                      <a:pt x="10138" y="1955"/>
                      <a:pt x="9963" y="1930"/>
                      <a:pt x="9800" y="1805"/>
                    </a:cubicBezTo>
                    <a:cubicBezTo>
                      <a:pt x="8747" y="1805"/>
                      <a:pt x="7719" y="1605"/>
                      <a:pt x="6692" y="1429"/>
                    </a:cubicBezTo>
                    <a:cubicBezTo>
                      <a:pt x="6469" y="1392"/>
                      <a:pt x="6312" y="1366"/>
                      <a:pt x="6193" y="1366"/>
                    </a:cubicBezTo>
                    <a:cubicBezTo>
                      <a:pt x="5911" y="1366"/>
                      <a:pt x="5843" y="1512"/>
                      <a:pt x="5614" y="2006"/>
                    </a:cubicBezTo>
                    <a:cubicBezTo>
                      <a:pt x="5514" y="2181"/>
                      <a:pt x="5414" y="2356"/>
                      <a:pt x="5338" y="2532"/>
                    </a:cubicBezTo>
                    <a:cubicBezTo>
                      <a:pt x="5389" y="2081"/>
                      <a:pt x="5313" y="1630"/>
                      <a:pt x="5188" y="1204"/>
                    </a:cubicBezTo>
                    <a:cubicBezTo>
                      <a:pt x="3785" y="853"/>
                      <a:pt x="2356" y="552"/>
                      <a:pt x="100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38" name="Google Shape;838;p35"/>
              <p:cNvSpPr/>
              <p:nvPr/>
            </p:nvSpPr>
            <p:spPr>
              <a:xfrm>
                <a:off x="4728850" y="2858425"/>
                <a:ext cx="13175" cy="29475"/>
              </a:xfrm>
              <a:custGeom>
                <a:avLst/>
                <a:gdLst/>
                <a:ahLst/>
                <a:cxnLst/>
                <a:rect l="l" t="t" r="r" b="b"/>
                <a:pathLst>
                  <a:path w="527" h="1179" extrusionOk="0">
                    <a:moveTo>
                      <a:pt x="151" y="1"/>
                    </a:moveTo>
                    <a:lnTo>
                      <a:pt x="151" y="1"/>
                    </a:lnTo>
                    <a:cubicBezTo>
                      <a:pt x="1" y="402"/>
                      <a:pt x="201" y="778"/>
                      <a:pt x="226" y="1179"/>
                    </a:cubicBezTo>
                    <a:cubicBezTo>
                      <a:pt x="477" y="778"/>
                      <a:pt x="527" y="377"/>
                      <a:pt x="151" y="1"/>
                    </a:cubicBezTo>
                    <a:close/>
                  </a:path>
                </a:pathLst>
              </a:custGeom>
              <a:solidFill>
                <a:srgbClr val="BFD38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39" name="Google Shape;839;p35"/>
              <p:cNvSpPr/>
              <p:nvPr/>
            </p:nvSpPr>
            <p:spPr>
              <a:xfrm>
                <a:off x="5650525" y="1555150"/>
                <a:ext cx="6925" cy="4425"/>
              </a:xfrm>
              <a:custGeom>
                <a:avLst/>
                <a:gdLst/>
                <a:ahLst/>
                <a:cxnLst/>
                <a:rect l="l" t="t" r="r" b="b"/>
                <a:pathLst>
                  <a:path w="277" h="177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51" y="126"/>
                      <a:pt x="126" y="176"/>
                      <a:pt x="277" y="176"/>
                    </a:cubicBezTo>
                    <a:cubicBezTo>
                      <a:pt x="201" y="76"/>
                      <a:pt x="126" y="26"/>
                      <a:pt x="1" y="1"/>
                    </a:cubicBezTo>
                    <a:close/>
                  </a:path>
                </a:pathLst>
              </a:custGeom>
              <a:solidFill>
                <a:srgbClr val="76767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40" name="Google Shape;840;p35"/>
              <p:cNvSpPr/>
              <p:nvPr/>
            </p:nvSpPr>
            <p:spPr>
              <a:xfrm>
                <a:off x="4797150" y="1950350"/>
                <a:ext cx="157925" cy="100650"/>
              </a:xfrm>
              <a:custGeom>
                <a:avLst/>
                <a:gdLst/>
                <a:ahLst/>
                <a:cxnLst/>
                <a:rect l="l" t="t" r="r" b="b"/>
                <a:pathLst>
                  <a:path w="6317" h="4026" extrusionOk="0">
                    <a:moveTo>
                      <a:pt x="5560" y="0"/>
                    </a:moveTo>
                    <a:cubicBezTo>
                      <a:pt x="5216" y="0"/>
                      <a:pt x="5149" y="339"/>
                      <a:pt x="5063" y="659"/>
                    </a:cubicBezTo>
                    <a:cubicBezTo>
                      <a:pt x="4913" y="1236"/>
                      <a:pt x="4662" y="1762"/>
                      <a:pt x="4361" y="2288"/>
                    </a:cubicBezTo>
                    <a:cubicBezTo>
                      <a:pt x="4065" y="2819"/>
                      <a:pt x="3460" y="3106"/>
                      <a:pt x="2861" y="3106"/>
                    </a:cubicBezTo>
                    <a:cubicBezTo>
                      <a:pt x="2244" y="3106"/>
                      <a:pt x="1633" y="2800"/>
                      <a:pt x="1379" y="2138"/>
                    </a:cubicBezTo>
                    <a:cubicBezTo>
                      <a:pt x="1229" y="1737"/>
                      <a:pt x="953" y="1411"/>
                      <a:pt x="853" y="960"/>
                    </a:cubicBezTo>
                    <a:cubicBezTo>
                      <a:pt x="802" y="609"/>
                      <a:pt x="677" y="258"/>
                      <a:pt x="326" y="83"/>
                    </a:cubicBezTo>
                    <a:cubicBezTo>
                      <a:pt x="0" y="283"/>
                      <a:pt x="51" y="559"/>
                      <a:pt x="51" y="810"/>
                    </a:cubicBezTo>
                    <a:cubicBezTo>
                      <a:pt x="76" y="2238"/>
                      <a:pt x="978" y="3416"/>
                      <a:pt x="2356" y="3817"/>
                    </a:cubicBezTo>
                    <a:cubicBezTo>
                      <a:pt x="2557" y="3867"/>
                      <a:pt x="2732" y="3968"/>
                      <a:pt x="2933" y="4018"/>
                    </a:cubicBezTo>
                    <a:cubicBezTo>
                      <a:pt x="3003" y="4023"/>
                      <a:pt x="3073" y="4025"/>
                      <a:pt x="3143" y="4025"/>
                    </a:cubicBezTo>
                    <a:cubicBezTo>
                      <a:pt x="3765" y="4025"/>
                      <a:pt x="4347" y="3824"/>
                      <a:pt x="4888" y="3441"/>
                    </a:cubicBezTo>
                    <a:cubicBezTo>
                      <a:pt x="5690" y="3040"/>
                      <a:pt x="6116" y="2364"/>
                      <a:pt x="6116" y="1461"/>
                    </a:cubicBezTo>
                    <a:cubicBezTo>
                      <a:pt x="6141" y="1286"/>
                      <a:pt x="6191" y="1135"/>
                      <a:pt x="6216" y="960"/>
                    </a:cubicBezTo>
                    <a:cubicBezTo>
                      <a:pt x="6316" y="434"/>
                      <a:pt x="6191" y="158"/>
                      <a:pt x="5765" y="33"/>
                    </a:cubicBezTo>
                    <a:cubicBezTo>
                      <a:pt x="5687" y="10"/>
                      <a:pt x="5619" y="0"/>
                      <a:pt x="556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41" name="Google Shape;841;p35"/>
              <p:cNvSpPr/>
              <p:nvPr/>
            </p:nvSpPr>
            <p:spPr>
              <a:xfrm>
                <a:off x="5169350" y="2322050"/>
                <a:ext cx="59525" cy="49575"/>
              </a:xfrm>
              <a:custGeom>
                <a:avLst/>
                <a:gdLst/>
                <a:ahLst/>
                <a:cxnLst/>
                <a:rect l="l" t="t" r="r" b="b"/>
                <a:pathLst>
                  <a:path w="2381" h="1983" extrusionOk="0">
                    <a:moveTo>
                      <a:pt x="1198" y="1"/>
                    </a:moveTo>
                    <a:cubicBezTo>
                      <a:pt x="1183" y="1"/>
                      <a:pt x="1168" y="1"/>
                      <a:pt x="1153" y="2"/>
                    </a:cubicBezTo>
                    <a:cubicBezTo>
                      <a:pt x="651" y="27"/>
                      <a:pt x="25" y="503"/>
                      <a:pt x="25" y="904"/>
                    </a:cubicBezTo>
                    <a:cubicBezTo>
                      <a:pt x="0" y="1371"/>
                      <a:pt x="650" y="1983"/>
                      <a:pt x="1125" y="1983"/>
                    </a:cubicBezTo>
                    <a:cubicBezTo>
                      <a:pt x="1134" y="1983"/>
                      <a:pt x="1143" y="1982"/>
                      <a:pt x="1153" y="1982"/>
                    </a:cubicBezTo>
                    <a:cubicBezTo>
                      <a:pt x="1704" y="1957"/>
                      <a:pt x="2381" y="1380"/>
                      <a:pt x="2356" y="979"/>
                    </a:cubicBezTo>
                    <a:cubicBezTo>
                      <a:pt x="2307" y="466"/>
                      <a:pt x="1782" y="1"/>
                      <a:pt x="119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42" name="Google Shape;842;p35"/>
              <p:cNvSpPr/>
              <p:nvPr/>
            </p:nvSpPr>
            <p:spPr>
              <a:xfrm>
                <a:off x="5333500" y="2258775"/>
                <a:ext cx="47000" cy="43350"/>
              </a:xfrm>
              <a:custGeom>
                <a:avLst/>
                <a:gdLst/>
                <a:ahLst/>
                <a:cxnLst/>
                <a:rect l="l" t="t" r="r" b="b"/>
                <a:pathLst>
                  <a:path w="1880" h="1734" extrusionOk="0">
                    <a:moveTo>
                      <a:pt x="989" y="0"/>
                    </a:moveTo>
                    <a:cubicBezTo>
                      <a:pt x="637" y="0"/>
                      <a:pt x="124" y="313"/>
                      <a:pt x="75" y="603"/>
                    </a:cubicBezTo>
                    <a:cubicBezTo>
                      <a:pt x="0" y="1104"/>
                      <a:pt x="451" y="1731"/>
                      <a:pt x="928" y="1731"/>
                    </a:cubicBezTo>
                    <a:cubicBezTo>
                      <a:pt x="952" y="1732"/>
                      <a:pt x="977" y="1733"/>
                      <a:pt x="1002" y="1733"/>
                    </a:cubicBezTo>
                    <a:cubicBezTo>
                      <a:pt x="1368" y="1733"/>
                      <a:pt x="1662" y="1555"/>
                      <a:pt x="1780" y="1179"/>
                    </a:cubicBezTo>
                    <a:cubicBezTo>
                      <a:pt x="1880" y="879"/>
                      <a:pt x="1303" y="27"/>
                      <a:pt x="1028" y="2"/>
                    </a:cubicBezTo>
                    <a:cubicBezTo>
                      <a:pt x="1015" y="1"/>
                      <a:pt x="1002" y="0"/>
                      <a:pt x="98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43" name="Google Shape;843;p35"/>
              <p:cNvSpPr/>
              <p:nvPr/>
            </p:nvSpPr>
            <p:spPr>
              <a:xfrm>
                <a:off x="5339750" y="1969950"/>
                <a:ext cx="5675" cy="11300"/>
              </a:xfrm>
              <a:custGeom>
                <a:avLst/>
                <a:gdLst/>
                <a:ahLst/>
                <a:cxnLst/>
                <a:rect l="l" t="t" r="r" b="b"/>
                <a:pathLst>
                  <a:path w="227" h="452" extrusionOk="0">
                    <a:moveTo>
                      <a:pt x="76" y="1"/>
                    </a:moveTo>
                    <a:cubicBezTo>
                      <a:pt x="1" y="176"/>
                      <a:pt x="26" y="351"/>
                      <a:pt x="201" y="452"/>
                    </a:cubicBezTo>
                    <a:cubicBezTo>
                      <a:pt x="226" y="301"/>
                      <a:pt x="201" y="126"/>
                      <a:pt x="76" y="1"/>
                    </a:cubicBezTo>
                    <a:close/>
                  </a:path>
                </a:pathLst>
              </a:custGeom>
              <a:solidFill>
                <a:srgbClr val="CFEF8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44" name="Google Shape;844;p35"/>
              <p:cNvSpPr/>
              <p:nvPr/>
            </p:nvSpPr>
            <p:spPr>
              <a:xfrm>
                <a:off x="5335375" y="1950375"/>
                <a:ext cx="164800" cy="108400"/>
              </a:xfrm>
              <a:custGeom>
                <a:avLst/>
                <a:gdLst/>
                <a:ahLst/>
                <a:cxnLst/>
                <a:rect l="l" t="t" r="r" b="b"/>
                <a:pathLst>
                  <a:path w="6592" h="4336" extrusionOk="0">
                    <a:moveTo>
                      <a:pt x="1001" y="0"/>
                    </a:moveTo>
                    <a:cubicBezTo>
                      <a:pt x="884" y="0"/>
                      <a:pt x="739" y="54"/>
                      <a:pt x="552" y="157"/>
                    </a:cubicBezTo>
                    <a:cubicBezTo>
                      <a:pt x="426" y="232"/>
                      <a:pt x="326" y="383"/>
                      <a:pt x="201" y="483"/>
                    </a:cubicBezTo>
                    <a:cubicBezTo>
                      <a:pt x="126" y="608"/>
                      <a:pt x="0" y="733"/>
                      <a:pt x="251" y="758"/>
                    </a:cubicBezTo>
                    <a:lnTo>
                      <a:pt x="251" y="784"/>
                    </a:lnTo>
                    <a:cubicBezTo>
                      <a:pt x="251" y="959"/>
                      <a:pt x="276" y="1109"/>
                      <a:pt x="376" y="1235"/>
                    </a:cubicBezTo>
                    <a:cubicBezTo>
                      <a:pt x="777" y="2438"/>
                      <a:pt x="1479" y="3390"/>
                      <a:pt x="2607" y="3992"/>
                    </a:cubicBezTo>
                    <a:cubicBezTo>
                      <a:pt x="2923" y="4238"/>
                      <a:pt x="3221" y="4336"/>
                      <a:pt x="3506" y="4336"/>
                    </a:cubicBezTo>
                    <a:cubicBezTo>
                      <a:pt x="4033" y="4336"/>
                      <a:pt x="4516" y="3999"/>
                      <a:pt x="4988" y="3641"/>
                    </a:cubicBezTo>
                    <a:cubicBezTo>
                      <a:pt x="5314" y="3315"/>
                      <a:pt x="5640" y="2964"/>
                      <a:pt x="5965" y="2638"/>
                    </a:cubicBezTo>
                    <a:cubicBezTo>
                      <a:pt x="6166" y="2563"/>
                      <a:pt x="6191" y="2413"/>
                      <a:pt x="6166" y="2237"/>
                    </a:cubicBezTo>
                    <a:cubicBezTo>
                      <a:pt x="6291" y="1861"/>
                      <a:pt x="6391" y="1485"/>
                      <a:pt x="6492" y="1109"/>
                    </a:cubicBezTo>
                    <a:cubicBezTo>
                      <a:pt x="6592" y="708"/>
                      <a:pt x="6592" y="357"/>
                      <a:pt x="6241" y="57"/>
                    </a:cubicBezTo>
                    <a:cubicBezTo>
                      <a:pt x="5815" y="332"/>
                      <a:pt x="5765" y="758"/>
                      <a:pt x="5640" y="1109"/>
                    </a:cubicBezTo>
                    <a:cubicBezTo>
                      <a:pt x="5464" y="1611"/>
                      <a:pt x="5289" y="2112"/>
                      <a:pt x="4888" y="2463"/>
                    </a:cubicBezTo>
                    <a:cubicBezTo>
                      <a:pt x="4496" y="2754"/>
                      <a:pt x="4096" y="2888"/>
                      <a:pt x="3710" y="2888"/>
                    </a:cubicBezTo>
                    <a:cubicBezTo>
                      <a:pt x="3131" y="2888"/>
                      <a:pt x="2581" y="2588"/>
                      <a:pt x="2131" y="2062"/>
                    </a:cubicBezTo>
                    <a:cubicBezTo>
                      <a:pt x="1705" y="1611"/>
                      <a:pt x="1629" y="1009"/>
                      <a:pt x="1429" y="483"/>
                    </a:cubicBezTo>
                    <a:cubicBezTo>
                      <a:pt x="1319" y="153"/>
                      <a:pt x="1199" y="0"/>
                      <a:pt x="100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45" name="Google Shape;845;p35"/>
              <p:cNvSpPr/>
              <p:nvPr/>
            </p:nvSpPr>
            <p:spPr>
              <a:xfrm>
                <a:off x="5086000" y="1955550"/>
                <a:ext cx="129725" cy="142125"/>
              </a:xfrm>
              <a:custGeom>
                <a:avLst/>
                <a:gdLst/>
                <a:ahLst/>
                <a:cxnLst/>
                <a:rect l="l" t="t" r="r" b="b"/>
                <a:pathLst>
                  <a:path w="5189" h="5685" extrusionOk="0">
                    <a:moveTo>
                      <a:pt x="727" y="0"/>
                    </a:moveTo>
                    <a:cubicBezTo>
                      <a:pt x="452" y="0"/>
                      <a:pt x="276" y="100"/>
                      <a:pt x="326" y="426"/>
                    </a:cubicBezTo>
                    <a:cubicBezTo>
                      <a:pt x="276" y="501"/>
                      <a:pt x="226" y="577"/>
                      <a:pt x="151" y="677"/>
                    </a:cubicBezTo>
                    <a:cubicBezTo>
                      <a:pt x="126" y="1328"/>
                      <a:pt x="0" y="2005"/>
                      <a:pt x="151" y="2657"/>
                    </a:cubicBezTo>
                    <a:cubicBezTo>
                      <a:pt x="351" y="3659"/>
                      <a:pt x="376" y="4762"/>
                      <a:pt x="1529" y="5263"/>
                    </a:cubicBezTo>
                    <a:cubicBezTo>
                      <a:pt x="1604" y="5389"/>
                      <a:pt x="1755" y="5464"/>
                      <a:pt x="1905" y="5464"/>
                    </a:cubicBezTo>
                    <a:cubicBezTo>
                      <a:pt x="1978" y="5591"/>
                      <a:pt x="2090" y="5626"/>
                      <a:pt x="2204" y="5626"/>
                    </a:cubicBezTo>
                    <a:cubicBezTo>
                      <a:pt x="2247" y="5626"/>
                      <a:pt x="2290" y="5621"/>
                      <a:pt x="2331" y="5614"/>
                    </a:cubicBezTo>
                    <a:cubicBezTo>
                      <a:pt x="2404" y="5658"/>
                      <a:pt x="2485" y="5685"/>
                      <a:pt x="2565" y="5685"/>
                    </a:cubicBezTo>
                    <a:cubicBezTo>
                      <a:pt x="2623" y="5685"/>
                      <a:pt x="2680" y="5671"/>
                      <a:pt x="2732" y="5639"/>
                    </a:cubicBezTo>
                    <a:cubicBezTo>
                      <a:pt x="2772" y="5632"/>
                      <a:pt x="2813" y="5629"/>
                      <a:pt x="2855" y="5629"/>
                    </a:cubicBezTo>
                    <a:cubicBezTo>
                      <a:pt x="2950" y="5629"/>
                      <a:pt x="3048" y="5643"/>
                      <a:pt x="3144" y="5643"/>
                    </a:cubicBezTo>
                    <a:cubicBezTo>
                      <a:pt x="3295" y="5643"/>
                      <a:pt x="3441" y="5610"/>
                      <a:pt x="3559" y="5439"/>
                    </a:cubicBezTo>
                    <a:cubicBezTo>
                      <a:pt x="4261" y="5163"/>
                      <a:pt x="4336" y="4436"/>
                      <a:pt x="4637" y="3860"/>
                    </a:cubicBezTo>
                    <a:cubicBezTo>
                      <a:pt x="5088" y="2932"/>
                      <a:pt x="5138" y="1955"/>
                      <a:pt x="5163" y="953"/>
                    </a:cubicBezTo>
                    <a:cubicBezTo>
                      <a:pt x="5188" y="501"/>
                      <a:pt x="5013" y="150"/>
                      <a:pt x="4537" y="100"/>
                    </a:cubicBezTo>
                    <a:cubicBezTo>
                      <a:pt x="4523" y="100"/>
                      <a:pt x="4509" y="99"/>
                      <a:pt x="4496" y="99"/>
                    </a:cubicBezTo>
                    <a:cubicBezTo>
                      <a:pt x="3994" y="99"/>
                      <a:pt x="4160" y="559"/>
                      <a:pt x="4136" y="852"/>
                    </a:cubicBezTo>
                    <a:cubicBezTo>
                      <a:pt x="3985" y="1930"/>
                      <a:pt x="3885" y="3008"/>
                      <a:pt x="3534" y="4035"/>
                    </a:cubicBezTo>
                    <a:cubicBezTo>
                      <a:pt x="3334" y="4311"/>
                      <a:pt x="3133" y="4562"/>
                      <a:pt x="2908" y="4812"/>
                    </a:cubicBezTo>
                    <a:cubicBezTo>
                      <a:pt x="2782" y="4837"/>
                      <a:pt x="2707" y="4912"/>
                      <a:pt x="2657" y="5013"/>
                    </a:cubicBezTo>
                    <a:cubicBezTo>
                      <a:pt x="2557" y="5013"/>
                      <a:pt x="2457" y="5013"/>
                      <a:pt x="2356" y="4988"/>
                    </a:cubicBezTo>
                    <a:cubicBezTo>
                      <a:pt x="2256" y="4862"/>
                      <a:pt x="2106" y="4837"/>
                      <a:pt x="1955" y="4812"/>
                    </a:cubicBezTo>
                    <a:cubicBezTo>
                      <a:pt x="1379" y="4261"/>
                      <a:pt x="1103" y="3609"/>
                      <a:pt x="1078" y="2807"/>
                    </a:cubicBezTo>
                    <a:cubicBezTo>
                      <a:pt x="1028" y="2105"/>
                      <a:pt x="953" y="1379"/>
                      <a:pt x="878" y="652"/>
                    </a:cubicBezTo>
                    <a:cubicBezTo>
                      <a:pt x="953" y="451"/>
                      <a:pt x="978" y="276"/>
                      <a:pt x="903" y="75"/>
                    </a:cubicBezTo>
                    <a:cubicBezTo>
                      <a:pt x="853" y="75"/>
                      <a:pt x="777" y="50"/>
                      <a:pt x="7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46" name="Google Shape;846;p35"/>
              <p:cNvSpPr/>
              <p:nvPr/>
            </p:nvSpPr>
            <p:spPr>
              <a:xfrm>
                <a:off x="4697525" y="1876150"/>
                <a:ext cx="52025" cy="48750"/>
              </a:xfrm>
              <a:custGeom>
                <a:avLst/>
                <a:gdLst/>
                <a:ahLst/>
                <a:cxnLst/>
                <a:rect l="l" t="t" r="r" b="b"/>
                <a:pathLst>
                  <a:path w="2081" h="1950" extrusionOk="0">
                    <a:moveTo>
                      <a:pt x="1207" y="1"/>
                    </a:moveTo>
                    <a:cubicBezTo>
                      <a:pt x="921" y="1"/>
                      <a:pt x="703" y="223"/>
                      <a:pt x="502" y="444"/>
                    </a:cubicBezTo>
                    <a:cubicBezTo>
                      <a:pt x="0" y="946"/>
                      <a:pt x="602" y="1221"/>
                      <a:pt x="752" y="1547"/>
                    </a:cubicBezTo>
                    <a:cubicBezTo>
                      <a:pt x="887" y="1777"/>
                      <a:pt x="1095" y="1949"/>
                      <a:pt x="1354" y="1949"/>
                    </a:cubicBezTo>
                    <a:cubicBezTo>
                      <a:pt x="1433" y="1949"/>
                      <a:pt x="1517" y="1933"/>
                      <a:pt x="1604" y="1898"/>
                    </a:cubicBezTo>
                    <a:cubicBezTo>
                      <a:pt x="1930" y="1748"/>
                      <a:pt x="2081" y="1447"/>
                      <a:pt x="2056" y="895"/>
                    </a:cubicBezTo>
                    <a:cubicBezTo>
                      <a:pt x="1955" y="670"/>
                      <a:pt x="1930" y="194"/>
                      <a:pt x="1429" y="43"/>
                    </a:cubicBezTo>
                    <a:cubicBezTo>
                      <a:pt x="1351" y="14"/>
                      <a:pt x="1277" y="1"/>
                      <a:pt x="120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47" name="Google Shape;847;p35"/>
              <p:cNvSpPr/>
              <p:nvPr/>
            </p:nvSpPr>
            <p:spPr>
              <a:xfrm>
                <a:off x="5220075" y="1841425"/>
                <a:ext cx="37000" cy="34625"/>
              </a:xfrm>
              <a:custGeom>
                <a:avLst/>
                <a:gdLst/>
                <a:ahLst/>
                <a:cxnLst/>
                <a:rect l="l" t="t" r="r" b="b"/>
                <a:pathLst>
                  <a:path w="1480" h="1385" extrusionOk="0">
                    <a:moveTo>
                      <a:pt x="569" y="1"/>
                    </a:moveTo>
                    <a:cubicBezTo>
                      <a:pt x="262" y="1"/>
                      <a:pt x="49" y="134"/>
                      <a:pt x="26" y="480"/>
                    </a:cubicBezTo>
                    <a:cubicBezTo>
                      <a:pt x="1" y="881"/>
                      <a:pt x="402" y="1382"/>
                      <a:pt x="753" y="1382"/>
                    </a:cubicBezTo>
                    <a:cubicBezTo>
                      <a:pt x="776" y="1384"/>
                      <a:pt x="799" y="1384"/>
                      <a:pt x="822" y="1384"/>
                    </a:cubicBezTo>
                    <a:cubicBezTo>
                      <a:pt x="1160" y="1384"/>
                      <a:pt x="1386" y="1210"/>
                      <a:pt x="1480" y="881"/>
                    </a:cubicBezTo>
                    <a:cubicBezTo>
                      <a:pt x="1480" y="505"/>
                      <a:pt x="1028" y="29"/>
                      <a:pt x="652" y="4"/>
                    </a:cubicBezTo>
                    <a:cubicBezTo>
                      <a:pt x="624" y="2"/>
                      <a:pt x="596" y="1"/>
                      <a:pt x="56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48" name="Google Shape;848;p35"/>
              <p:cNvSpPr/>
              <p:nvPr/>
            </p:nvSpPr>
            <p:spPr>
              <a:xfrm>
                <a:off x="5535250" y="1735625"/>
                <a:ext cx="25075" cy="10125"/>
              </a:xfrm>
              <a:custGeom>
                <a:avLst/>
                <a:gdLst/>
                <a:ahLst/>
                <a:cxnLst/>
                <a:rect l="l" t="t" r="r" b="b"/>
                <a:pathLst>
                  <a:path w="1003" h="405" extrusionOk="0">
                    <a:moveTo>
                      <a:pt x="1003" y="0"/>
                    </a:moveTo>
                    <a:cubicBezTo>
                      <a:pt x="602" y="0"/>
                      <a:pt x="251" y="100"/>
                      <a:pt x="0" y="401"/>
                    </a:cubicBezTo>
                    <a:cubicBezTo>
                      <a:pt x="37" y="403"/>
                      <a:pt x="73" y="405"/>
                      <a:pt x="108" y="405"/>
                    </a:cubicBezTo>
                    <a:cubicBezTo>
                      <a:pt x="443" y="405"/>
                      <a:pt x="754" y="295"/>
                      <a:pt x="100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49" name="Google Shape;849;p35"/>
              <p:cNvSpPr/>
              <p:nvPr/>
            </p:nvSpPr>
            <p:spPr>
              <a:xfrm>
                <a:off x="5515200" y="1750025"/>
                <a:ext cx="15050" cy="6925"/>
              </a:xfrm>
              <a:custGeom>
                <a:avLst/>
                <a:gdLst/>
                <a:ahLst/>
                <a:cxnLst/>
                <a:rect l="l" t="t" r="r" b="b"/>
                <a:pathLst>
                  <a:path w="602" h="277" extrusionOk="0">
                    <a:moveTo>
                      <a:pt x="602" y="26"/>
                    </a:moveTo>
                    <a:lnTo>
                      <a:pt x="602" y="26"/>
                    </a:lnTo>
                    <a:cubicBezTo>
                      <a:pt x="376" y="51"/>
                      <a:pt x="151" y="1"/>
                      <a:pt x="0" y="251"/>
                    </a:cubicBezTo>
                    <a:cubicBezTo>
                      <a:pt x="226" y="226"/>
                      <a:pt x="452" y="276"/>
                      <a:pt x="602" y="26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50" name="Google Shape;850;p35"/>
              <p:cNvSpPr/>
              <p:nvPr/>
            </p:nvSpPr>
            <p:spPr>
              <a:xfrm>
                <a:off x="4960675" y="1988125"/>
                <a:ext cx="5675" cy="5675"/>
              </a:xfrm>
              <a:custGeom>
                <a:avLst/>
                <a:gdLst/>
                <a:ahLst/>
                <a:cxnLst/>
                <a:rect l="l" t="t" r="r" b="b"/>
                <a:pathLst>
                  <a:path w="227" h="227" extrusionOk="0">
                    <a:moveTo>
                      <a:pt x="76" y="0"/>
                    </a:moveTo>
                    <a:cubicBezTo>
                      <a:pt x="26" y="25"/>
                      <a:pt x="1" y="101"/>
                      <a:pt x="1" y="151"/>
                    </a:cubicBezTo>
                    <a:cubicBezTo>
                      <a:pt x="1" y="199"/>
                      <a:pt x="32" y="227"/>
                      <a:pt x="68" y="227"/>
                    </a:cubicBezTo>
                    <a:cubicBezTo>
                      <a:pt x="87" y="227"/>
                      <a:pt x="108" y="219"/>
                      <a:pt x="126" y="201"/>
                    </a:cubicBezTo>
                    <a:cubicBezTo>
                      <a:pt x="176" y="151"/>
                      <a:pt x="201" y="101"/>
                      <a:pt x="226" y="51"/>
                    </a:cubicBezTo>
                    <a:cubicBezTo>
                      <a:pt x="176" y="25"/>
                      <a:pt x="101" y="0"/>
                      <a:pt x="7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51" name="Google Shape;851;p35"/>
              <p:cNvSpPr/>
              <p:nvPr/>
            </p:nvSpPr>
            <p:spPr>
              <a:xfrm>
                <a:off x="5104175" y="1800775"/>
                <a:ext cx="1005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402" h="202" extrusionOk="0">
                    <a:moveTo>
                      <a:pt x="0" y="1"/>
                    </a:moveTo>
                    <a:lnTo>
                      <a:pt x="0" y="201"/>
                    </a:lnTo>
                    <a:cubicBezTo>
                      <a:pt x="176" y="201"/>
                      <a:pt x="326" y="176"/>
                      <a:pt x="40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52" name="Google Shape;852;p35"/>
              <p:cNvSpPr/>
              <p:nvPr/>
            </p:nvSpPr>
            <p:spPr>
              <a:xfrm>
                <a:off x="5099150" y="1805800"/>
                <a:ext cx="5050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1" extrusionOk="0">
                    <a:moveTo>
                      <a:pt x="1" y="201"/>
                    </a:moveTo>
                    <a:cubicBezTo>
                      <a:pt x="76" y="150"/>
                      <a:pt x="151" y="75"/>
                      <a:pt x="201" y="0"/>
                    </a:cubicBezTo>
                    <a:cubicBezTo>
                      <a:pt x="151" y="75"/>
                      <a:pt x="76" y="150"/>
                      <a:pt x="1" y="201"/>
                    </a:cubicBezTo>
                    <a:close/>
                  </a:path>
                </a:pathLst>
              </a:custGeom>
              <a:solidFill>
                <a:srgbClr val="CEF18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53" name="Google Shape;853;p35"/>
              <p:cNvSpPr/>
              <p:nvPr/>
            </p:nvSpPr>
            <p:spPr>
              <a:xfrm>
                <a:off x="5394900" y="1798900"/>
                <a:ext cx="2525" cy="1900"/>
              </a:xfrm>
              <a:custGeom>
                <a:avLst/>
                <a:gdLst/>
                <a:ahLst/>
                <a:cxnLst/>
                <a:rect l="l" t="t" r="r" b="b"/>
                <a:pathLst>
                  <a:path w="101" h="76" extrusionOk="0">
                    <a:moveTo>
                      <a:pt x="50" y="0"/>
                    </a:moveTo>
                    <a:cubicBezTo>
                      <a:pt x="25" y="0"/>
                      <a:pt x="25" y="51"/>
                      <a:pt x="0" y="76"/>
                    </a:cubicBezTo>
                    <a:cubicBezTo>
                      <a:pt x="101" y="51"/>
                      <a:pt x="101" y="25"/>
                      <a:pt x="50" y="0"/>
                    </a:cubicBezTo>
                    <a:close/>
                  </a:path>
                </a:pathLst>
              </a:custGeom>
              <a:solidFill>
                <a:srgbClr val="CDF07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54" name="Google Shape;854;p35"/>
              <p:cNvSpPr/>
              <p:nvPr/>
            </p:nvSpPr>
            <p:spPr>
              <a:xfrm>
                <a:off x="5530225" y="1745650"/>
                <a:ext cx="5050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1" extrusionOk="0">
                    <a:moveTo>
                      <a:pt x="1" y="201"/>
                    </a:moveTo>
                    <a:cubicBezTo>
                      <a:pt x="51" y="150"/>
                      <a:pt x="126" y="75"/>
                      <a:pt x="201" y="0"/>
                    </a:cubicBezTo>
                    <a:cubicBezTo>
                      <a:pt x="126" y="75"/>
                      <a:pt x="51" y="150"/>
                      <a:pt x="1" y="201"/>
                    </a:cubicBezTo>
                    <a:close/>
                  </a:path>
                </a:pathLst>
              </a:custGeom>
              <a:solidFill>
                <a:srgbClr val="D4F38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55" name="Google Shape;855;p35"/>
              <p:cNvSpPr/>
              <p:nvPr/>
            </p:nvSpPr>
            <p:spPr>
              <a:xfrm>
                <a:off x="5450025" y="1681050"/>
                <a:ext cx="48900" cy="43300"/>
              </a:xfrm>
              <a:custGeom>
                <a:avLst/>
                <a:gdLst/>
                <a:ahLst/>
                <a:cxnLst/>
                <a:rect l="l" t="t" r="r" b="b"/>
                <a:pathLst>
                  <a:path w="1956" h="1732" extrusionOk="0">
                    <a:moveTo>
                      <a:pt x="833" y="0"/>
                    </a:moveTo>
                    <a:cubicBezTo>
                      <a:pt x="246" y="0"/>
                      <a:pt x="24" y="181"/>
                      <a:pt x="1" y="604"/>
                    </a:cubicBezTo>
                    <a:cubicBezTo>
                      <a:pt x="1" y="1055"/>
                      <a:pt x="477" y="1732"/>
                      <a:pt x="803" y="1732"/>
                    </a:cubicBezTo>
                    <a:cubicBezTo>
                      <a:pt x="1179" y="1732"/>
                      <a:pt x="1956" y="1080"/>
                      <a:pt x="1931" y="729"/>
                    </a:cubicBezTo>
                    <a:cubicBezTo>
                      <a:pt x="1931" y="303"/>
                      <a:pt x="1530" y="3"/>
                      <a:pt x="953" y="3"/>
                    </a:cubicBezTo>
                    <a:cubicBezTo>
                      <a:pt x="911" y="1"/>
                      <a:pt x="871" y="0"/>
                      <a:pt x="833" y="0"/>
                    </a:cubicBezTo>
                    <a:close/>
                  </a:path>
                </a:pathLst>
              </a:custGeom>
              <a:solidFill>
                <a:srgbClr val="F3F3F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56" name="Google Shape;856;p35"/>
              <p:cNvSpPr/>
              <p:nvPr/>
            </p:nvSpPr>
            <p:spPr>
              <a:xfrm>
                <a:off x="5299650" y="1711125"/>
                <a:ext cx="40125" cy="43325"/>
              </a:xfrm>
              <a:custGeom>
                <a:avLst/>
                <a:gdLst/>
                <a:ahLst/>
                <a:cxnLst/>
                <a:rect l="l" t="t" r="r" b="b"/>
                <a:pathLst>
                  <a:path w="1605" h="1733" extrusionOk="0">
                    <a:moveTo>
                      <a:pt x="623" y="1"/>
                    </a:moveTo>
                    <a:cubicBezTo>
                      <a:pt x="252" y="1"/>
                      <a:pt x="1" y="249"/>
                      <a:pt x="1" y="679"/>
                    </a:cubicBezTo>
                    <a:cubicBezTo>
                      <a:pt x="1" y="1122"/>
                      <a:pt x="483" y="1733"/>
                      <a:pt x="856" y="1733"/>
                    </a:cubicBezTo>
                    <a:cubicBezTo>
                      <a:pt x="863" y="1733"/>
                      <a:pt x="871" y="1732"/>
                      <a:pt x="878" y="1732"/>
                    </a:cubicBezTo>
                    <a:cubicBezTo>
                      <a:pt x="1204" y="1707"/>
                      <a:pt x="1580" y="1356"/>
                      <a:pt x="1605" y="1030"/>
                    </a:cubicBezTo>
                    <a:cubicBezTo>
                      <a:pt x="1605" y="629"/>
                      <a:pt x="1104" y="53"/>
                      <a:pt x="677" y="3"/>
                    </a:cubicBezTo>
                    <a:cubicBezTo>
                      <a:pt x="659" y="1"/>
                      <a:pt x="641" y="1"/>
                      <a:pt x="623" y="1"/>
                    </a:cubicBezTo>
                    <a:close/>
                  </a:path>
                </a:pathLst>
              </a:custGeom>
              <a:solidFill>
                <a:srgbClr val="F2F4E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57" name="Google Shape;857;p35"/>
              <p:cNvSpPr/>
              <p:nvPr/>
            </p:nvSpPr>
            <p:spPr>
              <a:xfrm>
                <a:off x="4614200" y="1581575"/>
                <a:ext cx="1043250" cy="282100"/>
              </a:xfrm>
              <a:custGeom>
                <a:avLst/>
                <a:gdLst/>
                <a:ahLst/>
                <a:cxnLst/>
                <a:rect l="l" t="t" r="r" b="b"/>
                <a:pathLst>
                  <a:path w="41730" h="11284" extrusionOk="0">
                    <a:moveTo>
                      <a:pt x="41440" y="0"/>
                    </a:moveTo>
                    <a:cubicBezTo>
                      <a:pt x="41383" y="0"/>
                      <a:pt x="41320" y="18"/>
                      <a:pt x="41253" y="47"/>
                    </a:cubicBezTo>
                    <a:cubicBezTo>
                      <a:pt x="40727" y="247"/>
                      <a:pt x="40201" y="473"/>
                      <a:pt x="39674" y="673"/>
                    </a:cubicBezTo>
                    <a:cubicBezTo>
                      <a:pt x="37294" y="1551"/>
                      <a:pt x="34888" y="2277"/>
                      <a:pt x="32381" y="2728"/>
                    </a:cubicBezTo>
                    <a:cubicBezTo>
                      <a:pt x="30075" y="3129"/>
                      <a:pt x="27745" y="3480"/>
                      <a:pt x="25364" y="3631"/>
                    </a:cubicBezTo>
                    <a:cubicBezTo>
                      <a:pt x="23971" y="3726"/>
                      <a:pt x="22585" y="3782"/>
                      <a:pt x="21198" y="3782"/>
                    </a:cubicBezTo>
                    <a:cubicBezTo>
                      <a:pt x="19665" y="3782"/>
                      <a:pt x="18132" y="3713"/>
                      <a:pt x="16592" y="3556"/>
                    </a:cubicBezTo>
                    <a:cubicBezTo>
                      <a:pt x="14136" y="3054"/>
                      <a:pt x="11629" y="2779"/>
                      <a:pt x="9173" y="2353"/>
                    </a:cubicBezTo>
                    <a:cubicBezTo>
                      <a:pt x="6667" y="1901"/>
                      <a:pt x="4261" y="999"/>
                      <a:pt x="1754" y="573"/>
                    </a:cubicBezTo>
                    <a:cubicBezTo>
                      <a:pt x="1168" y="573"/>
                      <a:pt x="701" y="121"/>
                      <a:pt x="52" y="121"/>
                    </a:cubicBezTo>
                    <a:cubicBezTo>
                      <a:pt x="35" y="121"/>
                      <a:pt x="17" y="121"/>
                      <a:pt x="0" y="122"/>
                    </a:cubicBezTo>
                    <a:cubicBezTo>
                      <a:pt x="201" y="2102"/>
                      <a:pt x="401" y="4032"/>
                      <a:pt x="602" y="5987"/>
                    </a:cubicBezTo>
                    <a:cubicBezTo>
                      <a:pt x="1353" y="6037"/>
                      <a:pt x="1930" y="6538"/>
                      <a:pt x="2557" y="6889"/>
                    </a:cubicBezTo>
                    <a:cubicBezTo>
                      <a:pt x="2932" y="7089"/>
                      <a:pt x="3359" y="7340"/>
                      <a:pt x="3634" y="7741"/>
                    </a:cubicBezTo>
                    <a:cubicBezTo>
                      <a:pt x="4261" y="8668"/>
                      <a:pt x="5213" y="9170"/>
                      <a:pt x="6166" y="9671"/>
                    </a:cubicBezTo>
                    <a:cubicBezTo>
                      <a:pt x="7018" y="10122"/>
                      <a:pt x="7870" y="10548"/>
                      <a:pt x="8797" y="10774"/>
                    </a:cubicBezTo>
                    <a:cubicBezTo>
                      <a:pt x="9789" y="11129"/>
                      <a:pt x="10773" y="11284"/>
                      <a:pt x="11750" y="11284"/>
                    </a:cubicBezTo>
                    <a:cubicBezTo>
                      <a:pt x="13117" y="11284"/>
                      <a:pt x="14470" y="10980"/>
                      <a:pt x="15815" y="10498"/>
                    </a:cubicBezTo>
                    <a:cubicBezTo>
                      <a:pt x="17093" y="10047"/>
                      <a:pt x="18371" y="9546"/>
                      <a:pt x="19574" y="8919"/>
                    </a:cubicBezTo>
                    <a:cubicBezTo>
                      <a:pt x="19725" y="8869"/>
                      <a:pt x="19875" y="8894"/>
                      <a:pt x="20000" y="8769"/>
                    </a:cubicBezTo>
                    <a:cubicBezTo>
                      <a:pt x="20176" y="8618"/>
                      <a:pt x="20426" y="8618"/>
                      <a:pt x="20627" y="8518"/>
                    </a:cubicBezTo>
                    <a:cubicBezTo>
                      <a:pt x="21647" y="7932"/>
                      <a:pt x="22648" y="7346"/>
                      <a:pt x="23826" y="7346"/>
                    </a:cubicBezTo>
                    <a:cubicBezTo>
                      <a:pt x="24008" y="7346"/>
                      <a:pt x="24195" y="7360"/>
                      <a:pt x="24386" y="7390"/>
                    </a:cubicBezTo>
                    <a:cubicBezTo>
                      <a:pt x="24401" y="7392"/>
                      <a:pt x="24416" y="7393"/>
                      <a:pt x="24431" y="7393"/>
                    </a:cubicBezTo>
                    <a:cubicBezTo>
                      <a:pt x="24583" y="7393"/>
                      <a:pt x="24698" y="7279"/>
                      <a:pt x="24812" y="7165"/>
                    </a:cubicBezTo>
                    <a:cubicBezTo>
                      <a:pt x="25015" y="7151"/>
                      <a:pt x="25215" y="7144"/>
                      <a:pt x="25415" y="7144"/>
                    </a:cubicBezTo>
                    <a:cubicBezTo>
                      <a:pt x="26650" y="7144"/>
                      <a:pt x="27836" y="7399"/>
                      <a:pt x="29023" y="7766"/>
                    </a:cubicBezTo>
                    <a:cubicBezTo>
                      <a:pt x="29995" y="8054"/>
                      <a:pt x="30961" y="8221"/>
                      <a:pt x="31921" y="8221"/>
                    </a:cubicBezTo>
                    <a:cubicBezTo>
                      <a:pt x="32967" y="8221"/>
                      <a:pt x="34006" y="8023"/>
                      <a:pt x="35038" y="7566"/>
                    </a:cubicBezTo>
                    <a:cubicBezTo>
                      <a:pt x="35289" y="7265"/>
                      <a:pt x="35715" y="7190"/>
                      <a:pt x="36040" y="6989"/>
                    </a:cubicBezTo>
                    <a:cubicBezTo>
                      <a:pt x="36191" y="6789"/>
                      <a:pt x="36466" y="6964"/>
                      <a:pt x="36642" y="6764"/>
                    </a:cubicBezTo>
                    <a:cubicBezTo>
                      <a:pt x="36692" y="6713"/>
                      <a:pt x="36767" y="6638"/>
                      <a:pt x="36842" y="6563"/>
                    </a:cubicBezTo>
                    <a:cubicBezTo>
                      <a:pt x="37143" y="6388"/>
                      <a:pt x="37519" y="6338"/>
                      <a:pt x="37845" y="6162"/>
                    </a:cubicBezTo>
                    <a:cubicBezTo>
                      <a:pt x="38421" y="5686"/>
                      <a:pt x="39324" y="5811"/>
                      <a:pt x="39850" y="5185"/>
                    </a:cubicBezTo>
                    <a:cubicBezTo>
                      <a:pt x="39850" y="5109"/>
                      <a:pt x="39850" y="5034"/>
                      <a:pt x="39850" y="4984"/>
                    </a:cubicBezTo>
                    <a:cubicBezTo>
                      <a:pt x="40351" y="4733"/>
                      <a:pt x="40827" y="4433"/>
                      <a:pt x="41203" y="3982"/>
                    </a:cubicBezTo>
                    <a:cubicBezTo>
                      <a:pt x="41228" y="3806"/>
                      <a:pt x="41253" y="3606"/>
                      <a:pt x="41279" y="3405"/>
                    </a:cubicBezTo>
                    <a:cubicBezTo>
                      <a:pt x="41479" y="2453"/>
                      <a:pt x="41329" y="1475"/>
                      <a:pt x="41654" y="573"/>
                    </a:cubicBezTo>
                    <a:lnTo>
                      <a:pt x="41654" y="348"/>
                    </a:lnTo>
                    <a:cubicBezTo>
                      <a:pt x="41705" y="297"/>
                      <a:pt x="41730" y="222"/>
                      <a:pt x="41654" y="172"/>
                    </a:cubicBezTo>
                    <a:cubicBezTo>
                      <a:pt x="41608" y="48"/>
                      <a:pt x="41532" y="0"/>
                      <a:pt x="4144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58" name="Google Shape;858;p35"/>
              <p:cNvSpPr/>
              <p:nvPr/>
            </p:nvSpPr>
            <p:spPr>
              <a:xfrm>
                <a:off x="4867325" y="1733275"/>
                <a:ext cx="45125" cy="44625"/>
              </a:xfrm>
              <a:custGeom>
                <a:avLst/>
                <a:gdLst/>
                <a:ahLst/>
                <a:cxnLst/>
                <a:rect l="l" t="t" r="r" b="b"/>
                <a:pathLst>
                  <a:path w="1805" h="1785" extrusionOk="0">
                    <a:moveTo>
                      <a:pt x="342" y="0"/>
                    </a:moveTo>
                    <a:cubicBezTo>
                      <a:pt x="232" y="0"/>
                      <a:pt x="126" y="44"/>
                      <a:pt x="26" y="144"/>
                    </a:cubicBezTo>
                    <a:cubicBezTo>
                      <a:pt x="0" y="244"/>
                      <a:pt x="26" y="345"/>
                      <a:pt x="101" y="420"/>
                    </a:cubicBezTo>
                    <a:cubicBezTo>
                      <a:pt x="677" y="721"/>
                      <a:pt x="978" y="1072"/>
                      <a:pt x="301" y="1598"/>
                    </a:cubicBezTo>
                    <a:cubicBezTo>
                      <a:pt x="276" y="1623"/>
                      <a:pt x="276" y="1673"/>
                      <a:pt x="251" y="1723"/>
                    </a:cubicBezTo>
                    <a:cubicBezTo>
                      <a:pt x="395" y="1764"/>
                      <a:pt x="534" y="1785"/>
                      <a:pt x="667" y="1785"/>
                    </a:cubicBezTo>
                    <a:cubicBezTo>
                      <a:pt x="1020" y="1785"/>
                      <a:pt x="1322" y="1639"/>
                      <a:pt x="1504" y="1347"/>
                    </a:cubicBezTo>
                    <a:cubicBezTo>
                      <a:pt x="1805" y="896"/>
                      <a:pt x="1329" y="721"/>
                      <a:pt x="1128" y="470"/>
                    </a:cubicBezTo>
                    <a:cubicBezTo>
                      <a:pt x="1003" y="320"/>
                      <a:pt x="828" y="219"/>
                      <a:pt x="677" y="119"/>
                    </a:cubicBezTo>
                    <a:cubicBezTo>
                      <a:pt x="564" y="44"/>
                      <a:pt x="452" y="0"/>
                      <a:pt x="34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59" name="Google Shape;859;p35"/>
              <p:cNvSpPr/>
              <p:nvPr/>
            </p:nvSpPr>
            <p:spPr>
              <a:xfrm>
                <a:off x="4849150" y="1738750"/>
                <a:ext cx="30725" cy="37625"/>
              </a:xfrm>
              <a:custGeom>
                <a:avLst/>
                <a:gdLst/>
                <a:ahLst/>
                <a:cxnLst/>
                <a:rect l="l" t="t" r="r" b="b"/>
                <a:pathLst>
                  <a:path w="1229" h="1505" extrusionOk="0">
                    <a:moveTo>
                      <a:pt x="593" y="0"/>
                    </a:moveTo>
                    <a:cubicBezTo>
                      <a:pt x="527" y="0"/>
                      <a:pt x="464" y="25"/>
                      <a:pt x="402" y="76"/>
                    </a:cubicBezTo>
                    <a:cubicBezTo>
                      <a:pt x="76" y="301"/>
                      <a:pt x="1" y="552"/>
                      <a:pt x="201" y="878"/>
                    </a:cubicBezTo>
                    <a:cubicBezTo>
                      <a:pt x="377" y="1203"/>
                      <a:pt x="577" y="1479"/>
                      <a:pt x="978" y="1504"/>
                    </a:cubicBezTo>
                    <a:lnTo>
                      <a:pt x="1003" y="1479"/>
                    </a:lnTo>
                    <a:cubicBezTo>
                      <a:pt x="1229" y="978"/>
                      <a:pt x="903" y="552"/>
                      <a:pt x="803" y="101"/>
                    </a:cubicBezTo>
                    <a:lnTo>
                      <a:pt x="803" y="76"/>
                    </a:lnTo>
                    <a:cubicBezTo>
                      <a:pt x="727" y="25"/>
                      <a:pt x="659" y="0"/>
                      <a:pt x="59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60" name="Google Shape;860;p35"/>
              <p:cNvSpPr/>
              <p:nvPr/>
            </p:nvSpPr>
            <p:spPr>
              <a:xfrm>
                <a:off x="4842900" y="1740625"/>
                <a:ext cx="16300" cy="2007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803" extrusionOk="0">
                    <a:moveTo>
                      <a:pt x="652" y="1"/>
                    </a:moveTo>
                    <a:cubicBezTo>
                      <a:pt x="25" y="201"/>
                      <a:pt x="0" y="251"/>
                      <a:pt x="451" y="803"/>
                    </a:cubicBezTo>
                    <a:cubicBezTo>
                      <a:pt x="401" y="527"/>
                      <a:pt x="501" y="251"/>
                      <a:pt x="65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61" name="Google Shape;861;p35"/>
              <p:cNvSpPr/>
              <p:nvPr/>
            </p:nvSpPr>
            <p:spPr>
              <a:xfrm>
                <a:off x="4859175" y="1730650"/>
                <a:ext cx="25100" cy="10000"/>
              </a:xfrm>
              <a:custGeom>
                <a:avLst/>
                <a:gdLst/>
                <a:ahLst/>
                <a:cxnLst/>
                <a:rect l="l" t="t" r="r" b="b"/>
                <a:pathLst>
                  <a:path w="1004" h="400" extrusionOk="0">
                    <a:moveTo>
                      <a:pt x="530" y="1"/>
                    </a:moveTo>
                    <a:cubicBezTo>
                      <a:pt x="324" y="1"/>
                      <a:pt x="149" y="147"/>
                      <a:pt x="1" y="400"/>
                    </a:cubicBezTo>
                    <a:lnTo>
                      <a:pt x="402" y="400"/>
                    </a:lnTo>
                    <a:cubicBezTo>
                      <a:pt x="506" y="243"/>
                      <a:pt x="646" y="219"/>
                      <a:pt x="797" y="219"/>
                    </a:cubicBezTo>
                    <a:cubicBezTo>
                      <a:pt x="864" y="219"/>
                      <a:pt x="934" y="224"/>
                      <a:pt x="1003" y="224"/>
                    </a:cubicBezTo>
                    <a:cubicBezTo>
                      <a:pt x="829" y="71"/>
                      <a:pt x="672" y="1"/>
                      <a:pt x="53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62" name="Google Shape;862;p35"/>
              <p:cNvSpPr/>
              <p:nvPr/>
            </p:nvSpPr>
            <p:spPr>
              <a:xfrm>
                <a:off x="4649275" y="1490000"/>
                <a:ext cx="9425" cy="6300"/>
              </a:xfrm>
              <a:custGeom>
                <a:avLst/>
                <a:gdLst/>
                <a:ahLst/>
                <a:cxnLst/>
                <a:rect l="l" t="t" r="r" b="b"/>
                <a:pathLst>
                  <a:path w="377" h="252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76" y="101"/>
                      <a:pt x="151" y="176"/>
                      <a:pt x="226" y="251"/>
                    </a:cubicBezTo>
                    <a:lnTo>
                      <a:pt x="301" y="251"/>
                    </a:lnTo>
                    <a:lnTo>
                      <a:pt x="377" y="226"/>
                    </a:lnTo>
                    <a:cubicBezTo>
                      <a:pt x="301" y="51"/>
                      <a:pt x="151" y="26"/>
                      <a:pt x="1" y="0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63" name="Google Shape;863;p35"/>
              <p:cNvSpPr/>
              <p:nvPr/>
            </p:nvSpPr>
            <p:spPr>
              <a:xfrm>
                <a:off x="5079725" y="526925"/>
                <a:ext cx="72075" cy="373500"/>
              </a:xfrm>
              <a:custGeom>
                <a:avLst/>
                <a:gdLst/>
                <a:ahLst/>
                <a:cxnLst/>
                <a:rect l="l" t="t" r="r" b="b"/>
                <a:pathLst>
                  <a:path w="2883" h="14940" extrusionOk="0">
                    <a:moveTo>
                      <a:pt x="1420" y="0"/>
                    </a:moveTo>
                    <a:cubicBezTo>
                      <a:pt x="1240" y="0"/>
                      <a:pt x="1027" y="19"/>
                      <a:pt x="778" y="52"/>
                    </a:cubicBezTo>
                    <a:cubicBezTo>
                      <a:pt x="452" y="102"/>
                      <a:pt x="251" y="303"/>
                      <a:pt x="1" y="453"/>
                    </a:cubicBezTo>
                    <a:cubicBezTo>
                      <a:pt x="1" y="1932"/>
                      <a:pt x="1" y="3385"/>
                      <a:pt x="1" y="4864"/>
                    </a:cubicBezTo>
                    <a:cubicBezTo>
                      <a:pt x="126" y="5992"/>
                      <a:pt x="251" y="7120"/>
                      <a:pt x="101" y="8273"/>
                    </a:cubicBezTo>
                    <a:cubicBezTo>
                      <a:pt x="201" y="8523"/>
                      <a:pt x="201" y="8799"/>
                      <a:pt x="151" y="9075"/>
                    </a:cubicBezTo>
                    <a:cubicBezTo>
                      <a:pt x="76" y="10278"/>
                      <a:pt x="402" y="11481"/>
                      <a:pt x="251" y="12709"/>
                    </a:cubicBezTo>
                    <a:cubicBezTo>
                      <a:pt x="176" y="13310"/>
                      <a:pt x="327" y="13937"/>
                      <a:pt x="402" y="14563"/>
                    </a:cubicBezTo>
                    <a:cubicBezTo>
                      <a:pt x="427" y="14789"/>
                      <a:pt x="602" y="14864"/>
                      <a:pt x="803" y="14939"/>
                    </a:cubicBezTo>
                    <a:cubicBezTo>
                      <a:pt x="966" y="14914"/>
                      <a:pt x="1129" y="14902"/>
                      <a:pt x="1291" y="14902"/>
                    </a:cubicBezTo>
                    <a:cubicBezTo>
                      <a:pt x="1454" y="14902"/>
                      <a:pt x="1617" y="14914"/>
                      <a:pt x="1780" y="14939"/>
                    </a:cubicBezTo>
                    <a:cubicBezTo>
                      <a:pt x="2106" y="14914"/>
                      <a:pt x="2432" y="14889"/>
                      <a:pt x="2758" y="14864"/>
                    </a:cubicBezTo>
                    <a:cubicBezTo>
                      <a:pt x="2883" y="13862"/>
                      <a:pt x="2432" y="12884"/>
                      <a:pt x="2682" y="11882"/>
                    </a:cubicBezTo>
                    <a:cubicBezTo>
                      <a:pt x="2607" y="11681"/>
                      <a:pt x="2607" y="11481"/>
                      <a:pt x="2682" y="11280"/>
                    </a:cubicBezTo>
                    <a:cubicBezTo>
                      <a:pt x="2808" y="10929"/>
                      <a:pt x="2858" y="10604"/>
                      <a:pt x="2607" y="10278"/>
                    </a:cubicBezTo>
                    <a:cubicBezTo>
                      <a:pt x="2607" y="8949"/>
                      <a:pt x="2582" y="7621"/>
                      <a:pt x="2582" y="6293"/>
                    </a:cubicBezTo>
                    <a:cubicBezTo>
                      <a:pt x="2357" y="6067"/>
                      <a:pt x="2407" y="5791"/>
                      <a:pt x="2407" y="5516"/>
                    </a:cubicBezTo>
                    <a:cubicBezTo>
                      <a:pt x="2407" y="4162"/>
                      <a:pt x="2382" y="2784"/>
                      <a:pt x="2382" y="1431"/>
                    </a:cubicBezTo>
                    <a:cubicBezTo>
                      <a:pt x="2382" y="352"/>
                      <a:pt x="2200" y="0"/>
                      <a:pt x="142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64" name="Google Shape;864;p35"/>
              <p:cNvSpPr/>
              <p:nvPr/>
            </p:nvSpPr>
            <p:spPr>
              <a:xfrm>
                <a:off x="5169325" y="14405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FF5A5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65" name="Google Shape;865;p35"/>
              <p:cNvSpPr/>
              <p:nvPr/>
            </p:nvSpPr>
            <p:spPr>
              <a:xfrm>
                <a:off x="5086625" y="914800"/>
                <a:ext cx="89625" cy="663650"/>
              </a:xfrm>
              <a:custGeom>
                <a:avLst/>
                <a:gdLst/>
                <a:ahLst/>
                <a:cxnLst/>
                <a:rect l="l" t="t" r="r" b="b"/>
                <a:pathLst>
                  <a:path w="3585" h="26546" extrusionOk="0">
                    <a:moveTo>
                      <a:pt x="2306" y="1"/>
                    </a:moveTo>
                    <a:cubicBezTo>
                      <a:pt x="1579" y="1"/>
                      <a:pt x="853" y="26"/>
                      <a:pt x="151" y="26"/>
                    </a:cubicBezTo>
                    <a:cubicBezTo>
                      <a:pt x="151" y="1705"/>
                      <a:pt x="176" y="3384"/>
                      <a:pt x="251" y="5089"/>
                    </a:cubicBezTo>
                    <a:cubicBezTo>
                      <a:pt x="401" y="7845"/>
                      <a:pt x="326" y="10627"/>
                      <a:pt x="326" y="13409"/>
                    </a:cubicBezTo>
                    <a:cubicBezTo>
                      <a:pt x="0" y="13760"/>
                      <a:pt x="151" y="14161"/>
                      <a:pt x="126" y="14562"/>
                    </a:cubicBezTo>
                    <a:cubicBezTo>
                      <a:pt x="226" y="14888"/>
                      <a:pt x="226" y="15239"/>
                      <a:pt x="226" y="15590"/>
                    </a:cubicBezTo>
                    <a:cubicBezTo>
                      <a:pt x="201" y="16768"/>
                      <a:pt x="201" y="17971"/>
                      <a:pt x="226" y="19149"/>
                    </a:cubicBezTo>
                    <a:cubicBezTo>
                      <a:pt x="452" y="20928"/>
                      <a:pt x="351" y="22733"/>
                      <a:pt x="376" y="24512"/>
                    </a:cubicBezTo>
                    <a:cubicBezTo>
                      <a:pt x="396" y="26114"/>
                      <a:pt x="416" y="26546"/>
                      <a:pt x="1445" y="26546"/>
                    </a:cubicBezTo>
                    <a:cubicBezTo>
                      <a:pt x="1720" y="26546"/>
                      <a:pt x="2068" y="26515"/>
                      <a:pt x="2507" y="26467"/>
                    </a:cubicBezTo>
                    <a:cubicBezTo>
                      <a:pt x="2707" y="26442"/>
                      <a:pt x="2908" y="26442"/>
                      <a:pt x="3108" y="26417"/>
                    </a:cubicBezTo>
                    <a:cubicBezTo>
                      <a:pt x="3584" y="25941"/>
                      <a:pt x="3584" y="25364"/>
                      <a:pt x="3459" y="24788"/>
                    </a:cubicBezTo>
                    <a:cubicBezTo>
                      <a:pt x="3334" y="24312"/>
                      <a:pt x="3309" y="23886"/>
                      <a:pt x="3334" y="23435"/>
                    </a:cubicBezTo>
                    <a:cubicBezTo>
                      <a:pt x="3434" y="22633"/>
                      <a:pt x="3509" y="21831"/>
                      <a:pt x="3309" y="21028"/>
                    </a:cubicBezTo>
                    <a:cubicBezTo>
                      <a:pt x="3259" y="20953"/>
                      <a:pt x="3259" y="20878"/>
                      <a:pt x="3309" y="20803"/>
                    </a:cubicBezTo>
                    <a:cubicBezTo>
                      <a:pt x="3309" y="20678"/>
                      <a:pt x="3309" y="20552"/>
                      <a:pt x="3309" y="20452"/>
                    </a:cubicBezTo>
                    <a:cubicBezTo>
                      <a:pt x="3284" y="20452"/>
                      <a:pt x="3259" y="20427"/>
                      <a:pt x="3259" y="20377"/>
                    </a:cubicBezTo>
                    <a:cubicBezTo>
                      <a:pt x="3234" y="20302"/>
                      <a:pt x="3259" y="20252"/>
                      <a:pt x="3309" y="20201"/>
                    </a:cubicBezTo>
                    <a:cubicBezTo>
                      <a:pt x="3284" y="20151"/>
                      <a:pt x="3284" y="20101"/>
                      <a:pt x="3309" y="20051"/>
                    </a:cubicBezTo>
                    <a:cubicBezTo>
                      <a:pt x="3158" y="19750"/>
                      <a:pt x="3183" y="19475"/>
                      <a:pt x="3284" y="19174"/>
                    </a:cubicBezTo>
                    <a:cubicBezTo>
                      <a:pt x="3284" y="19124"/>
                      <a:pt x="3284" y="19074"/>
                      <a:pt x="3284" y="19049"/>
                    </a:cubicBezTo>
                    <a:cubicBezTo>
                      <a:pt x="3008" y="17996"/>
                      <a:pt x="3459" y="16943"/>
                      <a:pt x="3208" y="15891"/>
                    </a:cubicBezTo>
                    <a:cubicBezTo>
                      <a:pt x="3234" y="15715"/>
                      <a:pt x="3259" y="15540"/>
                      <a:pt x="3108" y="15414"/>
                    </a:cubicBezTo>
                    <a:cubicBezTo>
                      <a:pt x="3108" y="15064"/>
                      <a:pt x="3108" y="14738"/>
                      <a:pt x="3108" y="14412"/>
                    </a:cubicBezTo>
                    <a:cubicBezTo>
                      <a:pt x="3008" y="14211"/>
                      <a:pt x="3033" y="14011"/>
                      <a:pt x="3108" y="13810"/>
                    </a:cubicBezTo>
                    <a:cubicBezTo>
                      <a:pt x="3108" y="13735"/>
                      <a:pt x="3108" y="13660"/>
                      <a:pt x="3108" y="13585"/>
                    </a:cubicBezTo>
                    <a:cubicBezTo>
                      <a:pt x="2983" y="13460"/>
                      <a:pt x="2983" y="13334"/>
                      <a:pt x="3108" y="13209"/>
                    </a:cubicBezTo>
                    <a:lnTo>
                      <a:pt x="3108" y="12607"/>
                    </a:lnTo>
                    <a:cubicBezTo>
                      <a:pt x="2757" y="12257"/>
                      <a:pt x="2983" y="11805"/>
                      <a:pt x="2908" y="11404"/>
                    </a:cubicBezTo>
                    <a:lnTo>
                      <a:pt x="2908" y="9600"/>
                    </a:lnTo>
                    <a:cubicBezTo>
                      <a:pt x="2858" y="9399"/>
                      <a:pt x="2732" y="9224"/>
                      <a:pt x="2732" y="9048"/>
                    </a:cubicBezTo>
                    <a:cubicBezTo>
                      <a:pt x="2732" y="7495"/>
                      <a:pt x="2632" y="5941"/>
                      <a:pt x="2732" y="4387"/>
                    </a:cubicBezTo>
                    <a:cubicBezTo>
                      <a:pt x="2732" y="4236"/>
                      <a:pt x="2732" y="4111"/>
                      <a:pt x="2732" y="3986"/>
                    </a:cubicBezTo>
                    <a:cubicBezTo>
                      <a:pt x="2356" y="3334"/>
                      <a:pt x="2582" y="2632"/>
                      <a:pt x="2532" y="1956"/>
                    </a:cubicBezTo>
                    <a:cubicBezTo>
                      <a:pt x="2457" y="1304"/>
                      <a:pt x="2657" y="627"/>
                      <a:pt x="230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66" name="Google Shape;866;p35"/>
              <p:cNvSpPr/>
              <p:nvPr/>
            </p:nvSpPr>
            <p:spPr>
              <a:xfrm>
                <a:off x="4637375" y="1481225"/>
                <a:ext cx="6300" cy="4425"/>
              </a:xfrm>
              <a:custGeom>
                <a:avLst/>
                <a:gdLst/>
                <a:ahLst/>
                <a:cxnLst/>
                <a:rect l="l" t="t" r="r" b="b"/>
                <a:pathLst>
                  <a:path w="252" h="177" extrusionOk="0">
                    <a:moveTo>
                      <a:pt x="0" y="1"/>
                    </a:moveTo>
                    <a:cubicBezTo>
                      <a:pt x="0" y="51"/>
                      <a:pt x="25" y="126"/>
                      <a:pt x="51" y="176"/>
                    </a:cubicBezTo>
                    <a:lnTo>
                      <a:pt x="251" y="176"/>
                    </a:lnTo>
                    <a:cubicBezTo>
                      <a:pt x="201" y="76"/>
                      <a:pt x="126" y="1"/>
                      <a:pt x="0" y="1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67" name="Google Shape;867;p35"/>
              <p:cNvSpPr/>
              <p:nvPr/>
            </p:nvSpPr>
            <p:spPr>
              <a:xfrm>
                <a:off x="4773975" y="2722850"/>
                <a:ext cx="123450" cy="140900"/>
              </a:xfrm>
              <a:custGeom>
                <a:avLst/>
                <a:gdLst/>
                <a:ahLst/>
                <a:cxnLst/>
                <a:rect l="l" t="t" r="r" b="b"/>
                <a:pathLst>
                  <a:path w="4938" h="5636" extrusionOk="0">
                    <a:moveTo>
                      <a:pt x="2427" y="0"/>
                    </a:moveTo>
                    <a:cubicBezTo>
                      <a:pt x="1872" y="0"/>
                      <a:pt x="1350" y="137"/>
                      <a:pt x="827" y="311"/>
                    </a:cubicBezTo>
                    <a:cubicBezTo>
                      <a:pt x="301" y="461"/>
                      <a:pt x="25" y="837"/>
                      <a:pt x="25" y="1414"/>
                    </a:cubicBezTo>
                    <a:cubicBezTo>
                      <a:pt x="25" y="1965"/>
                      <a:pt x="0" y="2491"/>
                      <a:pt x="0" y="3018"/>
                    </a:cubicBezTo>
                    <a:cubicBezTo>
                      <a:pt x="125" y="3318"/>
                      <a:pt x="276" y="3619"/>
                      <a:pt x="401" y="3920"/>
                    </a:cubicBezTo>
                    <a:cubicBezTo>
                      <a:pt x="840" y="5033"/>
                      <a:pt x="1687" y="5635"/>
                      <a:pt x="2675" y="5635"/>
                    </a:cubicBezTo>
                    <a:cubicBezTo>
                      <a:pt x="3155" y="5635"/>
                      <a:pt x="3669" y="5493"/>
                      <a:pt x="4186" y="5198"/>
                    </a:cubicBezTo>
                    <a:cubicBezTo>
                      <a:pt x="4511" y="5123"/>
                      <a:pt x="4511" y="4847"/>
                      <a:pt x="4562" y="4597"/>
                    </a:cubicBezTo>
                    <a:cubicBezTo>
                      <a:pt x="4712" y="3970"/>
                      <a:pt x="4862" y="3318"/>
                      <a:pt x="4887" y="2667"/>
                    </a:cubicBezTo>
                    <a:cubicBezTo>
                      <a:pt x="4937" y="1363"/>
                      <a:pt x="3860" y="110"/>
                      <a:pt x="2682" y="10"/>
                    </a:cubicBezTo>
                    <a:cubicBezTo>
                      <a:pt x="2596" y="3"/>
                      <a:pt x="2511" y="0"/>
                      <a:pt x="24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68" name="Google Shape;868;p35"/>
              <p:cNvSpPr/>
              <p:nvPr/>
            </p:nvSpPr>
            <p:spPr>
              <a:xfrm>
                <a:off x="4917450" y="2581475"/>
                <a:ext cx="142875" cy="163875"/>
              </a:xfrm>
              <a:custGeom>
                <a:avLst/>
                <a:gdLst/>
                <a:ahLst/>
                <a:cxnLst/>
                <a:rect l="l" t="t" r="r" b="b"/>
                <a:pathLst>
                  <a:path w="5715" h="6555" extrusionOk="0">
                    <a:moveTo>
                      <a:pt x="2841" y="1"/>
                    </a:moveTo>
                    <a:cubicBezTo>
                      <a:pt x="1658" y="1"/>
                      <a:pt x="829" y="569"/>
                      <a:pt x="401" y="1830"/>
                    </a:cubicBezTo>
                    <a:cubicBezTo>
                      <a:pt x="226" y="1956"/>
                      <a:pt x="101" y="2131"/>
                      <a:pt x="101" y="2332"/>
                    </a:cubicBezTo>
                    <a:cubicBezTo>
                      <a:pt x="0" y="3635"/>
                      <a:pt x="351" y="4788"/>
                      <a:pt x="1178" y="5765"/>
                    </a:cubicBezTo>
                    <a:cubicBezTo>
                      <a:pt x="1570" y="6250"/>
                      <a:pt x="2087" y="6555"/>
                      <a:pt x="2646" y="6555"/>
                    </a:cubicBezTo>
                    <a:cubicBezTo>
                      <a:pt x="2838" y="6555"/>
                      <a:pt x="3035" y="6519"/>
                      <a:pt x="3234" y="6442"/>
                    </a:cubicBezTo>
                    <a:cubicBezTo>
                      <a:pt x="4036" y="6116"/>
                      <a:pt x="4938" y="5790"/>
                      <a:pt x="5088" y="4713"/>
                    </a:cubicBezTo>
                    <a:cubicBezTo>
                      <a:pt x="5514" y="4512"/>
                      <a:pt x="5539" y="4061"/>
                      <a:pt x="5589" y="3685"/>
                    </a:cubicBezTo>
                    <a:cubicBezTo>
                      <a:pt x="5715" y="2983"/>
                      <a:pt x="5690" y="2256"/>
                      <a:pt x="5514" y="1555"/>
                    </a:cubicBezTo>
                    <a:cubicBezTo>
                      <a:pt x="5264" y="452"/>
                      <a:pt x="4838" y="101"/>
                      <a:pt x="3660" y="51"/>
                    </a:cubicBezTo>
                    <a:lnTo>
                      <a:pt x="3484" y="51"/>
                    </a:lnTo>
                    <a:cubicBezTo>
                      <a:pt x="3259" y="18"/>
                      <a:pt x="3045" y="1"/>
                      <a:pt x="284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69" name="Google Shape;869;p35"/>
              <p:cNvSpPr/>
              <p:nvPr/>
            </p:nvSpPr>
            <p:spPr>
              <a:xfrm>
                <a:off x="5023975" y="2677975"/>
                <a:ext cx="6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6" h="1" extrusionOk="0">
                    <a:moveTo>
                      <a:pt x="25" y="1"/>
                    </a:moveTo>
                    <a:cubicBezTo>
                      <a:pt x="25" y="1"/>
                      <a:pt x="0" y="1"/>
                      <a:pt x="0" y="1"/>
                    </a:cubicBezTo>
                    <a:lnTo>
                      <a:pt x="0" y="1"/>
                    </a:lnTo>
                    <a:cubicBezTo>
                      <a:pt x="0" y="1"/>
                      <a:pt x="25" y="1"/>
                      <a:pt x="25" y="1"/>
                    </a:cubicBezTo>
                    <a:close/>
                  </a:path>
                </a:pathLst>
              </a:custGeom>
              <a:solidFill>
                <a:srgbClr val="8F937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70" name="Google Shape;870;p35"/>
              <p:cNvSpPr/>
              <p:nvPr/>
            </p:nvSpPr>
            <p:spPr>
              <a:xfrm>
                <a:off x="5124850" y="2555375"/>
                <a:ext cx="132850" cy="138475"/>
              </a:xfrm>
              <a:custGeom>
                <a:avLst/>
                <a:gdLst/>
                <a:ahLst/>
                <a:cxnLst/>
                <a:rect l="l" t="t" r="r" b="b"/>
                <a:pathLst>
                  <a:path w="5314" h="5539" extrusionOk="0">
                    <a:moveTo>
                      <a:pt x="2833" y="0"/>
                    </a:moveTo>
                    <a:cubicBezTo>
                      <a:pt x="2273" y="0"/>
                      <a:pt x="1726" y="78"/>
                      <a:pt x="1178" y="293"/>
                    </a:cubicBezTo>
                    <a:cubicBezTo>
                      <a:pt x="451" y="569"/>
                      <a:pt x="101" y="1095"/>
                      <a:pt x="176" y="1897"/>
                    </a:cubicBezTo>
                    <a:cubicBezTo>
                      <a:pt x="176" y="2097"/>
                      <a:pt x="176" y="2298"/>
                      <a:pt x="176" y="2498"/>
                    </a:cubicBezTo>
                    <a:cubicBezTo>
                      <a:pt x="0" y="2774"/>
                      <a:pt x="101" y="3025"/>
                      <a:pt x="201" y="3300"/>
                    </a:cubicBezTo>
                    <a:cubicBezTo>
                      <a:pt x="201" y="3626"/>
                      <a:pt x="376" y="3877"/>
                      <a:pt x="577" y="4103"/>
                    </a:cubicBezTo>
                    <a:cubicBezTo>
                      <a:pt x="935" y="5041"/>
                      <a:pt x="1549" y="5538"/>
                      <a:pt x="2292" y="5538"/>
                    </a:cubicBezTo>
                    <a:cubicBezTo>
                      <a:pt x="2641" y="5538"/>
                      <a:pt x="3017" y="5429"/>
                      <a:pt x="3409" y="5205"/>
                    </a:cubicBezTo>
                    <a:cubicBezTo>
                      <a:pt x="4587" y="4529"/>
                      <a:pt x="5314" y="2874"/>
                      <a:pt x="5013" y="1521"/>
                    </a:cubicBezTo>
                    <a:cubicBezTo>
                      <a:pt x="4787" y="544"/>
                      <a:pt x="4311" y="118"/>
                      <a:pt x="3309" y="17"/>
                    </a:cubicBezTo>
                    <a:cubicBezTo>
                      <a:pt x="3149" y="6"/>
                      <a:pt x="2990" y="0"/>
                      <a:pt x="283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71" name="Google Shape;871;p35"/>
              <p:cNvSpPr/>
              <p:nvPr/>
            </p:nvSpPr>
            <p:spPr>
              <a:xfrm>
                <a:off x="5223225" y="2753525"/>
                <a:ext cx="144125" cy="141900"/>
              </a:xfrm>
              <a:custGeom>
                <a:avLst/>
                <a:gdLst/>
                <a:ahLst/>
                <a:cxnLst/>
                <a:rect l="l" t="t" r="r" b="b"/>
                <a:pathLst>
                  <a:path w="5765" h="5676" extrusionOk="0">
                    <a:moveTo>
                      <a:pt x="4549" y="1"/>
                    </a:moveTo>
                    <a:cubicBezTo>
                      <a:pt x="4382" y="1"/>
                      <a:pt x="4165" y="60"/>
                      <a:pt x="3860" y="161"/>
                    </a:cubicBezTo>
                    <a:cubicBezTo>
                      <a:pt x="3761" y="192"/>
                      <a:pt x="3656" y="197"/>
                      <a:pt x="3549" y="197"/>
                    </a:cubicBezTo>
                    <a:cubicBezTo>
                      <a:pt x="3494" y="197"/>
                      <a:pt x="3439" y="196"/>
                      <a:pt x="3383" y="196"/>
                    </a:cubicBezTo>
                    <a:cubicBezTo>
                      <a:pt x="3189" y="196"/>
                      <a:pt x="2996" y="212"/>
                      <a:pt x="2832" y="362"/>
                    </a:cubicBezTo>
                    <a:cubicBezTo>
                      <a:pt x="2156" y="362"/>
                      <a:pt x="1629" y="663"/>
                      <a:pt x="1203" y="1164"/>
                    </a:cubicBezTo>
                    <a:cubicBezTo>
                      <a:pt x="0" y="2718"/>
                      <a:pt x="1003" y="5375"/>
                      <a:pt x="2882" y="5675"/>
                    </a:cubicBezTo>
                    <a:cubicBezTo>
                      <a:pt x="3409" y="5575"/>
                      <a:pt x="3960" y="5675"/>
                      <a:pt x="4486" y="5425"/>
                    </a:cubicBezTo>
                    <a:cubicBezTo>
                      <a:pt x="4521" y="5433"/>
                      <a:pt x="4552" y="5437"/>
                      <a:pt x="4581" y="5437"/>
                    </a:cubicBezTo>
                    <a:cubicBezTo>
                      <a:pt x="4720" y="5437"/>
                      <a:pt x="4796" y="5340"/>
                      <a:pt x="4837" y="5174"/>
                    </a:cubicBezTo>
                    <a:cubicBezTo>
                      <a:pt x="4912" y="5124"/>
                      <a:pt x="4963" y="5049"/>
                      <a:pt x="5013" y="4974"/>
                    </a:cubicBezTo>
                    <a:cubicBezTo>
                      <a:pt x="5288" y="4798"/>
                      <a:pt x="5464" y="4547"/>
                      <a:pt x="5464" y="4197"/>
                    </a:cubicBezTo>
                    <a:cubicBezTo>
                      <a:pt x="5589" y="4121"/>
                      <a:pt x="5539" y="3871"/>
                      <a:pt x="5664" y="3796"/>
                    </a:cubicBezTo>
                    <a:cubicBezTo>
                      <a:pt x="5765" y="3670"/>
                      <a:pt x="5765" y="3545"/>
                      <a:pt x="5689" y="3395"/>
                    </a:cubicBezTo>
                    <a:cubicBezTo>
                      <a:pt x="5689" y="3344"/>
                      <a:pt x="5689" y="3269"/>
                      <a:pt x="5689" y="3194"/>
                    </a:cubicBezTo>
                    <a:cubicBezTo>
                      <a:pt x="5689" y="2718"/>
                      <a:pt x="5689" y="2242"/>
                      <a:pt x="5689" y="1766"/>
                    </a:cubicBezTo>
                    <a:cubicBezTo>
                      <a:pt x="5539" y="1440"/>
                      <a:pt x="5389" y="1114"/>
                      <a:pt x="5263" y="788"/>
                    </a:cubicBezTo>
                    <a:cubicBezTo>
                      <a:pt x="5015" y="225"/>
                      <a:pt x="4876" y="1"/>
                      <a:pt x="45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72" name="Google Shape;872;p35"/>
              <p:cNvSpPr/>
              <p:nvPr/>
            </p:nvSpPr>
            <p:spPr>
              <a:xfrm>
                <a:off x="5421225" y="2452000"/>
                <a:ext cx="114675" cy="118050"/>
              </a:xfrm>
              <a:custGeom>
                <a:avLst/>
                <a:gdLst/>
                <a:ahLst/>
                <a:cxnLst/>
                <a:rect l="l" t="t" r="r" b="b"/>
                <a:pathLst>
                  <a:path w="4587" h="4722" extrusionOk="0">
                    <a:moveTo>
                      <a:pt x="2122" y="0"/>
                    </a:moveTo>
                    <a:cubicBezTo>
                      <a:pt x="928" y="0"/>
                      <a:pt x="0" y="869"/>
                      <a:pt x="200" y="2273"/>
                    </a:cubicBezTo>
                    <a:cubicBezTo>
                      <a:pt x="251" y="2548"/>
                      <a:pt x="251" y="2874"/>
                      <a:pt x="376" y="3150"/>
                    </a:cubicBezTo>
                    <a:cubicBezTo>
                      <a:pt x="797" y="4255"/>
                      <a:pt x="1279" y="4722"/>
                      <a:pt x="2021" y="4722"/>
                    </a:cubicBezTo>
                    <a:cubicBezTo>
                      <a:pt x="2339" y="4722"/>
                      <a:pt x="2704" y="4636"/>
                      <a:pt x="3133" y="4478"/>
                    </a:cubicBezTo>
                    <a:cubicBezTo>
                      <a:pt x="4160" y="4077"/>
                      <a:pt x="4586" y="3275"/>
                      <a:pt x="4536" y="2197"/>
                    </a:cubicBezTo>
                    <a:cubicBezTo>
                      <a:pt x="4536" y="1220"/>
                      <a:pt x="3634" y="242"/>
                      <a:pt x="2581" y="42"/>
                    </a:cubicBezTo>
                    <a:cubicBezTo>
                      <a:pt x="2425" y="14"/>
                      <a:pt x="2272" y="0"/>
                      <a:pt x="212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73" name="Google Shape;873;p35"/>
              <p:cNvSpPr/>
              <p:nvPr/>
            </p:nvSpPr>
            <p:spPr>
              <a:xfrm>
                <a:off x="5298400" y="2561750"/>
                <a:ext cx="123475" cy="136525"/>
              </a:xfrm>
              <a:custGeom>
                <a:avLst/>
                <a:gdLst/>
                <a:ahLst/>
                <a:cxnLst/>
                <a:rect l="l" t="t" r="r" b="b"/>
                <a:pathLst>
                  <a:path w="4939" h="5461" extrusionOk="0">
                    <a:moveTo>
                      <a:pt x="2059" y="0"/>
                    </a:moveTo>
                    <a:cubicBezTo>
                      <a:pt x="1730" y="0"/>
                      <a:pt x="1404" y="25"/>
                      <a:pt x="1078" y="88"/>
                    </a:cubicBezTo>
                    <a:lnTo>
                      <a:pt x="803" y="614"/>
                    </a:lnTo>
                    <a:cubicBezTo>
                      <a:pt x="552" y="1116"/>
                      <a:pt x="1" y="1492"/>
                      <a:pt x="76" y="2093"/>
                    </a:cubicBezTo>
                    <a:cubicBezTo>
                      <a:pt x="176" y="2895"/>
                      <a:pt x="201" y="3722"/>
                      <a:pt x="677" y="4449"/>
                    </a:cubicBezTo>
                    <a:cubicBezTo>
                      <a:pt x="727" y="4650"/>
                      <a:pt x="878" y="4750"/>
                      <a:pt x="1053" y="4850"/>
                    </a:cubicBezTo>
                    <a:lnTo>
                      <a:pt x="1053" y="4875"/>
                    </a:lnTo>
                    <a:cubicBezTo>
                      <a:pt x="1415" y="5286"/>
                      <a:pt x="1669" y="5460"/>
                      <a:pt x="2013" y="5460"/>
                    </a:cubicBezTo>
                    <a:cubicBezTo>
                      <a:pt x="2194" y="5460"/>
                      <a:pt x="2399" y="5412"/>
                      <a:pt x="2657" y="5326"/>
                    </a:cubicBezTo>
                    <a:cubicBezTo>
                      <a:pt x="2733" y="5301"/>
                      <a:pt x="2808" y="5301"/>
                      <a:pt x="2858" y="5251"/>
                    </a:cubicBezTo>
                    <a:cubicBezTo>
                      <a:pt x="3509" y="5176"/>
                      <a:pt x="4036" y="4925"/>
                      <a:pt x="4261" y="4249"/>
                    </a:cubicBezTo>
                    <a:cubicBezTo>
                      <a:pt x="4938" y="3296"/>
                      <a:pt x="4813" y="2269"/>
                      <a:pt x="4487" y="1216"/>
                    </a:cubicBezTo>
                    <a:cubicBezTo>
                      <a:pt x="4412" y="765"/>
                      <a:pt x="4111" y="514"/>
                      <a:pt x="3685" y="414"/>
                    </a:cubicBezTo>
                    <a:cubicBezTo>
                      <a:pt x="3509" y="264"/>
                      <a:pt x="3309" y="238"/>
                      <a:pt x="3108" y="213"/>
                    </a:cubicBezTo>
                    <a:cubicBezTo>
                      <a:pt x="3083" y="163"/>
                      <a:pt x="3058" y="113"/>
                      <a:pt x="3058" y="63"/>
                    </a:cubicBezTo>
                    <a:cubicBezTo>
                      <a:pt x="2720" y="25"/>
                      <a:pt x="2388" y="0"/>
                      <a:pt x="205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74" name="Google Shape;874;p35"/>
              <p:cNvSpPr/>
              <p:nvPr/>
            </p:nvSpPr>
            <p:spPr>
              <a:xfrm>
                <a:off x="4724600" y="2367175"/>
                <a:ext cx="118950" cy="127575"/>
              </a:xfrm>
              <a:custGeom>
                <a:avLst/>
                <a:gdLst/>
                <a:ahLst/>
                <a:cxnLst/>
                <a:rect l="l" t="t" r="r" b="b"/>
                <a:pathLst>
                  <a:path w="4758" h="5103" extrusionOk="0">
                    <a:moveTo>
                      <a:pt x="2313" y="1"/>
                    </a:moveTo>
                    <a:cubicBezTo>
                      <a:pt x="824" y="1"/>
                      <a:pt x="0" y="881"/>
                      <a:pt x="346" y="2859"/>
                    </a:cubicBezTo>
                    <a:cubicBezTo>
                      <a:pt x="446" y="3410"/>
                      <a:pt x="797" y="3886"/>
                      <a:pt x="1073" y="4362"/>
                    </a:cubicBezTo>
                    <a:cubicBezTo>
                      <a:pt x="1381" y="4856"/>
                      <a:pt x="1851" y="5103"/>
                      <a:pt x="2360" y="5103"/>
                    </a:cubicBezTo>
                    <a:cubicBezTo>
                      <a:pt x="2677" y="5103"/>
                      <a:pt x="3010" y="5006"/>
                      <a:pt x="3329" y="4813"/>
                    </a:cubicBezTo>
                    <a:cubicBezTo>
                      <a:pt x="4356" y="4162"/>
                      <a:pt x="4757" y="3234"/>
                      <a:pt x="4607" y="2031"/>
                    </a:cubicBezTo>
                    <a:cubicBezTo>
                      <a:pt x="4456" y="803"/>
                      <a:pt x="3629" y="26"/>
                      <a:pt x="2376" y="1"/>
                    </a:cubicBezTo>
                    <a:cubicBezTo>
                      <a:pt x="2355" y="1"/>
                      <a:pt x="2334" y="1"/>
                      <a:pt x="231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75" name="Google Shape;875;p35"/>
              <p:cNvSpPr/>
              <p:nvPr/>
            </p:nvSpPr>
            <p:spPr>
              <a:xfrm>
                <a:off x="5428725" y="2682075"/>
                <a:ext cx="109050" cy="112950"/>
              </a:xfrm>
              <a:custGeom>
                <a:avLst/>
                <a:gdLst/>
                <a:ahLst/>
                <a:cxnLst/>
                <a:rect l="l" t="t" r="r" b="b"/>
                <a:pathLst>
                  <a:path w="4362" h="4518" extrusionOk="0">
                    <a:moveTo>
                      <a:pt x="2067" y="0"/>
                    </a:moveTo>
                    <a:cubicBezTo>
                      <a:pt x="1765" y="0"/>
                      <a:pt x="1458" y="39"/>
                      <a:pt x="1157" y="39"/>
                    </a:cubicBezTo>
                    <a:cubicBezTo>
                      <a:pt x="1123" y="39"/>
                      <a:pt x="1088" y="38"/>
                      <a:pt x="1053" y="37"/>
                    </a:cubicBezTo>
                    <a:cubicBezTo>
                      <a:pt x="778" y="37"/>
                      <a:pt x="552" y="162"/>
                      <a:pt x="477" y="438"/>
                    </a:cubicBezTo>
                    <a:cubicBezTo>
                      <a:pt x="51" y="1040"/>
                      <a:pt x="1" y="1741"/>
                      <a:pt x="26" y="2443"/>
                    </a:cubicBezTo>
                    <a:cubicBezTo>
                      <a:pt x="112" y="3710"/>
                      <a:pt x="934" y="4517"/>
                      <a:pt x="1940" y="4517"/>
                    </a:cubicBezTo>
                    <a:cubicBezTo>
                      <a:pt x="2108" y="4517"/>
                      <a:pt x="2281" y="4495"/>
                      <a:pt x="2457" y="4448"/>
                    </a:cubicBezTo>
                    <a:cubicBezTo>
                      <a:pt x="2493" y="4453"/>
                      <a:pt x="2528" y="4456"/>
                      <a:pt x="2562" y="4456"/>
                    </a:cubicBezTo>
                    <a:cubicBezTo>
                      <a:pt x="2691" y="4456"/>
                      <a:pt x="2798" y="4412"/>
                      <a:pt x="2858" y="4273"/>
                    </a:cubicBezTo>
                    <a:cubicBezTo>
                      <a:pt x="2983" y="4223"/>
                      <a:pt x="3033" y="4147"/>
                      <a:pt x="3058" y="4047"/>
                    </a:cubicBezTo>
                    <a:cubicBezTo>
                      <a:pt x="4186" y="3095"/>
                      <a:pt x="4362" y="1666"/>
                      <a:pt x="3459" y="639"/>
                    </a:cubicBezTo>
                    <a:lnTo>
                      <a:pt x="3434" y="639"/>
                    </a:lnTo>
                    <a:cubicBezTo>
                      <a:pt x="3384" y="563"/>
                      <a:pt x="3309" y="513"/>
                      <a:pt x="3259" y="438"/>
                    </a:cubicBezTo>
                    <a:cubicBezTo>
                      <a:pt x="2896" y="76"/>
                      <a:pt x="2488" y="0"/>
                      <a:pt x="20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76" name="Google Shape;876;p35"/>
              <p:cNvSpPr/>
              <p:nvPr/>
            </p:nvSpPr>
            <p:spPr>
              <a:xfrm>
                <a:off x="5510175" y="2693025"/>
                <a:ext cx="442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177" h="201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51" y="75"/>
                      <a:pt x="126" y="150"/>
                      <a:pt x="176" y="201"/>
                    </a:cubicBezTo>
                    <a:cubicBezTo>
                      <a:pt x="176" y="100"/>
                      <a:pt x="101" y="25"/>
                      <a:pt x="1" y="0"/>
                    </a:cubicBezTo>
                    <a:close/>
                  </a:path>
                </a:pathLst>
              </a:custGeom>
              <a:solidFill>
                <a:srgbClr val="7477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77" name="Google Shape;877;p35"/>
              <p:cNvSpPr/>
              <p:nvPr/>
            </p:nvSpPr>
            <p:spPr>
              <a:xfrm>
                <a:off x="4813450" y="2105050"/>
                <a:ext cx="125950" cy="80100"/>
              </a:xfrm>
              <a:custGeom>
                <a:avLst/>
                <a:gdLst/>
                <a:ahLst/>
                <a:cxnLst/>
                <a:rect l="l" t="t" r="r" b="b"/>
                <a:pathLst>
                  <a:path w="5038" h="3204" extrusionOk="0">
                    <a:moveTo>
                      <a:pt x="1454" y="637"/>
                    </a:moveTo>
                    <a:lnTo>
                      <a:pt x="1454" y="637"/>
                    </a:lnTo>
                    <a:cubicBezTo>
                      <a:pt x="2130" y="912"/>
                      <a:pt x="2907" y="687"/>
                      <a:pt x="3584" y="1013"/>
                    </a:cubicBezTo>
                    <a:cubicBezTo>
                      <a:pt x="3659" y="988"/>
                      <a:pt x="3734" y="963"/>
                      <a:pt x="3810" y="937"/>
                    </a:cubicBezTo>
                    <a:lnTo>
                      <a:pt x="3810" y="937"/>
                    </a:lnTo>
                    <a:cubicBezTo>
                      <a:pt x="3734" y="1313"/>
                      <a:pt x="4135" y="1614"/>
                      <a:pt x="4035" y="2015"/>
                    </a:cubicBezTo>
                    <a:cubicBezTo>
                      <a:pt x="4035" y="2140"/>
                      <a:pt x="4010" y="2241"/>
                      <a:pt x="3985" y="2366"/>
                    </a:cubicBezTo>
                    <a:cubicBezTo>
                      <a:pt x="3960" y="2391"/>
                      <a:pt x="3960" y="2416"/>
                      <a:pt x="3960" y="2441"/>
                    </a:cubicBezTo>
                    <a:cubicBezTo>
                      <a:pt x="3745" y="2376"/>
                      <a:pt x="3533" y="2342"/>
                      <a:pt x="3325" y="2342"/>
                    </a:cubicBezTo>
                    <a:cubicBezTo>
                      <a:pt x="2975" y="2342"/>
                      <a:pt x="2636" y="2438"/>
                      <a:pt x="2306" y="2642"/>
                    </a:cubicBezTo>
                    <a:cubicBezTo>
                      <a:pt x="1028" y="1739"/>
                      <a:pt x="1003" y="1714"/>
                      <a:pt x="1454" y="637"/>
                    </a:cubicBezTo>
                    <a:close/>
                    <a:moveTo>
                      <a:pt x="2544" y="0"/>
                    </a:moveTo>
                    <a:cubicBezTo>
                      <a:pt x="2042" y="0"/>
                      <a:pt x="1527" y="149"/>
                      <a:pt x="1003" y="461"/>
                    </a:cubicBezTo>
                    <a:cubicBezTo>
                      <a:pt x="100" y="1038"/>
                      <a:pt x="0" y="1714"/>
                      <a:pt x="677" y="2466"/>
                    </a:cubicBezTo>
                    <a:cubicBezTo>
                      <a:pt x="1028" y="2867"/>
                      <a:pt x="1454" y="3093"/>
                      <a:pt x="1980" y="3093"/>
                    </a:cubicBezTo>
                    <a:cubicBezTo>
                      <a:pt x="2055" y="3118"/>
                      <a:pt x="2130" y="3143"/>
                      <a:pt x="2181" y="3143"/>
                    </a:cubicBezTo>
                    <a:cubicBezTo>
                      <a:pt x="2378" y="3183"/>
                      <a:pt x="2573" y="3203"/>
                      <a:pt x="2764" y="3203"/>
                    </a:cubicBezTo>
                    <a:cubicBezTo>
                      <a:pt x="3297" y="3203"/>
                      <a:pt x="3799" y="3043"/>
                      <a:pt x="4261" y="2692"/>
                    </a:cubicBezTo>
                    <a:cubicBezTo>
                      <a:pt x="5013" y="1865"/>
                      <a:pt x="5038" y="1489"/>
                      <a:pt x="4361" y="662"/>
                    </a:cubicBezTo>
                    <a:cubicBezTo>
                      <a:pt x="3777" y="231"/>
                      <a:pt x="3170" y="0"/>
                      <a:pt x="254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78" name="Google Shape;878;p35"/>
              <p:cNvSpPr/>
              <p:nvPr/>
            </p:nvSpPr>
            <p:spPr>
              <a:xfrm>
                <a:off x="5337875" y="2095825"/>
                <a:ext cx="127225" cy="79425"/>
              </a:xfrm>
              <a:custGeom>
                <a:avLst/>
                <a:gdLst/>
                <a:ahLst/>
                <a:cxnLst/>
                <a:rect l="l" t="t" r="r" b="b"/>
                <a:pathLst>
                  <a:path w="5089" h="3177" extrusionOk="0">
                    <a:moveTo>
                      <a:pt x="2131" y="454"/>
                    </a:moveTo>
                    <a:cubicBezTo>
                      <a:pt x="2193" y="485"/>
                      <a:pt x="2245" y="507"/>
                      <a:pt x="2300" y="507"/>
                    </a:cubicBezTo>
                    <a:cubicBezTo>
                      <a:pt x="2334" y="507"/>
                      <a:pt x="2368" y="499"/>
                      <a:pt x="2407" y="479"/>
                    </a:cubicBezTo>
                    <a:cubicBezTo>
                      <a:pt x="2407" y="504"/>
                      <a:pt x="2432" y="504"/>
                      <a:pt x="2457" y="529"/>
                    </a:cubicBezTo>
                    <a:cubicBezTo>
                      <a:pt x="3058" y="855"/>
                      <a:pt x="3835" y="931"/>
                      <a:pt x="4011" y="1783"/>
                    </a:cubicBezTo>
                    <a:cubicBezTo>
                      <a:pt x="4036" y="1908"/>
                      <a:pt x="4011" y="2033"/>
                      <a:pt x="3961" y="2134"/>
                    </a:cubicBezTo>
                    <a:cubicBezTo>
                      <a:pt x="3961" y="2184"/>
                      <a:pt x="3935" y="2209"/>
                      <a:pt x="3910" y="2234"/>
                    </a:cubicBezTo>
                    <a:cubicBezTo>
                      <a:pt x="3885" y="2309"/>
                      <a:pt x="3860" y="2359"/>
                      <a:pt x="3835" y="2434"/>
                    </a:cubicBezTo>
                    <a:cubicBezTo>
                      <a:pt x="3622" y="2373"/>
                      <a:pt x="3414" y="2337"/>
                      <a:pt x="3210" y="2337"/>
                    </a:cubicBezTo>
                    <a:cubicBezTo>
                      <a:pt x="2912" y="2337"/>
                      <a:pt x="2625" y="2416"/>
                      <a:pt x="2357" y="2610"/>
                    </a:cubicBezTo>
                    <a:cubicBezTo>
                      <a:pt x="2106" y="2384"/>
                      <a:pt x="1780" y="2309"/>
                      <a:pt x="1504" y="2108"/>
                    </a:cubicBezTo>
                    <a:cubicBezTo>
                      <a:pt x="1078" y="1783"/>
                      <a:pt x="903" y="1432"/>
                      <a:pt x="1204" y="956"/>
                    </a:cubicBezTo>
                    <a:cubicBezTo>
                      <a:pt x="1254" y="855"/>
                      <a:pt x="1304" y="755"/>
                      <a:pt x="1329" y="655"/>
                    </a:cubicBezTo>
                    <a:cubicBezTo>
                      <a:pt x="1379" y="705"/>
                      <a:pt x="1429" y="755"/>
                      <a:pt x="1504" y="755"/>
                    </a:cubicBezTo>
                    <a:lnTo>
                      <a:pt x="1555" y="755"/>
                    </a:lnTo>
                    <a:cubicBezTo>
                      <a:pt x="1580" y="780"/>
                      <a:pt x="1605" y="793"/>
                      <a:pt x="1636" y="793"/>
                    </a:cubicBezTo>
                    <a:cubicBezTo>
                      <a:pt x="1667" y="793"/>
                      <a:pt x="1705" y="780"/>
                      <a:pt x="1755" y="755"/>
                    </a:cubicBezTo>
                    <a:cubicBezTo>
                      <a:pt x="1755" y="755"/>
                      <a:pt x="1730" y="730"/>
                      <a:pt x="1730" y="730"/>
                    </a:cubicBezTo>
                    <a:cubicBezTo>
                      <a:pt x="1730" y="730"/>
                      <a:pt x="1755" y="730"/>
                      <a:pt x="1755" y="705"/>
                    </a:cubicBezTo>
                    <a:cubicBezTo>
                      <a:pt x="1905" y="655"/>
                      <a:pt x="2031" y="580"/>
                      <a:pt x="2131" y="454"/>
                    </a:cubicBezTo>
                    <a:close/>
                    <a:moveTo>
                      <a:pt x="2511" y="1"/>
                    </a:moveTo>
                    <a:cubicBezTo>
                      <a:pt x="2435" y="1"/>
                      <a:pt x="2358" y="9"/>
                      <a:pt x="2281" y="28"/>
                    </a:cubicBezTo>
                    <a:cubicBezTo>
                      <a:pt x="2206" y="28"/>
                      <a:pt x="2156" y="28"/>
                      <a:pt x="2081" y="53"/>
                    </a:cubicBezTo>
                    <a:cubicBezTo>
                      <a:pt x="2001" y="44"/>
                      <a:pt x="1921" y="39"/>
                      <a:pt x="1843" y="39"/>
                    </a:cubicBezTo>
                    <a:cubicBezTo>
                      <a:pt x="1482" y="39"/>
                      <a:pt x="1150" y="145"/>
                      <a:pt x="903" y="454"/>
                    </a:cubicBezTo>
                    <a:cubicBezTo>
                      <a:pt x="76" y="1056"/>
                      <a:pt x="1" y="1682"/>
                      <a:pt x="602" y="2409"/>
                    </a:cubicBezTo>
                    <a:cubicBezTo>
                      <a:pt x="928" y="2810"/>
                      <a:pt x="1329" y="3036"/>
                      <a:pt x="1855" y="3061"/>
                    </a:cubicBezTo>
                    <a:lnTo>
                      <a:pt x="1880" y="3061"/>
                    </a:lnTo>
                    <a:cubicBezTo>
                      <a:pt x="1930" y="3086"/>
                      <a:pt x="2006" y="3086"/>
                      <a:pt x="2056" y="3111"/>
                    </a:cubicBezTo>
                    <a:lnTo>
                      <a:pt x="2131" y="3111"/>
                    </a:lnTo>
                    <a:cubicBezTo>
                      <a:pt x="2156" y="3136"/>
                      <a:pt x="2206" y="3136"/>
                      <a:pt x="2231" y="3136"/>
                    </a:cubicBezTo>
                    <a:lnTo>
                      <a:pt x="2256" y="3136"/>
                    </a:lnTo>
                    <a:cubicBezTo>
                      <a:pt x="2403" y="3163"/>
                      <a:pt x="2545" y="3176"/>
                      <a:pt x="2685" y="3176"/>
                    </a:cubicBezTo>
                    <a:cubicBezTo>
                      <a:pt x="3193" y="3176"/>
                      <a:pt x="3664" y="3005"/>
                      <a:pt x="4136" y="2710"/>
                    </a:cubicBezTo>
                    <a:cubicBezTo>
                      <a:pt x="4186" y="2710"/>
                      <a:pt x="4211" y="2685"/>
                      <a:pt x="4261" y="2635"/>
                    </a:cubicBezTo>
                    <a:lnTo>
                      <a:pt x="4286" y="2610"/>
                    </a:lnTo>
                    <a:cubicBezTo>
                      <a:pt x="4362" y="2560"/>
                      <a:pt x="4412" y="2509"/>
                      <a:pt x="4462" y="2434"/>
                    </a:cubicBezTo>
                    <a:cubicBezTo>
                      <a:pt x="4512" y="2409"/>
                      <a:pt x="4512" y="2359"/>
                      <a:pt x="4512" y="2309"/>
                    </a:cubicBezTo>
                    <a:cubicBezTo>
                      <a:pt x="4562" y="2234"/>
                      <a:pt x="4612" y="2134"/>
                      <a:pt x="4662" y="2058"/>
                    </a:cubicBezTo>
                    <a:cubicBezTo>
                      <a:pt x="4737" y="1908"/>
                      <a:pt x="4813" y="1758"/>
                      <a:pt x="4888" y="1632"/>
                    </a:cubicBezTo>
                    <a:cubicBezTo>
                      <a:pt x="5088" y="1306"/>
                      <a:pt x="4888" y="1081"/>
                      <a:pt x="4662" y="880"/>
                    </a:cubicBezTo>
                    <a:cubicBezTo>
                      <a:pt x="4261" y="504"/>
                      <a:pt x="3810" y="229"/>
                      <a:pt x="3259" y="78"/>
                    </a:cubicBezTo>
                    <a:cubicBezTo>
                      <a:pt x="3133" y="78"/>
                      <a:pt x="3008" y="78"/>
                      <a:pt x="2883" y="53"/>
                    </a:cubicBezTo>
                    <a:cubicBezTo>
                      <a:pt x="2759" y="22"/>
                      <a:pt x="2635" y="1"/>
                      <a:pt x="251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79" name="Google Shape;879;p35"/>
              <p:cNvSpPr/>
              <p:nvPr/>
            </p:nvSpPr>
            <p:spPr>
              <a:xfrm>
                <a:off x="5445025" y="2156675"/>
                <a:ext cx="4400" cy="4400"/>
              </a:xfrm>
              <a:custGeom>
                <a:avLst/>
                <a:gdLst/>
                <a:ahLst/>
                <a:cxnLst/>
                <a:rect l="l" t="t" r="r" b="b"/>
                <a:pathLst>
                  <a:path w="176" h="176" extrusionOk="0">
                    <a:moveTo>
                      <a:pt x="176" y="0"/>
                    </a:moveTo>
                    <a:cubicBezTo>
                      <a:pt x="126" y="75"/>
                      <a:pt x="50" y="126"/>
                      <a:pt x="0" y="176"/>
                    </a:cubicBezTo>
                    <a:cubicBezTo>
                      <a:pt x="101" y="176"/>
                      <a:pt x="176" y="126"/>
                      <a:pt x="176" y="0"/>
                    </a:cubicBezTo>
                    <a:close/>
                  </a:path>
                </a:pathLst>
              </a:custGeom>
              <a:solidFill>
                <a:srgbClr val="936F6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80" name="Google Shape;880;p35"/>
              <p:cNvSpPr/>
              <p:nvPr/>
            </p:nvSpPr>
            <p:spPr>
              <a:xfrm>
                <a:off x="4864200" y="1741250"/>
                <a:ext cx="31975" cy="34500"/>
              </a:xfrm>
              <a:custGeom>
                <a:avLst/>
                <a:gdLst/>
                <a:ahLst/>
                <a:cxnLst/>
                <a:rect l="l" t="t" r="r" b="b"/>
                <a:pathLst>
                  <a:path w="1279" h="1380" extrusionOk="0">
                    <a:moveTo>
                      <a:pt x="201" y="1"/>
                    </a:moveTo>
                    <a:cubicBezTo>
                      <a:pt x="50" y="226"/>
                      <a:pt x="0" y="452"/>
                      <a:pt x="151" y="727"/>
                    </a:cubicBezTo>
                    <a:cubicBezTo>
                      <a:pt x="276" y="928"/>
                      <a:pt x="326" y="1154"/>
                      <a:pt x="401" y="1379"/>
                    </a:cubicBezTo>
                    <a:cubicBezTo>
                      <a:pt x="727" y="1204"/>
                      <a:pt x="1278" y="1103"/>
                      <a:pt x="1253" y="677"/>
                    </a:cubicBezTo>
                    <a:cubicBezTo>
                      <a:pt x="1228" y="251"/>
                      <a:pt x="702" y="126"/>
                      <a:pt x="30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81" name="Google Shape;881;p35"/>
              <p:cNvSpPr/>
              <p:nvPr/>
            </p:nvSpPr>
            <p:spPr>
              <a:xfrm>
                <a:off x="4490750" y="511075"/>
                <a:ext cx="1280100" cy="2528800"/>
              </a:xfrm>
              <a:custGeom>
                <a:avLst/>
                <a:gdLst/>
                <a:ahLst/>
                <a:cxnLst/>
                <a:rect l="l" t="t" r="r" b="b"/>
                <a:pathLst>
                  <a:path w="51204" h="101152" extrusionOk="0">
                    <a:moveTo>
                      <a:pt x="23535" y="9909"/>
                    </a:moveTo>
                    <a:lnTo>
                      <a:pt x="23535" y="9984"/>
                    </a:lnTo>
                    <a:cubicBezTo>
                      <a:pt x="23510" y="9984"/>
                      <a:pt x="23485" y="9984"/>
                      <a:pt x="23460" y="10009"/>
                    </a:cubicBezTo>
                    <a:cubicBezTo>
                      <a:pt x="23485" y="9959"/>
                      <a:pt x="23510" y="9934"/>
                      <a:pt x="23535" y="9909"/>
                    </a:cubicBezTo>
                    <a:close/>
                    <a:moveTo>
                      <a:pt x="24914" y="993"/>
                    </a:moveTo>
                    <a:cubicBezTo>
                      <a:pt x="25489" y="993"/>
                      <a:pt x="25646" y="1351"/>
                      <a:pt x="25665" y="2265"/>
                    </a:cubicBezTo>
                    <a:cubicBezTo>
                      <a:pt x="25665" y="3117"/>
                      <a:pt x="25640" y="3994"/>
                      <a:pt x="25665" y="4846"/>
                    </a:cubicBezTo>
                    <a:cubicBezTo>
                      <a:pt x="25690" y="5523"/>
                      <a:pt x="25515" y="6250"/>
                      <a:pt x="25916" y="6877"/>
                    </a:cubicBezTo>
                    <a:cubicBezTo>
                      <a:pt x="25966" y="6927"/>
                      <a:pt x="26041" y="6952"/>
                      <a:pt x="26116" y="6977"/>
                    </a:cubicBezTo>
                    <a:cubicBezTo>
                      <a:pt x="25615" y="8105"/>
                      <a:pt x="25916" y="9308"/>
                      <a:pt x="25916" y="10486"/>
                    </a:cubicBezTo>
                    <a:cubicBezTo>
                      <a:pt x="25916" y="10686"/>
                      <a:pt x="26041" y="10837"/>
                      <a:pt x="26166" y="10987"/>
                    </a:cubicBezTo>
                    <a:cubicBezTo>
                      <a:pt x="26141" y="11238"/>
                      <a:pt x="26141" y="11463"/>
                      <a:pt x="26191" y="11714"/>
                    </a:cubicBezTo>
                    <a:cubicBezTo>
                      <a:pt x="26116" y="11814"/>
                      <a:pt x="26041" y="11914"/>
                      <a:pt x="26016" y="12040"/>
                    </a:cubicBezTo>
                    <a:cubicBezTo>
                      <a:pt x="25966" y="12215"/>
                      <a:pt x="25991" y="12390"/>
                      <a:pt x="26141" y="12541"/>
                    </a:cubicBezTo>
                    <a:cubicBezTo>
                      <a:pt x="26141" y="12541"/>
                      <a:pt x="26166" y="12566"/>
                      <a:pt x="26166" y="12566"/>
                    </a:cubicBezTo>
                    <a:cubicBezTo>
                      <a:pt x="25840" y="12766"/>
                      <a:pt x="25866" y="13142"/>
                      <a:pt x="25891" y="13468"/>
                    </a:cubicBezTo>
                    <a:cubicBezTo>
                      <a:pt x="25941" y="14120"/>
                      <a:pt x="25991" y="14796"/>
                      <a:pt x="26241" y="15423"/>
                    </a:cubicBezTo>
                    <a:cubicBezTo>
                      <a:pt x="26267" y="15448"/>
                      <a:pt x="26292" y="15448"/>
                      <a:pt x="26292" y="15473"/>
                    </a:cubicBezTo>
                    <a:cubicBezTo>
                      <a:pt x="26149" y="15370"/>
                      <a:pt x="26000" y="15319"/>
                      <a:pt x="25844" y="15319"/>
                    </a:cubicBezTo>
                    <a:cubicBezTo>
                      <a:pt x="25698" y="15319"/>
                      <a:pt x="25547" y="15363"/>
                      <a:pt x="25389" y="15448"/>
                    </a:cubicBezTo>
                    <a:cubicBezTo>
                      <a:pt x="25364" y="15448"/>
                      <a:pt x="25364" y="15473"/>
                      <a:pt x="25339" y="15498"/>
                    </a:cubicBezTo>
                    <a:cubicBezTo>
                      <a:pt x="25314" y="15498"/>
                      <a:pt x="25264" y="15498"/>
                      <a:pt x="25239" y="15473"/>
                    </a:cubicBezTo>
                    <a:cubicBezTo>
                      <a:pt x="25114" y="15373"/>
                      <a:pt x="24988" y="15323"/>
                      <a:pt x="24860" y="15323"/>
                    </a:cubicBezTo>
                    <a:cubicBezTo>
                      <a:pt x="24731" y="15323"/>
                      <a:pt x="24600" y="15373"/>
                      <a:pt x="24462" y="15473"/>
                    </a:cubicBezTo>
                    <a:lnTo>
                      <a:pt x="24412" y="15473"/>
                    </a:lnTo>
                    <a:cubicBezTo>
                      <a:pt x="24412" y="15448"/>
                      <a:pt x="24412" y="15423"/>
                      <a:pt x="24412" y="15398"/>
                    </a:cubicBezTo>
                    <a:cubicBezTo>
                      <a:pt x="24186" y="14546"/>
                      <a:pt x="24136" y="13669"/>
                      <a:pt x="24111" y="12766"/>
                    </a:cubicBezTo>
                    <a:cubicBezTo>
                      <a:pt x="24086" y="11789"/>
                      <a:pt x="24262" y="10736"/>
                      <a:pt x="23760" y="9809"/>
                    </a:cubicBezTo>
                    <a:cubicBezTo>
                      <a:pt x="23810" y="9759"/>
                      <a:pt x="23861" y="9684"/>
                      <a:pt x="23886" y="9608"/>
                    </a:cubicBezTo>
                    <a:cubicBezTo>
                      <a:pt x="23936" y="9333"/>
                      <a:pt x="23986" y="9082"/>
                      <a:pt x="23710" y="8932"/>
                    </a:cubicBezTo>
                    <a:cubicBezTo>
                      <a:pt x="23760" y="8907"/>
                      <a:pt x="23785" y="8882"/>
                      <a:pt x="23835" y="8857"/>
                    </a:cubicBezTo>
                    <a:cubicBezTo>
                      <a:pt x="24111" y="7704"/>
                      <a:pt x="24111" y="6576"/>
                      <a:pt x="23635" y="5498"/>
                    </a:cubicBezTo>
                    <a:cubicBezTo>
                      <a:pt x="23610" y="5473"/>
                      <a:pt x="23585" y="5473"/>
                      <a:pt x="23560" y="5448"/>
                    </a:cubicBezTo>
                    <a:cubicBezTo>
                      <a:pt x="24036" y="4044"/>
                      <a:pt x="24036" y="2641"/>
                      <a:pt x="23610" y="1237"/>
                    </a:cubicBezTo>
                    <a:cubicBezTo>
                      <a:pt x="23660" y="1237"/>
                      <a:pt x="23710" y="1237"/>
                      <a:pt x="23785" y="1212"/>
                    </a:cubicBezTo>
                    <a:cubicBezTo>
                      <a:pt x="23911" y="1187"/>
                      <a:pt x="24036" y="1137"/>
                      <a:pt x="24161" y="1112"/>
                    </a:cubicBezTo>
                    <a:cubicBezTo>
                      <a:pt x="24469" y="1035"/>
                      <a:pt x="24717" y="993"/>
                      <a:pt x="24914" y="993"/>
                    </a:cubicBezTo>
                    <a:close/>
                    <a:moveTo>
                      <a:pt x="47920" y="37602"/>
                    </a:moveTo>
                    <a:cubicBezTo>
                      <a:pt x="48217" y="37602"/>
                      <a:pt x="48492" y="37755"/>
                      <a:pt x="48773" y="38130"/>
                    </a:cubicBezTo>
                    <a:cubicBezTo>
                      <a:pt x="48973" y="38431"/>
                      <a:pt x="49299" y="38631"/>
                      <a:pt x="49575" y="38882"/>
                    </a:cubicBezTo>
                    <a:cubicBezTo>
                      <a:pt x="49926" y="39183"/>
                      <a:pt x="49951" y="39408"/>
                      <a:pt x="49525" y="39734"/>
                    </a:cubicBezTo>
                    <a:cubicBezTo>
                      <a:pt x="48623" y="40436"/>
                      <a:pt x="47695" y="41062"/>
                      <a:pt x="46718" y="41614"/>
                    </a:cubicBezTo>
                    <a:cubicBezTo>
                      <a:pt x="46618" y="41639"/>
                      <a:pt x="46542" y="41664"/>
                      <a:pt x="46467" y="41689"/>
                    </a:cubicBezTo>
                    <a:cubicBezTo>
                      <a:pt x="46417" y="41689"/>
                      <a:pt x="46392" y="41689"/>
                      <a:pt x="46367" y="41714"/>
                    </a:cubicBezTo>
                    <a:cubicBezTo>
                      <a:pt x="46041" y="41087"/>
                      <a:pt x="45715" y="40461"/>
                      <a:pt x="45264" y="39909"/>
                    </a:cubicBezTo>
                    <a:cubicBezTo>
                      <a:pt x="45064" y="39634"/>
                      <a:pt x="44763" y="39383"/>
                      <a:pt x="44688" y="39032"/>
                    </a:cubicBezTo>
                    <a:cubicBezTo>
                      <a:pt x="44688" y="39032"/>
                      <a:pt x="44688" y="39007"/>
                      <a:pt x="44713" y="39007"/>
                    </a:cubicBezTo>
                    <a:cubicBezTo>
                      <a:pt x="45515" y="38706"/>
                      <a:pt x="46317" y="38355"/>
                      <a:pt x="47069" y="37904"/>
                    </a:cubicBezTo>
                    <a:cubicBezTo>
                      <a:pt x="47384" y="37718"/>
                      <a:pt x="47661" y="37602"/>
                      <a:pt x="47920" y="37602"/>
                    </a:cubicBezTo>
                    <a:close/>
                    <a:moveTo>
                      <a:pt x="3103" y="37217"/>
                    </a:moveTo>
                    <a:cubicBezTo>
                      <a:pt x="3299" y="37217"/>
                      <a:pt x="3514" y="37346"/>
                      <a:pt x="3785" y="37629"/>
                    </a:cubicBezTo>
                    <a:cubicBezTo>
                      <a:pt x="4308" y="38199"/>
                      <a:pt x="4854" y="38837"/>
                      <a:pt x="5721" y="38837"/>
                    </a:cubicBezTo>
                    <a:cubicBezTo>
                      <a:pt x="5768" y="38837"/>
                      <a:pt x="5816" y="38836"/>
                      <a:pt x="5865" y="38832"/>
                    </a:cubicBezTo>
                    <a:cubicBezTo>
                      <a:pt x="5890" y="38857"/>
                      <a:pt x="5916" y="38882"/>
                      <a:pt x="5916" y="38882"/>
                    </a:cubicBezTo>
                    <a:cubicBezTo>
                      <a:pt x="5941" y="38907"/>
                      <a:pt x="5966" y="38907"/>
                      <a:pt x="5991" y="38932"/>
                    </a:cubicBezTo>
                    <a:cubicBezTo>
                      <a:pt x="5966" y="38957"/>
                      <a:pt x="5941" y="38957"/>
                      <a:pt x="5916" y="38982"/>
                    </a:cubicBezTo>
                    <a:cubicBezTo>
                      <a:pt x="5890" y="39107"/>
                      <a:pt x="5865" y="39233"/>
                      <a:pt x="5840" y="39358"/>
                    </a:cubicBezTo>
                    <a:cubicBezTo>
                      <a:pt x="5740" y="39483"/>
                      <a:pt x="5665" y="39634"/>
                      <a:pt x="5565" y="39734"/>
                    </a:cubicBezTo>
                    <a:cubicBezTo>
                      <a:pt x="5164" y="40386"/>
                      <a:pt x="4687" y="40987"/>
                      <a:pt x="4437" y="41714"/>
                    </a:cubicBezTo>
                    <a:cubicBezTo>
                      <a:pt x="4437" y="41739"/>
                      <a:pt x="4437" y="41739"/>
                      <a:pt x="4437" y="41739"/>
                    </a:cubicBezTo>
                    <a:cubicBezTo>
                      <a:pt x="3974" y="41690"/>
                      <a:pt x="3630" y="41287"/>
                      <a:pt x="3174" y="41287"/>
                    </a:cubicBezTo>
                    <a:cubicBezTo>
                      <a:pt x="3161" y="41287"/>
                      <a:pt x="3147" y="41287"/>
                      <a:pt x="3134" y="41288"/>
                    </a:cubicBezTo>
                    <a:cubicBezTo>
                      <a:pt x="3159" y="41037"/>
                      <a:pt x="2933" y="40962"/>
                      <a:pt x="2783" y="40812"/>
                    </a:cubicBezTo>
                    <a:cubicBezTo>
                      <a:pt x="2757" y="40792"/>
                      <a:pt x="2746" y="40786"/>
                      <a:pt x="2742" y="40786"/>
                    </a:cubicBezTo>
                    <a:lnTo>
                      <a:pt x="2742" y="40786"/>
                    </a:lnTo>
                    <a:cubicBezTo>
                      <a:pt x="2737" y="40786"/>
                      <a:pt x="2750" y="40802"/>
                      <a:pt x="2749" y="40802"/>
                    </a:cubicBezTo>
                    <a:cubicBezTo>
                      <a:pt x="2748" y="40802"/>
                      <a:pt x="2739" y="40793"/>
                      <a:pt x="2708" y="40761"/>
                    </a:cubicBezTo>
                    <a:cubicBezTo>
                      <a:pt x="1154" y="39383"/>
                      <a:pt x="1179" y="39408"/>
                      <a:pt x="2407" y="37754"/>
                    </a:cubicBezTo>
                    <a:cubicBezTo>
                      <a:pt x="2655" y="37410"/>
                      <a:pt x="2865" y="37217"/>
                      <a:pt x="3103" y="37217"/>
                    </a:cubicBezTo>
                    <a:close/>
                    <a:moveTo>
                      <a:pt x="27169" y="16375"/>
                    </a:moveTo>
                    <a:cubicBezTo>
                      <a:pt x="27419" y="16400"/>
                      <a:pt x="27645" y="16400"/>
                      <a:pt x="27871" y="16526"/>
                    </a:cubicBezTo>
                    <a:cubicBezTo>
                      <a:pt x="29525" y="16902"/>
                      <a:pt x="31204" y="17253"/>
                      <a:pt x="32808" y="17854"/>
                    </a:cubicBezTo>
                    <a:cubicBezTo>
                      <a:pt x="36668" y="19308"/>
                      <a:pt x="39826" y="21814"/>
                      <a:pt x="42432" y="24972"/>
                    </a:cubicBezTo>
                    <a:cubicBezTo>
                      <a:pt x="44963" y="28030"/>
                      <a:pt x="46718" y="31488"/>
                      <a:pt x="47445" y="35423"/>
                    </a:cubicBezTo>
                    <a:cubicBezTo>
                      <a:pt x="47570" y="36175"/>
                      <a:pt x="47394" y="36601"/>
                      <a:pt x="46693" y="36952"/>
                    </a:cubicBezTo>
                    <a:cubicBezTo>
                      <a:pt x="44713" y="37879"/>
                      <a:pt x="42683" y="38756"/>
                      <a:pt x="40628" y="39558"/>
                    </a:cubicBezTo>
                    <a:cubicBezTo>
                      <a:pt x="38898" y="40210"/>
                      <a:pt x="37069" y="40486"/>
                      <a:pt x="35389" y="41188"/>
                    </a:cubicBezTo>
                    <a:cubicBezTo>
                      <a:pt x="35314" y="41288"/>
                      <a:pt x="35164" y="41338"/>
                      <a:pt x="35089" y="41438"/>
                    </a:cubicBezTo>
                    <a:cubicBezTo>
                      <a:pt x="33033" y="41789"/>
                      <a:pt x="30978" y="42165"/>
                      <a:pt x="28923" y="42416"/>
                    </a:cubicBezTo>
                    <a:lnTo>
                      <a:pt x="28422" y="42416"/>
                    </a:lnTo>
                    <a:cubicBezTo>
                      <a:pt x="27745" y="42391"/>
                      <a:pt x="27770" y="42391"/>
                      <a:pt x="27695" y="41714"/>
                    </a:cubicBezTo>
                    <a:cubicBezTo>
                      <a:pt x="27595" y="41062"/>
                      <a:pt x="27745" y="40411"/>
                      <a:pt x="27570" y="39784"/>
                    </a:cubicBezTo>
                    <a:cubicBezTo>
                      <a:pt x="27695" y="39533"/>
                      <a:pt x="27620" y="39258"/>
                      <a:pt x="27620" y="39007"/>
                    </a:cubicBezTo>
                    <a:cubicBezTo>
                      <a:pt x="27570" y="36927"/>
                      <a:pt x="27520" y="34847"/>
                      <a:pt x="27495" y="32766"/>
                    </a:cubicBezTo>
                    <a:cubicBezTo>
                      <a:pt x="27470" y="31939"/>
                      <a:pt x="27620" y="31112"/>
                      <a:pt x="27369" y="30310"/>
                    </a:cubicBezTo>
                    <a:cubicBezTo>
                      <a:pt x="27419" y="29934"/>
                      <a:pt x="27419" y="29533"/>
                      <a:pt x="27344" y="29157"/>
                    </a:cubicBezTo>
                    <a:cubicBezTo>
                      <a:pt x="27470" y="28731"/>
                      <a:pt x="27394" y="28330"/>
                      <a:pt x="27319" y="27929"/>
                    </a:cubicBezTo>
                    <a:cubicBezTo>
                      <a:pt x="27344" y="27077"/>
                      <a:pt x="27394" y="26225"/>
                      <a:pt x="27244" y="25398"/>
                    </a:cubicBezTo>
                    <a:cubicBezTo>
                      <a:pt x="27219" y="25298"/>
                      <a:pt x="27194" y="25197"/>
                      <a:pt x="27169" y="25097"/>
                    </a:cubicBezTo>
                    <a:cubicBezTo>
                      <a:pt x="27294" y="24120"/>
                      <a:pt x="27144" y="23117"/>
                      <a:pt x="27144" y="22140"/>
                    </a:cubicBezTo>
                    <a:cubicBezTo>
                      <a:pt x="27169" y="21463"/>
                      <a:pt x="27244" y="20786"/>
                      <a:pt x="26993" y="20135"/>
                    </a:cubicBezTo>
                    <a:cubicBezTo>
                      <a:pt x="26993" y="19984"/>
                      <a:pt x="27144" y="19834"/>
                      <a:pt x="26943" y="19734"/>
                    </a:cubicBezTo>
                    <a:cubicBezTo>
                      <a:pt x="26968" y="19659"/>
                      <a:pt x="26968" y="19583"/>
                      <a:pt x="26943" y="19533"/>
                    </a:cubicBezTo>
                    <a:cubicBezTo>
                      <a:pt x="27144" y="18656"/>
                      <a:pt x="26968" y="17779"/>
                      <a:pt x="26968" y="16902"/>
                    </a:cubicBezTo>
                    <a:cubicBezTo>
                      <a:pt x="26993" y="16651"/>
                      <a:pt x="27043" y="16476"/>
                      <a:pt x="27169" y="16375"/>
                    </a:cubicBezTo>
                    <a:close/>
                    <a:moveTo>
                      <a:pt x="26116" y="16175"/>
                    </a:moveTo>
                    <a:cubicBezTo>
                      <a:pt x="26116" y="16200"/>
                      <a:pt x="26091" y="16225"/>
                      <a:pt x="26066" y="16250"/>
                    </a:cubicBezTo>
                    <a:cubicBezTo>
                      <a:pt x="26016" y="17202"/>
                      <a:pt x="26066" y="18155"/>
                      <a:pt x="26066" y="19107"/>
                    </a:cubicBezTo>
                    <a:cubicBezTo>
                      <a:pt x="26091" y="19508"/>
                      <a:pt x="26116" y="19909"/>
                      <a:pt x="26492" y="20185"/>
                    </a:cubicBezTo>
                    <a:lnTo>
                      <a:pt x="26517" y="20185"/>
                    </a:lnTo>
                    <a:cubicBezTo>
                      <a:pt x="26467" y="20310"/>
                      <a:pt x="26467" y="20410"/>
                      <a:pt x="26567" y="20536"/>
                    </a:cubicBezTo>
                    <a:cubicBezTo>
                      <a:pt x="26592" y="20536"/>
                      <a:pt x="26592" y="20536"/>
                      <a:pt x="26592" y="20561"/>
                    </a:cubicBezTo>
                    <a:cubicBezTo>
                      <a:pt x="26542" y="20586"/>
                      <a:pt x="26467" y="20611"/>
                      <a:pt x="26392" y="20686"/>
                    </a:cubicBezTo>
                    <a:cubicBezTo>
                      <a:pt x="26091" y="22140"/>
                      <a:pt x="26267" y="23593"/>
                      <a:pt x="26292" y="25047"/>
                    </a:cubicBezTo>
                    <a:cubicBezTo>
                      <a:pt x="26292" y="25348"/>
                      <a:pt x="26442" y="25624"/>
                      <a:pt x="26718" y="25799"/>
                    </a:cubicBezTo>
                    <a:cubicBezTo>
                      <a:pt x="26342" y="26300"/>
                      <a:pt x="26492" y="26852"/>
                      <a:pt x="26567" y="27378"/>
                    </a:cubicBezTo>
                    <a:cubicBezTo>
                      <a:pt x="26592" y="27478"/>
                      <a:pt x="26642" y="27553"/>
                      <a:pt x="26693" y="27629"/>
                    </a:cubicBezTo>
                    <a:cubicBezTo>
                      <a:pt x="26442" y="28055"/>
                      <a:pt x="26317" y="28456"/>
                      <a:pt x="26918" y="28731"/>
                    </a:cubicBezTo>
                    <a:cubicBezTo>
                      <a:pt x="26768" y="28882"/>
                      <a:pt x="26743" y="29082"/>
                      <a:pt x="26718" y="29283"/>
                    </a:cubicBezTo>
                    <a:cubicBezTo>
                      <a:pt x="26718" y="29408"/>
                      <a:pt x="26718" y="29558"/>
                      <a:pt x="26743" y="29684"/>
                    </a:cubicBezTo>
                    <a:cubicBezTo>
                      <a:pt x="26743" y="29784"/>
                      <a:pt x="26743" y="29859"/>
                      <a:pt x="26768" y="29959"/>
                    </a:cubicBezTo>
                    <a:cubicBezTo>
                      <a:pt x="26793" y="30035"/>
                      <a:pt x="26793" y="30085"/>
                      <a:pt x="26793" y="30160"/>
                    </a:cubicBezTo>
                    <a:cubicBezTo>
                      <a:pt x="26768" y="30210"/>
                      <a:pt x="26768" y="30285"/>
                      <a:pt x="26793" y="30335"/>
                    </a:cubicBezTo>
                    <a:cubicBezTo>
                      <a:pt x="26793" y="30486"/>
                      <a:pt x="26768" y="30611"/>
                      <a:pt x="26743" y="30736"/>
                    </a:cubicBezTo>
                    <a:cubicBezTo>
                      <a:pt x="26718" y="31037"/>
                      <a:pt x="26718" y="31313"/>
                      <a:pt x="26918" y="31563"/>
                    </a:cubicBezTo>
                    <a:lnTo>
                      <a:pt x="26943" y="31563"/>
                    </a:lnTo>
                    <a:cubicBezTo>
                      <a:pt x="26943" y="31689"/>
                      <a:pt x="26943" y="31839"/>
                      <a:pt x="26943" y="31964"/>
                    </a:cubicBezTo>
                    <a:cubicBezTo>
                      <a:pt x="26943" y="32516"/>
                      <a:pt x="26943" y="33067"/>
                      <a:pt x="26968" y="33619"/>
                    </a:cubicBezTo>
                    <a:cubicBezTo>
                      <a:pt x="26893" y="34095"/>
                      <a:pt x="26843" y="34546"/>
                      <a:pt x="26893" y="35022"/>
                    </a:cubicBezTo>
                    <a:cubicBezTo>
                      <a:pt x="26893" y="35122"/>
                      <a:pt x="26893" y="35223"/>
                      <a:pt x="26893" y="35323"/>
                    </a:cubicBezTo>
                    <a:cubicBezTo>
                      <a:pt x="26918" y="35548"/>
                      <a:pt x="26918" y="35799"/>
                      <a:pt x="26918" y="36025"/>
                    </a:cubicBezTo>
                    <a:cubicBezTo>
                      <a:pt x="26918" y="36125"/>
                      <a:pt x="26918" y="36225"/>
                      <a:pt x="26918" y="36325"/>
                    </a:cubicBezTo>
                    <a:cubicBezTo>
                      <a:pt x="26918" y="36426"/>
                      <a:pt x="26918" y="36501"/>
                      <a:pt x="26918" y="36601"/>
                    </a:cubicBezTo>
                    <a:cubicBezTo>
                      <a:pt x="26943" y="36751"/>
                      <a:pt x="26943" y="36877"/>
                      <a:pt x="26968" y="37027"/>
                    </a:cubicBezTo>
                    <a:cubicBezTo>
                      <a:pt x="26968" y="37127"/>
                      <a:pt x="26993" y="37228"/>
                      <a:pt x="27018" y="37303"/>
                    </a:cubicBezTo>
                    <a:cubicBezTo>
                      <a:pt x="27043" y="37353"/>
                      <a:pt x="27043" y="37403"/>
                      <a:pt x="27069" y="37453"/>
                    </a:cubicBezTo>
                    <a:cubicBezTo>
                      <a:pt x="27169" y="38130"/>
                      <a:pt x="27018" y="38807"/>
                      <a:pt x="27169" y="39458"/>
                    </a:cubicBezTo>
                    <a:lnTo>
                      <a:pt x="27169" y="39533"/>
                    </a:lnTo>
                    <a:cubicBezTo>
                      <a:pt x="27144" y="39558"/>
                      <a:pt x="27094" y="39584"/>
                      <a:pt x="27069" y="39609"/>
                    </a:cubicBezTo>
                    <a:cubicBezTo>
                      <a:pt x="26768" y="40511"/>
                      <a:pt x="27169" y="41413"/>
                      <a:pt x="26993" y="42315"/>
                    </a:cubicBezTo>
                    <a:lnTo>
                      <a:pt x="26943" y="42315"/>
                    </a:lnTo>
                    <a:cubicBezTo>
                      <a:pt x="26693" y="42315"/>
                      <a:pt x="26467" y="42340"/>
                      <a:pt x="26241" y="42391"/>
                    </a:cubicBezTo>
                    <a:cubicBezTo>
                      <a:pt x="25740" y="42441"/>
                      <a:pt x="25214" y="42491"/>
                      <a:pt x="24688" y="42491"/>
                    </a:cubicBezTo>
                    <a:cubicBezTo>
                      <a:pt x="24537" y="42416"/>
                      <a:pt x="24462" y="42240"/>
                      <a:pt x="24437" y="41964"/>
                    </a:cubicBezTo>
                    <a:cubicBezTo>
                      <a:pt x="24437" y="41614"/>
                      <a:pt x="24287" y="41263"/>
                      <a:pt x="24462" y="40887"/>
                    </a:cubicBezTo>
                    <a:cubicBezTo>
                      <a:pt x="24612" y="40561"/>
                      <a:pt x="24587" y="40160"/>
                      <a:pt x="24487" y="39809"/>
                    </a:cubicBezTo>
                    <a:cubicBezTo>
                      <a:pt x="24312" y="39183"/>
                      <a:pt x="24312" y="38556"/>
                      <a:pt x="24387" y="37929"/>
                    </a:cubicBezTo>
                    <a:cubicBezTo>
                      <a:pt x="24462" y="37052"/>
                      <a:pt x="24387" y="36200"/>
                      <a:pt x="24337" y="35348"/>
                    </a:cubicBezTo>
                    <a:cubicBezTo>
                      <a:pt x="24337" y="34095"/>
                      <a:pt x="24412" y="32817"/>
                      <a:pt x="24262" y="31563"/>
                    </a:cubicBezTo>
                    <a:cubicBezTo>
                      <a:pt x="24337" y="31263"/>
                      <a:pt x="24387" y="30987"/>
                      <a:pt x="24161" y="30736"/>
                    </a:cubicBezTo>
                    <a:cubicBezTo>
                      <a:pt x="24161" y="30360"/>
                      <a:pt x="24161" y="29984"/>
                      <a:pt x="24161" y="29609"/>
                    </a:cubicBezTo>
                    <a:cubicBezTo>
                      <a:pt x="24537" y="29458"/>
                      <a:pt x="24462" y="29132"/>
                      <a:pt x="24462" y="28857"/>
                    </a:cubicBezTo>
                    <a:cubicBezTo>
                      <a:pt x="24537" y="24897"/>
                      <a:pt x="24387" y="20962"/>
                      <a:pt x="24236" y="17002"/>
                    </a:cubicBezTo>
                    <a:cubicBezTo>
                      <a:pt x="24236" y="16751"/>
                      <a:pt x="24211" y="16501"/>
                      <a:pt x="24061" y="16275"/>
                    </a:cubicBezTo>
                    <a:lnTo>
                      <a:pt x="24086" y="16275"/>
                    </a:lnTo>
                    <a:cubicBezTo>
                      <a:pt x="24086" y="16275"/>
                      <a:pt x="24111" y="16250"/>
                      <a:pt x="24136" y="16250"/>
                    </a:cubicBezTo>
                    <a:cubicBezTo>
                      <a:pt x="24467" y="16360"/>
                      <a:pt x="24792" y="16429"/>
                      <a:pt x="25114" y="16429"/>
                    </a:cubicBezTo>
                    <a:cubicBezTo>
                      <a:pt x="25450" y="16429"/>
                      <a:pt x="25783" y="16354"/>
                      <a:pt x="26116" y="16175"/>
                    </a:cubicBezTo>
                    <a:close/>
                    <a:moveTo>
                      <a:pt x="23359" y="16526"/>
                    </a:moveTo>
                    <a:cubicBezTo>
                      <a:pt x="23334" y="16751"/>
                      <a:pt x="23334" y="17002"/>
                      <a:pt x="23359" y="17228"/>
                    </a:cubicBezTo>
                    <a:cubicBezTo>
                      <a:pt x="23485" y="18230"/>
                      <a:pt x="23259" y="19258"/>
                      <a:pt x="23510" y="20260"/>
                    </a:cubicBezTo>
                    <a:cubicBezTo>
                      <a:pt x="23485" y="20360"/>
                      <a:pt x="23485" y="20410"/>
                      <a:pt x="23510" y="20486"/>
                    </a:cubicBezTo>
                    <a:cubicBezTo>
                      <a:pt x="23384" y="22115"/>
                      <a:pt x="23585" y="23719"/>
                      <a:pt x="23560" y="25348"/>
                    </a:cubicBezTo>
                    <a:lnTo>
                      <a:pt x="23760" y="30761"/>
                    </a:lnTo>
                    <a:cubicBezTo>
                      <a:pt x="23710" y="31012"/>
                      <a:pt x="23685" y="31288"/>
                      <a:pt x="23760" y="31563"/>
                    </a:cubicBezTo>
                    <a:cubicBezTo>
                      <a:pt x="23685" y="33368"/>
                      <a:pt x="23710" y="35172"/>
                      <a:pt x="23911" y="36977"/>
                    </a:cubicBezTo>
                    <a:cubicBezTo>
                      <a:pt x="23861" y="37378"/>
                      <a:pt x="23861" y="37754"/>
                      <a:pt x="23886" y="38155"/>
                    </a:cubicBezTo>
                    <a:cubicBezTo>
                      <a:pt x="23961" y="39408"/>
                      <a:pt x="23986" y="40661"/>
                      <a:pt x="24036" y="41939"/>
                    </a:cubicBezTo>
                    <a:cubicBezTo>
                      <a:pt x="24036" y="42215"/>
                      <a:pt x="23986" y="42416"/>
                      <a:pt x="23835" y="42516"/>
                    </a:cubicBezTo>
                    <a:cubicBezTo>
                      <a:pt x="23033" y="42516"/>
                      <a:pt x="22231" y="42491"/>
                      <a:pt x="21429" y="42391"/>
                    </a:cubicBezTo>
                    <a:cubicBezTo>
                      <a:pt x="21179" y="42340"/>
                      <a:pt x="20903" y="42340"/>
                      <a:pt x="20627" y="42315"/>
                    </a:cubicBezTo>
                    <a:cubicBezTo>
                      <a:pt x="15991" y="41914"/>
                      <a:pt x="11479" y="40987"/>
                      <a:pt x="7269" y="38832"/>
                    </a:cubicBezTo>
                    <a:cubicBezTo>
                      <a:pt x="7094" y="38782"/>
                      <a:pt x="6918" y="38756"/>
                      <a:pt x="6743" y="38706"/>
                    </a:cubicBezTo>
                    <a:cubicBezTo>
                      <a:pt x="6692" y="38681"/>
                      <a:pt x="6667" y="38656"/>
                      <a:pt x="6617" y="38656"/>
                    </a:cubicBezTo>
                    <a:cubicBezTo>
                      <a:pt x="6542" y="38606"/>
                      <a:pt x="6467" y="38581"/>
                      <a:pt x="6392" y="38531"/>
                    </a:cubicBezTo>
                    <a:cubicBezTo>
                      <a:pt x="6361" y="38521"/>
                      <a:pt x="6329" y="38514"/>
                      <a:pt x="6298" y="38514"/>
                    </a:cubicBezTo>
                    <a:cubicBezTo>
                      <a:pt x="6254" y="38514"/>
                      <a:pt x="6210" y="38527"/>
                      <a:pt x="6166" y="38556"/>
                    </a:cubicBezTo>
                    <a:cubicBezTo>
                      <a:pt x="6166" y="38531"/>
                      <a:pt x="6191" y="38506"/>
                      <a:pt x="6191" y="38481"/>
                    </a:cubicBezTo>
                    <a:cubicBezTo>
                      <a:pt x="5790" y="37729"/>
                      <a:pt x="4963" y="37428"/>
                      <a:pt x="4337" y="36902"/>
                    </a:cubicBezTo>
                    <a:cubicBezTo>
                      <a:pt x="3810" y="36451"/>
                      <a:pt x="3585" y="35974"/>
                      <a:pt x="3760" y="35273"/>
                    </a:cubicBezTo>
                    <a:cubicBezTo>
                      <a:pt x="3860" y="34872"/>
                      <a:pt x="4061" y="34421"/>
                      <a:pt x="3735" y="33995"/>
                    </a:cubicBezTo>
                    <a:cubicBezTo>
                      <a:pt x="4236" y="33894"/>
                      <a:pt x="4161" y="33393"/>
                      <a:pt x="4261" y="33067"/>
                    </a:cubicBezTo>
                    <a:cubicBezTo>
                      <a:pt x="5314" y="28832"/>
                      <a:pt x="7444" y="25223"/>
                      <a:pt x="10552" y="22240"/>
                    </a:cubicBezTo>
                    <a:cubicBezTo>
                      <a:pt x="14111" y="18806"/>
                      <a:pt x="18397" y="16877"/>
                      <a:pt x="23334" y="16526"/>
                    </a:cubicBezTo>
                    <a:close/>
                    <a:moveTo>
                      <a:pt x="6542" y="39283"/>
                    </a:moveTo>
                    <a:cubicBezTo>
                      <a:pt x="6592" y="39283"/>
                      <a:pt x="6667" y="39308"/>
                      <a:pt x="6718" y="39383"/>
                    </a:cubicBezTo>
                    <a:cubicBezTo>
                      <a:pt x="7745" y="40085"/>
                      <a:pt x="8948" y="40511"/>
                      <a:pt x="10076" y="40987"/>
                    </a:cubicBezTo>
                    <a:cubicBezTo>
                      <a:pt x="9850" y="41739"/>
                      <a:pt x="9449" y="42416"/>
                      <a:pt x="9324" y="43168"/>
                    </a:cubicBezTo>
                    <a:cubicBezTo>
                      <a:pt x="9193" y="43430"/>
                      <a:pt x="9020" y="43566"/>
                      <a:pt x="8784" y="43566"/>
                    </a:cubicBezTo>
                    <a:cubicBezTo>
                      <a:pt x="8704" y="43566"/>
                      <a:pt x="8617" y="43550"/>
                      <a:pt x="8522" y="43518"/>
                    </a:cubicBezTo>
                    <a:cubicBezTo>
                      <a:pt x="8121" y="43393"/>
                      <a:pt x="7720" y="43318"/>
                      <a:pt x="7319" y="43193"/>
                    </a:cubicBezTo>
                    <a:cubicBezTo>
                      <a:pt x="6918" y="42491"/>
                      <a:pt x="6041" y="42591"/>
                      <a:pt x="5464" y="42190"/>
                    </a:cubicBezTo>
                    <a:cubicBezTo>
                      <a:pt x="5339" y="42140"/>
                      <a:pt x="5239" y="42090"/>
                      <a:pt x="5139" y="42040"/>
                    </a:cubicBezTo>
                    <a:cubicBezTo>
                      <a:pt x="5114" y="41814"/>
                      <a:pt x="5214" y="41614"/>
                      <a:pt x="5339" y="41413"/>
                    </a:cubicBezTo>
                    <a:cubicBezTo>
                      <a:pt x="5765" y="40736"/>
                      <a:pt x="6166" y="40060"/>
                      <a:pt x="6567" y="39408"/>
                    </a:cubicBezTo>
                    <a:cubicBezTo>
                      <a:pt x="6567" y="39358"/>
                      <a:pt x="6542" y="39308"/>
                      <a:pt x="6542" y="39283"/>
                    </a:cubicBezTo>
                    <a:close/>
                    <a:moveTo>
                      <a:pt x="44036" y="39258"/>
                    </a:moveTo>
                    <a:cubicBezTo>
                      <a:pt x="44437" y="39659"/>
                      <a:pt x="45515" y="41363"/>
                      <a:pt x="45816" y="42090"/>
                    </a:cubicBezTo>
                    <a:cubicBezTo>
                      <a:pt x="45765" y="42140"/>
                      <a:pt x="45715" y="42165"/>
                      <a:pt x="45640" y="42165"/>
                    </a:cubicBezTo>
                    <a:cubicBezTo>
                      <a:pt x="44262" y="42741"/>
                      <a:pt x="42833" y="43168"/>
                      <a:pt x="41480" y="43769"/>
                    </a:cubicBezTo>
                    <a:cubicBezTo>
                      <a:pt x="41304" y="43869"/>
                      <a:pt x="41104" y="43894"/>
                      <a:pt x="40928" y="43919"/>
                    </a:cubicBezTo>
                    <a:cubicBezTo>
                      <a:pt x="40703" y="43844"/>
                      <a:pt x="40552" y="43619"/>
                      <a:pt x="40502" y="43268"/>
                    </a:cubicBezTo>
                    <a:cubicBezTo>
                      <a:pt x="40477" y="43092"/>
                      <a:pt x="40302" y="42942"/>
                      <a:pt x="40201" y="42767"/>
                    </a:cubicBezTo>
                    <a:cubicBezTo>
                      <a:pt x="40126" y="42190"/>
                      <a:pt x="40101" y="41589"/>
                      <a:pt x="39750" y="41112"/>
                    </a:cubicBezTo>
                    <a:cubicBezTo>
                      <a:pt x="40051" y="40837"/>
                      <a:pt x="40427" y="40736"/>
                      <a:pt x="40778" y="40586"/>
                    </a:cubicBezTo>
                    <a:cubicBezTo>
                      <a:pt x="41805" y="40210"/>
                      <a:pt x="42858" y="39909"/>
                      <a:pt x="43810" y="39383"/>
                    </a:cubicBezTo>
                    <a:cubicBezTo>
                      <a:pt x="43886" y="39333"/>
                      <a:pt x="43961" y="39308"/>
                      <a:pt x="44036" y="39258"/>
                    </a:cubicBezTo>
                    <a:close/>
                    <a:moveTo>
                      <a:pt x="10703" y="41388"/>
                    </a:moveTo>
                    <a:cubicBezTo>
                      <a:pt x="10703" y="41388"/>
                      <a:pt x="10703" y="41413"/>
                      <a:pt x="10703" y="41413"/>
                    </a:cubicBezTo>
                    <a:cubicBezTo>
                      <a:pt x="11956" y="42065"/>
                      <a:pt x="13359" y="42215"/>
                      <a:pt x="14662" y="42666"/>
                    </a:cubicBezTo>
                    <a:cubicBezTo>
                      <a:pt x="14788" y="42741"/>
                      <a:pt x="14863" y="42842"/>
                      <a:pt x="14913" y="42942"/>
                    </a:cubicBezTo>
                    <a:cubicBezTo>
                      <a:pt x="14913" y="43293"/>
                      <a:pt x="14838" y="43619"/>
                      <a:pt x="14763" y="43944"/>
                    </a:cubicBezTo>
                    <a:cubicBezTo>
                      <a:pt x="14662" y="44421"/>
                      <a:pt x="14637" y="44621"/>
                      <a:pt x="14487" y="44721"/>
                    </a:cubicBezTo>
                    <a:cubicBezTo>
                      <a:pt x="14236" y="44721"/>
                      <a:pt x="14011" y="44696"/>
                      <a:pt x="13785" y="44596"/>
                    </a:cubicBezTo>
                    <a:cubicBezTo>
                      <a:pt x="12883" y="44295"/>
                      <a:pt x="11956" y="44095"/>
                      <a:pt x="11028" y="43894"/>
                    </a:cubicBezTo>
                    <a:cubicBezTo>
                      <a:pt x="10477" y="43794"/>
                      <a:pt x="10051" y="43543"/>
                      <a:pt x="9800" y="43017"/>
                    </a:cubicBezTo>
                    <a:cubicBezTo>
                      <a:pt x="9800" y="42992"/>
                      <a:pt x="9775" y="42992"/>
                      <a:pt x="9750" y="42992"/>
                    </a:cubicBezTo>
                    <a:cubicBezTo>
                      <a:pt x="10402" y="42641"/>
                      <a:pt x="10602" y="42040"/>
                      <a:pt x="10703" y="41388"/>
                    </a:cubicBezTo>
                    <a:close/>
                    <a:moveTo>
                      <a:pt x="39374" y="41263"/>
                    </a:moveTo>
                    <a:cubicBezTo>
                      <a:pt x="39374" y="41814"/>
                      <a:pt x="39575" y="42290"/>
                      <a:pt x="39775" y="42792"/>
                    </a:cubicBezTo>
                    <a:lnTo>
                      <a:pt x="39800" y="42992"/>
                    </a:lnTo>
                    <a:cubicBezTo>
                      <a:pt x="39750" y="43168"/>
                      <a:pt x="39775" y="43318"/>
                      <a:pt x="39926" y="43443"/>
                    </a:cubicBezTo>
                    <a:cubicBezTo>
                      <a:pt x="39976" y="43669"/>
                      <a:pt x="40001" y="43869"/>
                      <a:pt x="40051" y="44095"/>
                    </a:cubicBezTo>
                    <a:lnTo>
                      <a:pt x="40026" y="44095"/>
                    </a:lnTo>
                    <a:cubicBezTo>
                      <a:pt x="39049" y="44270"/>
                      <a:pt x="38071" y="44421"/>
                      <a:pt x="37144" y="44772"/>
                    </a:cubicBezTo>
                    <a:cubicBezTo>
                      <a:pt x="36993" y="44847"/>
                      <a:pt x="36868" y="44872"/>
                      <a:pt x="36718" y="44897"/>
                    </a:cubicBezTo>
                    <a:cubicBezTo>
                      <a:pt x="36668" y="44847"/>
                      <a:pt x="36617" y="44772"/>
                      <a:pt x="36592" y="44621"/>
                    </a:cubicBezTo>
                    <a:cubicBezTo>
                      <a:pt x="36417" y="43944"/>
                      <a:pt x="36166" y="43268"/>
                      <a:pt x="35941" y="42566"/>
                    </a:cubicBezTo>
                    <a:cubicBezTo>
                      <a:pt x="35966" y="42516"/>
                      <a:pt x="35966" y="42441"/>
                      <a:pt x="35941" y="42391"/>
                    </a:cubicBezTo>
                    <a:cubicBezTo>
                      <a:pt x="35966" y="42265"/>
                      <a:pt x="35941" y="42165"/>
                      <a:pt x="35866" y="42065"/>
                    </a:cubicBezTo>
                    <a:lnTo>
                      <a:pt x="35891" y="42065"/>
                    </a:lnTo>
                    <a:cubicBezTo>
                      <a:pt x="35891" y="42040"/>
                      <a:pt x="35866" y="42040"/>
                      <a:pt x="35866" y="42015"/>
                    </a:cubicBezTo>
                    <a:cubicBezTo>
                      <a:pt x="36982" y="41896"/>
                      <a:pt x="37986" y="41282"/>
                      <a:pt x="39133" y="41282"/>
                    </a:cubicBezTo>
                    <a:cubicBezTo>
                      <a:pt x="39196" y="41282"/>
                      <a:pt x="39260" y="41284"/>
                      <a:pt x="39324" y="41288"/>
                    </a:cubicBezTo>
                    <a:cubicBezTo>
                      <a:pt x="39349" y="41288"/>
                      <a:pt x="39349" y="41263"/>
                      <a:pt x="39374" y="41263"/>
                    </a:cubicBezTo>
                    <a:close/>
                    <a:moveTo>
                      <a:pt x="34660" y="42371"/>
                    </a:moveTo>
                    <a:cubicBezTo>
                      <a:pt x="34883" y="42371"/>
                      <a:pt x="35109" y="42392"/>
                      <a:pt x="35339" y="42441"/>
                    </a:cubicBezTo>
                    <a:lnTo>
                      <a:pt x="35540" y="42441"/>
                    </a:lnTo>
                    <a:cubicBezTo>
                      <a:pt x="35515" y="42491"/>
                      <a:pt x="35540" y="42541"/>
                      <a:pt x="35565" y="42566"/>
                    </a:cubicBezTo>
                    <a:cubicBezTo>
                      <a:pt x="35590" y="43393"/>
                      <a:pt x="35941" y="44120"/>
                      <a:pt x="36091" y="44922"/>
                    </a:cubicBezTo>
                    <a:lnTo>
                      <a:pt x="36041" y="44922"/>
                    </a:lnTo>
                    <a:cubicBezTo>
                      <a:pt x="34487" y="45122"/>
                      <a:pt x="32933" y="45323"/>
                      <a:pt x="31379" y="45498"/>
                    </a:cubicBezTo>
                    <a:lnTo>
                      <a:pt x="31304" y="45498"/>
                    </a:lnTo>
                    <a:cubicBezTo>
                      <a:pt x="31104" y="44671"/>
                      <a:pt x="30903" y="43869"/>
                      <a:pt x="30803" y="43017"/>
                    </a:cubicBezTo>
                    <a:cubicBezTo>
                      <a:pt x="31204" y="42967"/>
                      <a:pt x="31580" y="42867"/>
                      <a:pt x="31956" y="42817"/>
                    </a:cubicBezTo>
                    <a:cubicBezTo>
                      <a:pt x="32863" y="42716"/>
                      <a:pt x="33739" y="42371"/>
                      <a:pt x="34660" y="42371"/>
                    </a:cubicBezTo>
                    <a:close/>
                    <a:moveTo>
                      <a:pt x="16480" y="42957"/>
                    </a:moveTo>
                    <a:cubicBezTo>
                      <a:pt x="16629" y="42957"/>
                      <a:pt x="16783" y="42970"/>
                      <a:pt x="16943" y="42992"/>
                    </a:cubicBezTo>
                    <a:cubicBezTo>
                      <a:pt x="17820" y="43092"/>
                      <a:pt x="18698" y="43268"/>
                      <a:pt x="19575" y="43268"/>
                    </a:cubicBezTo>
                    <a:lnTo>
                      <a:pt x="19625" y="43268"/>
                    </a:lnTo>
                    <a:cubicBezTo>
                      <a:pt x="19750" y="43418"/>
                      <a:pt x="19976" y="43418"/>
                      <a:pt x="20176" y="43418"/>
                    </a:cubicBezTo>
                    <a:cubicBezTo>
                      <a:pt x="20928" y="43443"/>
                      <a:pt x="21079" y="43894"/>
                      <a:pt x="21053" y="44521"/>
                    </a:cubicBezTo>
                    <a:cubicBezTo>
                      <a:pt x="21053" y="44922"/>
                      <a:pt x="21003" y="45323"/>
                      <a:pt x="21229" y="45649"/>
                    </a:cubicBezTo>
                    <a:cubicBezTo>
                      <a:pt x="21229" y="45649"/>
                      <a:pt x="21204" y="45674"/>
                      <a:pt x="21204" y="45674"/>
                    </a:cubicBezTo>
                    <a:cubicBezTo>
                      <a:pt x="21154" y="45649"/>
                      <a:pt x="21129" y="45624"/>
                      <a:pt x="21104" y="45599"/>
                    </a:cubicBezTo>
                    <a:cubicBezTo>
                      <a:pt x="19149" y="45273"/>
                      <a:pt x="17144" y="45097"/>
                      <a:pt x="15189" y="44746"/>
                    </a:cubicBezTo>
                    <a:lnTo>
                      <a:pt x="15139" y="44746"/>
                    </a:lnTo>
                    <a:cubicBezTo>
                      <a:pt x="15189" y="44245"/>
                      <a:pt x="15389" y="43769"/>
                      <a:pt x="15364" y="43268"/>
                    </a:cubicBezTo>
                    <a:lnTo>
                      <a:pt x="15464" y="43268"/>
                    </a:lnTo>
                    <a:cubicBezTo>
                      <a:pt x="15785" y="43037"/>
                      <a:pt x="16117" y="42957"/>
                      <a:pt x="16480" y="42957"/>
                    </a:cubicBezTo>
                    <a:close/>
                    <a:moveTo>
                      <a:pt x="30302" y="43042"/>
                    </a:moveTo>
                    <a:cubicBezTo>
                      <a:pt x="30302" y="43894"/>
                      <a:pt x="30452" y="44696"/>
                      <a:pt x="30653" y="45498"/>
                    </a:cubicBezTo>
                    <a:cubicBezTo>
                      <a:pt x="29788" y="45517"/>
                      <a:pt x="28937" y="45724"/>
                      <a:pt x="28069" y="45724"/>
                    </a:cubicBezTo>
                    <a:cubicBezTo>
                      <a:pt x="27755" y="45724"/>
                      <a:pt x="27439" y="45697"/>
                      <a:pt x="27119" y="45624"/>
                    </a:cubicBezTo>
                    <a:cubicBezTo>
                      <a:pt x="26793" y="45599"/>
                      <a:pt x="26843" y="45173"/>
                      <a:pt x="26693" y="44947"/>
                    </a:cubicBezTo>
                    <a:cubicBezTo>
                      <a:pt x="26693" y="44446"/>
                      <a:pt x="26743" y="43944"/>
                      <a:pt x="26768" y="43443"/>
                    </a:cubicBezTo>
                    <a:cubicBezTo>
                      <a:pt x="27946" y="43293"/>
                      <a:pt x="29124" y="43193"/>
                      <a:pt x="30302" y="43042"/>
                    </a:cubicBezTo>
                    <a:close/>
                    <a:moveTo>
                      <a:pt x="23004" y="43466"/>
                    </a:moveTo>
                    <a:cubicBezTo>
                      <a:pt x="23039" y="43466"/>
                      <a:pt x="23073" y="43467"/>
                      <a:pt x="23109" y="43468"/>
                    </a:cubicBezTo>
                    <a:cubicBezTo>
                      <a:pt x="23610" y="43481"/>
                      <a:pt x="24105" y="43487"/>
                      <a:pt x="24597" y="43487"/>
                    </a:cubicBezTo>
                    <a:cubicBezTo>
                      <a:pt x="25089" y="43487"/>
                      <a:pt x="25577" y="43481"/>
                      <a:pt x="26066" y="43468"/>
                    </a:cubicBezTo>
                    <a:lnTo>
                      <a:pt x="26216" y="43468"/>
                    </a:lnTo>
                    <a:cubicBezTo>
                      <a:pt x="26216" y="43894"/>
                      <a:pt x="26041" y="44371"/>
                      <a:pt x="26317" y="44772"/>
                    </a:cubicBezTo>
                    <a:cubicBezTo>
                      <a:pt x="26342" y="44797"/>
                      <a:pt x="26342" y="44797"/>
                      <a:pt x="26367" y="44822"/>
                    </a:cubicBezTo>
                    <a:lnTo>
                      <a:pt x="26267" y="44822"/>
                    </a:lnTo>
                    <a:cubicBezTo>
                      <a:pt x="25991" y="45574"/>
                      <a:pt x="25414" y="45724"/>
                      <a:pt x="24688" y="45724"/>
                    </a:cubicBezTo>
                    <a:cubicBezTo>
                      <a:pt x="24648" y="45725"/>
                      <a:pt x="24609" y="45725"/>
                      <a:pt x="24570" y="45725"/>
                    </a:cubicBezTo>
                    <a:cubicBezTo>
                      <a:pt x="23744" y="45725"/>
                      <a:pt x="22952" y="45511"/>
                      <a:pt x="22131" y="45511"/>
                    </a:cubicBezTo>
                    <a:cubicBezTo>
                      <a:pt x="22023" y="45511"/>
                      <a:pt x="21914" y="45515"/>
                      <a:pt x="21805" y="45523"/>
                    </a:cubicBezTo>
                    <a:cubicBezTo>
                      <a:pt x="21780" y="45523"/>
                      <a:pt x="21780" y="45548"/>
                      <a:pt x="21755" y="45548"/>
                    </a:cubicBezTo>
                    <a:cubicBezTo>
                      <a:pt x="21755" y="45097"/>
                      <a:pt x="21730" y="44646"/>
                      <a:pt x="21730" y="44195"/>
                    </a:cubicBezTo>
                    <a:cubicBezTo>
                      <a:pt x="21755" y="44170"/>
                      <a:pt x="21780" y="44170"/>
                      <a:pt x="21830" y="44145"/>
                    </a:cubicBezTo>
                    <a:cubicBezTo>
                      <a:pt x="22066" y="43651"/>
                      <a:pt x="22478" y="43466"/>
                      <a:pt x="23004" y="43466"/>
                    </a:cubicBezTo>
                    <a:close/>
                    <a:moveTo>
                      <a:pt x="46345" y="43158"/>
                    </a:moveTo>
                    <a:cubicBezTo>
                      <a:pt x="46396" y="43158"/>
                      <a:pt x="46447" y="43172"/>
                      <a:pt x="46492" y="43218"/>
                    </a:cubicBezTo>
                    <a:cubicBezTo>
                      <a:pt x="46492" y="43268"/>
                      <a:pt x="46542" y="43318"/>
                      <a:pt x="46567" y="43368"/>
                    </a:cubicBezTo>
                    <a:cubicBezTo>
                      <a:pt x="46542" y="43368"/>
                      <a:pt x="46517" y="43368"/>
                      <a:pt x="46492" y="43393"/>
                    </a:cubicBezTo>
                    <a:cubicBezTo>
                      <a:pt x="46217" y="43569"/>
                      <a:pt x="46116" y="43869"/>
                      <a:pt x="46116" y="44170"/>
                    </a:cubicBezTo>
                    <a:cubicBezTo>
                      <a:pt x="46116" y="45047"/>
                      <a:pt x="45866" y="45924"/>
                      <a:pt x="45891" y="46827"/>
                    </a:cubicBezTo>
                    <a:cubicBezTo>
                      <a:pt x="45916" y="47428"/>
                      <a:pt x="45715" y="48005"/>
                      <a:pt x="45665" y="48581"/>
                    </a:cubicBezTo>
                    <a:cubicBezTo>
                      <a:pt x="45364" y="51789"/>
                      <a:pt x="45164" y="55022"/>
                      <a:pt x="44763" y="58205"/>
                    </a:cubicBezTo>
                    <a:cubicBezTo>
                      <a:pt x="44663" y="59559"/>
                      <a:pt x="44587" y="60887"/>
                      <a:pt x="44412" y="62215"/>
                    </a:cubicBezTo>
                    <a:cubicBezTo>
                      <a:pt x="44412" y="62215"/>
                      <a:pt x="44387" y="62190"/>
                      <a:pt x="44362" y="62190"/>
                    </a:cubicBezTo>
                    <a:cubicBezTo>
                      <a:pt x="44387" y="62315"/>
                      <a:pt x="44387" y="62416"/>
                      <a:pt x="44387" y="62541"/>
                    </a:cubicBezTo>
                    <a:cubicBezTo>
                      <a:pt x="44387" y="62566"/>
                      <a:pt x="44387" y="62591"/>
                      <a:pt x="44362" y="62641"/>
                    </a:cubicBezTo>
                    <a:cubicBezTo>
                      <a:pt x="44262" y="63168"/>
                      <a:pt x="44337" y="63694"/>
                      <a:pt x="44287" y="64220"/>
                    </a:cubicBezTo>
                    <a:cubicBezTo>
                      <a:pt x="44086" y="66426"/>
                      <a:pt x="43861" y="68606"/>
                      <a:pt x="43660" y="70787"/>
                    </a:cubicBezTo>
                    <a:cubicBezTo>
                      <a:pt x="43435" y="73218"/>
                      <a:pt x="43259" y="75649"/>
                      <a:pt x="42958" y="78055"/>
                    </a:cubicBezTo>
                    <a:cubicBezTo>
                      <a:pt x="42883" y="78456"/>
                      <a:pt x="42908" y="78882"/>
                      <a:pt x="42883" y="79283"/>
                    </a:cubicBezTo>
                    <a:cubicBezTo>
                      <a:pt x="42883" y="79584"/>
                      <a:pt x="42883" y="79884"/>
                      <a:pt x="42858" y="80185"/>
                    </a:cubicBezTo>
                    <a:cubicBezTo>
                      <a:pt x="42382" y="84722"/>
                      <a:pt x="41981" y="89283"/>
                      <a:pt x="41605" y="93844"/>
                    </a:cubicBezTo>
                    <a:cubicBezTo>
                      <a:pt x="41655" y="94220"/>
                      <a:pt x="41530" y="94596"/>
                      <a:pt x="41505" y="94972"/>
                    </a:cubicBezTo>
                    <a:cubicBezTo>
                      <a:pt x="41505" y="95022"/>
                      <a:pt x="41505" y="95098"/>
                      <a:pt x="41505" y="95148"/>
                    </a:cubicBezTo>
                    <a:cubicBezTo>
                      <a:pt x="41254" y="95298"/>
                      <a:pt x="40903" y="95373"/>
                      <a:pt x="40753" y="95699"/>
                    </a:cubicBezTo>
                    <a:cubicBezTo>
                      <a:pt x="39299" y="96125"/>
                      <a:pt x="37871" y="96601"/>
                      <a:pt x="36367" y="96902"/>
                    </a:cubicBezTo>
                    <a:cubicBezTo>
                      <a:pt x="36242" y="96902"/>
                      <a:pt x="36091" y="96927"/>
                      <a:pt x="35966" y="96927"/>
                    </a:cubicBezTo>
                    <a:cubicBezTo>
                      <a:pt x="35414" y="97253"/>
                      <a:pt x="34713" y="96952"/>
                      <a:pt x="34161" y="97303"/>
                    </a:cubicBezTo>
                    <a:cubicBezTo>
                      <a:pt x="34035" y="97285"/>
                      <a:pt x="33910" y="97277"/>
                      <a:pt x="33785" y="97277"/>
                    </a:cubicBezTo>
                    <a:cubicBezTo>
                      <a:pt x="33067" y="97277"/>
                      <a:pt x="32362" y="97530"/>
                      <a:pt x="31640" y="97530"/>
                    </a:cubicBezTo>
                    <a:cubicBezTo>
                      <a:pt x="31612" y="97530"/>
                      <a:pt x="31583" y="97530"/>
                      <a:pt x="31555" y="97529"/>
                    </a:cubicBezTo>
                    <a:lnTo>
                      <a:pt x="30978" y="97529"/>
                    </a:lnTo>
                    <a:cubicBezTo>
                      <a:pt x="30302" y="97529"/>
                      <a:pt x="29645" y="97711"/>
                      <a:pt x="28973" y="97711"/>
                    </a:cubicBezTo>
                    <a:cubicBezTo>
                      <a:pt x="28898" y="97711"/>
                      <a:pt x="28823" y="97709"/>
                      <a:pt x="28748" y="97704"/>
                    </a:cubicBezTo>
                    <a:lnTo>
                      <a:pt x="28347" y="97704"/>
                    </a:lnTo>
                    <a:cubicBezTo>
                      <a:pt x="28221" y="97729"/>
                      <a:pt x="28071" y="97729"/>
                      <a:pt x="27946" y="97729"/>
                    </a:cubicBezTo>
                    <a:cubicBezTo>
                      <a:pt x="27896" y="97729"/>
                      <a:pt x="27845" y="97729"/>
                      <a:pt x="27795" y="97754"/>
                    </a:cubicBezTo>
                    <a:cubicBezTo>
                      <a:pt x="25652" y="97670"/>
                      <a:pt x="23526" y="97480"/>
                      <a:pt x="21388" y="97480"/>
                    </a:cubicBezTo>
                    <a:cubicBezTo>
                      <a:pt x="20976" y="97480"/>
                      <a:pt x="20564" y="97487"/>
                      <a:pt x="20151" y="97504"/>
                    </a:cubicBezTo>
                    <a:cubicBezTo>
                      <a:pt x="20076" y="97454"/>
                      <a:pt x="20001" y="97403"/>
                      <a:pt x="19951" y="97353"/>
                    </a:cubicBezTo>
                    <a:cubicBezTo>
                      <a:pt x="19475" y="97328"/>
                      <a:pt x="18998" y="97328"/>
                      <a:pt x="18547" y="97303"/>
                    </a:cubicBezTo>
                    <a:lnTo>
                      <a:pt x="18522" y="97303"/>
                    </a:lnTo>
                    <a:cubicBezTo>
                      <a:pt x="18422" y="97228"/>
                      <a:pt x="18297" y="97128"/>
                      <a:pt x="18196" y="97128"/>
                    </a:cubicBezTo>
                    <a:cubicBezTo>
                      <a:pt x="17018" y="97128"/>
                      <a:pt x="15891" y="96852"/>
                      <a:pt x="14713" y="96702"/>
                    </a:cubicBezTo>
                    <a:lnTo>
                      <a:pt x="14537" y="96702"/>
                    </a:lnTo>
                    <a:cubicBezTo>
                      <a:pt x="14437" y="96526"/>
                      <a:pt x="14261" y="96526"/>
                      <a:pt x="14111" y="96526"/>
                    </a:cubicBezTo>
                    <a:lnTo>
                      <a:pt x="13585" y="96526"/>
                    </a:lnTo>
                    <a:cubicBezTo>
                      <a:pt x="13334" y="96401"/>
                      <a:pt x="13084" y="96351"/>
                      <a:pt x="12833" y="96276"/>
                    </a:cubicBezTo>
                    <a:cubicBezTo>
                      <a:pt x="11880" y="96000"/>
                      <a:pt x="10878" y="95875"/>
                      <a:pt x="9976" y="95423"/>
                    </a:cubicBezTo>
                    <a:cubicBezTo>
                      <a:pt x="9976" y="95423"/>
                      <a:pt x="9976" y="95398"/>
                      <a:pt x="9976" y="95373"/>
                    </a:cubicBezTo>
                    <a:cubicBezTo>
                      <a:pt x="9976" y="95273"/>
                      <a:pt x="9976" y="95173"/>
                      <a:pt x="9976" y="95073"/>
                    </a:cubicBezTo>
                    <a:cubicBezTo>
                      <a:pt x="9951" y="94596"/>
                      <a:pt x="9875" y="94145"/>
                      <a:pt x="9850" y="93694"/>
                    </a:cubicBezTo>
                    <a:cubicBezTo>
                      <a:pt x="9850" y="92591"/>
                      <a:pt x="9650" y="91489"/>
                      <a:pt x="9600" y="90386"/>
                    </a:cubicBezTo>
                    <a:cubicBezTo>
                      <a:pt x="9474" y="88255"/>
                      <a:pt x="9199" y="86150"/>
                      <a:pt x="9023" y="84020"/>
                    </a:cubicBezTo>
                    <a:cubicBezTo>
                      <a:pt x="8723" y="80511"/>
                      <a:pt x="8397" y="77002"/>
                      <a:pt x="8096" y="73493"/>
                    </a:cubicBezTo>
                    <a:cubicBezTo>
                      <a:pt x="7870" y="71012"/>
                      <a:pt x="7620" y="68531"/>
                      <a:pt x="7419" y="66025"/>
                    </a:cubicBezTo>
                    <a:cubicBezTo>
                      <a:pt x="7294" y="64972"/>
                      <a:pt x="7144" y="63919"/>
                      <a:pt x="7169" y="62867"/>
                    </a:cubicBezTo>
                    <a:cubicBezTo>
                      <a:pt x="7018" y="62290"/>
                      <a:pt x="6993" y="61689"/>
                      <a:pt x="6968" y="61112"/>
                    </a:cubicBezTo>
                    <a:cubicBezTo>
                      <a:pt x="6893" y="60611"/>
                      <a:pt x="6843" y="60135"/>
                      <a:pt x="6818" y="59634"/>
                    </a:cubicBezTo>
                    <a:cubicBezTo>
                      <a:pt x="6517" y="56050"/>
                      <a:pt x="6191" y="52466"/>
                      <a:pt x="5815" y="48907"/>
                    </a:cubicBezTo>
                    <a:cubicBezTo>
                      <a:pt x="5715" y="47579"/>
                      <a:pt x="5540" y="46250"/>
                      <a:pt x="5414" y="44922"/>
                    </a:cubicBezTo>
                    <a:cubicBezTo>
                      <a:pt x="5306" y="43817"/>
                      <a:pt x="5275" y="43511"/>
                      <a:pt x="5806" y="43511"/>
                    </a:cubicBezTo>
                    <a:cubicBezTo>
                      <a:pt x="6010" y="43511"/>
                      <a:pt x="6296" y="43556"/>
                      <a:pt x="6692" y="43619"/>
                    </a:cubicBezTo>
                    <a:cubicBezTo>
                      <a:pt x="6818" y="43619"/>
                      <a:pt x="6918" y="43594"/>
                      <a:pt x="7018" y="43569"/>
                    </a:cubicBezTo>
                    <a:cubicBezTo>
                      <a:pt x="9875" y="44571"/>
                      <a:pt x="12833" y="45248"/>
                      <a:pt x="15815" y="45749"/>
                    </a:cubicBezTo>
                    <a:cubicBezTo>
                      <a:pt x="17444" y="46000"/>
                      <a:pt x="19074" y="46275"/>
                      <a:pt x="20728" y="46350"/>
                    </a:cubicBezTo>
                    <a:cubicBezTo>
                      <a:pt x="20878" y="46426"/>
                      <a:pt x="21129" y="46451"/>
                      <a:pt x="21304" y="46501"/>
                    </a:cubicBezTo>
                    <a:cubicBezTo>
                      <a:pt x="21404" y="46551"/>
                      <a:pt x="21505" y="46576"/>
                      <a:pt x="21580" y="46601"/>
                    </a:cubicBezTo>
                    <a:cubicBezTo>
                      <a:pt x="23121" y="46814"/>
                      <a:pt x="24663" y="46896"/>
                      <a:pt x="26207" y="46896"/>
                    </a:cubicBezTo>
                    <a:cubicBezTo>
                      <a:pt x="27752" y="46896"/>
                      <a:pt x="29299" y="46814"/>
                      <a:pt x="30853" y="46701"/>
                    </a:cubicBezTo>
                    <a:cubicBezTo>
                      <a:pt x="36141" y="46300"/>
                      <a:pt x="41254" y="45198"/>
                      <a:pt x="46166" y="43193"/>
                    </a:cubicBezTo>
                    <a:cubicBezTo>
                      <a:pt x="46221" y="43179"/>
                      <a:pt x="46284" y="43158"/>
                      <a:pt x="46345" y="43158"/>
                    </a:cubicBezTo>
                    <a:close/>
                    <a:moveTo>
                      <a:pt x="41327" y="95852"/>
                    </a:moveTo>
                    <a:cubicBezTo>
                      <a:pt x="41396" y="95852"/>
                      <a:pt x="41446" y="95866"/>
                      <a:pt x="41480" y="95900"/>
                    </a:cubicBezTo>
                    <a:cubicBezTo>
                      <a:pt x="41480" y="96125"/>
                      <a:pt x="41455" y="96351"/>
                      <a:pt x="41354" y="96576"/>
                    </a:cubicBezTo>
                    <a:cubicBezTo>
                      <a:pt x="41354" y="98055"/>
                      <a:pt x="40176" y="98281"/>
                      <a:pt x="39124" y="98581"/>
                    </a:cubicBezTo>
                    <a:cubicBezTo>
                      <a:pt x="35740" y="99509"/>
                      <a:pt x="32257" y="99910"/>
                      <a:pt x="28773" y="100010"/>
                    </a:cubicBezTo>
                    <a:cubicBezTo>
                      <a:pt x="27419" y="100048"/>
                      <a:pt x="26068" y="100073"/>
                      <a:pt x="24719" y="100073"/>
                    </a:cubicBezTo>
                    <a:cubicBezTo>
                      <a:pt x="21670" y="100073"/>
                      <a:pt x="18630" y="99949"/>
                      <a:pt x="15590" y="99584"/>
                    </a:cubicBezTo>
                    <a:cubicBezTo>
                      <a:pt x="14161" y="99433"/>
                      <a:pt x="12783" y="99083"/>
                      <a:pt x="11429" y="98581"/>
                    </a:cubicBezTo>
                    <a:cubicBezTo>
                      <a:pt x="10677" y="98306"/>
                      <a:pt x="10201" y="97804"/>
                      <a:pt x="10201" y="96952"/>
                    </a:cubicBezTo>
                    <a:cubicBezTo>
                      <a:pt x="10201" y="96677"/>
                      <a:pt x="10151" y="96426"/>
                      <a:pt x="10051" y="96175"/>
                    </a:cubicBezTo>
                    <a:lnTo>
                      <a:pt x="10051" y="96175"/>
                    </a:lnTo>
                    <a:cubicBezTo>
                      <a:pt x="10703" y="96251"/>
                      <a:pt x="11329" y="96501"/>
                      <a:pt x="11956" y="96652"/>
                    </a:cubicBezTo>
                    <a:cubicBezTo>
                      <a:pt x="13911" y="97078"/>
                      <a:pt x="15865" y="97629"/>
                      <a:pt x="17896" y="97729"/>
                    </a:cubicBezTo>
                    <a:cubicBezTo>
                      <a:pt x="18422" y="97930"/>
                      <a:pt x="18998" y="97855"/>
                      <a:pt x="19550" y="97905"/>
                    </a:cubicBezTo>
                    <a:cubicBezTo>
                      <a:pt x="19677" y="97936"/>
                      <a:pt x="19803" y="97968"/>
                      <a:pt x="19930" y="97968"/>
                    </a:cubicBezTo>
                    <a:cubicBezTo>
                      <a:pt x="20004" y="97968"/>
                      <a:pt x="20078" y="97957"/>
                      <a:pt x="20151" y="97930"/>
                    </a:cubicBezTo>
                    <a:cubicBezTo>
                      <a:pt x="20599" y="98109"/>
                      <a:pt x="21072" y="98134"/>
                      <a:pt x="21552" y="98134"/>
                    </a:cubicBezTo>
                    <a:cubicBezTo>
                      <a:pt x="21744" y="98134"/>
                      <a:pt x="21938" y="98130"/>
                      <a:pt x="22131" y="98130"/>
                    </a:cubicBezTo>
                    <a:cubicBezTo>
                      <a:pt x="22206" y="98130"/>
                      <a:pt x="22282" y="98105"/>
                      <a:pt x="22357" y="98105"/>
                    </a:cubicBezTo>
                    <a:cubicBezTo>
                      <a:pt x="23165" y="98274"/>
                      <a:pt x="23987" y="98317"/>
                      <a:pt x="24803" y="98317"/>
                    </a:cubicBezTo>
                    <a:cubicBezTo>
                      <a:pt x="25074" y="98317"/>
                      <a:pt x="25345" y="98312"/>
                      <a:pt x="25615" y="98306"/>
                    </a:cubicBezTo>
                    <a:cubicBezTo>
                      <a:pt x="25790" y="98297"/>
                      <a:pt x="25966" y="98295"/>
                      <a:pt x="26143" y="98295"/>
                    </a:cubicBezTo>
                    <a:cubicBezTo>
                      <a:pt x="26496" y="98295"/>
                      <a:pt x="26851" y="98306"/>
                      <a:pt x="27206" y="98306"/>
                    </a:cubicBezTo>
                    <a:cubicBezTo>
                      <a:pt x="27739" y="98306"/>
                      <a:pt x="28272" y="98281"/>
                      <a:pt x="28798" y="98155"/>
                    </a:cubicBezTo>
                    <a:cubicBezTo>
                      <a:pt x="28773" y="98130"/>
                      <a:pt x="28748" y="98080"/>
                      <a:pt x="28723" y="98055"/>
                    </a:cubicBezTo>
                    <a:lnTo>
                      <a:pt x="28748" y="98055"/>
                    </a:lnTo>
                    <a:cubicBezTo>
                      <a:pt x="28773" y="98080"/>
                      <a:pt x="28773" y="98130"/>
                      <a:pt x="28798" y="98155"/>
                    </a:cubicBezTo>
                    <a:cubicBezTo>
                      <a:pt x="29059" y="98113"/>
                      <a:pt x="29323" y="98102"/>
                      <a:pt x="29587" y="98102"/>
                    </a:cubicBezTo>
                    <a:cubicBezTo>
                      <a:pt x="29848" y="98102"/>
                      <a:pt x="30110" y="98113"/>
                      <a:pt x="30371" y="98113"/>
                    </a:cubicBezTo>
                    <a:cubicBezTo>
                      <a:pt x="30785" y="98113"/>
                      <a:pt x="31197" y="98087"/>
                      <a:pt x="31605" y="97955"/>
                    </a:cubicBezTo>
                    <a:cubicBezTo>
                      <a:pt x="31580" y="97930"/>
                      <a:pt x="31555" y="97905"/>
                      <a:pt x="31530" y="97880"/>
                    </a:cubicBezTo>
                    <a:cubicBezTo>
                      <a:pt x="31530" y="97855"/>
                      <a:pt x="31530" y="97855"/>
                      <a:pt x="31530" y="97855"/>
                    </a:cubicBezTo>
                    <a:cubicBezTo>
                      <a:pt x="31555" y="97880"/>
                      <a:pt x="31580" y="97905"/>
                      <a:pt x="31605" y="97955"/>
                    </a:cubicBezTo>
                    <a:cubicBezTo>
                      <a:pt x="31750" y="97960"/>
                      <a:pt x="31896" y="97963"/>
                      <a:pt x="32041" y="97963"/>
                    </a:cubicBezTo>
                    <a:cubicBezTo>
                      <a:pt x="32621" y="97963"/>
                      <a:pt x="33199" y="97915"/>
                      <a:pt x="33760" y="97754"/>
                    </a:cubicBezTo>
                    <a:cubicBezTo>
                      <a:pt x="34638" y="97504"/>
                      <a:pt x="35565" y="97629"/>
                      <a:pt x="36417" y="97328"/>
                    </a:cubicBezTo>
                    <a:cubicBezTo>
                      <a:pt x="36868" y="97253"/>
                      <a:pt x="37319" y="97203"/>
                      <a:pt x="37770" y="97078"/>
                    </a:cubicBezTo>
                    <a:cubicBezTo>
                      <a:pt x="38723" y="96802"/>
                      <a:pt x="39700" y="96601"/>
                      <a:pt x="40577" y="96100"/>
                    </a:cubicBezTo>
                    <a:cubicBezTo>
                      <a:pt x="40753" y="96100"/>
                      <a:pt x="40878" y="96050"/>
                      <a:pt x="40953" y="95900"/>
                    </a:cubicBezTo>
                    <a:lnTo>
                      <a:pt x="40978" y="95900"/>
                    </a:lnTo>
                    <a:cubicBezTo>
                      <a:pt x="41130" y="95872"/>
                      <a:pt x="41243" y="95852"/>
                      <a:pt x="41327" y="95852"/>
                    </a:cubicBezTo>
                    <a:close/>
                    <a:moveTo>
                      <a:pt x="25097" y="0"/>
                    </a:moveTo>
                    <a:cubicBezTo>
                      <a:pt x="24982" y="0"/>
                      <a:pt x="24863" y="18"/>
                      <a:pt x="24738" y="60"/>
                    </a:cubicBezTo>
                    <a:cubicBezTo>
                      <a:pt x="24689" y="63"/>
                      <a:pt x="24640" y="64"/>
                      <a:pt x="24591" y="64"/>
                    </a:cubicBezTo>
                    <a:cubicBezTo>
                      <a:pt x="24512" y="64"/>
                      <a:pt x="24432" y="61"/>
                      <a:pt x="24353" y="61"/>
                    </a:cubicBezTo>
                    <a:cubicBezTo>
                      <a:pt x="24128" y="61"/>
                      <a:pt x="23911" y="84"/>
                      <a:pt x="23735" y="260"/>
                    </a:cubicBezTo>
                    <a:cubicBezTo>
                      <a:pt x="23460" y="310"/>
                      <a:pt x="23284" y="435"/>
                      <a:pt x="23184" y="686"/>
                    </a:cubicBezTo>
                    <a:cubicBezTo>
                      <a:pt x="23109" y="811"/>
                      <a:pt x="23084" y="937"/>
                      <a:pt x="23134" y="1087"/>
                    </a:cubicBezTo>
                    <a:cubicBezTo>
                      <a:pt x="23084" y="1689"/>
                      <a:pt x="23058" y="2290"/>
                      <a:pt x="23184" y="2892"/>
                    </a:cubicBezTo>
                    <a:cubicBezTo>
                      <a:pt x="23058" y="3744"/>
                      <a:pt x="23209" y="4621"/>
                      <a:pt x="23184" y="5498"/>
                    </a:cubicBezTo>
                    <a:cubicBezTo>
                      <a:pt x="23209" y="6225"/>
                      <a:pt x="23058" y="7002"/>
                      <a:pt x="23309" y="7729"/>
                    </a:cubicBezTo>
                    <a:cubicBezTo>
                      <a:pt x="23284" y="7779"/>
                      <a:pt x="23284" y="7829"/>
                      <a:pt x="23309" y="7879"/>
                    </a:cubicBezTo>
                    <a:cubicBezTo>
                      <a:pt x="23033" y="8105"/>
                      <a:pt x="23134" y="8330"/>
                      <a:pt x="23334" y="8531"/>
                    </a:cubicBezTo>
                    <a:cubicBezTo>
                      <a:pt x="23309" y="8581"/>
                      <a:pt x="23309" y="8656"/>
                      <a:pt x="23309" y="8706"/>
                    </a:cubicBezTo>
                    <a:cubicBezTo>
                      <a:pt x="23008" y="9383"/>
                      <a:pt x="23134" y="10060"/>
                      <a:pt x="23309" y="10761"/>
                    </a:cubicBezTo>
                    <a:cubicBezTo>
                      <a:pt x="23184" y="11964"/>
                      <a:pt x="23284" y="13167"/>
                      <a:pt x="23334" y="14395"/>
                    </a:cubicBezTo>
                    <a:cubicBezTo>
                      <a:pt x="23359" y="14821"/>
                      <a:pt x="23510" y="15323"/>
                      <a:pt x="23109" y="15699"/>
                    </a:cubicBezTo>
                    <a:cubicBezTo>
                      <a:pt x="22808" y="15724"/>
                      <a:pt x="22507" y="15699"/>
                      <a:pt x="22206" y="15749"/>
                    </a:cubicBezTo>
                    <a:cubicBezTo>
                      <a:pt x="18898" y="16175"/>
                      <a:pt x="15840" y="17328"/>
                      <a:pt x="13033" y="19132"/>
                    </a:cubicBezTo>
                    <a:cubicBezTo>
                      <a:pt x="9099" y="21689"/>
                      <a:pt x="6392" y="25248"/>
                      <a:pt x="4587" y="29508"/>
                    </a:cubicBezTo>
                    <a:cubicBezTo>
                      <a:pt x="4086" y="30711"/>
                      <a:pt x="3560" y="31964"/>
                      <a:pt x="3484" y="33318"/>
                    </a:cubicBezTo>
                    <a:cubicBezTo>
                      <a:pt x="3484" y="33368"/>
                      <a:pt x="3459" y="33443"/>
                      <a:pt x="3434" y="33493"/>
                    </a:cubicBezTo>
                    <a:cubicBezTo>
                      <a:pt x="3259" y="34020"/>
                      <a:pt x="3083" y="34571"/>
                      <a:pt x="3083" y="35147"/>
                    </a:cubicBezTo>
                    <a:cubicBezTo>
                      <a:pt x="3083" y="35649"/>
                      <a:pt x="2883" y="36050"/>
                      <a:pt x="2557" y="36401"/>
                    </a:cubicBezTo>
                    <a:cubicBezTo>
                      <a:pt x="1755" y="37228"/>
                      <a:pt x="1078" y="38180"/>
                      <a:pt x="427" y="39132"/>
                    </a:cubicBezTo>
                    <a:cubicBezTo>
                      <a:pt x="26" y="39709"/>
                      <a:pt x="1" y="39809"/>
                      <a:pt x="602" y="40235"/>
                    </a:cubicBezTo>
                    <a:cubicBezTo>
                      <a:pt x="1329" y="40736"/>
                      <a:pt x="2056" y="41263"/>
                      <a:pt x="2908" y="41589"/>
                    </a:cubicBezTo>
                    <a:cubicBezTo>
                      <a:pt x="3033" y="41814"/>
                      <a:pt x="3259" y="41914"/>
                      <a:pt x="3459" y="41964"/>
                    </a:cubicBezTo>
                    <a:cubicBezTo>
                      <a:pt x="4337" y="42215"/>
                      <a:pt x="4512" y="42817"/>
                      <a:pt x="4512" y="43644"/>
                    </a:cubicBezTo>
                    <a:cubicBezTo>
                      <a:pt x="4537" y="44947"/>
                      <a:pt x="4662" y="46225"/>
                      <a:pt x="4763" y="47528"/>
                    </a:cubicBezTo>
                    <a:cubicBezTo>
                      <a:pt x="5088" y="51087"/>
                      <a:pt x="5414" y="54621"/>
                      <a:pt x="5715" y="58180"/>
                    </a:cubicBezTo>
                    <a:cubicBezTo>
                      <a:pt x="6116" y="62767"/>
                      <a:pt x="6492" y="67378"/>
                      <a:pt x="6918" y="71990"/>
                    </a:cubicBezTo>
                    <a:cubicBezTo>
                      <a:pt x="7068" y="73894"/>
                      <a:pt x="7219" y="75824"/>
                      <a:pt x="7394" y="77754"/>
                    </a:cubicBezTo>
                    <a:cubicBezTo>
                      <a:pt x="7620" y="80536"/>
                      <a:pt x="7896" y="83318"/>
                      <a:pt x="8171" y="86100"/>
                    </a:cubicBezTo>
                    <a:cubicBezTo>
                      <a:pt x="8297" y="87554"/>
                      <a:pt x="8422" y="89032"/>
                      <a:pt x="8547" y="90486"/>
                    </a:cubicBezTo>
                    <a:cubicBezTo>
                      <a:pt x="8748" y="92491"/>
                      <a:pt x="8973" y="94521"/>
                      <a:pt x="9099" y="96551"/>
                    </a:cubicBezTo>
                    <a:cubicBezTo>
                      <a:pt x="9249" y="98506"/>
                      <a:pt x="9274" y="98782"/>
                      <a:pt x="11404" y="99684"/>
                    </a:cubicBezTo>
                    <a:cubicBezTo>
                      <a:pt x="11630" y="99784"/>
                      <a:pt x="11906" y="99860"/>
                      <a:pt x="12156" y="99910"/>
                    </a:cubicBezTo>
                    <a:cubicBezTo>
                      <a:pt x="15540" y="100812"/>
                      <a:pt x="18998" y="101063"/>
                      <a:pt x="22457" y="101138"/>
                    </a:cubicBezTo>
                    <a:cubicBezTo>
                      <a:pt x="23033" y="101147"/>
                      <a:pt x="23609" y="101151"/>
                      <a:pt x="24187" y="101151"/>
                    </a:cubicBezTo>
                    <a:cubicBezTo>
                      <a:pt x="26900" y="101151"/>
                      <a:pt x="29624" y="101042"/>
                      <a:pt x="32332" y="100712"/>
                    </a:cubicBezTo>
                    <a:cubicBezTo>
                      <a:pt x="35414" y="100336"/>
                      <a:pt x="38497" y="100085"/>
                      <a:pt x="41304" y="98581"/>
                    </a:cubicBezTo>
                    <a:cubicBezTo>
                      <a:pt x="42232" y="98556"/>
                      <a:pt x="42282" y="97880"/>
                      <a:pt x="42357" y="97203"/>
                    </a:cubicBezTo>
                    <a:cubicBezTo>
                      <a:pt x="42507" y="95474"/>
                      <a:pt x="42658" y="93744"/>
                      <a:pt x="42808" y="92040"/>
                    </a:cubicBezTo>
                    <a:cubicBezTo>
                      <a:pt x="42933" y="90336"/>
                      <a:pt x="43034" y="88656"/>
                      <a:pt x="43234" y="86977"/>
                    </a:cubicBezTo>
                    <a:cubicBezTo>
                      <a:pt x="43560" y="84245"/>
                      <a:pt x="43760" y="81539"/>
                      <a:pt x="44011" y="78807"/>
                    </a:cubicBezTo>
                    <a:cubicBezTo>
                      <a:pt x="44186" y="76902"/>
                      <a:pt x="44287" y="74972"/>
                      <a:pt x="44462" y="73042"/>
                    </a:cubicBezTo>
                    <a:cubicBezTo>
                      <a:pt x="44763" y="69709"/>
                      <a:pt x="45114" y="66376"/>
                      <a:pt x="45415" y="63017"/>
                    </a:cubicBezTo>
                    <a:cubicBezTo>
                      <a:pt x="45790" y="58681"/>
                      <a:pt x="46166" y="54346"/>
                      <a:pt x="46492" y="49985"/>
                    </a:cubicBezTo>
                    <a:cubicBezTo>
                      <a:pt x="46618" y="48531"/>
                      <a:pt x="46843" y="47077"/>
                      <a:pt x="46793" y="45599"/>
                    </a:cubicBezTo>
                    <a:cubicBezTo>
                      <a:pt x="47019" y="45198"/>
                      <a:pt x="46943" y="44772"/>
                      <a:pt x="46968" y="44345"/>
                    </a:cubicBezTo>
                    <a:cubicBezTo>
                      <a:pt x="47119" y="41990"/>
                      <a:pt x="46768" y="42616"/>
                      <a:pt x="48673" y="41363"/>
                    </a:cubicBezTo>
                    <a:cubicBezTo>
                      <a:pt x="49600" y="40761"/>
                      <a:pt x="50653" y="40260"/>
                      <a:pt x="51204" y="39208"/>
                    </a:cubicBezTo>
                    <a:cubicBezTo>
                      <a:pt x="50427" y="38556"/>
                      <a:pt x="49775" y="37829"/>
                      <a:pt x="49099" y="37102"/>
                    </a:cubicBezTo>
                    <a:cubicBezTo>
                      <a:pt x="48898" y="36902"/>
                      <a:pt x="48823" y="36676"/>
                      <a:pt x="48773" y="36401"/>
                    </a:cubicBezTo>
                    <a:cubicBezTo>
                      <a:pt x="48272" y="33669"/>
                      <a:pt x="47344" y="31112"/>
                      <a:pt x="46066" y="28631"/>
                    </a:cubicBezTo>
                    <a:cubicBezTo>
                      <a:pt x="44963" y="26501"/>
                      <a:pt x="43510" y="24671"/>
                      <a:pt x="41931" y="22917"/>
                    </a:cubicBezTo>
                    <a:cubicBezTo>
                      <a:pt x="40778" y="21689"/>
                      <a:pt x="39450" y="20636"/>
                      <a:pt x="38021" y="19684"/>
                    </a:cubicBezTo>
                    <a:cubicBezTo>
                      <a:pt x="34688" y="17453"/>
                      <a:pt x="31054" y="15999"/>
                      <a:pt x="26993" y="15699"/>
                    </a:cubicBezTo>
                    <a:cubicBezTo>
                      <a:pt x="26918" y="14571"/>
                      <a:pt x="26843" y="13443"/>
                      <a:pt x="26768" y="12315"/>
                    </a:cubicBezTo>
                    <a:cubicBezTo>
                      <a:pt x="26768" y="11839"/>
                      <a:pt x="26768" y="11388"/>
                      <a:pt x="26768" y="10912"/>
                    </a:cubicBezTo>
                    <a:cubicBezTo>
                      <a:pt x="26768" y="9308"/>
                      <a:pt x="26693" y="7704"/>
                      <a:pt x="26542" y="6100"/>
                    </a:cubicBezTo>
                    <a:cubicBezTo>
                      <a:pt x="26542" y="4395"/>
                      <a:pt x="26492" y="2691"/>
                      <a:pt x="26492" y="962"/>
                    </a:cubicBezTo>
                    <a:cubicBezTo>
                      <a:pt x="26492" y="661"/>
                      <a:pt x="26392" y="461"/>
                      <a:pt x="26141" y="335"/>
                    </a:cubicBezTo>
                    <a:cubicBezTo>
                      <a:pt x="25797" y="182"/>
                      <a:pt x="25468" y="0"/>
                      <a:pt x="250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82" name="Google Shape;882;p35"/>
              <p:cNvSpPr/>
              <p:nvPr/>
            </p:nvSpPr>
            <p:spPr>
              <a:xfrm>
                <a:off x="5133000" y="1546850"/>
                <a:ext cx="9425" cy="7925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17" extrusionOk="0">
                    <a:moveTo>
                      <a:pt x="223" y="1"/>
                    </a:moveTo>
                    <a:cubicBezTo>
                      <a:pt x="208" y="1"/>
                      <a:pt x="192" y="3"/>
                      <a:pt x="176" y="7"/>
                    </a:cubicBezTo>
                    <a:cubicBezTo>
                      <a:pt x="100" y="57"/>
                      <a:pt x="25" y="132"/>
                      <a:pt x="0" y="208"/>
                    </a:cubicBezTo>
                    <a:cubicBezTo>
                      <a:pt x="0" y="284"/>
                      <a:pt x="59" y="317"/>
                      <a:pt x="131" y="317"/>
                    </a:cubicBezTo>
                    <a:cubicBezTo>
                      <a:pt x="153" y="317"/>
                      <a:pt x="177" y="314"/>
                      <a:pt x="201" y="308"/>
                    </a:cubicBezTo>
                    <a:cubicBezTo>
                      <a:pt x="301" y="308"/>
                      <a:pt x="376" y="258"/>
                      <a:pt x="376" y="158"/>
                    </a:cubicBezTo>
                    <a:cubicBezTo>
                      <a:pt x="355" y="53"/>
                      <a:pt x="299" y="1"/>
                      <a:pt x="223" y="1"/>
                    </a:cubicBezTo>
                    <a:close/>
                  </a:path>
                </a:pathLst>
              </a:custGeom>
              <a:solidFill>
                <a:srgbClr val="8F8F8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83" name="Google Shape;883;p35"/>
              <p:cNvSpPr/>
              <p:nvPr/>
            </p:nvSpPr>
            <p:spPr>
              <a:xfrm>
                <a:off x="4663700" y="983700"/>
                <a:ext cx="338325" cy="299000"/>
              </a:xfrm>
              <a:custGeom>
                <a:avLst/>
                <a:gdLst/>
                <a:ahLst/>
                <a:cxnLst/>
                <a:rect l="l" t="t" r="r" b="b"/>
                <a:pathLst>
                  <a:path w="13533" h="11960" extrusionOk="0">
                    <a:moveTo>
                      <a:pt x="12791" y="0"/>
                    </a:moveTo>
                    <a:cubicBezTo>
                      <a:pt x="12772" y="0"/>
                      <a:pt x="12752" y="1"/>
                      <a:pt x="12732" y="2"/>
                    </a:cubicBezTo>
                    <a:cubicBezTo>
                      <a:pt x="12686" y="2"/>
                      <a:pt x="12640" y="1"/>
                      <a:pt x="12593" y="1"/>
                    </a:cubicBezTo>
                    <a:cubicBezTo>
                      <a:pt x="12384" y="1"/>
                      <a:pt x="12169" y="18"/>
                      <a:pt x="12005" y="202"/>
                    </a:cubicBezTo>
                    <a:cubicBezTo>
                      <a:pt x="11504" y="252"/>
                      <a:pt x="11028" y="378"/>
                      <a:pt x="10602" y="628"/>
                    </a:cubicBezTo>
                    <a:cubicBezTo>
                      <a:pt x="10476" y="628"/>
                      <a:pt x="10401" y="678"/>
                      <a:pt x="10376" y="804"/>
                    </a:cubicBezTo>
                    <a:cubicBezTo>
                      <a:pt x="10276" y="829"/>
                      <a:pt x="10201" y="879"/>
                      <a:pt x="10176" y="1004"/>
                    </a:cubicBezTo>
                    <a:lnTo>
                      <a:pt x="10176" y="979"/>
                    </a:lnTo>
                    <a:cubicBezTo>
                      <a:pt x="9975" y="1029"/>
                      <a:pt x="9724" y="954"/>
                      <a:pt x="9599" y="1205"/>
                    </a:cubicBezTo>
                    <a:cubicBezTo>
                      <a:pt x="9048" y="1531"/>
                      <a:pt x="8471" y="1756"/>
                      <a:pt x="8020" y="2232"/>
                    </a:cubicBezTo>
                    <a:cubicBezTo>
                      <a:pt x="7619" y="2408"/>
                      <a:pt x="7268" y="2633"/>
                      <a:pt x="6993" y="2984"/>
                    </a:cubicBezTo>
                    <a:cubicBezTo>
                      <a:pt x="6441" y="3235"/>
                      <a:pt x="6090" y="3711"/>
                      <a:pt x="5639" y="4037"/>
                    </a:cubicBezTo>
                    <a:cubicBezTo>
                      <a:pt x="4912" y="4513"/>
                      <a:pt x="4436" y="5265"/>
                      <a:pt x="3810" y="5816"/>
                    </a:cubicBezTo>
                    <a:cubicBezTo>
                      <a:pt x="3409" y="6117"/>
                      <a:pt x="3083" y="6468"/>
                      <a:pt x="2807" y="6844"/>
                    </a:cubicBezTo>
                    <a:cubicBezTo>
                      <a:pt x="2857" y="6844"/>
                      <a:pt x="2857" y="6869"/>
                      <a:pt x="2857" y="6894"/>
                    </a:cubicBezTo>
                    <a:cubicBezTo>
                      <a:pt x="2857" y="6869"/>
                      <a:pt x="2832" y="6869"/>
                      <a:pt x="2807" y="6844"/>
                    </a:cubicBezTo>
                    <a:cubicBezTo>
                      <a:pt x="2231" y="7621"/>
                      <a:pt x="1554" y="8323"/>
                      <a:pt x="1153" y="9225"/>
                    </a:cubicBezTo>
                    <a:lnTo>
                      <a:pt x="952" y="9375"/>
                    </a:lnTo>
                    <a:cubicBezTo>
                      <a:pt x="852" y="9450"/>
                      <a:pt x="802" y="9526"/>
                      <a:pt x="802" y="9626"/>
                    </a:cubicBezTo>
                    <a:cubicBezTo>
                      <a:pt x="652" y="9726"/>
                      <a:pt x="602" y="9876"/>
                      <a:pt x="577" y="10027"/>
                    </a:cubicBezTo>
                    <a:cubicBezTo>
                      <a:pt x="326" y="10453"/>
                      <a:pt x="251" y="10954"/>
                      <a:pt x="176" y="11430"/>
                    </a:cubicBezTo>
                    <a:cubicBezTo>
                      <a:pt x="0" y="11606"/>
                      <a:pt x="25" y="11806"/>
                      <a:pt x="201" y="11907"/>
                    </a:cubicBezTo>
                    <a:cubicBezTo>
                      <a:pt x="262" y="11943"/>
                      <a:pt x="312" y="11959"/>
                      <a:pt x="355" y="11959"/>
                    </a:cubicBezTo>
                    <a:cubicBezTo>
                      <a:pt x="486" y="11959"/>
                      <a:pt x="539" y="11807"/>
                      <a:pt x="577" y="11656"/>
                    </a:cubicBezTo>
                    <a:cubicBezTo>
                      <a:pt x="852" y="11105"/>
                      <a:pt x="1128" y="10578"/>
                      <a:pt x="1404" y="10052"/>
                    </a:cubicBezTo>
                    <a:cubicBezTo>
                      <a:pt x="1479" y="10002"/>
                      <a:pt x="1554" y="9927"/>
                      <a:pt x="1554" y="9826"/>
                    </a:cubicBezTo>
                    <a:cubicBezTo>
                      <a:pt x="1604" y="9776"/>
                      <a:pt x="1604" y="9726"/>
                      <a:pt x="1604" y="9676"/>
                    </a:cubicBezTo>
                    <a:cubicBezTo>
                      <a:pt x="1955" y="9200"/>
                      <a:pt x="2331" y="8749"/>
                      <a:pt x="2757" y="8348"/>
                    </a:cubicBezTo>
                    <a:cubicBezTo>
                      <a:pt x="3459" y="7671"/>
                      <a:pt x="4211" y="7019"/>
                      <a:pt x="4812" y="6242"/>
                    </a:cubicBezTo>
                    <a:lnTo>
                      <a:pt x="7018" y="4438"/>
                    </a:lnTo>
                    <a:cubicBezTo>
                      <a:pt x="7193" y="4363"/>
                      <a:pt x="7369" y="4262"/>
                      <a:pt x="7419" y="4062"/>
                    </a:cubicBezTo>
                    <a:cubicBezTo>
                      <a:pt x="7544" y="4037"/>
                      <a:pt x="7619" y="3962"/>
                      <a:pt x="7669" y="3861"/>
                    </a:cubicBezTo>
                    <a:cubicBezTo>
                      <a:pt x="7719" y="3861"/>
                      <a:pt x="7770" y="3836"/>
                      <a:pt x="7820" y="3786"/>
                    </a:cubicBezTo>
                    <a:cubicBezTo>
                      <a:pt x="7833" y="3790"/>
                      <a:pt x="7846" y="3791"/>
                      <a:pt x="7858" y="3791"/>
                    </a:cubicBezTo>
                    <a:cubicBezTo>
                      <a:pt x="7939" y="3791"/>
                      <a:pt x="7998" y="3723"/>
                      <a:pt x="8020" y="3636"/>
                    </a:cubicBezTo>
                    <a:cubicBezTo>
                      <a:pt x="8120" y="3611"/>
                      <a:pt x="8196" y="3561"/>
                      <a:pt x="8221" y="3460"/>
                    </a:cubicBezTo>
                    <a:cubicBezTo>
                      <a:pt x="8471" y="3235"/>
                      <a:pt x="8897" y="3310"/>
                      <a:pt x="9048" y="2909"/>
                    </a:cubicBezTo>
                    <a:cubicBezTo>
                      <a:pt x="9424" y="2683"/>
                      <a:pt x="9825" y="2458"/>
                      <a:pt x="10201" y="2232"/>
                    </a:cubicBezTo>
                    <a:cubicBezTo>
                      <a:pt x="10226" y="2232"/>
                      <a:pt x="10226" y="2207"/>
                      <a:pt x="10251" y="2207"/>
                    </a:cubicBezTo>
                    <a:cubicBezTo>
                      <a:pt x="10451" y="2082"/>
                      <a:pt x="10652" y="1982"/>
                      <a:pt x="10877" y="1881"/>
                    </a:cubicBezTo>
                    <a:cubicBezTo>
                      <a:pt x="11328" y="1656"/>
                      <a:pt x="11855" y="1581"/>
                      <a:pt x="12256" y="1255"/>
                    </a:cubicBezTo>
                    <a:cubicBezTo>
                      <a:pt x="12331" y="1255"/>
                      <a:pt x="12381" y="1255"/>
                      <a:pt x="12431" y="1205"/>
                    </a:cubicBezTo>
                    <a:cubicBezTo>
                      <a:pt x="12515" y="1205"/>
                      <a:pt x="12598" y="1194"/>
                      <a:pt x="12682" y="1194"/>
                    </a:cubicBezTo>
                    <a:cubicBezTo>
                      <a:pt x="12724" y="1194"/>
                      <a:pt x="12765" y="1196"/>
                      <a:pt x="12807" y="1205"/>
                    </a:cubicBezTo>
                    <a:cubicBezTo>
                      <a:pt x="13183" y="1205"/>
                      <a:pt x="13509" y="1130"/>
                      <a:pt x="13509" y="678"/>
                    </a:cubicBezTo>
                    <a:cubicBezTo>
                      <a:pt x="13533" y="270"/>
                      <a:pt x="13235" y="0"/>
                      <a:pt x="1279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84" name="Google Shape;884;p35"/>
              <p:cNvSpPr/>
              <p:nvPr/>
            </p:nvSpPr>
            <p:spPr>
              <a:xfrm>
                <a:off x="5058425" y="2743550"/>
                <a:ext cx="144150" cy="164875"/>
              </a:xfrm>
              <a:custGeom>
                <a:avLst/>
                <a:gdLst/>
                <a:ahLst/>
                <a:cxnLst/>
                <a:rect l="l" t="t" r="r" b="b"/>
                <a:pathLst>
                  <a:path w="5766" h="6595" extrusionOk="0">
                    <a:moveTo>
                      <a:pt x="1429" y="586"/>
                    </a:moveTo>
                    <a:lnTo>
                      <a:pt x="1429" y="586"/>
                    </a:lnTo>
                    <a:cubicBezTo>
                      <a:pt x="1404" y="686"/>
                      <a:pt x="1379" y="786"/>
                      <a:pt x="1354" y="886"/>
                    </a:cubicBezTo>
                    <a:cubicBezTo>
                      <a:pt x="1304" y="836"/>
                      <a:pt x="1304" y="761"/>
                      <a:pt x="1429" y="586"/>
                    </a:cubicBezTo>
                    <a:close/>
                    <a:moveTo>
                      <a:pt x="3585" y="0"/>
                    </a:moveTo>
                    <a:cubicBezTo>
                      <a:pt x="3537" y="0"/>
                      <a:pt x="3487" y="12"/>
                      <a:pt x="3434" y="34"/>
                    </a:cubicBezTo>
                    <a:cubicBezTo>
                      <a:pt x="2758" y="185"/>
                      <a:pt x="2056" y="235"/>
                      <a:pt x="1429" y="586"/>
                    </a:cubicBezTo>
                    <a:cubicBezTo>
                      <a:pt x="502" y="836"/>
                      <a:pt x="76" y="1463"/>
                      <a:pt x="51" y="2390"/>
                    </a:cubicBezTo>
                    <a:cubicBezTo>
                      <a:pt x="26" y="2666"/>
                      <a:pt x="26" y="2941"/>
                      <a:pt x="1" y="3192"/>
                    </a:cubicBezTo>
                    <a:cubicBezTo>
                      <a:pt x="26" y="3317"/>
                      <a:pt x="26" y="3468"/>
                      <a:pt x="51" y="3593"/>
                    </a:cubicBezTo>
                    <a:cubicBezTo>
                      <a:pt x="201" y="4571"/>
                      <a:pt x="377" y="5548"/>
                      <a:pt x="1454" y="5974"/>
                    </a:cubicBezTo>
                    <a:cubicBezTo>
                      <a:pt x="1529" y="6149"/>
                      <a:pt x="1680" y="6200"/>
                      <a:pt x="1830" y="6200"/>
                    </a:cubicBezTo>
                    <a:cubicBezTo>
                      <a:pt x="2110" y="6479"/>
                      <a:pt x="2397" y="6595"/>
                      <a:pt x="2696" y="6595"/>
                    </a:cubicBezTo>
                    <a:cubicBezTo>
                      <a:pt x="2934" y="6595"/>
                      <a:pt x="3179" y="6522"/>
                      <a:pt x="3434" y="6400"/>
                    </a:cubicBezTo>
                    <a:cubicBezTo>
                      <a:pt x="4011" y="6275"/>
                      <a:pt x="4437" y="5949"/>
                      <a:pt x="4637" y="5398"/>
                    </a:cubicBezTo>
                    <a:lnTo>
                      <a:pt x="4838" y="5197"/>
                    </a:lnTo>
                    <a:cubicBezTo>
                      <a:pt x="4913" y="5147"/>
                      <a:pt x="4963" y="5072"/>
                      <a:pt x="5013" y="4997"/>
                    </a:cubicBezTo>
                    <a:cubicBezTo>
                      <a:pt x="5038" y="4821"/>
                      <a:pt x="5088" y="4671"/>
                      <a:pt x="5138" y="4495"/>
                    </a:cubicBezTo>
                    <a:cubicBezTo>
                      <a:pt x="5138" y="4295"/>
                      <a:pt x="5214" y="4119"/>
                      <a:pt x="5264" y="3944"/>
                    </a:cubicBezTo>
                    <a:cubicBezTo>
                      <a:pt x="5314" y="3819"/>
                      <a:pt x="5339" y="3668"/>
                      <a:pt x="5339" y="3518"/>
                    </a:cubicBezTo>
                    <a:cubicBezTo>
                      <a:pt x="5289" y="2941"/>
                      <a:pt x="5765" y="2340"/>
                      <a:pt x="5264" y="1789"/>
                    </a:cubicBezTo>
                    <a:cubicBezTo>
                      <a:pt x="5063" y="1287"/>
                      <a:pt x="4938" y="711"/>
                      <a:pt x="4437" y="385"/>
                    </a:cubicBezTo>
                    <a:cubicBezTo>
                      <a:pt x="4380" y="252"/>
                      <a:pt x="4280" y="191"/>
                      <a:pt x="4158" y="191"/>
                    </a:cubicBezTo>
                    <a:cubicBezTo>
                      <a:pt x="4119" y="191"/>
                      <a:pt x="4078" y="197"/>
                      <a:pt x="4036" y="210"/>
                    </a:cubicBezTo>
                    <a:cubicBezTo>
                      <a:pt x="3961" y="185"/>
                      <a:pt x="3910" y="185"/>
                      <a:pt x="3860" y="185"/>
                    </a:cubicBezTo>
                    <a:cubicBezTo>
                      <a:pt x="3790" y="62"/>
                      <a:pt x="3695" y="0"/>
                      <a:pt x="35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85" name="Google Shape;885;p35"/>
              <p:cNvSpPr/>
              <p:nvPr/>
            </p:nvSpPr>
            <p:spPr>
              <a:xfrm>
                <a:off x="4767075" y="2536175"/>
                <a:ext cx="122200" cy="117875"/>
              </a:xfrm>
              <a:custGeom>
                <a:avLst/>
                <a:gdLst/>
                <a:ahLst/>
                <a:cxnLst/>
                <a:rect l="l" t="t" r="r" b="b"/>
                <a:pathLst>
                  <a:path w="4888" h="4715" extrusionOk="0">
                    <a:moveTo>
                      <a:pt x="2183" y="1"/>
                    </a:moveTo>
                    <a:cubicBezTo>
                      <a:pt x="1659" y="1"/>
                      <a:pt x="1164" y="296"/>
                      <a:pt x="677" y="886"/>
                    </a:cubicBezTo>
                    <a:cubicBezTo>
                      <a:pt x="0" y="1738"/>
                      <a:pt x="376" y="2515"/>
                      <a:pt x="777" y="3292"/>
                    </a:cubicBezTo>
                    <a:cubicBezTo>
                      <a:pt x="802" y="3342"/>
                      <a:pt x="827" y="3417"/>
                      <a:pt x="878" y="3467"/>
                    </a:cubicBezTo>
                    <a:cubicBezTo>
                      <a:pt x="1323" y="4262"/>
                      <a:pt x="2011" y="4714"/>
                      <a:pt x="2703" y="4714"/>
                    </a:cubicBezTo>
                    <a:cubicBezTo>
                      <a:pt x="3102" y="4714"/>
                      <a:pt x="3503" y="4564"/>
                      <a:pt x="3860" y="4244"/>
                    </a:cubicBezTo>
                    <a:cubicBezTo>
                      <a:pt x="4136" y="4144"/>
                      <a:pt x="4286" y="3968"/>
                      <a:pt x="4286" y="3667"/>
                    </a:cubicBezTo>
                    <a:cubicBezTo>
                      <a:pt x="4888" y="2941"/>
                      <a:pt x="4812" y="2189"/>
                      <a:pt x="4311" y="1437"/>
                    </a:cubicBezTo>
                    <a:cubicBezTo>
                      <a:pt x="4286" y="1161"/>
                      <a:pt x="4111" y="986"/>
                      <a:pt x="3885" y="860"/>
                    </a:cubicBezTo>
                    <a:cubicBezTo>
                      <a:pt x="3760" y="635"/>
                      <a:pt x="3584" y="485"/>
                      <a:pt x="3334" y="434"/>
                    </a:cubicBezTo>
                    <a:cubicBezTo>
                      <a:pt x="2931" y="145"/>
                      <a:pt x="2550" y="1"/>
                      <a:pt x="21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86" name="Google Shape;886;p35"/>
              <p:cNvSpPr/>
              <p:nvPr/>
            </p:nvSpPr>
            <p:spPr>
              <a:xfrm>
                <a:off x="4827850" y="2117250"/>
                <a:ext cx="99650" cy="55100"/>
              </a:xfrm>
              <a:custGeom>
                <a:avLst/>
                <a:gdLst/>
                <a:ahLst/>
                <a:cxnLst/>
                <a:rect l="l" t="t" r="r" b="b"/>
                <a:pathLst>
                  <a:path w="3986" h="2204" extrusionOk="0">
                    <a:moveTo>
                      <a:pt x="1746" y="1"/>
                    </a:moveTo>
                    <a:cubicBezTo>
                      <a:pt x="1452" y="1"/>
                      <a:pt x="1154" y="48"/>
                      <a:pt x="853" y="149"/>
                    </a:cubicBezTo>
                    <a:cubicBezTo>
                      <a:pt x="1" y="901"/>
                      <a:pt x="51" y="1402"/>
                      <a:pt x="1003" y="1953"/>
                    </a:cubicBezTo>
                    <a:cubicBezTo>
                      <a:pt x="1204" y="2053"/>
                      <a:pt x="1429" y="2104"/>
                      <a:pt x="1655" y="2204"/>
                    </a:cubicBezTo>
                    <a:cubicBezTo>
                      <a:pt x="2256" y="2204"/>
                      <a:pt x="2858" y="2204"/>
                      <a:pt x="3434" y="1978"/>
                    </a:cubicBezTo>
                    <a:cubicBezTo>
                      <a:pt x="3509" y="1903"/>
                      <a:pt x="3584" y="1853"/>
                      <a:pt x="3635" y="1728"/>
                    </a:cubicBezTo>
                    <a:cubicBezTo>
                      <a:pt x="3985" y="1151"/>
                      <a:pt x="3509" y="800"/>
                      <a:pt x="3234" y="399"/>
                    </a:cubicBezTo>
                    <a:cubicBezTo>
                      <a:pt x="2756" y="144"/>
                      <a:pt x="2258" y="1"/>
                      <a:pt x="174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87" name="Google Shape;887;p35"/>
              <p:cNvSpPr/>
              <p:nvPr/>
            </p:nvSpPr>
            <p:spPr>
              <a:xfrm>
                <a:off x="5353550" y="2105925"/>
                <a:ext cx="91500" cy="57650"/>
              </a:xfrm>
              <a:custGeom>
                <a:avLst/>
                <a:gdLst/>
                <a:ahLst/>
                <a:cxnLst/>
                <a:rect l="l" t="t" r="r" b="b"/>
                <a:pathLst>
                  <a:path w="3660" h="2306" extrusionOk="0">
                    <a:moveTo>
                      <a:pt x="1855" y="0"/>
                    </a:moveTo>
                    <a:cubicBezTo>
                      <a:pt x="1730" y="0"/>
                      <a:pt x="1579" y="0"/>
                      <a:pt x="1454" y="25"/>
                    </a:cubicBezTo>
                    <a:cubicBezTo>
                      <a:pt x="1303" y="50"/>
                      <a:pt x="1128" y="75"/>
                      <a:pt x="1053" y="226"/>
                    </a:cubicBezTo>
                    <a:cubicBezTo>
                      <a:pt x="1033" y="303"/>
                      <a:pt x="1010" y="328"/>
                      <a:pt x="985" y="328"/>
                    </a:cubicBezTo>
                    <a:cubicBezTo>
                      <a:pt x="944" y="328"/>
                      <a:pt x="898" y="266"/>
                      <a:pt x="852" y="251"/>
                    </a:cubicBezTo>
                    <a:cubicBezTo>
                      <a:pt x="802" y="251"/>
                      <a:pt x="727" y="226"/>
                      <a:pt x="652" y="226"/>
                    </a:cubicBezTo>
                    <a:cubicBezTo>
                      <a:pt x="602" y="301"/>
                      <a:pt x="527" y="376"/>
                      <a:pt x="476" y="451"/>
                    </a:cubicBezTo>
                    <a:cubicBezTo>
                      <a:pt x="0" y="1053"/>
                      <a:pt x="0" y="1354"/>
                      <a:pt x="501" y="1730"/>
                    </a:cubicBezTo>
                    <a:cubicBezTo>
                      <a:pt x="852" y="1980"/>
                      <a:pt x="1203" y="2256"/>
                      <a:pt x="1654" y="2256"/>
                    </a:cubicBezTo>
                    <a:cubicBezTo>
                      <a:pt x="2181" y="2231"/>
                      <a:pt x="2757" y="2306"/>
                      <a:pt x="3258" y="2055"/>
                    </a:cubicBezTo>
                    <a:lnTo>
                      <a:pt x="3258" y="2030"/>
                    </a:lnTo>
                    <a:cubicBezTo>
                      <a:pt x="3334" y="1980"/>
                      <a:pt x="3384" y="1905"/>
                      <a:pt x="3459" y="1855"/>
                    </a:cubicBezTo>
                    <a:lnTo>
                      <a:pt x="3459" y="1830"/>
                    </a:lnTo>
                    <a:cubicBezTo>
                      <a:pt x="3484" y="1805"/>
                      <a:pt x="3509" y="1755"/>
                      <a:pt x="3509" y="1730"/>
                    </a:cubicBezTo>
                    <a:cubicBezTo>
                      <a:pt x="3559" y="1704"/>
                      <a:pt x="3609" y="1654"/>
                      <a:pt x="3659" y="1629"/>
                    </a:cubicBezTo>
                    <a:cubicBezTo>
                      <a:pt x="3484" y="577"/>
                      <a:pt x="3183" y="276"/>
                      <a:pt x="185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sp>
        <p:nvSpPr>
          <p:cNvPr id="888" name="Google Shape;888;p35"/>
          <p:cNvSpPr/>
          <p:nvPr/>
        </p:nvSpPr>
        <p:spPr>
          <a:xfrm>
            <a:off x="8797501" y="2617118"/>
            <a:ext cx="295767" cy="293033"/>
          </a:xfrm>
          <a:custGeom>
            <a:avLst/>
            <a:gdLst/>
            <a:ahLst/>
            <a:cxnLst/>
            <a:rect l="l" t="t" r="r" b="b"/>
            <a:pathLst>
              <a:path w="8873" h="8791" extrusionOk="0">
                <a:moveTo>
                  <a:pt x="5657" y="0"/>
                </a:moveTo>
                <a:cubicBezTo>
                  <a:pt x="5541" y="0"/>
                  <a:pt x="5462" y="101"/>
                  <a:pt x="5414" y="307"/>
                </a:cubicBezTo>
                <a:cubicBezTo>
                  <a:pt x="5263" y="809"/>
                  <a:pt x="4913" y="1160"/>
                  <a:pt x="4712" y="1611"/>
                </a:cubicBezTo>
                <a:cubicBezTo>
                  <a:pt x="4628" y="1793"/>
                  <a:pt x="4520" y="1874"/>
                  <a:pt x="4397" y="1874"/>
                </a:cubicBezTo>
                <a:cubicBezTo>
                  <a:pt x="4301" y="1874"/>
                  <a:pt x="4196" y="1824"/>
                  <a:pt x="4085" y="1736"/>
                </a:cubicBezTo>
                <a:cubicBezTo>
                  <a:pt x="3935" y="1661"/>
                  <a:pt x="3835" y="1535"/>
                  <a:pt x="3709" y="1435"/>
                </a:cubicBezTo>
                <a:cubicBezTo>
                  <a:pt x="3735" y="1134"/>
                  <a:pt x="3584" y="909"/>
                  <a:pt x="3359" y="759"/>
                </a:cubicBezTo>
                <a:cubicBezTo>
                  <a:pt x="3195" y="636"/>
                  <a:pt x="2861" y="572"/>
                  <a:pt x="2550" y="572"/>
                </a:cubicBezTo>
                <a:cubicBezTo>
                  <a:pt x="2289" y="572"/>
                  <a:pt x="2044" y="617"/>
                  <a:pt x="1930" y="708"/>
                </a:cubicBezTo>
                <a:cubicBezTo>
                  <a:pt x="1629" y="959"/>
                  <a:pt x="1679" y="1410"/>
                  <a:pt x="1980" y="1987"/>
                </a:cubicBezTo>
                <a:cubicBezTo>
                  <a:pt x="2231" y="2438"/>
                  <a:pt x="2607" y="2789"/>
                  <a:pt x="3058" y="3139"/>
                </a:cubicBezTo>
                <a:cubicBezTo>
                  <a:pt x="2682" y="3390"/>
                  <a:pt x="2356" y="3566"/>
                  <a:pt x="2105" y="3816"/>
                </a:cubicBezTo>
                <a:cubicBezTo>
                  <a:pt x="1529" y="4368"/>
                  <a:pt x="777" y="4693"/>
                  <a:pt x="301" y="5320"/>
                </a:cubicBezTo>
                <a:cubicBezTo>
                  <a:pt x="0" y="5721"/>
                  <a:pt x="0" y="6147"/>
                  <a:pt x="351" y="6498"/>
                </a:cubicBezTo>
                <a:cubicBezTo>
                  <a:pt x="535" y="6710"/>
                  <a:pt x="750" y="6802"/>
                  <a:pt x="979" y="6802"/>
                </a:cubicBezTo>
                <a:cubicBezTo>
                  <a:pt x="1157" y="6802"/>
                  <a:pt x="1343" y="6747"/>
                  <a:pt x="1529" y="6648"/>
                </a:cubicBezTo>
                <a:cubicBezTo>
                  <a:pt x="1905" y="6448"/>
                  <a:pt x="2281" y="6222"/>
                  <a:pt x="2657" y="6022"/>
                </a:cubicBezTo>
                <a:cubicBezTo>
                  <a:pt x="2802" y="5957"/>
                  <a:pt x="2948" y="5851"/>
                  <a:pt x="3107" y="5851"/>
                </a:cubicBezTo>
                <a:cubicBezTo>
                  <a:pt x="3194" y="5851"/>
                  <a:pt x="3286" y="5883"/>
                  <a:pt x="3384" y="5972"/>
                </a:cubicBezTo>
                <a:cubicBezTo>
                  <a:pt x="3609" y="6197"/>
                  <a:pt x="3785" y="6423"/>
                  <a:pt x="3634" y="6749"/>
                </a:cubicBezTo>
                <a:cubicBezTo>
                  <a:pt x="3409" y="7250"/>
                  <a:pt x="3760" y="7726"/>
                  <a:pt x="3785" y="8202"/>
                </a:cubicBezTo>
                <a:cubicBezTo>
                  <a:pt x="3785" y="8516"/>
                  <a:pt x="4327" y="8790"/>
                  <a:pt x="4710" y="8790"/>
                </a:cubicBezTo>
                <a:cubicBezTo>
                  <a:pt x="4755" y="8790"/>
                  <a:pt x="4798" y="8786"/>
                  <a:pt x="4837" y="8779"/>
                </a:cubicBezTo>
                <a:cubicBezTo>
                  <a:pt x="5238" y="8703"/>
                  <a:pt x="5263" y="8378"/>
                  <a:pt x="5339" y="8052"/>
                </a:cubicBezTo>
                <a:cubicBezTo>
                  <a:pt x="5489" y="7150"/>
                  <a:pt x="5564" y="6272"/>
                  <a:pt x="5514" y="5370"/>
                </a:cubicBezTo>
                <a:cubicBezTo>
                  <a:pt x="5642" y="4820"/>
                  <a:pt x="5744" y="4619"/>
                  <a:pt x="6044" y="4619"/>
                </a:cubicBezTo>
                <a:cubicBezTo>
                  <a:pt x="6154" y="4619"/>
                  <a:pt x="6291" y="4646"/>
                  <a:pt x="6466" y="4693"/>
                </a:cubicBezTo>
                <a:cubicBezTo>
                  <a:pt x="6918" y="4819"/>
                  <a:pt x="7344" y="4969"/>
                  <a:pt x="7795" y="5094"/>
                </a:cubicBezTo>
                <a:cubicBezTo>
                  <a:pt x="7891" y="5122"/>
                  <a:pt x="7986" y="5136"/>
                  <a:pt x="8076" y="5136"/>
                </a:cubicBezTo>
                <a:cubicBezTo>
                  <a:pt x="8315" y="5136"/>
                  <a:pt x="8527" y="5037"/>
                  <a:pt x="8672" y="4819"/>
                </a:cubicBezTo>
                <a:cubicBezTo>
                  <a:pt x="8872" y="4493"/>
                  <a:pt x="8572" y="4267"/>
                  <a:pt x="8446" y="4017"/>
                </a:cubicBezTo>
                <a:cubicBezTo>
                  <a:pt x="8296" y="3766"/>
                  <a:pt x="8045" y="3666"/>
                  <a:pt x="7770" y="3616"/>
                </a:cubicBezTo>
                <a:cubicBezTo>
                  <a:pt x="7519" y="3566"/>
                  <a:pt x="7268" y="3515"/>
                  <a:pt x="6993" y="3440"/>
                </a:cubicBezTo>
                <a:cubicBezTo>
                  <a:pt x="5715" y="3064"/>
                  <a:pt x="5715" y="3064"/>
                  <a:pt x="6366" y="1886"/>
                </a:cubicBezTo>
                <a:cubicBezTo>
                  <a:pt x="6717" y="1285"/>
                  <a:pt x="6742" y="784"/>
                  <a:pt x="6166" y="332"/>
                </a:cubicBezTo>
                <a:cubicBezTo>
                  <a:pt x="5946" y="113"/>
                  <a:pt x="5780" y="0"/>
                  <a:pt x="565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889" name="Google Shape;889;p35"/>
          <p:cNvGrpSpPr/>
          <p:nvPr/>
        </p:nvGrpSpPr>
        <p:grpSpPr>
          <a:xfrm>
            <a:off x="10276233" y="1432433"/>
            <a:ext cx="255728" cy="405703"/>
            <a:chOff x="7707175" y="1074324"/>
            <a:chExt cx="191796" cy="304277"/>
          </a:xfrm>
        </p:grpSpPr>
        <p:sp>
          <p:nvSpPr>
            <p:cNvPr id="890" name="Google Shape;890;p35"/>
            <p:cNvSpPr/>
            <p:nvPr/>
          </p:nvSpPr>
          <p:spPr>
            <a:xfrm>
              <a:off x="7773074" y="1247243"/>
              <a:ext cx="125898" cy="131358"/>
            </a:xfrm>
            <a:custGeom>
              <a:avLst/>
              <a:gdLst/>
              <a:ahLst/>
              <a:cxnLst/>
              <a:rect l="l" t="t" r="r" b="b"/>
              <a:pathLst>
                <a:path w="3735" h="3897" extrusionOk="0">
                  <a:moveTo>
                    <a:pt x="1765" y="0"/>
                  </a:moveTo>
                  <a:cubicBezTo>
                    <a:pt x="1753" y="0"/>
                    <a:pt x="1741" y="0"/>
                    <a:pt x="1729" y="1"/>
                  </a:cubicBezTo>
                  <a:cubicBezTo>
                    <a:pt x="1579" y="1"/>
                    <a:pt x="1404" y="51"/>
                    <a:pt x="1253" y="126"/>
                  </a:cubicBezTo>
                  <a:cubicBezTo>
                    <a:pt x="451" y="577"/>
                    <a:pt x="0" y="2031"/>
                    <a:pt x="351" y="2908"/>
                  </a:cubicBezTo>
                  <a:cubicBezTo>
                    <a:pt x="501" y="3184"/>
                    <a:pt x="752" y="3334"/>
                    <a:pt x="927" y="3560"/>
                  </a:cubicBezTo>
                  <a:cubicBezTo>
                    <a:pt x="1304" y="3783"/>
                    <a:pt x="1647" y="3896"/>
                    <a:pt x="1971" y="3896"/>
                  </a:cubicBezTo>
                  <a:cubicBezTo>
                    <a:pt x="2336" y="3896"/>
                    <a:pt x="2675" y="3752"/>
                    <a:pt x="3008" y="3460"/>
                  </a:cubicBezTo>
                  <a:cubicBezTo>
                    <a:pt x="3509" y="3034"/>
                    <a:pt x="3734" y="2081"/>
                    <a:pt x="3509" y="1430"/>
                  </a:cubicBezTo>
                  <a:cubicBezTo>
                    <a:pt x="3238" y="667"/>
                    <a:pt x="2412" y="0"/>
                    <a:pt x="1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1" name="Google Shape;891;p35"/>
            <p:cNvSpPr/>
            <p:nvPr/>
          </p:nvSpPr>
          <p:spPr>
            <a:xfrm>
              <a:off x="7707175" y="1074324"/>
              <a:ext cx="75201" cy="65527"/>
            </a:xfrm>
            <a:custGeom>
              <a:avLst/>
              <a:gdLst/>
              <a:ahLst/>
              <a:cxnLst/>
              <a:rect l="l" t="t" r="r" b="b"/>
              <a:pathLst>
                <a:path w="2231" h="1944" extrusionOk="0">
                  <a:moveTo>
                    <a:pt x="786" y="0"/>
                  </a:moveTo>
                  <a:cubicBezTo>
                    <a:pt x="663" y="0"/>
                    <a:pt x="565" y="70"/>
                    <a:pt x="526" y="244"/>
                  </a:cubicBezTo>
                  <a:cubicBezTo>
                    <a:pt x="351" y="294"/>
                    <a:pt x="276" y="419"/>
                    <a:pt x="276" y="620"/>
                  </a:cubicBezTo>
                  <a:cubicBezTo>
                    <a:pt x="75" y="770"/>
                    <a:pt x="0" y="970"/>
                    <a:pt x="100" y="1221"/>
                  </a:cubicBezTo>
                  <a:cubicBezTo>
                    <a:pt x="123" y="1723"/>
                    <a:pt x="395" y="1851"/>
                    <a:pt x="784" y="1851"/>
                  </a:cubicBezTo>
                  <a:cubicBezTo>
                    <a:pt x="823" y="1851"/>
                    <a:pt x="862" y="1850"/>
                    <a:pt x="902" y="1848"/>
                  </a:cubicBezTo>
                  <a:cubicBezTo>
                    <a:pt x="1106" y="1907"/>
                    <a:pt x="1252" y="1943"/>
                    <a:pt x="1366" y="1943"/>
                  </a:cubicBezTo>
                  <a:cubicBezTo>
                    <a:pt x="1592" y="1943"/>
                    <a:pt x="1697" y="1803"/>
                    <a:pt x="1880" y="1422"/>
                  </a:cubicBezTo>
                  <a:lnTo>
                    <a:pt x="1905" y="1221"/>
                  </a:lnTo>
                  <a:cubicBezTo>
                    <a:pt x="2231" y="569"/>
                    <a:pt x="2231" y="569"/>
                    <a:pt x="1504" y="68"/>
                  </a:cubicBezTo>
                  <a:cubicBezTo>
                    <a:pt x="1454" y="43"/>
                    <a:pt x="1379" y="43"/>
                    <a:pt x="1303" y="43"/>
                  </a:cubicBezTo>
                  <a:cubicBezTo>
                    <a:pt x="1178" y="43"/>
                    <a:pt x="1053" y="18"/>
                    <a:pt x="902" y="18"/>
                  </a:cubicBezTo>
                  <a:cubicBezTo>
                    <a:pt x="862" y="7"/>
                    <a:pt x="823" y="0"/>
                    <a:pt x="7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892" name="Google Shape;892;p35"/>
          <p:cNvSpPr/>
          <p:nvPr/>
        </p:nvSpPr>
        <p:spPr>
          <a:xfrm rot="2945017">
            <a:off x="2697889" y="2584703"/>
            <a:ext cx="478672" cy="544916"/>
          </a:xfrm>
          <a:custGeom>
            <a:avLst/>
            <a:gdLst/>
            <a:ahLst/>
            <a:cxnLst/>
            <a:rect l="l" t="t" r="r" b="b"/>
            <a:pathLst>
              <a:path w="11099" h="12635" extrusionOk="0">
                <a:moveTo>
                  <a:pt x="5421" y="7516"/>
                </a:moveTo>
                <a:cubicBezTo>
                  <a:pt x="5626" y="7516"/>
                  <a:pt x="5845" y="7540"/>
                  <a:pt x="6076" y="7594"/>
                </a:cubicBezTo>
                <a:cubicBezTo>
                  <a:pt x="5865" y="8490"/>
                  <a:pt x="5230" y="9611"/>
                  <a:pt x="4308" y="9611"/>
                </a:cubicBezTo>
                <a:cubicBezTo>
                  <a:pt x="4294" y="9611"/>
                  <a:pt x="4280" y="9610"/>
                  <a:pt x="4265" y="9610"/>
                </a:cubicBezTo>
                <a:cubicBezTo>
                  <a:pt x="2817" y="9553"/>
                  <a:pt x="3538" y="7516"/>
                  <a:pt x="5421" y="7516"/>
                </a:cubicBezTo>
                <a:close/>
                <a:moveTo>
                  <a:pt x="919" y="1"/>
                </a:moveTo>
                <a:cubicBezTo>
                  <a:pt x="578" y="1"/>
                  <a:pt x="349" y="173"/>
                  <a:pt x="260" y="466"/>
                </a:cubicBezTo>
                <a:cubicBezTo>
                  <a:pt x="1" y="1304"/>
                  <a:pt x="1080" y="1429"/>
                  <a:pt x="1928" y="1625"/>
                </a:cubicBezTo>
                <a:cubicBezTo>
                  <a:pt x="3489" y="1982"/>
                  <a:pt x="4658" y="2928"/>
                  <a:pt x="5657" y="4114"/>
                </a:cubicBezTo>
                <a:cubicBezTo>
                  <a:pt x="6130" y="4676"/>
                  <a:pt x="6424" y="5328"/>
                  <a:pt x="6353" y="6139"/>
                </a:cubicBezTo>
                <a:cubicBezTo>
                  <a:pt x="5844" y="6148"/>
                  <a:pt x="5398" y="6131"/>
                  <a:pt x="4970" y="6175"/>
                </a:cubicBezTo>
                <a:cubicBezTo>
                  <a:pt x="3650" y="6318"/>
                  <a:pt x="2713" y="6996"/>
                  <a:pt x="2213" y="8227"/>
                </a:cubicBezTo>
                <a:cubicBezTo>
                  <a:pt x="1614" y="9737"/>
                  <a:pt x="2880" y="10992"/>
                  <a:pt x="4329" y="10992"/>
                </a:cubicBezTo>
                <a:cubicBezTo>
                  <a:pt x="4909" y="10992"/>
                  <a:pt x="5519" y="10790"/>
                  <a:pt x="6049" y="10323"/>
                </a:cubicBezTo>
                <a:cubicBezTo>
                  <a:pt x="6611" y="9833"/>
                  <a:pt x="6950" y="9208"/>
                  <a:pt x="7254" y="8548"/>
                </a:cubicBezTo>
                <a:cubicBezTo>
                  <a:pt x="7396" y="8244"/>
                  <a:pt x="7466" y="8109"/>
                  <a:pt x="7590" y="8109"/>
                </a:cubicBezTo>
                <a:cubicBezTo>
                  <a:pt x="7684" y="8109"/>
                  <a:pt x="7809" y="8187"/>
                  <a:pt x="8021" y="8325"/>
                </a:cubicBezTo>
                <a:cubicBezTo>
                  <a:pt x="9207" y="9074"/>
                  <a:pt x="9743" y="10127"/>
                  <a:pt x="9528" y="11537"/>
                </a:cubicBezTo>
                <a:cubicBezTo>
                  <a:pt x="9421" y="12215"/>
                  <a:pt x="9600" y="12554"/>
                  <a:pt x="10055" y="12625"/>
                </a:cubicBezTo>
                <a:cubicBezTo>
                  <a:pt x="10094" y="12631"/>
                  <a:pt x="10132" y="12634"/>
                  <a:pt x="10169" y="12634"/>
                </a:cubicBezTo>
                <a:cubicBezTo>
                  <a:pt x="11098" y="12634"/>
                  <a:pt x="11087" y="10723"/>
                  <a:pt x="10795" y="9761"/>
                </a:cubicBezTo>
                <a:cubicBezTo>
                  <a:pt x="10394" y="8441"/>
                  <a:pt x="9546" y="7522"/>
                  <a:pt x="8342" y="6907"/>
                </a:cubicBezTo>
                <a:cubicBezTo>
                  <a:pt x="7958" y="6710"/>
                  <a:pt x="7762" y="6496"/>
                  <a:pt x="7771" y="6032"/>
                </a:cubicBezTo>
                <a:cubicBezTo>
                  <a:pt x="7789" y="5078"/>
                  <a:pt x="7468" y="4213"/>
                  <a:pt x="6888" y="3454"/>
                </a:cubicBezTo>
                <a:cubicBezTo>
                  <a:pt x="5434" y="1527"/>
                  <a:pt x="3507" y="394"/>
                  <a:pt x="1125" y="20"/>
                </a:cubicBezTo>
                <a:cubicBezTo>
                  <a:pt x="1052" y="7"/>
                  <a:pt x="984" y="1"/>
                  <a:pt x="9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893" name="Google Shape;893;p35"/>
          <p:cNvGrpSpPr/>
          <p:nvPr/>
        </p:nvGrpSpPr>
        <p:grpSpPr>
          <a:xfrm rot="616910">
            <a:off x="635240" y="714186"/>
            <a:ext cx="2284584" cy="3620028"/>
            <a:chOff x="815600" y="654975"/>
            <a:chExt cx="1570784" cy="2488981"/>
          </a:xfrm>
        </p:grpSpPr>
        <p:sp>
          <p:nvSpPr>
            <p:cNvPr id="894" name="Google Shape;894;p35"/>
            <p:cNvSpPr/>
            <p:nvPr/>
          </p:nvSpPr>
          <p:spPr>
            <a:xfrm>
              <a:off x="815600" y="654975"/>
              <a:ext cx="1570784" cy="2488981"/>
            </a:xfrm>
            <a:custGeom>
              <a:avLst/>
              <a:gdLst/>
              <a:ahLst/>
              <a:cxnLst/>
              <a:rect l="l" t="t" r="r" b="b"/>
              <a:pathLst>
                <a:path w="58524" h="92734" extrusionOk="0">
                  <a:moveTo>
                    <a:pt x="58440" y="5629"/>
                  </a:moveTo>
                  <a:cubicBezTo>
                    <a:pt x="58398" y="5126"/>
                    <a:pt x="58377" y="4582"/>
                    <a:pt x="58314" y="3996"/>
                  </a:cubicBezTo>
                  <a:cubicBezTo>
                    <a:pt x="57875" y="293"/>
                    <a:pt x="54883" y="0"/>
                    <a:pt x="53983" y="0"/>
                  </a:cubicBezTo>
                  <a:cubicBezTo>
                    <a:pt x="53858" y="0"/>
                    <a:pt x="53711" y="0"/>
                    <a:pt x="53544" y="0"/>
                  </a:cubicBezTo>
                  <a:cubicBezTo>
                    <a:pt x="53523" y="0"/>
                    <a:pt x="52979" y="42"/>
                    <a:pt x="52979" y="42"/>
                  </a:cubicBezTo>
                  <a:cubicBezTo>
                    <a:pt x="51472" y="147"/>
                    <a:pt x="49757" y="272"/>
                    <a:pt x="48020" y="774"/>
                  </a:cubicBezTo>
                  <a:cubicBezTo>
                    <a:pt x="47874" y="816"/>
                    <a:pt x="47664" y="858"/>
                    <a:pt x="47560" y="879"/>
                  </a:cubicBezTo>
                  <a:cubicBezTo>
                    <a:pt x="46513" y="879"/>
                    <a:pt x="44609" y="1235"/>
                    <a:pt x="43354" y="3432"/>
                  </a:cubicBezTo>
                  <a:cubicBezTo>
                    <a:pt x="43333" y="3473"/>
                    <a:pt x="43312" y="3494"/>
                    <a:pt x="43312" y="3536"/>
                  </a:cubicBezTo>
                  <a:cubicBezTo>
                    <a:pt x="41889" y="6298"/>
                    <a:pt x="40362" y="9165"/>
                    <a:pt x="38625" y="12345"/>
                  </a:cubicBezTo>
                  <a:cubicBezTo>
                    <a:pt x="37203" y="14940"/>
                    <a:pt x="35926" y="17346"/>
                    <a:pt x="34775" y="19668"/>
                  </a:cubicBezTo>
                  <a:cubicBezTo>
                    <a:pt x="34775" y="19668"/>
                    <a:pt x="34754" y="19689"/>
                    <a:pt x="34754" y="19689"/>
                  </a:cubicBezTo>
                  <a:cubicBezTo>
                    <a:pt x="34629" y="19940"/>
                    <a:pt x="34503" y="20191"/>
                    <a:pt x="34378" y="20422"/>
                  </a:cubicBezTo>
                  <a:cubicBezTo>
                    <a:pt x="34085" y="20966"/>
                    <a:pt x="33771" y="21530"/>
                    <a:pt x="33499" y="22200"/>
                  </a:cubicBezTo>
                  <a:cubicBezTo>
                    <a:pt x="33415" y="22367"/>
                    <a:pt x="33332" y="22514"/>
                    <a:pt x="33269" y="22681"/>
                  </a:cubicBezTo>
                  <a:cubicBezTo>
                    <a:pt x="33164" y="22828"/>
                    <a:pt x="33060" y="22995"/>
                    <a:pt x="32976" y="23142"/>
                  </a:cubicBezTo>
                  <a:cubicBezTo>
                    <a:pt x="32850" y="23351"/>
                    <a:pt x="32725" y="23602"/>
                    <a:pt x="32641" y="23874"/>
                  </a:cubicBezTo>
                  <a:cubicBezTo>
                    <a:pt x="32327" y="24355"/>
                    <a:pt x="32076" y="24836"/>
                    <a:pt x="31867" y="25276"/>
                  </a:cubicBezTo>
                  <a:cubicBezTo>
                    <a:pt x="31867" y="25276"/>
                    <a:pt x="31804" y="25276"/>
                    <a:pt x="31804" y="25276"/>
                  </a:cubicBezTo>
                  <a:cubicBezTo>
                    <a:pt x="31386" y="25276"/>
                    <a:pt x="30967" y="25255"/>
                    <a:pt x="30549" y="25234"/>
                  </a:cubicBezTo>
                  <a:cubicBezTo>
                    <a:pt x="29670" y="25192"/>
                    <a:pt x="28770" y="25150"/>
                    <a:pt x="27850" y="25150"/>
                  </a:cubicBezTo>
                  <a:lnTo>
                    <a:pt x="27850" y="25150"/>
                  </a:lnTo>
                  <a:cubicBezTo>
                    <a:pt x="26657" y="25129"/>
                    <a:pt x="25464" y="25129"/>
                    <a:pt x="24272" y="25129"/>
                  </a:cubicBezTo>
                  <a:cubicBezTo>
                    <a:pt x="22221" y="25129"/>
                    <a:pt x="20547" y="25150"/>
                    <a:pt x="19020" y="25213"/>
                  </a:cubicBezTo>
                  <a:lnTo>
                    <a:pt x="18099" y="25234"/>
                  </a:lnTo>
                  <a:cubicBezTo>
                    <a:pt x="15609" y="25318"/>
                    <a:pt x="13036" y="25401"/>
                    <a:pt x="10462" y="25631"/>
                  </a:cubicBezTo>
                  <a:cubicBezTo>
                    <a:pt x="9751" y="25694"/>
                    <a:pt x="9060" y="25757"/>
                    <a:pt x="8412" y="25820"/>
                  </a:cubicBezTo>
                  <a:cubicBezTo>
                    <a:pt x="7742" y="25883"/>
                    <a:pt x="7114" y="25966"/>
                    <a:pt x="6445" y="26008"/>
                  </a:cubicBezTo>
                  <a:cubicBezTo>
                    <a:pt x="5273" y="26092"/>
                    <a:pt x="4248" y="26343"/>
                    <a:pt x="3244" y="26615"/>
                  </a:cubicBezTo>
                  <a:cubicBezTo>
                    <a:pt x="3181" y="26636"/>
                    <a:pt x="3139" y="26636"/>
                    <a:pt x="3076" y="26657"/>
                  </a:cubicBezTo>
                  <a:cubicBezTo>
                    <a:pt x="1214" y="27243"/>
                    <a:pt x="63" y="28833"/>
                    <a:pt x="42" y="30821"/>
                  </a:cubicBezTo>
                  <a:cubicBezTo>
                    <a:pt x="0" y="32704"/>
                    <a:pt x="21" y="34608"/>
                    <a:pt x="42" y="36449"/>
                  </a:cubicBezTo>
                  <a:cubicBezTo>
                    <a:pt x="42" y="36470"/>
                    <a:pt x="42" y="36491"/>
                    <a:pt x="42" y="36491"/>
                  </a:cubicBezTo>
                  <a:cubicBezTo>
                    <a:pt x="63" y="38102"/>
                    <a:pt x="84" y="39734"/>
                    <a:pt x="84" y="41324"/>
                  </a:cubicBezTo>
                  <a:cubicBezTo>
                    <a:pt x="105" y="42182"/>
                    <a:pt x="105" y="43019"/>
                    <a:pt x="105" y="43877"/>
                  </a:cubicBezTo>
                  <a:cubicBezTo>
                    <a:pt x="126" y="45216"/>
                    <a:pt x="126" y="46555"/>
                    <a:pt x="147" y="47894"/>
                  </a:cubicBezTo>
                  <a:cubicBezTo>
                    <a:pt x="147" y="50552"/>
                    <a:pt x="168" y="53293"/>
                    <a:pt x="252" y="56034"/>
                  </a:cubicBezTo>
                  <a:cubicBezTo>
                    <a:pt x="252" y="56034"/>
                    <a:pt x="252" y="56054"/>
                    <a:pt x="252" y="56075"/>
                  </a:cubicBezTo>
                  <a:cubicBezTo>
                    <a:pt x="293" y="57101"/>
                    <a:pt x="293" y="58147"/>
                    <a:pt x="293" y="59235"/>
                  </a:cubicBezTo>
                  <a:cubicBezTo>
                    <a:pt x="314" y="59779"/>
                    <a:pt x="314" y="60323"/>
                    <a:pt x="314" y="60846"/>
                  </a:cubicBezTo>
                  <a:lnTo>
                    <a:pt x="314" y="60930"/>
                  </a:lnTo>
                  <a:cubicBezTo>
                    <a:pt x="293" y="61076"/>
                    <a:pt x="293" y="61243"/>
                    <a:pt x="293" y="61411"/>
                  </a:cubicBezTo>
                  <a:cubicBezTo>
                    <a:pt x="293" y="63712"/>
                    <a:pt x="314" y="66056"/>
                    <a:pt x="356" y="68337"/>
                  </a:cubicBezTo>
                  <a:lnTo>
                    <a:pt x="356" y="68441"/>
                  </a:lnTo>
                  <a:cubicBezTo>
                    <a:pt x="335" y="68734"/>
                    <a:pt x="293" y="69299"/>
                    <a:pt x="398" y="69948"/>
                  </a:cubicBezTo>
                  <a:cubicBezTo>
                    <a:pt x="314" y="70659"/>
                    <a:pt x="314" y="71371"/>
                    <a:pt x="398" y="72061"/>
                  </a:cubicBezTo>
                  <a:cubicBezTo>
                    <a:pt x="398" y="72228"/>
                    <a:pt x="377" y="72396"/>
                    <a:pt x="398" y="72542"/>
                  </a:cubicBezTo>
                  <a:cubicBezTo>
                    <a:pt x="398" y="72563"/>
                    <a:pt x="398" y="72584"/>
                    <a:pt x="398" y="72605"/>
                  </a:cubicBezTo>
                  <a:cubicBezTo>
                    <a:pt x="398" y="72751"/>
                    <a:pt x="377" y="72919"/>
                    <a:pt x="398" y="73065"/>
                  </a:cubicBezTo>
                  <a:cubicBezTo>
                    <a:pt x="398" y="73254"/>
                    <a:pt x="419" y="73442"/>
                    <a:pt x="461" y="73609"/>
                  </a:cubicBezTo>
                  <a:cubicBezTo>
                    <a:pt x="440" y="74195"/>
                    <a:pt x="440" y="74823"/>
                    <a:pt x="503" y="75492"/>
                  </a:cubicBezTo>
                  <a:cubicBezTo>
                    <a:pt x="461" y="75911"/>
                    <a:pt x="461" y="76308"/>
                    <a:pt x="503" y="76706"/>
                  </a:cubicBezTo>
                  <a:lnTo>
                    <a:pt x="503" y="76957"/>
                  </a:lnTo>
                  <a:cubicBezTo>
                    <a:pt x="461" y="77313"/>
                    <a:pt x="461" y="77689"/>
                    <a:pt x="482" y="78066"/>
                  </a:cubicBezTo>
                  <a:cubicBezTo>
                    <a:pt x="461" y="78359"/>
                    <a:pt x="461" y="78652"/>
                    <a:pt x="503" y="78966"/>
                  </a:cubicBezTo>
                  <a:cubicBezTo>
                    <a:pt x="503" y="78987"/>
                    <a:pt x="503" y="79217"/>
                    <a:pt x="503" y="79217"/>
                  </a:cubicBezTo>
                  <a:cubicBezTo>
                    <a:pt x="503" y="79949"/>
                    <a:pt x="503" y="80702"/>
                    <a:pt x="503" y="81435"/>
                  </a:cubicBezTo>
                  <a:cubicBezTo>
                    <a:pt x="524" y="82146"/>
                    <a:pt x="524" y="82879"/>
                    <a:pt x="524" y="83590"/>
                  </a:cubicBezTo>
                  <a:cubicBezTo>
                    <a:pt x="524" y="83695"/>
                    <a:pt x="524" y="83799"/>
                    <a:pt x="524" y="83883"/>
                  </a:cubicBezTo>
                  <a:cubicBezTo>
                    <a:pt x="503" y="84176"/>
                    <a:pt x="503" y="84531"/>
                    <a:pt x="524" y="84908"/>
                  </a:cubicBezTo>
                  <a:cubicBezTo>
                    <a:pt x="524" y="84929"/>
                    <a:pt x="524" y="84950"/>
                    <a:pt x="544" y="84971"/>
                  </a:cubicBezTo>
                  <a:cubicBezTo>
                    <a:pt x="649" y="86310"/>
                    <a:pt x="1507" y="87754"/>
                    <a:pt x="3160" y="88277"/>
                  </a:cubicBezTo>
                  <a:cubicBezTo>
                    <a:pt x="3181" y="88298"/>
                    <a:pt x="3202" y="88319"/>
                    <a:pt x="3223" y="88340"/>
                  </a:cubicBezTo>
                  <a:cubicBezTo>
                    <a:pt x="3578" y="88570"/>
                    <a:pt x="4060" y="88905"/>
                    <a:pt x="4729" y="89156"/>
                  </a:cubicBezTo>
                  <a:cubicBezTo>
                    <a:pt x="4792" y="89197"/>
                    <a:pt x="4876" y="89239"/>
                    <a:pt x="4938" y="89260"/>
                  </a:cubicBezTo>
                  <a:cubicBezTo>
                    <a:pt x="5085" y="89365"/>
                    <a:pt x="5252" y="89449"/>
                    <a:pt x="5420" y="89532"/>
                  </a:cubicBezTo>
                  <a:cubicBezTo>
                    <a:pt x="5587" y="89616"/>
                    <a:pt x="5775" y="89700"/>
                    <a:pt x="5964" y="89783"/>
                  </a:cubicBezTo>
                  <a:cubicBezTo>
                    <a:pt x="6487" y="90076"/>
                    <a:pt x="6968" y="90244"/>
                    <a:pt x="7282" y="90348"/>
                  </a:cubicBezTo>
                  <a:cubicBezTo>
                    <a:pt x="9207" y="91039"/>
                    <a:pt x="11236" y="91583"/>
                    <a:pt x="13475" y="92001"/>
                  </a:cubicBezTo>
                  <a:cubicBezTo>
                    <a:pt x="16049" y="92503"/>
                    <a:pt x="18727" y="92734"/>
                    <a:pt x="21949" y="92734"/>
                  </a:cubicBezTo>
                  <a:lnTo>
                    <a:pt x="21970" y="92734"/>
                  </a:lnTo>
                  <a:cubicBezTo>
                    <a:pt x="25548" y="92692"/>
                    <a:pt x="28687" y="92378"/>
                    <a:pt x="31532" y="91792"/>
                  </a:cubicBezTo>
                  <a:cubicBezTo>
                    <a:pt x="34022" y="91290"/>
                    <a:pt x="36261" y="90683"/>
                    <a:pt x="38374" y="89972"/>
                  </a:cubicBezTo>
                  <a:cubicBezTo>
                    <a:pt x="39232" y="89700"/>
                    <a:pt x="39985" y="89365"/>
                    <a:pt x="40718" y="89030"/>
                  </a:cubicBezTo>
                  <a:cubicBezTo>
                    <a:pt x="41073" y="88884"/>
                    <a:pt x="41429" y="88716"/>
                    <a:pt x="41785" y="88570"/>
                  </a:cubicBezTo>
                  <a:cubicBezTo>
                    <a:pt x="41806" y="88570"/>
                    <a:pt x="41994" y="88486"/>
                    <a:pt x="41994" y="88486"/>
                  </a:cubicBezTo>
                  <a:cubicBezTo>
                    <a:pt x="43124" y="88005"/>
                    <a:pt x="44651" y="87063"/>
                    <a:pt x="44651" y="84594"/>
                  </a:cubicBezTo>
                  <a:cubicBezTo>
                    <a:pt x="44651" y="84531"/>
                    <a:pt x="44651" y="84469"/>
                    <a:pt x="44651" y="84385"/>
                  </a:cubicBezTo>
                  <a:cubicBezTo>
                    <a:pt x="44651" y="84364"/>
                    <a:pt x="44672" y="81958"/>
                    <a:pt x="44693" y="80765"/>
                  </a:cubicBezTo>
                  <a:cubicBezTo>
                    <a:pt x="44714" y="77187"/>
                    <a:pt x="44756" y="73505"/>
                    <a:pt x="44819" y="69843"/>
                  </a:cubicBezTo>
                  <a:cubicBezTo>
                    <a:pt x="44840" y="67793"/>
                    <a:pt x="44861" y="65742"/>
                    <a:pt x="44861" y="63671"/>
                  </a:cubicBezTo>
                  <a:cubicBezTo>
                    <a:pt x="44902" y="60155"/>
                    <a:pt x="44923" y="56515"/>
                    <a:pt x="45007" y="52937"/>
                  </a:cubicBezTo>
                  <a:cubicBezTo>
                    <a:pt x="45049" y="50049"/>
                    <a:pt x="45070" y="47141"/>
                    <a:pt x="45070" y="44316"/>
                  </a:cubicBezTo>
                  <a:cubicBezTo>
                    <a:pt x="45070" y="41973"/>
                    <a:pt x="45091" y="39546"/>
                    <a:pt x="45112" y="37160"/>
                  </a:cubicBezTo>
                  <a:cubicBezTo>
                    <a:pt x="45133" y="36700"/>
                    <a:pt x="45133" y="36240"/>
                    <a:pt x="45133" y="35779"/>
                  </a:cubicBezTo>
                  <a:cubicBezTo>
                    <a:pt x="45174" y="34398"/>
                    <a:pt x="45195" y="32955"/>
                    <a:pt x="45133" y="31469"/>
                  </a:cubicBezTo>
                  <a:cubicBezTo>
                    <a:pt x="45091" y="29168"/>
                    <a:pt x="44212" y="27640"/>
                    <a:pt x="42412" y="26720"/>
                  </a:cubicBezTo>
                  <a:cubicBezTo>
                    <a:pt x="43061" y="25506"/>
                    <a:pt x="43710" y="24292"/>
                    <a:pt x="44337" y="23100"/>
                  </a:cubicBezTo>
                  <a:cubicBezTo>
                    <a:pt x="45405" y="21091"/>
                    <a:pt x="46493" y="19061"/>
                    <a:pt x="47539" y="17095"/>
                  </a:cubicBezTo>
                  <a:lnTo>
                    <a:pt x="48627" y="15044"/>
                  </a:lnTo>
                  <a:cubicBezTo>
                    <a:pt x="49359" y="13684"/>
                    <a:pt x="50112" y="12240"/>
                    <a:pt x="51033" y="10504"/>
                  </a:cubicBezTo>
                  <a:cubicBezTo>
                    <a:pt x="51138" y="10483"/>
                    <a:pt x="51263" y="10483"/>
                    <a:pt x="51368" y="10483"/>
                  </a:cubicBezTo>
                  <a:cubicBezTo>
                    <a:pt x="51786" y="10441"/>
                    <a:pt x="52163" y="10420"/>
                    <a:pt x="52519" y="10420"/>
                  </a:cubicBezTo>
                  <a:cubicBezTo>
                    <a:pt x="52560" y="10420"/>
                    <a:pt x="52623" y="10420"/>
                    <a:pt x="52665" y="10399"/>
                  </a:cubicBezTo>
                  <a:cubicBezTo>
                    <a:pt x="53230" y="10378"/>
                    <a:pt x="53816" y="10378"/>
                    <a:pt x="54464" y="10378"/>
                  </a:cubicBezTo>
                  <a:cubicBezTo>
                    <a:pt x="55971" y="10378"/>
                    <a:pt x="56913" y="9709"/>
                    <a:pt x="57436" y="9144"/>
                  </a:cubicBezTo>
                  <a:cubicBezTo>
                    <a:pt x="58168" y="8370"/>
                    <a:pt x="58524" y="7344"/>
                    <a:pt x="58461" y="6214"/>
                  </a:cubicBezTo>
                  <a:cubicBezTo>
                    <a:pt x="58440" y="6005"/>
                    <a:pt x="58440" y="5817"/>
                    <a:pt x="58440" y="5629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895" name="Google Shape;895;p35"/>
            <p:cNvGrpSpPr/>
            <p:nvPr/>
          </p:nvGrpSpPr>
          <p:grpSpPr>
            <a:xfrm>
              <a:off x="897338" y="721975"/>
              <a:ext cx="1407300" cy="2342350"/>
              <a:chOff x="1990750" y="549300"/>
              <a:chExt cx="1407300" cy="2342350"/>
            </a:xfrm>
          </p:grpSpPr>
          <p:sp>
            <p:nvSpPr>
              <p:cNvPr id="896" name="Google Shape;896;p35"/>
              <p:cNvSpPr/>
              <p:nvPr/>
            </p:nvSpPr>
            <p:spPr>
              <a:xfrm>
                <a:off x="2004650" y="1300150"/>
                <a:ext cx="1019950" cy="222150"/>
              </a:xfrm>
              <a:custGeom>
                <a:avLst/>
                <a:gdLst/>
                <a:ahLst/>
                <a:cxnLst/>
                <a:rect l="l" t="t" r="r" b="b"/>
                <a:pathLst>
                  <a:path w="40798" h="8886" extrusionOk="0">
                    <a:moveTo>
                      <a:pt x="26086" y="1579"/>
                    </a:moveTo>
                    <a:cubicBezTo>
                      <a:pt x="25910" y="1604"/>
                      <a:pt x="25760" y="1604"/>
                      <a:pt x="25610" y="1604"/>
                    </a:cubicBezTo>
                    <a:cubicBezTo>
                      <a:pt x="25760" y="1579"/>
                      <a:pt x="25910" y="1579"/>
                      <a:pt x="26086" y="1579"/>
                    </a:cubicBezTo>
                    <a:close/>
                    <a:moveTo>
                      <a:pt x="40547" y="0"/>
                    </a:moveTo>
                    <a:cubicBezTo>
                      <a:pt x="38667" y="351"/>
                      <a:pt x="36813" y="702"/>
                      <a:pt x="34933" y="853"/>
                    </a:cubicBezTo>
                    <a:cubicBezTo>
                      <a:pt x="32602" y="1078"/>
                      <a:pt x="30271" y="1254"/>
                      <a:pt x="27966" y="1354"/>
                    </a:cubicBezTo>
                    <a:cubicBezTo>
                      <a:pt x="25058" y="1479"/>
                      <a:pt x="22151" y="1529"/>
                      <a:pt x="19269" y="1554"/>
                    </a:cubicBezTo>
                    <a:cubicBezTo>
                      <a:pt x="18593" y="1563"/>
                      <a:pt x="17918" y="1567"/>
                      <a:pt x="17243" y="1567"/>
                    </a:cubicBezTo>
                    <a:cubicBezTo>
                      <a:pt x="13815" y="1567"/>
                      <a:pt x="10402" y="1459"/>
                      <a:pt x="6988" y="1229"/>
                    </a:cubicBezTo>
                    <a:cubicBezTo>
                      <a:pt x="5860" y="1165"/>
                      <a:pt x="4732" y="956"/>
                      <a:pt x="3604" y="956"/>
                    </a:cubicBezTo>
                    <a:cubicBezTo>
                      <a:pt x="3404" y="956"/>
                      <a:pt x="3203" y="963"/>
                      <a:pt x="3003" y="978"/>
                    </a:cubicBezTo>
                    <a:cubicBezTo>
                      <a:pt x="2201" y="802"/>
                      <a:pt x="1399" y="602"/>
                      <a:pt x="572" y="452"/>
                    </a:cubicBezTo>
                    <a:cubicBezTo>
                      <a:pt x="485" y="432"/>
                      <a:pt x="410" y="422"/>
                      <a:pt x="346" y="422"/>
                    </a:cubicBezTo>
                    <a:cubicBezTo>
                      <a:pt x="78" y="422"/>
                      <a:pt x="0" y="598"/>
                      <a:pt x="21" y="1003"/>
                    </a:cubicBezTo>
                    <a:cubicBezTo>
                      <a:pt x="46" y="1379"/>
                      <a:pt x="121" y="1780"/>
                      <a:pt x="121" y="2181"/>
                    </a:cubicBezTo>
                    <a:cubicBezTo>
                      <a:pt x="121" y="3710"/>
                      <a:pt x="171" y="5239"/>
                      <a:pt x="196" y="6767"/>
                    </a:cubicBezTo>
                    <a:cubicBezTo>
                      <a:pt x="722" y="7043"/>
                      <a:pt x="1249" y="7369"/>
                      <a:pt x="1825" y="7444"/>
                    </a:cubicBezTo>
                    <a:cubicBezTo>
                      <a:pt x="4407" y="7795"/>
                      <a:pt x="6963" y="8246"/>
                      <a:pt x="9570" y="8497"/>
                    </a:cubicBezTo>
                    <a:cubicBezTo>
                      <a:pt x="11550" y="8547"/>
                      <a:pt x="13555" y="8722"/>
                      <a:pt x="15535" y="8772"/>
                    </a:cubicBezTo>
                    <a:cubicBezTo>
                      <a:pt x="15836" y="8802"/>
                      <a:pt x="16141" y="8808"/>
                      <a:pt x="16447" y="8808"/>
                    </a:cubicBezTo>
                    <a:cubicBezTo>
                      <a:pt x="16696" y="8808"/>
                      <a:pt x="16945" y="8804"/>
                      <a:pt x="17193" y="8804"/>
                    </a:cubicBezTo>
                    <a:cubicBezTo>
                      <a:pt x="17427" y="8804"/>
                      <a:pt x="17660" y="8808"/>
                      <a:pt x="17890" y="8823"/>
                    </a:cubicBezTo>
                    <a:cubicBezTo>
                      <a:pt x="17966" y="8797"/>
                      <a:pt x="18066" y="8772"/>
                      <a:pt x="18166" y="8747"/>
                    </a:cubicBezTo>
                    <a:cubicBezTo>
                      <a:pt x="18226" y="8675"/>
                      <a:pt x="18292" y="8638"/>
                      <a:pt x="18356" y="8638"/>
                    </a:cubicBezTo>
                    <a:cubicBezTo>
                      <a:pt x="18424" y="8638"/>
                      <a:pt x="18490" y="8681"/>
                      <a:pt x="18542" y="8772"/>
                    </a:cubicBezTo>
                    <a:cubicBezTo>
                      <a:pt x="18642" y="8797"/>
                      <a:pt x="18717" y="8823"/>
                      <a:pt x="18818" y="8848"/>
                    </a:cubicBezTo>
                    <a:cubicBezTo>
                      <a:pt x="19181" y="8873"/>
                      <a:pt x="19545" y="8885"/>
                      <a:pt x="19908" y="8885"/>
                    </a:cubicBezTo>
                    <a:cubicBezTo>
                      <a:pt x="20271" y="8885"/>
                      <a:pt x="20635" y="8873"/>
                      <a:pt x="20998" y="8848"/>
                    </a:cubicBezTo>
                    <a:cubicBezTo>
                      <a:pt x="21098" y="8823"/>
                      <a:pt x="21174" y="8797"/>
                      <a:pt x="21274" y="8772"/>
                    </a:cubicBezTo>
                    <a:cubicBezTo>
                      <a:pt x="21356" y="8731"/>
                      <a:pt x="21438" y="8691"/>
                      <a:pt x="21533" y="8691"/>
                    </a:cubicBezTo>
                    <a:cubicBezTo>
                      <a:pt x="21555" y="8691"/>
                      <a:pt x="21577" y="8693"/>
                      <a:pt x="21600" y="8697"/>
                    </a:cubicBezTo>
                    <a:cubicBezTo>
                      <a:pt x="21675" y="8722"/>
                      <a:pt x="21750" y="8722"/>
                      <a:pt x="21825" y="8722"/>
                    </a:cubicBezTo>
                    <a:cubicBezTo>
                      <a:pt x="21875" y="8710"/>
                      <a:pt x="21926" y="8703"/>
                      <a:pt x="21979" y="8703"/>
                    </a:cubicBezTo>
                    <a:cubicBezTo>
                      <a:pt x="22032" y="8703"/>
                      <a:pt x="22088" y="8710"/>
                      <a:pt x="22151" y="8722"/>
                    </a:cubicBezTo>
                    <a:cubicBezTo>
                      <a:pt x="22226" y="8722"/>
                      <a:pt x="22276" y="8747"/>
                      <a:pt x="22352" y="8747"/>
                    </a:cubicBezTo>
                    <a:lnTo>
                      <a:pt x="22577" y="8747"/>
                    </a:lnTo>
                    <a:cubicBezTo>
                      <a:pt x="22677" y="8722"/>
                      <a:pt x="22753" y="8722"/>
                      <a:pt x="22828" y="8697"/>
                    </a:cubicBezTo>
                    <a:cubicBezTo>
                      <a:pt x="22856" y="8694"/>
                      <a:pt x="22885" y="8692"/>
                      <a:pt x="22914" y="8692"/>
                    </a:cubicBezTo>
                    <a:cubicBezTo>
                      <a:pt x="23086" y="8692"/>
                      <a:pt x="23261" y="8747"/>
                      <a:pt x="23454" y="8747"/>
                    </a:cubicBezTo>
                    <a:cubicBezTo>
                      <a:pt x="23555" y="8747"/>
                      <a:pt x="23630" y="8722"/>
                      <a:pt x="23730" y="8697"/>
                    </a:cubicBezTo>
                    <a:cubicBezTo>
                      <a:pt x="23998" y="8682"/>
                      <a:pt x="24266" y="8678"/>
                      <a:pt x="24534" y="8678"/>
                    </a:cubicBezTo>
                    <a:cubicBezTo>
                      <a:pt x="24818" y="8678"/>
                      <a:pt x="25102" y="8683"/>
                      <a:pt x="25387" y="8683"/>
                    </a:cubicBezTo>
                    <a:cubicBezTo>
                      <a:pt x="25737" y="8683"/>
                      <a:pt x="26087" y="8676"/>
                      <a:pt x="26437" y="8647"/>
                    </a:cubicBezTo>
                    <a:cubicBezTo>
                      <a:pt x="27038" y="8497"/>
                      <a:pt x="27665" y="8522"/>
                      <a:pt x="28266" y="8396"/>
                    </a:cubicBezTo>
                    <a:cubicBezTo>
                      <a:pt x="30246" y="8171"/>
                      <a:pt x="32226" y="8096"/>
                      <a:pt x="34181" y="7670"/>
                    </a:cubicBezTo>
                    <a:cubicBezTo>
                      <a:pt x="35058" y="7444"/>
                      <a:pt x="35936" y="7244"/>
                      <a:pt x="36788" y="7018"/>
                    </a:cubicBezTo>
                    <a:cubicBezTo>
                      <a:pt x="37715" y="6818"/>
                      <a:pt x="38667" y="6592"/>
                      <a:pt x="39444" y="5990"/>
                    </a:cubicBezTo>
                    <a:lnTo>
                      <a:pt x="39870" y="5640"/>
                    </a:lnTo>
                    <a:cubicBezTo>
                      <a:pt x="40297" y="5589"/>
                      <a:pt x="40472" y="5339"/>
                      <a:pt x="40472" y="4888"/>
                    </a:cubicBezTo>
                    <a:cubicBezTo>
                      <a:pt x="40472" y="3985"/>
                      <a:pt x="40522" y="3083"/>
                      <a:pt x="40497" y="2206"/>
                    </a:cubicBezTo>
                    <a:cubicBezTo>
                      <a:pt x="40497" y="1479"/>
                      <a:pt x="40798" y="752"/>
                      <a:pt x="4054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97" name="Google Shape;897;p35"/>
              <p:cNvSpPr/>
              <p:nvPr/>
            </p:nvSpPr>
            <p:spPr>
              <a:xfrm>
                <a:off x="2011425" y="1901575"/>
                <a:ext cx="1001275" cy="785200"/>
              </a:xfrm>
              <a:custGeom>
                <a:avLst/>
                <a:gdLst/>
                <a:ahLst/>
                <a:cxnLst/>
                <a:rect l="l" t="t" r="r" b="b"/>
                <a:pathLst>
                  <a:path w="40051" h="31408" extrusionOk="0">
                    <a:moveTo>
                      <a:pt x="39914" y="1"/>
                    </a:moveTo>
                    <a:cubicBezTo>
                      <a:pt x="39439" y="1"/>
                      <a:pt x="39307" y="560"/>
                      <a:pt x="38898" y="680"/>
                    </a:cubicBezTo>
                    <a:cubicBezTo>
                      <a:pt x="38823" y="731"/>
                      <a:pt x="38747" y="781"/>
                      <a:pt x="38672" y="856"/>
                    </a:cubicBezTo>
                    <a:cubicBezTo>
                      <a:pt x="37385" y="1755"/>
                      <a:pt x="36131" y="2721"/>
                      <a:pt x="34543" y="2721"/>
                    </a:cubicBezTo>
                    <a:cubicBezTo>
                      <a:pt x="34184" y="2721"/>
                      <a:pt x="33807" y="2671"/>
                      <a:pt x="33409" y="2560"/>
                    </a:cubicBezTo>
                    <a:cubicBezTo>
                      <a:pt x="33296" y="2532"/>
                      <a:pt x="33176" y="2518"/>
                      <a:pt x="33053" y="2518"/>
                    </a:cubicBezTo>
                    <a:cubicBezTo>
                      <a:pt x="32849" y="2518"/>
                      <a:pt x="32635" y="2557"/>
                      <a:pt x="32432" y="2635"/>
                    </a:cubicBezTo>
                    <a:cubicBezTo>
                      <a:pt x="32231" y="2685"/>
                      <a:pt x="32056" y="2786"/>
                      <a:pt x="32206" y="3061"/>
                    </a:cubicBezTo>
                    <a:cubicBezTo>
                      <a:pt x="32782" y="3387"/>
                      <a:pt x="33509" y="3187"/>
                      <a:pt x="34111" y="3563"/>
                    </a:cubicBezTo>
                    <a:cubicBezTo>
                      <a:pt x="34487" y="3788"/>
                      <a:pt x="34863" y="3989"/>
                      <a:pt x="34863" y="4515"/>
                    </a:cubicBezTo>
                    <a:cubicBezTo>
                      <a:pt x="34838" y="5016"/>
                      <a:pt x="34537" y="5292"/>
                      <a:pt x="34136" y="5518"/>
                    </a:cubicBezTo>
                    <a:cubicBezTo>
                      <a:pt x="33513" y="5851"/>
                      <a:pt x="32850" y="5948"/>
                      <a:pt x="32166" y="5948"/>
                    </a:cubicBezTo>
                    <a:cubicBezTo>
                      <a:pt x="32079" y="5948"/>
                      <a:pt x="31993" y="5946"/>
                      <a:pt x="31905" y="5944"/>
                    </a:cubicBezTo>
                    <a:cubicBezTo>
                      <a:pt x="30777" y="5893"/>
                      <a:pt x="30477" y="5643"/>
                      <a:pt x="30326" y="4465"/>
                    </a:cubicBezTo>
                    <a:cubicBezTo>
                      <a:pt x="30276" y="4239"/>
                      <a:pt x="30301" y="3989"/>
                      <a:pt x="30076" y="3863"/>
                    </a:cubicBezTo>
                    <a:cubicBezTo>
                      <a:pt x="29744" y="3734"/>
                      <a:pt x="29404" y="3712"/>
                      <a:pt x="29061" y="3712"/>
                    </a:cubicBezTo>
                    <a:cubicBezTo>
                      <a:pt x="28885" y="3712"/>
                      <a:pt x="28709" y="3717"/>
                      <a:pt x="28532" y="3717"/>
                    </a:cubicBezTo>
                    <a:cubicBezTo>
                      <a:pt x="28453" y="3717"/>
                      <a:pt x="28375" y="3716"/>
                      <a:pt x="28296" y="3713"/>
                    </a:cubicBezTo>
                    <a:lnTo>
                      <a:pt x="27995" y="3713"/>
                    </a:lnTo>
                    <a:cubicBezTo>
                      <a:pt x="27505" y="3721"/>
                      <a:pt x="27015" y="3735"/>
                      <a:pt x="26527" y="3735"/>
                    </a:cubicBezTo>
                    <a:cubicBezTo>
                      <a:pt x="25393" y="3735"/>
                      <a:pt x="24270" y="3657"/>
                      <a:pt x="23183" y="3237"/>
                    </a:cubicBezTo>
                    <a:cubicBezTo>
                      <a:pt x="23208" y="3187"/>
                      <a:pt x="23233" y="3112"/>
                      <a:pt x="23208" y="3036"/>
                    </a:cubicBezTo>
                    <a:cubicBezTo>
                      <a:pt x="23183" y="2961"/>
                      <a:pt x="23108" y="2886"/>
                      <a:pt x="23033" y="2861"/>
                    </a:cubicBezTo>
                    <a:cubicBezTo>
                      <a:pt x="22281" y="2786"/>
                      <a:pt x="21554" y="2560"/>
                      <a:pt x="20903" y="2134"/>
                    </a:cubicBezTo>
                    <a:cubicBezTo>
                      <a:pt x="20887" y="2132"/>
                      <a:pt x="20871" y="2131"/>
                      <a:pt x="20856" y="2131"/>
                    </a:cubicBezTo>
                    <a:cubicBezTo>
                      <a:pt x="20714" y="2131"/>
                      <a:pt x="20583" y="2205"/>
                      <a:pt x="20433" y="2205"/>
                    </a:cubicBezTo>
                    <a:cubicBezTo>
                      <a:pt x="20391" y="2205"/>
                      <a:pt x="20347" y="2199"/>
                      <a:pt x="20301" y="2184"/>
                    </a:cubicBezTo>
                    <a:cubicBezTo>
                      <a:pt x="20226" y="2134"/>
                      <a:pt x="20151" y="2109"/>
                      <a:pt x="20076" y="2059"/>
                    </a:cubicBezTo>
                    <a:cubicBezTo>
                      <a:pt x="18923" y="1482"/>
                      <a:pt x="17644" y="1207"/>
                      <a:pt x="16517" y="555"/>
                    </a:cubicBezTo>
                    <a:cubicBezTo>
                      <a:pt x="15564" y="79"/>
                      <a:pt x="14537" y="154"/>
                      <a:pt x="13509" y="54"/>
                    </a:cubicBezTo>
                    <a:cubicBezTo>
                      <a:pt x="12883" y="104"/>
                      <a:pt x="13033" y="781"/>
                      <a:pt x="12682" y="1081"/>
                    </a:cubicBezTo>
                    <a:cubicBezTo>
                      <a:pt x="12363" y="1444"/>
                      <a:pt x="11994" y="1555"/>
                      <a:pt x="11604" y="1555"/>
                    </a:cubicBezTo>
                    <a:cubicBezTo>
                      <a:pt x="11319" y="1555"/>
                      <a:pt x="11023" y="1496"/>
                      <a:pt x="10727" y="1432"/>
                    </a:cubicBezTo>
                    <a:cubicBezTo>
                      <a:pt x="10235" y="1432"/>
                      <a:pt x="10043" y="774"/>
                      <a:pt x="9562" y="774"/>
                    </a:cubicBezTo>
                    <a:cubicBezTo>
                      <a:pt x="9504" y="774"/>
                      <a:pt x="9441" y="784"/>
                      <a:pt x="9374" y="806"/>
                    </a:cubicBezTo>
                    <a:cubicBezTo>
                      <a:pt x="8797" y="1182"/>
                      <a:pt x="8196" y="1432"/>
                      <a:pt x="7519" y="1533"/>
                    </a:cubicBezTo>
                    <a:cubicBezTo>
                      <a:pt x="6943" y="1621"/>
                      <a:pt x="6370" y="1660"/>
                      <a:pt x="5801" y="1660"/>
                    </a:cubicBezTo>
                    <a:cubicBezTo>
                      <a:pt x="4439" y="1660"/>
                      <a:pt x="3090" y="1439"/>
                      <a:pt x="1730" y="1157"/>
                    </a:cubicBezTo>
                    <a:cubicBezTo>
                      <a:pt x="1243" y="1041"/>
                      <a:pt x="778" y="775"/>
                      <a:pt x="255" y="775"/>
                    </a:cubicBezTo>
                    <a:cubicBezTo>
                      <a:pt x="212" y="775"/>
                      <a:pt x="169" y="777"/>
                      <a:pt x="126" y="781"/>
                    </a:cubicBezTo>
                    <a:cubicBezTo>
                      <a:pt x="126" y="5192"/>
                      <a:pt x="126" y="9603"/>
                      <a:pt x="151" y="14014"/>
                    </a:cubicBezTo>
                    <a:cubicBezTo>
                      <a:pt x="0" y="14139"/>
                      <a:pt x="0" y="14290"/>
                      <a:pt x="101" y="14415"/>
                    </a:cubicBezTo>
                    <a:cubicBezTo>
                      <a:pt x="101" y="14490"/>
                      <a:pt x="101" y="14565"/>
                      <a:pt x="101" y="14615"/>
                    </a:cubicBezTo>
                    <a:cubicBezTo>
                      <a:pt x="101" y="14615"/>
                      <a:pt x="75" y="14640"/>
                      <a:pt x="50" y="14691"/>
                    </a:cubicBezTo>
                    <a:cubicBezTo>
                      <a:pt x="50" y="14741"/>
                      <a:pt x="75" y="14766"/>
                      <a:pt x="101" y="14816"/>
                    </a:cubicBezTo>
                    <a:cubicBezTo>
                      <a:pt x="101" y="14966"/>
                      <a:pt x="126" y="15092"/>
                      <a:pt x="126" y="15217"/>
                    </a:cubicBezTo>
                    <a:cubicBezTo>
                      <a:pt x="0" y="15367"/>
                      <a:pt x="0" y="15493"/>
                      <a:pt x="126" y="15618"/>
                    </a:cubicBezTo>
                    <a:cubicBezTo>
                      <a:pt x="126" y="15743"/>
                      <a:pt x="126" y="15868"/>
                      <a:pt x="126" y="15994"/>
                    </a:cubicBezTo>
                    <a:cubicBezTo>
                      <a:pt x="251" y="16144"/>
                      <a:pt x="226" y="16320"/>
                      <a:pt x="126" y="16470"/>
                    </a:cubicBezTo>
                    <a:cubicBezTo>
                      <a:pt x="151" y="16520"/>
                      <a:pt x="151" y="16545"/>
                      <a:pt x="126" y="16595"/>
                    </a:cubicBezTo>
                    <a:cubicBezTo>
                      <a:pt x="201" y="16670"/>
                      <a:pt x="201" y="16771"/>
                      <a:pt x="126" y="16871"/>
                    </a:cubicBezTo>
                    <a:cubicBezTo>
                      <a:pt x="126" y="17247"/>
                      <a:pt x="126" y="17623"/>
                      <a:pt x="126" y="17999"/>
                    </a:cubicBezTo>
                    <a:cubicBezTo>
                      <a:pt x="276" y="18274"/>
                      <a:pt x="251" y="18575"/>
                      <a:pt x="126" y="18876"/>
                    </a:cubicBezTo>
                    <a:cubicBezTo>
                      <a:pt x="151" y="18926"/>
                      <a:pt x="151" y="18951"/>
                      <a:pt x="126" y="19001"/>
                    </a:cubicBezTo>
                    <a:cubicBezTo>
                      <a:pt x="301" y="19352"/>
                      <a:pt x="201" y="19728"/>
                      <a:pt x="226" y="20079"/>
                    </a:cubicBezTo>
                    <a:cubicBezTo>
                      <a:pt x="276" y="22134"/>
                      <a:pt x="126" y="24189"/>
                      <a:pt x="276" y="26244"/>
                    </a:cubicBezTo>
                    <a:lnTo>
                      <a:pt x="326" y="26244"/>
                    </a:lnTo>
                    <a:cubicBezTo>
                      <a:pt x="458" y="26357"/>
                      <a:pt x="603" y="26414"/>
                      <a:pt x="763" y="26414"/>
                    </a:cubicBezTo>
                    <a:cubicBezTo>
                      <a:pt x="816" y="26414"/>
                      <a:pt x="871" y="26407"/>
                      <a:pt x="928" y="26395"/>
                    </a:cubicBezTo>
                    <a:cubicBezTo>
                      <a:pt x="1203" y="26295"/>
                      <a:pt x="1454" y="26119"/>
                      <a:pt x="1730" y="26044"/>
                    </a:cubicBezTo>
                    <a:cubicBezTo>
                      <a:pt x="3166" y="25542"/>
                      <a:pt x="4602" y="25207"/>
                      <a:pt x="6114" y="25207"/>
                    </a:cubicBezTo>
                    <a:cubicBezTo>
                      <a:pt x="6264" y="25207"/>
                      <a:pt x="6415" y="25210"/>
                      <a:pt x="6567" y="25217"/>
                    </a:cubicBezTo>
                    <a:cubicBezTo>
                      <a:pt x="7446" y="25259"/>
                      <a:pt x="8325" y="25528"/>
                      <a:pt x="9219" y="25528"/>
                    </a:cubicBezTo>
                    <a:cubicBezTo>
                      <a:pt x="9395" y="25528"/>
                      <a:pt x="9572" y="25517"/>
                      <a:pt x="9750" y="25493"/>
                    </a:cubicBezTo>
                    <a:cubicBezTo>
                      <a:pt x="9900" y="25142"/>
                      <a:pt x="9700" y="24841"/>
                      <a:pt x="9624" y="24540"/>
                    </a:cubicBezTo>
                    <a:cubicBezTo>
                      <a:pt x="9248" y="23036"/>
                      <a:pt x="9850" y="22134"/>
                      <a:pt x="11429" y="21909"/>
                    </a:cubicBezTo>
                    <a:cubicBezTo>
                      <a:pt x="11855" y="21858"/>
                      <a:pt x="12281" y="21959"/>
                      <a:pt x="12682" y="21733"/>
                    </a:cubicBezTo>
                    <a:cubicBezTo>
                      <a:pt x="12883" y="21558"/>
                      <a:pt x="12707" y="21432"/>
                      <a:pt x="12607" y="21332"/>
                    </a:cubicBezTo>
                    <a:cubicBezTo>
                      <a:pt x="12737" y="21283"/>
                      <a:pt x="12856" y="21253"/>
                      <a:pt x="12958" y="21253"/>
                    </a:cubicBezTo>
                    <a:cubicBezTo>
                      <a:pt x="13171" y="21253"/>
                      <a:pt x="13309" y="21385"/>
                      <a:pt x="13309" y="21758"/>
                    </a:cubicBezTo>
                    <a:cubicBezTo>
                      <a:pt x="13309" y="21858"/>
                      <a:pt x="13334" y="21959"/>
                      <a:pt x="13359" y="22059"/>
                    </a:cubicBezTo>
                    <a:cubicBezTo>
                      <a:pt x="13409" y="22285"/>
                      <a:pt x="13484" y="22485"/>
                      <a:pt x="13584" y="22686"/>
                    </a:cubicBezTo>
                    <a:cubicBezTo>
                      <a:pt x="13860" y="23312"/>
                      <a:pt x="13985" y="23964"/>
                      <a:pt x="13835" y="24640"/>
                    </a:cubicBezTo>
                    <a:cubicBezTo>
                      <a:pt x="13810" y="24741"/>
                      <a:pt x="13785" y="24816"/>
                      <a:pt x="13785" y="24916"/>
                    </a:cubicBezTo>
                    <a:cubicBezTo>
                      <a:pt x="13735" y="25067"/>
                      <a:pt x="13685" y="25242"/>
                      <a:pt x="13634" y="25392"/>
                    </a:cubicBezTo>
                    <a:cubicBezTo>
                      <a:pt x="13584" y="25468"/>
                      <a:pt x="13559" y="25543"/>
                      <a:pt x="13534" y="25618"/>
                    </a:cubicBezTo>
                    <a:cubicBezTo>
                      <a:pt x="13434" y="25919"/>
                      <a:pt x="13233" y="26144"/>
                      <a:pt x="12983" y="26320"/>
                    </a:cubicBezTo>
                    <a:cubicBezTo>
                      <a:pt x="12707" y="26570"/>
                      <a:pt x="12281" y="26545"/>
                      <a:pt x="12081" y="26896"/>
                    </a:cubicBezTo>
                    <a:cubicBezTo>
                      <a:pt x="12106" y="27172"/>
                      <a:pt x="12331" y="27272"/>
                      <a:pt x="12532" y="27422"/>
                    </a:cubicBezTo>
                    <a:cubicBezTo>
                      <a:pt x="13760" y="28400"/>
                      <a:pt x="15188" y="29152"/>
                      <a:pt x="16492" y="30054"/>
                    </a:cubicBezTo>
                    <a:cubicBezTo>
                      <a:pt x="17795" y="30831"/>
                      <a:pt x="19198" y="31307"/>
                      <a:pt x="20727" y="31407"/>
                    </a:cubicBezTo>
                    <a:cubicBezTo>
                      <a:pt x="20827" y="31407"/>
                      <a:pt x="20928" y="31407"/>
                      <a:pt x="21028" y="31382"/>
                    </a:cubicBezTo>
                    <a:cubicBezTo>
                      <a:pt x="21103" y="31357"/>
                      <a:pt x="21203" y="31332"/>
                      <a:pt x="21304" y="31307"/>
                    </a:cubicBezTo>
                    <a:cubicBezTo>
                      <a:pt x="21980" y="31182"/>
                      <a:pt x="22682" y="31182"/>
                      <a:pt x="23359" y="31006"/>
                    </a:cubicBezTo>
                    <a:cubicBezTo>
                      <a:pt x="24512" y="30605"/>
                      <a:pt x="25464" y="29828"/>
                      <a:pt x="26467" y="29202"/>
                    </a:cubicBezTo>
                    <a:cubicBezTo>
                      <a:pt x="26993" y="28801"/>
                      <a:pt x="27569" y="28500"/>
                      <a:pt x="28221" y="28275"/>
                    </a:cubicBezTo>
                    <a:cubicBezTo>
                      <a:pt x="28797" y="28074"/>
                      <a:pt x="29449" y="27924"/>
                      <a:pt x="29825" y="27347"/>
                    </a:cubicBezTo>
                    <a:cubicBezTo>
                      <a:pt x="30076" y="26971"/>
                      <a:pt x="29900" y="26495"/>
                      <a:pt x="30176" y="26119"/>
                    </a:cubicBezTo>
                    <a:cubicBezTo>
                      <a:pt x="30201" y="26069"/>
                      <a:pt x="30226" y="26044"/>
                      <a:pt x="30226" y="26019"/>
                    </a:cubicBezTo>
                    <a:cubicBezTo>
                      <a:pt x="30276" y="25944"/>
                      <a:pt x="30351" y="25894"/>
                      <a:pt x="30401" y="25818"/>
                    </a:cubicBezTo>
                    <a:cubicBezTo>
                      <a:pt x="30452" y="25768"/>
                      <a:pt x="30502" y="25718"/>
                      <a:pt x="30577" y="25668"/>
                    </a:cubicBezTo>
                    <a:cubicBezTo>
                      <a:pt x="30727" y="25543"/>
                      <a:pt x="30903" y="25468"/>
                      <a:pt x="31103" y="25392"/>
                    </a:cubicBezTo>
                    <a:cubicBezTo>
                      <a:pt x="31329" y="25317"/>
                      <a:pt x="31579" y="25242"/>
                      <a:pt x="31830" y="25192"/>
                    </a:cubicBezTo>
                    <a:cubicBezTo>
                      <a:pt x="31962" y="25141"/>
                      <a:pt x="32087" y="25117"/>
                      <a:pt x="32207" y="25117"/>
                    </a:cubicBezTo>
                    <a:cubicBezTo>
                      <a:pt x="32499" y="25117"/>
                      <a:pt x="32760" y="25255"/>
                      <a:pt x="33008" y="25468"/>
                    </a:cubicBezTo>
                    <a:cubicBezTo>
                      <a:pt x="33133" y="25568"/>
                      <a:pt x="33284" y="25643"/>
                      <a:pt x="33409" y="25743"/>
                    </a:cubicBezTo>
                    <a:cubicBezTo>
                      <a:pt x="33534" y="25843"/>
                      <a:pt x="33609" y="25994"/>
                      <a:pt x="33710" y="26094"/>
                    </a:cubicBezTo>
                    <a:cubicBezTo>
                      <a:pt x="33785" y="26169"/>
                      <a:pt x="33835" y="26219"/>
                      <a:pt x="33910" y="26244"/>
                    </a:cubicBezTo>
                    <a:cubicBezTo>
                      <a:pt x="33960" y="26270"/>
                      <a:pt x="33985" y="26295"/>
                      <a:pt x="34036" y="26295"/>
                    </a:cubicBezTo>
                    <a:cubicBezTo>
                      <a:pt x="34205" y="26348"/>
                      <a:pt x="34374" y="26363"/>
                      <a:pt x="34543" y="26363"/>
                    </a:cubicBezTo>
                    <a:cubicBezTo>
                      <a:pt x="34776" y="26363"/>
                      <a:pt x="35009" y="26334"/>
                      <a:pt x="35243" y="26334"/>
                    </a:cubicBezTo>
                    <a:cubicBezTo>
                      <a:pt x="35316" y="26334"/>
                      <a:pt x="35390" y="26337"/>
                      <a:pt x="35464" y="26345"/>
                    </a:cubicBezTo>
                    <a:cubicBezTo>
                      <a:pt x="35840" y="26295"/>
                      <a:pt x="36216" y="26295"/>
                      <a:pt x="36567" y="26295"/>
                    </a:cubicBezTo>
                    <a:cubicBezTo>
                      <a:pt x="36667" y="26295"/>
                      <a:pt x="36767" y="26306"/>
                      <a:pt x="36868" y="26306"/>
                    </a:cubicBezTo>
                    <a:cubicBezTo>
                      <a:pt x="36918" y="26306"/>
                      <a:pt x="36968" y="26303"/>
                      <a:pt x="37018" y="26295"/>
                    </a:cubicBezTo>
                    <a:cubicBezTo>
                      <a:pt x="37569" y="26295"/>
                      <a:pt x="38121" y="26420"/>
                      <a:pt x="38647" y="26570"/>
                    </a:cubicBezTo>
                    <a:cubicBezTo>
                      <a:pt x="38829" y="26619"/>
                      <a:pt x="39018" y="26668"/>
                      <a:pt x="39200" y="26668"/>
                    </a:cubicBezTo>
                    <a:cubicBezTo>
                      <a:pt x="39394" y="26668"/>
                      <a:pt x="39582" y="26613"/>
                      <a:pt x="39750" y="26445"/>
                    </a:cubicBezTo>
                    <a:cubicBezTo>
                      <a:pt x="39775" y="25718"/>
                      <a:pt x="39775" y="24966"/>
                      <a:pt x="39800" y="24239"/>
                    </a:cubicBezTo>
                    <a:cubicBezTo>
                      <a:pt x="39875" y="22059"/>
                      <a:pt x="39750" y="19853"/>
                      <a:pt x="39925" y="17648"/>
                    </a:cubicBezTo>
                    <a:cubicBezTo>
                      <a:pt x="40026" y="16345"/>
                      <a:pt x="39950" y="15016"/>
                      <a:pt x="39950" y="13688"/>
                    </a:cubicBezTo>
                    <a:cubicBezTo>
                      <a:pt x="39950" y="10305"/>
                      <a:pt x="40051" y="6946"/>
                      <a:pt x="39925" y="3588"/>
                    </a:cubicBezTo>
                    <a:cubicBezTo>
                      <a:pt x="39850" y="2585"/>
                      <a:pt x="39800" y="1583"/>
                      <a:pt x="39975" y="605"/>
                    </a:cubicBezTo>
                    <a:cubicBezTo>
                      <a:pt x="39975" y="405"/>
                      <a:pt x="39975" y="204"/>
                      <a:pt x="39975" y="4"/>
                    </a:cubicBezTo>
                    <a:cubicBezTo>
                      <a:pt x="39954" y="2"/>
                      <a:pt x="39934" y="1"/>
                      <a:pt x="3991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98" name="Google Shape;898;p35"/>
              <p:cNvSpPr/>
              <p:nvPr/>
            </p:nvSpPr>
            <p:spPr>
              <a:xfrm>
                <a:off x="2015800" y="2522975"/>
                <a:ext cx="990000" cy="309800"/>
              </a:xfrm>
              <a:custGeom>
                <a:avLst/>
                <a:gdLst/>
                <a:ahLst/>
                <a:cxnLst/>
                <a:rect l="l" t="t" r="r" b="b"/>
                <a:pathLst>
                  <a:path w="39600" h="12392" extrusionOk="0">
                    <a:moveTo>
                      <a:pt x="29199" y="3794"/>
                    </a:moveTo>
                    <a:cubicBezTo>
                      <a:pt x="29199" y="3794"/>
                      <a:pt x="29174" y="3794"/>
                      <a:pt x="29174" y="3820"/>
                    </a:cubicBezTo>
                    <a:lnTo>
                      <a:pt x="29149" y="3820"/>
                    </a:lnTo>
                    <a:cubicBezTo>
                      <a:pt x="29149" y="3820"/>
                      <a:pt x="29174" y="3794"/>
                      <a:pt x="29199" y="3794"/>
                    </a:cubicBezTo>
                    <a:close/>
                    <a:moveTo>
                      <a:pt x="37394" y="2015"/>
                    </a:moveTo>
                    <a:cubicBezTo>
                      <a:pt x="37670" y="2015"/>
                      <a:pt x="37921" y="2065"/>
                      <a:pt x="38096" y="2266"/>
                    </a:cubicBezTo>
                    <a:cubicBezTo>
                      <a:pt x="38196" y="2341"/>
                      <a:pt x="38297" y="2416"/>
                      <a:pt x="38422" y="2441"/>
                    </a:cubicBezTo>
                    <a:cubicBezTo>
                      <a:pt x="38522" y="3068"/>
                      <a:pt x="38998" y="3694"/>
                      <a:pt x="38572" y="4371"/>
                    </a:cubicBezTo>
                    <a:cubicBezTo>
                      <a:pt x="38447" y="4596"/>
                      <a:pt x="38347" y="4822"/>
                      <a:pt x="38171" y="4998"/>
                    </a:cubicBezTo>
                    <a:cubicBezTo>
                      <a:pt x="38096" y="5073"/>
                      <a:pt x="38046" y="5123"/>
                      <a:pt x="37996" y="5173"/>
                    </a:cubicBezTo>
                    <a:cubicBezTo>
                      <a:pt x="37820" y="5298"/>
                      <a:pt x="37695" y="5424"/>
                      <a:pt x="37595" y="5599"/>
                    </a:cubicBezTo>
                    <a:lnTo>
                      <a:pt x="37419" y="5624"/>
                    </a:lnTo>
                    <a:lnTo>
                      <a:pt x="37419" y="5599"/>
                    </a:lnTo>
                    <a:cubicBezTo>
                      <a:pt x="37294" y="5699"/>
                      <a:pt x="37119" y="5649"/>
                      <a:pt x="37018" y="5774"/>
                    </a:cubicBezTo>
                    <a:cubicBezTo>
                      <a:pt x="37018" y="5774"/>
                      <a:pt x="37018" y="5749"/>
                      <a:pt x="37018" y="5749"/>
                    </a:cubicBezTo>
                    <a:cubicBezTo>
                      <a:pt x="36693" y="5499"/>
                      <a:pt x="36216" y="5599"/>
                      <a:pt x="35941" y="5273"/>
                    </a:cubicBezTo>
                    <a:cubicBezTo>
                      <a:pt x="35640" y="5023"/>
                      <a:pt x="35414" y="4722"/>
                      <a:pt x="35164" y="4396"/>
                    </a:cubicBezTo>
                    <a:cubicBezTo>
                      <a:pt x="35239" y="4271"/>
                      <a:pt x="35239" y="4120"/>
                      <a:pt x="35239" y="3970"/>
                    </a:cubicBezTo>
                    <a:cubicBezTo>
                      <a:pt x="35214" y="3293"/>
                      <a:pt x="35439" y="2767"/>
                      <a:pt x="36016" y="2416"/>
                    </a:cubicBezTo>
                    <a:cubicBezTo>
                      <a:pt x="36141" y="2341"/>
                      <a:pt x="36216" y="2241"/>
                      <a:pt x="36216" y="2090"/>
                    </a:cubicBezTo>
                    <a:cubicBezTo>
                      <a:pt x="36267" y="2115"/>
                      <a:pt x="36317" y="2115"/>
                      <a:pt x="36367" y="2115"/>
                    </a:cubicBezTo>
                    <a:cubicBezTo>
                      <a:pt x="36542" y="2090"/>
                      <a:pt x="36693" y="2040"/>
                      <a:pt x="36868" y="2040"/>
                    </a:cubicBezTo>
                    <a:cubicBezTo>
                      <a:pt x="37044" y="2015"/>
                      <a:pt x="37219" y="2015"/>
                      <a:pt x="37394" y="2015"/>
                    </a:cubicBezTo>
                    <a:close/>
                    <a:moveTo>
                      <a:pt x="5583" y="1586"/>
                    </a:moveTo>
                    <a:cubicBezTo>
                      <a:pt x="6111" y="1586"/>
                      <a:pt x="6647" y="1698"/>
                      <a:pt x="7194" y="1915"/>
                    </a:cubicBezTo>
                    <a:cubicBezTo>
                      <a:pt x="7695" y="2216"/>
                      <a:pt x="7921" y="2817"/>
                      <a:pt x="8497" y="3068"/>
                    </a:cubicBezTo>
                    <a:cubicBezTo>
                      <a:pt x="8497" y="3043"/>
                      <a:pt x="8522" y="3043"/>
                      <a:pt x="8547" y="3043"/>
                    </a:cubicBezTo>
                    <a:cubicBezTo>
                      <a:pt x="8547" y="3218"/>
                      <a:pt x="8622" y="3343"/>
                      <a:pt x="8697" y="3494"/>
                    </a:cubicBezTo>
                    <a:cubicBezTo>
                      <a:pt x="8672" y="3594"/>
                      <a:pt x="8597" y="3669"/>
                      <a:pt x="8572" y="3769"/>
                    </a:cubicBezTo>
                    <a:cubicBezTo>
                      <a:pt x="8447" y="4571"/>
                      <a:pt x="8522" y="5449"/>
                      <a:pt x="8146" y="6226"/>
                    </a:cubicBezTo>
                    <a:cubicBezTo>
                      <a:pt x="8121" y="6451"/>
                      <a:pt x="7996" y="6602"/>
                      <a:pt x="7870" y="6752"/>
                    </a:cubicBezTo>
                    <a:lnTo>
                      <a:pt x="7545" y="7003"/>
                    </a:lnTo>
                    <a:cubicBezTo>
                      <a:pt x="7520" y="7003"/>
                      <a:pt x="7494" y="7028"/>
                      <a:pt x="7469" y="7078"/>
                    </a:cubicBezTo>
                    <a:cubicBezTo>
                      <a:pt x="7469" y="7103"/>
                      <a:pt x="7494" y="7128"/>
                      <a:pt x="7520" y="7178"/>
                    </a:cubicBezTo>
                    <a:cubicBezTo>
                      <a:pt x="7494" y="7178"/>
                      <a:pt x="7469" y="7153"/>
                      <a:pt x="7444" y="7153"/>
                    </a:cubicBezTo>
                    <a:cubicBezTo>
                      <a:pt x="7269" y="7178"/>
                      <a:pt x="7093" y="7303"/>
                      <a:pt x="6918" y="7378"/>
                    </a:cubicBezTo>
                    <a:cubicBezTo>
                      <a:pt x="6527" y="7591"/>
                      <a:pt x="6142" y="7693"/>
                      <a:pt x="5759" y="7693"/>
                    </a:cubicBezTo>
                    <a:cubicBezTo>
                      <a:pt x="5282" y="7693"/>
                      <a:pt x="4809" y="7534"/>
                      <a:pt x="4337" y="7228"/>
                    </a:cubicBezTo>
                    <a:cubicBezTo>
                      <a:pt x="4036" y="7053"/>
                      <a:pt x="3710" y="6852"/>
                      <a:pt x="3384" y="6652"/>
                    </a:cubicBezTo>
                    <a:cubicBezTo>
                      <a:pt x="3409" y="6602"/>
                      <a:pt x="3434" y="6551"/>
                      <a:pt x="3409" y="6476"/>
                    </a:cubicBezTo>
                    <a:cubicBezTo>
                      <a:pt x="2733" y="5524"/>
                      <a:pt x="2632" y="4471"/>
                      <a:pt x="3058" y="3368"/>
                    </a:cubicBezTo>
                    <a:cubicBezTo>
                      <a:pt x="3108" y="3168"/>
                      <a:pt x="3134" y="2967"/>
                      <a:pt x="3209" y="2767"/>
                    </a:cubicBezTo>
                    <a:cubicBezTo>
                      <a:pt x="3259" y="2692"/>
                      <a:pt x="3284" y="2617"/>
                      <a:pt x="3309" y="2541"/>
                    </a:cubicBezTo>
                    <a:cubicBezTo>
                      <a:pt x="3384" y="2441"/>
                      <a:pt x="3459" y="2341"/>
                      <a:pt x="3535" y="2266"/>
                    </a:cubicBezTo>
                    <a:cubicBezTo>
                      <a:pt x="3585" y="2190"/>
                      <a:pt x="3660" y="2140"/>
                      <a:pt x="3710" y="2090"/>
                    </a:cubicBezTo>
                    <a:cubicBezTo>
                      <a:pt x="4325" y="1748"/>
                      <a:pt x="4948" y="1586"/>
                      <a:pt x="5583" y="1586"/>
                    </a:cubicBezTo>
                    <a:close/>
                    <a:moveTo>
                      <a:pt x="8647" y="7754"/>
                    </a:moveTo>
                    <a:cubicBezTo>
                      <a:pt x="8597" y="7779"/>
                      <a:pt x="8572" y="7779"/>
                      <a:pt x="8547" y="7805"/>
                    </a:cubicBezTo>
                    <a:cubicBezTo>
                      <a:pt x="8572" y="7779"/>
                      <a:pt x="8597" y="7779"/>
                      <a:pt x="8622" y="7754"/>
                    </a:cubicBezTo>
                    <a:close/>
                    <a:moveTo>
                      <a:pt x="12829" y="5849"/>
                    </a:moveTo>
                    <a:cubicBezTo>
                      <a:pt x="13705" y="5849"/>
                      <a:pt x="14512" y="6102"/>
                      <a:pt x="15164" y="6852"/>
                    </a:cubicBezTo>
                    <a:cubicBezTo>
                      <a:pt x="15414" y="7078"/>
                      <a:pt x="15515" y="7454"/>
                      <a:pt x="15815" y="7654"/>
                    </a:cubicBezTo>
                    <a:cubicBezTo>
                      <a:pt x="15865" y="7679"/>
                      <a:pt x="15916" y="7729"/>
                      <a:pt x="15966" y="7779"/>
                    </a:cubicBezTo>
                    <a:cubicBezTo>
                      <a:pt x="15966" y="7980"/>
                      <a:pt x="15966" y="8155"/>
                      <a:pt x="15966" y="8356"/>
                    </a:cubicBezTo>
                    <a:lnTo>
                      <a:pt x="15891" y="8356"/>
                    </a:lnTo>
                    <a:cubicBezTo>
                      <a:pt x="15364" y="8732"/>
                      <a:pt x="15264" y="9434"/>
                      <a:pt x="14788" y="9860"/>
                    </a:cubicBezTo>
                    <a:cubicBezTo>
                      <a:pt x="14637" y="10010"/>
                      <a:pt x="14512" y="10135"/>
                      <a:pt x="14412" y="10261"/>
                    </a:cubicBezTo>
                    <a:cubicBezTo>
                      <a:pt x="14286" y="10361"/>
                      <a:pt x="14161" y="10436"/>
                      <a:pt x="13986" y="10436"/>
                    </a:cubicBezTo>
                    <a:cubicBezTo>
                      <a:pt x="13672" y="10536"/>
                      <a:pt x="13347" y="10555"/>
                      <a:pt x="13018" y="10555"/>
                    </a:cubicBezTo>
                    <a:cubicBezTo>
                      <a:pt x="12820" y="10555"/>
                      <a:pt x="12622" y="10548"/>
                      <a:pt x="12424" y="10548"/>
                    </a:cubicBezTo>
                    <a:cubicBezTo>
                      <a:pt x="12292" y="10548"/>
                      <a:pt x="12161" y="10551"/>
                      <a:pt x="12031" y="10561"/>
                    </a:cubicBezTo>
                    <a:cubicBezTo>
                      <a:pt x="11855" y="10561"/>
                      <a:pt x="11655" y="10587"/>
                      <a:pt x="11479" y="10662"/>
                    </a:cubicBezTo>
                    <a:cubicBezTo>
                      <a:pt x="11454" y="10687"/>
                      <a:pt x="11454" y="10687"/>
                      <a:pt x="11429" y="10687"/>
                    </a:cubicBezTo>
                    <a:cubicBezTo>
                      <a:pt x="11429" y="10662"/>
                      <a:pt x="11404" y="10637"/>
                      <a:pt x="11379" y="10587"/>
                    </a:cubicBezTo>
                    <a:lnTo>
                      <a:pt x="11379" y="10612"/>
                    </a:lnTo>
                    <a:cubicBezTo>
                      <a:pt x="11279" y="10561"/>
                      <a:pt x="11229" y="10461"/>
                      <a:pt x="11179" y="10386"/>
                    </a:cubicBezTo>
                    <a:cubicBezTo>
                      <a:pt x="11104" y="10336"/>
                      <a:pt x="11053" y="10286"/>
                      <a:pt x="10978" y="10211"/>
                    </a:cubicBezTo>
                    <a:cubicBezTo>
                      <a:pt x="11053" y="9634"/>
                      <a:pt x="10803" y="9183"/>
                      <a:pt x="10377" y="8832"/>
                    </a:cubicBezTo>
                    <a:cubicBezTo>
                      <a:pt x="10402" y="8807"/>
                      <a:pt x="10452" y="8757"/>
                      <a:pt x="10502" y="8707"/>
                    </a:cubicBezTo>
                    <a:cubicBezTo>
                      <a:pt x="10703" y="8105"/>
                      <a:pt x="10527" y="7429"/>
                      <a:pt x="10903" y="6877"/>
                    </a:cubicBezTo>
                    <a:cubicBezTo>
                      <a:pt x="11053" y="6226"/>
                      <a:pt x="11505" y="5950"/>
                      <a:pt x="12106" y="5900"/>
                    </a:cubicBezTo>
                    <a:cubicBezTo>
                      <a:pt x="12351" y="5868"/>
                      <a:pt x="12592" y="5849"/>
                      <a:pt x="12829" y="5849"/>
                    </a:cubicBezTo>
                    <a:close/>
                    <a:moveTo>
                      <a:pt x="18823" y="10988"/>
                    </a:moveTo>
                    <a:cubicBezTo>
                      <a:pt x="18823" y="11013"/>
                      <a:pt x="18798" y="11013"/>
                      <a:pt x="18798" y="11013"/>
                    </a:cubicBezTo>
                    <a:cubicBezTo>
                      <a:pt x="18798" y="11013"/>
                      <a:pt x="18773" y="11038"/>
                      <a:pt x="18773" y="11038"/>
                    </a:cubicBezTo>
                    <a:cubicBezTo>
                      <a:pt x="18773" y="11038"/>
                      <a:pt x="18773" y="11013"/>
                      <a:pt x="18773" y="11013"/>
                    </a:cubicBezTo>
                    <a:cubicBezTo>
                      <a:pt x="18798" y="11013"/>
                      <a:pt x="18798" y="10988"/>
                      <a:pt x="18823" y="10988"/>
                    </a:cubicBezTo>
                    <a:close/>
                    <a:moveTo>
                      <a:pt x="16542" y="11489"/>
                    </a:moveTo>
                    <a:cubicBezTo>
                      <a:pt x="16542" y="11514"/>
                      <a:pt x="16542" y="11514"/>
                      <a:pt x="16542" y="11539"/>
                    </a:cubicBezTo>
                    <a:cubicBezTo>
                      <a:pt x="16517" y="11514"/>
                      <a:pt x="16467" y="11514"/>
                      <a:pt x="16467" y="11514"/>
                    </a:cubicBezTo>
                    <a:cubicBezTo>
                      <a:pt x="16467" y="11514"/>
                      <a:pt x="16517" y="11514"/>
                      <a:pt x="16542" y="11489"/>
                    </a:cubicBezTo>
                    <a:close/>
                    <a:moveTo>
                      <a:pt x="16567" y="11614"/>
                    </a:moveTo>
                    <a:lnTo>
                      <a:pt x="16617" y="11639"/>
                    </a:lnTo>
                    <a:lnTo>
                      <a:pt x="16567" y="11639"/>
                    </a:lnTo>
                    <a:cubicBezTo>
                      <a:pt x="16567" y="11639"/>
                      <a:pt x="16567" y="11614"/>
                      <a:pt x="16567" y="11614"/>
                    </a:cubicBezTo>
                    <a:close/>
                    <a:moveTo>
                      <a:pt x="5890" y="0"/>
                    </a:moveTo>
                    <a:cubicBezTo>
                      <a:pt x="5733" y="0"/>
                      <a:pt x="5571" y="36"/>
                      <a:pt x="5414" y="60"/>
                    </a:cubicBezTo>
                    <a:cubicBezTo>
                      <a:pt x="4612" y="211"/>
                      <a:pt x="3810" y="361"/>
                      <a:pt x="2983" y="486"/>
                    </a:cubicBezTo>
                    <a:cubicBezTo>
                      <a:pt x="2156" y="662"/>
                      <a:pt x="1404" y="887"/>
                      <a:pt x="728" y="1388"/>
                    </a:cubicBezTo>
                    <a:lnTo>
                      <a:pt x="151" y="1388"/>
                    </a:lnTo>
                    <a:cubicBezTo>
                      <a:pt x="151" y="1464"/>
                      <a:pt x="126" y="1539"/>
                      <a:pt x="101" y="1614"/>
                    </a:cubicBezTo>
                    <a:cubicBezTo>
                      <a:pt x="26" y="1789"/>
                      <a:pt x="1" y="1990"/>
                      <a:pt x="126" y="2190"/>
                    </a:cubicBezTo>
                    <a:cubicBezTo>
                      <a:pt x="126" y="2266"/>
                      <a:pt x="126" y="2316"/>
                      <a:pt x="126" y="2391"/>
                    </a:cubicBezTo>
                    <a:cubicBezTo>
                      <a:pt x="126" y="3118"/>
                      <a:pt x="151" y="3870"/>
                      <a:pt x="151" y="4596"/>
                    </a:cubicBezTo>
                    <a:cubicBezTo>
                      <a:pt x="327" y="4972"/>
                      <a:pt x="226" y="5373"/>
                      <a:pt x="226" y="5774"/>
                    </a:cubicBezTo>
                    <a:cubicBezTo>
                      <a:pt x="251" y="6426"/>
                      <a:pt x="327" y="7028"/>
                      <a:pt x="853" y="7454"/>
                    </a:cubicBezTo>
                    <a:cubicBezTo>
                      <a:pt x="1179" y="7905"/>
                      <a:pt x="1605" y="8206"/>
                      <a:pt x="2056" y="8506"/>
                    </a:cubicBezTo>
                    <a:cubicBezTo>
                      <a:pt x="2332" y="8657"/>
                      <a:pt x="2632" y="8807"/>
                      <a:pt x="2908" y="8957"/>
                    </a:cubicBezTo>
                    <a:cubicBezTo>
                      <a:pt x="3259" y="9108"/>
                      <a:pt x="3585" y="9308"/>
                      <a:pt x="3961" y="9383"/>
                    </a:cubicBezTo>
                    <a:cubicBezTo>
                      <a:pt x="4036" y="9383"/>
                      <a:pt x="4136" y="9358"/>
                      <a:pt x="4236" y="9333"/>
                    </a:cubicBezTo>
                    <a:cubicBezTo>
                      <a:pt x="4286" y="9308"/>
                      <a:pt x="4337" y="9283"/>
                      <a:pt x="4362" y="9233"/>
                    </a:cubicBezTo>
                    <a:cubicBezTo>
                      <a:pt x="4512" y="9459"/>
                      <a:pt x="4713" y="9559"/>
                      <a:pt x="4913" y="9684"/>
                    </a:cubicBezTo>
                    <a:lnTo>
                      <a:pt x="4963" y="9684"/>
                    </a:lnTo>
                    <a:cubicBezTo>
                      <a:pt x="4963" y="9684"/>
                      <a:pt x="4963" y="9709"/>
                      <a:pt x="4988" y="9734"/>
                    </a:cubicBezTo>
                    <a:cubicBezTo>
                      <a:pt x="5565" y="10436"/>
                      <a:pt x="6442" y="10461"/>
                      <a:pt x="7244" y="10637"/>
                    </a:cubicBezTo>
                    <a:cubicBezTo>
                      <a:pt x="7419" y="10637"/>
                      <a:pt x="7545" y="10637"/>
                      <a:pt x="7670" y="10587"/>
                    </a:cubicBezTo>
                    <a:cubicBezTo>
                      <a:pt x="8021" y="10687"/>
                      <a:pt x="8422" y="10637"/>
                      <a:pt x="8748" y="10812"/>
                    </a:cubicBezTo>
                    <a:cubicBezTo>
                      <a:pt x="9224" y="10962"/>
                      <a:pt x="9700" y="11088"/>
                      <a:pt x="10151" y="11238"/>
                    </a:cubicBezTo>
                    <a:cubicBezTo>
                      <a:pt x="10302" y="11238"/>
                      <a:pt x="10427" y="11213"/>
                      <a:pt x="10552" y="11213"/>
                    </a:cubicBezTo>
                    <a:cubicBezTo>
                      <a:pt x="10690" y="11282"/>
                      <a:pt x="10828" y="11321"/>
                      <a:pt x="10965" y="11321"/>
                    </a:cubicBezTo>
                    <a:cubicBezTo>
                      <a:pt x="11078" y="11321"/>
                      <a:pt x="11191" y="11295"/>
                      <a:pt x="11304" y="11238"/>
                    </a:cubicBezTo>
                    <a:lnTo>
                      <a:pt x="11304" y="11238"/>
                    </a:lnTo>
                    <a:cubicBezTo>
                      <a:pt x="11279" y="11313"/>
                      <a:pt x="11304" y="11389"/>
                      <a:pt x="11354" y="11464"/>
                    </a:cubicBezTo>
                    <a:cubicBezTo>
                      <a:pt x="11454" y="11539"/>
                      <a:pt x="11555" y="11589"/>
                      <a:pt x="11680" y="11614"/>
                    </a:cubicBezTo>
                    <a:cubicBezTo>
                      <a:pt x="11855" y="11639"/>
                      <a:pt x="12006" y="11689"/>
                      <a:pt x="12181" y="11739"/>
                    </a:cubicBezTo>
                    <a:cubicBezTo>
                      <a:pt x="12256" y="11790"/>
                      <a:pt x="12332" y="11790"/>
                      <a:pt x="12432" y="11815"/>
                    </a:cubicBezTo>
                    <a:cubicBezTo>
                      <a:pt x="12858" y="11865"/>
                      <a:pt x="13309" y="11815"/>
                      <a:pt x="13735" y="11965"/>
                    </a:cubicBezTo>
                    <a:cubicBezTo>
                      <a:pt x="13860" y="11990"/>
                      <a:pt x="13986" y="12015"/>
                      <a:pt x="14136" y="12040"/>
                    </a:cubicBezTo>
                    <a:cubicBezTo>
                      <a:pt x="14261" y="12065"/>
                      <a:pt x="14387" y="12065"/>
                      <a:pt x="14537" y="12090"/>
                    </a:cubicBezTo>
                    <a:cubicBezTo>
                      <a:pt x="14551" y="12089"/>
                      <a:pt x="14565" y="12088"/>
                      <a:pt x="14580" y="12088"/>
                    </a:cubicBezTo>
                    <a:cubicBezTo>
                      <a:pt x="14687" y="12088"/>
                      <a:pt x="14805" y="12125"/>
                      <a:pt x="14907" y="12125"/>
                    </a:cubicBezTo>
                    <a:cubicBezTo>
                      <a:pt x="15014" y="12125"/>
                      <a:pt x="15102" y="12084"/>
                      <a:pt x="15139" y="11915"/>
                    </a:cubicBezTo>
                    <a:cubicBezTo>
                      <a:pt x="15164" y="11915"/>
                      <a:pt x="15164" y="11915"/>
                      <a:pt x="15164" y="11940"/>
                    </a:cubicBezTo>
                    <a:cubicBezTo>
                      <a:pt x="15219" y="11949"/>
                      <a:pt x="15270" y="11955"/>
                      <a:pt x="15320" y="11955"/>
                    </a:cubicBezTo>
                    <a:cubicBezTo>
                      <a:pt x="15406" y="11955"/>
                      <a:pt x="15485" y="11937"/>
                      <a:pt x="15565" y="11890"/>
                    </a:cubicBezTo>
                    <a:cubicBezTo>
                      <a:pt x="15590" y="11890"/>
                      <a:pt x="15615" y="11865"/>
                      <a:pt x="15640" y="11840"/>
                    </a:cubicBezTo>
                    <a:cubicBezTo>
                      <a:pt x="15817" y="11938"/>
                      <a:pt x="15995" y="12006"/>
                      <a:pt x="16196" y="12006"/>
                    </a:cubicBezTo>
                    <a:cubicBezTo>
                      <a:pt x="16251" y="12006"/>
                      <a:pt x="16308" y="12001"/>
                      <a:pt x="16367" y="11990"/>
                    </a:cubicBezTo>
                    <a:lnTo>
                      <a:pt x="16517" y="11990"/>
                    </a:lnTo>
                    <a:cubicBezTo>
                      <a:pt x="16542" y="12040"/>
                      <a:pt x="16592" y="12090"/>
                      <a:pt x="16642" y="12140"/>
                    </a:cubicBezTo>
                    <a:cubicBezTo>
                      <a:pt x="17194" y="12391"/>
                      <a:pt x="17820" y="12191"/>
                      <a:pt x="18372" y="12391"/>
                    </a:cubicBezTo>
                    <a:cubicBezTo>
                      <a:pt x="18547" y="12391"/>
                      <a:pt x="18723" y="12391"/>
                      <a:pt x="18873" y="12366"/>
                    </a:cubicBezTo>
                    <a:cubicBezTo>
                      <a:pt x="19273" y="12301"/>
                      <a:pt x="19672" y="12288"/>
                      <a:pt x="20072" y="12288"/>
                    </a:cubicBezTo>
                    <a:cubicBezTo>
                      <a:pt x="20350" y="12288"/>
                      <a:pt x="20629" y="12294"/>
                      <a:pt x="20907" y="12294"/>
                    </a:cubicBezTo>
                    <a:cubicBezTo>
                      <a:pt x="21307" y="12294"/>
                      <a:pt x="21706" y="12281"/>
                      <a:pt x="22106" y="12216"/>
                    </a:cubicBezTo>
                    <a:cubicBezTo>
                      <a:pt x="22256" y="12216"/>
                      <a:pt x="22432" y="12241"/>
                      <a:pt x="22607" y="12241"/>
                    </a:cubicBezTo>
                    <a:cubicBezTo>
                      <a:pt x="23234" y="12090"/>
                      <a:pt x="23886" y="12115"/>
                      <a:pt x="24537" y="12015"/>
                    </a:cubicBezTo>
                    <a:cubicBezTo>
                      <a:pt x="24841" y="11950"/>
                      <a:pt x="25145" y="11885"/>
                      <a:pt x="25465" y="11885"/>
                    </a:cubicBezTo>
                    <a:cubicBezTo>
                      <a:pt x="25515" y="11885"/>
                      <a:pt x="25565" y="11886"/>
                      <a:pt x="25615" y="11890"/>
                    </a:cubicBezTo>
                    <a:cubicBezTo>
                      <a:pt x="25651" y="11891"/>
                      <a:pt x="25687" y="11892"/>
                      <a:pt x="25723" y="11892"/>
                    </a:cubicBezTo>
                    <a:cubicBezTo>
                      <a:pt x="26232" y="11892"/>
                      <a:pt x="26702" y="11733"/>
                      <a:pt x="27194" y="11639"/>
                    </a:cubicBezTo>
                    <a:cubicBezTo>
                      <a:pt x="27319" y="11614"/>
                      <a:pt x="27419" y="11564"/>
                      <a:pt x="27520" y="11489"/>
                    </a:cubicBezTo>
                    <a:lnTo>
                      <a:pt x="28046" y="11489"/>
                    </a:lnTo>
                    <a:cubicBezTo>
                      <a:pt x="28093" y="11490"/>
                      <a:pt x="28139" y="11491"/>
                      <a:pt x="28186" y="11491"/>
                    </a:cubicBezTo>
                    <a:cubicBezTo>
                      <a:pt x="28866" y="11491"/>
                      <a:pt x="29543" y="11324"/>
                      <a:pt x="30176" y="11113"/>
                    </a:cubicBezTo>
                    <a:cubicBezTo>
                      <a:pt x="30527" y="11013"/>
                      <a:pt x="30853" y="10887"/>
                      <a:pt x="31204" y="10837"/>
                    </a:cubicBezTo>
                    <a:cubicBezTo>
                      <a:pt x="31279" y="10812"/>
                      <a:pt x="31379" y="10762"/>
                      <a:pt x="31480" y="10737"/>
                    </a:cubicBezTo>
                    <a:cubicBezTo>
                      <a:pt x="32532" y="10386"/>
                      <a:pt x="33585" y="10010"/>
                      <a:pt x="34637" y="9634"/>
                    </a:cubicBezTo>
                    <a:cubicBezTo>
                      <a:pt x="35490" y="9358"/>
                      <a:pt x="36292" y="8957"/>
                      <a:pt x="37094" y="8607"/>
                    </a:cubicBezTo>
                    <a:cubicBezTo>
                      <a:pt x="37344" y="8481"/>
                      <a:pt x="37545" y="8306"/>
                      <a:pt x="37770" y="8155"/>
                    </a:cubicBezTo>
                    <a:cubicBezTo>
                      <a:pt x="37871" y="8105"/>
                      <a:pt x="37971" y="8030"/>
                      <a:pt x="38071" y="7955"/>
                    </a:cubicBezTo>
                    <a:cubicBezTo>
                      <a:pt x="38146" y="7905"/>
                      <a:pt x="38221" y="7855"/>
                      <a:pt x="38297" y="7805"/>
                    </a:cubicBezTo>
                    <a:cubicBezTo>
                      <a:pt x="38923" y="7529"/>
                      <a:pt x="39450" y="7128"/>
                      <a:pt x="39600" y="6401"/>
                    </a:cubicBezTo>
                    <a:cubicBezTo>
                      <a:pt x="39575" y="4998"/>
                      <a:pt x="39575" y="3594"/>
                      <a:pt x="39575" y="2190"/>
                    </a:cubicBezTo>
                    <a:cubicBezTo>
                      <a:pt x="39575" y="1990"/>
                      <a:pt x="39575" y="1789"/>
                      <a:pt x="39575" y="1589"/>
                    </a:cubicBezTo>
                    <a:cubicBezTo>
                      <a:pt x="39508" y="1593"/>
                      <a:pt x="39443" y="1595"/>
                      <a:pt x="39378" y="1595"/>
                    </a:cubicBezTo>
                    <a:cubicBezTo>
                      <a:pt x="39055" y="1595"/>
                      <a:pt x="38756" y="1543"/>
                      <a:pt x="38422" y="1439"/>
                    </a:cubicBezTo>
                    <a:cubicBezTo>
                      <a:pt x="37949" y="1281"/>
                      <a:pt x="37477" y="1184"/>
                      <a:pt x="36968" y="1184"/>
                    </a:cubicBezTo>
                    <a:cubicBezTo>
                      <a:pt x="36910" y="1184"/>
                      <a:pt x="36852" y="1185"/>
                      <a:pt x="36793" y="1188"/>
                    </a:cubicBezTo>
                    <a:lnTo>
                      <a:pt x="36392" y="1188"/>
                    </a:lnTo>
                    <a:cubicBezTo>
                      <a:pt x="36342" y="1194"/>
                      <a:pt x="36291" y="1197"/>
                      <a:pt x="36239" y="1197"/>
                    </a:cubicBezTo>
                    <a:cubicBezTo>
                      <a:pt x="36085" y="1197"/>
                      <a:pt x="35927" y="1175"/>
                      <a:pt x="35772" y="1175"/>
                    </a:cubicBezTo>
                    <a:cubicBezTo>
                      <a:pt x="35565" y="1175"/>
                      <a:pt x="35364" y="1213"/>
                      <a:pt x="35189" y="1388"/>
                    </a:cubicBezTo>
                    <a:cubicBezTo>
                      <a:pt x="35024" y="1315"/>
                      <a:pt x="34846" y="1216"/>
                      <a:pt x="34665" y="1216"/>
                    </a:cubicBezTo>
                    <a:cubicBezTo>
                      <a:pt x="34598" y="1216"/>
                      <a:pt x="34530" y="1229"/>
                      <a:pt x="34462" y="1263"/>
                    </a:cubicBezTo>
                    <a:cubicBezTo>
                      <a:pt x="34376" y="1306"/>
                      <a:pt x="34296" y="1323"/>
                      <a:pt x="34219" y="1323"/>
                    </a:cubicBezTo>
                    <a:cubicBezTo>
                      <a:pt x="34071" y="1323"/>
                      <a:pt x="33933" y="1262"/>
                      <a:pt x="33785" y="1213"/>
                    </a:cubicBezTo>
                    <a:lnTo>
                      <a:pt x="33785" y="1213"/>
                    </a:lnTo>
                    <a:cubicBezTo>
                      <a:pt x="33685" y="1338"/>
                      <a:pt x="33685" y="1464"/>
                      <a:pt x="33810" y="1589"/>
                    </a:cubicBezTo>
                    <a:cubicBezTo>
                      <a:pt x="33936" y="1865"/>
                      <a:pt x="33961" y="2140"/>
                      <a:pt x="33810" y="2391"/>
                    </a:cubicBezTo>
                    <a:cubicBezTo>
                      <a:pt x="33785" y="2566"/>
                      <a:pt x="33735" y="2692"/>
                      <a:pt x="33610" y="2792"/>
                    </a:cubicBezTo>
                    <a:cubicBezTo>
                      <a:pt x="33384" y="3168"/>
                      <a:pt x="33109" y="3494"/>
                      <a:pt x="32808" y="3794"/>
                    </a:cubicBezTo>
                    <a:lnTo>
                      <a:pt x="32808" y="3820"/>
                    </a:lnTo>
                    <a:cubicBezTo>
                      <a:pt x="32733" y="3845"/>
                      <a:pt x="32632" y="3870"/>
                      <a:pt x="32607" y="3945"/>
                    </a:cubicBezTo>
                    <a:cubicBezTo>
                      <a:pt x="32607" y="3945"/>
                      <a:pt x="32582" y="3920"/>
                      <a:pt x="32582" y="3920"/>
                    </a:cubicBezTo>
                    <a:cubicBezTo>
                      <a:pt x="32369" y="3883"/>
                      <a:pt x="32160" y="3873"/>
                      <a:pt x="31953" y="3873"/>
                    </a:cubicBezTo>
                    <a:cubicBezTo>
                      <a:pt x="31726" y="3873"/>
                      <a:pt x="31501" y="3885"/>
                      <a:pt x="31278" y="3885"/>
                    </a:cubicBezTo>
                    <a:cubicBezTo>
                      <a:pt x="31153" y="3885"/>
                      <a:pt x="31028" y="3881"/>
                      <a:pt x="30903" y="3870"/>
                    </a:cubicBezTo>
                    <a:cubicBezTo>
                      <a:pt x="30853" y="3920"/>
                      <a:pt x="30803" y="3945"/>
                      <a:pt x="30778" y="3970"/>
                    </a:cubicBezTo>
                    <a:cubicBezTo>
                      <a:pt x="30652" y="3569"/>
                      <a:pt x="30126" y="3569"/>
                      <a:pt x="29976" y="3193"/>
                    </a:cubicBezTo>
                    <a:cubicBezTo>
                      <a:pt x="29750" y="2992"/>
                      <a:pt x="29876" y="2591"/>
                      <a:pt x="29575" y="2391"/>
                    </a:cubicBezTo>
                    <a:cubicBezTo>
                      <a:pt x="29199" y="2667"/>
                      <a:pt x="28823" y="2867"/>
                      <a:pt x="28372" y="3043"/>
                    </a:cubicBezTo>
                    <a:cubicBezTo>
                      <a:pt x="27595" y="3318"/>
                      <a:pt x="26743" y="3519"/>
                      <a:pt x="26166" y="4195"/>
                    </a:cubicBezTo>
                    <a:cubicBezTo>
                      <a:pt x="25164" y="4797"/>
                      <a:pt x="24186" y="5399"/>
                      <a:pt x="23184" y="6000"/>
                    </a:cubicBezTo>
                    <a:cubicBezTo>
                      <a:pt x="23510" y="6576"/>
                      <a:pt x="24362" y="6501"/>
                      <a:pt x="24637" y="7153"/>
                    </a:cubicBezTo>
                    <a:cubicBezTo>
                      <a:pt x="24963" y="7378"/>
                      <a:pt x="24838" y="7980"/>
                      <a:pt x="25389" y="8030"/>
                    </a:cubicBezTo>
                    <a:cubicBezTo>
                      <a:pt x="25339" y="8080"/>
                      <a:pt x="25289" y="8130"/>
                      <a:pt x="25214" y="8180"/>
                    </a:cubicBezTo>
                    <a:cubicBezTo>
                      <a:pt x="24813" y="8757"/>
                      <a:pt x="24287" y="9258"/>
                      <a:pt x="24111" y="9985"/>
                    </a:cubicBezTo>
                    <a:cubicBezTo>
                      <a:pt x="24074" y="9948"/>
                      <a:pt x="24024" y="9925"/>
                      <a:pt x="23971" y="9925"/>
                    </a:cubicBezTo>
                    <a:cubicBezTo>
                      <a:pt x="23951" y="9925"/>
                      <a:pt x="23931" y="9928"/>
                      <a:pt x="23911" y="9935"/>
                    </a:cubicBezTo>
                    <a:cubicBezTo>
                      <a:pt x="23349" y="10303"/>
                      <a:pt x="22739" y="10316"/>
                      <a:pt x="22131" y="10316"/>
                    </a:cubicBezTo>
                    <a:cubicBezTo>
                      <a:pt x="22087" y="10316"/>
                      <a:pt x="22044" y="10316"/>
                      <a:pt x="22000" y="10316"/>
                    </a:cubicBezTo>
                    <a:cubicBezTo>
                      <a:pt x="21783" y="10316"/>
                      <a:pt x="21567" y="10317"/>
                      <a:pt x="21354" y="10336"/>
                    </a:cubicBezTo>
                    <a:cubicBezTo>
                      <a:pt x="21079" y="9985"/>
                      <a:pt x="20878" y="9609"/>
                      <a:pt x="20728" y="9208"/>
                    </a:cubicBezTo>
                    <a:cubicBezTo>
                      <a:pt x="20452" y="8406"/>
                      <a:pt x="20151" y="7579"/>
                      <a:pt x="20753" y="6777"/>
                    </a:cubicBezTo>
                    <a:cubicBezTo>
                      <a:pt x="20803" y="6677"/>
                      <a:pt x="20828" y="6602"/>
                      <a:pt x="20828" y="6501"/>
                    </a:cubicBezTo>
                    <a:cubicBezTo>
                      <a:pt x="20803" y="6476"/>
                      <a:pt x="20778" y="6426"/>
                      <a:pt x="20753" y="6376"/>
                    </a:cubicBezTo>
                    <a:cubicBezTo>
                      <a:pt x="19199" y="6201"/>
                      <a:pt x="17745" y="5749"/>
                      <a:pt x="16367" y="4998"/>
                    </a:cubicBezTo>
                    <a:cubicBezTo>
                      <a:pt x="14913" y="3995"/>
                      <a:pt x="13434" y="3018"/>
                      <a:pt x="11981" y="2015"/>
                    </a:cubicBezTo>
                    <a:cubicBezTo>
                      <a:pt x="11906" y="2015"/>
                      <a:pt x="11830" y="2040"/>
                      <a:pt x="11755" y="2040"/>
                    </a:cubicBezTo>
                    <a:cubicBezTo>
                      <a:pt x="11699" y="2074"/>
                      <a:pt x="11642" y="2088"/>
                      <a:pt x="11585" y="2088"/>
                    </a:cubicBezTo>
                    <a:cubicBezTo>
                      <a:pt x="11517" y="2088"/>
                      <a:pt x="11448" y="2068"/>
                      <a:pt x="11379" y="2040"/>
                    </a:cubicBezTo>
                    <a:lnTo>
                      <a:pt x="11329" y="2040"/>
                    </a:lnTo>
                    <a:cubicBezTo>
                      <a:pt x="11304" y="2015"/>
                      <a:pt x="11304" y="1990"/>
                      <a:pt x="11279" y="1965"/>
                    </a:cubicBezTo>
                    <a:cubicBezTo>
                      <a:pt x="10652" y="1589"/>
                      <a:pt x="10427" y="712"/>
                      <a:pt x="9575" y="586"/>
                    </a:cubicBezTo>
                    <a:cubicBezTo>
                      <a:pt x="8632" y="362"/>
                      <a:pt x="7689" y="178"/>
                      <a:pt x="6710" y="178"/>
                    </a:cubicBezTo>
                    <a:cubicBezTo>
                      <a:pt x="6596" y="178"/>
                      <a:pt x="6482" y="180"/>
                      <a:pt x="6367" y="185"/>
                    </a:cubicBezTo>
                    <a:cubicBezTo>
                      <a:pt x="6223" y="42"/>
                      <a:pt x="6060" y="0"/>
                      <a:pt x="58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99" name="Google Shape;899;p35"/>
              <p:cNvSpPr/>
              <p:nvPr/>
            </p:nvSpPr>
            <p:spPr>
              <a:xfrm>
                <a:off x="2429975" y="28133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CAEA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00" name="Google Shape;900;p35"/>
              <p:cNvSpPr/>
              <p:nvPr/>
            </p:nvSpPr>
            <p:spPr>
              <a:xfrm>
                <a:off x="2003275" y="1453300"/>
                <a:ext cx="1013175" cy="353875"/>
              </a:xfrm>
              <a:custGeom>
                <a:avLst/>
                <a:gdLst/>
                <a:ahLst/>
                <a:cxnLst/>
                <a:rect l="l" t="t" r="r" b="b"/>
                <a:pathLst>
                  <a:path w="40527" h="14155" extrusionOk="0">
                    <a:moveTo>
                      <a:pt x="40297" y="1"/>
                    </a:moveTo>
                    <a:cubicBezTo>
                      <a:pt x="40182" y="1"/>
                      <a:pt x="40009" y="46"/>
                      <a:pt x="39750" y="115"/>
                    </a:cubicBezTo>
                    <a:cubicBezTo>
                      <a:pt x="39424" y="165"/>
                      <a:pt x="39098" y="165"/>
                      <a:pt x="38798" y="291"/>
                    </a:cubicBezTo>
                    <a:cubicBezTo>
                      <a:pt x="38697" y="316"/>
                      <a:pt x="38622" y="341"/>
                      <a:pt x="38522" y="366"/>
                    </a:cubicBezTo>
                    <a:cubicBezTo>
                      <a:pt x="37294" y="892"/>
                      <a:pt x="35991" y="1268"/>
                      <a:pt x="34662" y="1519"/>
                    </a:cubicBezTo>
                    <a:cubicBezTo>
                      <a:pt x="33685" y="1719"/>
                      <a:pt x="32682" y="1945"/>
                      <a:pt x="31680" y="2070"/>
                    </a:cubicBezTo>
                    <a:cubicBezTo>
                      <a:pt x="31580" y="2095"/>
                      <a:pt x="31479" y="2120"/>
                      <a:pt x="31379" y="2145"/>
                    </a:cubicBezTo>
                    <a:cubicBezTo>
                      <a:pt x="31028" y="2270"/>
                      <a:pt x="30652" y="2220"/>
                      <a:pt x="30276" y="2270"/>
                    </a:cubicBezTo>
                    <a:cubicBezTo>
                      <a:pt x="29023" y="2471"/>
                      <a:pt x="27770" y="2571"/>
                      <a:pt x="26492" y="2697"/>
                    </a:cubicBezTo>
                    <a:cubicBezTo>
                      <a:pt x="26070" y="2802"/>
                      <a:pt x="25642" y="2825"/>
                      <a:pt x="25212" y="2825"/>
                    </a:cubicBezTo>
                    <a:cubicBezTo>
                      <a:pt x="24872" y="2825"/>
                      <a:pt x="24531" y="2811"/>
                      <a:pt x="24189" y="2811"/>
                    </a:cubicBezTo>
                    <a:cubicBezTo>
                      <a:pt x="24038" y="2811"/>
                      <a:pt x="23886" y="2814"/>
                      <a:pt x="23735" y="2822"/>
                    </a:cubicBezTo>
                    <a:cubicBezTo>
                      <a:pt x="23585" y="2822"/>
                      <a:pt x="23434" y="2822"/>
                      <a:pt x="23284" y="2847"/>
                    </a:cubicBezTo>
                    <a:cubicBezTo>
                      <a:pt x="23133" y="2872"/>
                      <a:pt x="23008" y="2872"/>
                      <a:pt x="22858" y="2897"/>
                    </a:cubicBezTo>
                    <a:cubicBezTo>
                      <a:pt x="22783" y="2922"/>
                      <a:pt x="22682" y="2947"/>
                      <a:pt x="22607" y="2972"/>
                    </a:cubicBezTo>
                    <a:cubicBezTo>
                      <a:pt x="22549" y="2981"/>
                      <a:pt x="22490" y="2983"/>
                      <a:pt x="22432" y="2983"/>
                    </a:cubicBezTo>
                    <a:cubicBezTo>
                      <a:pt x="22315" y="2983"/>
                      <a:pt x="22198" y="2972"/>
                      <a:pt x="22081" y="2972"/>
                    </a:cubicBezTo>
                    <a:cubicBezTo>
                      <a:pt x="21981" y="2972"/>
                      <a:pt x="21880" y="2972"/>
                      <a:pt x="21780" y="2997"/>
                    </a:cubicBezTo>
                    <a:cubicBezTo>
                      <a:pt x="20812" y="3009"/>
                      <a:pt x="19844" y="3032"/>
                      <a:pt x="18879" y="3032"/>
                    </a:cubicBezTo>
                    <a:cubicBezTo>
                      <a:pt x="17794" y="3032"/>
                      <a:pt x="16714" y="3003"/>
                      <a:pt x="15640" y="2897"/>
                    </a:cubicBezTo>
                    <a:cubicBezTo>
                      <a:pt x="14086" y="2747"/>
                      <a:pt x="12532" y="2872"/>
                      <a:pt x="11003" y="2596"/>
                    </a:cubicBezTo>
                    <a:cubicBezTo>
                      <a:pt x="8221" y="2446"/>
                      <a:pt x="5464" y="2070"/>
                      <a:pt x="2732" y="1544"/>
                    </a:cubicBezTo>
                    <a:cubicBezTo>
                      <a:pt x="2194" y="1431"/>
                      <a:pt x="1655" y="1339"/>
                      <a:pt x="1080" y="1339"/>
                    </a:cubicBezTo>
                    <a:cubicBezTo>
                      <a:pt x="1013" y="1339"/>
                      <a:pt x="946" y="1341"/>
                      <a:pt x="878" y="1343"/>
                    </a:cubicBezTo>
                    <a:cubicBezTo>
                      <a:pt x="151" y="1393"/>
                      <a:pt x="0" y="1669"/>
                      <a:pt x="226" y="2296"/>
                    </a:cubicBezTo>
                    <a:cubicBezTo>
                      <a:pt x="251" y="3874"/>
                      <a:pt x="251" y="5453"/>
                      <a:pt x="251" y="7032"/>
                    </a:cubicBezTo>
                    <a:cubicBezTo>
                      <a:pt x="828" y="7659"/>
                      <a:pt x="1279" y="8361"/>
                      <a:pt x="1830" y="8987"/>
                    </a:cubicBezTo>
                    <a:cubicBezTo>
                      <a:pt x="3083" y="10347"/>
                      <a:pt x="4300" y="11850"/>
                      <a:pt x="6244" y="11850"/>
                    </a:cubicBezTo>
                    <a:cubicBezTo>
                      <a:pt x="6594" y="11850"/>
                      <a:pt x="6967" y="11801"/>
                      <a:pt x="7369" y="11694"/>
                    </a:cubicBezTo>
                    <a:cubicBezTo>
                      <a:pt x="7970" y="11544"/>
                      <a:pt x="8522" y="11343"/>
                      <a:pt x="9098" y="11118"/>
                    </a:cubicBezTo>
                    <a:cubicBezTo>
                      <a:pt x="9173" y="11093"/>
                      <a:pt x="9274" y="11068"/>
                      <a:pt x="9349" y="11017"/>
                    </a:cubicBezTo>
                    <a:cubicBezTo>
                      <a:pt x="9524" y="10942"/>
                      <a:pt x="9700" y="10892"/>
                      <a:pt x="9875" y="10842"/>
                    </a:cubicBezTo>
                    <a:cubicBezTo>
                      <a:pt x="11053" y="10266"/>
                      <a:pt x="12281" y="9789"/>
                      <a:pt x="13559" y="9489"/>
                    </a:cubicBezTo>
                    <a:cubicBezTo>
                      <a:pt x="13810" y="9413"/>
                      <a:pt x="14061" y="9338"/>
                      <a:pt x="14336" y="9313"/>
                    </a:cubicBezTo>
                    <a:cubicBezTo>
                      <a:pt x="14462" y="9313"/>
                      <a:pt x="14587" y="9288"/>
                      <a:pt x="14687" y="9288"/>
                    </a:cubicBezTo>
                    <a:cubicBezTo>
                      <a:pt x="14787" y="9263"/>
                      <a:pt x="14863" y="9238"/>
                      <a:pt x="14938" y="9238"/>
                    </a:cubicBezTo>
                    <a:cubicBezTo>
                      <a:pt x="14985" y="9222"/>
                      <a:pt x="15031" y="9216"/>
                      <a:pt x="15078" y="9216"/>
                    </a:cubicBezTo>
                    <a:cubicBezTo>
                      <a:pt x="15182" y="9216"/>
                      <a:pt x="15285" y="9246"/>
                      <a:pt x="15389" y="9263"/>
                    </a:cubicBezTo>
                    <a:cubicBezTo>
                      <a:pt x="15462" y="9273"/>
                      <a:pt x="15530" y="9279"/>
                      <a:pt x="15598" y="9279"/>
                    </a:cubicBezTo>
                    <a:cubicBezTo>
                      <a:pt x="15693" y="9279"/>
                      <a:pt x="15787" y="9267"/>
                      <a:pt x="15890" y="9238"/>
                    </a:cubicBezTo>
                    <a:cubicBezTo>
                      <a:pt x="16057" y="9177"/>
                      <a:pt x="16224" y="9144"/>
                      <a:pt x="16391" y="9144"/>
                    </a:cubicBezTo>
                    <a:cubicBezTo>
                      <a:pt x="16500" y="9144"/>
                      <a:pt x="16609" y="9158"/>
                      <a:pt x="16717" y="9188"/>
                    </a:cubicBezTo>
                    <a:cubicBezTo>
                      <a:pt x="16793" y="9238"/>
                      <a:pt x="16868" y="9263"/>
                      <a:pt x="16968" y="9263"/>
                    </a:cubicBezTo>
                    <a:cubicBezTo>
                      <a:pt x="17168" y="9338"/>
                      <a:pt x="17369" y="9413"/>
                      <a:pt x="17569" y="9514"/>
                    </a:cubicBezTo>
                    <a:cubicBezTo>
                      <a:pt x="18397" y="9890"/>
                      <a:pt x="19073" y="10466"/>
                      <a:pt x="19775" y="11017"/>
                    </a:cubicBezTo>
                    <a:cubicBezTo>
                      <a:pt x="20878" y="11920"/>
                      <a:pt x="21605" y="13248"/>
                      <a:pt x="22883" y="13925"/>
                    </a:cubicBezTo>
                    <a:cubicBezTo>
                      <a:pt x="23264" y="14079"/>
                      <a:pt x="23630" y="14154"/>
                      <a:pt x="23978" y="14154"/>
                    </a:cubicBezTo>
                    <a:cubicBezTo>
                      <a:pt x="24707" y="14154"/>
                      <a:pt x="25364" y="13825"/>
                      <a:pt x="25940" y="13198"/>
                    </a:cubicBezTo>
                    <a:cubicBezTo>
                      <a:pt x="26291" y="12847"/>
                      <a:pt x="26692" y="12546"/>
                      <a:pt x="27043" y="12195"/>
                    </a:cubicBezTo>
                    <a:cubicBezTo>
                      <a:pt x="27143" y="12095"/>
                      <a:pt x="27219" y="11995"/>
                      <a:pt x="27319" y="11895"/>
                    </a:cubicBezTo>
                    <a:cubicBezTo>
                      <a:pt x="27394" y="11794"/>
                      <a:pt x="27494" y="11694"/>
                      <a:pt x="27595" y="11619"/>
                    </a:cubicBezTo>
                    <a:cubicBezTo>
                      <a:pt x="27695" y="11544"/>
                      <a:pt x="27795" y="11469"/>
                      <a:pt x="27920" y="11418"/>
                    </a:cubicBezTo>
                    <a:cubicBezTo>
                      <a:pt x="28196" y="11243"/>
                      <a:pt x="28497" y="11042"/>
                      <a:pt x="28798" y="10892"/>
                    </a:cubicBezTo>
                    <a:cubicBezTo>
                      <a:pt x="28923" y="10842"/>
                      <a:pt x="29023" y="10792"/>
                      <a:pt x="29148" y="10767"/>
                    </a:cubicBezTo>
                    <a:cubicBezTo>
                      <a:pt x="29224" y="10742"/>
                      <a:pt x="29299" y="10717"/>
                      <a:pt x="29399" y="10717"/>
                    </a:cubicBezTo>
                    <a:cubicBezTo>
                      <a:pt x="29474" y="10692"/>
                      <a:pt x="29549" y="10692"/>
                      <a:pt x="29625" y="10667"/>
                    </a:cubicBezTo>
                    <a:cubicBezTo>
                      <a:pt x="29725" y="10641"/>
                      <a:pt x="29800" y="10641"/>
                      <a:pt x="29875" y="10616"/>
                    </a:cubicBezTo>
                    <a:cubicBezTo>
                      <a:pt x="30093" y="10571"/>
                      <a:pt x="30311" y="10540"/>
                      <a:pt x="30526" y="10540"/>
                    </a:cubicBezTo>
                    <a:cubicBezTo>
                      <a:pt x="30782" y="10540"/>
                      <a:pt x="31034" y="10583"/>
                      <a:pt x="31279" y="10692"/>
                    </a:cubicBezTo>
                    <a:cubicBezTo>
                      <a:pt x="32331" y="10967"/>
                      <a:pt x="33184" y="11619"/>
                      <a:pt x="34036" y="12271"/>
                    </a:cubicBezTo>
                    <a:cubicBezTo>
                      <a:pt x="34612" y="12596"/>
                      <a:pt x="35239" y="12822"/>
                      <a:pt x="35865" y="13047"/>
                    </a:cubicBezTo>
                    <a:cubicBezTo>
                      <a:pt x="35983" y="13077"/>
                      <a:pt x="36100" y="13089"/>
                      <a:pt x="36213" y="13089"/>
                    </a:cubicBezTo>
                    <a:cubicBezTo>
                      <a:pt x="36292" y="13089"/>
                      <a:pt x="36369" y="13083"/>
                      <a:pt x="36442" y="13073"/>
                    </a:cubicBezTo>
                    <a:cubicBezTo>
                      <a:pt x="36617" y="13022"/>
                      <a:pt x="36818" y="12947"/>
                      <a:pt x="36993" y="12897"/>
                    </a:cubicBezTo>
                    <a:cubicBezTo>
                      <a:pt x="37419" y="12747"/>
                      <a:pt x="37845" y="12596"/>
                      <a:pt x="38196" y="12271"/>
                    </a:cubicBezTo>
                    <a:cubicBezTo>
                      <a:pt x="38697" y="11870"/>
                      <a:pt x="39098" y="11368"/>
                      <a:pt x="39399" y="10817"/>
                    </a:cubicBezTo>
                    <a:cubicBezTo>
                      <a:pt x="39550" y="10491"/>
                      <a:pt x="39800" y="10240"/>
                      <a:pt x="39875" y="9890"/>
                    </a:cubicBezTo>
                    <a:cubicBezTo>
                      <a:pt x="40026" y="9814"/>
                      <a:pt x="39976" y="9589"/>
                      <a:pt x="40101" y="9514"/>
                    </a:cubicBezTo>
                    <a:cubicBezTo>
                      <a:pt x="40176" y="9438"/>
                      <a:pt x="40251" y="9363"/>
                      <a:pt x="40301" y="9288"/>
                    </a:cubicBezTo>
                    <a:cubicBezTo>
                      <a:pt x="40377" y="9238"/>
                      <a:pt x="40452" y="9163"/>
                      <a:pt x="40477" y="9037"/>
                    </a:cubicBezTo>
                    <a:cubicBezTo>
                      <a:pt x="40502" y="6230"/>
                      <a:pt x="40502" y="3448"/>
                      <a:pt x="40527" y="641"/>
                    </a:cubicBezTo>
                    <a:cubicBezTo>
                      <a:pt x="40527" y="165"/>
                      <a:pt x="40516" y="1"/>
                      <a:pt x="4029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01" name="Google Shape;901;p35"/>
              <p:cNvSpPr/>
              <p:nvPr/>
            </p:nvSpPr>
            <p:spPr>
              <a:xfrm>
                <a:off x="2018300" y="2711175"/>
                <a:ext cx="990650" cy="164925"/>
              </a:xfrm>
              <a:custGeom>
                <a:avLst/>
                <a:gdLst/>
                <a:ahLst/>
                <a:cxnLst/>
                <a:rect l="l" t="t" r="r" b="b"/>
                <a:pathLst>
                  <a:path w="39626" h="6597" extrusionOk="0">
                    <a:moveTo>
                      <a:pt x="39126" y="0"/>
                    </a:moveTo>
                    <a:cubicBezTo>
                      <a:pt x="38724" y="0"/>
                      <a:pt x="38449" y="371"/>
                      <a:pt x="38096" y="527"/>
                    </a:cubicBezTo>
                    <a:cubicBezTo>
                      <a:pt x="37871" y="678"/>
                      <a:pt x="37645" y="828"/>
                      <a:pt x="37395" y="953"/>
                    </a:cubicBezTo>
                    <a:cubicBezTo>
                      <a:pt x="36392" y="1429"/>
                      <a:pt x="35415" y="1981"/>
                      <a:pt x="34337" y="2307"/>
                    </a:cubicBezTo>
                    <a:cubicBezTo>
                      <a:pt x="33660" y="2683"/>
                      <a:pt x="32883" y="2808"/>
                      <a:pt x="32157" y="3059"/>
                    </a:cubicBezTo>
                    <a:cubicBezTo>
                      <a:pt x="31655" y="3209"/>
                      <a:pt x="31204" y="3460"/>
                      <a:pt x="30678" y="3485"/>
                    </a:cubicBezTo>
                    <a:cubicBezTo>
                      <a:pt x="30427" y="3535"/>
                      <a:pt x="30202" y="3635"/>
                      <a:pt x="29951" y="3685"/>
                    </a:cubicBezTo>
                    <a:cubicBezTo>
                      <a:pt x="29074" y="3961"/>
                      <a:pt x="28172" y="4086"/>
                      <a:pt x="27269" y="4211"/>
                    </a:cubicBezTo>
                    <a:cubicBezTo>
                      <a:pt x="26718" y="4236"/>
                      <a:pt x="26192" y="4412"/>
                      <a:pt x="25640" y="4462"/>
                    </a:cubicBezTo>
                    <a:cubicBezTo>
                      <a:pt x="25540" y="4462"/>
                      <a:pt x="25465" y="4487"/>
                      <a:pt x="25364" y="4512"/>
                    </a:cubicBezTo>
                    <a:cubicBezTo>
                      <a:pt x="25236" y="4570"/>
                      <a:pt x="25102" y="4591"/>
                      <a:pt x="24968" y="4591"/>
                    </a:cubicBezTo>
                    <a:cubicBezTo>
                      <a:pt x="24814" y="4591"/>
                      <a:pt x="24660" y="4564"/>
                      <a:pt x="24512" y="4537"/>
                    </a:cubicBezTo>
                    <a:cubicBezTo>
                      <a:pt x="24412" y="4537"/>
                      <a:pt x="24312" y="4562"/>
                      <a:pt x="24212" y="4587"/>
                    </a:cubicBezTo>
                    <a:cubicBezTo>
                      <a:pt x="22723" y="4790"/>
                      <a:pt x="21234" y="4816"/>
                      <a:pt x="19745" y="4816"/>
                    </a:cubicBezTo>
                    <a:cubicBezTo>
                      <a:pt x="19204" y="4816"/>
                      <a:pt x="18663" y="4813"/>
                      <a:pt x="18121" y="4813"/>
                    </a:cubicBezTo>
                    <a:lnTo>
                      <a:pt x="17796" y="4813"/>
                    </a:lnTo>
                    <a:cubicBezTo>
                      <a:pt x="17539" y="4807"/>
                      <a:pt x="17280" y="4807"/>
                      <a:pt x="17021" y="4807"/>
                    </a:cubicBezTo>
                    <a:lnTo>
                      <a:pt x="17021" y="4807"/>
                    </a:lnTo>
                    <a:cubicBezTo>
                      <a:pt x="16243" y="4807"/>
                      <a:pt x="15458" y="4807"/>
                      <a:pt x="14688" y="4637"/>
                    </a:cubicBezTo>
                    <a:cubicBezTo>
                      <a:pt x="14525" y="4637"/>
                      <a:pt x="14362" y="4644"/>
                      <a:pt x="14196" y="4644"/>
                    </a:cubicBezTo>
                    <a:cubicBezTo>
                      <a:pt x="14030" y="4644"/>
                      <a:pt x="13861" y="4637"/>
                      <a:pt x="13685" y="4612"/>
                    </a:cubicBezTo>
                    <a:cubicBezTo>
                      <a:pt x="13660" y="4587"/>
                      <a:pt x="13610" y="4587"/>
                      <a:pt x="13560" y="4587"/>
                    </a:cubicBezTo>
                    <a:cubicBezTo>
                      <a:pt x="13510" y="4587"/>
                      <a:pt x="13485" y="4587"/>
                      <a:pt x="13435" y="4562"/>
                    </a:cubicBezTo>
                    <a:cubicBezTo>
                      <a:pt x="13384" y="4562"/>
                      <a:pt x="13334" y="4562"/>
                      <a:pt x="13309" y="4587"/>
                    </a:cubicBezTo>
                    <a:cubicBezTo>
                      <a:pt x="13134" y="4587"/>
                      <a:pt x="12983" y="4587"/>
                      <a:pt x="12833" y="4537"/>
                    </a:cubicBezTo>
                    <a:cubicBezTo>
                      <a:pt x="12733" y="4512"/>
                      <a:pt x="12658" y="4487"/>
                      <a:pt x="12582" y="4487"/>
                    </a:cubicBezTo>
                    <a:cubicBezTo>
                      <a:pt x="12232" y="4462"/>
                      <a:pt x="11881" y="4412"/>
                      <a:pt x="11530" y="4287"/>
                    </a:cubicBezTo>
                    <a:cubicBezTo>
                      <a:pt x="11104" y="4211"/>
                      <a:pt x="10678" y="4136"/>
                      <a:pt x="10252" y="4036"/>
                    </a:cubicBezTo>
                    <a:cubicBezTo>
                      <a:pt x="8171" y="3585"/>
                      <a:pt x="6116" y="3008"/>
                      <a:pt x="4111" y="2206"/>
                    </a:cubicBezTo>
                    <a:cubicBezTo>
                      <a:pt x="4011" y="2181"/>
                      <a:pt x="3936" y="2131"/>
                      <a:pt x="3836" y="2106"/>
                    </a:cubicBezTo>
                    <a:cubicBezTo>
                      <a:pt x="3710" y="2056"/>
                      <a:pt x="3610" y="2006"/>
                      <a:pt x="3485" y="1956"/>
                    </a:cubicBezTo>
                    <a:cubicBezTo>
                      <a:pt x="3209" y="1830"/>
                      <a:pt x="2933" y="1705"/>
                      <a:pt x="2708" y="1530"/>
                    </a:cubicBezTo>
                    <a:cubicBezTo>
                      <a:pt x="2432" y="1329"/>
                      <a:pt x="2131" y="1154"/>
                      <a:pt x="1881" y="928"/>
                    </a:cubicBezTo>
                    <a:cubicBezTo>
                      <a:pt x="1530" y="678"/>
                      <a:pt x="1104" y="552"/>
                      <a:pt x="778" y="226"/>
                    </a:cubicBezTo>
                    <a:cubicBezTo>
                      <a:pt x="628" y="151"/>
                      <a:pt x="477" y="51"/>
                      <a:pt x="302" y="26"/>
                    </a:cubicBezTo>
                    <a:cubicBezTo>
                      <a:pt x="277" y="1"/>
                      <a:pt x="227" y="1"/>
                      <a:pt x="176" y="1"/>
                    </a:cubicBezTo>
                    <a:cubicBezTo>
                      <a:pt x="151" y="26"/>
                      <a:pt x="101" y="51"/>
                      <a:pt x="76" y="76"/>
                    </a:cubicBezTo>
                    <a:cubicBezTo>
                      <a:pt x="76" y="477"/>
                      <a:pt x="101" y="878"/>
                      <a:pt x="51" y="1279"/>
                    </a:cubicBezTo>
                    <a:cubicBezTo>
                      <a:pt x="1" y="1805"/>
                      <a:pt x="227" y="2131"/>
                      <a:pt x="678" y="2357"/>
                    </a:cubicBezTo>
                    <a:cubicBezTo>
                      <a:pt x="1354" y="2733"/>
                      <a:pt x="1981" y="3109"/>
                      <a:pt x="2633" y="3510"/>
                    </a:cubicBezTo>
                    <a:cubicBezTo>
                      <a:pt x="2733" y="3560"/>
                      <a:pt x="2808" y="3635"/>
                      <a:pt x="2908" y="3660"/>
                    </a:cubicBezTo>
                    <a:cubicBezTo>
                      <a:pt x="2958" y="3660"/>
                      <a:pt x="3008" y="3660"/>
                      <a:pt x="3034" y="3710"/>
                    </a:cubicBezTo>
                    <a:cubicBezTo>
                      <a:pt x="3109" y="3760"/>
                      <a:pt x="3209" y="3810"/>
                      <a:pt x="3284" y="3835"/>
                    </a:cubicBezTo>
                    <a:lnTo>
                      <a:pt x="3284" y="3861"/>
                    </a:lnTo>
                    <a:cubicBezTo>
                      <a:pt x="3460" y="3911"/>
                      <a:pt x="3660" y="3961"/>
                      <a:pt x="3836" y="4011"/>
                    </a:cubicBezTo>
                    <a:cubicBezTo>
                      <a:pt x="5389" y="4612"/>
                      <a:pt x="6968" y="5139"/>
                      <a:pt x="8597" y="5515"/>
                    </a:cubicBezTo>
                    <a:cubicBezTo>
                      <a:pt x="11705" y="6216"/>
                      <a:pt x="14838" y="6567"/>
                      <a:pt x="17996" y="6592"/>
                    </a:cubicBezTo>
                    <a:cubicBezTo>
                      <a:pt x="18238" y="6595"/>
                      <a:pt x="18479" y="6597"/>
                      <a:pt x="18721" y="6597"/>
                    </a:cubicBezTo>
                    <a:cubicBezTo>
                      <a:pt x="22611" y="6597"/>
                      <a:pt x="26479" y="6214"/>
                      <a:pt x="30302" y="5364"/>
                    </a:cubicBezTo>
                    <a:cubicBezTo>
                      <a:pt x="33134" y="4738"/>
                      <a:pt x="35891" y="3886"/>
                      <a:pt x="38548" y="2708"/>
                    </a:cubicBezTo>
                    <a:cubicBezTo>
                      <a:pt x="39224" y="2382"/>
                      <a:pt x="39625" y="2006"/>
                      <a:pt x="39500" y="1179"/>
                    </a:cubicBezTo>
                    <a:cubicBezTo>
                      <a:pt x="39425" y="828"/>
                      <a:pt x="39500" y="452"/>
                      <a:pt x="39500" y="101"/>
                    </a:cubicBezTo>
                    <a:cubicBezTo>
                      <a:pt x="39362" y="30"/>
                      <a:pt x="39239" y="0"/>
                      <a:pt x="391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02" name="Google Shape;902;p35"/>
              <p:cNvSpPr/>
              <p:nvPr/>
            </p:nvSpPr>
            <p:spPr>
              <a:xfrm>
                <a:off x="2885475" y="1265625"/>
                <a:ext cx="122225" cy="36700"/>
              </a:xfrm>
              <a:custGeom>
                <a:avLst/>
                <a:gdLst/>
                <a:ahLst/>
                <a:cxnLst/>
                <a:rect l="l" t="t" r="r" b="b"/>
                <a:pathLst>
                  <a:path w="4889" h="1468" extrusionOk="0">
                    <a:moveTo>
                      <a:pt x="1032" y="1"/>
                    </a:moveTo>
                    <a:cubicBezTo>
                      <a:pt x="708" y="1"/>
                      <a:pt x="480" y="189"/>
                      <a:pt x="327" y="554"/>
                    </a:cubicBezTo>
                    <a:cubicBezTo>
                      <a:pt x="226" y="780"/>
                      <a:pt x="101" y="980"/>
                      <a:pt x="1" y="1181"/>
                    </a:cubicBezTo>
                    <a:cubicBezTo>
                      <a:pt x="1" y="1403"/>
                      <a:pt x="71" y="1468"/>
                      <a:pt x="175" y="1468"/>
                    </a:cubicBezTo>
                    <a:cubicBezTo>
                      <a:pt x="247" y="1468"/>
                      <a:pt x="335" y="1437"/>
                      <a:pt x="427" y="1406"/>
                    </a:cubicBezTo>
                    <a:cubicBezTo>
                      <a:pt x="1881" y="1381"/>
                      <a:pt x="3284" y="1181"/>
                      <a:pt x="4888" y="705"/>
                    </a:cubicBezTo>
                    <a:cubicBezTo>
                      <a:pt x="4337" y="504"/>
                      <a:pt x="4036" y="429"/>
                      <a:pt x="3710" y="354"/>
                    </a:cubicBezTo>
                    <a:cubicBezTo>
                      <a:pt x="2933" y="153"/>
                      <a:pt x="2131" y="254"/>
                      <a:pt x="1354" y="53"/>
                    </a:cubicBezTo>
                    <a:cubicBezTo>
                      <a:pt x="1238" y="18"/>
                      <a:pt x="1130" y="1"/>
                      <a:pt x="103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03" name="Google Shape;903;p35"/>
              <p:cNvSpPr/>
              <p:nvPr/>
            </p:nvSpPr>
            <p:spPr>
              <a:xfrm>
                <a:off x="2870450" y="1295125"/>
                <a:ext cx="25700" cy="10150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406" extrusionOk="0">
                    <a:moveTo>
                      <a:pt x="602" y="1"/>
                    </a:moveTo>
                    <a:cubicBezTo>
                      <a:pt x="517" y="18"/>
                      <a:pt x="421" y="103"/>
                      <a:pt x="322" y="103"/>
                    </a:cubicBezTo>
                    <a:cubicBezTo>
                      <a:pt x="274" y="103"/>
                      <a:pt x="225" y="83"/>
                      <a:pt x="176" y="26"/>
                    </a:cubicBezTo>
                    <a:cubicBezTo>
                      <a:pt x="25" y="101"/>
                      <a:pt x="25" y="252"/>
                      <a:pt x="0" y="377"/>
                    </a:cubicBezTo>
                    <a:cubicBezTo>
                      <a:pt x="167" y="377"/>
                      <a:pt x="340" y="405"/>
                      <a:pt x="508" y="405"/>
                    </a:cubicBezTo>
                    <a:cubicBezTo>
                      <a:pt x="692" y="405"/>
                      <a:pt x="870" y="371"/>
                      <a:pt x="1028" y="226"/>
                    </a:cubicBezTo>
                    <a:cubicBezTo>
                      <a:pt x="852" y="176"/>
                      <a:pt x="702" y="151"/>
                      <a:pt x="602" y="1"/>
                    </a:cubicBezTo>
                    <a:close/>
                  </a:path>
                </a:pathLst>
              </a:custGeom>
              <a:solidFill>
                <a:srgbClr val="77999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04" name="Google Shape;904;p35"/>
              <p:cNvSpPr/>
              <p:nvPr/>
            </p:nvSpPr>
            <p:spPr>
              <a:xfrm>
                <a:off x="2825950" y="1255025"/>
                <a:ext cx="5050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427" extrusionOk="0">
                    <a:moveTo>
                      <a:pt x="201" y="1"/>
                    </a:moveTo>
                    <a:lnTo>
                      <a:pt x="201" y="1"/>
                    </a:lnTo>
                    <a:cubicBezTo>
                      <a:pt x="26" y="76"/>
                      <a:pt x="1" y="226"/>
                      <a:pt x="1" y="427"/>
                    </a:cubicBezTo>
                    <a:cubicBezTo>
                      <a:pt x="176" y="327"/>
                      <a:pt x="201" y="176"/>
                      <a:pt x="201" y="1"/>
                    </a:cubicBezTo>
                    <a:close/>
                  </a:path>
                </a:pathLst>
              </a:custGeom>
              <a:solidFill>
                <a:srgbClr val="69615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05" name="Google Shape;905;p35"/>
              <p:cNvSpPr/>
              <p:nvPr/>
            </p:nvSpPr>
            <p:spPr>
              <a:xfrm>
                <a:off x="2810925" y="571375"/>
                <a:ext cx="571450" cy="737925"/>
              </a:xfrm>
              <a:custGeom>
                <a:avLst/>
                <a:gdLst/>
                <a:ahLst/>
                <a:cxnLst/>
                <a:rect l="l" t="t" r="r" b="b"/>
                <a:pathLst>
                  <a:path w="22858" h="29517" extrusionOk="0">
                    <a:moveTo>
                      <a:pt x="22419" y="1"/>
                    </a:moveTo>
                    <a:cubicBezTo>
                      <a:pt x="22399" y="1"/>
                      <a:pt x="22378" y="2"/>
                      <a:pt x="22356" y="3"/>
                    </a:cubicBezTo>
                    <a:cubicBezTo>
                      <a:pt x="21504" y="79"/>
                      <a:pt x="20627" y="129"/>
                      <a:pt x="19775" y="179"/>
                    </a:cubicBezTo>
                    <a:cubicBezTo>
                      <a:pt x="18436" y="276"/>
                      <a:pt x="17144" y="681"/>
                      <a:pt x="15830" y="681"/>
                    </a:cubicBezTo>
                    <a:cubicBezTo>
                      <a:pt x="15792" y="681"/>
                      <a:pt x="15753" y="681"/>
                      <a:pt x="15715" y="680"/>
                    </a:cubicBezTo>
                    <a:cubicBezTo>
                      <a:pt x="15289" y="680"/>
                      <a:pt x="15113" y="881"/>
                      <a:pt x="14963" y="1206"/>
                    </a:cubicBezTo>
                    <a:cubicBezTo>
                      <a:pt x="14512" y="2059"/>
                      <a:pt x="14036" y="2911"/>
                      <a:pt x="13584" y="3763"/>
                    </a:cubicBezTo>
                    <a:cubicBezTo>
                      <a:pt x="12356" y="6069"/>
                      <a:pt x="11178" y="8399"/>
                      <a:pt x="9875" y="10630"/>
                    </a:cubicBezTo>
                    <a:cubicBezTo>
                      <a:pt x="8547" y="12886"/>
                      <a:pt x="7344" y="15166"/>
                      <a:pt x="6116" y="17472"/>
                    </a:cubicBezTo>
                    <a:cubicBezTo>
                      <a:pt x="5439" y="18775"/>
                      <a:pt x="4863" y="20129"/>
                      <a:pt x="4010" y="21332"/>
                    </a:cubicBezTo>
                    <a:cubicBezTo>
                      <a:pt x="3885" y="21432"/>
                      <a:pt x="3910" y="21633"/>
                      <a:pt x="3810" y="21733"/>
                    </a:cubicBezTo>
                    <a:cubicBezTo>
                      <a:pt x="3559" y="21958"/>
                      <a:pt x="3534" y="22284"/>
                      <a:pt x="3409" y="22535"/>
                    </a:cubicBezTo>
                    <a:cubicBezTo>
                      <a:pt x="3284" y="22635"/>
                      <a:pt x="3334" y="22836"/>
                      <a:pt x="3183" y="22911"/>
                    </a:cubicBezTo>
                    <a:lnTo>
                      <a:pt x="3183" y="22936"/>
                    </a:lnTo>
                    <a:cubicBezTo>
                      <a:pt x="3136" y="23007"/>
                      <a:pt x="3065" y="23056"/>
                      <a:pt x="3015" y="23147"/>
                    </a:cubicBezTo>
                    <a:lnTo>
                      <a:pt x="3015" y="23147"/>
                    </a:lnTo>
                    <a:cubicBezTo>
                      <a:pt x="2861" y="23251"/>
                      <a:pt x="2904" y="23441"/>
                      <a:pt x="2807" y="23537"/>
                    </a:cubicBezTo>
                    <a:cubicBezTo>
                      <a:pt x="2231" y="24866"/>
                      <a:pt x="1680" y="26194"/>
                      <a:pt x="802" y="27347"/>
                    </a:cubicBezTo>
                    <a:cubicBezTo>
                      <a:pt x="681" y="27444"/>
                      <a:pt x="701" y="27635"/>
                      <a:pt x="611" y="27761"/>
                    </a:cubicBezTo>
                    <a:lnTo>
                      <a:pt x="611" y="27761"/>
                    </a:lnTo>
                    <a:cubicBezTo>
                      <a:pt x="152" y="28137"/>
                      <a:pt x="199" y="28706"/>
                      <a:pt x="0" y="29176"/>
                    </a:cubicBezTo>
                    <a:cubicBezTo>
                      <a:pt x="35" y="29436"/>
                      <a:pt x="177" y="29517"/>
                      <a:pt x="353" y="29517"/>
                    </a:cubicBezTo>
                    <a:cubicBezTo>
                      <a:pt x="432" y="29517"/>
                      <a:pt x="517" y="29500"/>
                      <a:pt x="602" y="29477"/>
                    </a:cubicBezTo>
                    <a:cubicBezTo>
                      <a:pt x="1203" y="29327"/>
                      <a:pt x="1805" y="29377"/>
                      <a:pt x="2381" y="29327"/>
                    </a:cubicBezTo>
                    <a:cubicBezTo>
                      <a:pt x="2507" y="29252"/>
                      <a:pt x="2507" y="29101"/>
                      <a:pt x="2557" y="28976"/>
                    </a:cubicBezTo>
                    <a:cubicBezTo>
                      <a:pt x="2757" y="28400"/>
                      <a:pt x="2983" y="27823"/>
                      <a:pt x="3334" y="27322"/>
                    </a:cubicBezTo>
                    <a:cubicBezTo>
                      <a:pt x="4086" y="25593"/>
                      <a:pt x="5088" y="23988"/>
                      <a:pt x="5890" y="22284"/>
                    </a:cubicBezTo>
                    <a:cubicBezTo>
                      <a:pt x="6692" y="20605"/>
                      <a:pt x="7770" y="19076"/>
                      <a:pt x="8421" y="17322"/>
                    </a:cubicBezTo>
                    <a:cubicBezTo>
                      <a:pt x="8848" y="16720"/>
                      <a:pt x="9223" y="16069"/>
                      <a:pt x="9424" y="15317"/>
                    </a:cubicBezTo>
                    <a:cubicBezTo>
                      <a:pt x="10051" y="14715"/>
                      <a:pt x="10351" y="13913"/>
                      <a:pt x="10627" y="13111"/>
                    </a:cubicBezTo>
                    <a:cubicBezTo>
                      <a:pt x="10853" y="12911"/>
                      <a:pt x="10953" y="12610"/>
                      <a:pt x="11053" y="12309"/>
                    </a:cubicBezTo>
                    <a:cubicBezTo>
                      <a:pt x="11178" y="12234"/>
                      <a:pt x="11229" y="12109"/>
                      <a:pt x="11229" y="11983"/>
                    </a:cubicBezTo>
                    <a:cubicBezTo>
                      <a:pt x="11429" y="11783"/>
                      <a:pt x="11604" y="11607"/>
                      <a:pt x="11604" y="11307"/>
                    </a:cubicBezTo>
                    <a:cubicBezTo>
                      <a:pt x="11830" y="10906"/>
                      <a:pt x="12106" y="10555"/>
                      <a:pt x="12206" y="10104"/>
                    </a:cubicBezTo>
                    <a:cubicBezTo>
                      <a:pt x="12356" y="10003"/>
                      <a:pt x="12432" y="9878"/>
                      <a:pt x="12432" y="9728"/>
                    </a:cubicBezTo>
                    <a:cubicBezTo>
                      <a:pt x="12582" y="9628"/>
                      <a:pt x="12632" y="9477"/>
                      <a:pt x="12632" y="9302"/>
                    </a:cubicBezTo>
                    <a:cubicBezTo>
                      <a:pt x="12782" y="9227"/>
                      <a:pt x="12833" y="9076"/>
                      <a:pt x="12858" y="8926"/>
                    </a:cubicBezTo>
                    <a:cubicBezTo>
                      <a:pt x="13334" y="7998"/>
                      <a:pt x="14010" y="7196"/>
                      <a:pt x="14236" y="6169"/>
                    </a:cubicBezTo>
                    <a:cubicBezTo>
                      <a:pt x="14812" y="5517"/>
                      <a:pt x="15213" y="4740"/>
                      <a:pt x="15439" y="3888"/>
                    </a:cubicBezTo>
                    <a:cubicBezTo>
                      <a:pt x="15514" y="3813"/>
                      <a:pt x="15615" y="3763"/>
                      <a:pt x="15640" y="3663"/>
                    </a:cubicBezTo>
                    <a:cubicBezTo>
                      <a:pt x="15965" y="2610"/>
                      <a:pt x="16692" y="2485"/>
                      <a:pt x="17695" y="2460"/>
                    </a:cubicBezTo>
                    <a:cubicBezTo>
                      <a:pt x="19148" y="2434"/>
                      <a:pt x="20602" y="2259"/>
                      <a:pt x="22056" y="2234"/>
                    </a:cubicBezTo>
                    <a:cubicBezTo>
                      <a:pt x="22256" y="2234"/>
                      <a:pt x="22457" y="2234"/>
                      <a:pt x="22632" y="2109"/>
                    </a:cubicBezTo>
                    <a:cubicBezTo>
                      <a:pt x="22858" y="2033"/>
                      <a:pt x="22833" y="1883"/>
                      <a:pt x="22757" y="1708"/>
                    </a:cubicBezTo>
                    <a:cubicBezTo>
                      <a:pt x="22782" y="1257"/>
                      <a:pt x="22808" y="830"/>
                      <a:pt x="22808" y="404"/>
                    </a:cubicBezTo>
                    <a:cubicBezTo>
                      <a:pt x="22808" y="149"/>
                      <a:pt x="22678" y="1"/>
                      <a:pt x="2241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06" name="Google Shape;906;p35"/>
              <p:cNvSpPr/>
              <p:nvPr/>
            </p:nvSpPr>
            <p:spPr>
              <a:xfrm>
                <a:off x="2758925" y="1976125"/>
                <a:ext cx="137225" cy="82100"/>
              </a:xfrm>
              <a:custGeom>
                <a:avLst/>
                <a:gdLst/>
                <a:ahLst/>
                <a:cxnLst/>
                <a:rect l="l" t="t" r="r" b="b"/>
                <a:pathLst>
                  <a:path w="5489" h="3284" extrusionOk="0">
                    <a:moveTo>
                      <a:pt x="2512" y="1"/>
                    </a:moveTo>
                    <a:cubicBezTo>
                      <a:pt x="2436" y="1"/>
                      <a:pt x="2358" y="2"/>
                      <a:pt x="2281" y="4"/>
                    </a:cubicBezTo>
                    <a:cubicBezTo>
                      <a:pt x="1479" y="104"/>
                      <a:pt x="677" y="180"/>
                      <a:pt x="276" y="1007"/>
                    </a:cubicBezTo>
                    <a:cubicBezTo>
                      <a:pt x="0" y="2235"/>
                      <a:pt x="276" y="2937"/>
                      <a:pt x="1228" y="3137"/>
                    </a:cubicBezTo>
                    <a:cubicBezTo>
                      <a:pt x="1620" y="3233"/>
                      <a:pt x="2012" y="3283"/>
                      <a:pt x="2399" y="3283"/>
                    </a:cubicBezTo>
                    <a:cubicBezTo>
                      <a:pt x="3225" y="3283"/>
                      <a:pt x="4028" y="3055"/>
                      <a:pt x="4762" y="2561"/>
                    </a:cubicBezTo>
                    <a:cubicBezTo>
                      <a:pt x="5489" y="2059"/>
                      <a:pt x="5464" y="906"/>
                      <a:pt x="4662" y="480"/>
                    </a:cubicBezTo>
                    <a:cubicBezTo>
                      <a:pt x="3958" y="117"/>
                      <a:pt x="3254" y="1"/>
                      <a:pt x="25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07" name="Google Shape;907;p35"/>
              <p:cNvSpPr/>
              <p:nvPr/>
            </p:nvSpPr>
            <p:spPr>
              <a:xfrm>
                <a:off x="2492625" y="1873000"/>
                <a:ext cx="144075" cy="105425"/>
              </a:xfrm>
              <a:custGeom>
                <a:avLst/>
                <a:gdLst/>
                <a:ahLst/>
                <a:cxnLst/>
                <a:rect l="l" t="t" r="r" b="b"/>
                <a:pathLst>
                  <a:path w="5763" h="4217" extrusionOk="0">
                    <a:moveTo>
                      <a:pt x="685" y="0"/>
                    </a:moveTo>
                    <a:cubicBezTo>
                      <a:pt x="636" y="0"/>
                      <a:pt x="583" y="6"/>
                      <a:pt x="527" y="19"/>
                    </a:cubicBezTo>
                    <a:cubicBezTo>
                      <a:pt x="0" y="119"/>
                      <a:pt x="76" y="595"/>
                      <a:pt x="76" y="996"/>
                    </a:cubicBezTo>
                    <a:cubicBezTo>
                      <a:pt x="101" y="1272"/>
                      <a:pt x="201" y="1573"/>
                      <a:pt x="301" y="1848"/>
                    </a:cubicBezTo>
                    <a:cubicBezTo>
                      <a:pt x="452" y="2149"/>
                      <a:pt x="602" y="2450"/>
                      <a:pt x="752" y="2751"/>
                    </a:cubicBezTo>
                    <a:cubicBezTo>
                      <a:pt x="953" y="3001"/>
                      <a:pt x="1153" y="3277"/>
                      <a:pt x="1479" y="3377"/>
                    </a:cubicBezTo>
                    <a:cubicBezTo>
                      <a:pt x="2106" y="3937"/>
                      <a:pt x="2812" y="4216"/>
                      <a:pt x="3616" y="4216"/>
                    </a:cubicBezTo>
                    <a:cubicBezTo>
                      <a:pt x="3713" y="4216"/>
                      <a:pt x="3811" y="4212"/>
                      <a:pt x="3910" y="4204"/>
                    </a:cubicBezTo>
                    <a:cubicBezTo>
                      <a:pt x="4687" y="3853"/>
                      <a:pt x="5188" y="3277"/>
                      <a:pt x="5489" y="2500"/>
                    </a:cubicBezTo>
                    <a:cubicBezTo>
                      <a:pt x="5464" y="2024"/>
                      <a:pt x="5640" y="1573"/>
                      <a:pt x="5690" y="1122"/>
                    </a:cubicBezTo>
                    <a:cubicBezTo>
                      <a:pt x="5762" y="686"/>
                      <a:pt x="5695" y="343"/>
                      <a:pt x="5170" y="343"/>
                    </a:cubicBezTo>
                    <a:cubicBezTo>
                      <a:pt x="5152" y="343"/>
                      <a:pt x="5133" y="344"/>
                      <a:pt x="5113" y="345"/>
                    </a:cubicBezTo>
                    <a:cubicBezTo>
                      <a:pt x="4687" y="470"/>
                      <a:pt x="4687" y="896"/>
                      <a:pt x="4587" y="1222"/>
                    </a:cubicBezTo>
                    <a:cubicBezTo>
                      <a:pt x="4462" y="1623"/>
                      <a:pt x="4361" y="2049"/>
                      <a:pt x="4161" y="2450"/>
                    </a:cubicBezTo>
                    <a:cubicBezTo>
                      <a:pt x="3919" y="2891"/>
                      <a:pt x="3588" y="3114"/>
                      <a:pt x="3228" y="3114"/>
                    </a:cubicBezTo>
                    <a:cubicBezTo>
                      <a:pt x="2954" y="3114"/>
                      <a:pt x="2663" y="2985"/>
                      <a:pt x="2381" y="2726"/>
                    </a:cubicBezTo>
                    <a:cubicBezTo>
                      <a:pt x="2081" y="2450"/>
                      <a:pt x="1880" y="2099"/>
                      <a:pt x="1730" y="1723"/>
                    </a:cubicBezTo>
                    <a:cubicBezTo>
                      <a:pt x="1605" y="1347"/>
                      <a:pt x="1504" y="971"/>
                      <a:pt x="1329" y="595"/>
                    </a:cubicBezTo>
                    <a:cubicBezTo>
                      <a:pt x="1197" y="288"/>
                      <a:pt x="1027" y="0"/>
                      <a:pt x="6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08" name="Google Shape;908;p35"/>
              <p:cNvSpPr/>
              <p:nvPr/>
            </p:nvSpPr>
            <p:spPr>
              <a:xfrm>
                <a:off x="2094125" y="2141625"/>
                <a:ext cx="33225" cy="27100"/>
              </a:xfrm>
              <a:custGeom>
                <a:avLst/>
                <a:gdLst/>
                <a:ahLst/>
                <a:cxnLst/>
                <a:rect l="l" t="t" r="r" b="b"/>
                <a:pathLst>
                  <a:path w="1329" h="1084" extrusionOk="0">
                    <a:moveTo>
                      <a:pt x="652" y="1"/>
                    </a:moveTo>
                    <a:cubicBezTo>
                      <a:pt x="376" y="1"/>
                      <a:pt x="126" y="101"/>
                      <a:pt x="51" y="427"/>
                    </a:cubicBezTo>
                    <a:cubicBezTo>
                      <a:pt x="1" y="652"/>
                      <a:pt x="402" y="1028"/>
                      <a:pt x="777" y="1078"/>
                    </a:cubicBezTo>
                    <a:cubicBezTo>
                      <a:pt x="806" y="1082"/>
                      <a:pt x="832" y="1084"/>
                      <a:pt x="856" y="1084"/>
                    </a:cubicBezTo>
                    <a:cubicBezTo>
                      <a:pt x="1158" y="1084"/>
                      <a:pt x="1186" y="811"/>
                      <a:pt x="1279" y="602"/>
                    </a:cubicBezTo>
                    <a:cubicBezTo>
                      <a:pt x="1329" y="302"/>
                      <a:pt x="1003" y="1"/>
                      <a:pt x="65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09" name="Google Shape;909;p35"/>
              <p:cNvSpPr/>
              <p:nvPr/>
            </p:nvSpPr>
            <p:spPr>
              <a:xfrm>
                <a:off x="2550300" y="2191750"/>
                <a:ext cx="28825" cy="24500"/>
              </a:xfrm>
              <a:custGeom>
                <a:avLst/>
                <a:gdLst/>
                <a:ahLst/>
                <a:cxnLst/>
                <a:rect l="l" t="t" r="r" b="b"/>
                <a:pathLst>
                  <a:path w="1153" h="980" extrusionOk="0">
                    <a:moveTo>
                      <a:pt x="501" y="1"/>
                    </a:moveTo>
                    <a:cubicBezTo>
                      <a:pt x="250" y="1"/>
                      <a:pt x="24" y="76"/>
                      <a:pt x="24" y="377"/>
                    </a:cubicBezTo>
                    <a:cubicBezTo>
                      <a:pt x="0" y="643"/>
                      <a:pt x="327" y="980"/>
                      <a:pt x="620" y="980"/>
                    </a:cubicBezTo>
                    <a:cubicBezTo>
                      <a:pt x="630" y="980"/>
                      <a:pt x="641" y="979"/>
                      <a:pt x="651" y="978"/>
                    </a:cubicBezTo>
                    <a:cubicBezTo>
                      <a:pt x="1002" y="978"/>
                      <a:pt x="1052" y="703"/>
                      <a:pt x="1152" y="452"/>
                    </a:cubicBezTo>
                    <a:cubicBezTo>
                      <a:pt x="1077" y="76"/>
                      <a:pt x="801" y="1"/>
                      <a:pt x="50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10" name="Google Shape;910;p35"/>
              <p:cNvSpPr/>
              <p:nvPr/>
            </p:nvSpPr>
            <p:spPr>
              <a:xfrm>
                <a:off x="2319075" y="2422775"/>
                <a:ext cx="36350" cy="30925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237" extrusionOk="0">
                    <a:moveTo>
                      <a:pt x="790" y="0"/>
                    </a:moveTo>
                    <a:cubicBezTo>
                      <a:pt x="534" y="0"/>
                      <a:pt x="371" y="343"/>
                      <a:pt x="125" y="384"/>
                    </a:cubicBezTo>
                    <a:cubicBezTo>
                      <a:pt x="25" y="409"/>
                      <a:pt x="0" y="434"/>
                      <a:pt x="25" y="509"/>
                    </a:cubicBezTo>
                    <a:cubicBezTo>
                      <a:pt x="176" y="584"/>
                      <a:pt x="301" y="685"/>
                      <a:pt x="426" y="785"/>
                    </a:cubicBezTo>
                    <a:cubicBezTo>
                      <a:pt x="677" y="935"/>
                      <a:pt x="902" y="1161"/>
                      <a:pt x="1228" y="1236"/>
                    </a:cubicBezTo>
                    <a:cubicBezTo>
                      <a:pt x="1153" y="835"/>
                      <a:pt x="1454" y="334"/>
                      <a:pt x="978" y="58"/>
                    </a:cubicBezTo>
                    <a:cubicBezTo>
                      <a:pt x="909" y="17"/>
                      <a:pt x="847" y="0"/>
                      <a:pt x="79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11" name="Google Shape;911;p35"/>
              <p:cNvSpPr/>
              <p:nvPr/>
            </p:nvSpPr>
            <p:spPr>
              <a:xfrm>
                <a:off x="2120450" y="2072075"/>
                <a:ext cx="27475" cy="23700"/>
              </a:xfrm>
              <a:custGeom>
                <a:avLst/>
                <a:gdLst/>
                <a:ahLst/>
                <a:cxnLst/>
                <a:rect l="l" t="t" r="r" b="b"/>
                <a:pathLst>
                  <a:path w="1099" h="948" extrusionOk="0">
                    <a:moveTo>
                      <a:pt x="451" y="1"/>
                    </a:moveTo>
                    <a:cubicBezTo>
                      <a:pt x="226" y="1"/>
                      <a:pt x="0" y="26"/>
                      <a:pt x="0" y="276"/>
                    </a:cubicBezTo>
                    <a:cubicBezTo>
                      <a:pt x="0" y="652"/>
                      <a:pt x="276" y="878"/>
                      <a:pt x="602" y="928"/>
                    </a:cubicBezTo>
                    <a:cubicBezTo>
                      <a:pt x="646" y="941"/>
                      <a:pt x="690" y="948"/>
                      <a:pt x="732" y="948"/>
                    </a:cubicBezTo>
                    <a:cubicBezTo>
                      <a:pt x="932" y="948"/>
                      <a:pt x="1099" y="809"/>
                      <a:pt x="1078" y="602"/>
                    </a:cubicBezTo>
                    <a:cubicBezTo>
                      <a:pt x="1053" y="226"/>
                      <a:pt x="777" y="51"/>
                      <a:pt x="45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12" name="Google Shape;912;p35"/>
              <p:cNvSpPr/>
              <p:nvPr/>
            </p:nvSpPr>
            <p:spPr>
              <a:xfrm>
                <a:off x="2164300" y="2137250"/>
                <a:ext cx="30100" cy="24100"/>
              </a:xfrm>
              <a:custGeom>
                <a:avLst/>
                <a:gdLst/>
                <a:ahLst/>
                <a:cxnLst/>
                <a:rect l="l" t="t" r="r" b="b"/>
                <a:pathLst>
                  <a:path w="1204" h="964" extrusionOk="0">
                    <a:moveTo>
                      <a:pt x="326" y="0"/>
                    </a:moveTo>
                    <a:cubicBezTo>
                      <a:pt x="126" y="25"/>
                      <a:pt x="1" y="126"/>
                      <a:pt x="51" y="326"/>
                    </a:cubicBezTo>
                    <a:cubicBezTo>
                      <a:pt x="126" y="752"/>
                      <a:pt x="502" y="852"/>
                      <a:pt x="853" y="953"/>
                    </a:cubicBezTo>
                    <a:cubicBezTo>
                      <a:pt x="883" y="960"/>
                      <a:pt x="911" y="964"/>
                      <a:pt x="937" y="964"/>
                    </a:cubicBezTo>
                    <a:cubicBezTo>
                      <a:pt x="1088" y="964"/>
                      <a:pt x="1179" y="848"/>
                      <a:pt x="1179" y="677"/>
                    </a:cubicBezTo>
                    <a:cubicBezTo>
                      <a:pt x="1204" y="376"/>
                      <a:pt x="677" y="0"/>
                      <a:pt x="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13" name="Google Shape;913;p35"/>
              <p:cNvSpPr/>
              <p:nvPr/>
            </p:nvSpPr>
            <p:spPr>
              <a:xfrm>
                <a:off x="2220700" y="1983175"/>
                <a:ext cx="138500" cy="93775"/>
              </a:xfrm>
              <a:custGeom>
                <a:avLst/>
                <a:gdLst/>
                <a:ahLst/>
                <a:cxnLst/>
                <a:rect l="l" t="t" r="r" b="b"/>
                <a:pathLst>
                  <a:path w="5540" h="3751" extrusionOk="0">
                    <a:moveTo>
                      <a:pt x="3056" y="1"/>
                    </a:moveTo>
                    <a:cubicBezTo>
                      <a:pt x="2392" y="1"/>
                      <a:pt x="1706" y="233"/>
                      <a:pt x="1153" y="700"/>
                    </a:cubicBezTo>
                    <a:cubicBezTo>
                      <a:pt x="201" y="1251"/>
                      <a:pt x="0" y="1802"/>
                      <a:pt x="351" y="2755"/>
                    </a:cubicBezTo>
                    <a:cubicBezTo>
                      <a:pt x="351" y="2930"/>
                      <a:pt x="451" y="3030"/>
                      <a:pt x="577" y="3156"/>
                    </a:cubicBezTo>
                    <a:cubicBezTo>
                      <a:pt x="1074" y="3555"/>
                      <a:pt x="1715" y="3750"/>
                      <a:pt x="2376" y="3750"/>
                    </a:cubicBezTo>
                    <a:cubicBezTo>
                      <a:pt x="3249" y="3750"/>
                      <a:pt x="4156" y="3411"/>
                      <a:pt x="4812" y="2755"/>
                    </a:cubicBezTo>
                    <a:cubicBezTo>
                      <a:pt x="5514" y="2128"/>
                      <a:pt x="5539" y="1452"/>
                      <a:pt x="4887" y="750"/>
                    </a:cubicBezTo>
                    <a:cubicBezTo>
                      <a:pt x="4415" y="252"/>
                      <a:pt x="3747" y="1"/>
                      <a:pt x="305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14" name="Google Shape;914;p35"/>
              <p:cNvSpPr/>
              <p:nvPr/>
            </p:nvSpPr>
            <p:spPr>
              <a:xfrm>
                <a:off x="2637350" y="2177900"/>
                <a:ext cx="22600" cy="23550"/>
              </a:xfrm>
              <a:custGeom>
                <a:avLst/>
                <a:gdLst/>
                <a:ahLst/>
                <a:cxnLst/>
                <a:rect l="l" t="t" r="r" b="b"/>
                <a:pathLst>
                  <a:path w="904" h="942" extrusionOk="0">
                    <a:moveTo>
                      <a:pt x="351" y="0"/>
                    </a:moveTo>
                    <a:cubicBezTo>
                      <a:pt x="169" y="0"/>
                      <a:pt x="1" y="123"/>
                      <a:pt x="1" y="329"/>
                    </a:cubicBezTo>
                    <a:cubicBezTo>
                      <a:pt x="1" y="655"/>
                      <a:pt x="252" y="856"/>
                      <a:pt x="552" y="931"/>
                    </a:cubicBezTo>
                    <a:cubicBezTo>
                      <a:pt x="582" y="938"/>
                      <a:pt x="609" y="942"/>
                      <a:pt x="635" y="942"/>
                    </a:cubicBezTo>
                    <a:cubicBezTo>
                      <a:pt x="781" y="942"/>
                      <a:pt x="861" y="822"/>
                      <a:pt x="903" y="630"/>
                    </a:cubicBezTo>
                    <a:cubicBezTo>
                      <a:pt x="828" y="354"/>
                      <a:pt x="778" y="54"/>
                      <a:pt x="402" y="3"/>
                    </a:cubicBezTo>
                    <a:cubicBezTo>
                      <a:pt x="385" y="1"/>
                      <a:pt x="368" y="0"/>
                      <a:pt x="35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15" name="Google Shape;915;p35"/>
              <p:cNvSpPr/>
              <p:nvPr/>
            </p:nvSpPr>
            <p:spPr>
              <a:xfrm>
                <a:off x="2610425" y="2103975"/>
                <a:ext cx="20075" cy="22025"/>
              </a:xfrm>
              <a:custGeom>
                <a:avLst/>
                <a:gdLst/>
                <a:ahLst/>
                <a:cxnLst/>
                <a:rect l="l" t="t" r="r" b="b"/>
                <a:pathLst>
                  <a:path w="803" h="881" extrusionOk="0">
                    <a:moveTo>
                      <a:pt x="173" y="1"/>
                    </a:moveTo>
                    <a:cubicBezTo>
                      <a:pt x="47" y="1"/>
                      <a:pt x="24" y="162"/>
                      <a:pt x="0" y="279"/>
                    </a:cubicBezTo>
                    <a:cubicBezTo>
                      <a:pt x="0" y="605"/>
                      <a:pt x="126" y="830"/>
                      <a:pt x="476" y="880"/>
                    </a:cubicBezTo>
                    <a:cubicBezTo>
                      <a:pt x="677" y="855"/>
                      <a:pt x="802" y="755"/>
                      <a:pt x="752" y="579"/>
                    </a:cubicBezTo>
                    <a:cubicBezTo>
                      <a:pt x="702" y="254"/>
                      <a:pt x="527" y="53"/>
                      <a:pt x="201" y="3"/>
                    </a:cubicBezTo>
                    <a:cubicBezTo>
                      <a:pt x="191" y="1"/>
                      <a:pt x="182" y="1"/>
                      <a:pt x="17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16" name="Google Shape;916;p35"/>
              <p:cNvSpPr/>
              <p:nvPr/>
            </p:nvSpPr>
            <p:spPr>
              <a:xfrm>
                <a:off x="2534600" y="2679225"/>
                <a:ext cx="5675" cy="3150"/>
              </a:xfrm>
              <a:custGeom>
                <a:avLst/>
                <a:gdLst/>
                <a:ahLst/>
                <a:cxnLst/>
                <a:rect l="l" t="t" r="r" b="b"/>
                <a:pathLst>
                  <a:path w="227" h="126" extrusionOk="0">
                    <a:moveTo>
                      <a:pt x="226" y="1"/>
                    </a:moveTo>
                    <a:cubicBezTo>
                      <a:pt x="151" y="26"/>
                      <a:pt x="76" y="76"/>
                      <a:pt x="1" y="126"/>
                    </a:cubicBezTo>
                    <a:cubicBezTo>
                      <a:pt x="126" y="126"/>
                      <a:pt x="176" y="76"/>
                      <a:pt x="226" y="1"/>
                    </a:cubicBezTo>
                    <a:close/>
                  </a:path>
                </a:pathLst>
              </a:custGeom>
              <a:solidFill>
                <a:srgbClr val="4CAEA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17" name="Google Shape;917;p35"/>
              <p:cNvSpPr/>
              <p:nvPr/>
            </p:nvSpPr>
            <p:spPr>
              <a:xfrm>
                <a:off x="2966950" y="1461475"/>
                <a:ext cx="8775" cy="4750"/>
              </a:xfrm>
              <a:custGeom>
                <a:avLst/>
                <a:gdLst/>
                <a:ahLst/>
                <a:cxnLst/>
                <a:rect l="l" t="t" r="r" b="b"/>
                <a:pathLst>
                  <a:path w="351" h="190" extrusionOk="0">
                    <a:moveTo>
                      <a:pt x="192" y="0"/>
                    </a:moveTo>
                    <a:cubicBezTo>
                      <a:pt x="179" y="0"/>
                      <a:pt x="164" y="4"/>
                      <a:pt x="150" y="14"/>
                    </a:cubicBezTo>
                    <a:cubicBezTo>
                      <a:pt x="0" y="89"/>
                      <a:pt x="150" y="139"/>
                      <a:pt x="201" y="189"/>
                    </a:cubicBezTo>
                    <a:cubicBezTo>
                      <a:pt x="251" y="189"/>
                      <a:pt x="301" y="189"/>
                      <a:pt x="351" y="139"/>
                    </a:cubicBezTo>
                    <a:cubicBezTo>
                      <a:pt x="310" y="78"/>
                      <a:pt x="253" y="0"/>
                      <a:pt x="192" y="0"/>
                    </a:cubicBezTo>
                    <a:close/>
                  </a:path>
                </a:pathLst>
              </a:custGeom>
              <a:solidFill>
                <a:srgbClr val="5B5D5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18" name="Google Shape;918;p35"/>
              <p:cNvSpPr/>
              <p:nvPr/>
            </p:nvSpPr>
            <p:spPr>
              <a:xfrm>
                <a:off x="2614175" y="1385350"/>
                <a:ext cx="45775" cy="42050"/>
              </a:xfrm>
              <a:custGeom>
                <a:avLst/>
                <a:gdLst/>
                <a:ahLst/>
                <a:cxnLst/>
                <a:rect l="l" t="t" r="r" b="b"/>
                <a:pathLst>
                  <a:path w="1831" h="1682" extrusionOk="0">
                    <a:moveTo>
                      <a:pt x="782" y="0"/>
                    </a:moveTo>
                    <a:cubicBezTo>
                      <a:pt x="772" y="0"/>
                      <a:pt x="762" y="0"/>
                      <a:pt x="753" y="1"/>
                    </a:cubicBezTo>
                    <a:cubicBezTo>
                      <a:pt x="276" y="51"/>
                      <a:pt x="1" y="352"/>
                      <a:pt x="26" y="778"/>
                    </a:cubicBezTo>
                    <a:cubicBezTo>
                      <a:pt x="75" y="1170"/>
                      <a:pt x="578" y="1681"/>
                      <a:pt x="929" y="1681"/>
                    </a:cubicBezTo>
                    <a:cubicBezTo>
                      <a:pt x="937" y="1681"/>
                      <a:pt x="945" y="1681"/>
                      <a:pt x="953" y="1680"/>
                    </a:cubicBezTo>
                    <a:cubicBezTo>
                      <a:pt x="1254" y="1655"/>
                      <a:pt x="1830" y="1104"/>
                      <a:pt x="1830" y="853"/>
                    </a:cubicBezTo>
                    <a:cubicBezTo>
                      <a:pt x="1806" y="486"/>
                      <a:pt x="1185" y="0"/>
                      <a:pt x="78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19" name="Google Shape;919;p35"/>
              <p:cNvSpPr/>
              <p:nvPr/>
            </p:nvSpPr>
            <p:spPr>
              <a:xfrm>
                <a:off x="2665550" y="1415400"/>
                <a:ext cx="45775" cy="40200"/>
              </a:xfrm>
              <a:custGeom>
                <a:avLst/>
                <a:gdLst/>
                <a:ahLst/>
                <a:cxnLst/>
                <a:rect l="l" t="t" r="r" b="b"/>
                <a:pathLst>
                  <a:path w="1831" h="1608" extrusionOk="0">
                    <a:moveTo>
                      <a:pt x="769" y="1"/>
                    </a:moveTo>
                    <a:cubicBezTo>
                      <a:pt x="381" y="1"/>
                      <a:pt x="26" y="416"/>
                      <a:pt x="26" y="854"/>
                    </a:cubicBezTo>
                    <a:cubicBezTo>
                      <a:pt x="1" y="1230"/>
                      <a:pt x="502" y="1606"/>
                      <a:pt x="1028" y="1606"/>
                    </a:cubicBezTo>
                    <a:cubicBezTo>
                      <a:pt x="1051" y="1607"/>
                      <a:pt x="1074" y="1608"/>
                      <a:pt x="1095" y="1608"/>
                    </a:cubicBezTo>
                    <a:cubicBezTo>
                      <a:pt x="1507" y="1608"/>
                      <a:pt x="1758" y="1387"/>
                      <a:pt x="1805" y="1030"/>
                    </a:cubicBezTo>
                    <a:cubicBezTo>
                      <a:pt x="1830" y="603"/>
                      <a:pt x="1229" y="2"/>
                      <a:pt x="803" y="2"/>
                    </a:cubicBezTo>
                    <a:cubicBezTo>
                      <a:pt x="792" y="1"/>
                      <a:pt x="780" y="1"/>
                      <a:pt x="76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20" name="Google Shape;920;p35"/>
              <p:cNvSpPr/>
              <p:nvPr/>
            </p:nvSpPr>
            <p:spPr>
              <a:xfrm>
                <a:off x="2752025" y="1421050"/>
                <a:ext cx="38875" cy="33250"/>
              </a:xfrm>
              <a:custGeom>
                <a:avLst/>
                <a:gdLst/>
                <a:ahLst/>
                <a:cxnLst/>
                <a:rect l="l" t="t" r="r" b="b"/>
                <a:pathLst>
                  <a:path w="1555" h="1330" extrusionOk="0">
                    <a:moveTo>
                      <a:pt x="641" y="0"/>
                    </a:moveTo>
                    <a:cubicBezTo>
                      <a:pt x="348" y="0"/>
                      <a:pt x="0" y="289"/>
                      <a:pt x="0" y="578"/>
                    </a:cubicBezTo>
                    <a:cubicBezTo>
                      <a:pt x="26" y="829"/>
                      <a:pt x="502" y="1330"/>
                      <a:pt x="828" y="1330"/>
                    </a:cubicBezTo>
                    <a:cubicBezTo>
                      <a:pt x="1153" y="1330"/>
                      <a:pt x="1479" y="1205"/>
                      <a:pt x="1529" y="804"/>
                    </a:cubicBezTo>
                    <a:cubicBezTo>
                      <a:pt x="1554" y="428"/>
                      <a:pt x="1128" y="27"/>
                      <a:pt x="677" y="2"/>
                    </a:cubicBezTo>
                    <a:cubicBezTo>
                      <a:pt x="665" y="1"/>
                      <a:pt x="653" y="0"/>
                      <a:pt x="64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21" name="Google Shape;921;p35"/>
              <p:cNvSpPr/>
              <p:nvPr/>
            </p:nvSpPr>
            <p:spPr>
              <a:xfrm>
                <a:off x="2414925" y="1389125"/>
                <a:ext cx="25725" cy="39275"/>
              </a:xfrm>
              <a:custGeom>
                <a:avLst/>
                <a:gdLst/>
                <a:ahLst/>
                <a:cxnLst/>
                <a:rect l="l" t="t" r="r" b="b"/>
                <a:pathLst>
                  <a:path w="1029" h="1571" extrusionOk="0">
                    <a:moveTo>
                      <a:pt x="702" y="0"/>
                    </a:moveTo>
                    <a:cubicBezTo>
                      <a:pt x="452" y="376"/>
                      <a:pt x="452" y="802"/>
                      <a:pt x="151" y="1103"/>
                    </a:cubicBezTo>
                    <a:cubicBezTo>
                      <a:pt x="1" y="1279"/>
                      <a:pt x="151" y="1404"/>
                      <a:pt x="301" y="1479"/>
                    </a:cubicBezTo>
                    <a:cubicBezTo>
                      <a:pt x="398" y="1527"/>
                      <a:pt x="489" y="1570"/>
                      <a:pt x="572" y="1570"/>
                    </a:cubicBezTo>
                    <a:cubicBezTo>
                      <a:pt x="660" y="1570"/>
                      <a:pt x="738" y="1521"/>
                      <a:pt x="803" y="1379"/>
                    </a:cubicBezTo>
                    <a:cubicBezTo>
                      <a:pt x="1003" y="928"/>
                      <a:pt x="1028" y="477"/>
                      <a:pt x="70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22" name="Google Shape;922;p35"/>
              <p:cNvSpPr/>
              <p:nvPr/>
            </p:nvSpPr>
            <p:spPr>
              <a:xfrm>
                <a:off x="2446875" y="1400825"/>
                <a:ext cx="16950" cy="17775"/>
              </a:xfrm>
              <a:custGeom>
                <a:avLst/>
                <a:gdLst/>
                <a:ahLst/>
                <a:cxnLst/>
                <a:rect l="l" t="t" r="r" b="b"/>
                <a:pathLst>
                  <a:path w="678" h="711" extrusionOk="0">
                    <a:moveTo>
                      <a:pt x="222" y="0"/>
                    </a:moveTo>
                    <a:cubicBezTo>
                      <a:pt x="119" y="0"/>
                      <a:pt x="21" y="45"/>
                      <a:pt x="1" y="184"/>
                    </a:cubicBezTo>
                    <a:cubicBezTo>
                      <a:pt x="1" y="410"/>
                      <a:pt x="76" y="610"/>
                      <a:pt x="327" y="710"/>
                    </a:cubicBezTo>
                    <a:cubicBezTo>
                      <a:pt x="527" y="685"/>
                      <a:pt x="653" y="585"/>
                      <a:pt x="653" y="410"/>
                    </a:cubicBezTo>
                    <a:cubicBezTo>
                      <a:pt x="678" y="184"/>
                      <a:pt x="527" y="59"/>
                      <a:pt x="302" y="9"/>
                    </a:cubicBezTo>
                    <a:cubicBezTo>
                      <a:pt x="276" y="3"/>
                      <a:pt x="249" y="0"/>
                      <a:pt x="22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23" name="Google Shape;923;p35"/>
              <p:cNvSpPr/>
              <p:nvPr/>
            </p:nvSpPr>
            <p:spPr>
              <a:xfrm>
                <a:off x="2518950" y="2672975"/>
                <a:ext cx="132850" cy="115475"/>
              </a:xfrm>
              <a:custGeom>
                <a:avLst/>
                <a:gdLst/>
                <a:ahLst/>
                <a:cxnLst/>
                <a:rect l="l" t="t" r="r" b="b"/>
                <a:pathLst>
                  <a:path w="5314" h="4619" extrusionOk="0">
                    <a:moveTo>
                      <a:pt x="3008" y="877"/>
                    </a:moveTo>
                    <a:cubicBezTo>
                      <a:pt x="3083" y="902"/>
                      <a:pt x="3158" y="927"/>
                      <a:pt x="3258" y="927"/>
                    </a:cubicBezTo>
                    <a:cubicBezTo>
                      <a:pt x="3217" y="989"/>
                      <a:pt x="3176" y="1034"/>
                      <a:pt x="3093" y="1034"/>
                    </a:cubicBezTo>
                    <a:cubicBezTo>
                      <a:pt x="3075" y="1034"/>
                      <a:pt x="3055" y="1032"/>
                      <a:pt x="3033" y="1028"/>
                    </a:cubicBezTo>
                    <a:cubicBezTo>
                      <a:pt x="3033" y="977"/>
                      <a:pt x="3008" y="927"/>
                      <a:pt x="3008" y="877"/>
                    </a:cubicBezTo>
                    <a:close/>
                    <a:moveTo>
                      <a:pt x="3058" y="0"/>
                    </a:moveTo>
                    <a:cubicBezTo>
                      <a:pt x="2306" y="50"/>
                      <a:pt x="1579" y="0"/>
                      <a:pt x="852" y="251"/>
                    </a:cubicBezTo>
                    <a:cubicBezTo>
                      <a:pt x="777" y="276"/>
                      <a:pt x="702" y="326"/>
                      <a:pt x="627" y="376"/>
                    </a:cubicBezTo>
                    <a:cubicBezTo>
                      <a:pt x="627" y="451"/>
                      <a:pt x="627" y="526"/>
                      <a:pt x="627" y="576"/>
                    </a:cubicBezTo>
                    <a:cubicBezTo>
                      <a:pt x="176" y="677"/>
                      <a:pt x="100" y="1053"/>
                      <a:pt x="50" y="1429"/>
                    </a:cubicBezTo>
                    <a:cubicBezTo>
                      <a:pt x="0" y="2055"/>
                      <a:pt x="50" y="2682"/>
                      <a:pt x="426" y="3233"/>
                    </a:cubicBezTo>
                    <a:cubicBezTo>
                      <a:pt x="326" y="3709"/>
                      <a:pt x="802" y="3960"/>
                      <a:pt x="852" y="4386"/>
                    </a:cubicBezTo>
                    <a:cubicBezTo>
                      <a:pt x="1028" y="4436"/>
                      <a:pt x="1178" y="4511"/>
                      <a:pt x="1328" y="4536"/>
                    </a:cubicBezTo>
                    <a:cubicBezTo>
                      <a:pt x="1667" y="4574"/>
                      <a:pt x="2006" y="4619"/>
                      <a:pt x="2336" y="4619"/>
                    </a:cubicBezTo>
                    <a:cubicBezTo>
                      <a:pt x="2884" y="4619"/>
                      <a:pt x="3406" y="4495"/>
                      <a:pt x="3860" y="4010"/>
                    </a:cubicBezTo>
                    <a:lnTo>
                      <a:pt x="4060" y="4010"/>
                    </a:lnTo>
                    <a:cubicBezTo>
                      <a:pt x="4486" y="3434"/>
                      <a:pt x="4912" y="2857"/>
                      <a:pt x="5238" y="2206"/>
                    </a:cubicBezTo>
                    <a:cubicBezTo>
                      <a:pt x="5263" y="2206"/>
                      <a:pt x="5288" y="2180"/>
                      <a:pt x="5313" y="2130"/>
                    </a:cubicBezTo>
                    <a:cubicBezTo>
                      <a:pt x="5313" y="2105"/>
                      <a:pt x="5313" y="2055"/>
                      <a:pt x="5263" y="2005"/>
                    </a:cubicBezTo>
                    <a:cubicBezTo>
                      <a:pt x="4937" y="1754"/>
                      <a:pt x="5163" y="1153"/>
                      <a:pt x="4662" y="1003"/>
                    </a:cubicBezTo>
                    <a:cubicBezTo>
                      <a:pt x="4361" y="301"/>
                      <a:pt x="3659" y="226"/>
                      <a:pt x="30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24" name="Google Shape;924;p35"/>
              <p:cNvSpPr/>
              <p:nvPr/>
            </p:nvSpPr>
            <p:spPr>
              <a:xfrm>
                <a:off x="2020825" y="1249100"/>
                <a:ext cx="794500" cy="71275"/>
              </a:xfrm>
              <a:custGeom>
                <a:avLst/>
                <a:gdLst/>
                <a:ahLst/>
                <a:cxnLst/>
                <a:rect l="l" t="t" r="r" b="b"/>
                <a:pathLst>
                  <a:path w="31780" h="2851" extrusionOk="0">
                    <a:moveTo>
                      <a:pt x="16757" y="0"/>
                    </a:moveTo>
                    <a:cubicBezTo>
                      <a:pt x="16533" y="0"/>
                      <a:pt x="16311" y="18"/>
                      <a:pt x="16091" y="62"/>
                    </a:cubicBezTo>
                    <a:cubicBezTo>
                      <a:pt x="14837" y="288"/>
                      <a:pt x="13609" y="163"/>
                      <a:pt x="12356" y="238"/>
                    </a:cubicBezTo>
                    <a:cubicBezTo>
                      <a:pt x="12281" y="238"/>
                      <a:pt x="12231" y="238"/>
                      <a:pt x="12181" y="263"/>
                    </a:cubicBezTo>
                    <a:lnTo>
                      <a:pt x="11153" y="263"/>
                    </a:lnTo>
                    <a:cubicBezTo>
                      <a:pt x="11048" y="252"/>
                      <a:pt x="10943" y="247"/>
                      <a:pt x="10838" y="247"/>
                    </a:cubicBezTo>
                    <a:cubicBezTo>
                      <a:pt x="10143" y="247"/>
                      <a:pt x="9447" y="463"/>
                      <a:pt x="8738" y="463"/>
                    </a:cubicBezTo>
                    <a:cubicBezTo>
                      <a:pt x="8608" y="463"/>
                      <a:pt x="8477" y="456"/>
                      <a:pt x="8346" y="438"/>
                    </a:cubicBezTo>
                    <a:lnTo>
                      <a:pt x="6542" y="463"/>
                    </a:lnTo>
                    <a:cubicBezTo>
                      <a:pt x="6222" y="633"/>
                      <a:pt x="5860" y="633"/>
                      <a:pt x="5498" y="633"/>
                    </a:cubicBezTo>
                    <a:lnTo>
                      <a:pt x="5498" y="633"/>
                    </a:lnTo>
                    <a:cubicBezTo>
                      <a:pt x="5378" y="633"/>
                      <a:pt x="5257" y="633"/>
                      <a:pt x="5138" y="639"/>
                    </a:cubicBezTo>
                    <a:cubicBezTo>
                      <a:pt x="5088" y="645"/>
                      <a:pt x="5038" y="647"/>
                      <a:pt x="4988" y="647"/>
                    </a:cubicBezTo>
                    <a:cubicBezTo>
                      <a:pt x="4827" y="647"/>
                      <a:pt x="4663" y="623"/>
                      <a:pt x="4501" y="623"/>
                    </a:cubicBezTo>
                    <a:cubicBezTo>
                      <a:pt x="4306" y="623"/>
                      <a:pt x="4115" y="658"/>
                      <a:pt x="3935" y="814"/>
                    </a:cubicBezTo>
                    <a:cubicBezTo>
                      <a:pt x="3828" y="832"/>
                      <a:pt x="3721" y="838"/>
                      <a:pt x="3613" y="838"/>
                    </a:cubicBezTo>
                    <a:cubicBezTo>
                      <a:pt x="3394" y="838"/>
                      <a:pt x="3174" y="814"/>
                      <a:pt x="2956" y="814"/>
                    </a:cubicBezTo>
                    <a:cubicBezTo>
                      <a:pt x="2675" y="814"/>
                      <a:pt x="2397" y="854"/>
                      <a:pt x="2131" y="1040"/>
                    </a:cubicBezTo>
                    <a:cubicBezTo>
                      <a:pt x="2050" y="1026"/>
                      <a:pt x="1970" y="1021"/>
                      <a:pt x="1890" y="1021"/>
                    </a:cubicBezTo>
                    <a:cubicBezTo>
                      <a:pt x="1396" y="1021"/>
                      <a:pt x="915" y="1242"/>
                      <a:pt x="418" y="1242"/>
                    </a:cubicBezTo>
                    <a:cubicBezTo>
                      <a:pt x="396" y="1242"/>
                      <a:pt x="373" y="1241"/>
                      <a:pt x="351" y="1240"/>
                    </a:cubicBezTo>
                    <a:cubicBezTo>
                      <a:pt x="176" y="1265"/>
                      <a:pt x="0" y="1265"/>
                      <a:pt x="25" y="1491"/>
                    </a:cubicBezTo>
                    <a:cubicBezTo>
                      <a:pt x="25" y="1616"/>
                      <a:pt x="201" y="1641"/>
                      <a:pt x="326" y="1666"/>
                    </a:cubicBezTo>
                    <a:cubicBezTo>
                      <a:pt x="426" y="1717"/>
                      <a:pt x="552" y="1792"/>
                      <a:pt x="677" y="1817"/>
                    </a:cubicBezTo>
                    <a:cubicBezTo>
                      <a:pt x="1930" y="2067"/>
                      <a:pt x="3233" y="2193"/>
                      <a:pt x="4512" y="2268"/>
                    </a:cubicBezTo>
                    <a:cubicBezTo>
                      <a:pt x="6527" y="2401"/>
                      <a:pt x="8542" y="2632"/>
                      <a:pt x="10558" y="2632"/>
                    </a:cubicBezTo>
                    <a:cubicBezTo>
                      <a:pt x="10823" y="2632"/>
                      <a:pt x="11088" y="2628"/>
                      <a:pt x="11354" y="2619"/>
                    </a:cubicBezTo>
                    <a:lnTo>
                      <a:pt x="12557" y="2619"/>
                    </a:lnTo>
                    <a:cubicBezTo>
                      <a:pt x="12707" y="2619"/>
                      <a:pt x="12832" y="2644"/>
                      <a:pt x="12958" y="2644"/>
                    </a:cubicBezTo>
                    <a:lnTo>
                      <a:pt x="16767" y="2644"/>
                    </a:lnTo>
                    <a:cubicBezTo>
                      <a:pt x="16742" y="2544"/>
                      <a:pt x="16717" y="2469"/>
                      <a:pt x="16692" y="2393"/>
                    </a:cubicBezTo>
                    <a:lnTo>
                      <a:pt x="16692" y="2393"/>
                    </a:lnTo>
                    <a:cubicBezTo>
                      <a:pt x="16742" y="2443"/>
                      <a:pt x="16767" y="2519"/>
                      <a:pt x="16767" y="2644"/>
                    </a:cubicBezTo>
                    <a:cubicBezTo>
                      <a:pt x="16968" y="2782"/>
                      <a:pt x="17168" y="2851"/>
                      <a:pt x="17369" y="2851"/>
                    </a:cubicBezTo>
                    <a:cubicBezTo>
                      <a:pt x="17569" y="2851"/>
                      <a:pt x="17770" y="2782"/>
                      <a:pt x="17970" y="2644"/>
                    </a:cubicBezTo>
                    <a:cubicBezTo>
                      <a:pt x="18576" y="2684"/>
                      <a:pt x="19166" y="2790"/>
                      <a:pt x="19766" y="2790"/>
                    </a:cubicBezTo>
                    <a:cubicBezTo>
                      <a:pt x="19910" y="2790"/>
                      <a:pt x="20055" y="2784"/>
                      <a:pt x="20201" y="2769"/>
                    </a:cubicBezTo>
                    <a:cubicBezTo>
                      <a:pt x="20677" y="2719"/>
                      <a:pt x="21178" y="2644"/>
                      <a:pt x="21654" y="2644"/>
                    </a:cubicBezTo>
                    <a:cubicBezTo>
                      <a:pt x="23584" y="2644"/>
                      <a:pt x="25514" y="2644"/>
                      <a:pt x="27419" y="2619"/>
                    </a:cubicBezTo>
                    <a:cubicBezTo>
                      <a:pt x="27542" y="2619"/>
                      <a:pt x="27666" y="2624"/>
                      <a:pt x="27788" y="2624"/>
                    </a:cubicBezTo>
                    <a:cubicBezTo>
                      <a:pt x="28064" y="2624"/>
                      <a:pt x="28337" y="2600"/>
                      <a:pt x="28597" y="2443"/>
                    </a:cubicBezTo>
                    <a:cubicBezTo>
                      <a:pt x="29248" y="2443"/>
                      <a:pt x="29925" y="2418"/>
                      <a:pt x="30602" y="2418"/>
                    </a:cubicBezTo>
                    <a:cubicBezTo>
                      <a:pt x="31228" y="2393"/>
                      <a:pt x="31279" y="1892"/>
                      <a:pt x="31404" y="1441"/>
                    </a:cubicBezTo>
                    <a:cubicBezTo>
                      <a:pt x="31454" y="1366"/>
                      <a:pt x="31529" y="1291"/>
                      <a:pt x="31604" y="1240"/>
                    </a:cubicBezTo>
                    <a:cubicBezTo>
                      <a:pt x="31755" y="1140"/>
                      <a:pt x="31780" y="990"/>
                      <a:pt x="31780" y="839"/>
                    </a:cubicBezTo>
                    <a:cubicBezTo>
                      <a:pt x="31780" y="363"/>
                      <a:pt x="31429" y="438"/>
                      <a:pt x="31128" y="413"/>
                    </a:cubicBezTo>
                    <a:cubicBezTo>
                      <a:pt x="29820" y="314"/>
                      <a:pt x="28513" y="215"/>
                      <a:pt x="27205" y="215"/>
                    </a:cubicBezTo>
                    <a:cubicBezTo>
                      <a:pt x="26859" y="215"/>
                      <a:pt x="26512" y="222"/>
                      <a:pt x="26166" y="238"/>
                    </a:cubicBezTo>
                    <a:lnTo>
                      <a:pt x="22782" y="238"/>
                    </a:lnTo>
                    <a:cubicBezTo>
                      <a:pt x="22745" y="175"/>
                      <a:pt x="22707" y="144"/>
                      <a:pt x="22673" y="144"/>
                    </a:cubicBezTo>
                    <a:cubicBezTo>
                      <a:pt x="22638" y="144"/>
                      <a:pt x="22607" y="175"/>
                      <a:pt x="22582" y="238"/>
                    </a:cubicBezTo>
                    <a:cubicBezTo>
                      <a:pt x="22467" y="244"/>
                      <a:pt x="22352" y="247"/>
                      <a:pt x="22237" y="247"/>
                    </a:cubicBezTo>
                    <a:cubicBezTo>
                      <a:pt x="21715" y="247"/>
                      <a:pt x="21195" y="192"/>
                      <a:pt x="20681" y="192"/>
                    </a:cubicBezTo>
                    <a:cubicBezTo>
                      <a:pt x="20444" y="192"/>
                      <a:pt x="20209" y="204"/>
                      <a:pt x="19975" y="238"/>
                    </a:cubicBezTo>
                    <a:lnTo>
                      <a:pt x="18772" y="238"/>
                    </a:lnTo>
                    <a:cubicBezTo>
                      <a:pt x="18647" y="238"/>
                      <a:pt x="18522" y="213"/>
                      <a:pt x="18396" y="213"/>
                    </a:cubicBezTo>
                    <a:cubicBezTo>
                      <a:pt x="17847" y="107"/>
                      <a:pt x="17298" y="0"/>
                      <a:pt x="1675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25" name="Google Shape;925;p35"/>
              <p:cNvSpPr/>
              <p:nvPr/>
            </p:nvSpPr>
            <p:spPr>
              <a:xfrm>
                <a:off x="2886100" y="2567700"/>
                <a:ext cx="107800" cy="103400"/>
              </a:xfrm>
              <a:custGeom>
                <a:avLst/>
                <a:gdLst/>
                <a:ahLst/>
                <a:cxnLst/>
                <a:rect l="l" t="t" r="r" b="b"/>
                <a:pathLst>
                  <a:path w="4312" h="4136" extrusionOk="0">
                    <a:moveTo>
                      <a:pt x="2006" y="0"/>
                    </a:moveTo>
                    <a:cubicBezTo>
                      <a:pt x="1856" y="0"/>
                      <a:pt x="1705" y="26"/>
                      <a:pt x="1605" y="176"/>
                    </a:cubicBezTo>
                    <a:lnTo>
                      <a:pt x="1404" y="201"/>
                    </a:lnTo>
                    <a:cubicBezTo>
                      <a:pt x="277" y="677"/>
                      <a:pt x="1" y="1579"/>
                      <a:pt x="201" y="2707"/>
                    </a:cubicBezTo>
                    <a:cubicBezTo>
                      <a:pt x="201" y="2732"/>
                      <a:pt x="201" y="2782"/>
                      <a:pt x="201" y="2807"/>
                    </a:cubicBezTo>
                    <a:cubicBezTo>
                      <a:pt x="477" y="3058"/>
                      <a:pt x="577" y="3459"/>
                      <a:pt x="953" y="3635"/>
                    </a:cubicBezTo>
                    <a:cubicBezTo>
                      <a:pt x="1254" y="4136"/>
                      <a:pt x="1755" y="3985"/>
                      <a:pt x="2181" y="4036"/>
                    </a:cubicBezTo>
                    <a:cubicBezTo>
                      <a:pt x="2307" y="3985"/>
                      <a:pt x="2457" y="3985"/>
                      <a:pt x="2557" y="3860"/>
                    </a:cubicBezTo>
                    <a:cubicBezTo>
                      <a:pt x="2582" y="3860"/>
                      <a:pt x="2582" y="3835"/>
                      <a:pt x="2607" y="3810"/>
                    </a:cubicBezTo>
                    <a:cubicBezTo>
                      <a:pt x="2607" y="3810"/>
                      <a:pt x="2607" y="3835"/>
                      <a:pt x="2607" y="3835"/>
                    </a:cubicBezTo>
                    <a:cubicBezTo>
                      <a:pt x="2667" y="3871"/>
                      <a:pt x="2726" y="3895"/>
                      <a:pt x="2785" y="3895"/>
                    </a:cubicBezTo>
                    <a:cubicBezTo>
                      <a:pt x="2851" y="3895"/>
                      <a:pt x="2917" y="3864"/>
                      <a:pt x="2983" y="3785"/>
                    </a:cubicBezTo>
                    <a:cubicBezTo>
                      <a:pt x="3109" y="3660"/>
                      <a:pt x="3259" y="3534"/>
                      <a:pt x="3384" y="3409"/>
                    </a:cubicBezTo>
                    <a:cubicBezTo>
                      <a:pt x="3660" y="3309"/>
                      <a:pt x="3785" y="3083"/>
                      <a:pt x="3810" y="2807"/>
                    </a:cubicBezTo>
                    <a:cubicBezTo>
                      <a:pt x="4161" y="2632"/>
                      <a:pt x="4136" y="2306"/>
                      <a:pt x="4211" y="1980"/>
                    </a:cubicBezTo>
                    <a:cubicBezTo>
                      <a:pt x="4312" y="1454"/>
                      <a:pt x="3886" y="1103"/>
                      <a:pt x="3785" y="627"/>
                    </a:cubicBezTo>
                    <a:cubicBezTo>
                      <a:pt x="3660" y="552"/>
                      <a:pt x="3510" y="452"/>
                      <a:pt x="3384" y="376"/>
                    </a:cubicBezTo>
                    <a:cubicBezTo>
                      <a:pt x="3338" y="48"/>
                      <a:pt x="3154" y="3"/>
                      <a:pt x="2950" y="3"/>
                    </a:cubicBezTo>
                    <a:cubicBezTo>
                      <a:pt x="2871" y="3"/>
                      <a:pt x="2789" y="9"/>
                      <a:pt x="2711" y="9"/>
                    </a:cubicBezTo>
                    <a:cubicBezTo>
                      <a:pt x="2667" y="9"/>
                      <a:pt x="2623" y="7"/>
                      <a:pt x="258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26" name="Google Shape;926;p35"/>
              <p:cNvSpPr/>
              <p:nvPr/>
            </p:nvSpPr>
            <p:spPr>
              <a:xfrm>
                <a:off x="2009550" y="1644575"/>
                <a:ext cx="1004400" cy="357275"/>
              </a:xfrm>
              <a:custGeom>
                <a:avLst/>
                <a:gdLst/>
                <a:ahLst/>
                <a:cxnLst/>
                <a:rect l="l" t="t" r="r" b="b"/>
                <a:pathLst>
                  <a:path w="40176" h="14291" extrusionOk="0">
                    <a:moveTo>
                      <a:pt x="21028" y="9457"/>
                    </a:moveTo>
                    <a:lnTo>
                      <a:pt x="21028" y="9482"/>
                    </a:lnTo>
                    <a:lnTo>
                      <a:pt x="21003" y="9482"/>
                    </a:lnTo>
                    <a:cubicBezTo>
                      <a:pt x="21028" y="9482"/>
                      <a:pt x="21028" y="9482"/>
                      <a:pt x="21028" y="9457"/>
                    </a:cubicBezTo>
                    <a:close/>
                    <a:moveTo>
                      <a:pt x="16817" y="10660"/>
                    </a:moveTo>
                    <a:cubicBezTo>
                      <a:pt x="16817" y="10685"/>
                      <a:pt x="16817" y="10685"/>
                      <a:pt x="16817" y="10685"/>
                    </a:cubicBezTo>
                    <a:cubicBezTo>
                      <a:pt x="16792" y="10685"/>
                      <a:pt x="16792" y="10685"/>
                      <a:pt x="16792" y="10660"/>
                    </a:cubicBezTo>
                    <a:close/>
                    <a:moveTo>
                      <a:pt x="318" y="1"/>
                    </a:moveTo>
                    <a:cubicBezTo>
                      <a:pt x="223" y="1"/>
                      <a:pt x="118" y="75"/>
                      <a:pt x="0" y="284"/>
                    </a:cubicBezTo>
                    <a:cubicBezTo>
                      <a:pt x="50" y="1236"/>
                      <a:pt x="125" y="2188"/>
                      <a:pt x="125" y="3166"/>
                    </a:cubicBezTo>
                    <a:cubicBezTo>
                      <a:pt x="75" y="5797"/>
                      <a:pt x="176" y="8429"/>
                      <a:pt x="176" y="11061"/>
                    </a:cubicBezTo>
                    <a:cubicBezTo>
                      <a:pt x="1303" y="11712"/>
                      <a:pt x="2531" y="11963"/>
                      <a:pt x="3785" y="12063"/>
                    </a:cubicBezTo>
                    <a:cubicBezTo>
                      <a:pt x="4511" y="12138"/>
                      <a:pt x="5213" y="12113"/>
                      <a:pt x="5965" y="12239"/>
                    </a:cubicBezTo>
                    <a:cubicBezTo>
                      <a:pt x="6150" y="12268"/>
                      <a:pt x="6333" y="12281"/>
                      <a:pt x="6515" y="12281"/>
                    </a:cubicBezTo>
                    <a:cubicBezTo>
                      <a:pt x="7420" y="12281"/>
                      <a:pt x="8292" y="11954"/>
                      <a:pt x="9148" y="11662"/>
                    </a:cubicBezTo>
                    <a:cubicBezTo>
                      <a:pt x="9424" y="11562"/>
                      <a:pt x="9499" y="11261"/>
                      <a:pt x="9649" y="11036"/>
                    </a:cubicBezTo>
                    <a:cubicBezTo>
                      <a:pt x="9649" y="11011"/>
                      <a:pt x="9649" y="10960"/>
                      <a:pt x="9649" y="10935"/>
                    </a:cubicBezTo>
                    <a:cubicBezTo>
                      <a:pt x="9649" y="10735"/>
                      <a:pt x="9624" y="10534"/>
                      <a:pt x="9624" y="10334"/>
                    </a:cubicBezTo>
                    <a:cubicBezTo>
                      <a:pt x="9649" y="10033"/>
                      <a:pt x="9649" y="9757"/>
                      <a:pt x="9850" y="9507"/>
                    </a:cubicBezTo>
                    <a:cubicBezTo>
                      <a:pt x="10401" y="8630"/>
                      <a:pt x="11354" y="8780"/>
                      <a:pt x="12181" y="8579"/>
                    </a:cubicBezTo>
                    <a:cubicBezTo>
                      <a:pt x="12206" y="8554"/>
                      <a:pt x="12231" y="8529"/>
                      <a:pt x="12256" y="8529"/>
                    </a:cubicBezTo>
                    <a:cubicBezTo>
                      <a:pt x="12306" y="8554"/>
                      <a:pt x="12356" y="8579"/>
                      <a:pt x="12406" y="8605"/>
                    </a:cubicBezTo>
                    <a:cubicBezTo>
                      <a:pt x="12582" y="8780"/>
                      <a:pt x="12757" y="8980"/>
                      <a:pt x="13008" y="9056"/>
                    </a:cubicBezTo>
                    <a:lnTo>
                      <a:pt x="13033" y="9056"/>
                    </a:lnTo>
                    <a:cubicBezTo>
                      <a:pt x="13083" y="9131"/>
                      <a:pt x="13133" y="9206"/>
                      <a:pt x="13208" y="9256"/>
                    </a:cubicBezTo>
                    <a:cubicBezTo>
                      <a:pt x="13258" y="9657"/>
                      <a:pt x="13333" y="10058"/>
                      <a:pt x="13384" y="10459"/>
                    </a:cubicBezTo>
                    <a:cubicBezTo>
                      <a:pt x="13578" y="10546"/>
                      <a:pt x="13792" y="10670"/>
                      <a:pt x="14024" y="10670"/>
                    </a:cubicBezTo>
                    <a:cubicBezTo>
                      <a:pt x="14061" y="10670"/>
                      <a:pt x="14098" y="10667"/>
                      <a:pt x="14135" y="10660"/>
                    </a:cubicBezTo>
                    <a:cubicBezTo>
                      <a:pt x="14259" y="10645"/>
                      <a:pt x="14383" y="10638"/>
                      <a:pt x="14505" y="10638"/>
                    </a:cubicBezTo>
                    <a:cubicBezTo>
                      <a:pt x="15227" y="10638"/>
                      <a:pt x="15931" y="10868"/>
                      <a:pt x="16617" y="11061"/>
                    </a:cubicBezTo>
                    <a:cubicBezTo>
                      <a:pt x="16892" y="11236"/>
                      <a:pt x="17193" y="11386"/>
                      <a:pt x="17469" y="11537"/>
                    </a:cubicBezTo>
                    <a:cubicBezTo>
                      <a:pt x="18346" y="12038"/>
                      <a:pt x="19424" y="12063"/>
                      <a:pt x="20226" y="12665"/>
                    </a:cubicBezTo>
                    <a:cubicBezTo>
                      <a:pt x="20301" y="12665"/>
                      <a:pt x="20351" y="12690"/>
                      <a:pt x="20426" y="12690"/>
                    </a:cubicBezTo>
                    <a:cubicBezTo>
                      <a:pt x="20524" y="12787"/>
                      <a:pt x="20596" y="12828"/>
                      <a:pt x="20651" y="12828"/>
                    </a:cubicBezTo>
                    <a:cubicBezTo>
                      <a:pt x="20749" y="12828"/>
                      <a:pt x="20786" y="12692"/>
                      <a:pt x="20802" y="12514"/>
                    </a:cubicBezTo>
                    <a:cubicBezTo>
                      <a:pt x="20677" y="12239"/>
                      <a:pt x="20501" y="12013"/>
                      <a:pt x="20251" y="11838"/>
                    </a:cubicBezTo>
                    <a:cubicBezTo>
                      <a:pt x="20201" y="11537"/>
                      <a:pt x="20075" y="11286"/>
                      <a:pt x="19875" y="11061"/>
                    </a:cubicBezTo>
                    <a:cubicBezTo>
                      <a:pt x="19800" y="10685"/>
                      <a:pt x="19699" y="10284"/>
                      <a:pt x="19624" y="9883"/>
                    </a:cubicBezTo>
                    <a:cubicBezTo>
                      <a:pt x="19599" y="9682"/>
                      <a:pt x="19499" y="9381"/>
                      <a:pt x="19825" y="9306"/>
                    </a:cubicBezTo>
                    <a:cubicBezTo>
                      <a:pt x="19875" y="9291"/>
                      <a:pt x="19921" y="9284"/>
                      <a:pt x="19963" y="9284"/>
                    </a:cubicBezTo>
                    <a:cubicBezTo>
                      <a:pt x="20196" y="9284"/>
                      <a:pt x="20316" y="9499"/>
                      <a:pt x="20401" y="9732"/>
                    </a:cubicBezTo>
                    <a:cubicBezTo>
                      <a:pt x="20476" y="9933"/>
                      <a:pt x="20526" y="10158"/>
                      <a:pt x="20627" y="10384"/>
                    </a:cubicBezTo>
                    <a:cubicBezTo>
                      <a:pt x="20752" y="10760"/>
                      <a:pt x="20852" y="11161"/>
                      <a:pt x="21028" y="11512"/>
                    </a:cubicBezTo>
                    <a:cubicBezTo>
                      <a:pt x="21329" y="12113"/>
                      <a:pt x="21855" y="12539"/>
                      <a:pt x="22532" y="12564"/>
                    </a:cubicBezTo>
                    <a:cubicBezTo>
                      <a:pt x="22547" y="12565"/>
                      <a:pt x="22562" y="12565"/>
                      <a:pt x="22578" y="12565"/>
                    </a:cubicBezTo>
                    <a:cubicBezTo>
                      <a:pt x="23224" y="12565"/>
                      <a:pt x="23565" y="12050"/>
                      <a:pt x="23810" y="11487"/>
                    </a:cubicBezTo>
                    <a:cubicBezTo>
                      <a:pt x="23910" y="11261"/>
                      <a:pt x="23960" y="11036"/>
                      <a:pt x="24035" y="10810"/>
                    </a:cubicBezTo>
                    <a:cubicBezTo>
                      <a:pt x="24161" y="10434"/>
                      <a:pt x="24261" y="10033"/>
                      <a:pt x="24386" y="9657"/>
                    </a:cubicBezTo>
                    <a:cubicBezTo>
                      <a:pt x="25088" y="10234"/>
                      <a:pt x="24461" y="10960"/>
                      <a:pt x="24587" y="11612"/>
                    </a:cubicBezTo>
                    <a:cubicBezTo>
                      <a:pt x="24562" y="11838"/>
                      <a:pt x="24486" y="12038"/>
                      <a:pt x="24386" y="12214"/>
                    </a:cubicBezTo>
                    <a:cubicBezTo>
                      <a:pt x="24060" y="12640"/>
                      <a:pt x="23659" y="13016"/>
                      <a:pt x="23233" y="13341"/>
                    </a:cubicBezTo>
                    <a:cubicBezTo>
                      <a:pt x="23233" y="13392"/>
                      <a:pt x="23233" y="13417"/>
                      <a:pt x="23233" y="13467"/>
                    </a:cubicBezTo>
                    <a:lnTo>
                      <a:pt x="23233" y="13492"/>
                    </a:lnTo>
                    <a:cubicBezTo>
                      <a:pt x="23202" y="13495"/>
                      <a:pt x="23170" y="13496"/>
                      <a:pt x="23138" y="13496"/>
                    </a:cubicBezTo>
                    <a:cubicBezTo>
                      <a:pt x="23086" y="13496"/>
                      <a:pt x="23033" y="13493"/>
                      <a:pt x="22979" y="13493"/>
                    </a:cubicBezTo>
                    <a:cubicBezTo>
                      <a:pt x="22823" y="13493"/>
                      <a:pt x="22657" y="13516"/>
                      <a:pt x="22481" y="13692"/>
                    </a:cubicBezTo>
                    <a:cubicBezTo>
                      <a:pt x="23989" y="14141"/>
                      <a:pt x="25498" y="14291"/>
                      <a:pt x="27006" y="14291"/>
                    </a:cubicBezTo>
                    <a:cubicBezTo>
                      <a:pt x="27352" y="14291"/>
                      <a:pt x="27699" y="14283"/>
                      <a:pt x="28045" y="14269"/>
                    </a:cubicBezTo>
                    <a:lnTo>
                      <a:pt x="30251" y="14269"/>
                    </a:lnTo>
                    <a:cubicBezTo>
                      <a:pt x="30802" y="13717"/>
                      <a:pt x="31504" y="13467"/>
                      <a:pt x="32256" y="13266"/>
                    </a:cubicBezTo>
                    <a:cubicBezTo>
                      <a:pt x="32544" y="13098"/>
                      <a:pt x="32850" y="13028"/>
                      <a:pt x="33156" y="13028"/>
                    </a:cubicBezTo>
                    <a:cubicBezTo>
                      <a:pt x="33489" y="13028"/>
                      <a:pt x="33822" y="13111"/>
                      <a:pt x="34136" y="13241"/>
                    </a:cubicBezTo>
                    <a:cubicBezTo>
                      <a:pt x="34328" y="13338"/>
                      <a:pt x="34516" y="13376"/>
                      <a:pt x="34697" y="13376"/>
                    </a:cubicBezTo>
                    <a:cubicBezTo>
                      <a:pt x="34892" y="13376"/>
                      <a:pt x="35081" y="13331"/>
                      <a:pt x="35263" y="13266"/>
                    </a:cubicBezTo>
                    <a:cubicBezTo>
                      <a:pt x="35965" y="13041"/>
                      <a:pt x="36667" y="12815"/>
                      <a:pt x="37268" y="12439"/>
                    </a:cubicBezTo>
                    <a:cubicBezTo>
                      <a:pt x="37895" y="12063"/>
                      <a:pt x="38672" y="11813"/>
                      <a:pt x="39048" y="11086"/>
                    </a:cubicBezTo>
                    <a:cubicBezTo>
                      <a:pt x="39599" y="11061"/>
                      <a:pt x="39725" y="10534"/>
                      <a:pt x="40050" y="10284"/>
                    </a:cubicBezTo>
                    <a:cubicBezTo>
                      <a:pt x="40101" y="7702"/>
                      <a:pt x="40151" y="5121"/>
                      <a:pt x="40176" y="2564"/>
                    </a:cubicBezTo>
                    <a:cubicBezTo>
                      <a:pt x="40176" y="2414"/>
                      <a:pt x="40132" y="2370"/>
                      <a:pt x="40069" y="2370"/>
                    </a:cubicBezTo>
                    <a:cubicBezTo>
                      <a:pt x="40007" y="2370"/>
                      <a:pt x="39925" y="2414"/>
                      <a:pt x="39850" y="2439"/>
                    </a:cubicBezTo>
                    <a:cubicBezTo>
                      <a:pt x="39424" y="2640"/>
                      <a:pt x="39324" y="3091"/>
                      <a:pt x="39073" y="3417"/>
                    </a:cubicBezTo>
                    <a:cubicBezTo>
                      <a:pt x="38973" y="3617"/>
                      <a:pt x="38898" y="3818"/>
                      <a:pt x="39048" y="4018"/>
                    </a:cubicBezTo>
                    <a:lnTo>
                      <a:pt x="39023" y="4018"/>
                    </a:lnTo>
                    <a:cubicBezTo>
                      <a:pt x="38973" y="4043"/>
                      <a:pt x="38948" y="4068"/>
                      <a:pt x="38898" y="4068"/>
                    </a:cubicBezTo>
                    <a:cubicBezTo>
                      <a:pt x="38822" y="4118"/>
                      <a:pt x="38772" y="4193"/>
                      <a:pt x="38722" y="4269"/>
                    </a:cubicBezTo>
                    <a:cubicBezTo>
                      <a:pt x="38672" y="4319"/>
                      <a:pt x="38622" y="4394"/>
                      <a:pt x="38597" y="4444"/>
                    </a:cubicBezTo>
                    <a:cubicBezTo>
                      <a:pt x="38497" y="4544"/>
                      <a:pt x="38396" y="4620"/>
                      <a:pt x="38296" y="4720"/>
                    </a:cubicBezTo>
                    <a:cubicBezTo>
                      <a:pt x="37745" y="5396"/>
                      <a:pt x="37018" y="5747"/>
                      <a:pt x="36216" y="5998"/>
                    </a:cubicBezTo>
                    <a:cubicBezTo>
                      <a:pt x="36040" y="5998"/>
                      <a:pt x="35890" y="5998"/>
                      <a:pt x="35715" y="5973"/>
                    </a:cubicBezTo>
                    <a:cubicBezTo>
                      <a:pt x="35689" y="5948"/>
                      <a:pt x="35639" y="5923"/>
                      <a:pt x="35589" y="5873"/>
                    </a:cubicBezTo>
                    <a:cubicBezTo>
                      <a:pt x="35533" y="5887"/>
                      <a:pt x="35479" y="5893"/>
                      <a:pt x="35427" y="5893"/>
                    </a:cubicBezTo>
                    <a:cubicBezTo>
                      <a:pt x="35293" y="5893"/>
                      <a:pt x="35171" y="5852"/>
                      <a:pt x="35063" y="5797"/>
                    </a:cubicBezTo>
                    <a:cubicBezTo>
                      <a:pt x="34913" y="5722"/>
                      <a:pt x="34762" y="5622"/>
                      <a:pt x="34612" y="5497"/>
                    </a:cubicBezTo>
                    <a:cubicBezTo>
                      <a:pt x="34236" y="5121"/>
                      <a:pt x="33710" y="4970"/>
                      <a:pt x="33309" y="4670"/>
                    </a:cubicBezTo>
                    <a:cubicBezTo>
                      <a:pt x="32507" y="4018"/>
                      <a:pt x="31629" y="3542"/>
                      <a:pt x="30627" y="3291"/>
                    </a:cubicBezTo>
                    <a:cubicBezTo>
                      <a:pt x="30436" y="3244"/>
                      <a:pt x="30256" y="3226"/>
                      <a:pt x="30072" y="3226"/>
                    </a:cubicBezTo>
                    <a:cubicBezTo>
                      <a:pt x="29966" y="3226"/>
                      <a:pt x="29860" y="3232"/>
                      <a:pt x="29750" y="3241"/>
                    </a:cubicBezTo>
                    <a:cubicBezTo>
                      <a:pt x="29649" y="3241"/>
                      <a:pt x="29574" y="3266"/>
                      <a:pt x="29474" y="3291"/>
                    </a:cubicBezTo>
                    <a:cubicBezTo>
                      <a:pt x="29298" y="3366"/>
                      <a:pt x="29123" y="3417"/>
                      <a:pt x="28948" y="3492"/>
                    </a:cubicBezTo>
                    <a:cubicBezTo>
                      <a:pt x="28371" y="3717"/>
                      <a:pt x="27820" y="3968"/>
                      <a:pt x="27344" y="4344"/>
                    </a:cubicBezTo>
                    <a:cubicBezTo>
                      <a:pt x="26943" y="4720"/>
                      <a:pt x="26517" y="5096"/>
                      <a:pt x="26216" y="5597"/>
                    </a:cubicBezTo>
                    <a:cubicBezTo>
                      <a:pt x="26141" y="5697"/>
                      <a:pt x="26065" y="5797"/>
                      <a:pt x="25990" y="5898"/>
                    </a:cubicBezTo>
                    <a:cubicBezTo>
                      <a:pt x="25740" y="6073"/>
                      <a:pt x="25514" y="6274"/>
                      <a:pt x="25263" y="6474"/>
                    </a:cubicBezTo>
                    <a:cubicBezTo>
                      <a:pt x="25038" y="6599"/>
                      <a:pt x="24812" y="6675"/>
                      <a:pt x="24637" y="6875"/>
                    </a:cubicBezTo>
                    <a:cubicBezTo>
                      <a:pt x="24411" y="7101"/>
                      <a:pt x="24136" y="7076"/>
                      <a:pt x="23860" y="7101"/>
                    </a:cubicBezTo>
                    <a:cubicBezTo>
                      <a:pt x="23860" y="7101"/>
                      <a:pt x="23860" y="7076"/>
                      <a:pt x="23860" y="7076"/>
                    </a:cubicBezTo>
                    <a:cubicBezTo>
                      <a:pt x="23747" y="7138"/>
                      <a:pt x="23641" y="7170"/>
                      <a:pt x="23534" y="7170"/>
                    </a:cubicBezTo>
                    <a:cubicBezTo>
                      <a:pt x="23428" y="7170"/>
                      <a:pt x="23321" y="7138"/>
                      <a:pt x="23208" y="7076"/>
                    </a:cubicBezTo>
                    <a:cubicBezTo>
                      <a:pt x="23083" y="6875"/>
                      <a:pt x="22782" y="7051"/>
                      <a:pt x="22632" y="6850"/>
                    </a:cubicBezTo>
                    <a:cubicBezTo>
                      <a:pt x="22030" y="6549"/>
                      <a:pt x="21529" y="6098"/>
                      <a:pt x="21028" y="5647"/>
                    </a:cubicBezTo>
                    <a:cubicBezTo>
                      <a:pt x="20652" y="5246"/>
                      <a:pt x="20301" y="4820"/>
                      <a:pt x="19925" y="4394"/>
                    </a:cubicBezTo>
                    <a:cubicBezTo>
                      <a:pt x="18822" y="3266"/>
                      <a:pt x="17644" y="2314"/>
                      <a:pt x="16015" y="2038"/>
                    </a:cubicBezTo>
                    <a:lnTo>
                      <a:pt x="15614" y="2038"/>
                    </a:lnTo>
                    <a:lnTo>
                      <a:pt x="15013" y="2063"/>
                    </a:lnTo>
                    <a:cubicBezTo>
                      <a:pt x="14978" y="2017"/>
                      <a:pt x="14948" y="1997"/>
                      <a:pt x="14919" y="1997"/>
                    </a:cubicBezTo>
                    <a:cubicBezTo>
                      <a:pt x="14885" y="1997"/>
                      <a:pt x="14852" y="2023"/>
                      <a:pt x="14812" y="2063"/>
                    </a:cubicBezTo>
                    <a:cubicBezTo>
                      <a:pt x="14762" y="2088"/>
                      <a:pt x="14712" y="2088"/>
                      <a:pt x="14662" y="2088"/>
                    </a:cubicBezTo>
                    <a:cubicBezTo>
                      <a:pt x="14547" y="2151"/>
                      <a:pt x="14429" y="2161"/>
                      <a:pt x="14309" y="2161"/>
                    </a:cubicBezTo>
                    <a:cubicBezTo>
                      <a:pt x="14248" y="2161"/>
                      <a:pt x="14186" y="2158"/>
                      <a:pt x="14125" y="2158"/>
                    </a:cubicBezTo>
                    <a:cubicBezTo>
                      <a:pt x="14018" y="2158"/>
                      <a:pt x="13912" y="2167"/>
                      <a:pt x="13810" y="2213"/>
                    </a:cubicBezTo>
                    <a:cubicBezTo>
                      <a:pt x="12531" y="2589"/>
                      <a:pt x="11228" y="2940"/>
                      <a:pt x="9975" y="3442"/>
                    </a:cubicBezTo>
                    <a:cubicBezTo>
                      <a:pt x="9900" y="3592"/>
                      <a:pt x="9699" y="3542"/>
                      <a:pt x="9599" y="3642"/>
                    </a:cubicBezTo>
                    <a:cubicBezTo>
                      <a:pt x="9549" y="3642"/>
                      <a:pt x="9474" y="3642"/>
                      <a:pt x="9399" y="3667"/>
                    </a:cubicBezTo>
                    <a:cubicBezTo>
                      <a:pt x="8973" y="3918"/>
                      <a:pt x="8521" y="4193"/>
                      <a:pt x="7995" y="4219"/>
                    </a:cubicBezTo>
                    <a:cubicBezTo>
                      <a:pt x="7945" y="4269"/>
                      <a:pt x="7870" y="4269"/>
                      <a:pt x="7820" y="4269"/>
                    </a:cubicBezTo>
                    <a:cubicBezTo>
                      <a:pt x="7644" y="4444"/>
                      <a:pt x="7369" y="4294"/>
                      <a:pt x="7193" y="4444"/>
                    </a:cubicBezTo>
                    <a:cubicBezTo>
                      <a:pt x="6787" y="4594"/>
                      <a:pt x="6390" y="4670"/>
                      <a:pt x="5999" y="4670"/>
                    </a:cubicBezTo>
                    <a:cubicBezTo>
                      <a:pt x="5472" y="4670"/>
                      <a:pt x="4954" y="4531"/>
                      <a:pt x="4436" y="4244"/>
                    </a:cubicBezTo>
                    <a:cubicBezTo>
                      <a:pt x="3810" y="3893"/>
                      <a:pt x="3258" y="3391"/>
                      <a:pt x="2657" y="3016"/>
                    </a:cubicBezTo>
                    <a:cubicBezTo>
                      <a:pt x="2657" y="2940"/>
                      <a:pt x="2657" y="2865"/>
                      <a:pt x="2632" y="2790"/>
                    </a:cubicBezTo>
                    <a:cubicBezTo>
                      <a:pt x="1955" y="2013"/>
                      <a:pt x="1429" y="1136"/>
                      <a:pt x="752" y="359"/>
                    </a:cubicBezTo>
                    <a:cubicBezTo>
                      <a:pt x="624" y="231"/>
                      <a:pt x="486" y="1"/>
                      <a:pt x="31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27" name="Google Shape;927;p35"/>
              <p:cNvSpPr/>
              <p:nvPr/>
            </p:nvSpPr>
            <p:spPr>
              <a:xfrm>
                <a:off x="2792750" y="2351450"/>
                <a:ext cx="132225" cy="127375"/>
              </a:xfrm>
              <a:custGeom>
                <a:avLst/>
                <a:gdLst/>
                <a:ahLst/>
                <a:cxnLst/>
                <a:rect l="l" t="t" r="r" b="b"/>
                <a:pathLst>
                  <a:path w="5289" h="5095" extrusionOk="0">
                    <a:moveTo>
                      <a:pt x="2816" y="0"/>
                    </a:moveTo>
                    <a:cubicBezTo>
                      <a:pt x="2588" y="0"/>
                      <a:pt x="2359" y="25"/>
                      <a:pt x="2131" y="79"/>
                    </a:cubicBezTo>
                    <a:cubicBezTo>
                      <a:pt x="1204" y="104"/>
                      <a:pt x="577" y="530"/>
                      <a:pt x="326" y="1432"/>
                    </a:cubicBezTo>
                    <a:cubicBezTo>
                      <a:pt x="1" y="2134"/>
                      <a:pt x="26" y="2861"/>
                      <a:pt x="151" y="3588"/>
                    </a:cubicBezTo>
                    <a:cubicBezTo>
                      <a:pt x="251" y="4139"/>
                      <a:pt x="452" y="4716"/>
                      <a:pt x="1078" y="4916"/>
                    </a:cubicBezTo>
                    <a:cubicBezTo>
                      <a:pt x="1445" y="5038"/>
                      <a:pt x="1807" y="5094"/>
                      <a:pt x="2163" y="5094"/>
                    </a:cubicBezTo>
                    <a:cubicBezTo>
                      <a:pt x="2900" y="5094"/>
                      <a:pt x="3610" y="4854"/>
                      <a:pt x="4286" y="4465"/>
                    </a:cubicBezTo>
                    <a:cubicBezTo>
                      <a:pt x="5214" y="3939"/>
                      <a:pt x="5289" y="3061"/>
                      <a:pt x="5138" y="2134"/>
                    </a:cubicBezTo>
                    <a:cubicBezTo>
                      <a:pt x="5138" y="2109"/>
                      <a:pt x="5138" y="2059"/>
                      <a:pt x="5113" y="2034"/>
                    </a:cubicBezTo>
                    <a:cubicBezTo>
                      <a:pt x="5163" y="1658"/>
                      <a:pt x="5063" y="1307"/>
                      <a:pt x="4762" y="1031"/>
                    </a:cubicBezTo>
                    <a:cubicBezTo>
                      <a:pt x="4587" y="355"/>
                      <a:pt x="4036" y="129"/>
                      <a:pt x="3409" y="54"/>
                    </a:cubicBezTo>
                    <a:cubicBezTo>
                      <a:pt x="3211" y="19"/>
                      <a:pt x="3014" y="0"/>
                      <a:pt x="281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28" name="Google Shape;928;p35"/>
              <p:cNvSpPr/>
              <p:nvPr/>
            </p:nvSpPr>
            <p:spPr>
              <a:xfrm>
                <a:off x="2231975" y="2441700"/>
                <a:ext cx="136625" cy="135725"/>
              </a:xfrm>
              <a:custGeom>
                <a:avLst/>
                <a:gdLst/>
                <a:ahLst/>
                <a:cxnLst/>
                <a:rect l="l" t="t" r="r" b="b"/>
                <a:pathLst>
                  <a:path w="5465" h="5429" extrusionOk="0">
                    <a:moveTo>
                      <a:pt x="4326" y="3402"/>
                    </a:moveTo>
                    <a:cubicBezTo>
                      <a:pt x="4336" y="3402"/>
                      <a:pt x="4336" y="3425"/>
                      <a:pt x="4336" y="3462"/>
                    </a:cubicBezTo>
                    <a:lnTo>
                      <a:pt x="4311" y="3436"/>
                    </a:lnTo>
                    <a:cubicBezTo>
                      <a:pt x="4311" y="3462"/>
                      <a:pt x="4311" y="3462"/>
                      <a:pt x="4311" y="3462"/>
                    </a:cubicBezTo>
                    <a:cubicBezTo>
                      <a:pt x="4311" y="3462"/>
                      <a:pt x="4286" y="3436"/>
                      <a:pt x="4261" y="3436"/>
                    </a:cubicBezTo>
                    <a:cubicBezTo>
                      <a:pt x="4286" y="3436"/>
                      <a:pt x="4286" y="3436"/>
                      <a:pt x="4286" y="3411"/>
                    </a:cubicBezTo>
                    <a:cubicBezTo>
                      <a:pt x="4286" y="3436"/>
                      <a:pt x="4311" y="3436"/>
                      <a:pt x="4311" y="3436"/>
                    </a:cubicBezTo>
                    <a:lnTo>
                      <a:pt x="4311" y="3411"/>
                    </a:lnTo>
                    <a:cubicBezTo>
                      <a:pt x="4318" y="3405"/>
                      <a:pt x="4323" y="3402"/>
                      <a:pt x="4326" y="3402"/>
                    </a:cubicBezTo>
                    <a:close/>
                    <a:moveTo>
                      <a:pt x="4087" y="0"/>
                    </a:moveTo>
                    <a:cubicBezTo>
                      <a:pt x="4034" y="0"/>
                      <a:pt x="3975" y="9"/>
                      <a:pt x="3910" y="28"/>
                    </a:cubicBezTo>
                    <a:cubicBezTo>
                      <a:pt x="3626" y="28"/>
                      <a:pt x="3342" y="17"/>
                      <a:pt x="3058" y="17"/>
                    </a:cubicBezTo>
                    <a:cubicBezTo>
                      <a:pt x="2916" y="17"/>
                      <a:pt x="2774" y="20"/>
                      <a:pt x="2632" y="28"/>
                    </a:cubicBezTo>
                    <a:cubicBezTo>
                      <a:pt x="878" y="128"/>
                      <a:pt x="0" y="1406"/>
                      <a:pt x="552" y="3035"/>
                    </a:cubicBezTo>
                    <a:cubicBezTo>
                      <a:pt x="652" y="3311"/>
                      <a:pt x="802" y="3587"/>
                      <a:pt x="928" y="3837"/>
                    </a:cubicBezTo>
                    <a:cubicBezTo>
                      <a:pt x="1529" y="4238"/>
                      <a:pt x="1730" y="5066"/>
                      <a:pt x="2507" y="5266"/>
                    </a:cubicBezTo>
                    <a:cubicBezTo>
                      <a:pt x="2582" y="5316"/>
                      <a:pt x="2657" y="5366"/>
                      <a:pt x="2732" y="5391"/>
                    </a:cubicBezTo>
                    <a:cubicBezTo>
                      <a:pt x="2795" y="5416"/>
                      <a:pt x="2858" y="5429"/>
                      <a:pt x="2920" y="5429"/>
                    </a:cubicBezTo>
                    <a:cubicBezTo>
                      <a:pt x="2983" y="5429"/>
                      <a:pt x="3045" y="5416"/>
                      <a:pt x="3108" y="5391"/>
                    </a:cubicBezTo>
                    <a:cubicBezTo>
                      <a:pt x="3183" y="5366"/>
                      <a:pt x="3259" y="5341"/>
                      <a:pt x="3334" y="5266"/>
                    </a:cubicBezTo>
                    <a:cubicBezTo>
                      <a:pt x="3685" y="5166"/>
                      <a:pt x="4086" y="5166"/>
                      <a:pt x="4311" y="4815"/>
                    </a:cubicBezTo>
                    <a:cubicBezTo>
                      <a:pt x="4662" y="4614"/>
                      <a:pt x="4963" y="4339"/>
                      <a:pt x="4938" y="3863"/>
                    </a:cubicBezTo>
                    <a:cubicBezTo>
                      <a:pt x="5088" y="3762"/>
                      <a:pt x="5138" y="3612"/>
                      <a:pt x="5113" y="3436"/>
                    </a:cubicBezTo>
                    <a:cubicBezTo>
                      <a:pt x="5138" y="3386"/>
                      <a:pt x="5138" y="3336"/>
                      <a:pt x="5138" y="3261"/>
                    </a:cubicBezTo>
                    <a:cubicBezTo>
                      <a:pt x="5464" y="2484"/>
                      <a:pt x="5339" y="1732"/>
                      <a:pt x="4938" y="1005"/>
                    </a:cubicBezTo>
                    <a:lnTo>
                      <a:pt x="4913" y="1005"/>
                    </a:lnTo>
                    <a:cubicBezTo>
                      <a:pt x="4863" y="830"/>
                      <a:pt x="4787" y="654"/>
                      <a:pt x="4712" y="479"/>
                    </a:cubicBezTo>
                    <a:cubicBezTo>
                      <a:pt x="4521" y="267"/>
                      <a:pt x="4384" y="0"/>
                      <a:pt x="408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29" name="Google Shape;929;p35"/>
              <p:cNvSpPr/>
              <p:nvPr/>
            </p:nvSpPr>
            <p:spPr>
              <a:xfrm>
                <a:off x="2482600" y="2341950"/>
                <a:ext cx="127850" cy="136575"/>
              </a:xfrm>
              <a:custGeom>
                <a:avLst/>
                <a:gdLst/>
                <a:ahLst/>
                <a:cxnLst/>
                <a:rect l="l" t="t" r="r" b="b"/>
                <a:pathLst>
                  <a:path w="5114" h="5463" extrusionOk="0">
                    <a:moveTo>
                      <a:pt x="2930" y="0"/>
                    </a:moveTo>
                    <a:cubicBezTo>
                      <a:pt x="2344" y="0"/>
                      <a:pt x="1781" y="116"/>
                      <a:pt x="1304" y="609"/>
                    </a:cubicBezTo>
                    <a:cubicBezTo>
                      <a:pt x="502" y="1236"/>
                      <a:pt x="0" y="3116"/>
                      <a:pt x="401" y="4018"/>
                    </a:cubicBezTo>
                    <a:cubicBezTo>
                      <a:pt x="502" y="4269"/>
                      <a:pt x="677" y="4469"/>
                      <a:pt x="878" y="4670"/>
                    </a:cubicBezTo>
                    <a:cubicBezTo>
                      <a:pt x="1413" y="5168"/>
                      <a:pt x="2031" y="5463"/>
                      <a:pt x="2700" y="5463"/>
                    </a:cubicBezTo>
                    <a:cubicBezTo>
                      <a:pt x="2938" y="5463"/>
                      <a:pt x="3184" y="5425"/>
                      <a:pt x="3434" y="5346"/>
                    </a:cubicBezTo>
                    <a:cubicBezTo>
                      <a:pt x="4437" y="5020"/>
                      <a:pt x="4838" y="4218"/>
                      <a:pt x="5013" y="3241"/>
                    </a:cubicBezTo>
                    <a:cubicBezTo>
                      <a:pt x="5113" y="2589"/>
                      <a:pt x="5038" y="1988"/>
                      <a:pt x="4938" y="1361"/>
                    </a:cubicBezTo>
                    <a:cubicBezTo>
                      <a:pt x="4888" y="1035"/>
                      <a:pt x="4813" y="760"/>
                      <a:pt x="4537" y="584"/>
                    </a:cubicBezTo>
                    <a:cubicBezTo>
                      <a:pt x="4412" y="309"/>
                      <a:pt x="4161" y="83"/>
                      <a:pt x="3860" y="58"/>
                    </a:cubicBezTo>
                    <a:cubicBezTo>
                      <a:pt x="3550" y="32"/>
                      <a:pt x="3237" y="0"/>
                      <a:pt x="293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0" name="Google Shape;930;p35"/>
              <p:cNvSpPr/>
              <p:nvPr/>
            </p:nvSpPr>
            <p:spPr>
              <a:xfrm>
                <a:off x="2056525" y="2396650"/>
                <a:ext cx="117200" cy="124975"/>
              </a:xfrm>
              <a:custGeom>
                <a:avLst/>
                <a:gdLst/>
                <a:ahLst/>
                <a:cxnLst/>
                <a:rect l="l" t="t" r="r" b="b"/>
                <a:pathLst>
                  <a:path w="4688" h="4999" extrusionOk="0">
                    <a:moveTo>
                      <a:pt x="2457" y="0"/>
                    </a:moveTo>
                    <a:cubicBezTo>
                      <a:pt x="1154" y="76"/>
                      <a:pt x="502" y="577"/>
                      <a:pt x="226" y="1855"/>
                    </a:cubicBezTo>
                    <a:cubicBezTo>
                      <a:pt x="1" y="2757"/>
                      <a:pt x="276" y="3960"/>
                      <a:pt x="1354" y="4436"/>
                    </a:cubicBezTo>
                    <a:cubicBezTo>
                      <a:pt x="1630" y="4562"/>
                      <a:pt x="1880" y="4712"/>
                      <a:pt x="2156" y="4863"/>
                    </a:cubicBezTo>
                    <a:cubicBezTo>
                      <a:pt x="2292" y="4948"/>
                      <a:pt x="2452" y="4998"/>
                      <a:pt x="2611" y="4998"/>
                    </a:cubicBezTo>
                    <a:cubicBezTo>
                      <a:pt x="2686" y="4998"/>
                      <a:pt x="2761" y="4987"/>
                      <a:pt x="2833" y="4963"/>
                    </a:cubicBezTo>
                    <a:cubicBezTo>
                      <a:pt x="3685" y="4637"/>
                      <a:pt x="4437" y="4236"/>
                      <a:pt x="4587" y="3183"/>
                    </a:cubicBezTo>
                    <a:cubicBezTo>
                      <a:pt x="4688" y="2456"/>
                      <a:pt x="4637" y="1805"/>
                      <a:pt x="4387" y="1128"/>
                    </a:cubicBezTo>
                    <a:cubicBezTo>
                      <a:pt x="4036" y="226"/>
                      <a:pt x="3735" y="0"/>
                      <a:pt x="27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1" name="Google Shape;931;p35"/>
              <p:cNvSpPr/>
              <p:nvPr/>
            </p:nvSpPr>
            <p:spPr>
              <a:xfrm>
                <a:off x="2409300" y="2536575"/>
                <a:ext cx="132225" cy="110025"/>
              </a:xfrm>
              <a:custGeom>
                <a:avLst/>
                <a:gdLst/>
                <a:ahLst/>
                <a:cxnLst/>
                <a:rect l="l" t="t" r="r" b="b"/>
                <a:pathLst>
                  <a:path w="5289" h="4401" extrusionOk="0">
                    <a:moveTo>
                      <a:pt x="2636" y="0"/>
                    </a:moveTo>
                    <a:cubicBezTo>
                      <a:pt x="1811" y="0"/>
                      <a:pt x="1034" y="216"/>
                      <a:pt x="476" y="945"/>
                    </a:cubicBezTo>
                    <a:cubicBezTo>
                      <a:pt x="426" y="1020"/>
                      <a:pt x="451" y="1145"/>
                      <a:pt x="426" y="1245"/>
                    </a:cubicBezTo>
                    <a:cubicBezTo>
                      <a:pt x="351" y="1346"/>
                      <a:pt x="326" y="1471"/>
                      <a:pt x="326" y="1596"/>
                    </a:cubicBezTo>
                    <a:cubicBezTo>
                      <a:pt x="0" y="2774"/>
                      <a:pt x="376" y="3702"/>
                      <a:pt x="1429" y="4228"/>
                    </a:cubicBezTo>
                    <a:cubicBezTo>
                      <a:pt x="1756" y="4345"/>
                      <a:pt x="2094" y="4400"/>
                      <a:pt x="2428" y="4400"/>
                    </a:cubicBezTo>
                    <a:cubicBezTo>
                      <a:pt x="3527" y="4400"/>
                      <a:pt x="4582" y="3799"/>
                      <a:pt x="5063" y="2799"/>
                    </a:cubicBezTo>
                    <a:cubicBezTo>
                      <a:pt x="5288" y="2323"/>
                      <a:pt x="5213" y="1897"/>
                      <a:pt x="5063" y="1446"/>
                    </a:cubicBezTo>
                    <a:cubicBezTo>
                      <a:pt x="4712" y="519"/>
                      <a:pt x="3960" y="118"/>
                      <a:pt x="3058" y="17"/>
                    </a:cubicBezTo>
                    <a:cubicBezTo>
                      <a:pt x="2916" y="7"/>
                      <a:pt x="2776" y="0"/>
                      <a:pt x="263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2" name="Google Shape;932;p35"/>
              <p:cNvSpPr/>
              <p:nvPr/>
            </p:nvSpPr>
            <p:spPr>
              <a:xfrm>
                <a:off x="2590375" y="2497000"/>
                <a:ext cx="127225" cy="104750"/>
              </a:xfrm>
              <a:custGeom>
                <a:avLst/>
                <a:gdLst/>
                <a:ahLst/>
                <a:cxnLst/>
                <a:rect l="l" t="t" r="r" b="b"/>
                <a:pathLst>
                  <a:path w="5089" h="4190" extrusionOk="0">
                    <a:moveTo>
                      <a:pt x="2474" y="1"/>
                    </a:moveTo>
                    <a:cubicBezTo>
                      <a:pt x="1588" y="1"/>
                      <a:pt x="816" y="215"/>
                      <a:pt x="376" y="1199"/>
                    </a:cubicBezTo>
                    <a:cubicBezTo>
                      <a:pt x="0" y="2377"/>
                      <a:pt x="251" y="3129"/>
                      <a:pt x="1354" y="3856"/>
                    </a:cubicBezTo>
                    <a:cubicBezTo>
                      <a:pt x="1686" y="4077"/>
                      <a:pt x="2006" y="4190"/>
                      <a:pt x="2326" y="4190"/>
                    </a:cubicBezTo>
                    <a:cubicBezTo>
                      <a:pt x="2805" y="4190"/>
                      <a:pt x="3285" y="3940"/>
                      <a:pt x="3810" y="3430"/>
                    </a:cubicBezTo>
                    <a:cubicBezTo>
                      <a:pt x="3860" y="3355"/>
                      <a:pt x="3935" y="3305"/>
                      <a:pt x="4010" y="3230"/>
                    </a:cubicBezTo>
                    <a:lnTo>
                      <a:pt x="4010" y="3230"/>
                    </a:lnTo>
                    <a:cubicBezTo>
                      <a:pt x="3935" y="3305"/>
                      <a:pt x="3885" y="3380"/>
                      <a:pt x="3810" y="3430"/>
                    </a:cubicBezTo>
                    <a:cubicBezTo>
                      <a:pt x="3910" y="3405"/>
                      <a:pt x="3985" y="3355"/>
                      <a:pt x="4010" y="3229"/>
                    </a:cubicBezTo>
                    <a:lnTo>
                      <a:pt x="4010" y="3229"/>
                    </a:lnTo>
                    <a:cubicBezTo>
                      <a:pt x="4010" y="3229"/>
                      <a:pt x="4010" y="3229"/>
                      <a:pt x="4010" y="3229"/>
                    </a:cubicBezTo>
                    <a:cubicBezTo>
                      <a:pt x="4963" y="2227"/>
                      <a:pt x="5088" y="1425"/>
                      <a:pt x="4411" y="422"/>
                    </a:cubicBezTo>
                    <a:cubicBezTo>
                      <a:pt x="4122" y="75"/>
                      <a:pt x="3743" y="10"/>
                      <a:pt x="3355" y="10"/>
                    </a:cubicBezTo>
                    <a:cubicBezTo>
                      <a:pt x="3239" y="10"/>
                      <a:pt x="3123" y="16"/>
                      <a:pt x="3008" y="21"/>
                    </a:cubicBezTo>
                    <a:cubicBezTo>
                      <a:pt x="2827" y="9"/>
                      <a:pt x="2648" y="1"/>
                      <a:pt x="247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3" name="Google Shape;933;p35"/>
              <p:cNvSpPr/>
              <p:nvPr/>
            </p:nvSpPr>
            <p:spPr>
              <a:xfrm>
                <a:off x="2751400" y="2522725"/>
                <a:ext cx="114675" cy="104600"/>
              </a:xfrm>
              <a:custGeom>
                <a:avLst/>
                <a:gdLst/>
                <a:ahLst/>
                <a:cxnLst/>
                <a:rect l="l" t="t" r="r" b="b"/>
                <a:pathLst>
                  <a:path w="4587" h="4184" extrusionOk="0">
                    <a:moveTo>
                      <a:pt x="3810" y="1198"/>
                    </a:moveTo>
                    <a:cubicBezTo>
                      <a:pt x="3785" y="1223"/>
                      <a:pt x="3785" y="1223"/>
                      <a:pt x="3760" y="1248"/>
                    </a:cubicBezTo>
                    <a:lnTo>
                      <a:pt x="3760" y="1223"/>
                    </a:lnTo>
                    <a:cubicBezTo>
                      <a:pt x="3785" y="1223"/>
                      <a:pt x="3785" y="1198"/>
                      <a:pt x="3785" y="1198"/>
                    </a:cubicBezTo>
                    <a:close/>
                    <a:moveTo>
                      <a:pt x="2719" y="0"/>
                    </a:moveTo>
                    <a:cubicBezTo>
                      <a:pt x="2597" y="0"/>
                      <a:pt x="2469" y="30"/>
                      <a:pt x="2331" y="95"/>
                    </a:cubicBezTo>
                    <a:cubicBezTo>
                      <a:pt x="2281" y="120"/>
                      <a:pt x="2231" y="145"/>
                      <a:pt x="2156" y="195"/>
                    </a:cubicBezTo>
                    <a:cubicBezTo>
                      <a:pt x="1880" y="195"/>
                      <a:pt x="1604" y="271"/>
                      <a:pt x="1379" y="421"/>
                    </a:cubicBezTo>
                    <a:cubicBezTo>
                      <a:pt x="1354" y="419"/>
                      <a:pt x="1329" y="418"/>
                      <a:pt x="1305" y="418"/>
                    </a:cubicBezTo>
                    <a:cubicBezTo>
                      <a:pt x="1045" y="418"/>
                      <a:pt x="867" y="542"/>
                      <a:pt x="752" y="772"/>
                    </a:cubicBezTo>
                    <a:cubicBezTo>
                      <a:pt x="752" y="772"/>
                      <a:pt x="752" y="772"/>
                      <a:pt x="752" y="772"/>
                    </a:cubicBezTo>
                    <a:lnTo>
                      <a:pt x="752" y="772"/>
                    </a:lnTo>
                    <a:cubicBezTo>
                      <a:pt x="652" y="797"/>
                      <a:pt x="577" y="872"/>
                      <a:pt x="552" y="997"/>
                    </a:cubicBezTo>
                    <a:cubicBezTo>
                      <a:pt x="627" y="922"/>
                      <a:pt x="702" y="847"/>
                      <a:pt x="752" y="772"/>
                    </a:cubicBezTo>
                    <a:lnTo>
                      <a:pt x="752" y="772"/>
                    </a:lnTo>
                    <a:cubicBezTo>
                      <a:pt x="727" y="872"/>
                      <a:pt x="627" y="922"/>
                      <a:pt x="552" y="997"/>
                    </a:cubicBezTo>
                    <a:cubicBezTo>
                      <a:pt x="0" y="1348"/>
                      <a:pt x="176" y="1900"/>
                      <a:pt x="151" y="2401"/>
                    </a:cubicBezTo>
                    <a:cubicBezTo>
                      <a:pt x="176" y="2702"/>
                      <a:pt x="201" y="2977"/>
                      <a:pt x="452" y="3153"/>
                    </a:cubicBezTo>
                    <a:cubicBezTo>
                      <a:pt x="452" y="3178"/>
                      <a:pt x="477" y="3228"/>
                      <a:pt x="502" y="3253"/>
                    </a:cubicBezTo>
                    <a:cubicBezTo>
                      <a:pt x="527" y="3303"/>
                      <a:pt x="552" y="3328"/>
                      <a:pt x="577" y="3353"/>
                    </a:cubicBezTo>
                    <a:cubicBezTo>
                      <a:pt x="677" y="3729"/>
                      <a:pt x="1078" y="3830"/>
                      <a:pt x="1354" y="4030"/>
                    </a:cubicBezTo>
                    <a:cubicBezTo>
                      <a:pt x="1665" y="4134"/>
                      <a:pt x="1975" y="4184"/>
                      <a:pt x="2290" y="4184"/>
                    </a:cubicBezTo>
                    <a:cubicBezTo>
                      <a:pt x="2584" y="4184"/>
                      <a:pt x="2881" y="4140"/>
                      <a:pt x="3183" y="4055"/>
                    </a:cubicBezTo>
                    <a:cubicBezTo>
                      <a:pt x="3234" y="3980"/>
                      <a:pt x="3284" y="3930"/>
                      <a:pt x="3334" y="3855"/>
                    </a:cubicBezTo>
                    <a:cubicBezTo>
                      <a:pt x="3409" y="3855"/>
                      <a:pt x="3459" y="3830"/>
                      <a:pt x="3509" y="3804"/>
                    </a:cubicBezTo>
                    <a:cubicBezTo>
                      <a:pt x="3509" y="3779"/>
                      <a:pt x="3534" y="3754"/>
                      <a:pt x="3559" y="3729"/>
                    </a:cubicBezTo>
                    <a:cubicBezTo>
                      <a:pt x="3810" y="3604"/>
                      <a:pt x="4010" y="3403"/>
                      <a:pt x="4111" y="3153"/>
                    </a:cubicBezTo>
                    <a:cubicBezTo>
                      <a:pt x="4186" y="3078"/>
                      <a:pt x="4261" y="3002"/>
                      <a:pt x="4336" y="2927"/>
                    </a:cubicBezTo>
                    <a:cubicBezTo>
                      <a:pt x="4462" y="2802"/>
                      <a:pt x="4537" y="2652"/>
                      <a:pt x="4562" y="2451"/>
                    </a:cubicBezTo>
                    <a:cubicBezTo>
                      <a:pt x="4587" y="2326"/>
                      <a:pt x="4587" y="2200"/>
                      <a:pt x="4587" y="2050"/>
                    </a:cubicBezTo>
                    <a:cubicBezTo>
                      <a:pt x="4587" y="2000"/>
                      <a:pt x="4587" y="1925"/>
                      <a:pt x="4562" y="1850"/>
                    </a:cubicBezTo>
                    <a:cubicBezTo>
                      <a:pt x="4562" y="1825"/>
                      <a:pt x="4562" y="1825"/>
                      <a:pt x="4562" y="1799"/>
                    </a:cubicBezTo>
                    <a:cubicBezTo>
                      <a:pt x="4537" y="1724"/>
                      <a:pt x="4512" y="1649"/>
                      <a:pt x="4462" y="1574"/>
                    </a:cubicBezTo>
                    <a:cubicBezTo>
                      <a:pt x="4437" y="1524"/>
                      <a:pt x="4411" y="1474"/>
                      <a:pt x="4386" y="1424"/>
                    </a:cubicBezTo>
                    <a:cubicBezTo>
                      <a:pt x="4386" y="1373"/>
                      <a:pt x="4361" y="1298"/>
                      <a:pt x="4361" y="1223"/>
                    </a:cubicBezTo>
                    <a:cubicBezTo>
                      <a:pt x="4311" y="1198"/>
                      <a:pt x="4261" y="1173"/>
                      <a:pt x="4186" y="1173"/>
                    </a:cubicBezTo>
                    <a:cubicBezTo>
                      <a:pt x="4186" y="1023"/>
                      <a:pt x="4111" y="897"/>
                      <a:pt x="3960" y="822"/>
                    </a:cubicBezTo>
                    <a:cubicBezTo>
                      <a:pt x="3885" y="672"/>
                      <a:pt x="3760" y="596"/>
                      <a:pt x="3609" y="571"/>
                    </a:cubicBezTo>
                    <a:cubicBezTo>
                      <a:pt x="3350" y="238"/>
                      <a:pt x="3063" y="0"/>
                      <a:pt x="271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4" name="Google Shape;934;p35"/>
              <p:cNvSpPr/>
              <p:nvPr/>
            </p:nvSpPr>
            <p:spPr>
              <a:xfrm>
                <a:off x="2534600" y="2687375"/>
                <a:ext cx="2525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01" h="101" extrusionOk="0">
                    <a:moveTo>
                      <a:pt x="1" y="0"/>
                    </a:moveTo>
                    <a:cubicBezTo>
                      <a:pt x="26" y="51"/>
                      <a:pt x="76" y="76"/>
                      <a:pt x="101" y="101"/>
                    </a:cubicBezTo>
                    <a:cubicBezTo>
                      <a:pt x="76" y="76"/>
                      <a:pt x="26" y="51"/>
                      <a:pt x="1" y="0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5C5F5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5" name="Google Shape;935;p35"/>
              <p:cNvSpPr/>
              <p:nvPr/>
            </p:nvSpPr>
            <p:spPr>
              <a:xfrm>
                <a:off x="2589750" y="1821450"/>
                <a:ext cx="16300" cy="402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161" extrusionOk="0">
                    <a:moveTo>
                      <a:pt x="0" y="1"/>
                    </a:moveTo>
                    <a:cubicBezTo>
                      <a:pt x="116" y="104"/>
                      <a:pt x="226" y="161"/>
                      <a:pt x="335" y="161"/>
                    </a:cubicBezTo>
                    <a:cubicBezTo>
                      <a:pt x="439" y="161"/>
                      <a:pt x="542" y="110"/>
                      <a:pt x="652" y="1"/>
                    </a:cubicBezTo>
                    <a:close/>
                  </a:path>
                </a:pathLst>
              </a:custGeom>
              <a:solidFill>
                <a:srgbClr val="5C706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6" name="Google Shape;936;p35"/>
              <p:cNvSpPr/>
              <p:nvPr/>
            </p:nvSpPr>
            <p:spPr>
              <a:xfrm>
                <a:off x="2074075" y="2556950"/>
                <a:ext cx="162925" cy="163650"/>
              </a:xfrm>
              <a:custGeom>
                <a:avLst/>
                <a:gdLst/>
                <a:ahLst/>
                <a:cxnLst/>
                <a:rect l="l" t="t" r="r" b="b"/>
                <a:pathLst>
                  <a:path w="6517" h="6546" extrusionOk="0">
                    <a:moveTo>
                      <a:pt x="3190" y="0"/>
                    </a:moveTo>
                    <a:cubicBezTo>
                      <a:pt x="2427" y="0"/>
                      <a:pt x="1662" y="176"/>
                      <a:pt x="1229" y="531"/>
                    </a:cubicBezTo>
                    <a:cubicBezTo>
                      <a:pt x="1153" y="606"/>
                      <a:pt x="1078" y="731"/>
                      <a:pt x="1003" y="831"/>
                    </a:cubicBezTo>
                    <a:cubicBezTo>
                      <a:pt x="853" y="907"/>
                      <a:pt x="803" y="1057"/>
                      <a:pt x="803" y="1232"/>
                    </a:cubicBezTo>
                    <a:cubicBezTo>
                      <a:pt x="577" y="1383"/>
                      <a:pt x="602" y="1608"/>
                      <a:pt x="602" y="1834"/>
                    </a:cubicBezTo>
                    <a:cubicBezTo>
                      <a:pt x="1" y="3062"/>
                      <a:pt x="1" y="4215"/>
                      <a:pt x="1003" y="5243"/>
                    </a:cubicBezTo>
                    <a:cubicBezTo>
                      <a:pt x="1153" y="5769"/>
                      <a:pt x="1605" y="5819"/>
                      <a:pt x="2031" y="5969"/>
                    </a:cubicBezTo>
                    <a:cubicBezTo>
                      <a:pt x="2427" y="6392"/>
                      <a:pt x="2850" y="6546"/>
                      <a:pt x="3286" y="6546"/>
                    </a:cubicBezTo>
                    <a:cubicBezTo>
                      <a:pt x="3703" y="6546"/>
                      <a:pt x="4133" y="6404"/>
                      <a:pt x="4562" y="6220"/>
                    </a:cubicBezTo>
                    <a:cubicBezTo>
                      <a:pt x="4687" y="6170"/>
                      <a:pt x="4813" y="6070"/>
                      <a:pt x="4913" y="5994"/>
                    </a:cubicBezTo>
                    <a:cubicBezTo>
                      <a:pt x="5013" y="5944"/>
                      <a:pt x="5113" y="5894"/>
                      <a:pt x="5214" y="5844"/>
                    </a:cubicBezTo>
                    <a:cubicBezTo>
                      <a:pt x="5214" y="5819"/>
                      <a:pt x="5214" y="5769"/>
                      <a:pt x="5214" y="5744"/>
                    </a:cubicBezTo>
                    <a:cubicBezTo>
                      <a:pt x="5214" y="5744"/>
                      <a:pt x="5239" y="5719"/>
                      <a:pt x="5239" y="5719"/>
                    </a:cubicBezTo>
                    <a:cubicBezTo>
                      <a:pt x="5514" y="5518"/>
                      <a:pt x="5890" y="5393"/>
                      <a:pt x="6016" y="5017"/>
                    </a:cubicBezTo>
                    <a:cubicBezTo>
                      <a:pt x="6467" y="4140"/>
                      <a:pt x="6467" y="3187"/>
                      <a:pt x="6442" y="2235"/>
                    </a:cubicBezTo>
                    <a:cubicBezTo>
                      <a:pt x="6517" y="1984"/>
                      <a:pt x="6442" y="1784"/>
                      <a:pt x="6216" y="1659"/>
                    </a:cubicBezTo>
                    <a:cubicBezTo>
                      <a:pt x="5840" y="1232"/>
                      <a:pt x="5564" y="706"/>
                      <a:pt x="5013" y="430"/>
                    </a:cubicBezTo>
                    <a:cubicBezTo>
                      <a:pt x="4572" y="144"/>
                      <a:pt x="3882" y="0"/>
                      <a:pt x="319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7" name="Google Shape;937;p35"/>
              <p:cNvSpPr/>
              <p:nvPr/>
            </p:nvSpPr>
            <p:spPr>
              <a:xfrm>
                <a:off x="2426825" y="2808300"/>
                <a:ext cx="31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27" h="202" extrusionOk="0">
                    <a:moveTo>
                      <a:pt x="126" y="1"/>
                    </a:moveTo>
                    <a:cubicBezTo>
                      <a:pt x="1" y="76"/>
                      <a:pt x="1" y="126"/>
                      <a:pt x="126" y="201"/>
                    </a:cubicBezTo>
                    <a:cubicBezTo>
                      <a:pt x="126" y="126"/>
                      <a:pt x="126" y="76"/>
                      <a:pt x="126" y="1"/>
                    </a:cubicBezTo>
                    <a:close/>
                  </a:path>
                </a:pathLst>
              </a:custGeom>
              <a:solidFill>
                <a:srgbClr val="54AFA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8" name="Google Shape;938;p35"/>
              <p:cNvSpPr/>
              <p:nvPr/>
            </p:nvSpPr>
            <p:spPr>
              <a:xfrm>
                <a:off x="2700025" y="2652550"/>
                <a:ext cx="157300" cy="110675"/>
              </a:xfrm>
              <a:custGeom>
                <a:avLst/>
                <a:gdLst/>
                <a:ahLst/>
                <a:cxnLst/>
                <a:rect l="l" t="t" r="r" b="b"/>
                <a:pathLst>
                  <a:path w="6292" h="4427" extrusionOk="0">
                    <a:moveTo>
                      <a:pt x="3401" y="1"/>
                    </a:moveTo>
                    <a:cubicBezTo>
                      <a:pt x="3304" y="1"/>
                      <a:pt x="3207" y="5"/>
                      <a:pt x="3108" y="15"/>
                    </a:cubicBezTo>
                    <a:cubicBezTo>
                      <a:pt x="2941" y="15"/>
                      <a:pt x="2774" y="4"/>
                      <a:pt x="2614" y="4"/>
                    </a:cubicBezTo>
                    <a:cubicBezTo>
                      <a:pt x="2534" y="4"/>
                      <a:pt x="2456" y="7"/>
                      <a:pt x="2381" y="15"/>
                    </a:cubicBezTo>
                    <a:cubicBezTo>
                      <a:pt x="351" y="341"/>
                      <a:pt x="0" y="1594"/>
                      <a:pt x="652" y="3298"/>
                    </a:cubicBezTo>
                    <a:cubicBezTo>
                      <a:pt x="802" y="3649"/>
                      <a:pt x="1128" y="3950"/>
                      <a:pt x="1554" y="4025"/>
                    </a:cubicBezTo>
                    <a:cubicBezTo>
                      <a:pt x="1855" y="4075"/>
                      <a:pt x="2131" y="4200"/>
                      <a:pt x="2406" y="4301"/>
                    </a:cubicBezTo>
                    <a:cubicBezTo>
                      <a:pt x="2618" y="4383"/>
                      <a:pt x="2829" y="4427"/>
                      <a:pt x="3041" y="4427"/>
                    </a:cubicBezTo>
                    <a:cubicBezTo>
                      <a:pt x="3280" y="4427"/>
                      <a:pt x="3520" y="4370"/>
                      <a:pt x="3760" y="4251"/>
                    </a:cubicBezTo>
                    <a:cubicBezTo>
                      <a:pt x="4436" y="3950"/>
                      <a:pt x="5038" y="3549"/>
                      <a:pt x="5539" y="2997"/>
                    </a:cubicBezTo>
                    <a:cubicBezTo>
                      <a:pt x="6291" y="2170"/>
                      <a:pt x="6166" y="1268"/>
                      <a:pt x="5238" y="617"/>
                    </a:cubicBezTo>
                    <a:cubicBezTo>
                      <a:pt x="4670" y="223"/>
                      <a:pt x="4062" y="1"/>
                      <a:pt x="34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9" name="Google Shape;939;p35"/>
              <p:cNvSpPr/>
              <p:nvPr/>
            </p:nvSpPr>
            <p:spPr>
              <a:xfrm>
                <a:off x="2243250" y="1855600"/>
                <a:ext cx="110300" cy="91475"/>
              </a:xfrm>
              <a:custGeom>
                <a:avLst/>
                <a:gdLst/>
                <a:ahLst/>
                <a:cxnLst/>
                <a:rect l="l" t="t" r="r" b="b"/>
                <a:pathLst>
                  <a:path w="4412" h="3659" extrusionOk="0">
                    <a:moveTo>
                      <a:pt x="2177" y="0"/>
                    </a:moveTo>
                    <a:cubicBezTo>
                      <a:pt x="1395" y="0"/>
                      <a:pt x="706" y="200"/>
                      <a:pt x="276" y="1041"/>
                    </a:cubicBezTo>
                    <a:cubicBezTo>
                      <a:pt x="0" y="1316"/>
                      <a:pt x="151" y="1667"/>
                      <a:pt x="101" y="1968"/>
                    </a:cubicBezTo>
                    <a:cubicBezTo>
                      <a:pt x="51" y="2219"/>
                      <a:pt x="0" y="2469"/>
                      <a:pt x="301" y="2620"/>
                    </a:cubicBezTo>
                    <a:cubicBezTo>
                      <a:pt x="577" y="2996"/>
                      <a:pt x="853" y="3422"/>
                      <a:pt x="1429" y="3472"/>
                    </a:cubicBezTo>
                    <a:cubicBezTo>
                      <a:pt x="1762" y="3576"/>
                      <a:pt x="2095" y="3658"/>
                      <a:pt x="2413" y="3658"/>
                    </a:cubicBezTo>
                    <a:cubicBezTo>
                      <a:pt x="2862" y="3658"/>
                      <a:pt x="3283" y="3494"/>
                      <a:pt x="3635" y="2996"/>
                    </a:cubicBezTo>
                    <a:cubicBezTo>
                      <a:pt x="4011" y="2770"/>
                      <a:pt x="3910" y="2344"/>
                      <a:pt x="4036" y="2018"/>
                    </a:cubicBezTo>
                    <a:cubicBezTo>
                      <a:pt x="4412" y="1667"/>
                      <a:pt x="4136" y="1316"/>
                      <a:pt x="4061" y="966"/>
                    </a:cubicBezTo>
                    <a:cubicBezTo>
                      <a:pt x="4011" y="840"/>
                      <a:pt x="3935" y="715"/>
                      <a:pt x="3835" y="615"/>
                    </a:cubicBezTo>
                    <a:cubicBezTo>
                      <a:pt x="3785" y="539"/>
                      <a:pt x="3710" y="464"/>
                      <a:pt x="3660" y="414"/>
                    </a:cubicBezTo>
                    <a:cubicBezTo>
                      <a:pt x="3534" y="289"/>
                      <a:pt x="3384" y="189"/>
                      <a:pt x="3234" y="113"/>
                    </a:cubicBezTo>
                    <a:cubicBezTo>
                      <a:pt x="3158" y="63"/>
                      <a:pt x="3058" y="38"/>
                      <a:pt x="2983" y="38"/>
                    </a:cubicBezTo>
                    <a:lnTo>
                      <a:pt x="2858" y="38"/>
                    </a:lnTo>
                    <a:cubicBezTo>
                      <a:pt x="2626" y="16"/>
                      <a:pt x="2397" y="0"/>
                      <a:pt x="21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40" name="Google Shape;940;p35"/>
              <p:cNvSpPr/>
              <p:nvPr/>
            </p:nvSpPr>
            <p:spPr>
              <a:xfrm>
                <a:off x="2003275" y="2357800"/>
                <a:ext cx="6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6" h="1" extrusionOk="0">
                    <a:moveTo>
                      <a:pt x="26" y="0"/>
                    </a:move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D6F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41" name="Google Shape;941;p35"/>
              <p:cNvSpPr/>
              <p:nvPr/>
            </p:nvSpPr>
            <p:spPr>
              <a:xfrm>
                <a:off x="1990750" y="549300"/>
                <a:ext cx="1407300" cy="2342350"/>
              </a:xfrm>
              <a:custGeom>
                <a:avLst/>
                <a:gdLst/>
                <a:ahLst/>
                <a:cxnLst/>
                <a:rect l="l" t="t" r="r" b="b"/>
                <a:pathLst>
                  <a:path w="56292" h="93694" extrusionOk="0">
                    <a:moveTo>
                      <a:pt x="54236" y="1212"/>
                    </a:moveTo>
                    <a:cubicBezTo>
                      <a:pt x="55364" y="1212"/>
                      <a:pt x="55364" y="1212"/>
                      <a:pt x="55364" y="2390"/>
                    </a:cubicBezTo>
                    <a:cubicBezTo>
                      <a:pt x="55339" y="2591"/>
                      <a:pt x="55289" y="2766"/>
                      <a:pt x="55088" y="2841"/>
                    </a:cubicBezTo>
                    <a:cubicBezTo>
                      <a:pt x="53740" y="2910"/>
                      <a:pt x="52372" y="3020"/>
                      <a:pt x="51020" y="3020"/>
                    </a:cubicBezTo>
                    <a:cubicBezTo>
                      <a:pt x="50889" y="3020"/>
                      <a:pt x="50758" y="3019"/>
                      <a:pt x="50627" y="3017"/>
                    </a:cubicBezTo>
                    <a:cubicBezTo>
                      <a:pt x="49324" y="3017"/>
                      <a:pt x="48547" y="3393"/>
                      <a:pt x="48121" y="4596"/>
                    </a:cubicBezTo>
                    <a:cubicBezTo>
                      <a:pt x="47870" y="5448"/>
                      <a:pt x="47344" y="6150"/>
                      <a:pt x="46918" y="6927"/>
                    </a:cubicBezTo>
                    <a:cubicBezTo>
                      <a:pt x="46617" y="7879"/>
                      <a:pt x="45965" y="8656"/>
                      <a:pt x="45564" y="9558"/>
                    </a:cubicBezTo>
                    <a:cubicBezTo>
                      <a:pt x="45514" y="9709"/>
                      <a:pt x="45464" y="9859"/>
                      <a:pt x="45389" y="10009"/>
                    </a:cubicBezTo>
                    <a:cubicBezTo>
                      <a:pt x="45339" y="10084"/>
                      <a:pt x="45314" y="10135"/>
                      <a:pt x="45289" y="10210"/>
                    </a:cubicBezTo>
                    <a:cubicBezTo>
                      <a:pt x="45239" y="10310"/>
                      <a:pt x="45188" y="10410"/>
                      <a:pt x="45138" y="10511"/>
                    </a:cubicBezTo>
                    <a:cubicBezTo>
                      <a:pt x="45113" y="10561"/>
                      <a:pt x="45063" y="10636"/>
                      <a:pt x="45038" y="10711"/>
                    </a:cubicBezTo>
                    <a:cubicBezTo>
                      <a:pt x="44963" y="10836"/>
                      <a:pt x="44888" y="10962"/>
                      <a:pt x="44787" y="11112"/>
                    </a:cubicBezTo>
                    <a:cubicBezTo>
                      <a:pt x="44587" y="11413"/>
                      <a:pt x="44386" y="11739"/>
                      <a:pt x="44261" y="12089"/>
                    </a:cubicBezTo>
                    <a:cubicBezTo>
                      <a:pt x="44186" y="12340"/>
                      <a:pt x="44061" y="12541"/>
                      <a:pt x="43910" y="12741"/>
                    </a:cubicBezTo>
                    <a:cubicBezTo>
                      <a:pt x="43810" y="12891"/>
                      <a:pt x="43735" y="13042"/>
                      <a:pt x="43660" y="13192"/>
                    </a:cubicBezTo>
                    <a:cubicBezTo>
                      <a:pt x="43559" y="13418"/>
                      <a:pt x="43434" y="13668"/>
                      <a:pt x="43309" y="13894"/>
                    </a:cubicBezTo>
                    <a:cubicBezTo>
                      <a:pt x="43259" y="13969"/>
                      <a:pt x="43234" y="14044"/>
                      <a:pt x="43183" y="14120"/>
                    </a:cubicBezTo>
                    <a:cubicBezTo>
                      <a:pt x="42858" y="14771"/>
                      <a:pt x="42582" y="15448"/>
                      <a:pt x="42156" y="16049"/>
                    </a:cubicBezTo>
                    <a:cubicBezTo>
                      <a:pt x="42106" y="16125"/>
                      <a:pt x="42056" y="16200"/>
                      <a:pt x="42005" y="16275"/>
                    </a:cubicBezTo>
                    <a:cubicBezTo>
                      <a:pt x="41680" y="16927"/>
                      <a:pt x="41379" y="17603"/>
                      <a:pt x="41003" y="18255"/>
                    </a:cubicBezTo>
                    <a:cubicBezTo>
                      <a:pt x="39499" y="21187"/>
                      <a:pt x="37920" y="24069"/>
                      <a:pt x="36441" y="27002"/>
                    </a:cubicBezTo>
                    <a:cubicBezTo>
                      <a:pt x="36291" y="27328"/>
                      <a:pt x="36015" y="27653"/>
                      <a:pt x="36091" y="28054"/>
                    </a:cubicBezTo>
                    <a:cubicBezTo>
                      <a:pt x="36091" y="28054"/>
                      <a:pt x="36091" y="28054"/>
                      <a:pt x="36091" y="28080"/>
                    </a:cubicBezTo>
                    <a:cubicBezTo>
                      <a:pt x="35614" y="28581"/>
                      <a:pt x="35213" y="29107"/>
                      <a:pt x="35289" y="29859"/>
                    </a:cubicBezTo>
                    <a:cubicBezTo>
                      <a:pt x="35362" y="30005"/>
                      <a:pt x="35448" y="30056"/>
                      <a:pt x="35540" y="30056"/>
                    </a:cubicBezTo>
                    <a:cubicBezTo>
                      <a:pt x="35669" y="30056"/>
                      <a:pt x="35809" y="29957"/>
                      <a:pt x="35940" y="29884"/>
                    </a:cubicBezTo>
                    <a:cubicBezTo>
                      <a:pt x="36260" y="29284"/>
                      <a:pt x="36708" y="29003"/>
                      <a:pt x="37321" y="29003"/>
                    </a:cubicBezTo>
                    <a:cubicBezTo>
                      <a:pt x="37476" y="29003"/>
                      <a:pt x="37643" y="29021"/>
                      <a:pt x="37820" y="29057"/>
                    </a:cubicBezTo>
                    <a:cubicBezTo>
                      <a:pt x="38522" y="29182"/>
                      <a:pt x="39249" y="29257"/>
                      <a:pt x="39875" y="29358"/>
                    </a:cubicBezTo>
                    <a:cubicBezTo>
                      <a:pt x="38697" y="29558"/>
                      <a:pt x="37469" y="29759"/>
                      <a:pt x="36216" y="29859"/>
                    </a:cubicBezTo>
                    <a:cubicBezTo>
                      <a:pt x="35968" y="29935"/>
                      <a:pt x="35734" y="30085"/>
                      <a:pt x="35481" y="30085"/>
                    </a:cubicBezTo>
                    <a:cubicBezTo>
                      <a:pt x="35402" y="30085"/>
                      <a:pt x="35322" y="30070"/>
                      <a:pt x="35238" y="30034"/>
                    </a:cubicBezTo>
                    <a:cubicBezTo>
                      <a:pt x="35084" y="29979"/>
                      <a:pt x="34928" y="29961"/>
                      <a:pt x="34770" y="29961"/>
                    </a:cubicBezTo>
                    <a:cubicBezTo>
                      <a:pt x="34433" y="29961"/>
                      <a:pt x="34091" y="30046"/>
                      <a:pt x="33757" y="30046"/>
                    </a:cubicBezTo>
                    <a:cubicBezTo>
                      <a:pt x="33536" y="30046"/>
                      <a:pt x="33318" y="30009"/>
                      <a:pt x="33108" y="29884"/>
                    </a:cubicBezTo>
                    <a:cubicBezTo>
                      <a:pt x="33083" y="29809"/>
                      <a:pt x="33058" y="29759"/>
                      <a:pt x="33058" y="29684"/>
                    </a:cubicBezTo>
                    <a:cubicBezTo>
                      <a:pt x="33208" y="29408"/>
                      <a:pt x="33284" y="29082"/>
                      <a:pt x="33384" y="28756"/>
                    </a:cubicBezTo>
                    <a:cubicBezTo>
                      <a:pt x="33459" y="28706"/>
                      <a:pt x="33509" y="28631"/>
                      <a:pt x="33559" y="28556"/>
                    </a:cubicBezTo>
                    <a:cubicBezTo>
                      <a:pt x="33634" y="28455"/>
                      <a:pt x="33660" y="28355"/>
                      <a:pt x="33685" y="28230"/>
                    </a:cubicBezTo>
                    <a:cubicBezTo>
                      <a:pt x="33700" y="28231"/>
                      <a:pt x="33715" y="28232"/>
                      <a:pt x="33729" y="28232"/>
                    </a:cubicBezTo>
                    <a:cubicBezTo>
                      <a:pt x="34024" y="28232"/>
                      <a:pt x="34167" y="27993"/>
                      <a:pt x="34286" y="27754"/>
                    </a:cubicBezTo>
                    <a:cubicBezTo>
                      <a:pt x="34762" y="26877"/>
                      <a:pt x="35188" y="25999"/>
                      <a:pt x="35614" y="25097"/>
                    </a:cubicBezTo>
                    <a:cubicBezTo>
                      <a:pt x="35715" y="24871"/>
                      <a:pt x="35765" y="24646"/>
                      <a:pt x="35614" y="24445"/>
                    </a:cubicBezTo>
                    <a:cubicBezTo>
                      <a:pt x="35639" y="24420"/>
                      <a:pt x="35665" y="24395"/>
                      <a:pt x="35665" y="24395"/>
                    </a:cubicBezTo>
                    <a:cubicBezTo>
                      <a:pt x="35715" y="24345"/>
                      <a:pt x="35765" y="24295"/>
                      <a:pt x="35790" y="24245"/>
                    </a:cubicBezTo>
                    <a:cubicBezTo>
                      <a:pt x="35815" y="24220"/>
                      <a:pt x="35815" y="24195"/>
                      <a:pt x="35840" y="24170"/>
                    </a:cubicBezTo>
                    <a:cubicBezTo>
                      <a:pt x="35865" y="24145"/>
                      <a:pt x="35890" y="24120"/>
                      <a:pt x="35915" y="24095"/>
                    </a:cubicBezTo>
                    <a:cubicBezTo>
                      <a:pt x="35940" y="24019"/>
                      <a:pt x="35990" y="23969"/>
                      <a:pt x="36040" y="23919"/>
                    </a:cubicBezTo>
                    <a:cubicBezTo>
                      <a:pt x="36091" y="23844"/>
                      <a:pt x="36116" y="23794"/>
                      <a:pt x="36166" y="23719"/>
                    </a:cubicBezTo>
                    <a:cubicBezTo>
                      <a:pt x="36216" y="23618"/>
                      <a:pt x="36266" y="23518"/>
                      <a:pt x="36316" y="23418"/>
                    </a:cubicBezTo>
                    <a:cubicBezTo>
                      <a:pt x="36341" y="23343"/>
                      <a:pt x="36366" y="23293"/>
                      <a:pt x="36391" y="23217"/>
                    </a:cubicBezTo>
                    <a:cubicBezTo>
                      <a:pt x="36416" y="23167"/>
                      <a:pt x="36441" y="23142"/>
                      <a:pt x="36441" y="23117"/>
                    </a:cubicBezTo>
                    <a:cubicBezTo>
                      <a:pt x="36467" y="23067"/>
                      <a:pt x="36492" y="23017"/>
                      <a:pt x="36517" y="22942"/>
                    </a:cubicBezTo>
                    <a:cubicBezTo>
                      <a:pt x="36567" y="22892"/>
                      <a:pt x="36592" y="22841"/>
                      <a:pt x="36642" y="22766"/>
                    </a:cubicBezTo>
                    <a:cubicBezTo>
                      <a:pt x="36692" y="22716"/>
                      <a:pt x="36742" y="22641"/>
                      <a:pt x="36792" y="22566"/>
                    </a:cubicBezTo>
                    <a:cubicBezTo>
                      <a:pt x="36893" y="22440"/>
                      <a:pt x="37018" y="22290"/>
                      <a:pt x="37143" y="22165"/>
                    </a:cubicBezTo>
                    <a:cubicBezTo>
                      <a:pt x="39274" y="18581"/>
                      <a:pt x="41003" y="14796"/>
                      <a:pt x="43133" y="11187"/>
                    </a:cubicBezTo>
                    <a:cubicBezTo>
                      <a:pt x="44787" y="8380"/>
                      <a:pt x="46266" y="5473"/>
                      <a:pt x="47795" y="2591"/>
                    </a:cubicBezTo>
                    <a:cubicBezTo>
                      <a:pt x="47995" y="2215"/>
                      <a:pt x="48221" y="1889"/>
                      <a:pt x="48672" y="1839"/>
                    </a:cubicBezTo>
                    <a:cubicBezTo>
                      <a:pt x="50527" y="1713"/>
                      <a:pt x="52356" y="1212"/>
                      <a:pt x="54236" y="1212"/>
                    </a:cubicBezTo>
                    <a:close/>
                    <a:moveTo>
                      <a:pt x="23935" y="28297"/>
                    </a:moveTo>
                    <a:cubicBezTo>
                      <a:pt x="24044" y="28297"/>
                      <a:pt x="24145" y="28354"/>
                      <a:pt x="24236" y="28430"/>
                    </a:cubicBezTo>
                    <a:cubicBezTo>
                      <a:pt x="24658" y="28492"/>
                      <a:pt x="25080" y="28507"/>
                      <a:pt x="25501" y="28507"/>
                    </a:cubicBezTo>
                    <a:cubicBezTo>
                      <a:pt x="25911" y="28507"/>
                      <a:pt x="26319" y="28493"/>
                      <a:pt x="26724" y="28493"/>
                    </a:cubicBezTo>
                    <a:cubicBezTo>
                      <a:pt x="26915" y="28493"/>
                      <a:pt x="27105" y="28496"/>
                      <a:pt x="27294" y="28506"/>
                    </a:cubicBezTo>
                    <a:cubicBezTo>
                      <a:pt x="27766" y="28499"/>
                      <a:pt x="28238" y="28493"/>
                      <a:pt x="28710" y="28493"/>
                    </a:cubicBezTo>
                    <a:cubicBezTo>
                      <a:pt x="30066" y="28493"/>
                      <a:pt x="31419" y="28546"/>
                      <a:pt x="32757" y="28806"/>
                    </a:cubicBezTo>
                    <a:cubicBezTo>
                      <a:pt x="32807" y="28831"/>
                      <a:pt x="32858" y="28856"/>
                      <a:pt x="32933" y="28882"/>
                    </a:cubicBezTo>
                    <a:cubicBezTo>
                      <a:pt x="32832" y="28957"/>
                      <a:pt x="32807" y="29082"/>
                      <a:pt x="32807" y="29207"/>
                    </a:cubicBezTo>
                    <a:cubicBezTo>
                      <a:pt x="32774" y="29196"/>
                      <a:pt x="32744" y="29191"/>
                      <a:pt x="32715" y="29191"/>
                    </a:cubicBezTo>
                    <a:cubicBezTo>
                      <a:pt x="32614" y="29191"/>
                      <a:pt x="32540" y="29254"/>
                      <a:pt x="32482" y="29333"/>
                    </a:cubicBezTo>
                    <a:cubicBezTo>
                      <a:pt x="32275" y="29677"/>
                      <a:pt x="32153" y="30147"/>
                      <a:pt x="31652" y="30147"/>
                    </a:cubicBezTo>
                    <a:cubicBezTo>
                      <a:pt x="31606" y="30147"/>
                      <a:pt x="31557" y="30143"/>
                      <a:pt x="31504" y="30135"/>
                    </a:cubicBezTo>
                    <a:cubicBezTo>
                      <a:pt x="30903" y="30160"/>
                      <a:pt x="30301" y="30110"/>
                      <a:pt x="29700" y="30210"/>
                    </a:cubicBezTo>
                    <a:cubicBezTo>
                      <a:pt x="29324" y="30323"/>
                      <a:pt x="28920" y="30337"/>
                      <a:pt x="28519" y="30337"/>
                    </a:cubicBezTo>
                    <a:cubicBezTo>
                      <a:pt x="28385" y="30337"/>
                      <a:pt x="28252" y="30335"/>
                      <a:pt x="28121" y="30335"/>
                    </a:cubicBezTo>
                    <a:cubicBezTo>
                      <a:pt x="25238" y="30335"/>
                      <a:pt x="22356" y="30360"/>
                      <a:pt x="19474" y="30461"/>
                    </a:cubicBezTo>
                    <a:cubicBezTo>
                      <a:pt x="19145" y="30497"/>
                      <a:pt x="18830" y="30573"/>
                      <a:pt x="18518" y="30573"/>
                    </a:cubicBezTo>
                    <a:cubicBezTo>
                      <a:pt x="18402" y="30573"/>
                      <a:pt x="18286" y="30563"/>
                      <a:pt x="18171" y="30536"/>
                    </a:cubicBezTo>
                    <a:cubicBezTo>
                      <a:pt x="18070" y="30486"/>
                      <a:pt x="17970" y="30461"/>
                      <a:pt x="17870" y="30461"/>
                    </a:cubicBezTo>
                    <a:cubicBezTo>
                      <a:pt x="17795" y="30435"/>
                      <a:pt x="17695" y="30410"/>
                      <a:pt x="17594" y="30410"/>
                    </a:cubicBezTo>
                    <a:cubicBezTo>
                      <a:pt x="17344" y="30385"/>
                      <a:pt x="17118" y="30385"/>
                      <a:pt x="16867" y="30360"/>
                    </a:cubicBezTo>
                    <a:lnTo>
                      <a:pt x="12908" y="30360"/>
                    </a:lnTo>
                    <a:cubicBezTo>
                      <a:pt x="12757" y="30360"/>
                      <a:pt x="12582" y="30335"/>
                      <a:pt x="12431" y="30335"/>
                    </a:cubicBezTo>
                    <a:cubicBezTo>
                      <a:pt x="12191" y="30357"/>
                      <a:pt x="11952" y="30366"/>
                      <a:pt x="11712" y="30366"/>
                    </a:cubicBezTo>
                    <a:cubicBezTo>
                      <a:pt x="10555" y="30366"/>
                      <a:pt x="9409" y="30155"/>
                      <a:pt x="8246" y="30135"/>
                    </a:cubicBezTo>
                    <a:cubicBezTo>
                      <a:pt x="6166" y="30110"/>
                      <a:pt x="4085" y="29884"/>
                      <a:pt x="2005" y="29558"/>
                    </a:cubicBezTo>
                    <a:cubicBezTo>
                      <a:pt x="1930" y="29558"/>
                      <a:pt x="1880" y="29533"/>
                      <a:pt x="1855" y="29483"/>
                    </a:cubicBezTo>
                    <a:cubicBezTo>
                      <a:pt x="1855" y="29483"/>
                      <a:pt x="1880" y="29458"/>
                      <a:pt x="1905" y="29458"/>
                    </a:cubicBezTo>
                    <a:cubicBezTo>
                      <a:pt x="2406" y="29383"/>
                      <a:pt x="2907" y="29283"/>
                      <a:pt x="3409" y="29207"/>
                    </a:cubicBezTo>
                    <a:cubicBezTo>
                      <a:pt x="3960" y="29032"/>
                      <a:pt x="4562" y="29157"/>
                      <a:pt x="5113" y="29007"/>
                    </a:cubicBezTo>
                    <a:cubicBezTo>
                      <a:pt x="5407" y="28920"/>
                      <a:pt x="5702" y="28894"/>
                      <a:pt x="5996" y="28894"/>
                    </a:cubicBezTo>
                    <a:cubicBezTo>
                      <a:pt x="6128" y="28894"/>
                      <a:pt x="6260" y="28899"/>
                      <a:pt x="6391" y="28907"/>
                    </a:cubicBezTo>
                    <a:cubicBezTo>
                      <a:pt x="6892" y="28907"/>
                      <a:pt x="7394" y="28882"/>
                      <a:pt x="7895" y="28731"/>
                    </a:cubicBezTo>
                    <a:cubicBezTo>
                      <a:pt x="8171" y="28706"/>
                      <a:pt x="8453" y="28700"/>
                      <a:pt x="8735" y="28700"/>
                    </a:cubicBezTo>
                    <a:cubicBezTo>
                      <a:pt x="9017" y="28700"/>
                      <a:pt x="9298" y="28706"/>
                      <a:pt x="9574" y="28706"/>
                    </a:cubicBezTo>
                    <a:cubicBezTo>
                      <a:pt x="9691" y="28719"/>
                      <a:pt x="9808" y="28724"/>
                      <a:pt x="9924" y="28724"/>
                    </a:cubicBezTo>
                    <a:cubicBezTo>
                      <a:pt x="10667" y="28724"/>
                      <a:pt x="11396" y="28501"/>
                      <a:pt x="12124" y="28501"/>
                    </a:cubicBezTo>
                    <a:cubicBezTo>
                      <a:pt x="12185" y="28501"/>
                      <a:pt x="12245" y="28502"/>
                      <a:pt x="12306" y="28506"/>
                    </a:cubicBezTo>
                    <a:lnTo>
                      <a:pt x="13659" y="28506"/>
                    </a:lnTo>
                    <a:cubicBezTo>
                      <a:pt x="13894" y="28524"/>
                      <a:pt x="14127" y="28531"/>
                      <a:pt x="14361" y="28531"/>
                    </a:cubicBezTo>
                    <a:cubicBezTo>
                      <a:pt x="15607" y="28531"/>
                      <a:pt x="16844" y="28315"/>
                      <a:pt x="18078" y="28315"/>
                    </a:cubicBezTo>
                    <a:cubicBezTo>
                      <a:pt x="18544" y="28315"/>
                      <a:pt x="19009" y="28346"/>
                      <a:pt x="19474" y="28430"/>
                    </a:cubicBezTo>
                    <a:cubicBezTo>
                      <a:pt x="19649" y="28455"/>
                      <a:pt x="19800" y="28481"/>
                      <a:pt x="19975" y="28481"/>
                    </a:cubicBezTo>
                    <a:lnTo>
                      <a:pt x="21228" y="28481"/>
                    </a:lnTo>
                    <a:cubicBezTo>
                      <a:pt x="21413" y="28453"/>
                      <a:pt x="21597" y="28443"/>
                      <a:pt x="21782" y="28443"/>
                    </a:cubicBezTo>
                    <a:cubicBezTo>
                      <a:pt x="22143" y="28443"/>
                      <a:pt x="22503" y="28479"/>
                      <a:pt x="22864" y="28479"/>
                    </a:cubicBezTo>
                    <a:cubicBezTo>
                      <a:pt x="23146" y="28479"/>
                      <a:pt x="23428" y="28457"/>
                      <a:pt x="23710" y="28380"/>
                    </a:cubicBezTo>
                    <a:cubicBezTo>
                      <a:pt x="23789" y="28321"/>
                      <a:pt x="23864" y="28297"/>
                      <a:pt x="23935" y="28297"/>
                    </a:cubicBezTo>
                    <a:close/>
                    <a:moveTo>
                      <a:pt x="40362" y="30478"/>
                    </a:moveTo>
                    <a:cubicBezTo>
                      <a:pt x="40766" y="30478"/>
                      <a:pt x="40998" y="30667"/>
                      <a:pt x="40878" y="31288"/>
                    </a:cubicBezTo>
                    <a:cubicBezTo>
                      <a:pt x="40652" y="32265"/>
                      <a:pt x="40777" y="33268"/>
                      <a:pt x="40727" y="34270"/>
                    </a:cubicBezTo>
                    <a:cubicBezTo>
                      <a:pt x="40727" y="34671"/>
                      <a:pt x="40752" y="35097"/>
                      <a:pt x="40401" y="35373"/>
                    </a:cubicBezTo>
                    <a:cubicBezTo>
                      <a:pt x="40201" y="35573"/>
                      <a:pt x="39950" y="35724"/>
                      <a:pt x="39925" y="36050"/>
                    </a:cubicBezTo>
                    <a:cubicBezTo>
                      <a:pt x="38597" y="36400"/>
                      <a:pt x="37294" y="36877"/>
                      <a:pt x="35915" y="37127"/>
                    </a:cubicBezTo>
                    <a:cubicBezTo>
                      <a:pt x="35539" y="37202"/>
                      <a:pt x="35138" y="37227"/>
                      <a:pt x="34812" y="37453"/>
                    </a:cubicBezTo>
                    <a:cubicBezTo>
                      <a:pt x="33534" y="37628"/>
                      <a:pt x="32256" y="37729"/>
                      <a:pt x="31003" y="37954"/>
                    </a:cubicBezTo>
                    <a:cubicBezTo>
                      <a:pt x="30251" y="38105"/>
                      <a:pt x="29474" y="37904"/>
                      <a:pt x="28772" y="38230"/>
                    </a:cubicBezTo>
                    <a:cubicBezTo>
                      <a:pt x="28667" y="38239"/>
                      <a:pt x="28562" y="38241"/>
                      <a:pt x="28456" y="38241"/>
                    </a:cubicBezTo>
                    <a:cubicBezTo>
                      <a:pt x="28294" y="38241"/>
                      <a:pt x="28132" y="38235"/>
                      <a:pt x="27971" y="38235"/>
                    </a:cubicBezTo>
                    <a:cubicBezTo>
                      <a:pt x="27633" y="38235"/>
                      <a:pt x="27301" y="38262"/>
                      <a:pt x="26993" y="38430"/>
                    </a:cubicBezTo>
                    <a:cubicBezTo>
                      <a:pt x="26837" y="38439"/>
                      <a:pt x="26682" y="38441"/>
                      <a:pt x="26526" y="38441"/>
                    </a:cubicBezTo>
                    <a:cubicBezTo>
                      <a:pt x="26175" y="38441"/>
                      <a:pt x="25825" y="38427"/>
                      <a:pt x="25476" y="38427"/>
                    </a:cubicBezTo>
                    <a:cubicBezTo>
                      <a:pt x="25034" y="38427"/>
                      <a:pt x="24594" y="38450"/>
                      <a:pt x="24161" y="38556"/>
                    </a:cubicBezTo>
                    <a:cubicBezTo>
                      <a:pt x="24086" y="38556"/>
                      <a:pt x="24010" y="38581"/>
                      <a:pt x="23935" y="38631"/>
                    </a:cubicBezTo>
                    <a:lnTo>
                      <a:pt x="23835" y="38631"/>
                    </a:lnTo>
                    <a:cubicBezTo>
                      <a:pt x="23726" y="38534"/>
                      <a:pt x="23617" y="38490"/>
                      <a:pt x="23508" y="38490"/>
                    </a:cubicBezTo>
                    <a:cubicBezTo>
                      <a:pt x="23391" y="38490"/>
                      <a:pt x="23275" y="38540"/>
                      <a:pt x="23158" y="38631"/>
                    </a:cubicBezTo>
                    <a:lnTo>
                      <a:pt x="23158" y="38631"/>
                    </a:lnTo>
                    <a:cubicBezTo>
                      <a:pt x="23019" y="38631"/>
                      <a:pt x="22901" y="38630"/>
                      <a:pt x="22782" y="38606"/>
                    </a:cubicBezTo>
                    <a:cubicBezTo>
                      <a:pt x="22719" y="38532"/>
                      <a:pt x="22656" y="38503"/>
                      <a:pt x="22592" y="38503"/>
                    </a:cubicBezTo>
                    <a:cubicBezTo>
                      <a:pt x="22505" y="38503"/>
                      <a:pt x="22418" y="38558"/>
                      <a:pt x="22331" y="38631"/>
                    </a:cubicBezTo>
                    <a:cubicBezTo>
                      <a:pt x="22319" y="38618"/>
                      <a:pt x="22300" y="38612"/>
                      <a:pt x="22278" y="38612"/>
                    </a:cubicBezTo>
                    <a:cubicBezTo>
                      <a:pt x="22256" y="38612"/>
                      <a:pt x="22231" y="38618"/>
                      <a:pt x="22206" y="38631"/>
                    </a:cubicBezTo>
                    <a:cubicBezTo>
                      <a:pt x="22166" y="38578"/>
                      <a:pt x="22126" y="38546"/>
                      <a:pt x="22087" y="38546"/>
                    </a:cubicBezTo>
                    <a:cubicBezTo>
                      <a:pt x="22051" y="38546"/>
                      <a:pt x="22016" y="38572"/>
                      <a:pt x="21980" y="38631"/>
                    </a:cubicBezTo>
                    <a:lnTo>
                      <a:pt x="19173" y="38631"/>
                    </a:lnTo>
                    <a:cubicBezTo>
                      <a:pt x="19148" y="38618"/>
                      <a:pt x="19123" y="38612"/>
                      <a:pt x="19098" y="38612"/>
                    </a:cubicBezTo>
                    <a:cubicBezTo>
                      <a:pt x="19073" y="38612"/>
                      <a:pt x="19048" y="38618"/>
                      <a:pt x="19023" y="38631"/>
                    </a:cubicBezTo>
                    <a:cubicBezTo>
                      <a:pt x="18973" y="38581"/>
                      <a:pt x="18923" y="38556"/>
                      <a:pt x="18872" y="38556"/>
                    </a:cubicBezTo>
                    <a:cubicBezTo>
                      <a:pt x="18822" y="38556"/>
                      <a:pt x="18772" y="38581"/>
                      <a:pt x="18722" y="38631"/>
                    </a:cubicBezTo>
                    <a:cubicBezTo>
                      <a:pt x="18697" y="38618"/>
                      <a:pt x="18672" y="38612"/>
                      <a:pt x="18647" y="38612"/>
                    </a:cubicBezTo>
                    <a:cubicBezTo>
                      <a:pt x="18622" y="38612"/>
                      <a:pt x="18597" y="38618"/>
                      <a:pt x="18572" y="38631"/>
                    </a:cubicBezTo>
                    <a:cubicBezTo>
                      <a:pt x="18123" y="38600"/>
                      <a:pt x="17664" y="38579"/>
                      <a:pt x="17207" y="38579"/>
                    </a:cubicBezTo>
                    <a:cubicBezTo>
                      <a:pt x="16925" y="38579"/>
                      <a:pt x="16644" y="38587"/>
                      <a:pt x="16366" y="38606"/>
                    </a:cubicBezTo>
                    <a:cubicBezTo>
                      <a:pt x="14311" y="38405"/>
                      <a:pt x="12231" y="38330"/>
                      <a:pt x="10151" y="38255"/>
                    </a:cubicBezTo>
                    <a:cubicBezTo>
                      <a:pt x="9674" y="38180"/>
                      <a:pt x="9173" y="38105"/>
                      <a:pt x="8672" y="38055"/>
                    </a:cubicBezTo>
                    <a:cubicBezTo>
                      <a:pt x="6191" y="37754"/>
                      <a:pt x="3709" y="37453"/>
                      <a:pt x="1278" y="36902"/>
                    </a:cubicBezTo>
                    <a:cubicBezTo>
                      <a:pt x="1178" y="36801"/>
                      <a:pt x="1078" y="36676"/>
                      <a:pt x="1078" y="36551"/>
                    </a:cubicBezTo>
                    <a:cubicBezTo>
                      <a:pt x="978" y="34846"/>
                      <a:pt x="1078" y="33117"/>
                      <a:pt x="928" y="31388"/>
                    </a:cubicBezTo>
                    <a:cubicBezTo>
                      <a:pt x="888" y="31032"/>
                      <a:pt x="1020" y="30847"/>
                      <a:pt x="1288" y="30847"/>
                    </a:cubicBezTo>
                    <a:cubicBezTo>
                      <a:pt x="1359" y="30847"/>
                      <a:pt x="1439" y="30860"/>
                      <a:pt x="1529" y="30887"/>
                    </a:cubicBezTo>
                    <a:cubicBezTo>
                      <a:pt x="2231" y="31062"/>
                      <a:pt x="2958" y="31087"/>
                      <a:pt x="3659" y="31263"/>
                    </a:cubicBezTo>
                    <a:cubicBezTo>
                      <a:pt x="7369" y="31689"/>
                      <a:pt x="11103" y="31739"/>
                      <a:pt x="14837" y="31889"/>
                    </a:cubicBezTo>
                    <a:cubicBezTo>
                      <a:pt x="16034" y="31939"/>
                      <a:pt x="17232" y="31960"/>
                      <a:pt x="18432" y="31960"/>
                    </a:cubicBezTo>
                    <a:cubicBezTo>
                      <a:pt x="22029" y="31960"/>
                      <a:pt x="25633" y="31776"/>
                      <a:pt x="29223" y="31664"/>
                    </a:cubicBezTo>
                    <a:cubicBezTo>
                      <a:pt x="31329" y="31613"/>
                      <a:pt x="33409" y="31388"/>
                      <a:pt x="35489" y="31187"/>
                    </a:cubicBezTo>
                    <a:cubicBezTo>
                      <a:pt x="37018" y="31012"/>
                      <a:pt x="38522" y="30786"/>
                      <a:pt x="40025" y="30511"/>
                    </a:cubicBezTo>
                    <a:cubicBezTo>
                      <a:pt x="40147" y="30490"/>
                      <a:pt x="40260" y="30478"/>
                      <a:pt x="40362" y="30478"/>
                    </a:cubicBezTo>
                    <a:close/>
                    <a:moveTo>
                      <a:pt x="29574" y="46701"/>
                    </a:moveTo>
                    <a:cubicBezTo>
                      <a:pt x="29499" y="46751"/>
                      <a:pt x="29424" y="46827"/>
                      <a:pt x="29349" y="46852"/>
                    </a:cubicBezTo>
                    <a:cubicBezTo>
                      <a:pt x="29424" y="46801"/>
                      <a:pt x="29499" y="46751"/>
                      <a:pt x="29574" y="46701"/>
                    </a:cubicBezTo>
                    <a:close/>
                    <a:moveTo>
                      <a:pt x="40126" y="36375"/>
                    </a:moveTo>
                    <a:cubicBezTo>
                      <a:pt x="40151" y="36400"/>
                      <a:pt x="40201" y="36425"/>
                      <a:pt x="40251" y="36451"/>
                    </a:cubicBezTo>
                    <a:cubicBezTo>
                      <a:pt x="40802" y="36676"/>
                      <a:pt x="40702" y="37177"/>
                      <a:pt x="40727" y="37628"/>
                    </a:cubicBezTo>
                    <a:cubicBezTo>
                      <a:pt x="40727" y="40009"/>
                      <a:pt x="40702" y="42390"/>
                      <a:pt x="40727" y="44771"/>
                    </a:cubicBezTo>
                    <a:cubicBezTo>
                      <a:pt x="40752" y="44922"/>
                      <a:pt x="40752" y="45047"/>
                      <a:pt x="40727" y="45197"/>
                    </a:cubicBezTo>
                    <a:cubicBezTo>
                      <a:pt x="40702" y="45248"/>
                      <a:pt x="40702" y="45273"/>
                      <a:pt x="40677" y="45323"/>
                    </a:cubicBezTo>
                    <a:cubicBezTo>
                      <a:pt x="40652" y="45398"/>
                      <a:pt x="40602" y="45473"/>
                      <a:pt x="40577" y="45523"/>
                    </a:cubicBezTo>
                    <a:cubicBezTo>
                      <a:pt x="40527" y="45598"/>
                      <a:pt x="40477" y="45674"/>
                      <a:pt x="40452" y="45749"/>
                    </a:cubicBezTo>
                    <a:cubicBezTo>
                      <a:pt x="40401" y="45849"/>
                      <a:pt x="40351" y="45949"/>
                      <a:pt x="40351" y="46075"/>
                    </a:cubicBezTo>
                    <a:cubicBezTo>
                      <a:pt x="40051" y="46250"/>
                      <a:pt x="39850" y="46476"/>
                      <a:pt x="39775" y="46827"/>
                    </a:cubicBezTo>
                    <a:cubicBezTo>
                      <a:pt x="39399" y="47303"/>
                      <a:pt x="39023" y="47804"/>
                      <a:pt x="38647" y="48280"/>
                    </a:cubicBezTo>
                    <a:cubicBezTo>
                      <a:pt x="38221" y="48481"/>
                      <a:pt x="37795" y="48681"/>
                      <a:pt x="37369" y="48882"/>
                    </a:cubicBezTo>
                    <a:cubicBezTo>
                      <a:pt x="37243" y="48882"/>
                      <a:pt x="37118" y="48882"/>
                      <a:pt x="37043" y="49032"/>
                    </a:cubicBezTo>
                    <a:cubicBezTo>
                      <a:pt x="36817" y="49032"/>
                      <a:pt x="36617" y="49057"/>
                      <a:pt x="36391" y="49057"/>
                    </a:cubicBezTo>
                    <a:cubicBezTo>
                      <a:pt x="35865" y="48706"/>
                      <a:pt x="35213" y="48531"/>
                      <a:pt x="34637" y="48255"/>
                    </a:cubicBezTo>
                    <a:cubicBezTo>
                      <a:pt x="33785" y="47578"/>
                      <a:pt x="32958" y="46852"/>
                      <a:pt x="31855" y="46626"/>
                    </a:cubicBezTo>
                    <a:cubicBezTo>
                      <a:pt x="31567" y="46513"/>
                      <a:pt x="31285" y="46451"/>
                      <a:pt x="31003" y="46451"/>
                    </a:cubicBezTo>
                    <a:cubicBezTo>
                      <a:pt x="30721" y="46451"/>
                      <a:pt x="30439" y="46513"/>
                      <a:pt x="30151" y="46651"/>
                    </a:cubicBezTo>
                    <a:cubicBezTo>
                      <a:pt x="30130" y="46641"/>
                      <a:pt x="30109" y="46635"/>
                      <a:pt x="30088" y="46635"/>
                    </a:cubicBezTo>
                    <a:cubicBezTo>
                      <a:pt x="30059" y="46635"/>
                      <a:pt x="30030" y="46647"/>
                      <a:pt x="30000" y="46676"/>
                    </a:cubicBezTo>
                    <a:lnTo>
                      <a:pt x="29800" y="46676"/>
                    </a:lnTo>
                    <a:cubicBezTo>
                      <a:pt x="29725" y="46676"/>
                      <a:pt x="29649" y="46701"/>
                      <a:pt x="29574" y="46701"/>
                    </a:cubicBezTo>
                    <a:cubicBezTo>
                      <a:pt x="29474" y="46701"/>
                      <a:pt x="29399" y="46751"/>
                      <a:pt x="29324" y="46852"/>
                    </a:cubicBezTo>
                    <a:cubicBezTo>
                      <a:pt x="28873" y="46952"/>
                      <a:pt x="28547" y="47253"/>
                      <a:pt x="28171" y="47528"/>
                    </a:cubicBezTo>
                    <a:cubicBezTo>
                      <a:pt x="28152" y="47522"/>
                      <a:pt x="28136" y="47519"/>
                      <a:pt x="28123" y="47519"/>
                    </a:cubicBezTo>
                    <a:cubicBezTo>
                      <a:pt x="28081" y="47519"/>
                      <a:pt x="28058" y="47547"/>
                      <a:pt x="28020" y="47603"/>
                    </a:cubicBezTo>
                    <a:lnTo>
                      <a:pt x="28045" y="47603"/>
                    </a:lnTo>
                    <a:cubicBezTo>
                      <a:pt x="27920" y="47704"/>
                      <a:pt x="27820" y="47829"/>
                      <a:pt x="27720" y="47929"/>
                    </a:cubicBezTo>
                    <a:lnTo>
                      <a:pt x="27670" y="47929"/>
                    </a:lnTo>
                    <a:cubicBezTo>
                      <a:pt x="27670" y="47929"/>
                      <a:pt x="27644" y="47979"/>
                      <a:pt x="27644" y="47979"/>
                    </a:cubicBezTo>
                    <a:cubicBezTo>
                      <a:pt x="27193" y="48380"/>
                      <a:pt x="26692" y="48706"/>
                      <a:pt x="26291" y="49157"/>
                    </a:cubicBezTo>
                    <a:cubicBezTo>
                      <a:pt x="25738" y="49777"/>
                      <a:pt x="25140" y="50106"/>
                      <a:pt x="24460" y="50106"/>
                    </a:cubicBezTo>
                    <a:cubicBezTo>
                      <a:pt x="24123" y="50106"/>
                      <a:pt x="23766" y="50025"/>
                      <a:pt x="23384" y="49859"/>
                    </a:cubicBezTo>
                    <a:cubicBezTo>
                      <a:pt x="22632" y="49207"/>
                      <a:pt x="21930" y="48531"/>
                      <a:pt x="21253" y="47779"/>
                    </a:cubicBezTo>
                    <a:cubicBezTo>
                      <a:pt x="20351" y="46801"/>
                      <a:pt x="19374" y="45799"/>
                      <a:pt x="17970" y="45473"/>
                    </a:cubicBezTo>
                    <a:cubicBezTo>
                      <a:pt x="17843" y="45304"/>
                      <a:pt x="17680" y="45242"/>
                      <a:pt x="17481" y="45242"/>
                    </a:cubicBezTo>
                    <a:cubicBezTo>
                      <a:pt x="17445" y="45242"/>
                      <a:pt x="17407" y="45244"/>
                      <a:pt x="17369" y="45248"/>
                    </a:cubicBezTo>
                    <a:cubicBezTo>
                      <a:pt x="17196" y="45141"/>
                      <a:pt x="17023" y="45084"/>
                      <a:pt x="16846" y="45084"/>
                    </a:cubicBezTo>
                    <a:cubicBezTo>
                      <a:pt x="16690" y="45084"/>
                      <a:pt x="16531" y="45128"/>
                      <a:pt x="16366" y="45222"/>
                    </a:cubicBezTo>
                    <a:cubicBezTo>
                      <a:pt x="16166" y="45222"/>
                      <a:pt x="15990" y="45222"/>
                      <a:pt x="15790" y="45248"/>
                    </a:cubicBezTo>
                    <a:cubicBezTo>
                      <a:pt x="15717" y="45163"/>
                      <a:pt x="15645" y="45125"/>
                      <a:pt x="15573" y="45125"/>
                    </a:cubicBezTo>
                    <a:cubicBezTo>
                      <a:pt x="15495" y="45125"/>
                      <a:pt x="15417" y="45169"/>
                      <a:pt x="15339" y="45248"/>
                    </a:cubicBezTo>
                    <a:lnTo>
                      <a:pt x="15364" y="45248"/>
                    </a:lnTo>
                    <a:lnTo>
                      <a:pt x="14963" y="45298"/>
                    </a:lnTo>
                    <a:cubicBezTo>
                      <a:pt x="14841" y="45288"/>
                      <a:pt x="14719" y="45273"/>
                      <a:pt x="14600" y="45273"/>
                    </a:cubicBezTo>
                    <a:cubicBezTo>
                      <a:pt x="14426" y="45273"/>
                      <a:pt x="14259" y="45304"/>
                      <a:pt x="14111" y="45423"/>
                    </a:cubicBezTo>
                    <a:cubicBezTo>
                      <a:pt x="12682" y="45598"/>
                      <a:pt x="11429" y="46275"/>
                      <a:pt x="10151" y="46852"/>
                    </a:cubicBezTo>
                    <a:cubicBezTo>
                      <a:pt x="9975" y="46852"/>
                      <a:pt x="9850" y="46927"/>
                      <a:pt x="9775" y="47077"/>
                    </a:cubicBezTo>
                    <a:lnTo>
                      <a:pt x="9750" y="47077"/>
                    </a:lnTo>
                    <a:cubicBezTo>
                      <a:pt x="9098" y="47102"/>
                      <a:pt x="8522" y="47478"/>
                      <a:pt x="7895" y="47629"/>
                    </a:cubicBezTo>
                    <a:cubicBezTo>
                      <a:pt x="7795" y="47637"/>
                      <a:pt x="7692" y="47637"/>
                      <a:pt x="7589" y="47637"/>
                    </a:cubicBezTo>
                    <a:lnTo>
                      <a:pt x="7589" y="47637"/>
                    </a:lnTo>
                    <a:cubicBezTo>
                      <a:pt x="7383" y="47637"/>
                      <a:pt x="7177" y="47637"/>
                      <a:pt x="6993" y="47704"/>
                    </a:cubicBezTo>
                    <a:cubicBezTo>
                      <a:pt x="6809" y="47763"/>
                      <a:pt x="6632" y="47789"/>
                      <a:pt x="6461" y="47789"/>
                    </a:cubicBezTo>
                    <a:cubicBezTo>
                      <a:pt x="5979" y="47789"/>
                      <a:pt x="5545" y="47580"/>
                      <a:pt x="5138" y="47303"/>
                    </a:cubicBezTo>
                    <a:cubicBezTo>
                      <a:pt x="3935" y="46451"/>
                      <a:pt x="2757" y="45598"/>
                      <a:pt x="2005" y="44270"/>
                    </a:cubicBezTo>
                    <a:cubicBezTo>
                      <a:pt x="1780" y="43844"/>
                      <a:pt x="1479" y="43493"/>
                      <a:pt x="1053" y="43293"/>
                    </a:cubicBezTo>
                    <a:cubicBezTo>
                      <a:pt x="1053" y="43192"/>
                      <a:pt x="1053" y="43092"/>
                      <a:pt x="1053" y="42967"/>
                    </a:cubicBezTo>
                    <a:cubicBezTo>
                      <a:pt x="1003" y="41538"/>
                      <a:pt x="1103" y="40110"/>
                      <a:pt x="978" y="38681"/>
                    </a:cubicBezTo>
                    <a:cubicBezTo>
                      <a:pt x="953" y="38380"/>
                      <a:pt x="627" y="37904"/>
                      <a:pt x="1003" y="37779"/>
                    </a:cubicBezTo>
                    <a:cubicBezTo>
                      <a:pt x="1128" y="37729"/>
                      <a:pt x="1253" y="37679"/>
                      <a:pt x="1329" y="37628"/>
                    </a:cubicBezTo>
                    <a:cubicBezTo>
                      <a:pt x="1429" y="37628"/>
                      <a:pt x="1529" y="37654"/>
                      <a:pt x="1679" y="37679"/>
                    </a:cubicBezTo>
                    <a:cubicBezTo>
                      <a:pt x="2131" y="37779"/>
                      <a:pt x="2582" y="37879"/>
                      <a:pt x="3033" y="37979"/>
                    </a:cubicBezTo>
                    <a:cubicBezTo>
                      <a:pt x="5865" y="38506"/>
                      <a:pt x="8697" y="38907"/>
                      <a:pt x="11554" y="39032"/>
                    </a:cubicBezTo>
                    <a:cubicBezTo>
                      <a:pt x="12795" y="39235"/>
                      <a:pt x="14053" y="39290"/>
                      <a:pt x="15301" y="39290"/>
                    </a:cubicBezTo>
                    <a:cubicBezTo>
                      <a:pt x="15590" y="39290"/>
                      <a:pt x="15878" y="39287"/>
                      <a:pt x="16166" y="39283"/>
                    </a:cubicBezTo>
                    <a:cubicBezTo>
                      <a:pt x="17019" y="39414"/>
                      <a:pt x="17878" y="39449"/>
                      <a:pt x="18742" y="39449"/>
                    </a:cubicBezTo>
                    <a:cubicBezTo>
                      <a:pt x="19527" y="39449"/>
                      <a:pt x="20315" y="39420"/>
                      <a:pt x="21103" y="39408"/>
                    </a:cubicBezTo>
                    <a:cubicBezTo>
                      <a:pt x="21363" y="39408"/>
                      <a:pt x="21628" y="39430"/>
                      <a:pt x="21890" y="39430"/>
                    </a:cubicBezTo>
                    <a:cubicBezTo>
                      <a:pt x="22186" y="39430"/>
                      <a:pt x="22479" y="39402"/>
                      <a:pt x="22757" y="39283"/>
                    </a:cubicBezTo>
                    <a:cubicBezTo>
                      <a:pt x="22825" y="39339"/>
                      <a:pt x="22893" y="39365"/>
                      <a:pt x="22958" y="39365"/>
                    </a:cubicBezTo>
                    <a:cubicBezTo>
                      <a:pt x="23038" y="39365"/>
                      <a:pt x="23114" y="39326"/>
                      <a:pt x="23183" y="39258"/>
                    </a:cubicBezTo>
                    <a:lnTo>
                      <a:pt x="23985" y="39258"/>
                    </a:lnTo>
                    <a:cubicBezTo>
                      <a:pt x="24131" y="39250"/>
                      <a:pt x="24276" y="39248"/>
                      <a:pt x="24423" y="39248"/>
                    </a:cubicBezTo>
                    <a:cubicBezTo>
                      <a:pt x="24756" y="39248"/>
                      <a:pt x="25092" y="39261"/>
                      <a:pt x="25428" y="39261"/>
                    </a:cubicBezTo>
                    <a:cubicBezTo>
                      <a:pt x="25960" y="39261"/>
                      <a:pt x="26492" y="39228"/>
                      <a:pt x="27018" y="39057"/>
                    </a:cubicBezTo>
                    <a:cubicBezTo>
                      <a:pt x="28346" y="39057"/>
                      <a:pt x="29675" y="38932"/>
                      <a:pt x="31003" y="38631"/>
                    </a:cubicBezTo>
                    <a:cubicBezTo>
                      <a:pt x="31036" y="38628"/>
                      <a:pt x="31070" y="38627"/>
                      <a:pt x="31105" y="38627"/>
                    </a:cubicBezTo>
                    <a:cubicBezTo>
                      <a:pt x="31219" y="38627"/>
                      <a:pt x="31337" y="38638"/>
                      <a:pt x="31454" y="38638"/>
                    </a:cubicBezTo>
                    <a:cubicBezTo>
                      <a:pt x="31647" y="38638"/>
                      <a:pt x="31838" y="38609"/>
                      <a:pt x="32005" y="38456"/>
                    </a:cubicBezTo>
                    <a:cubicBezTo>
                      <a:pt x="33108" y="38430"/>
                      <a:pt x="34186" y="38230"/>
                      <a:pt x="35213" y="37854"/>
                    </a:cubicBezTo>
                    <a:cubicBezTo>
                      <a:pt x="36642" y="37704"/>
                      <a:pt x="37970" y="37303"/>
                      <a:pt x="39249" y="36676"/>
                    </a:cubicBezTo>
                    <a:cubicBezTo>
                      <a:pt x="39198" y="36626"/>
                      <a:pt x="39198" y="36576"/>
                      <a:pt x="39249" y="36576"/>
                    </a:cubicBezTo>
                    <a:cubicBezTo>
                      <a:pt x="39262" y="36569"/>
                      <a:pt x="39275" y="36566"/>
                      <a:pt x="39289" y="36566"/>
                    </a:cubicBezTo>
                    <a:cubicBezTo>
                      <a:pt x="39326" y="36566"/>
                      <a:pt x="39362" y="36589"/>
                      <a:pt x="39399" y="36626"/>
                    </a:cubicBezTo>
                    <a:cubicBezTo>
                      <a:pt x="39675" y="36601"/>
                      <a:pt x="39900" y="36501"/>
                      <a:pt x="40126" y="36375"/>
                    </a:cubicBezTo>
                    <a:close/>
                    <a:moveTo>
                      <a:pt x="1028" y="43994"/>
                    </a:moveTo>
                    <a:cubicBezTo>
                      <a:pt x="1128" y="44019"/>
                      <a:pt x="1203" y="44145"/>
                      <a:pt x="1278" y="44270"/>
                    </a:cubicBezTo>
                    <a:cubicBezTo>
                      <a:pt x="2005" y="45097"/>
                      <a:pt x="2481" y="46125"/>
                      <a:pt x="3384" y="46827"/>
                    </a:cubicBezTo>
                    <a:cubicBezTo>
                      <a:pt x="4088" y="47980"/>
                      <a:pt x="5418" y="48676"/>
                      <a:pt x="6778" y="48676"/>
                    </a:cubicBezTo>
                    <a:cubicBezTo>
                      <a:pt x="7160" y="48676"/>
                      <a:pt x="7546" y="48621"/>
                      <a:pt x="7920" y="48506"/>
                    </a:cubicBezTo>
                    <a:cubicBezTo>
                      <a:pt x="8121" y="48380"/>
                      <a:pt x="8371" y="48330"/>
                      <a:pt x="8597" y="48230"/>
                    </a:cubicBezTo>
                    <a:cubicBezTo>
                      <a:pt x="8672" y="48180"/>
                      <a:pt x="8747" y="48130"/>
                      <a:pt x="8822" y="48055"/>
                    </a:cubicBezTo>
                    <a:cubicBezTo>
                      <a:pt x="8958" y="48108"/>
                      <a:pt x="9083" y="48132"/>
                      <a:pt x="9198" y="48132"/>
                    </a:cubicBezTo>
                    <a:cubicBezTo>
                      <a:pt x="9573" y="48132"/>
                      <a:pt x="9851" y="47879"/>
                      <a:pt x="10100" y="47553"/>
                    </a:cubicBezTo>
                    <a:lnTo>
                      <a:pt x="10126" y="47553"/>
                    </a:lnTo>
                    <a:cubicBezTo>
                      <a:pt x="10226" y="47578"/>
                      <a:pt x="10301" y="47578"/>
                      <a:pt x="10401" y="47578"/>
                    </a:cubicBezTo>
                    <a:cubicBezTo>
                      <a:pt x="10602" y="47528"/>
                      <a:pt x="10777" y="47503"/>
                      <a:pt x="10953" y="47453"/>
                    </a:cubicBezTo>
                    <a:cubicBezTo>
                      <a:pt x="12106" y="46952"/>
                      <a:pt x="13334" y="46676"/>
                      <a:pt x="14537" y="46300"/>
                    </a:cubicBezTo>
                    <a:cubicBezTo>
                      <a:pt x="14762" y="46150"/>
                      <a:pt x="15038" y="46100"/>
                      <a:pt x="15314" y="46050"/>
                    </a:cubicBezTo>
                    <a:cubicBezTo>
                      <a:pt x="15389" y="46024"/>
                      <a:pt x="15489" y="45999"/>
                      <a:pt x="15564" y="45949"/>
                    </a:cubicBezTo>
                    <a:cubicBezTo>
                      <a:pt x="15564" y="45924"/>
                      <a:pt x="15589" y="45899"/>
                      <a:pt x="15589" y="45874"/>
                    </a:cubicBezTo>
                    <a:cubicBezTo>
                      <a:pt x="15614" y="45874"/>
                      <a:pt x="15664" y="45899"/>
                      <a:pt x="15664" y="45899"/>
                    </a:cubicBezTo>
                    <a:lnTo>
                      <a:pt x="15715" y="45874"/>
                    </a:lnTo>
                    <a:cubicBezTo>
                      <a:pt x="15765" y="45924"/>
                      <a:pt x="15815" y="45974"/>
                      <a:pt x="15890" y="45999"/>
                    </a:cubicBezTo>
                    <a:cubicBezTo>
                      <a:pt x="15948" y="46007"/>
                      <a:pt x="16004" y="46012"/>
                      <a:pt x="16057" y="46012"/>
                    </a:cubicBezTo>
                    <a:cubicBezTo>
                      <a:pt x="16188" y="46012"/>
                      <a:pt x="16302" y="45981"/>
                      <a:pt x="16391" y="45874"/>
                    </a:cubicBezTo>
                    <a:cubicBezTo>
                      <a:pt x="16446" y="45916"/>
                      <a:pt x="16502" y="45934"/>
                      <a:pt x="16557" y="45934"/>
                    </a:cubicBezTo>
                    <a:cubicBezTo>
                      <a:pt x="16602" y="45934"/>
                      <a:pt x="16647" y="45922"/>
                      <a:pt x="16692" y="45899"/>
                    </a:cubicBezTo>
                    <a:cubicBezTo>
                      <a:pt x="18772" y="46526"/>
                      <a:pt x="20176" y="48080"/>
                      <a:pt x="21629" y="49558"/>
                    </a:cubicBezTo>
                    <a:cubicBezTo>
                      <a:pt x="22106" y="50060"/>
                      <a:pt x="22607" y="50511"/>
                      <a:pt x="23258" y="50811"/>
                    </a:cubicBezTo>
                    <a:cubicBezTo>
                      <a:pt x="23459" y="50862"/>
                      <a:pt x="23685" y="50912"/>
                      <a:pt x="23885" y="50987"/>
                    </a:cubicBezTo>
                    <a:cubicBezTo>
                      <a:pt x="23985" y="51012"/>
                      <a:pt x="24060" y="51037"/>
                      <a:pt x="24161" y="51037"/>
                    </a:cubicBezTo>
                    <a:cubicBezTo>
                      <a:pt x="24197" y="51044"/>
                      <a:pt x="24234" y="51047"/>
                      <a:pt x="24271" y="51047"/>
                    </a:cubicBezTo>
                    <a:cubicBezTo>
                      <a:pt x="24362" y="51047"/>
                      <a:pt x="24455" y="51030"/>
                      <a:pt x="24562" y="51012"/>
                    </a:cubicBezTo>
                    <a:cubicBezTo>
                      <a:pt x="24587" y="50987"/>
                      <a:pt x="24637" y="50962"/>
                      <a:pt x="24687" y="50937"/>
                    </a:cubicBezTo>
                    <a:cubicBezTo>
                      <a:pt x="24779" y="50992"/>
                      <a:pt x="24868" y="51013"/>
                      <a:pt x="24956" y="51013"/>
                    </a:cubicBezTo>
                    <a:cubicBezTo>
                      <a:pt x="25107" y="51013"/>
                      <a:pt x="25255" y="50950"/>
                      <a:pt x="25414" y="50887"/>
                    </a:cubicBezTo>
                    <a:cubicBezTo>
                      <a:pt x="25489" y="50761"/>
                      <a:pt x="25589" y="50686"/>
                      <a:pt x="25690" y="50611"/>
                    </a:cubicBezTo>
                    <a:cubicBezTo>
                      <a:pt x="25740" y="50586"/>
                      <a:pt x="25765" y="50561"/>
                      <a:pt x="25815" y="50536"/>
                    </a:cubicBezTo>
                    <a:cubicBezTo>
                      <a:pt x="25890" y="50486"/>
                      <a:pt x="25965" y="50461"/>
                      <a:pt x="26065" y="50436"/>
                    </a:cubicBezTo>
                    <a:cubicBezTo>
                      <a:pt x="26466" y="50135"/>
                      <a:pt x="26842" y="49809"/>
                      <a:pt x="27168" y="49458"/>
                    </a:cubicBezTo>
                    <a:lnTo>
                      <a:pt x="28196" y="48305"/>
                    </a:lnTo>
                    <a:cubicBezTo>
                      <a:pt x="28722" y="48004"/>
                      <a:pt x="29274" y="47729"/>
                      <a:pt x="29800" y="47428"/>
                    </a:cubicBezTo>
                    <a:cubicBezTo>
                      <a:pt x="29825" y="47432"/>
                      <a:pt x="29850" y="47434"/>
                      <a:pt x="29875" y="47434"/>
                    </a:cubicBezTo>
                    <a:cubicBezTo>
                      <a:pt x="30000" y="47434"/>
                      <a:pt x="30121" y="47382"/>
                      <a:pt x="30226" y="47278"/>
                    </a:cubicBezTo>
                    <a:lnTo>
                      <a:pt x="30301" y="47278"/>
                    </a:lnTo>
                    <a:lnTo>
                      <a:pt x="30401" y="47253"/>
                    </a:lnTo>
                    <a:cubicBezTo>
                      <a:pt x="30727" y="47278"/>
                      <a:pt x="31053" y="47278"/>
                      <a:pt x="31379" y="47278"/>
                    </a:cubicBezTo>
                    <a:cubicBezTo>
                      <a:pt x="32331" y="47603"/>
                      <a:pt x="33183" y="48105"/>
                      <a:pt x="34010" y="48656"/>
                    </a:cubicBezTo>
                    <a:cubicBezTo>
                      <a:pt x="34336" y="49032"/>
                      <a:pt x="34812" y="49157"/>
                      <a:pt x="35213" y="49433"/>
                    </a:cubicBezTo>
                    <a:cubicBezTo>
                      <a:pt x="35448" y="49613"/>
                      <a:pt x="35708" y="49755"/>
                      <a:pt x="35994" y="49755"/>
                    </a:cubicBezTo>
                    <a:cubicBezTo>
                      <a:pt x="36106" y="49755"/>
                      <a:pt x="36222" y="49733"/>
                      <a:pt x="36341" y="49684"/>
                    </a:cubicBezTo>
                    <a:lnTo>
                      <a:pt x="36366" y="49684"/>
                    </a:lnTo>
                    <a:cubicBezTo>
                      <a:pt x="36366" y="49759"/>
                      <a:pt x="36391" y="49809"/>
                      <a:pt x="36391" y="49859"/>
                    </a:cubicBezTo>
                    <a:cubicBezTo>
                      <a:pt x="36523" y="49880"/>
                      <a:pt x="36656" y="49890"/>
                      <a:pt x="36788" y="49890"/>
                    </a:cubicBezTo>
                    <a:cubicBezTo>
                      <a:pt x="37784" y="49890"/>
                      <a:pt x="38744" y="49327"/>
                      <a:pt x="39098" y="48531"/>
                    </a:cubicBezTo>
                    <a:cubicBezTo>
                      <a:pt x="39374" y="48506"/>
                      <a:pt x="39449" y="48255"/>
                      <a:pt x="39599" y="48055"/>
                    </a:cubicBezTo>
                    <a:cubicBezTo>
                      <a:pt x="39700" y="48030"/>
                      <a:pt x="39775" y="47954"/>
                      <a:pt x="39800" y="47854"/>
                    </a:cubicBezTo>
                    <a:cubicBezTo>
                      <a:pt x="39800" y="47854"/>
                      <a:pt x="39775" y="47829"/>
                      <a:pt x="39775" y="47829"/>
                    </a:cubicBezTo>
                    <a:cubicBezTo>
                      <a:pt x="39850" y="47654"/>
                      <a:pt x="39925" y="47453"/>
                      <a:pt x="40000" y="47278"/>
                    </a:cubicBezTo>
                    <a:cubicBezTo>
                      <a:pt x="40201" y="47002"/>
                      <a:pt x="40376" y="46726"/>
                      <a:pt x="40527" y="46426"/>
                    </a:cubicBezTo>
                    <a:cubicBezTo>
                      <a:pt x="40552" y="46451"/>
                      <a:pt x="40552" y="46476"/>
                      <a:pt x="40577" y="46501"/>
                    </a:cubicBezTo>
                    <a:cubicBezTo>
                      <a:pt x="40752" y="49057"/>
                      <a:pt x="40552" y="51639"/>
                      <a:pt x="40527" y="54220"/>
                    </a:cubicBezTo>
                    <a:cubicBezTo>
                      <a:pt x="40527" y="54421"/>
                      <a:pt x="40527" y="54646"/>
                      <a:pt x="40527" y="54847"/>
                    </a:cubicBezTo>
                    <a:cubicBezTo>
                      <a:pt x="40527" y="55799"/>
                      <a:pt x="40552" y="56751"/>
                      <a:pt x="40502" y="57729"/>
                    </a:cubicBezTo>
                    <a:cubicBezTo>
                      <a:pt x="40477" y="62040"/>
                      <a:pt x="40552" y="66375"/>
                      <a:pt x="40426" y="70711"/>
                    </a:cubicBezTo>
                    <a:cubicBezTo>
                      <a:pt x="40351" y="73970"/>
                      <a:pt x="40251" y="77228"/>
                      <a:pt x="40326" y="80486"/>
                    </a:cubicBezTo>
                    <a:cubicBezTo>
                      <a:pt x="40326" y="80711"/>
                      <a:pt x="40326" y="80962"/>
                      <a:pt x="40301" y="81213"/>
                    </a:cubicBezTo>
                    <a:cubicBezTo>
                      <a:pt x="40326" y="82516"/>
                      <a:pt x="40301" y="83844"/>
                      <a:pt x="40326" y="85173"/>
                    </a:cubicBezTo>
                    <a:cubicBezTo>
                      <a:pt x="40326" y="85348"/>
                      <a:pt x="40326" y="85523"/>
                      <a:pt x="40326" y="85724"/>
                    </a:cubicBezTo>
                    <a:cubicBezTo>
                      <a:pt x="39950" y="86150"/>
                      <a:pt x="39449" y="86426"/>
                      <a:pt x="39023" y="86752"/>
                    </a:cubicBezTo>
                    <a:lnTo>
                      <a:pt x="38998" y="86752"/>
                    </a:lnTo>
                    <a:cubicBezTo>
                      <a:pt x="38948" y="86827"/>
                      <a:pt x="38873" y="86877"/>
                      <a:pt x="38822" y="86927"/>
                    </a:cubicBezTo>
                    <a:cubicBezTo>
                      <a:pt x="38522" y="86952"/>
                      <a:pt x="38321" y="87077"/>
                      <a:pt x="38196" y="87328"/>
                    </a:cubicBezTo>
                    <a:cubicBezTo>
                      <a:pt x="37269" y="87554"/>
                      <a:pt x="36467" y="88055"/>
                      <a:pt x="35589" y="88356"/>
                    </a:cubicBezTo>
                    <a:cubicBezTo>
                      <a:pt x="34612" y="88581"/>
                      <a:pt x="33760" y="89107"/>
                      <a:pt x="32782" y="89283"/>
                    </a:cubicBezTo>
                    <a:cubicBezTo>
                      <a:pt x="32632" y="89308"/>
                      <a:pt x="32532" y="89458"/>
                      <a:pt x="32381" y="89559"/>
                    </a:cubicBezTo>
                    <a:lnTo>
                      <a:pt x="32181" y="89559"/>
                    </a:lnTo>
                    <a:cubicBezTo>
                      <a:pt x="32146" y="89554"/>
                      <a:pt x="32112" y="89551"/>
                      <a:pt x="32078" y="89551"/>
                    </a:cubicBezTo>
                    <a:cubicBezTo>
                      <a:pt x="31770" y="89551"/>
                      <a:pt x="31497" y="89739"/>
                      <a:pt x="31203" y="89784"/>
                    </a:cubicBezTo>
                    <a:cubicBezTo>
                      <a:pt x="30477" y="90035"/>
                      <a:pt x="29750" y="90185"/>
                      <a:pt x="28973" y="90185"/>
                    </a:cubicBezTo>
                    <a:cubicBezTo>
                      <a:pt x="28847" y="90185"/>
                      <a:pt x="28722" y="90185"/>
                      <a:pt x="28622" y="90160"/>
                    </a:cubicBezTo>
                    <a:cubicBezTo>
                      <a:pt x="28522" y="90310"/>
                      <a:pt x="28346" y="90361"/>
                      <a:pt x="28171" y="90361"/>
                    </a:cubicBezTo>
                    <a:cubicBezTo>
                      <a:pt x="27688" y="90361"/>
                      <a:pt x="27227" y="90592"/>
                      <a:pt x="26729" y="90592"/>
                    </a:cubicBezTo>
                    <a:cubicBezTo>
                      <a:pt x="26683" y="90592"/>
                      <a:pt x="26638" y="90590"/>
                      <a:pt x="26592" y="90586"/>
                    </a:cubicBezTo>
                    <a:cubicBezTo>
                      <a:pt x="26503" y="90574"/>
                      <a:pt x="26417" y="90568"/>
                      <a:pt x="26334" y="90568"/>
                    </a:cubicBezTo>
                    <a:cubicBezTo>
                      <a:pt x="26063" y="90568"/>
                      <a:pt x="25819" y="90633"/>
                      <a:pt x="25589" y="90787"/>
                    </a:cubicBezTo>
                    <a:cubicBezTo>
                      <a:pt x="25380" y="90771"/>
                      <a:pt x="25171" y="90760"/>
                      <a:pt x="24963" y="90760"/>
                    </a:cubicBezTo>
                    <a:cubicBezTo>
                      <a:pt x="24497" y="90760"/>
                      <a:pt x="24035" y="90814"/>
                      <a:pt x="23584" y="90987"/>
                    </a:cubicBezTo>
                    <a:lnTo>
                      <a:pt x="23158" y="90987"/>
                    </a:lnTo>
                    <a:cubicBezTo>
                      <a:pt x="22281" y="90987"/>
                      <a:pt x="21379" y="90987"/>
                      <a:pt x="20502" y="90962"/>
                    </a:cubicBezTo>
                    <a:cubicBezTo>
                      <a:pt x="20423" y="90962"/>
                      <a:pt x="20346" y="90958"/>
                      <a:pt x="20271" y="90958"/>
                    </a:cubicBezTo>
                    <a:cubicBezTo>
                      <a:pt x="20085" y="90958"/>
                      <a:pt x="19911" y="90984"/>
                      <a:pt x="19750" y="91163"/>
                    </a:cubicBezTo>
                    <a:lnTo>
                      <a:pt x="19374" y="91163"/>
                    </a:lnTo>
                    <a:cubicBezTo>
                      <a:pt x="19121" y="90991"/>
                      <a:pt x="18848" y="90955"/>
                      <a:pt x="18568" y="90955"/>
                    </a:cubicBezTo>
                    <a:cubicBezTo>
                      <a:pt x="18371" y="90955"/>
                      <a:pt x="18170" y="90973"/>
                      <a:pt x="17971" y="90973"/>
                    </a:cubicBezTo>
                    <a:cubicBezTo>
                      <a:pt x="17836" y="90973"/>
                      <a:pt x="17701" y="90965"/>
                      <a:pt x="17569" y="90937"/>
                    </a:cubicBezTo>
                    <a:cubicBezTo>
                      <a:pt x="17494" y="90887"/>
                      <a:pt x="17419" y="90837"/>
                      <a:pt x="17344" y="90787"/>
                    </a:cubicBezTo>
                    <a:cubicBezTo>
                      <a:pt x="17190" y="90741"/>
                      <a:pt x="17037" y="90695"/>
                      <a:pt x="16877" y="90695"/>
                    </a:cubicBezTo>
                    <a:cubicBezTo>
                      <a:pt x="16777" y="90695"/>
                      <a:pt x="16674" y="90713"/>
                      <a:pt x="16567" y="90762"/>
                    </a:cubicBezTo>
                    <a:lnTo>
                      <a:pt x="16166" y="90762"/>
                    </a:lnTo>
                    <a:cubicBezTo>
                      <a:pt x="16093" y="90870"/>
                      <a:pt x="16020" y="90907"/>
                      <a:pt x="15949" y="90907"/>
                    </a:cubicBezTo>
                    <a:cubicBezTo>
                      <a:pt x="15823" y="90907"/>
                      <a:pt x="15701" y="90794"/>
                      <a:pt x="15589" y="90762"/>
                    </a:cubicBezTo>
                    <a:lnTo>
                      <a:pt x="14762" y="90762"/>
                    </a:lnTo>
                    <a:cubicBezTo>
                      <a:pt x="14537" y="90581"/>
                      <a:pt x="14296" y="90538"/>
                      <a:pt x="14051" y="90538"/>
                    </a:cubicBezTo>
                    <a:cubicBezTo>
                      <a:pt x="13824" y="90538"/>
                      <a:pt x="13595" y="90575"/>
                      <a:pt x="13371" y="90575"/>
                    </a:cubicBezTo>
                    <a:cubicBezTo>
                      <a:pt x="13299" y="90575"/>
                      <a:pt x="13228" y="90571"/>
                      <a:pt x="13158" y="90561"/>
                    </a:cubicBezTo>
                    <a:cubicBezTo>
                      <a:pt x="13083" y="90386"/>
                      <a:pt x="12933" y="90361"/>
                      <a:pt x="12757" y="90361"/>
                    </a:cubicBezTo>
                    <a:lnTo>
                      <a:pt x="12356" y="90361"/>
                    </a:lnTo>
                    <a:cubicBezTo>
                      <a:pt x="12356" y="90285"/>
                      <a:pt x="12356" y="90235"/>
                      <a:pt x="12356" y="90160"/>
                    </a:cubicBezTo>
                    <a:lnTo>
                      <a:pt x="12055" y="90160"/>
                    </a:lnTo>
                    <a:cubicBezTo>
                      <a:pt x="11905" y="90085"/>
                      <a:pt x="11730" y="90060"/>
                      <a:pt x="11554" y="90035"/>
                    </a:cubicBezTo>
                    <a:cubicBezTo>
                      <a:pt x="11429" y="90035"/>
                      <a:pt x="11329" y="90035"/>
                      <a:pt x="11228" y="90110"/>
                    </a:cubicBezTo>
                    <a:cubicBezTo>
                      <a:pt x="11203" y="90110"/>
                      <a:pt x="11178" y="90085"/>
                      <a:pt x="11178" y="90060"/>
                    </a:cubicBezTo>
                    <a:cubicBezTo>
                      <a:pt x="10752" y="89734"/>
                      <a:pt x="10251" y="89709"/>
                      <a:pt x="9800" y="89534"/>
                    </a:cubicBezTo>
                    <a:cubicBezTo>
                      <a:pt x="9654" y="89437"/>
                      <a:pt x="9499" y="89410"/>
                      <a:pt x="9339" y="89410"/>
                    </a:cubicBezTo>
                    <a:cubicBezTo>
                      <a:pt x="9144" y="89410"/>
                      <a:pt x="8944" y="89450"/>
                      <a:pt x="8750" y="89450"/>
                    </a:cubicBezTo>
                    <a:cubicBezTo>
                      <a:pt x="8610" y="89450"/>
                      <a:pt x="8474" y="89429"/>
                      <a:pt x="8346" y="89358"/>
                    </a:cubicBezTo>
                    <a:cubicBezTo>
                      <a:pt x="7594" y="89158"/>
                      <a:pt x="6767" y="89158"/>
                      <a:pt x="6141" y="88556"/>
                    </a:cubicBezTo>
                    <a:lnTo>
                      <a:pt x="5940" y="88556"/>
                    </a:lnTo>
                    <a:cubicBezTo>
                      <a:pt x="5840" y="88280"/>
                      <a:pt x="5639" y="88155"/>
                      <a:pt x="5339" y="88155"/>
                    </a:cubicBezTo>
                    <a:lnTo>
                      <a:pt x="5138" y="88155"/>
                    </a:lnTo>
                    <a:cubicBezTo>
                      <a:pt x="5088" y="88155"/>
                      <a:pt x="5013" y="88155"/>
                      <a:pt x="4963" y="88180"/>
                    </a:cubicBezTo>
                    <a:cubicBezTo>
                      <a:pt x="4612" y="88030"/>
                      <a:pt x="4336" y="87779"/>
                      <a:pt x="3960" y="87754"/>
                    </a:cubicBezTo>
                    <a:cubicBezTo>
                      <a:pt x="3735" y="87503"/>
                      <a:pt x="3484" y="87378"/>
                      <a:pt x="3158" y="87328"/>
                    </a:cubicBezTo>
                    <a:cubicBezTo>
                      <a:pt x="2907" y="86927"/>
                      <a:pt x="2356" y="86852"/>
                      <a:pt x="2131" y="86376"/>
                    </a:cubicBezTo>
                    <a:cubicBezTo>
                      <a:pt x="1780" y="86025"/>
                      <a:pt x="1554" y="85649"/>
                      <a:pt x="1429" y="85248"/>
                    </a:cubicBezTo>
                    <a:cubicBezTo>
                      <a:pt x="1404" y="84646"/>
                      <a:pt x="1404" y="84070"/>
                      <a:pt x="1454" y="83493"/>
                    </a:cubicBezTo>
                    <a:cubicBezTo>
                      <a:pt x="1379" y="82842"/>
                      <a:pt x="1604" y="82140"/>
                      <a:pt x="1253" y="81538"/>
                    </a:cubicBezTo>
                    <a:cubicBezTo>
                      <a:pt x="1253" y="81438"/>
                      <a:pt x="1278" y="81338"/>
                      <a:pt x="1278" y="81263"/>
                    </a:cubicBezTo>
                    <a:cubicBezTo>
                      <a:pt x="1203" y="80962"/>
                      <a:pt x="1228" y="80686"/>
                      <a:pt x="1278" y="80386"/>
                    </a:cubicBezTo>
                    <a:cubicBezTo>
                      <a:pt x="1278" y="80285"/>
                      <a:pt x="1278" y="80185"/>
                      <a:pt x="1253" y="80085"/>
                    </a:cubicBezTo>
                    <a:cubicBezTo>
                      <a:pt x="1253" y="80035"/>
                      <a:pt x="1228" y="79985"/>
                      <a:pt x="1228" y="79934"/>
                    </a:cubicBezTo>
                    <a:cubicBezTo>
                      <a:pt x="1203" y="77729"/>
                      <a:pt x="1228" y="75523"/>
                      <a:pt x="1228" y="73318"/>
                    </a:cubicBezTo>
                    <a:cubicBezTo>
                      <a:pt x="1228" y="73193"/>
                      <a:pt x="1228" y="73092"/>
                      <a:pt x="1228" y="72967"/>
                    </a:cubicBezTo>
                    <a:cubicBezTo>
                      <a:pt x="1203" y="72691"/>
                      <a:pt x="1203" y="72441"/>
                      <a:pt x="1203" y="72165"/>
                    </a:cubicBezTo>
                    <a:cubicBezTo>
                      <a:pt x="1203" y="71814"/>
                      <a:pt x="1203" y="71463"/>
                      <a:pt x="1203" y="71112"/>
                    </a:cubicBezTo>
                    <a:cubicBezTo>
                      <a:pt x="1203" y="71012"/>
                      <a:pt x="1203" y="70912"/>
                      <a:pt x="1178" y="70812"/>
                    </a:cubicBezTo>
                    <a:cubicBezTo>
                      <a:pt x="1178" y="70736"/>
                      <a:pt x="1178" y="70636"/>
                      <a:pt x="1178" y="70536"/>
                    </a:cubicBezTo>
                    <a:cubicBezTo>
                      <a:pt x="1178" y="70411"/>
                      <a:pt x="1153" y="70285"/>
                      <a:pt x="1153" y="70135"/>
                    </a:cubicBezTo>
                    <a:cubicBezTo>
                      <a:pt x="1153" y="70010"/>
                      <a:pt x="1128" y="69884"/>
                      <a:pt x="1103" y="69759"/>
                    </a:cubicBezTo>
                    <a:cubicBezTo>
                      <a:pt x="1053" y="69609"/>
                      <a:pt x="1028" y="69458"/>
                      <a:pt x="1053" y="69308"/>
                    </a:cubicBezTo>
                    <a:cubicBezTo>
                      <a:pt x="1078" y="69183"/>
                      <a:pt x="1078" y="69082"/>
                      <a:pt x="1028" y="68957"/>
                    </a:cubicBezTo>
                    <a:cubicBezTo>
                      <a:pt x="978" y="68932"/>
                      <a:pt x="953" y="68882"/>
                      <a:pt x="953" y="68857"/>
                    </a:cubicBezTo>
                    <a:cubicBezTo>
                      <a:pt x="953" y="68832"/>
                      <a:pt x="953" y="68807"/>
                      <a:pt x="953" y="68807"/>
                    </a:cubicBezTo>
                    <a:cubicBezTo>
                      <a:pt x="953" y="68756"/>
                      <a:pt x="978" y="68731"/>
                      <a:pt x="1028" y="68681"/>
                    </a:cubicBezTo>
                    <a:cubicBezTo>
                      <a:pt x="1053" y="68606"/>
                      <a:pt x="1078" y="68531"/>
                      <a:pt x="1078" y="68431"/>
                    </a:cubicBezTo>
                    <a:cubicBezTo>
                      <a:pt x="1128" y="68205"/>
                      <a:pt x="1253" y="67980"/>
                      <a:pt x="1253" y="67754"/>
                    </a:cubicBezTo>
                    <a:cubicBezTo>
                      <a:pt x="1228" y="63543"/>
                      <a:pt x="1278" y="59333"/>
                      <a:pt x="1228" y="55122"/>
                    </a:cubicBezTo>
                    <a:cubicBezTo>
                      <a:pt x="1153" y="51438"/>
                      <a:pt x="1178" y="47779"/>
                      <a:pt x="1028" y="44120"/>
                    </a:cubicBezTo>
                    <a:cubicBezTo>
                      <a:pt x="1028" y="44070"/>
                      <a:pt x="1028" y="44045"/>
                      <a:pt x="1028" y="43994"/>
                    </a:cubicBezTo>
                    <a:close/>
                    <a:moveTo>
                      <a:pt x="40326" y="86601"/>
                    </a:moveTo>
                    <a:cubicBezTo>
                      <a:pt x="40326" y="86626"/>
                      <a:pt x="40326" y="86651"/>
                      <a:pt x="40326" y="86676"/>
                    </a:cubicBezTo>
                    <a:cubicBezTo>
                      <a:pt x="40351" y="88556"/>
                      <a:pt x="40351" y="88556"/>
                      <a:pt x="38572" y="89308"/>
                    </a:cubicBezTo>
                    <a:cubicBezTo>
                      <a:pt x="37670" y="89709"/>
                      <a:pt x="36717" y="90060"/>
                      <a:pt x="35765" y="90361"/>
                    </a:cubicBezTo>
                    <a:cubicBezTo>
                      <a:pt x="30668" y="92015"/>
                      <a:pt x="25455" y="92757"/>
                      <a:pt x="20125" y="92757"/>
                    </a:cubicBezTo>
                    <a:cubicBezTo>
                      <a:pt x="19401" y="92757"/>
                      <a:pt x="18674" y="92743"/>
                      <a:pt x="17945" y="92716"/>
                    </a:cubicBezTo>
                    <a:cubicBezTo>
                      <a:pt x="13659" y="92566"/>
                      <a:pt x="9524" y="91914"/>
                      <a:pt x="5514" y="90411"/>
                    </a:cubicBezTo>
                    <a:cubicBezTo>
                      <a:pt x="5261" y="90326"/>
                      <a:pt x="5020" y="90208"/>
                      <a:pt x="4767" y="90208"/>
                    </a:cubicBezTo>
                    <a:cubicBezTo>
                      <a:pt x="4644" y="90208"/>
                      <a:pt x="4518" y="90236"/>
                      <a:pt x="4386" y="90310"/>
                    </a:cubicBezTo>
                    <a:cubicBezTo>
                      <a:pt x="4361" y="90285"/>
                      <a:pt x="4361" y="90260"/>
                      <a:pt x="4336" y="90260"/>
                    </a:cubicBezTo>
                    <a:cubicBezTo>
                      <a:pt x="4336" y="90235"/>
                      <a:pt x="4336" y="90235"/>
                      <a:pt x="4336" y="90210"/>
                    </a:cubicBezTo>
                    <a:cubicBezTo>
                      <a:pt x="4286" y="90135"/>
                      <a:pt x="4211" y="90085"/>
                      <a:pt x="4161" y="90035"/>
                    </a:cubicBezTo>
                    <a:cubicBezTo>
                      <a:pt x="4085" y="89985"/>
                      <a:pt x="4010" y="89935"/>
                      <a:pt x="3935" y="89909"/>
                    </a:cubicBezTo>
                    <a:cubicBezTo>
                      <a:pt x="3835" y="89834"/>
                      <a:pt x="3735" y="89734"/>
                      <a:pt x="3634" y="89659"/>
                    </a:cubicBezTo>
                    <a:cubicBezTo>
                      <a:pt x="3233" y="89408"/>
                      <a:pt x="2857" y="89132"/>
                      <a:pt x="2431" y="88932"/>
                    </a:cubicBezTo>
                    <a:cubicBezTo>
                      <a:pt x="1629" y="88581"/>
                      <a:pt x="1278" y="87980"/>
                      <a:pt x="1404" y="87102"/>
                    </a:cubicBezTo>
                    <a:cubicBezTo>
                      <a:pt x="1404" y="86952"/>
                      <a:pt x="1429" y="86777"/>
                      <a:pt x="1429" y="86626"/>
                    </a:cubicBezTo>
                    <a:cubicBezTo>
                      <a:pt x="1479" y="86726"/>
                      <a:pt x="1579" y="86752"/>
                      <a:pt x="1704" y="86777"/>
                    </a:cubicBezTo>
                    <a:cubicBezTo>
                      <a:pt x="2005" y="87203"/>
                      <a:pt x="2506" y="87353"/>
                      <a:pt x="2933" y="87579"/>
                    </a:cubicBezTo>
                    <a:cubicBezTo>
                      <a:pt x="3108" y="87904"/>
                      <a:pt x="3434" y="88030"/>
                      <a:pt x="3735" y="88155"/>
                    </a:cubicBezTo>
                    <a:cubicBezTo>
                      <a:pt x="3960" y="88356"/>
                      <a:pt x="4211" y="88506"/>
                      <a:pt x="4486" y="88581"/>
                    </a:cubicBezTo>
                    <a:cubicBezTo>
                      <a:pt x="4562" y="88681"/>
                      <a:pt x="4637" y="88731"/>
                      <a:pt x="4737" y="88731"/>
                    </a:cubicBezTo>
                    <a:cubicBezTo>
                      <a:pt x="4812" y="88731"/>
                      <a:pt x="4862" y="88757"/>
                      <a:pt x="4938" y="88757"/>
                    </a:cubicBezTo>
                    <a:cubicBezTo>
                      <a:pt x="6993" y="89734"/>
                      <a:pt x="9148" y="90336"/>
                      <a:pt x="11354" y="90737"/>
                    </a:cubicBezTo>
                    <a:cubicBezTo>
                      <a:pt x="11744" y="90867"/>
                      <a:pt x="12135" y="90997"/>
                      <a:pt x="12542" y="90997"/>
                    </a:cubicBezTo>
                    <a:cubicBezTo>
                      <a:pt x="12605" y="90997"/>
                      <a:pt x="12668" y="90994"/>
                      <a:pt x="12732" y="90987"/>
                    </a:cubicBezTo>
                    <a:cubicBezTo>
                      <a:pt x="13108" y="91213"/>
                      <a:pt x="13534" y="91138"/>
                      <a:pt x="13960" y="91163"/>
                    </a:cubicBezTo>
                    <a:lnTo>
                      <a:pt x="13985" y="91163"/>
                    </a:lnTo>
                    <a:cubicBezTo>
                      <a:pt x="14054" y="91259"/>
                      <a:pt x="14123" y="91317"/>
                      <a:pt x="14196" y="91317"/>
                    </a:cubicBezTo>
                    <a:cubicBezTo>
                      <a:pt x="14256" y="91317"/>
                      <a:pt x="14318" y="91278"/>
                      <a:pt x="14386" y="91188"/>
                    </a:cubicBezTo>
                    <a:lnTo>
                      <a:pt x="14461" y="91213"/>
                    </a:lnTo>
                    <a:cubicBezTo>
                      <a:pt x="14461" y="91213"/>
                      <a:pt x="14562" y="91163"/>
                      <a:pt x="14562" y="91163"/>
                    </a:cubicBezTo>
                    <a:cubicBezTo>
                      <a:pt x="14750" y="91319"/>
                      <a:pt x="14957" y="91349"/>
                      <a:pt x="15172" y="91349"/>
                    </a:cubicBezTo>
                    <a:cubicBezTo>
                      <a:pt x="15301" y="91349"/>
                      <a:pt x="15433" y="91338"/>
                      <a:pt x="15564" y="91338"/>
                    </a:cubicBezTo>
                    <a:cubicBezTo>
                      <a:pt x="16355" y="91531"/>
                      <a:pt x="17146" y="91589"/>
                      <a:pt x="17945" y="91589"/>
                    </a:cubicBezTo>
                    <a:cubicBezTo>
                      <a:pt x="18286" y="91589"/>
                      <a:pt x="18628" y="91579"/>
                      <a:pt x="18973" y="91564"/>
                    </a:cubicBezTo>
                    <a:lnTo>
                      <a:pt x="19173" y="91564"/>
                    </a:lnTo>
                    <a:cubicBezTo>
                      <a:pt x="19611" y="91605"/>
                      <a:pt x="20050" y="91620"/>
                      <a:pt x="20490" y="91620"/>
                    </a:cubicBezTo>
                    <a:cubicBezTo>
                      <a:pt x="21664" y="91620"/>
                      <a:pt x="22844" y="91513"/>
                      <a:pt x="24010" y="91513"/>
                    </a:cubicBezTo>
                    <a:cubicBezTo>
                      <a:pt x="24537" y="91513"/>
                      <a:pt x="25138" y="91488"/>
                      <a:pt x="25589" y="91087"/>
                    </a:cubicBezTo>
                    <a:cubicBezTo>
                      <a:pt x="25589" y="91087"/>
                      <a:pt x="25664" y="91138"/>
                      <a:pt x="25664" y="91138"/>
                    </a:cubicBezTo>
                    <a:cubicBezTo>
                      <a:pt x="25664" y="91138"/>
                      <a:pt x="25765" y="91112"/>
                      <a:pt x="25765" y="91112"/>
                    </a:cubicBezTo>
                    <a:cubicBezTo>
                      <a:pt x="25859" y="91261"/>
                      <a:pt x="25976" y="91330"/>
                      <a:pt x="26103" y="91330"/>
                    </a:cubicBezTo>
                    <a:cubicBezTo>
                      <a:pt x="26211" y="91330"/>
                      <a:pt x="26326" y="91280"/>
                      <a:pt x="26441" y="91188"/>
                    </a:cubicBezTo>
                    <a:lnTo>
                      <a:pt x="26517" y="91213"/>
                    </a:lnTo>
                    <a:cubicBezTo>
                      <a:pt x="26517" y="91213"/>
                      <a:pt x="26592" y="91163"/>
                      <a:pt x="26592" y="91163"/>
                    </a:cubicBezTo>
                    <a:cubicBezTo>
                      <a:pt x="27193" y="91112"/>
                      <a:pt x="27795" y="91037"/>
                      <a:pt x="28396" y="90962"/>
                    </a:cubicBezTo>
                    <a:cubicBezTo>
                      <a:pt x="29324" y="90812"/>
                      <a:pt x="30301" y="90711"/>
                      <a:pt x="31203" y="90361"/>
                    </a:cubicBezTo>
                    <a:cubicBezTo>
                      <a:pt x="31227" y="90363"/>
                      <a:pt x="31250" y="90364"/>
                      <a:pt x="31272" y="90364"/>
                    </a:cubicBezTo>
                    <a:cubicBezTo>
                      <a:pt x="31466" y="90364"/>
                      <a:pt x="31625" y="90272"/>
                      <a:pt x="31805" y="90160"/>
                    </a:cubicBezTo>
                    <a:cubicBezTo>
                      <a:pt x="32356" y="90160"/>
                      <a:pt x="32883" y="89960"/>
                      <a:pt x="33409" y="89759"/>
                    </a:cubicBezTo>
                    <a:cubicBezTo>
                      <a:pt x="34086" y="89483"/>
                      <a:pt x="34812" y="89408"/>
                      <a:pt x="35439" y="88982"/>
                    </a:cubicBezTo>
                    <a:cubicBezTo>
                      <a:pt x="35467" y="88984"/>
                      <a:pt x="35495" y="88985"/>
                      <a:pt x="35523" y="88985"/>
                    </a:cubicBezTo>
                    <a:cubicBezTo>
                      <a:pt x="35813" y="88985"/>
                      <a:pt x="36062" y="88871"/>
                      <a:pt x="36291" y="88757"/>
                    </a:cubicBezTo>
                    <a:cubicBezTo>
                      <a:pt x="37093" y="88381"/>
                      <a:pt x="37870" y="87980"/>
                      <a:pt x="38647" y="87579"/>
                    </a:cubicBezTo>
                    <a:cubicBezTo>
                      <a:pt x="38923" y="87554"/>
                      <a:pt x="39098" y="87378"/>
                      <a:pt x="39223" y="87153"/>
                    </a:cubicBezTo>
                    <a:cubicBezTo>
                      <a:pt x="39650" y="87153"/>
                      <a:pt x="39925" y="86726"/>
                      <a:pt x="40326" y="86601"/>
                    </a:cubicBezTo>
                    <a:close/>
                    <a:moveTo>
                      <a:pt x="55170" y="1"/>
                    </a:moveTo>
                    <a:cubicBezTo>
                      <a:pt x="55085" y="1"/>
                      <a:pt x="54991" y="4"/>
                      <a:pt x="54888" y="9"/>
                    </a:cubicBezTo>
                    <a:cubicBezTo>
                      <a:pt x="53133" y="135"/>
                      <a:pt x="51379" y="210"/>
                      <a:pt x="49675" y="711"/>
                    </a:cubicBezTo>
                    <a:cubicBezTo>
                      <a:pt x="49198" y="836"/>
                      <a:pt x="48697" y="962"/>
                      <a:pt x="48196" y="962"/>
                    </a:cubicBezTo>
                    <a:cubicBezTo>
                      <a:pt x="47569" y="962"/>
                      <a:pt x="47218" y="1237"/>
                      <a:pt x="46893" y="1814"/>
                    </a:cubicBezTo>
                    <a:cubicBezTo>
                      <a:pt x="45213" y="5072"/>
                      <a:pt x="43484" y="8305"/>
                      <a:pt x="41730" y="11513"/>
                    </a:cubicBezTo>
                    <a:cubicBezTo>
                      <a:pt x="40301" y="14120"/>
                      <a:pt x="38923" y="16726"/>
                      <a:pt x="37594" y="19383"/>
                    </a:cubicBezTo>
                    <a:cubicBezTo>
                      <a:pt x="37118" y="20360"/>
                      <a:pt x="36517" y="21288"/>
                      <a:pt x="36166" y="22340"/>
                    </a:cubicBezTo>
                    <a:cubicBezTo>
                      <a:pt x="36066" y="22390"/>
                      <a:pt x="36015" y="22491"/>
                      <a:pt x="36015" y="22616"/>
                    </a:cubicBezTo>
                    <a:cubicBezTo>
                      <a:pt x="35965" y="22641"/>
                      <a:pt x="35965" y="22666"/>
                      <a:pt x="35965" y="22741"/>
                    </a:cubicBezTo>
                    <a:cubicBezTo>
                      <a:pt x="35865" y="22791"/>
                      <a:pt x="35840" y="22892"/>
                      <a:pt x="35815" y="23017"/>
                    </a:cubicBezTo>
                    <a:lnTo>
                      <a:pt x="35815" y="23042"/>
                    </a:lnTo>
                    <a:cubicBezTo>
                      <a:pt x="35665" y="23117"/>
                      <a:pt x="35589" y="23242"/>
                      <a:pt x="35564" y="23393"/>
                    </a:cubicBezTo>
                    <a:cubicBezTo>
                      <a:pt x="35414" y="23493"/>
                      <a:pt x="35414" y="23668"/>
                      <a:pt x="35414" y="23819"/>
                    </a:cubicBezTo>
                    <a:cubicBezTo>
                      <a:pt x="34712" y="24746"/>
                      <a:pt x="34311" y="25799"/>
                      <a:pt x="33835" y="26826"/>
                    </a:cubicBezTo>
                    <a:cubicBezTo>
                      <a:pt x="33558" y="27424"/>
                      <a:pt x="33226" y="27676"/>
                      <a:pt x="32685" y="27676"/>
                    </a:cubicBezTo>
                    <a:cubicBezTo>
                      <a:pt x="32590" y="27676"/>
                      <a:pt x="32489" y="27668"/>
                      <a:pt x="32381" y="27653"/>
                    </a:cubicBezTo>
                    <a:cubicBezTo>
                      <a:pt x="32187" y="27635"/>
                      <a:pt x="31992" y="27630"/>
                      <a:pt x="31798" y="27630"/>
                    </a:cubicBezTo>
                    <a:cubicBezTo>
                      <a:pt x="31585" y="27630"/>
                      <a:pt x="31373" y="27636"/>
                      <a:pt x="31160" y="27636"/>
                    </a:cubicBezTo>
                    <a:cubicBezTo>
                      <a:pt x="31041" y="27636"/>
                      <a:pt x="30922" y="27634"/>
                      <a:pt x="30802" y="27628"/>
                    </a:cubicBezTo>
                    <a:cubicBezTo>
                      <a:pt x="29399" y="27578"/>
                      <a:pt x="27995" y="27478"/>
                      <a:pt x="26592" y="27478"/>
                    </a:cubicBezTo>
                    <a:cubicBezTo>
                      <a:pt x="25303" y="27468"/>
                      <a:pt x="24013" y="27458"/>
                      <a:pt x="22722" y="27458"/>
                    </a:cubicBezTo>
                    <a:cubicBezTo>
                      <a:pt x="20851" y="27458"/>
                      <a:pt x="18977" y="27479"/>
                      <a:pt x="17093" y="27553"/>
                    </a:cubicBezTo>
                    <a:cubicBezTo>
                      <a:pt x="14035" y="27653"/>
                      <a:pt x="10978" y="27729"/>
                      <a:pt x="7920" y="28004"/>
                    </a:cubicBezTo>
                    <a:cubicBezTo>
                      <a:pt x="6466" y="28105"/>
                      <a:pt x="5013" y="28305"/>
                      <a:pt x="3534" y="28405"/>
                    </a:cubicBezTo>
                    <a:cubicBezTo>
                      <a:pt x="2557" y="28481"/>
                      <a:pt x="1654" y="28706"/>
                      <a:pt x="702" y="28957"/>
                    </a:cubicBezTo>
                    <a:cubicBezTo>
                      <a:pt x="226" y="29107"/>
                      <a:pt x="50" y="29408"/>
                      <a:pt x="50" y="29934"/>
                    </a:cubicBezTo>
                    <a:cubicBezTo>
                      <a:pt x="0" y="31939"/>
                      <a:pt x="25" y="33969"/>
                      <a:pt x="50" y="35999"/>
                    </a:cubicBezTo>
                    <a:cubicBezTo>
                      <a:pt x="100" y="38706"/>
                      <a:pt x="100" y="41388"/>
                      <a:pt x="126" y="44095"/>
                    </a:cubicBezTo>
                    <a:cubicBezTo>
                      <a:pt x="176" y="48506"/>
                      <a:pt x="151" y="52892"/>
                      <a:pt x="276" y="57303"/>
                    </a:cubicBezTo>
                    <a:cubicBezTo>
                      <a:pt x="351" y="59107"/>
                      <a:pt x="326" y="60912"/>
                      <a:pt x="351" y="62691"/>
                    </a:cubicBezTo>
                    <a:cubicBezTo>
                      <a:pt x="351" y="62892"/>
                      <a:pt x="326" y="63092"/>
                      <a:pt x="326" y="63293"/>
                    </a:cubicBezTo>
                    <a:cubicBezTo>
                      <a:pt x="326" y="65824"/>
                      <a:pt x="351" y="68355"/>
                      <a:pt x="401" y="70887"/>
                    </a:cubicBezTo>
                    <a:cubicBezTo>
                      <a:pt x="401" y="71363"/>
                      <a:pt x="251" y="71889"/>
                      <a:pt x="527" y="72340"/>
                    </a:cubicBezTo>
                    <a:cubicBezTo>
                      <a:pt x="527" y="72340"/>
                      <a:pt x="527" y="72365"/>
                      <a:pt x="527" y="72365"/>
                    </a:cubicBezTo>
                    <a:cubicBezTo>
                      <a:pt x="501" y="72340"/>
                      <a:pt x="501" y="72340"/>
                      <a:pt x="501" y="72340"/>
                    </a:cubicBezTo>
                    <a:cubicBezTo>
                      <a:pt x="451" y="72391"/>
                      <a:pt x="476" y="72466"/>
                      <a:pt x="501" y="72516"/>
                    </a:cubicBezTo>
                    <a:lnTo>
                      <a:pt x="527" y="72491"/>
                    </a:lnTo>
                    <a:lnTo>
                      <a:pt x="527" y="72491"/>
                    </a:lnTo>
                    <a:cubicBezTo>
                      <a:pt x="326" y="73318"/>
                      <a:pt x="301" y="74170"/>
                      <a:pt x="527" y="74997"/>
                    </a:cubicBezTo>
                    <a:lnTo>
                      <a:pt x="527" y="75047"/>
                    </a:lnTo>
                    <a:cubicBezTo>
                      <a:pt x="401" y="75173"/>
                      <a:pt x="401" y="75298"/>
                      <a:pt x="527" y="75398"/>
                    </a:cubicBezTo>
                    <a:cubicBezTo>
                      <a:pt x="451" y="75498"/>
                      <a:pt x="451" y="75574"/>
                      <a:pt x="527" y="75649"/>
                    </a:cubicBezTo>
                    <a:cubicBezTo>
                      <a:pt x="401" y="75774"/>
                      <a:pt x="401" y="75874"/>
                      <a:pt x="527" y="75975"/>
                    </a:cubicBezTo>
                    <a:cubicBezTo>
                      <a:pt x="476" y="76025"/>
                      <a:pt x="501" y="76075"/>
                      <a:pt x="527" y="76125"/>
                    </a:cubicBezTo>
                    <a:cubicBezTo>
                      <a:pt x="527" y="76200"/>
                      <a:pt x="527" y="76250"/>
                      <a:pt x="527" y="76325"/>
                    </a:cubicBezTo>
                    <a:cubicBezTo>
                      <a:pt x="501" y="77077"/>
                      <a:pt x="476" y="77804"/>
                      <a:pt x="552" y="78531"/>
                    </a:cubicBezTo>
                    <a:lnTo>
                      <a:pt x="552" y="78731"/>
                    </a:lnTo>
                    <a:cubicBezTo>
                      <a:pt x="552" y="78807"/>
                      <a:pt x="552" y="78857"/>
                      <a:pt x="552" y="78932"/>
                    </a:cubicBezTo>
                    <a:cubicBezTo>
                      <a:pt x="501" y="79208"/>
                      <a:pt x="501" y="79458"/>
                      <a:pt x="552" y="79734"/>
                    </a:cubicBezTo>
                    <a:cubicBezTo>
                      <a:pt x="552" y="79809"/>
                      <a:pt x="552" y="79859"/>
                      <a:pt x="552" y="79934"/>
                    </a:cubicBezTo>
                    <a:cubicBezTo>
                      <a:pt x="577" y="79934"/>
                      <a:pt x="577" y="79960"/>
                      <a:pt x="602" y="80010"/>
                    </a:cubicBezTo>
                    <a:cubicBezTo>
                      <a:pt x="602" y="80010"/>
                      <a:pt x="602" y="80010"/>
                      <a:pt x="602" y="80035"/>
                    </a:cubicBezTo>
                    <a:cubicBezTo>
                      <a:pt x="577" y="80010"/>
                      <a:pt x="577" y="79960"/>
                      <a:pt x="552" y="79934"/>
                    </a:cubicBezTo>
                    <a:cubicBezTo>
                      <a:pt x="552" y="80010"/>
                      <a:pt x="552" y="80060"/>
                      <a:pt x="552" y="80135"/>
                    </a:cubicBezTo>
                    <a:cubicBezTo>
                      <a:pt x="552" y="80260"/>
                      <a:pt x="552" y="80411"/>
                      <a:pt x="552" y="80536"/>
                    </a:cubicBezTo>
                    <a:cubicBezTo>
                      <a:pt x="501" y="80812"/>
                      <a:pt x="501" y="81062"/>
                      <a:pt x="552" y="81338"/>
                    </a:cubicBezTo>
                    <a:cubicBezTo>
                      <a:pt x="552" y="81413"/>
                      <a:pt x="552" y="81463"/>
                      <a:pt x="552" y="81538"/>
                    </a:cubicBezTo>
                    <a:cubicBezTo>
                      <a:pt x="577" y="81538"/>
                      <a:pt x="577" y="81564"/>
                      <a:pt x="602" y="81614"/>
                    </a:cubicBezTo>
                    <a:cubicBezTo>
                      <a:pt x="602" y="81614"/>
                      <a:pt x="602" y="81614"/>
                      <a:pt x="602" y="81639"/>
                    </a:cubicBezTo>
                    <a:cubicBezTo>
                      <a:pt x="577" y="81614"/>
                      <a:pt x="577" y="81564"/>
                      <a:pt x="552" y="81538"/>
                    </a:cubicBezTo>
                    <a:cubicBezTo>
                      <a:pt x="552" y="81614"/>
                      <a:pt x="552" y="81664"/>
                      <a:pt x="552" y="81739"/>
                    </a:cubicBezTo>
                    <a:cubicBezTo>
                      <a:pt x="501" y="81864"/>
                      <a:pt x="501" y="82015"/>
                      <a:pt x="577" y="82140"/>
                    </a:cubicBezTo>
                    <a:cubicBezTo>
                      <a:pt x="577" y="82265"/>
                      <a:pt x="552" y="82416"/>
                      <a:pt x="552" y="82541"/>
                    </a:cubicBezTo>
                    <a:cubicBezTo>
                      <a:pt x="552" y="82616"/>
                      <a:pt x="552" y="82666"/>
                      <a:pt x="552" y="82741"/>
                    </a:cubicBezTo>
                    <a:cubicBezTo>
                      <a:pt x="552" y="84346"/>
                      <a:pt x="577" y="85924"/>
                      <a:pt x="577" y="87528"/>
                    </a:cubicBezTo>
                    <a:cubicBezTo>
                      <a:pt x="577" y="87929"/>
                      <a:pt x="552" y="88330"/>
                      <a:pt x="577" y="88706"/>
                    </a:cubicBezTo>
                    <a:cubicBezTo>
                      <a:pt x="627" y="89308"/>
                      <a:pt x="1329" y="88832"/>
                      <a:pt x="1504" y="89258"/>
                    </a:cubicBezTo>
                    <a:cubicBezTo>
                      <a:pt x="1579" y="89383"/>
                      <a:pt x="1755" y="89458"/>
                      <a:pt x="1880" y="89559"/>
                    </a:cubicBezTo>
                    <a:cubicBezTo>
                      <a:pt x="2281" y="89834"/>
                      <a:pt x="2657" y="90085"/>
                      <a:pt x="3133" y="90160"/>
                    </a:cubicBezTo>
                    <a:cubicBezTo>
                      <a:pt x="3183" y="90260"/>
                      <a:pt x="3233" y="90310"/>
                      <a:pt x="3359" y="90310"/>
                    </a:cubicBezTo>
                    <a:cubicBezTo>
                      <a:pt x="3384" y="90361"/>
                      <a:pt x="3434" y="90386"/>
                      <a:pt x="3484" y="90386"/>
                    </a:cubicBezTo>
                    <a:cubicBezTo>
                      <a:pt x="3609" y="90536"/>
                      <a:pt x="3760" y="90561"/>
                      <a:pt x="3935" y="90586"/>
                    </a:cubicBezTo>
                    <a:cubicBezTo>
                      <a:pt x="3960" y="90686"/>
                      <a:pt x="4035" y="90737"/>
                      <a:pt x="4161" y="90737"/>
                    </a:cubicBezTo>
                    <a:cubicBezTo>
                      <a:pt x="4211" y="90737"/>
                      <a:pt x="4286" y="90762"/>
                      <a:pt x="4336" y="90762"/>
                    </a:cubicBezTo>
                    <a:cubicBezTo>
                      <a:pt x="4637" y="91062"/>
                      <a:pt x="5013" y="91188"/>
                      <a:pt x="5389" y="91313"/>
                    </a:cubicBezTo>
                    <a:cubicBezTo>
                      <a:pt x="7444" y="92040"/>
                      <a:pt x="9524" y="92566"/>
                      <a:pt x="11654" y="92967"/>
                    </a:cubicBezTo>
                    <a:cubicBezTo>
                      <a:pt x="14486" y="93518"/>
                      <a:pt x="17319" y="93694"/>
                      <a:pt x="20176" y="93694"/>
                    </a:cubicBezTo>
                    <a:cubicBezTo>
                      <a:pt x="23434" y="93669"/>
                      <a:pt x="26692" y="93418"/>
                      <a:pt x="29900" y="92742"/>
                    </a:cubicBezTo>
                    <a:cubicBezTo>
                      <a:pt x="32256" y="92265"/>
                      <a:pt x="34612" y="91664"/>
                      <a:pt x="36918" y="90887"/>
                    </a:cubicBezTo>
                    <a:cubicBezTo>
                      <a:pt x="38121" y="90486"/>
                      <a:pt x="39249" y="89909"/>
                      <a:pt x="40426" y="89433"/>
                    </a:cubicBezTo>
                    <a:cubicBezTo>
                      <a:pt x="41304" y="89057"/>
                      <a:pt x="41153" y="89183"/>
                      <a:pt x="41178" y="88280"/>
                    </a:cubicBezTo>
                    <a:cubicBezTo>
                      <a:pt x="41228" y="83017"/>
                      <a:pt x="41254" y="77729"/>
                      <a:pt x="41354" y="72466"/>
                    </a:cubicBezTo>
                    <a:cubicBezTo>
                      <a:pt x="41429" y="66300"/>
                      <a:pt x="41404" y="60135"/>
                      <a:pt x="41554" y="53969"/>
                    </a:cubicBezTo>
                    <a:cubicBezTo>
                      <a:pt x="41655" y="48230"/>
                      <a:pt x="41604" y="42491"/>
                      <a:pt x="41680" y="36751"/>
                    </a:cubicBezTo>
                    <a:cubicBezTo>
                      <a:pt x="41705" y="34721"/>
                      <a:pt x="41780" y="32716"/>
                      <a:pt x="41705" y="30686"/>
                    </a:cubicBezTo>
                    <a:cubicBezTo>
                      <a:pt x="41680" y="29207"/>
                      <a:pt x="41354" y="28856"/>
                      <a:pt x="39950" y="28455"/>
                    </a:cubicBezTo>
                    <a:cubicBezTo>
                      <a:pt x="39800" y="28405"/>
                      <a:pt x="39624" y="28430"/>
                      <a:pt x="39474" y="28405"/>
                    </a:cubicBezTo>
                    <a:cubicBezTo>
                      <a:pt x="38672" y="28080"/>
                      <a:pt x="37795" y="28180"/>
                      <a:pt x="36943" y="27929"/>
                    </a:cubicBezTo>
                    <a:cubicBezTo>
                      <a:pt x="37018" y="27704"/>
                      <a:pt x="37018" y="27578"/>
                      <a:pt x="37093" y="27478"/>
                    </a:cubicBezTo>
                    <a:cubicBezTo>
                      <a:pt x="38497" y="24846"/>
                      <a:pt x="39900" y="22240"/>
                      <a:pt x="41279" y="19633"/>
                    </a:cubicBezTo>
                    <a:cubicBezTo>
                      <a:pt x="42858" y="16701"/>
                      <a:pt x="44411" y="13744"/>
                      <a:pt x="45965" y="10811"/>
                    </a:cubicBezTo>
                    <a:cubicBezTo>
                      <a:pt x="47093" y="8731"/>
                      <a:pt x="48196" y="6626"/>
                      <a:pt x="49274" y="4546"/>
                    </a:cubicBezTo>
                    <a:cubicBezTo>
                      <a:pt x="49499" y="4120"/>
                      <a:pt x="49800" y="3919"/>
                      <a:pt x="50301" y="3919"/>
                    </a:cubicBezTo>
                    <a:cubicBezTo>
                      <a:pt x="51354" y="3919"/>
                      <a:pt x="52432" y="3794"/>
                      <a:pt x="53484" y="3769"/>
                    </a:cubicBezTo>
                    <a:cubicBezTo>
                      <a:pt x="54211" y="3719"/>
                      <a:pt x="54963" y="3719"/>
                      <a:pt x="55690" y="3719"/>
                    </a:cubicBezTo>
                    <a:cubicBezTo>
                      <a:pt x="56041" y="3719"/>
                      <a:pt x="56291" y="3643"/>
                      <a:pt x="56266" y="3242"/>
                    </a:cubicBezTo>
                    <a:cubicBezTo>
                      <a:pt x="56216" y="2490"/>
                      <a:pt x="56216" y="1764"/>
                      <a:pt x="56116" y="1037"/>
                    </a:cubicBezTo>
                    <a:cubicBezTo>
                      <a:pt x="56026" y="210"/>
                      <a:pt x="55877" y="1"/>
                      <a:pt x="5517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42" name="Google Shape;942;p35"/>
              <p:cNvSpPr/>
              <p:nvPr/>
            </p:nvSpPr>
            <p:spPr>
              <a:xfrm>
                <a:off x="2750150" y="1855250"/>
                <a:ext cx="110925" cy="91075"/>
              </a:xfrm>
              <a:custGeom>
                <a:avLst/>
                <a:gdLst/>
                <a:ahLst/>
                <a:cxnLst/>
                <a:rect l="l" t="t" r="r" b="b"/>
                <a:pathLst>
                  <a:path w="4437" h="3643" extrusionOk="0">
                    <a:moveTo>
                      <a:pt x="3835" y="829"/>
                    </a:moveTo>
                    <a:cubicBezTo>
                      <a:pt x="3785" y="980"/>
                      <a:pt x="3835" y="1180"/>
                      <a:pt x="3785" y="1305"/>
                    </a:cubicBezTo>
                    <a:cubicBezTo>
                      <a:pt x="3785" y="1155"/>
                      <a:pt x="3785" y="980"/>
                      <a:pt x="3835" y="829"/>
                    </a:cubicBezTo>
                    <a:close/>
                    <a:moveTo>
                      <a:pt x="2060" y="1"/>
                    </a:moveTo>
                    <a:cubicBezTo>
                      <a:pt x="1337" y="1"/>
                      <a:pt x="694" y="373"/>
                      <a:pt x="451" y="980"/>
                    </a:cubicBezTo>
                    <a:cubicBezTo>
                      <a:pt x="201" y="1631"/>
                      <a:pt x="0" y="2483"/>
                      <a:pt x="727" y="3085"/>
                    </a:cubicBezTo>
                    <a:cubicBezTo>
                      <a:pt x="1183" y="3455"/>
                      <a:pt x="1567" y="3643"/>
                      <a:pt x="1997" y="3643"/>
                    </a:cubicBezTo>
                    <a:cubicBezTo>
                      <a:pt x="2441" y="3643"/>
                      <a:pt x="2934" y="3442"/>
                      <a:pt x="3609" y="3035"/>
                    </a:cubicBezTo>
                    <a:cubicBezTo>
                      <a:pt x="3810" y="2985"/>
                      <a:pt x="3860" y="2859"/>
                      <a:pt x="3860" y="2659"/>
                    </a:cubicBezTo>
                    <a:cubicBezTo>
                      <a:pt x="4161" y="2057"/>
                      <a:pt x="4436" y="1431"/>
                      <a:pt x="3835" y="829"/>
                    </a:cubicBezTo>
                    <a:cubicBezTo>
                      <a:pt x="3459" y="152"/>
                      <a:pt x="2807" y="52"/>
                      <a:pt x="2131" y="2"/>
                    </a:cubicBezTo>
                    <a:cubicBezTo>
                      <a:pt x="2107" y="1"/>
                      <a:pt x="2083" y="1"/>
                      <a:pt x="20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43" name="Google Shape;943;p35"/>
              <p:cNvSpPr/>
              <p:nvPr/>
            </p:nvSpPr>
            <p:spPr>
              <a:xfrm>
                <a:off x="2269575" y="2661550"/>
                <a:ext cx="151650" cy="131750"/>
              </a:xfrm>
              <a:custGeom>
                <a:avLst/>
                <a:gdLst/>
                <a:ahLst/>
                <a:cxnLst/>
                <a:rect l="l" t="t" r="r" b="b"/>
                <a:pathLst>
                  <a:path w="6066" h="5270" extrusionOk="0">
                    <a:moveTo>
                      <a:pt x="2807" y="4818"/>
                    </a:moveTo>
                    <a:cubicBezTo>
                      <a:pt x="2832" y="4843"/>
                      <a:pt x="2832" y="4843"/>
                      <a:pt x="2857" y="4868"/>
                    </a:cubicBezTo>
                    <a:lnTo>
                      <a:pt x="2807" y="4868"/>
                    </a:lnTo>
                    <a:cubicBezTo>
                      <a:pt x="2807" y="4843"/>
                      <a:pt x="2807" y="4843"/>
                      <a:pt x="2807" y="4818"/>
                    </a:cubicBezTo>
                    <a:close/>
                    <a:moveTo>
                      <a:pt x="2539" y="1"/>
                    </a:moveTo>
                    <a:cubicBezTo>
                      <a:pt x="2107" y="1"/>
                      <a:pt x="1677" y="84"/>
                      <a:pt x="1278" y="257"/>
                    </a:cubicBezTo>
                    <a:cubicBezTo>
                      <a:pt x="827" y="457"/>
                      <a:pt x="577" y="758"/>
                      <a:pt x="602" y="1234"/>
                    </a:cubicBezTo>
                    <a:cubicBezTo>
                      <a:pt x="0" y="1835"/>
                      <a:pt x="276" y="2587"/>
                      <a:pt x="176" y="3264"/>
                    </a:cubicBezTo>
                    <a:cubicBezTo>
                      <a:pt x="276" y="3790"/>
                      <a:pt x="602" y="4191"/>
                      <a:pt x="827" y="4668"/>
                    </a:cubicBezTo>
                    <a:cubicBezTo>
                      <a:pt x="827" y="4743"/>
                      <a:pt x="852" y="4818"/>
                      <a:pt x="902" y="4893"/>
                    </a:cubicBezTo>
                    <a:cubicBezTo>
                      <a:pt x="953" y="4993"/>
                      <a:pt x="1053" y="5069"/>
                      <a:pt x="1153" y="5144"/>
                    </a:cubicBezTo>
                    <a:lnTo>
                      <a:pt x="1228" y="5144"/>
                    </a:lnTo>
                    <a:cubicBezTo>
                      <a:pt x="1203" y="5194"/>
                      <a:pt x="1203" y="5219"/>
                      <a:pt x="1203" y="5269"/>
                    </a:cubicBezTo>
                    <a:cubicBezTo>
                      <a:pt x="1404" y="5269"/>
                      <a:pt x="1629" y="5269"/>
                      <a:pt x="1830" y="5244"/>
                    </a:cubicBezTo>
                    <a:cubicBezTo>
                      <a:pt x="1938" y="5249"/>
                      <a:pt x="2047" y="5252"/>
                      <a:pt x="2156" y="5252"/>
                    </a:cubicBezTo>
                    <a:cubicBezTo>
                      <a:pt x="2555" y="5252"/>
                      <a:pt x="2960" y="5212"/>
                      <a:pt x="3333" y="5094"/>
                    </a:cubicBezTo>
                    <a:cubicBezTo>
                      <a:pt x="3378" y="5101"/>
                      <a:pt x="3422" y="5104"/>
                      <a:pt x="3466" y="5104"/>
                    </a:cubicBezTo>
                    <a:cubicBezTo>
                      <a:pt x="3572" y="5104"/>
                      <a:pt x="3678" y="5086"/>
                      <a:pt x="3785" y="5069"/>
                    </a:cubicBezTo>
                    <a:cubicBezTo>
                      <a:pt x="4211" y="4993"/>
                      <a:pt x="4486" y="4668"/>
                      <a:pt x="4812" y="4467"/>
                    </a:cubicBezTo>
                    <a:cubicBezTo>
                      <a:pt x="5213" y="3966"/>
                      <a:pt x="5564" y="3439"/>
                      <a:pt x="5815" y="2863"/>
                    </a:cubicBezTo>
                    <a:cubicBezTo>
                      <a:pt x="6065" y="2587"/>
                      <a:pt x="5990" y="2337"/>
                      <a:pt x="5815" y="2061"/>
                    </a:cubicBezTo>
                    <a:cubicBezTo>
                      <a:pt x="5539" y="1861"/>
                      <a:pt x="5639" y="1359"/>
                      <a:pt x="5238" y="1259"/>
                    </a:cubicBezTo>
                    <a:cubicBezTo>
                      <a:pt x="4571" y="452"/>
                      <a:pt x="3548" y="1"/>
                      <a:pt x="253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sp>
        <p:nvSpPr>
          <p:cNvPr id="138" name="Google Shape;809;p35"/>
          <p:cNvSpPr txBox="1">
            <a:spLocks/>
          </p:cNvSpPr>
          <p:nvPr/>
        </p:nvSpPr>
        <p:spPr>
          <a:xfrm>
            <a:off x="2253215" y="3592534"/>
            <a:ext cx="6225756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veat Brush"/>
              <a:buNone/>
              <a:defRPr sz="8000" b="0" i="0" u="none" strike="noStrike" cap="none">
                <a:solidFill>
                  <a:schemeClr val="accent1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veat Brush"/>
              <a:buNone/>
              <a:defRPr sz="4800" b="0" i="0" u="none" strike="noStrike" cap="none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veat Brush"/>
              <a:buNone/>
              <a:defRPr sz="4800" b="0" i="0" u="none" strike="noStrike" cap="none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veat Brush"/>
              <a:buNone/>
              <a:defRPr sz="4800" b="0" i="0" u="none" strike="noStrike" cap="none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veat Brush"/>
              <a:buNone/>
              <a:defRPr sz="4800" b="0" i="0" u="none" strike="noStrike" cap="none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veat Brush"/>
              <a:buNone/>
              <a:defRPr sz="4800" b="0" i="0" u="none" strike="noStrike" cap="none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veat Brush"/>
              <a:buNone/>
              <a:defRPr sz="4800" b="0" i="0" u="none" strike="noStrike" cap="none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veat Brush"/>
              <a:buNone/>
              <a:defRPr sz="4800" b="0" i="0" u="none" strike="noStrike" cap="none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veat Brush"/>
              <a:buNone/>
              <a:defRPr sz="4800" b="0" i="0" u="none" strike="noStrike" cap="none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3600"/>
              <a:buFont typeface="Caveat Brush"/>
              <a:buNone/>
              <a:tabLst/>
              <a:defRPr/>
            </a:pPr>
            <a:r>
              <a:rPr kumimoji="0" lang="en-US" sz="13800" b="0" i="0" u="none" strike="noStrike" kern="0" cap="none" spc="0" normalizeH="0" baseline="0" noProof="0" dirty="0">
                <a:ln w="28575">
                  <a:solidFill>
                    <a:srgbClr val="333333">
                      <a:lumMod val="50000"/>
                    </a:srgbClr>
                  </a:solidFill>
                  <a:prstDash val="dash"/>
                </a:ln>
                <a:solidFill>
                  <a:srgbClr val="DEC1E3">
                    <a:lumMod val="75000"/>
                  </a:srgbClr>
                </a:solidFill>
                <a:effectLst/>
                <a:uLnTx/>
                <a:uFillTx/>
                <a:latin typeface="SVN-SAF" panose="02040603050506020204" pitchFamily="18" charset="0"/>
                <a:sym typeface="Caveat Brush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491453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8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8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8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8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8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9" grpId="0"/>
      <p:bldP spid="810" grpId="0"/>
      <p:bldP spid="888" grpId="0" animBg="1"/>
      <p:bldP spid="892" grpId="0" animBg="1"/>
      <p:bldP spid="13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>
          <a:xfrm>
            <a:off x="351692" y="316523"/>
            <a:ext cx="11482754" cy="6260123"/>
          </a:xfrm>
          <a:prstGeom prst="roundRect">
            <a:avLst>
              <a:gd name="adj" fmla="val 6171"/>
            </a:avLst>
          </a:prstGeom>
          <a:ln>
            <a:prstDash val="dashDot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5EAD8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4578007" y="2117277"/>
            <a:ext cx="38504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A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E353460-3B0D-A0C0-C31C-2ED7F95EB4E5}"/>
              </a:ext>
            </a:extLst>
          </p:cNvPr>
          <p:cNvSpPr/>
          <p:nvPr/>
        </p:nvSpPr>
        <p:spPr>
          <a:xfrm>
            <a:off x="7086544" y="2100812"/>
            <a:ext cx="38504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45FD18C-2EB2-DA1E-7EBE-9E06E8706582}"/>
              </a:ext>
            </a:extLst>
          </p:cNvPr>
          <p:cNvSpPr/>
          <p:nvPr/>
        </p:nvSpPr>
        <p:spPr>
          <a:xfrm>
            <a:off x="4602053" y="4180634"/>
            <a:ext cx="36099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92C1919-251A-2F54-E017-ECFB84181817}"/>
              </a:ext>
            </a:extLst>
          </p:cNvPr>
          <p:cNvSpPr/>
          <p:nvPr/>
        </p:nvSpPr>
        <p:spPr>
          <a:xfrm>
            <a:off x="7070514" y="4187326"/>
            <a:ext cx="4010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42FC402B-B224-BDBD-516A-B32A8B826A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8528" y="2446719"/>
            <a:ext cx="2310584" cy="1993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4252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18" grpId="0"/>
      <p:bldP spid="19" grpId="0"/>
      <p:bldP spid="2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>
          <a:xfrm>
            <a:off x="351692" y="316523"/>
            <a:ext cx="11482754" cy="6260123"/>
          </a:xfrm>
          <a:prstGeom prst="roundRect">
            <a:avLst>
              <a:gd name="adj" fmla="val 6171"/>
            </a:avLst>
          </a:prstGeom>
          <a:ln>
            <a:prstDash val="dashDot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5EAD8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3" name="Oval Callout 22"/>
          <p:cNvSpPr/>
          <p:nvPr/>
        </p:nvSpPr>
        <p:spPr>
          <a:xfrm>
            <a:off x="348887" y="346929"/>
            <a:ext cx="4149969" cy="2154116"/>
          </a:xfrm>
          <a:prstGeom prst="wedgeEllipseCallou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5EAD8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Mình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5EAD8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5EAD8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đã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5EAD8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5EAD8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biết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5EAD8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5EAD8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tính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5EAD8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5EAD8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diện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5EAD8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5EAD8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tích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5EAD8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5EAD8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hình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5EAD8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5EAD8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chữ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5EAD8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5EAD8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nhật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5EAD8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5EAD8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còn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5EAD8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5EAD8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hình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5EAD8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5EAD8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vuông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5EAD8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5EAD8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thì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5EAD8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5EAD8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sao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5EAD8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5EAD8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nhỉ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5EAD8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5EAD8">
                  <a:lumMod val="2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5105" l="9524" r="89881">
                        <a14:foregroundMark x1="44643" y1="15385" x2="54167" y2="25874"/>
                        <a14:foregroundMark x1="60714" y1="25874" x2="58333" y2="37063"/>
                        <a14:foregroundMark x1="36905" y1="23077" x2="55952" y2="3776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92505" y="2703615"/>
            <a:ext cx="2809605" cy="2391508"/>
          </a:xfrm>
          <a:prstGeom prst="rect">
            <a:avLst/>
          </a:prstGeom>
        </p:spPr>
      </p:pic>
      <p:sp>
        <p:nvSpPr>
          <p:cNvPr id="101" name="Rounded Rectangular Callout 100"/>
          <p:cNvSpPr/>
          <p:nvPr/>
        </p:nvSpPr>
        <p:spPr>
          <a:xfrm>
            <a:off x="6385888" y="602597"/>
            <a:ext cx="5310976" cy="1960684"/>
          </a:xfrm>
          <a:prstGeom prst="wedgeRoundRectCallout">
            <a:avLst>
              <a:gd name="adj1" fmla="val 13572"/>
              <a:gd name="adj2" fmla="val 91200"/>
              <a:gd name="adj3" fmla="val 16667"/>
            </a:avLst>
          </a:prstGeom>
          <a:solidFill>
            <a:schemeClr val="accent3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Cách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tính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diện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tích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hình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vuông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cũng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giống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cách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tính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diện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tích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hình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chữ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nhật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thôi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!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3663611" y="2332429"/>
            <a:ext cx="38504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309CD08-7220-09FB-7E11-3B65113EEE6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4874" b="57789" l="10909" r="41212">
                        <a14:foregroundMark x1="12727" y1="43216" x2="12727" y2="43216"/>
                        <a14:foregroundMark x1="12121" y1="39950" x2="12121" y2="39950"/>
                        <a14:foregroundMark x1="11313" y1="41960" x2="11313" y2="41960"/>
                        <a14:foregroundMark x1="28081" y1="58040" x2="28081" y2="58040"/>
                        <a14:foregroundMark x1="30101" y1="24874" x2="30101" y2="24874"/>
                      </a14:backgroundRemoval>
                    </a14:imgEffect>
                  </a14:imgLayer>
                </a14:imgProps>
              </a:ext>
            </a:extLst>
          </a:blip>
          <a:srcRect l="10680" t="21958" r="54306" b="39519"/>
          <a:stretch/>
        </p:blipFill>
        <p:spPr>
          <a:xfrm>
            <a:off x="1091385" y="2563261"/>
            <a:ext cx="2435090" cy="2154117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1E353460-3B0D-A0C0-C31C-2ED7F95EB4E5}"/>
              </a:ext>
            </a:extLst>
          </p:cNvPr>
          <p:cNvSpPr/>
          <p:nvPr/>
        </p:nvSpPr>
        <p:spPr>
          <a:xfrm>
            <a:off x="6172148" y="2315964"/>
            <a:ext cx="38504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45FD18C-2EB2-DA1E-7EBE-9E06E8706582}"/>
              </a:ext>
            </a:extLst>
          </p:cNvPr>
          <p:cNvSpPr/>
          <p:nvPr/>
        </p:nvSpPr>
        <p:spPr>
          <a:xfrm>
            <a:off x="3687657" y="4395786"/>
            <a:ext cx="36099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92C1919-251A-2F54-E017-ECFB84181817}"/>
              </a:ext>
            </a:extLst>
          </p:cNvPr>
          <p:cNvSpPr/>
          <p:nvPr/>
        </p:nvSpPr>
        <p:spPr>
          <a:xfrm>
            <a:off x="6156118" y="4402478"/>
            <a:ext cx="4010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42FC402B-B224-BDBD-516A-B32A8B826AF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44132" y="2661871"/>
            <a:ext cx="2310584" cy="1993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463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101" grpId="0" animBg="1"/>
      <p:bldP spid="27" grpId="0"/>
      <p:bldP spid="18" grpId="0"/>
      <p:bldP spid="19" grpId="0"/>
      <p:bldP spid="2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46A53F-5A34-FEDE-80BB-CBC3DC7A4D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D566E75-8DB6-41F6-B343-90E95AEE0FA7}"/>
              </a:ext>
            </a:extLst>
          </p:cNvPr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D2465CFE-7759-7B3B-CF08-4FE956AB3F5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F4CB1D58-FBDD-A387-9E85-61AE1267E95B}"/>
              </a:ext>
            </a:extLst>
          </p:cNvPr>
          <p:cNvSpPr>
            <a:spLocks noGrp="1"/>
          </p:cNvSpPr>
          <p:nvPr>
            <p:ph type="title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6870B7AA-E61C-E191-388D-C5F4B474BF59}"/>
              </a:ext>
            </a:extLst>
          </p:cNvPr>
          <p:cNvSpPr>
            <a:spLocks noGrp="1"/>
          </p:cNvSpPr>
          <p:nvPr>
            <p:ph type="title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45DD2214-389E-4C3C-1F0B-6A9229C1558C}"/>
              </a:ext>
            </a:extLst>
          </p:cNvPr>
          <p:cNvSpPr>
            <a:spLocks noGrp="1"/>
          </p:cNvSpPr>
          <p:nvPr>
            <p:ph type="subTitle" idx="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34DEC87E-2238-51D1-CAAE-41FE40BD3377}"/>
              </a:ext>
            </a:extLst>
          </p:cNvPr>
          <p:cNvSpPr>
            <a:spLocks noGrp="1"/>
          </p:cNvSpPr>
          <p:nvPr>
            <p:ph type="title" idx="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6A5BA99F-930E-B768-5F82-CBC4920510B3}"/>
              </a:ext>
            </a:extLst>
          </p:cNvPr>
          <p:cNvSpPr>
            <a:spLocks noGrp="1"/>
          </p:cNvSpPr>
          <p:nvPr>
            <p:ph type="title" idx="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ubtitle 9">
            <a:extLst>
              <a:ext uri="{FF2B5EF4-FFF2-40B4-BE49-F238E27FC236}">
                <a16:creationId xmlns:a16="http://schemas.microsoft.com/office/drawing/2014/main" id="{15FE4E49-E54A-6809-201A-C8A5A68078D9}"/>
              </a:ext>
            </a:extLst>
          </p:cNvPr>
          <p:cNvSpPr>
            <a:spLocks noGrp="1"/>
          </p:cNvSpPr>
          <p:nvPr>
            <p:ph type="subTitle" idx="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C1A056BE-FA2F-CBE9-72C2-263D3846C4CC}"/>
              </a:ext>
            </a:extLst>
          </p:cNvPr>
          <p:cNvSpPr>
            <a:spLocks noGrp="1"/>
          </p:cNvSpPr>
          <p:nvPr>
            <p:ph type="title" idx="9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66673FB8-E8FB-6DC5-CAD2-8E2C6103B1CE}"/>
              </a:ext>
            </a:extLst>
          </p:cNvPr>
          <p:cNvSpPr>
            <a:spLocks noGrp="1"/>
          </p:cNvSpPr>
          <p:nvPr>
            <p:ph type="title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Subtitle 12">
            <a:extLst>
              <a:ext uri="{FF2B5EF4-FFF2-40B4-BE49-F238E27FC236}">
                <a16:creationId xmlns:a16="http://schemas.microsoft.com/office/drawing/2014/main" id="{7FD6FF94-201C-9D99-5857-11A1408B9726}"/>
              </a:ext>
            </a:extLst>
          </p:cNvPr>
          <p:cNvSpPr>
            <a:spLocks noGrp="1"/>
          </p:cNvSpPr>
          <p:nvPr>
            <p:ph type="subTitle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369190AA-385B-42B4-F927-AD854D7EA4BD}"/>
              </a:ext>
            </a:extLst>
          </p:cNvPr>
          <p:cNvSpPr>
            <a:spLocks noGrp="1"/>
          </p:cNvSpPr>
          <p:nvPr>
            <p:ph type="title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" name="Title 14">
            <a:extLst>
              <a:ext uri="{FF2B5EF4-FFF2-40B4-BE49-F238E27FC236}">
                <a16:creationId xmlns:a16="http://schemas.microsoft.com/office/drawing/2014/main" id="{30B9E030-F91D-495C-BBB6-A0D020894ADC}"/>
              </a:ext>
            </a:extLst>
          </p:cNvPr>
          <p:cNvSpPr>
            <a:spLocks noGrp="1"/>
          </p:cNvSpPr>
          <p:nvPr>
            <p:ph type="title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Subtitle 15">
            <a:extLst>
              <a:ext uri="{FF2B5EF4-FFF2-40B4-BE49-F238E27FC236}">
                <a16:creationId xmlns:a16="http://schemas.microsoft.com/office/drawing/2014/main" id="{0BB96BF0-A254-D3C4-8822-C2D4E0B6B2C4}"/>
              </a:ext>
            </a:extLst>
          </p:cNvPr>
          <p:cNvSpPr>
            <a:spLocks noGrp="1"/>
          </p:cNvSpPr>
          <p:nvPr>
            <p:ph type="subTitle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7" name="Title 16">
            <a:extLst>
              <a:ext uri="{FF2B5EF4-FFF2-40B4-BE49-F238E27FC236}">
                <a16:creationId xmlns:a16="http://schemas.microsoft.com/office/drawing/2014/main" id="{ED06F3BA-1646-D54C-5557-C29C2B326597}"/>
              </a:ext>
            </a:extLst>
          </p:cNvPr>
          <p:cNvSpPr>
            <a:spLocks noGrp="1"/>
          </p:cNvSpPr>
          <p:nvPr>
            <p:ph type="title" idx="1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8" name="Title 17">
            <a:extLst>
              <a:ext uri="{FF2B5EF4-FFF2-40B4-BE49-F238E27FC236}">
                <a16:creationId xmlns:a16="http://schemas.microsoft.com/office/drawing/2014/main" id="{AA820CA7-D05F-991C-E388-7F7002160817}"/>
              </a:ext>
            </a:extLst>
          </p:cNvPr>
          <p:cNvSpPr>
            <a:spLocks noGrp="1"/>
          </p:cNvSpPr>
          <p:nvPr>
            <p:ph type="title" idx="19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9" name="Subtitle 18">
            <a:extLst>
              <a:ext uri="{FF2B5EF4-FFF2-40B4-BE49-F238E27FC236}">
                <a16:creationId xmlns:a16="http://schemas.microsoft.com/office/drawing/2014/main" id="{F81407CD-A3CB-228B-FB91-7E0470CC3D54}"/>
              </a:ext>
            </a:extLst>
          </p:cNvPr>
          <p:cNvSpPr>
            <a:spLocks noGrp="1"/>
          </p:cNvSpPr>
          <p:nvPr>
            <p:ph type="subTitle" idx="2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0" name="Title 19">
            <a:extLst>
              <a:ext uri="{FF2B5EF4-FFF2-40B4-BE49-F238E27FC236}">
                <a16:creationId xmlns:a16="http://schemas.microsoft.com/office/drawing/2014/main" id="{A5BBD2FC-D0AF-0E52-7981-59D993B42EC8}"/>
              </a:ext>
            </a:extLst>
          </p:cNvPr>
          <p:cNvSpPr>
            <a:spLocks noGrp="1"/>
          </p:cNvSpPr>
          <p:nvPr>
            <p:ph type="title" idx="2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F48FFFCA-BACB-D1BE-673D-0A3F2520B2A8}"/>
              </a:ext>
            </a:extLst>
          </p:cNvPr>
          <p:cNvSpPr/>
          <p:nvPr/>
        </p:nvSpPr>
        <p:spPr>
          <a:xfrm>
            <a:off x="351692" y="316523"/>
            <a:ext cx="11482754" cy="6260123"/>
          </a:xfrm>
          <a:prstGeom prst="roundRect">
            <a:avLst>
              <a:gd name="adj" fmla="val 6171"/>
            </a:avLst>
          </a:prstGeom>
          <a:ln>
            <a:prstDash val="dashDot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5EAD8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3" name="Picture 6" descr="Kết quả hình ảnh cho cái bảng | Màu sắc, Hình nền, Nhiếp ảnh">
            <a:extLst>
              <a:ext uri="{FF2B5EF4-FFF2-40B4-BE49-F238E27FC236}">
                <a16:creationId xmlns:a16="http://schemas.microsoft.com/office/drawing/2014/main" id="{9C679694-20F6-25F8-AE11-3965693CAC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9971" y="-28187"/>
            <a:ext cx="12401971" cy="6914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21CDEFDF-98D8-927E-7E94-5575A49F391B}"/>
              </a:ext>
            </a:extLst>
          </p:cNvPr>
          <p:cNvGrpSpPr/>
          <p:nvPr/>
        </p:nvGrpSpPr>
        <p:grpSpPr>
          <a:xfrm>
            <a:off x="1344916" y="1021111"/>
            <a:ext cx="3719183" cy="3567502"/>
            <a:chOff x="1344908" y="1021111"/>
            <a:chExt cx="3719182" cy="3567502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72804C91-4279-2FC6-EC7F-A9D096485020}"/>
                </a:ext>
              </a:extLst>
            </p:cNvPr>
            <p:cNvGrpSpPr/>
            <p:nvPr/>
          </p:nvGrpSpPr>
          <p:grpSpPr>
            <a:xfrm>
              <a:off x="1344908" y="1021111"/>
              <a:ext cx="3719182" cy="1192594"/>
              <a:chOff x="7686864" y="1603717"/>
              <a:chExt cx="3719182" cy="1192594"/>
            </a:xfrm>
          </p:grpSpPr>
          <p:sp>
            <p:nvSpPr>
              <p:cNvPr id="34" name="Action Button: Blank 33">
                <a:hlinkClick r:id="" action="ppaction://noaction" highlightClick="1"/>
                <a:extLst>
                  <a:ext uri="{FF2B5EF4-FFF2-40B4-BE49-F238E27FC236}">
                    <a16:creationId xmlns:a16="http://schemas.microsoft.com/office/drawing/2014/main" id="{1ADA40AE-74F7-2B78-0AA4-6763F75BC8B8}"/>
                  </a:ext>
                </a:extLst>
              </p:cNvPr>
              <p:cNvSpPr/>
              <p:nvPr/>
            </p:nvSpPr>
            <p:spPr>
              <a:xfrm>
                <a:off x="7686864" y="1603717"/>
                <a:ext cx="1245704" cy="1192492"/>
              </a:xfrm>
              <a:prstGeom prst="actionButtonBlank">
                <a:avLst/>
              </a:prstGeom>
              <a:solidFill>
                <a:schemeClr val="bg1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4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35" name="Action Button: Blank 34">
                <a:hlinkClick r:id="" action="ppaction://noaction" highlightClick="1"/>
                <a:extLst>
                  <a:ext uri="{FF2B5EF4-FFF2-40B4-BE49-F238E27FC236}">
                    <a16:creationId xmlns:a16="http://schemas.microsoft.com/office/drawing/2014/main" id="{A109BD48-B4FC-25E1-42F3-F7D75DA4ADA1}"/>
                  </a:ext>
                </a:extLst>
              </p:cNvPr>
              <p:cNvSpPr/>
              <p:nvPr/>
            </p:nvSpPr>
            <p:spPr>
              <a:xfrm>
                <a:off x="8921772" y="1603819"/>
                <a:ext cx="1245704" cy="1192492"/>
              </a:xfrm>
              <a:prstGeom prst="actionButtonBlank">
                <a:avLst/>
              </a:prstGeom>
              <a:solidFill>
                <a:schemeClr val="bg1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4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36" name="Action Button: Blank 35">
                <a:hlinkClick r:id="" action="ppaction://noaction" highlightClick="1"/>
                <a:extLst>
                  <a:ext uri="{FF2B5EF4-FFF2-40B4-BE49-F238E27FC236}">
                    <a16:creationId xmlns:a16="http://schemas.microsoft.com/office/drawing/2014/main" id="{15EC46D3-2481-8EA4-0B48-8188F8249C74}"/>
                  </a:ext>
                </a:extLst>
              </p:cNvPr>
              <p:cNvSpPr/>
              <p:nvPr/>
            </p:nvSpPr>
            <p:spPr>
              <a:xfrm>
                <a:off x="10160342" y="1603819"/>
                <a:ext cx="1245704" cy="1192492"/>
              </a:xfrm>
              <a:prstGeom prst="actionButtonBlank">
                <a:avLst/>
              </a:prstGeom>
              <a:solidFill>
                <a:schemeClr val="bg1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4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503F113B-03A5-6F5B-F403-1A95BC975800}"/>
                </a:ext>
              </a:extLst>
            </p:cNvPr>
            <p:cNvGrpSpPr/>
            <p:nvPr/>
          </p:nvGrpSpPr>
          <p:grpSpPr>
            <a:xfrm>
              <a:off x="1344908" y="2210188"/>
              <a:ext cx="3719182" cy="1192594"/>
              <a:chOff x="7686864" y="1603717"/>
              <a:chExt cx="3719182" cy="1192594"/>
            </a:xfrm>
          </p:grpSpPr>
          <p:sp>
            <p:nvSpPr>
              <p:cNvPr id="31" name="Action Button: Blank 30">
                <a:hlinkClick r:id="" action="ppaction://noaction" highlightClick="1"/>
                <a:extLst>
                  <a:ext uri="{FF2B5EF4-FFF2-40B4-BE49-F238E27FC236}">
                    <a16:creationId xmlns:a16="http://schemas.microsoft.com/office/drawing/2014/main" id="{45824982-0048-4CE0-9710-CBAA810CEE0A}"/>
                  </a:ext>
                </a:extLst>
              </p:cNvPr>
              <p:cNvSpPr/>
              <p:nvPr/>
            </p:nvSpPr>
            <p:spPr>
              <a:xfrm>
                <a:off x="7686864" y="1603717"/>
                <a:ext cx="1245704" cy="1192492"/>
              </a:xfrm>
              <a:prstGeom prst="actionButtonBlank">
                <a:avLst/>
              </a:prstGeom>
              <a:solidFill>
                <a:schemeClr val="bg1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4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32" name="Action Button: Blank 31">
                <a:hlinkClick r:id="" action="ppaction://noaction" highlightClick="1"/>
                <a:extLst>
                  <a:ext uri="{FF2B5EF4-FFF2-40B4-BE49-F238E27FC236}">
                    <a16:creationId xmlns:a16="http://schemas.microsoft.com/office/drawing/2014/main" id="{47617D57-53F1-34E2-89BD-FD0AD1F72B26}"/>
                  </a:ext>
                </a:extLst>
              </p:cNvPr>
              <p:cNvSpPr/>
              <p:nvPr/>
            </p:nvSpPr>
            <p:spPr>
              <a:xfrm>
                <a:off x="8921772" y="1603819"/>
                <a:ext cx="1245704" cy="1192492"/>
              </a:xfrm>
              <a:prstGeom prst="actionButtonBlank">
                <a:avLst/>
              </a:prstGeom>
              <a:solidFill>
                <a:schemeClr val="bg1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40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33" name="Action Button: Blank 32">
                <a:hlinkClick r:id="" action="ppaction://noaction" highlightClick="1"/>
                <a:extLst>
                  <a:ext uri="{FF2B5EF4-FFF2-40B4-BE49-F238E27FC236}">
                    <a16:creationId xmlns:a16="http://schemas.microsoft.com/office/drawing/2014/main" id="{1E350BD5-8658-2BD6-8EFF-76FA659CF6F3}"/>
                  </a:ext>
                </a:extLst>
              </p:cNvPr>
              <p:cNvSpPr/>
              <p:nvPr/>
            </p:nvSpPr>
            <p:spPr>
              <a:xfrm>
                <a:off x="10160342" y="1603819"/>
                <a:ext cx="1245704" cy="1192492"/>
              </a:xfrm>
              <a:prstGeom prst="actionButtonBlank">
                <a:avLst/>
              </a:prstGeom>
              <a:solidFill>
                <a:schemeClr val="bg1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4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DBFA2105-6A1A-EEA7-35B4-1A670CBF6ECD}"/>
                </a:ext>
              </a:extLst>
            </p:cNvPr>
            <p:cNvGrpSpPr/>
            <p:nvPr/>
          </p:nvGrpSpPr>
          <p:grpSpPr>
            <a:xfrm>
              <a:off x="1344908" y="3396019"/>
              <a:ext cx="3719182" cy="1192594"/>
              <a:chOff x="7686864" y="1603717"/>
              <a:chExt cx="3719182" cy="1192594"/>
            </a:xfrm>
          </p:grpSpPr>
          <p:sp>
            <p:nvSpPr>
              <p:cNvPr id="28" name="Action Button: Blank 27">
                <a:hlinkClick r:id="" action="ppaction://noaction" highlightClick="1"/>
                <a:extLst>
                  <a:ext uri="{FF2B5EF4-FFF2-40B4-BE49-F238E27FC236}">
                    <a16:creationId xmlns:a16="http://schemas.microsoft.com/office/drawing/2014/main" id="{0DD9437A-C518-21CB-E2FD-3546F6C48BCC}"/>
                  </a:ext>
                </a:extLst>
              </p:cNvPr>
              <p:cNvSpPr/>
              <p:nvPr/>
            </p:nvSpPr>
            <p:spPr>
              <a:xfrm>
                <a:off x="7686864" y="1603717"/>
                <a:ext cx="1245704" cy="1192492"/>
              </a:xfrm>
              <a:prstGeom prst="actionButtonBlank">
                <a:avLst/>
              </a:prstGeom>
              <a:solidFill>
                <a:schemeClr val="bg1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4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29" name="Action Button: Blank 28">
                <a:hlinkClick r:id="" action="ppaction://noaction" highlightClick="1"/>
                <a:extLst>
                  <a:ext uri="{FF2B5EF4-FFF2-40B4-BE49-F238E27FC236}">
                    <a16:creationId xmlns:a16="http://schemas.microsoft.com/office/drawing/2014/main" id="{E119294E-720E-715A-FBFC-65F7779341A1}"/>
                  </a:ext>
                </a:extLst>
              </p:cNvPr>
              <p:cNvSpPr/>
              <p:nvPr/>
            </p:nvSpPr>
            <p:spPr>
              <a:xfrm>
                <a:off x="8921772" y="1603819"/>
                <a:ext cx="1245704" cy="1192492"/>
              </a:xfrm>
              <a:prstGeom prst="actionButtonBlank">
                <a:avLst/>
              </a:prstGeom>
              <a:solidFill>
                <a:schemeClr val="bg1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40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30" name="Action Button: Blank 29">
                <a:hlinkClick r:id="" action="ppaction://noaction" highlightClick="1"/>
                <a:extLst>
                  <a:ext uri="{FF2B5EF4-FFF2-40B4-BE49-F238E27FC236}">
                    <a16:creationId xmlns:a16="http://schemas.microsoft.com/office/drawing/2014/main" id="{EA1CC2AF-6138-85EC-6B41-8C015EBCC133}"/>
                  </a:ext>
                </a:extLst>
              </p:cNvPr>
              <p:cNvSpPr/>
              <p:nvPr/>
            </p:nvSpPr>
            <p:spPr>
              <a:xfrm>
                <a:off x="10160342" y="1603819"/>
                <a:ext cx="1245704" cy="1192492"/>
              </a:xfrm>
              <a:prstGeom prst="actionButtonBlank">
                <a:avLst/>
              </a:prstGeom>
              <a:solidFill>
                <a:schemeClr val="bg1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4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</p:grpSp>
      <p:sp>
        <p:nvSpPr>
          <p:cNvPr id="37" name="Title 22">
            <a:extLst>
              <a:ext uri="{FF2B5EF4-FFF2-40B4-BE49-F238E27FC236}">
                <a16:creationId xmlns:a16="http://schemas.microsoft.com/office/drawing/2014/main" id="{D840B546-94AB-3DA1-890A-44F39CAA443A}"/>
              </a:ext>
            </a:extLst>
          </p:cNvPr>
          <p:cNvSpPr txBox="1">
            <a:spLocks/>
          </p:cNvSpPr>
          <p:nvPr/>
        </p:nvSpPr>
        <p:spPr>
          <a:xfrm>
            <a:off x="7300988" y="3597838"/>
            <a:ext cx="2040031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Caveat Brush"/>
              <a:buNone/>
              <a:defRPr sz="3333" b="0" i="0" u="none" strike="noStrike" cap="none">
                <a:solidFill>
                  <a:schemeClr val="accent1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Caveat Brush"/>
              <a:buNone/>
              <a:defRPr sz="3333" b="0" i="0" u="none" strike="noStrike" cap="none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Caveat Brush"/>
              <a:buNone/>
              <a:defRPr sz="3333" b="0" i="0" u="none" strike="noStrike" cap="none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Caveat Brush"/>
              <a:buNone/>
              <a:defRPr sz="3333" b="0" i="0" u="none" strike="noStrike" cap="none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Caveat Brush"/>
              <a:buNone/>
              <a:defRPr sz="3333" b="0" i="0" u="none" strike="noStrike" cap="none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Caveat Brush"/>
              <a:buNone/>
              <a:defRPr sz="3333" b="0" i="0" u="none" strike="noStrike" cap="none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Caveat Brush"/>
              <a:buNone/>
              <a:defRPr sz="3333" b="0" i="0" u="none" strike="noStrike" cap="none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Caveat Brush"/>
              <a:buNone/>
              <a:defRPr sz="3333" b="0" i="0" u="none" strike="noStrike" cap="none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Caveat Brush"/>
              <a:buNone/>
              <a:defRPr sz="3333" b="0" i="0" u="none" strike="noStrike" cap="none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9pPr>
          </a:lstStyle>
          <a:p>
            <a:r>
              <a:rPr lang="en-US" sz="3400" ker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 × 3 =</a:t>
            </a:r>
            <a:endParaRPr lang="en-US" sz="3400" kern="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C9B250AE-C6EC-3054-339B-BDAD5C908D53}"/>
              </a:ext>
            </a:extLst>
          </p:cNvPr>
          <p:cNvSpPr/>
          <p:nvPr/>
        </p:nvSpPr>
        <p:spPr>
          <a:xfrm>
            <a:off x="863587" y="473039"/>
            <a:ext cx="445956" cy="6155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EEA86349-1D2B-4C39-7E10-6962F3CDA7E1}"/>
              </a:ext>
            </a:extLst>
          </p:cNvPr>
          <p:cNvSpPr/>
          <p:nvPr/>
        </p:nvSpPr>
        <p:spPr>
          <a:xfrm>
            <a:off x="5075237" y="642796"/>
            <a:ext cx="441146" cy="6155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48476135-6197-F40D-4E33-E2631DB1D025}"/>
              </a:ext>
            </a:extLst>
          </p:cNvPr>
          <p:cNvSpPr/>
          <p:nvPr/>
        </p:nvSpPr>
        <p:spPr>
          <a:xfrm>
            <a:off x="910047" y="4490652"/>
            <a:ext cx="468399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638EC22D-13F8-9D3D-74F4-76555B41D44D}"/>
              </a:ext>
            </a:extLst>
          </p:cNvPr>
          <p:cNvSpPr/>
          <p:nvPr/>
        </p:nvSpPr>
        <p:spPr>
          <a:xfrm>
            <a:off x="5095117" y="4239509"/>
            <a:ext cx="351467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</a:t>
            </a: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13CAF6F7-5E49-B36D-FAE3-8CA164A45951}"/>
              </a:ext>
            </a:extLst>
          </p:cNvPr>
          <p:cNvGrpSpPr/>
          <p:nvPr/>
        </p:nvGrpSpPr>
        <p:grpSpPr>
          <a:xfrm>
            <a:off x="1311834" y="3391786"/>
            <a:ext cx="1273414" cy="1192492"/>
            <a:chOff x="845728" y="5480675"/>
            <a:chExt cx="1273414" cy="1192492"/>
          </a:xfrm>
        </p:grpSpPr>
        <p:sp>
          <p:nvSpPr>
            <p:cNvPr id="43" name="Action Button: Blank 42">
              <a:hlinkClick r:id="" action="ppaction://noaction" highlightClick="1"/>
              <a:extLst>
                <a:ext uri="{FF2B5EF4-FFF2-40B4-BE49-F238E27FC236}">
                  <a16:creationId xmlns:a16="http://schemas.microsoft.com/office/drawing/2014/main" id="{44BDAC0E-957C-651D-8841-E82510B52FF8}"/>
                </a:ext>
              </a:extLst>
            </p:cNvPr>
            <p:cNvSpPr/>
            <p:nvPr/>
          </p:nvSpPr>
          <p:spPr>
            <a:xfrm>
              <a:off x="873438" y="5480675"/>
              <a:ext cx="1245704" cy="1192492"/>
            </a:xfrm>
            <a:prstGeom prst="actionButtonBlank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4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86FF35F5-9916-C831-306B-60FAC5F98C86}"/>
                </a:ext>
              </a:extLst>
            </p:cNvPr>
            <p:cNvSpPr/>
            <p:nvPr/>
          </p:nvSpPr>
          <p:spPr>
            <a:xfrm>
              <a:off x="845728" y="5807885"/>
              <a:ext cx="1148071" cy="61555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4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1cm</a:t>
              </a:r>
              <a:r>
                <a:rPr lang="en-US" sz="3400" baseline="300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</a:t>
              </a:r>
              <a:endParaRPr lang="en-US" sz="3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E63F3A3F-CBDF-EF4F-938B-5513E3FA6DC7}"/>
              </a:ext>
            </a:extLst>
          </p:cNvPr>
          <p:cNvSpPr/>
          <p:nvPr/>
        </p:nvSpPr>
        <p:spPr>
          <a:xfrm>
            <a:off x="5539563" y="4446074"/>
            <a:ext cx="2563089" cy="50738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4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Độ</a:t>
            </a:r>
            <a:r>
              <a:rPr lang="en-US" sz="3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dài</a:t>
            </a:r>
            <a:r>
              <a:rPr lang="en-US" sz="3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cạnh</a:t>
            </a:r>
            <a:endParaRPr lang="en-US" sz="34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3F0FAAC5-15F1-32BE-E00D-C8302319A8B0}"/>
              </a:ext>
            </a:extLst>
          </p:cNvPr>
          <p:cNvSpPr/>
          <p:nvPr/>
        </p:nvSpPr>
        <p:spPr>
          <a:xfrm>
            <a:off x="8641228" y="4371810"/>
            <a:ext cx="2960973" cy="548615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4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Độ</a:t>
            </a:r>
            <a:r>
              <a:rPr lang="en-US" sz="3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dài</a:t>
            </a:r>
            <a:r>
              <a:rPr lang="en-US" sz="3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cạnh</a:t>
            </a:r>
            <a:endParaRPr lang="en-US" sz="34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2B507267-A28E-06B2-D5A7-FF74DBBE49EA}"/>
              </a:ext>
            </a:extLst>
          </p:cNvPr>
          <p:cNvCxnSpPr>
            <a:cxnSpLocks/>
          </p:cNvCxnSpPr>
          <p:nvPr/>
        </p:nvCxnSpPr>
        <p:spPr>
          <a:xfrm flipH="1">
            <a:off x="7502543" y="4164772"/>
            <a:ext cx="159039" cy="225382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3BB4DB05-A824-03A6-512D-46119B51CF62}"/>
              </a:ext>
            </a:extLst>
          </p:cNvPr>
          <p:cNvCxnSpPr>
            <a:cxnSpLocks/>
          </p:cNvCxnSpPr>
          <p:nvPr/>
        </p:nvCxnSpPr>
        <p:spPr>
          <a:xfrm>
            <a:off x="8548255" y="4145926"/>
            <a:ext cx="131844" cy="243920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Rectangle 49">
            <a:extLst>
              <a:ext uri="{FF2B5EF4-FFF2-40B4-BE49-F238E27FC236}">
                <a16:creationId xmlns:a16="http://schemas.microsoft.com/office/drawing/2014/main" id="{76F7983F-DAD9-9BFC-73AE-96FE4DEBB495}"/>
              </a:ext>
            </a:extLst>
          </p:cNvPr>
          <p:cNvSpPr/>
          <p:nvPr/>
        </p:nvSpPr>
        <p:spPr>
          <a:xfrm>
            <a:off x="6220077" y="1030754"/>
            <a:ext cx="4862945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4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lang="en-US" sz="3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4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vuông</a:t>
            </a:r>
            <a:r>
              <a:rPr lang="en-US" sz="3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ABCD</a:t>
            </a:r>
            <a:endParaRPr lang="en-US" sz="3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755CDF54-3F1A-92E9-948B-4C0C90A09741}"/>
              </a:ext>
            </a:extLst>
          </p:cNvPr>
          <p:cNvSpPr/>
          <p:nvPr/>
        </p:nvSpPr>
        <p:spPr>
          <a:xfrm>
            <a:off x="5791220" y="2261044"/>
            <a:ext cx="6397969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4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Diện</a:t>
            </a:r>
            <a:r>
              <a:rPr lang="en-US" sz="3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4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tích</a:t>
            </a:r>
            <a:r>
              <a:rPr lang="en-US" sz="3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4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mỗi</a:t>
            </a:r>
            <a:r>
              <a:rPr lang="en-US" sz="3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ô </a:t>
            </a:r>
            <a:r>
              <a:rPr lang="en-US" sz="34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vuông</a:t>
            </a:r>
            <a:r>
              <a:rPr lang="en-US" sz="3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4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sz="3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1cm</a:t>
            </a:r>
            <a:r>
              <a:rPr lang="en-US" sz="3400" baseline="30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lang="en-US" sz="3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en-US" sz="3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CAA11612-DD1D-67CD-9836-A24350653AC0}"/>
              </a:ext>
            </a:extLst>
          </p:cNvPr>
          <p:cNvSpPr/>
          <p:nvPr/>
        </p:nvSpPr>
        <p:spPr>
          <a:xfrm>
            <a:off x="5791190" y="2854676"/>
            <a:ext cx="6397969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4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Diện</a:t>
            </a:r>
            <a:r>
              <a:rPr lang="en-US" sz="3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4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tích</a:t>
            </a:r>
            <a:r>
              <a:rPr lang="en-US" sz="3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4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lang="en-US" sz="3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4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vuông</a:t>
            </a:r>
            <a:r>
              <a:rPr lang="en-US" sz="3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ABCD </a:t>
            </a:r>
            <a:r>
              <a:rPr lang="en-US" sz="34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sz="3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  <a:endParaRPr lang="en-US" sz="3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80764F12-FBBB-50ED-71EC-41A4C5DDE8BB}"/>
              </a:ext>
            </a:extLst>
          </p:cNvPr>
          <p:cNvSpPr/>
          <p:nvPr/>
        </p:nvSpPr>
        <p:spPr>
          <a:xfrm>
            <a:off x="6428507" y="1635339"/>
            <a:ext cx="1702710" cy="6155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 × 3 =</a:t>
            </a:r>
            <a:endParaRPr lang="en-US" sz="3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ED66900B-9728-B90C-EA23-00CA59CA9557}"/>
              </a:ext>
            </a:extLst>
          </p:cNvPr>
          <p:cNvSpPr/>
          <p:nvPr/>
        </p:nvSpPr>
        <p:spPr>
          <a:xfrm>
            <a:off x="9119468" y="3613227"/>
            <a:ext cx="1617751" cy="6155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 (cm</a:t>
            </a:r>
            <a:r>
              <a:rPr lang="en-US" sz="3400" baseline="30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lang="en-US" sz="3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  <a:endParaRPr lang="en-US" sz="3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89972E41-0C53-A828-319C-498C78F58AEE}"/>
              </a:ext>
            </a:extLst>
          </p:cNvPr>
          <p:cNvSpPr/>
          <p:nvPr/>
        </p:nvSpPr>
        <p:spPr>
          <a:xfrm>
            <a:off x="7988547" y="1610854"/>
            <a:ext cx="2446504" cy="6155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 (ô </a:t>
            </a:r>
            <a:r>
              <a:rPr lang="en-US" sz="34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vuông</a:t>
            </a:r>
            <a:r>
              <a:rPr lang="en-US" sz="3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  <a:endParaRPr lang="en-US" sz="3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8CD48F3C-2946-87C5-1FC9-05EC46963C38}"/>
              </a:ext>
            </a:extLst>
          </p:cNvPr>
          <p:cNvCxnSpPr>
            <a:cxnSpLocks/>
          </p:cNvCxnSpPr>
          <p:nvPr/>
        </p:nvCxnSpPr>
        <p:spPr>
          <a:xfrm>
            <a:off x="1350016" y="3376170"/>
            <a:ext cx="0" cy="1209689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Rectangle 56">
            <a:extLst>
              <a:ext uri="{FF2B5EF4-FFF2-40B4-BE49-F238E27FC236}">
                <a16:creationId xmlns:a16="http://schemas.microsoft.com/office/drawing/2014/main" id="{B5CAD012-A426-2B8B-CED3-FE1EBEA484FD}"/>
              </a:ext>
            </a:extLst>
          </p:cNvPr>
          <p:cNvSpPr/>
          <p:nvPr/>
        </p:nvSpPr>
        <p:spPr>
          <a:xfrm>
            <a:off x="176699" y="3785703"/>
            <a:ext cx="989373" cy="6155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1cm</a:t>
            </a:r>
            <a:endParaRPr lang="en-US" sz="3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F0188036-2442-7EF8-78B7-7288F417288F}"/>
              </a:ext>
            </a:extLst>
          </p:cNvPr>
          <p:cNvCxnSpPr>
            <a:cxnSpLocks/>
          </p:cNvCxnSpPr>
          <p:nvPr/>
        </p:nvCxnSpPr>
        <p:spPr>
          <a:xfrm>
            <a:off x="1342301" y="1018263"/>
            <a:ext cx="6987" cy="3536561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Rectangle 58">
            <a:extLst>
              <a:ext uri="{FF2B5EF4-FFF2-40B4-BE49-F238E27FC236}">
                <a16:creationId xmlns:a16="http://schemas.microsoft.com/office/drawing/2014/main" id="{E903A3D9-6C1E-D8D5-8C88-F8D731882AAB}"/>
              </a:ext>
            </a:extLst>
          </p:cNvPr>
          <p:cNvSpPr/>
          <p:nvPr/>
        </p:nvSpPr>
        <p:spPr>
          <a:xfrm>
            <a:off x="168002" y="2502029"/>
            <a:ext cx="1067921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3cm</a:t>
            </a:r>
            <a:endParaRPr lang="en-US" sz="3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3B69AB78-1509-17A4-23AA-61DFF4F72FA7}"/>
              </a:ext>
            </a:extLst>
          </p:cNvPr>
          <p:cNvCxnSpPr>
            <a:cxnSpLocks/>
          </p:cNvCxnSpPr>
          <p:nvPr/>
        </p:nvCxnSpPr>
        <p:spPr>
          <a:xfrm flipH="1">
            <a:off x="1322214" y="4558144"/>
            <a:ext cx="3738463" cy="0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1" name="Group 60">
            <a:extLst>
              <a:ext uri="{FF2B5EF4-FFF2-40B4-BE49-F238E27FC236}">
                <a16:creationId xmlns:a16="http://schemas.microsoft.com/office/drawing/2014/main" id="{0CCC3126-8E9F-0A80-9A3C-86CEE35FD73C}"/>
              </a:ext>
            </a:extLst>
          </p:cNvPr>
          <p:cNvGrpSpPr/>
          <p:nvPr/>
        </p:nvGrpSpPr>
        <p:grpSpPr>
          <a:xfrm>
            <a:off x="1344654" y="1018358"/>
            <a:ext cx="3719183" cy="3567502"/>
            <a:chOff x="1344908" y="1021111"/>
            <a:chExt cx="3719182" cy="3567502"/>
          </a:xfrm>
        </p:grpSpPr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id="{6B7EC842-3BDE-86B5-B2E8-803BDCBB2927}"/>
                </a:ext>
              </a:extLst>
            </p:cNvPr>
            <p:cNvGrpSpPr/>
            <p:nvPr/>
          </p:nvGrpSpPr>
          <p:grpSpPr>
            <a:xfrm>
              <a:off x="1344908" y="1021111"/>
              <a:ext cx="3719182" cy="1192594"/>
              <a:chOff x="7686864" y="1603717"/>
              <a:chExt cx="3719182" cy="1192594"/>
            </a:xfrm>
          </p:grpSpPr>
          <p:sp>
            <p:nvSpPr>
              <p:cNvPr id="71" name="Action Button: Blank 70">
                <a:hlinkClick r:id="" action="ppaction://noaction" highlightClick="1"/>
                <a:extLst>
                  <a:ext uri="{FF2B5EF4-FFF2-40B4-BE49-F238E27FC236}">
                    <a16:creationId xmlns:a16="http://schemas.microsoft.com/office/drawing/2014/main" id="{54138A7F-967B-22F6-4541-41D7F3D5168C}"/>
                  </a:ext>
                </a:extLst>
              </p:cNvPr>
              <p:cNvSpPr/>
              <p:nvPr/>
            </p:nvSpPr>
            <p:spPr>
              <a:xfrm>
                <a:off x="7686864" y="1603717"/>
                <a:ext cx="1245704" cy="1192492"/>
              </a:xfrm>
              <a:prstGeom prst="actionButtonBlank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4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72" name="Action Button: Blank 71">
                <a:hlinkClick r:id="" action="ppaction://noaction" highlightClick="1"/>
                <a:extLst>
                  <a:ext uri="{FF2B5EF4-FFF2-40B4-BE49-F238E27FC236}">
                    <a16:creationId xmlns:a16="http://schemas.microsoft.com/office/drawing/2014/main" id="{AD9877A9-E10E-E842-2DBA-1FC4C1D1CEEE}"/>
                  </a:ext>
                </a:extLst>
              </p:cNvPr>
              <p:cNvSpPr/>
              <p:nvPr/>
            </p:nvSpPr>
            <p:spPr>
              <a:xfrm>
                <a:off x="8921772" y="1603819"/>
                <a:ext cx="1245704" cy="1192492"/>
              </a:xfrm>
              <a:prstGeom prst="actionButtonBlank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4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73" name="Action Button: Blank 72">
                <a:hlinkClick r:id="" action="ppaction://noaction" highlightClick="1"/>
                <a:extLst>
                  <a:ext uri="{FF2B5EF4-FFF2-40B4-BE49-F238E27FC236}">
                    <a16:creationId xmlns:a16="http://schemas.microsoft.com/office/drawing/2014/main" id="{C3B157F4-88F4-5A84-0ACA-DF5945A05009}"/>
                  </a:ext>
                </a:extLst>
              </p:cNvPr>
              <p:cNvSpPr/>
              <p:nvPr/>
            </p:nvSpPr>
            <p:spPr>
              <a:xfrm>
                <a:off x="10160342" y="1603819"/>
                <a:ext cx="1245704" cy="1192492"/>
              </a:xfrm>
              <a:prstGeom prst="actionButtonBlank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4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042FB610-9861-E87B-3F5C-B3CD22886412}"/>
                </a:ext>
              </a:extLst>
            </p:cNvPr>
            <p:cNvGrpSpPr/>
            <p:nvPr/>
          </p:nvGrpSpPr>
          <p:grpSpPr>
            <a:xfrm>
              <a:off x="1344908" y="2210290"/>
              <a:ext cx="3719182" cy="1192543"/>
              <a:chOff x="7686864" y="1603819"/>
              <a:chExt cx="3719182" cy="1192543"/>
            </a:xfrm>
          </p:grpSpPr>
          <p:sp>
            <p:nvSpPr>
              <p:cNvPr id="68" name="Action Button: Blank 67">
                <a:hlinkClick r:id="" action="ppaction://noaction" highlightClick="1"/>
                <a:extLst>
                  <a:ext uri="{FF2B5EF4-FFF2-40B4-BE49-F238E27FC236}">
                    <a16:creationId xmlns:a16="http://schemas.microsoft.com/office/drawing/2014/main" id="{3428C878-835B-17E6-EC3A-3BDE22D0D01A}"/>
                  </a:ext>
                </a:extLst>
              </p:cNvPr>
              <p:cNvSpPr/>
              <p:nvPr/>
            </p:nvSpPr>
            <p:spPr>
              <a:xfrm>
                <a:off x="7686864" y="1603870"/>
                <a:ext cx="1245704" cy="1192492"/>
              </a:xfrm>
              <a:prstGeom prst="actionButtonBlank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4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69" name="Action Button: Blank 68">
                <a:hlinkClick r:id="" action="ppaction://noaction" highlightClick="1"/>
                <a:extLst>
                  <a:ext uri="{FF2B5EF4-FFF2-40B4-BE49-F238E27FC236}">
                    <a16:creationId xmlns:a16="http://schemas.microsoft.com/office/drawing/2014/main" id="{FF2F9C11-EDFF-0A1A-D73F-E0C6A24B0C87}"/>
                  </a:ext>
                </a:extLst>
              </p:cNvPr>
              <p:cNvSpPr/>
              <p:nvPr/>
            </p:nvSpPr>
            <p:spPr>
              <a:xfrm>
                <a:off x="8921772" y="1603819"/>
                <a:ext cx="1245704" cy="1192492"/>
              </a:xfrm>
              <a:prstGeom prst="actionButtonBlank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40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70" name="Action Button: Blank 69">
                <a:hlinkClick r:id="" action="ppaction://noaction" highlightClick="1"/>
                <a:extLst>
                  <a:ext uri="{FF2B5EF4-FFF2-40B4-BE49-F238E27FC236}">
                    <a16:creationId xmlns:a16="http://schemas.microsoft.com/office/drawing/2014/main" id="{BB458444-5F61-8801-1A1E-38369642BE9C}"/>
                  </a:ext>
                </a:extLst>
              </p:cNvPr>
              <p:cNvSpPr/>
              <p:nvPr/>
            </p:nvSpPr>
            <p:spPr>
              <a:xfrm>
                <a:off x="10160342" y="1603819"/>
                <a:ext cx="1245704" cy="1192492"/>
              </a:xfrm>
              <a:prstGeom prst="actionButtonBlank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4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id="{F6C015A4-D22F-BE80-82EE-8D01C20BC3E7}"/>
                </a:ext>
              </a:extLst>
            </p:cNvPr>
            <p:cNvGrpSpPr/>
            <p:nvPr/>
          </p:nvGrpSpPr>
          <p:grpSpPr>
            <a:xfrm>
              <a:off x="1344908" y="3396019"/>
              <a:ext cx="3719182" cy="1192594"/>
              <a:chOff x="7686864" y="1603717"/>
              <a:chExt cx="3719182" cy="1192594"/>
            </a:xfrm>
          </p:grpSpPr>
          <p:sp>
            <p:nvSpPr>
              <p:cNvPr id="65" name="Action Button: Blank 64">
                <a:hlinkClick r:id="" action="ppaction://noaction" highlightClick="1"/>
                <a:extLst>
                  <a:ext uri="{FF2B5EF4-FFF2-40B4-BE49-F238E27FC236}">
                    <a16:creationId xmlns:a16="http://schemas.microsoft.com/office/drawing/2014/main" id="{161ECCD2-5062-D581-C23E-38799BBC295D}"/>
                  </a:ext>
                </a:extLst>
              </p:cNvPr>
              <p:cNvSpPr/>
              <p:nvPr/>
            </p:nvSpPr>
            <p:spPr>
              <a:xfrm>
                <a:off x="7686864" y="1603717"/>
                <a:ext cx="1245704" cy="1192492"/>
              </a:xfrm>
              <a:prstGeom prst="actionButtonBlank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4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66" name="Action Button: Blank 65">
                <a:hlinkClick r:id="" action="ppaction://noaction" highlightClick="1"/>
                <a:extLst>
                  <a:ext uri="{FF2B5EF4-FFF2-40B4-BE49-F238E27FC236}">
                    <a16:creationId xmlns:a16="http://schemas.microsoft.com/office/drawing/2014/main" id="{C33BA590-249B-DA73-2CFE-A1E3A56406C1}"/>
                  </a:ext>
                </a:extLst>
              </p:cNvPr>
              <p:cNvSpPr/>
              <p:nvPr/>
            </p:nvSpPr>
            <p:spPr>
              <a:xfrm>
                <a:off x="8921772" y="1603819"/>
                <a:ext cx="1245704" cy="1192492"/>
              </a:xfrm>
              <a:prstGeom prst="actionButtonBlank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40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67" name="Action Button: Blank 66">
                <a:hlinkClick r:id="" action="ppaction://noaction" highlightClick="1"/>
                <a:extLst>
                  <a:ext uri="{FF2B5EF4-FFF2-40B4-BE49-F238E27FC236}">
                    <a16:creationId xmlns:a16="http://schemas.microsoft.com/office/drawing/2014/main" id="{E52F755E-B745-1946-8946-857F8CFA96FD}"/>
                  </a:ext>
                </a:extLst>
              </p:cNvPr>
              <p:cNvSpPr/>
              <p:nvPr/>
            </p:nvSpPr>
            <p:spPr>
              <a:xfrm>
                <a:off x="10160342" y="1603819"/>
                <a:ext cx="1245704" cy="1192492"/>
              </a:xfrm>
              <a:prstGeom prst="actionButtonBlank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4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</p:grpSp>
      <p:sp>
        <p:nvSpPr>
          <p:cNvPr id="74" name="Rectangle 73">
            <a:extLst>
              <a:ext uri="{FF2B5EF4-FFF2-40B4-BE49-F238E27FC236}">
                <a16:creationId xmlns:a16="http://schemas.microsoft.com/office/drawing/2014/main" id="{9FD96C30-95F0-1B5C-9A92-2F3E715BDDBE}"/>
              </a:ext>
            </a:extLst>
          </p:cNvPr>
          <p:cNvSpPr/>
          <p:nvPr/>
        </p:nvSpPr>
        <p:spPr>
          <a:xfrm>
            <a:off x="9743281" y="1030964"/>
            <a:ext cx="800027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4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sz="3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  <a:endParaRPr lang="en-US" sz="3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06B09995-2237-0AA4-5719-66CA7D3E1AA9}"/>
              </a:ext>
            </a:extLst>
          </p:cNvPr>
          <p:cNvSpPr/>
          <p:nvPr/>
        </p:nvSpPr>
        <p:spPr>
          <a:xfrm>
            <a:off x="155202" y="5326972"/>
            <a:ext cx="11748601" cy="1160585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5EAD8"/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Cambria" panose="02040503050406030204" pitchFamily="18" charset="0"/>
              </a:rPr>
              <a:t>Muốn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5EAD8"/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Cambria" panose="020405030504060302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5EAD8"/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Cambria" panose="02040503050406030204" pitchFamily="18" charset="0"/>
              </a:rPr>
              <a:t>tính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5EAD8"/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Cambria" panose="020405030504060302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5EAD8"/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Cambria" panose="02040503050406030204" pitchFamily="18" charset="0"/>
              </a:rPr>
              <a:t>diện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5EAD8"/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Cambria" panose="020405030504060302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5EAD8"/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Cambria" panose="02040503050406030204" pitchFamily="18" charset="0"/>
              </a:rPr>
              <a:t>tích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5EAD8"/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Cambria" panose="020405030504060302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5EAD8"/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Cambria" panose="02040503050406030204" pitchFamily="18" charset="0"/>
              </a:rPr>
              <a:t>hình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5EAD8"/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Cambria" panose="020405030504060302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5EAD8"/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Cambria" panose="02040503050406030204" pitchFamily="18" charset="0"/>
              </a:rPr>
              <a:t>vuông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5EAD8"/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Cambria" panose="02040503050406030204" pitchFamily="18" charset="0"/>
              </a:rPr>
              <a:t> ta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5EAD8"/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Cambria" panose="02040503050406030204" pitchFamily="18" charset="0"/>
              </a:rPr>
              <a:t>lấy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5EAD8"/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Cambria" panose="020405030504060302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5EAD8"/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Cambria" panose="02040503050406030204" pitchFamily="18" charset="0"/>
              </a:rPr>
              <a:t>độ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5EAD8"/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Cambria" panose="020405030504060302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5EAD8"/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Cambria" panose="02040503050406030204" pitchFamily="18" charset="0"/>
              </a:rPr>
              <a:t>dài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5EAD8"/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Cambria" panose="020405030504060302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5EAD8"/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Cambria" panose="02040503050406030204" pitchFamily="18" charset="0"/>
              </a:rPr>
              <a:t>một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5EAD8"/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Cambria" panose="020405030504060302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5EAD8"/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Cambria" panose="02040503050406030204" pitchFamily="18" charset="0"/>
              </a:rPr>
              <a:t>cạnh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5EAD8"/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Cambria" panose="020405030504060302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5EAD8"/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Cambria" panose="02040503050406030204" pitchFamily="18" charset="0"/>
              </a:rPr>
              <a:t>nhân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5EAD8"/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Cambria" panose="020405030504060302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5EAD8"/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Cambria" panose="02040503050406030204" pitchFamily="18" charset="0"/>
              </a:rPr>
              <a:t>với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5EAD8"/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Cambria" panose="020405030504060302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5EAD8"/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Cambria" panose="02040503050406030204" pitchFamily="18" charset="0"/>
              </a:rPr>
              <a:t>chính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5EAD8"/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Cambria" panose="020405030504060302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5EAD8"/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Cambria" panose="02040503050406030204" pitchFamily="18" charset="0"/>
              </a:rPr>
              <a:t>nó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5EAD8"/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Cambria" panose="02040503050406030204" pitchFamily="18" charset="0"/>
              </a:rPr>
              <a:t>.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5EAD8"/>
              </a:solidFill>
              <a:effectLst/>
              <a:uLnTx/>
              <a:uFillTx/>
              <a:latin typeface="Bahnschrift SemiBold Condensed" panose="020B0502040204020203" pitchFamily="34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3058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46" grpId="0" animBg="1"/>
      <p:bldP spid="46" grpId="1" animBg="1"/>
      <p:bldP spid="47" grpId="0" animBg="1"/>
      <p:bldP spid="47" grpId="1" animBg="1"/>
      <p:bldP spid="55" grpId="0"/>
      <p:bldP spid="57" grpId="0"/>
      <p:bldP spid="57" grpId="1"/>
      <p:bldP spid="59" grpId="0"/>
      <p:bldP spid="59" grpId="1"/>
      <p:bldP spid="74" grpId="0"/>
      <p:bldP spid="7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9" name="Google Shape;809;p35"/>
          <p:cNvSpPr txBox="1">
            <a:spLocks noGrp="1"/>
          </p:cNvSpPr>
          <p:nvPr>
            <p:ph type="title"/>
          </p:nvPr>
        </p:nvSpPr>
        <p:spPr>
          <a:xfrm>
            <a:off x="2367339" y="3570068"/>
            <a:ext cx="6278158" cy="11224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sz="13800" dirty="0">
                <a:solidFill>
                  <a:schemeClr val="accent6"/>
                </a:solidFill>
                <a:latin typeface="SVN-SAF" panose="02040603050506020204" pitchFamily="18" charset="0"/>
              </a:rPr>
              <a:t>HOẠT </a:t>
            </a:r>
            <a:br>
              <a:rPr lang="en" sz="13800" dirty="0">
                <a:solidFill>
                  <a:schemeClr val="accent6"/>
                </a:solidFill>
                <a:latin typeface="SVN-SAF" panose="02040603050506020204" pitchFamily="18" charset="0"/>
              </a:rPr>
            </a:br>
            <a:r>
              <a:rPr lang="en" sz="13800" dirty="0">
                <a:solidFill>
                  <a:schemeClr val="accent6"/>
                </a:solidFill>
                <a:latin typeface="SVN-SAF" panose="02040603050506020204" pitchFamily="18" charset="0"/>
              </a:rPr>
              <a:t>ĐỘNG</a:t>
            </a:r>
            <a:endParaRPr sz="13800" dirty="0">
              <a:solidFill>
                <a:schemeClr val="accent6"/>
              </a:solidFill>
              <a:latin typeface="SVN-SAF" panose="02040603050506020204" pitchFamily="18" charset="0"/>
            </a:endParaRPr>
          </a:p>
        </p:txBody>
      </p:sp>
      <p:sp>
        <p:nvSpPr>
          <p:cNvPr id="810" name="Google Shape;810;p35"/>
          <p:cNvSpPr txBox="1">
            <a:spLocks noGrp="1"/>
          </p:cNvSpPr>
          <p:nvPr>
            <p:ph type="title" idx="2"/>
          </p:nvPr>
        </p:nvSpPr>
        <p:spPr>
          <a:xfrm>
            <a:off x="4735447" y="1036900"/>
            <a:ext cx="2056657" cy="11224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dirty="0">
                <a:solidFill>
                  <a:schemeClr val="tx1"/>
                </a:solidFill>
                <a:latin typeface="#9Slide05 Garris" pitchFamily="2" charset="0"/>
              </a:rPr>
              <a:t>03</a:t>
            </a:r>
            <a:endParaRPr dirty="0">
              <a:solidFill>
                <a:schemeClr val="tx1"/>
              </a:solidFill>
              <a:latin typeface="#9Slide05 Garris" pitchFamily="2" charset="0"/>
            </a:endParaRPr>
          </a:p>
        </p:txBody>
      </p:sp>
      <p:grpSp>
        <p:nvGrpSpPr>
          <p:cNvPr id="812" name="Google Shape;812;p35"/>
          <p:cNvGrpSpPr/>
          <p:nvPr/>
        </p:nvGrpSpPr>
        <p:grpSpPr>
          <a:xfrm>
            <a:off x="4327183" y="1135174"/>
            <a:ext cx="2738859" cy="816985"/>
            <a:chOff x="1330300" y="1449538"/>
            <a:chExt cx="894000" cy="266675"/>
          </a:xfrm>
        </p:grpSpPr>
        <p:grpSp>
          <p:nvGrpSpPr>
            <p:cNvPr id="813" name="Google Shape;813;p35"/>
            <p:cNvGrpSpPr/>
            <p:nvPr/>
          </p:nvGrpSpPr>
          <p:grpSpPr>
            <a:xfrm>
              <a:off x="1330300" y="1449538"/>
              <a:ext cx="148900" cy="266675"/>
              <a:chOff x="3936650" y="1187050"/>
              <a:chExt cx="148900" cy="266675"/>
            </a:xfrm>
          </p:grpSpPr>
          <p:sp>
            <p:nvSpPr>
              <p:cNvPr id="814" name="Google Shape;814;p35"/>
              <p:cNvSpPr/>
              <p:nvPr/>
            </p:nvSpPr>
            <p:spPr>
              <a:xfrm>
                <a:off x="3958400" y="1187050"/>
                <a:ext cx="125375" cy="59250"/>
              </a:xfrm>
              <a:custGeom>
                <a:avLst/>
                <a:gdLst/>
                <a:ahLst/>
                <a:cxnLst/>
                <a:rect l="l" t="t" r="r" b="b"/>
                <a:pathLst>
                  <a:path w="5015" h="2370" extrusionOk="0">
                    <a:moveTo>
                      <a:pt x="963" y="1"/>
                    </a:moveTo>
                    <a:cubicBezTo>
                      <a:pt x="99" y="1"/>
                      <a:pt x="0" y="1097"/>
                      <a:pt x="857" y="1342"/>
                    </a:cubicBezTo>
                    <a:cubicBezTo>
                      <a:pt x="2143" y="1720"/>
                      <a:pt x="3450" y="2369"/>
                      <a:pt x="4227" y="2369"/>
                    </a:cubicBezTo>
                    <a:cubicBezTo>
                      <a:pt x="4550" y="2369"/>
                      <a:pt x="4781" y="2257"/>
                      <a:pt x="4881" y="1966"/>
                    </a:cubicBezTo>
                    <a:cubicBezTo>
                      <a:pt x="5015" y="1592"/>
                      <a:pt x="4800" y="1226"/>
                      <a:pt x="4292" y="1039"/>
                    </a:cubicBezTo>
                    <a:cubicBezTo>
                      <a:pt x="3792" y="851"/>
                      <a:pt x="1946" y="182"/>
                      <a:pt x="1223" y="30"/>
                    </a:cubicBezTo>
                    <a:cubicBezTo>
                      <a:pt x="1130" y="10"/>
                      <a:pt x="1043" y="1"/>
                      <a:pt x="9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#9Slide05 Garris" pitchFamily="2" charset="0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15" name="Google Shape;815;p35"/>
              <p:cNvSpPr/>
              <p:nvPr/>
            </p:nvSpPr>
            <p:spPr>
              <a:xfrm>
                <a:off x="3936650" y="1297900"/>
                <a:ext cx="125400" cy="56675"/>
              </a:xfrm>
              <a:custGeom>
                <a:avLst/>
                <a:gdLst/>
                <a:ahLst/>
                <a:cxnLst/>
                <a:rect l="l" t="t" r="r" b="b"/>
                <a:pathLst>
                  <a:path w="5016" h="2267" extrusionOk="0">
                    <a:moveTo>
                      <a:pt x="4175" y="1"/>
                    </a:moveTo>
                    <a:cubicBezTo>
                      <a:pt x="4142" y="1"/>
                      <a:pt x="4108" y="4"/>
                      <a:pt x="4074" y="12"/>
                    </a:cubicBezTo>
                    <a:cubicBezTo>
                      <a:pt x="2905" y="298"/>
                      <a:pt x="1718" y="539"/>
                      <a:pt x="594" y="994"/>
                    </a:cubicBezTo>
                    <a:cubicBezTo>
                      <a:pt x="1" y="1226"/>
                      <a:pt x="92" y="2267"/>
                      <a:pt x="850" y="2267"/>
                    </a:cubicBezTo>
                    <a:cubicBezTo>
                      <a:pt x="935" y="2267"/>
                      <a:pt x="1028" y="2254"/>
                      <a:pt x="1130" y="2225"/>
                    </a:cubicBezTo>
                    <a:cubicBezTo>
                      <a:pt x="4038" y="1404"/>
                      <a:pt x="4207" y="1377"/>
                      <a:pt x="4439" y="1217"/>
                    </a:cubicBezTo>
                    <a:cubicBezTo>
                      <a:pt x="5016" y="816"/>
                      <a:pt x="4662" y="1"/>
                      <a:pt x="41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#9Slide05 Garris" pitchFamily="2" charset="0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16" name="Google Shape;816;p35"/>
              <p:cNvSpPr/>
              <p:nvPr/>
            </p:nvSpPr>
            <p:spPr>
              <a:xfrm>
                <a:off x="3987675" y="1391800"/>
                <a:ext cx="97875" cy="61925"/>
              </a:xfrm>
              <a:custGeom>
                <a:avLst/>
                <a:gdLst/>
                <a:ahLst/>
                <a:cxnLst/>
                <a:rect l="l" t="t" r="r" b="b"/>
                <a:pathLst>
                  <a:path w="3915" h="2477" extrusionOk="0">
                    <a:moveTo>
                      <a:pt x="2960" y="1"/>
                    </a:moveTo>
                    <a:cubicBezTo>
                      <a:pt x="2827" y="1"/>
                      <a:pt x="2682" y="38"/>
                      <a:pt x="2532" y="119"/>
                    </a:cubicBezTo>
                    <a:cubicBezTo>
                      <a:pt x="1872" y="458"/>
                      <a:pt x="1239" y="833"/>
                      <a:pt x="596" y="1216"/>
                    </a:cubicBezTo>
                    <a:cubicBezTo>
                      <a:pt x="1" y="1577"/>
                      <a:pt x="254" y="2477"/>
                      <a:pt x="901" y="2477"/>
                    </a:cubicBezTo>
                    <a:cubicBezTo>
                      <a:pt x="1039" y="2477"/>
                      <a:pt x="1194" y="2436"/>
                      <a:pt x="1364" y="2340"/>
                    </a:cubicBezTo>
                    <a:cubicBezTo>
                      <a:pt x="3041" y="1395"/>
                      <a:pt x="3915" y="1100"/>
                      <a:pt x="3531" y="351"/>
                    </a:cubicBezTo>
                    <a:cubicBezTo>
                      <a:pt x="3415" y="131"/>
                      <a:pt x="3209" y="1"/>
                      <a:pt x="296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#9Slide05 Garris" pitchFamily="2" charset="0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817" name="Google Shape;817;p35"/>
            <p:cNvGrpSpPr/>
            <p:nvPr/>
          </p:nvGrpSpPr>
          <p:grpSpPr>
            <a:xfrm flipH="1">
              <a:off x="2075400" y="1449538"/>
              <a:ext cx="148900" cy="266675"/>
              <a:chOff x="3936650" y="1187050"/>
              <a:chExt cx="148900" cy="266675"/>
            </a:xfrm>
          </p:grpSpPr>
          <p:sp>
            <p:nvSpPr>
              <p:cNvPr id="818" name="Google Shape;818;p35"/>
              <p:cNvSpPr/>
              <p:nvPr/>
            </p:nvSpPr>
            <p:spPr>
              <a:xfrm>
                <a:off x="3958400" y="1187050"/>
                <a:ext cx="125375" cy="59250"/>
              </a:xfrm>
              <a:custGeom>
                <a:avLst/>
                <a:gdLst/>
                <a:ahLst/>
                <a:cxnLst/>
                <a:rect l="l" t="t" r="r" b="b"/>
                <a:pathLst>
                  <a:path w="5015" h="2370" extrusionOk="0">
                    <a:moveTo>
                      <a:pt x="963" y="1"/>
                    </a:moveTo>
                    <a:cubicBezTo>
                      <a:pt x="99" y="1"/>
                      <a:pt x="0" y="1097"/>
                      <a:pt x="857" y="1342"/>
                    </a:cubicBezTo>
                    <a:cubicBezTo>
                      <a:pt x="2143" y="1720"/>
                      <a:pt x="3450" y="2369"/>
                      <a:pt x="4227" y="2369"/>
                    </a:cubicBezTo>
                    <a:cubicBezTo>
                      <a:pt x="4550" y="2369"/>
                      <a:pt x="4781" y="2257"/>
                      <a:pt x="4881" y="1966"/>
                    </a:cubicBezTo>
                    <a:cubicBezTo>
                      <a:pt x="5015" y="1592"/>
                      <a:pt x="4800" y="1226"/>
                      <a:pt x="4292" y="1039"/>
                    </a:cubicBezTo>
                    <a:cubicBezTo>
                      <a:pt x="3792" y="851"/>
                      <a:pt x="1946" y="182"/>
                      <a:pt x="1223" y="30"/>
                    </a:cubicBezTo>
                    <a:cubicBezTo>
                      <a:pt x="1130" y="10"/>
                      <a:pt x="1043" y="1"/>
                      <a:pt x="9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#9Slide05 Garris" pitchFamily="2" charset="0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19" name="Google Shape;819;p35"/>
              <p:cNvSpPr/>
              <p:nvPr/>
            </p:nvSpPr>
            <p:spPr>
              <a:xfrm>
                <a:off x="3936650" y="1297900"/>
                <a:ext cx="125400" cy="56675"/>
              </a:xfrm>
              <a:custGeom>
                <a:avLst/>
                <a:gdLst/>
                <a:ahLst/>
                <a:cxnLst/>
                <a:rect l="l" t="t" r="r" b="b"/>
                <a:pathLst>
                  <a:path w="5016" h="2267" extrusionOk="0">
                    <a:moveTo>
                      <a:pt x="4175" y="1"/>
                    </a:moveTo>
                    <a:cubicBezTo>
                      <a:pt x="4142" y="1"/>
                      <a:pt x="4108" y="4"/>
                      <a:pt x="4074" y="12"/>
                    </a:cubicBezTo>
                    <a:cubicBezTo>
                      <a:pt x="2905" y="298"/>
                      <a:pt x="1718" y="539"/>
                      <a:pt x="594" y="994"/>
                    </a:cubicBezTo>
                    <a:cubicBezTo>
                      <a:pt x="1" y="1226"/>
                      <a:pt x="92" y="2267"/>
                      <a:pt x="850" y="2267"/>
                    </a:cubicBezTo>
                    <a:cubicBezTo>
                      <a:pt x="935" y="2267"/>
                      <a:pt x="1028" y="2254"/>
                      <a:pt x="1130" y="2225"/>
                    </a:cubicBezTo>
                    <a:cubicBezTo>
                      <a:pt x="4038" y="1404"/>
                      <a:pt x="4207" y="1377"/>
                      <a:pt x="4439" y="1217"/>
                    </a:cubicBezTo>
                    <a:cubicBezTo>
                      <a:pt x="5016" y="816"/>
                      <a:pt x="4662" y="1"/>
                      <a:pt x="41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#9Slide05 Garris" pitchFamily="2" charset="0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20" name="Google Shape;820;p35"/>
              <p:cNvSpPr/>
              <p:nvPr/>
            </p:nvSpPr>
            <p:spPr>
              <a:xfrm>
                <a:off x="3987675" y="1391800"/>
                <a:ext cx="97875" cy="61925"/>
              </a:xfrm>
              <a:custGeom>
                <a:avLst/>
                <a:gdLst/>
                <a:ahLst/>
                <a:cxnLst/>
                <a:rect l="l" t="t" r="r" b="b"/>
                <a:pathLst>
                  <a:path w="3915" h="2477" extrusionOk="0">
                    <a:moveTo>
                      <a:pt x="2960" y="1"/>
                    </a:moveTo>
                    <a:cubicBezTo>
                      <a:pt x="2827" y="1"/>
                      <a:pt x="2682" y="38"/>
                      <a:pt x="2532" y="119"/>
                    </a:cubicBezTo>
                    <a:cubicBezTo>
                      <a:pt x="1872" y="458"/>
                      <a:pt x="1239" y="833"/>
                      <a:pt x="596" y="1216"/>
                    </a:cubicBezTo>
                    <a:cubicBezTo>
                      <a:pt x="1" y="1577"/>
                      <a:pt x="254" y="2477"/>
                      <a:pt x="901" y="2477"/>
                    </a:cubicBezTo>
                    <a:cubicBezTo>
                      <a:pt x="1039" y="2477"/>
                      <a:pt x="1194" y="2436"/>
                      <a:pt x="1364" y="2340"/>
                    </a:cubicBezTo>
                    <a:cubicBezTo>
                      <a:pt x="3041" y="1395"/>
                      <a:pt x="3915" y="1100"/>
                      <a:pt x="3531" y="351"/>
                    </a:cubicBezTo>
                    <a:cubicBezTo>
                      <a:pt x="3415" y="131"/>
                      <a:pt x="3209" y="1"/>
                      <a:pt x="296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#9Slide05 Garris" pitchFamily="2" charset="0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821" name="Google Shape;821;p35"/>
          <p:cNvGrpSpPr/>
          <p:nvPr/>
        </p:nvGrpSpPr>
        <p:grpSpPr>
          <a:xfrm rot="423360">
            <a:off x="9498318" y="2492274"/>
            <a:ext cx="2056945" cy="3745457"/>
            <a:chOff x="6793950" y="864075"/>
            <a:chExt cx="1498068" cy="2727807"/>
          </a:xfrm>
        </p:grpSpPr>
        <p:sp>
          <p:nvSpPr>
            <p:cNvPr id="822" name="Google Shape;822;p35"/>
            <p:cNvSpPr/>
            <p:nvPr/>
          </p:nvSpPr>
          <p:spPr>
            <a:xfrm>
              <a:off x="6793950" y="864075"/>
              <a:ext cx="1498068" cy="2727807"/>
            </a:xfrm>
            <a:custGeom>
              <a:avLst/>
              <a:gdLst/>
              <a:ahLst/>
              <a:cxnLst/>
              <a:rect l="l" t="t" r="r" b="b"/>
              <a:pathLst>
                <a:path w="54674" h="99555" extrusionOk="0">
                  <a:moveTo>
                    <a:pt x="53063" y="36700"/>
                  </a:moveTo>
                  <a:cubicBezTo>
                    <a:pt x="52665" y="36365"/>
                    <a:pt x="52310" y="35989"/>
                    <a:pt x="51912" y="35570"/>
                  </a:cubicBezTo>
                  <a:cubicBezTo>
                    <a:pt x="51389" y="33039"/>
                    <a:pt x="50489" y="30591"/>
                    <a:pt x="49213" y="28080"/>
                  </a:cubicBezTo>
                  <a:cubicBezTo>
                    <a:pt x="47916" y="25590"/>
                    <a:pt x="46242" y="23581"/>
                    <a:pt x="44924" y="22116"/>
                  </a:cubicBezTo>
                  <a:cubicBezTo>
                    <a:pt x="44903" y="22116"/>
                    <a:pt x="44882" y="22096"/>
                    <a:pt x="44882" y="22075"/>
                  </a:cubicBezTo>
                  <a:cubicBezTo>
                    <a:pt x="43710" y="20840"/>
                    <a:pt x="42350" y="19710"/>
                    <a:pt x="40697" y="18601"/>
                  </a:cubicBezTo>
                  <a:cubicBezTo>
                    <a:pt x="37893" y="16718"/>
                    <a:pt x="34964" y="15463"/>
                    <a:pt x="31951" y="14814"/>
                  </a:cubicBezTo>
                  <a:lnTo>
                    <a:pt x="31930" y="14647"/>
                  </a:lnTo>
                  <a:lnTo>
                    <a:pt x="31930" y="13475"/>
                  </a:lnTo>
                  <a:cubicBezTo>
                    <a:pt x="31930" y="11948"/>
                    <a:pt x="31867" y="10420"/>
                    <a:pt x="31742" y="8914"/>
                  </a:cubicBezTo>
                  <a:cubicBezTo>
                    <a:pt x="31721" y="8160"/>
                    <a:pt x="31721" y="7428"/>
                    <a:pt x="31700" y="6675"/>
                  </a:cubicBezTo>
                  <a:cubicBezTo>
                    <a:pt x="31700" y="5922"/>
                    <a:pt x="31679" y="5147"/>
                    <a:pt x="31679" y="4373"/>
                  </a:cubicBezTo>
                  <a:cubicBezTo>
                    <a:pt x="31679" y="2762"/>
                    <a:pt x="30842" y="1381"/>
                    <a:pt x="29440" y="670"/>
                  </a:cubicBezTo>
                  <a:cubicBezTo>
                    <a:pt x="29398" y="649"/>
                    <a:pt x="29336" y="628"/>
                    <a:pt x="29294" y="607"/>
                  </a:cubicBezTo>
                  <a:lnTo>
                    <a:pt x="29189" y="565"/>
                  </a:lnTo>
                  <a:cubicBezTo>
                    <a:pt x="28771" y="356"/>
                    <a:pt x="27976" y="0"/>
                    <a:pt x="26929" y="0"/>
                  </a:cubicBezTo>
                  <a:cubicBezTo>
                    <a:pt x="26678" y="0"/>
                    <a:pt x="26448" y="21"/>
                    <a:pt x="26218" y="42"/>
                  </a:cubicBezTo>
                  <a:cubicBezTo>
                    <a:pt x="25360" y="63"/>
                    <a:pt x="24691" y="272"/>
                    <a:pt x="24147" y="544"/>
                  </a:cubicBezTo>
                  <a:cubicBezTo>
                    <a:pt x="23226" y="942"/>
                    <a:pt x="22473" y="1653"/>
                    <a:pt x="22033" y="2574"/>
                  </a:cubicBezTo>
                  <a:cubicBezTo>
                    <a:pt x="21719" y="3202"/>
                    <a:pt x="21573" y="3892"/>
                    <a:pt x="21615" y="4603"/>
                  </a:cubicBezTo>
                  <a:cubicBezTo>
                    <a:pt x="21594" y="5085"/>
                    <a:pt x="21594" y="5650"/>
                    <a:pt x="21657" y="6235"/>
                  </a:cubicBezTo>
                  <a:cubicBezTo>
                    <a:pt x="21615" y="6800"/>
                    <a:pt x="21636" y="7323"/>
                    <a:pt x="21657" y="7742"/>
                  </a:cubicBezTo>
                  <a:cubicBezTo>
                    <a:pt x="21678" y="7993"/>
                    <a:pt x="21698" y="8244"/>
                    <a:pt x="21678" y="8411"/>
                  </a:cubicBezTo>
                  <a:cubicBezTo>
                    <a:pt x="21678" y="8495"/>
                    <a:pt x="21678" y="8558"/>
                    <a:pt x="21678" y="8642"/>
                  </a:cubicBezTo>
                  <a:cubicBezTo>
                    <a:pt x="21698" y="8746"/>
                    <a:pt x="21678" y="8872"/>
                    <a:pt x="21678" y="8997"/>
                  </a:cubicBezTo>
                  <a:cubicBezTo>
                    <a:pt x="21657" y="9353"/>
                    <a:pt x="21657" y="9813"/>
                    <a:pt x="21698" y="10336"/>
                  </a:cubicBezTo>
                  <a:cubicBezTo>
                    <a:pt x="21678" y="10483"/>
                    <a:pt x="21657" y="10629"/>
                    <a:pt x="21657" y="10776"/>
                  </a:cubicBezTo>
                  <a:cubicBezTo>
                    <a:pt x="21636" y="10964"/>
                    <a:pt x="21636" y="11215"/>
                    <a:pt x="21678" y="11508"/>
                  </a:cubicBezTo>
                  <a:cubicBezTo>
                    <a:pt x="21573" y="12324"/>
                    <a:pt x="21657" y="13057"/>
                    <a:pt x="21761" y="13580"/>
                  </a:cubicBezTo>
                  <a:cubicBezTo>
                    <a:pt x="21740" y="13998"/>
                    <a:pt x="21740" y="14417"/>
                    <a:pt x="21740" y="14814"/>
                  </a:cubicBezTo>
                  <a:cubicBezTo>
                    <a:pt x="19020" y="15400"/>
                    <a:pt x="16426" y="16509"/>
                    <a:pt x="13978" y="18078"/>
                  </a:cubicBezTo>
                  <a:cubicBezTo>
                    <a:pt x="10002" y="20652"/>
                    <a:pt x="6947" y="24376"/>
                    <a:pt x="4939" y="29126"/>
                  </a:cubicBezTo>
                  <a:cubicBezTo>
                    <a:pt x="4939" y="29147"/>
                    <a:pt x="4918" y="29168"/>
                    <a:pt x="4918" y="29189"/>
                  </a:cubicBezTo>
                  <a:cubicBezTo>
                    <a:pt x="4457" y="30319"/>
                    <a:pt x="3872" y="31699"/>
                    <a:pt x="3704" y="33311"/>
                  </a:cubicBezTo>
                  <a:cubicBezTo>
                    <a:pt x="3558" y="33708"/>
                    <a:pt x="3411" y="34252"/>
                    <a:pt x="3328" y="34859"/>
                  </a:cubicBezTo>
                  <a:cubicBezTo>
                    <a:pt x="2595" y="35696"/>
                    <a:pt x="1988" y="36554"/>
                    <a:pt x="1486" y="37307"/>
                  </a:cubicBezTo>
                  <a:cubicBezTo>
                    <a:pt x="1" y="39420"/>
                    <a:pt x="398" y="41659"/>
                    <a:pt x="2491" y="43145"/>
                  </a:cubicBezTo>
                  <a:cubicBezTo>
                    <a:pt x="2491" y="43166"/>
                    <a:pt x="2679" y="43291"/>
                    <a:pt x="2679" y="43291"/>
                  </a:cubicBezTo>
                  <a:cubicBezTo>
                    <a:pt x="3223" y="43668"/>
                    <a:pt x="3851" y="44107"/>
                    <a:pt x="4625" y="44484"/>
                  </a:cubicBezTo>
                  <a:cubicBezTo>
                    <a:pt x="4625" y="44484"/>
                    <a:pt x="4625" y="44484"/>
                    <a:pt x="4625" y="44484"/>
                  </a:cubicBezTo>
                  <a:cubicBezTo>
                    <a:pt x="4667" y="45195"/>
                    <a:pt x="4729" y="45865"/>
                    <a:pt x="4771" y="46534"/>
                  </a:cubicBezTo>
                  <a:lnTo>
                    <a:pt x="4834" y="47246"/>
                  </a:lnTo>
                  <a:cubicBezTo>
                    <a:pt x="4834" y="47267"/>
                    <a:pt x="4918" y="48271"/>
                    <a:pt x="4918" y="48271"/>
                  </a:cubicBezTo>
                  <a:cubicBezTo>
                    <a:pt x="5190" y="51138"/>
                    <a:pt x="5462" y="54109"/>
                    <a:pt x="5713" y="57038"/>
                  </a:cubicBezTo>
                  <a:cubicBezTo>
                    <a:pt x="5838" y="58524"/>
                    <a:pt x="5964" y="60009"/>
                    <a:pt x="6090" y="61474"/>
                  </a:cubicBezTo>
                  <a:cubicBezTo>
                    <a:pt x="6320" y="64173"/>
                    <a:pt x="6550" y="66935"/>
                    <a:pt x="6801" y="69676"/>
                  </a:cubicBezTo>
                  <a:lnTo>
                    <a:pt x="6843" y="69990"/>
                  </a:lnTo>
                  <a:cubicBezTo>
                    <a:pt x="6968" y="71601"/>
                    <a:pt x="7094" y="73296"/>
                    <a:pt x="7240" y="74928"/>
                  </a:cubicBezTo>
                  <a:cubicBezTo>
                    <a:pt x="7450" y="77459"/>
                    <a:pt x="7701" y="79991"/>
                    <a:pt x="7952" y="82460"/>
                  </a:cubicBezTo>
                  <a:lnTo>
                    <a:pt x="7952" y="82607"/>
                  </a:lnTo>
                  <a:lnTo>
                    <a:pt x="8307" y="86603"/>
                  </a:lnTo>
                  <a:cubicBezTo>
                    <a:pt x="8307" y="86624"/>
                    <a:pt x="8412" y="87649"/>
                    <a:pt x="8412" y="87649"/>
                  </a:cubicBezTo>
                  <a:cubicBezTo>
                    <a:pt x="8558" y="89114"/>
                    <a:pt x="8705" y="90620"/>
                    <a:pt x="8810" y="92064"/>
                  </a:cubicBezTo>
                  <a:cubicBezTo>
                    <a:pt x="8810" y="92085"/>
                    <a:pt x="8810" y="92106"/>
                    <a:pt x="8810" y="92127"/>
                  </a:cubicBezTo>
                  <a:cubicBezTo>
                    <a:pt x="9019" y="94993"/>
                    <a:pt x="9688" y="96521"/>
                    <a:pt x="13015" y="97923"/>
                  </a:cubicBezTo>
                  <a:cubicBezTo>
                    <a:pt x="13392" y="98090"/>
                    <a:pt x="13810" y="98216"/>
                    <a:pt x="14271" y="98320"/>
                  </a:cubicBezTo>
                  <a:cubicBezTo>
                    <a:pt x="17911" y="99283"/>
                    <a:pt x="21447" y="99471"/>
                    <a:pt x="24460" y="99534"/>
                  </a:cubicBezTo>
                  <a:cubicBezTo>
                    <a:pt x="25004" y="99555"/>
                    <a:pt x="25548" y="99555"/>
                    <a:pt x="26092" y="99555"/>
                  </a:cubicBezTo>
                  <a:cubicBezTo>
                    <a:pt x="29022" y="99555"/>
                    <a:pt x="31616" y="99408"/>
                    <a:pt x="33960" y="99115"/>
                  </a:cubicBezTo>
                  <a:lnTo>
                    <a:pt x="34713" y="99032"/>
                  </a:lnTo>
                  <a:cubicBezTo>
                    <a:pt x="37245" y="98739"/>
                    <a:pt x="40111" y="98404"/>
                    <a:pt x="42873" y="97065"/>
                  </a:cubicBezTo>
                  <a:cubicBezTo>
                    <a:pt x="44108" y="96751"/>
                    <a:pt x="45865" y="95788"/>
                    <a:pt x="46179" y="92880"/>
                  </a:cubicBezTo>
                  <a:cubicBezTo>
                    <a:pt x="46179" y="92880"/>
                    <a:pt x="46200" y="92775"/>
                    <a:pt x="46200" y="92755"/>
                  </a:cubicBezTo>
                  <a:cubicBezTo>
                    <a:pt x="46325" y="91164"/>
                    <a:pt x="46472" y="89595"/>
                    <a:pt x="46598" y="88026"/>
                  </a:cubicBezTo>
                  <a:cubicBezTo>
                    <a:pt x="46618" y="88026"/>
                    <a:pt x="46681" y="87105"/>
                    <a:pt x="46681" y="87105"/>
                  </a:cubicBezTo>
                  <a:cubicBezTo>
                    <a:pt x="46765" y="85850"/>
                    <a:pt x="46849" y="84678"/>
                    <a:pt x="46995" y="83506"/>
                  </a:cubicBezTo>
                  <a:cubicBezTo>
                    <a:pt x="47204" y="81665"/>
                    <a:pt x="47372" y="79824"/>
                    <a:pt x="47518" y="78045"/>
                  </a:cubicBezTo>
                  <a:cubicBezTo>
                    <a:pt x="47581" y="77334"/>
                    <a:pt x="47644" y="76643"/>
                    <a:pt x="47706" y="75932"/>
                  </a:cubicBezTo>
                  <a:cubicBezTo>
                    <a:pt x="47790" y="75011"/>
                    <a:pt x="47853" y="74091"/>
                    <a:pt x="47916" y="73212"/>
                  </a:cubicBezTo>
                  <a:cubicBezTo>
                    <a:pt x="47978" y="72354"/>
                    <a:pt x="48041" y="71496"/>
                    <a:pt x="48125" y="70659"/>
                  </a:cubicBezTo>
                  <a:cubicBezTo>
                    <a:pt x="48250" y="69174"/>
                    <a:pt x="48397" y="67688"/>
                    <a:pt x="48543" y="66203"/>
                  </a:cubicBezTo>
                  <a:cubicBezTo>
                    <a:pt x="48690" y="64633"/>
                    <a:pt x="48857" y="63064"/>
                    <a:pt x="49004" y="61453"/>
                  </a:cubicBezTo>
                  <a:lnTo>
                    <a:pt x="49025" y="61202"/>
                  </a:lnTo>
                  <a:cubicBezTo>
                    <a:pt x="49338" y="57373"/>
                    <a:pt x="49694" y="53439"/>
                    <a:pt x="49987" y="49505"/>
                  </a:cubicBezTo>
                  <a:cubicBezTo>
                    <a:pt x="50008" y="49192"/>
                    <a:pt x="50050" y="48878"/>
                    <a:pt x="50071" y="48543"/>
                  </a:cubicBezTo>
                  <a:cubicBezTo>
                    <a:pt x="50175" y="47706"/>
                    <a:pt x="50259" y="46764"/>
                    <a:pt x="50280" y="45781"/>
                  </a:cubicBezTo>
                  <a:cubicBezTo>
                    <a:pt x="50427" y="45174"/>
                    <a:pt x="50427" y="44672"/>
                    <a:pt x="50427" y="44358"/>
                  </a:cubicBezTo>
                  <a:cubicBezTo>
                    <a:pt x="50427" y="44358"/>
                    <a:pt x="50427" y="44254"/>
                    <a:pt x="50427" y="44254"/>
                  </a:cubicBezTo>
                  <a:cubicBezTo>
                    <a:pt x="50531" y="44170"/>
                    <a:pt x="50657" y="44107"/>
                    <a:pt x="50782" y="44023"/>
                  </a:cubicBezTo>
                  <a:cubicBezTo>
                    <a:pt x="51682" y="43479"/>
                    <a:pt x="53042" y="42643"/>
                    <a:pt x="53900" y="40990"/>
                  </a:cubicBezTo>
                  <a:cubicBezTo>
                    <a:pt x="54674" y="39546"/>
                    <a:pt x="54318" y="37746"/>
                    <a:pt x="53063" y="367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823" name="Google Shape;823;p35"/>
            <p:cNvGrpSpPr/>
            <p:nvPr/>
          </p:nvGrpSpPr>
          <p:grpSpPr>
            <a:xfrm>
              <a:off x="6902950" y="963600"/>
              <a:ext cx="1280100" cy="2528800"/>
              <a:chOff x="4490750" y="511075"/>
              <a:chExt cx="1280100" cy="2528800"/>
            </a:xfrm>
          </p:grpSpPr>
          <p:sp>
            <p:nvSpPr>
              <p:cNvPr id="824" name="Google Shape;824;p35"/>
              <p:cNvSpPr/>
              <p:nvPr/>
            </p:nvSpPr>
            <p:spPr>
              <a:xfrm>
                <a:off x="4656800" y="1922200"/>
                <a:ext cx="959925" cy="945875"/>
              </a:xfrm>
              <a:custGeom>
                <a:avLst/>
                <a:gdLst/>
                <a:ahLst/>
                <a:cxnLst/>
                <a:rect l="l" t="t" r="r" b="b"/>
                <a:pathLst>
                  <a:path w="38397" h="37835" extrusionOk="0">
                    <a:moveTo>
                      <a:pt x="21296" y="1"/>
                    </a:moveTo>
                    <a:cubicBezTo>
                      <a:pt x="20052" y="1"/>
                      <a:pt x="18953" y="594"/>
                      <a:pt x="17920" y="1384"/>
                    </a:cubicBezTo>
                    <a:cubicBezTo>
                      <a:pt x="17845" y="1585"/>
                      <a:pt x="17845" y="1810"/>
                      <a:pt x="17845" y="2011"/>
                    </a:cubicBezTo>
                    <a:cubicBezTo>
                      <a:pt x="17820" y="2387"/>
                      <a:pt x="17795" y="2763"/>
                      <a:pt x="17845" y="3114"/>
                    </a:cubicBezTo>
                    <a:cubicBezTo>
                      <a:pt x="17970" y="4216"/>
                      <a:pt x="17970" y="5344"/>
                      <a:pt x="18873" y="6171"/>
                    </a:cubicBezTo>
                    <a:cubicBezTo>
                      <a:pt x="19023" y="6297"/>
                      <a:pt x="19198" y="6397"/>
                      <a:pt x="19399" y="6472"/>
                    </a:cubicBezTo>
                    <a:cubicBezTo>
                      <a:pt x="19487" y="6501"/>
                      <a:pt x="19567" y="6514"/>
                      <a:pt x="19648" y="6514"/>
                    </a:cubicBezTo>
                    <a:cubicBezTo>
                      <a:pt x="19705" y="6514"/>
                      <a:pt x="19763" y="6507"/>
                      <a:pt x="19825" y="6497"/>
                    </a:cubicBezTo>
                    <a:cubicBezTo>
                      <a:pt x="19975" y="6472"/>
                      <a:pt x="20076" y="6397"/>
                      <a:pt x="20201" y="6297"/>
                    </a:cubicBezTo>
                    <a:cubicBezTo>
                      <a:pt x="20276" y="6246"/>
                      <a:pt x="20326" y="6171"/>
                      <a:pt x="20401" y="6096"/>
                    </a:cubicBezTo>
                    <a:cubicBezTo>
                      <a:pt x="20627" y="5870"/>
                      <a:pt x="20828" y="5620"/>
                      <a:pt x="20953" y="5319"/>
                    </a:cubicBezTo>
                    <a:cubicBezTo>
                      <a:pt x="21429" y="4216"/>
                      <a:pt x="21329" y="2963"/>
                      <a:pt x="21780" y="1835"/>
                    </a:cubicBezTo>
                    <a:lnTo>
                      <a:pt x="21780" y="1835"/>
                    </a:lnTo>
                    <a:cubicBezTo>
                      <a:pt x="22306" y="3615"/>
                      <a:pt x="21780" y="5144"/>
                      <a:pt x="20677" y="6522"/>
                    </a:cubicBezTo>
                    <a:cubicBezTo>
                      <a:pt x="20502" y="6698"/>
                      <a:pt x="20251" y="6748"/>
                      <a:pt x="20000" y="6748"/>
                    </a:cubicBezTo>
                    <a:cubicBezTo>
                      <a:pt x="19875" y="6748"/>
                      <a:pt x="19750" y="6773"/>
                      <a:pt x="19650" y="6773"/>
                    </a:cubicBezTo>
                    <a:cubicBezTo>
                      <a:pt x="19474" y="6773"/>
                      <a:pt x="19324" y="6748"/>
                      <a:pt x="19198" y="6672"/>
                    </a:cubicBezTo>
                    <a:cubicBezTo>
                      <a:pt x="19123" y="6647"/>
                      <a:pt x="19048" y="6597"/>
                      <a:pt x="18998" y="6572"/>
                    </a:cubicBezTo>
                    <a:cubicBezTo>
                      <a:pt x="18848" y="6472"/>
                      <a:pt x="18697" y="6347"/>
                      <a:pt x="18572" y="6246"/>
                    </a:cubicBezTo>
                    <a:cubicBezTo>
                      <a:pt x="18171" y="5921"/>
                      <a:pt x="17995" y="5469"/>
                      <a:pt x="17820" y="4993"/>
                    </a:cubicBezTo>
                    <a:cubicBezTo>
                      <a:pt x="17419" y="3991"/>
                      <a:pt x="17645" y="2938"/>
                      <a:pt x="17519" y="1936"/>
                    </a:cubicBezTo>
                    <a:cubicBezTo>
                      <a:pt x="17420" y="1573"/>
                      <a:pt x="17234" y="1427"/>
                      <a:pt x="16990" y="1427"/>
                    </a:cubicBezTo>
                    <a:cubicBezTo>
                      <a:pt x="16863" y="1427"/>
                      <a:pt x="16721" y="1466"/>
                      <a:pt x="16567" y="1535"/>
                    </a:cubicBezTo>
                    <a:cubicBezTo>
                      <a:pt x="16066" y="1760"/>
                      <a:pt x="15589" y="2061"/>
                      <a:pt x="15113" y="2387"/>
                    </a:cubicBezTo>
                    <a:cubicBezTo>
                      <a:pt x="15038" y="2412"/>
                      <a:pt x="14963" y="2462"/>
                      <a:pt x="14888" y="2512"/>
                    </a:cubicBezTo>
                    <a:cubicBezTo>
                      <a:pt x="13910" y="3038"/>
                      <a:pt x="12933" y="3540"/>
                      <a:pt x="11980" y="4091"/>
                    </a:cubicBezTo>
                    <a:cubicBezTo>
                      <a:pt x="11560" y="4343"/>
                      <a:pt x="11105" y="4454"/>
                      <a:pt x="10630" y="4454"/>
                    </a:cubicBezTo>
                    <a:cubicBezTo>
                      <a:pt x="10538" y="4454"/>
                      <a:pt x="10445" y="4450"/>
                      <a:pt x="10351" y="4442"/>
                    </a:cubicBezTo>
                    <a:cubicBezTo>
                      <a:pt x="9765" y="4645"/>
                      <a:pt x="9178" y="4929"/>
                      <a:pt x="8537" y="4929"/>
                    </a:cubicBezTo>
                    <a:cubicBezTo>
                      <a:pt x="8466" y="4929"/>
                      <a:pt x="8394" y="4926"/>
                      <a:pt x="8321" y="4918"/>
                    </a:cubicBezTo>
                    <a:cubicBezTo>
                      <a:pt x="7892" y="4918"/>
                      <a:pt x="7480" y="5084"/>
                      <a:pt x="7040" y="5084"/>
                    </a:cubicBezTo>
                    <a:cubicBezTo>
                      <a:pt x="6967" y="5084"/>
                      <a:pt x="6893" y="5079"/>
                      <a:pt x="6817" y="5068"/>
                    </a:cubicBezTo>
                    <a:cubicBezTo>
                      <a:pt x="4913" y="4818"/>
                      <a:pt x="2958" y="4943"/>
                      <a:pt x="1053" y="4718"/>
                    </a:cubicBezTo>
                    <a:cubicBezTo>
                      <a:pt x="870" y="4689"/>
                      <a:pt x="687" y="4637"/>
                      <a:pt x="508" y="4637"/>
                    </a:cubicBezTo>
                    <a:cubicBezTo>
                      <a:pt x="369" y="4637"/>
                      <a:pt x="232" y="4669"/>
                      <a:pt x="101" y="4768"/>
                    </a:cubicBezTo>
                    <a:cubicBezTo>
                      <a:pt x="101" y="5319"/>
                      <a:pt x="0" y="5870"/>
                      <a:pt x="276" y="6372"/>
                    </a:cubicBezTo>
                    <a:cubicBezTo>
                      <a:pt x="426" y="7449"/>
                      <a:pt x="627" y="8502"/>
                      <a:pt x="502" y="9580"/>
                    </a:cubicBezTo>
                    <a:cubicBezTo>
                      <a:pt x="652" y="11359"/>
                      <a:pt x="777" y="13164"/>
                      <a:pt x="953" y="14943"/>
                    </a:cubicBezTo>
                    <a:cubicBezTo>
                      <a:pt x="1329" y="19104"/>
                      <a:pt x="1705" y="23239"/>
                      <a:pt x="2081" y="27374"/>
                    </a:cubicBezTo>
                    <a:cubicBezTo>
                      <a:pt x="2281" y="29580"/>
                      <a:pt x="2507" y="31810"/>
                      <a:pt x="2732" y="34016"/>
                    </a:cubicBezTo>
                    <a:cubicBezTo>
                      <a:pt x="3311" y="34350"/>
                      <a:pt x="3752" y="35001"/>
                      <a:pt x="4494" y="35001"/>
                    </a:cubicBezTo>
                    <a:cubicBezTo>
                      <a:pt x="4587" y="35001"/>
                      <a:pt x="4684" y="34991"/>
                      <a:pt x="4787" y="34968"/>
                    </a:cubicBezTo>
                    <a:cubicBezTo>
                      <a:pt x="5013" y="34567"/>
                      <a:pt x="4938" y="34116"/>
                      <a:pt x="4938" y="33690"/>
                    </a:cubicBezTo>
                    <a:cubicBezTo>
                      <a:pt x="4963" y="33239"/>
                      <a:pt x="5088" y="32813"/>
                      <a:pt x="5564" y="32638"/>
                    </a:cubicBezTo>
                    <a:cubicBezTo>
                      <a:pt x="6053" y="32451"/>
                      <a:pt x="6559" y="32288"/>
                      <a:pt x="7058" y="32288"/>
                    </a:cubicBezTo>
                    <a:cubicBezTo>
                      <a:pt x="7428" y="32288"/>
                      <a:pt x="7793" y="32378"/>
                      <a:pt x="8146" y="32612"/>
                    </a:cubicBezTo>
                    <a:cubicBezTo>
                      <a:pt x="8998" y="33164"/>
                      <a:pt x="9349" y="33991"/>
                      <a:pt x="9274" y="35019"/>
                    </a:cubicBezTo>
                    <a:cubicBezTo>
                      <a:pt x="9223" y="35595"/>
                      <a:pt x="8948" y="36171"/>
                      <a:pt x="9198" y="36773"/>
                    </a:cubicBezTo>
                    <a:cubicBezTo>
                      <a:pt x="9697" y="37293"/>
                      <a:pt x="10706" y="37523"/>
                      <a:pt x="11826" y="37523"/>
                    </a:cubicBezTo>
                    <a:cubicBezTo>
                      <a:pt x="13298" y="37523"/>
                      <a:pt x="14962" y="37127"/>
                      <a:pt x="15915" y="36472"/>
                    </a:cubicBezTo>
                    <a:cubicBezTo>
                      <a:pt x="16041" y="36372"/>
                      <a:pt x="16141" y="36247"/>
                      <a:pt x="16216" y="36096"/>
                    </a:cubicBezTo>
                    <a:cubicBezTo>
                      <a:pt x="16416" y="35144"/>
                      <a:pt x="16366" y="34066"/>
                      <a:pt x="17544" y="33640"/>
                    </a:cubicBezTo>
                    <a:cubicBezTo>
                      <a:pt x="18121" y="33389"/>
                      <a:pt x="18747" y="33289"/>
                      <a:pt x="19374" y="33139"/>
                    </a:cubicBezTo>
                    <a:cubicBezTo>
                      <a:pt x="19436" y="33128"/>
                      <a:pt x="19503" y="33122"/>
                      <a:pt x="19570" y="33122"/>
                    </a:cubicBezTo>
                    <a:cubicBezTo>
                      <a:pt x="19665" y="33122"/>
                      <a:pt x="19762" y="33134"/>
                      <a:pt x="19850" y="33164"/>
                    </a:cubicBezTo>
                    <a:cubicBezTo>
                      <a:pt x="19925" y="33189"/>
                      <a:pt x="20000" y="33214"/>
                      <a:pt x="20076" y="33239"/>
                    </a:cubicBezTo>
                    <a:cubicBezTo>
                      <a:pt x="20251" y="33289"/>
                      <a:pt x="20376" y="33364"/>
                      <a:pt x="20502" y="33490"/>
                    </a:cubicBezTo>
                    <a:cubicBezTo>
                      <a:pt x="20878" y="33891"/>
                      <a:pt x="20903" y="34567"/>
                      <a:pt x="21504" y="34793"/>
                    </a:cubicBezTo>
                    <a:cubicBezTo>
                      <a:pt x="22256" y="34768"/>
                      <a:pt x="23033" y="34743"/>
                      <a:pt x="23810" y="34618"/>
                    </a:cubicBezTo>
                    <a:cubicBezTo>
                      <a:pt x="24361" y="34317"/>
                      <a:pt x="24838" y="33866"/>
                      <a:pt x="25514" y="33815"/>
                    </a:cubicBezTo>
                    <a:cubicBezTo>
                      <a:pt x="25815" y="33690"/>
                      <a:pt x="26141" y="33690"/>
                      <a:pt x="26467" y="33615"/>
                    </a:cubicBezTo>
                    <a:cubicBezTo>
                      <a:pt x="26650" y="33548"/>
                      <a:pt x="26829" y="33506"/>
                      <a:pt x="26992" y="33506"/>
                    </a:cubicBezTo>
                    <a:cubicBezTo>
                      <a:pt x="27319" y="33506"/>
                      <a:pt x="27586" y="33673"/>
                      <a:pt x="27720" y="34141"/>
                    </a:cubicBezTo>
                    <a:cubicBezTo>
                      <a:pt x="27870" y="34467"/>
                      <a:pt x="27920" y="34843"/>
                      <a:pt x="28246" y="35094"/>
                    </a:cubicBezTo>
                    <a:cubicBezTo>
                      <a:pt x="29148" y="35394"/>
                      <a:pt x="30051" y="35745"/>
                      <a:pt x="30878" y="36196"/>
                    </a:cubicBezTo>
                    <a:cubicBezTo>
                      <a:pt x="30978" y="36222"/>
                      <a:pt x="31053" y="36247"/>
                      <a:pt x="31153" y="36297"/>
                    </a:cubicBezTo>
                    <a:cubicBezTo>
                      <a:pt x="32131" y="36648"/>
                      <a:pt x="33008" y="37249"/>
                      <a:pt x="33960" y="37650"/>
                    </a:cubicBezTo>
                    <a:cubicBezTo>
                      <a:pt x="34195" y="37738"/>
                      <a:pt x="34420" y="37834"/>
                      <a:pt x="34648" y="37834"/>
                    </a:cubicBezTo>
                    <a:cubicBezTo>
                      <a:pt x="34809" y="37834"/>
                      <a:pt x="34972" y="37786"/>
                      <a:pt x="35138" y="37650"/>
                    </a:cubicBezTo>
                    <a:cubicBezTo>
                      <a:pt x="35439" y="36623"/>
                      <a:pt x="35389" y="35545"/>
                      <a:pt x="35514" y="34492"/>
                    </a:cubicBezTo>
                    <a:cubicBezTo>
                      <a:pt x="35815" y="31635"/>
                      <a:pt x="36066" y="28753"/>
                      <a:pt x="36291" y="25871"/>
                    </a:cubicBezTo>
                    <a:cubicBezTo>
                      <a:pt x="36366" y="24868"/>
                      <a:pt x="36592" y="23841"/>
                      <a:pt x="36492" y="22813"/>
                    </a:cubicBezTo>
                    <a:cubicBezTo>
                      <a:pt x="36417" y="22412"/>
                      <a:pt x="36316" y="22011"/>
                      <a:pt x="36567" y="21610"/>
                    </a:cubicBezTo>
                    <a:cubicBezTo>
                      <a:pt x="36818" y="20733"/>
                      <a:pt x="36793" y="19780"/>
                      <a:pt x="36893" y="18878"/>
                    </a:cubicBezTo>
                    <a:cubicBezTo>
                      <a:pt x="37118" y="16773"/>
                      <a:pt x="37294" y="14642"/>
                      <a:pt x="37494" y="12537"/>
                    </a:cubicBezTo>
                    <a:cubicBezTo>
                      <a:pt x="37645" y="10933"/>
                      <a:pt x="37770" y="9354"/>
                      <a:pt x="37895" y="7775"/>
                    </a:cubicBezTo>
                    <a:cubicBezTo>
                      <a:pt x="37770" y="7224"/>
                      <a:pt x="37870" y="6698"/>
                      <a:pt x="37845" y="6146"/>
                    </a:cubicBezTo>
                    <a:cubicBezTo>
                      <a:pt x="37845" y="6099"/>
                      <a:pt x="37856" y="6074"/>
                      <a:pt x="37868" y="6074"/>
                    </a:cubicBezTo>
                    <a:cubicBezTo>
                      <a:pt x="37881" y="6074"/>
                      <a:pt x="37895" y="6105"/>
                      <a:pt x="37895" y="6171"/>
                    </a:cubicBezTo>
                    <a:cubicBezTo>
                      <a:pt x="37895" y="6196"/>
                      <a:pt x="37945" y="6196"/>
                      <a:pt x="37970" y="6221"/>
                    </a:cubicBezTo>
                    <a:cubicBezTo>
                      <a:pt x="38221" y="4743"/>
                      <a:pt x="38397" y="3264"/>
                      <a:pt x="38346" y="1760"/>
                    </a:cubicBezTo>
                    <a:cubicBezTo>
                      <a:pt x="38310" y="1751"/>
                      <a:pt x="38273" y="1745"/>
                      <a:pt x="38238" y="1745"/>
                    </a:cubicBezTo>
                    <a:cubicBezTo>
                      <a:pt x="38176" y="1745"/>
                      <a:pt x="38118" y="1763"/>
                      <a:pt x="38071" y="1810"/>
                    </a:cubicBezTo>
                    <a:cubicBezTo>
                      <a:pt x="36991" y="2934"/>
                      <a:pt x="35660" y="3283"/>
                      <a:pt x="34214" y="3283"/>
                    </a:cubicBezTo>
                    <a:cubicBezTo>
                      <a:pt x="34014" y="3283"/>
                      <a:pt x="33813" y="3276"/>
                      <a:pt x="33610" y="3264"/>
                    </a:cubicBezTo>
                    <a:cubicBezTo>
                      <a:pt x="33534" y="3264"/>
                      <a:pt x="33434" y="3289"/>
                      <a:pt x="33334" y="3314"/>
                    </a:cubicBezTo>
                    <a:cubicBezTo>
                      <a:pt x="33184" y="3414"/>
                      <a:pt x="33058" y="3540"/>
                      <a:pt x="32908" y="3640"/>
                    </a:cubicBezTo>
                    <a:cubicBezTo>
                      <a:pt x="32532" y="3916"/>
                      <a:pt x="32281" y="4367"/>
                      <a:pt x="31905" y="4642"/>
                    </a:cubicBezTo>
                    <a:cubicBezTo>
                      <a:pt x="31486" y="4927"/>
                      <a:pt x="31067" y="5190"/>
                      <a:pt x="30603" y="5190"/>
                    </a:cubicBezTo>
                    <a:cubicBezTo>
                      <a:pt x="30373" y="5190"/>
                      <a:pt x="30132" y="5126"/>
                      <a:pt x="29875" y="4968"/>
                    </a:cubicBezTo>
                    <a:cubicBezTo>
                      <a:pt x="28823" y="4367"/>
                      <a:pt x="28196" y="3414"/>
                      <a:pt x="27695" y="2337"/>
                    </a:cubicBezTo>
                    <a:cubicBezTo>
                      <a:pt x="27595" y="2186"/>
                      <a:pt x="27494" y="2036"/>
                      <a:pt x="27319" y="1911"/>
                    </a:cubicBezTo>
                    <a:cubicBezTo>
                      <a:pt x="27244" y="1860"/>
                      <a:pt x="27143" y="1860"/>
                      <a:pt x="27043" y="1860"/>
                    </a:cubicBezTo>
                    <a:cubicBezTo>
                      <a:pt x="26517" y="1860"/>
                      <a:pt x="26041" y="1635"/>
                      <a:pt x="25640" y="1384"/>
                    </a:cubicBezTo>
                    <a:cubicBezTo>
                      <a:pt x="24587" y="682"/>
                      <a:pt x="23384" y="382"/>
                      <a:pt x="22206" y="106"/>
                    </a:cubicBezTo>
                    <a:cubicBezTo>
                      <a:pt x="21894" y="34"/>
                      <a:pt x="21591" y="1"/>
                      <a:pt x="2129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25" name="Google Shape;825;p35"/>
              <p:cNvSpPr/>
              <p:nvPr/>
            </p:nvSpPr>
            <p:spPr>
              <a:xfrm>
                <a:off x="4628600" y="1681100"/>
                <a:ext cx="1015700" cy="373850"/>
              </a:xfrm>
              <a:custGeom>
                <a:avLst/>
                <a:gdLst/>
                <a:ahLst/>
                <a:cxnLst/>
                <a:rect l="l" t="t" r="r" b="b"/>
                <a:pathLst>
                  <a:path w="40628" h="14954" extrusionOk="0">
                    <a:moveTo>
                      <a:pt x="40627" y="1"/>
                    </a:moveTo>
                    <a:cubicBezTo>
                      <a:pt x="40051" y="101"/>
                      <a:pt x="39700" y="552"/>
                      <a:pt x="39274" y="828"/>
                    </a:cubicBezTo>
                    <a:cubicBezTo>
                      <a:pt x="39199" y="903"/>
                      <a:pt x="39149" y="978"/>
                      <a:pt x="39124" y="1053"/>
                    </a:cubicBezTo>
                    <a:cubicBezTo>
                      <a:pt x="39098" y="1128"/>
                      <a:pt x="39073" y="1204"/>
                      <a:pt x="39073" y="1254"/>
                    </a:cubicBezTo>
                    <a:cubicBezTo>
                      <a:pt x="38572" y="1429"/>
                      <a:pt x="38096" y="1580"/>
                      <a:pt x="37670" y="1855"/>
                    </a:cubicBezTo>
                    <a:cubicBezTo>
                      <a:pt x="37570" y="1905"/>
                      <a:pt x="37469" y="1930"/>
                      <a:pt x="37369" y="1981"/>
                    </a:cubicBezTo>
                    <a:cubicBezTo>
                      <a:pt x="37294" y="2006"/>
                      <a:pt x="37219" y="2056"/>
                      <a:pt x="37144" y="2106"/>
                    </a:cubicBezTo>
                    <a:cubicBezTo>
                      <a:pt x="36918" y="2231"/>
                      <a:pt x="36692" y="2331"/>
                      <a:pt x="36467" y="2407"/>
                    </a:cubicBezTo>
                    <a:cubicBezTo>
                      <a:pt x="36392" y="2432"/>
                      <a:pt x="36317" y="2457"/>
                      <a:pt x="36241" y="2507"/>
                    </a:cubicBezTo>
                    <a:cubicBezTo>
                      <a:pt x="36166" y="2532"/>
                      <a:pt x="36116" y="2582"/>
                      <a:pt x="36041" y="2632"/>
                    </a:cubicBezTo>
                    <a:cubicBezTo>
                      <a:pt x="35991" y="2657"/>
                      <a:pt x="35916" y="2707"/>
                      <a:pt x="35840" y="2732"/>
                    </a:cubicBezTo>
                    <a:cubicBezTo>
                      <a:pt x="35640" y="2808"/>
                      <a:pt x="35439" y="2808"/>
                      <a:pt x="35264" y="2883"/>
                    </a:cubicBezTo>
                    <a:cubicBezTo>
                      <a:pt x="34863" y="3008"/>
                      <a:pt x="34537" y="3234"/>
                      <a:pt x="34211" y="3459"/>
                    </a:cubicBezTo>
                    <a:cubicBezTo>
                      <a:pt x="34086" y="3509"/>
                      <a:pt x="33986" y="3585"/>
                      <a:pt x="33860" y="3635"/>
                    </a:cubicBezTo>
                    <a:cubicBezTo>
                      <a:pt x="33785" y="3635"/>
                      <a:pt x="33735" y="3660"/>
                      <a:pt x="33660" y="3685"/>
                    </a:cubicBezTo>
                    <a:cubicBezTo>
                      <a:pt x="32983" y="4011"/>
                      <a:pt x="32256" y="3961"/>
                      <a:pt x="31530" y="4011"/>
                    </a:cubicBezTo>
                    <a:cubicBezTo>
                      <a:pt x="31437" y="4016"/>
                      <a:pt x="31345" y="4019"/>
                      <a:pt x="31253" y="4019"/>
                    </a:cubicBezTo>
                    <a:cubicBezTo>
                      <a:pt x="30502" y="4019"/>
                      <a:pt x="29785" y="3852"/>
                      <a:pt x="29048" y="3785"/>
                    </a:cubicBezTo>
                    <a:cubicBezTo>
                      <a:pt x="28848" y="3710"/>
                      <a:pt x="28647" y="3610"/>
                      <a:pt x="28447" y="3509"/>
                    </a:cubicBezTo>
                    <a:cubicBezTo>
                      <a:pt x="27443" y="3239"/>
                      <a:pt x="26440" y="2910"/>
                      <a:pt x="25390" y="2910"/>
                    </a:cubicBezTo>
                    <a:cubicBezTo>
                      <a:pt x="25077" y="2910"/>
                      <a:pt x="24760" y="2939"/>
                      <a:pt x="24437" y="3008"/>
                    </a:cubicBezTo>
                    <a:cubicBezTo>
                      <a:pt x="24362" y="3083"/>
                      <a:pt x="24311" y="3159"/>
                      <a:pt x="24236" y="3209"/>
                    </a:cubicBezTo>
                    <a:cubicBezTo>
                      <a:pt x="24236" y="3209"/>
                      <a:pt x="24236" y="3209"/>
                      <a:pt x="24236" y="3184"/>
                    </a:cubicBezTo>
                    <a:cubicBezTo>
                      <a:pt x="23936" y="3184"/>
                      <a:pt x="23635" y="3184"/>
                      <a:pt x="23359" y="3209"/>
                    </a:cubicBezTo>
                    <a:cubicBezTo>
                      <a:pt x="21930" y="3284"/>
                      <a:pt x="20702" y="3810"/>
                      <a:pt x="19575" y="4687"/>
                    </a:cubicBezTo>
                    <a:lnTo>
                      <a:pt x="19399" y="4687"/>
                    </a:lnTo>
                    <a:cubicBezTo>
                      <a:pt x="19299" y="4737"/>
                      <a:pt x="19174" y="4788"/>
                      <a:pt x="19073" y="4838"/>
                    </a:cubicBezTo>
                    <a:cubicBezTo>
                      <a:pt x="19048" y="4838"/>
                      <a:pt x="19048" y="4813"/>
                      <a:pt x="19023" y="4788"/>
                    </a:cubicBezTo>
                    <a:cubicBezTo>
                      <a:pt x="18121" y="5088"/>
                      <a:pt x="17269" y="5565"/>
                      <a:pt x="16367" y="5840"/>
                    </a:cubicBezTo>
                    <a:cubicBezTo>
                      <a:pt x="15113" y="6241"/>
                      <a:pt x="13910" y="6768"/>
                      <a:pt x="12632" y="6943"/>
                    </a:cubicBezTo>
                    <a:cubicBezTo>
                      <a:pt x="11993" y="7031"/>
                      <a:pt x="11335" y="7177"/>
                      <a:pt x="10691" y="7177"/>
                    </a:cubicBezTo>
                    <a:cubicBezTo>
                      <a:pt x="10603" y="7177"/>
                      <a:pt x="10515" y="7175"/>
                      <a:pt x="10427" y="7169"/>
                    </a:cubicBezTo>
                    <a:cubicBezTo>
                      <a:pt x="9750" y="7068"/>
                      <a:pt x="9073" y="6868"/>
                      <a:pt x="8397" y="6617"/>
                    </a:cubicBezTo>
                    <a:cubicBezTo>
                      <a:pt x="8146" y="6442"/>
                      <a:pt x="7820" y="6417"/>
                      <a:pt x="7544" y="6316"/>
                    </a:cubicBezTo>
                    <a:cubicBezTo>
                      <a:pt x="6041" y="5740"/>
                      <a:pt x="4587" y="5088"/>
                      <a:pt x="3484" y="3910"/>
                    </a:cubicBezTo>
                    <a:cubicBezTo>
                      <a:pt x="2732" y="3083"/>
                      <a:pt x="1855" y="2482"/>
                      <a:pt x="853" y="2006"/>
                    </a:cubicBezTo>
                    <a:cubicBezTo>
                      <a:pt x="691" y="1932"/>
                      <a:pt x="530" y="1850"/>
                      <a:pt x="368" y="1850"/>
                    </a:cubicBezTo>
                    <a:cubicBezTo>
                      <a:pt x="254" y="1850"/>
                      <a:pt x="140" y="1891"/>
                      <a:pt x="26" y="2006"/>
                    </a:cubicBezTo>
                    <a:cubicBezTo>
                      <a:pt x="26" y="2056"/>
                      <a:pt x="1" y="2131"/>
                      <a:pt x="26" y="2206"/>
                    </a:cubicBezTo>
                    <a:cubicBezTo>
                      <a:pt x="276" y="5113"/>
                      <a:pt x="502" y="8046"/>
                      <a:pt x="853" y="10953"/>
                    </a:cubicBezTo>
                    <a:cubicBezTo>
                      <a:pt x="978" y="12106"/>
                      <a:pt x="878" y="13284"/>
                      <a:pt x="1229" y="14412"/>
                    </a:cubicBezTo>
                    <a:cubicBezTo>
                      <a:pt x="1880" y="14562"/>
                      <a:pt x="2532" y="14687"/>
                      <a:pt x="3259" y="14712"/>
                    </a:cubicBezTo>
                    <a:cubicBezTo>
                      <a:pt x="4739" y="14730"/>
                      <a:pt x="6219" y="14953"/>
                      <a:pt x="7708" y="14953"/>
                    </a:cubicBezTo>
                    <a:cubicBezTo>
                      <a:pt x="8362" y="14953"/>
                      <a:pt x="9017" y="14910"/>
                      <a:pt x="9675" y="14788"/>
                    </a:cubicBezTo>
                    <a:cubicBezTo>
                      <a:pt x="9549" y="14311"/>
                      <a:pt x="9123" y="14387"/>
                      <a:pt x="8798" y="14236"/>
                    </a:cubicBezTo>
                    <a:cubicBezTo>
                      <a:pt x="7695" y="13785"/>
                      <a:pt x="7068" y="12707"/>
                      <a:pt x="7194" y="11504"/>
                    </a:cubicBezTo>
                    <a:lnTo>
                      <a:pt x="7194" y="11504"/>
                    </a:lnTo>
                    <a:cubicBezTo>
                      <a:pt x="7419" y="11855"/>
                      <a:pt x="7469" y="12256"/>
                      <a:pt x="7645" y="12607"/>
                    </a:cubicBezTo>
                    <a:cubicBezTo>
                      <a:pt x="8074" y="13371"/>
                      <a:pt x="8526" y="14066"/>
                      <a:pt x="9542" y="14066"/>
                    </a:cubicBezTo>
                    <a:cubicBezTo>
                      <a:pt x="9593" y="14066"/>
                      <a:pt x="9646" y="14064"/>
                      <a:pt x="9700" y="14061"/>
                    </a:cubicBezTo>
                    <a:cubicBezTo>
                      <a:pt x="10752" y="13986"/>
                      <a:pt x="11279" y="13334"/>
                      <a:pt x="11680" y="12482"/>
                    </a:cubicBezTo>
                    <a:cubicBezTo>
                      <a:pt x="11830" y="12181"/>
                      <a:pt x="11930" y="11880"/>
                      <a:pt x="12056" y="11555"/>
                    </a:cubicBezTo>
                    <a:cubicBezTo>
                      <a:pt x="12120" y="11405"/>
                      <a:pt x="12202" y="11238"/>
                      <a:pt x="12395" y="11238"/>
                    </a:cubicBezTo>
                    <a:cubicBezTo>
                      <a:pt x="12429" y="11238"/>
                      <a:pt x="12466" y="11243"/>
                      <a:pt x="12507" y="11254"/>
                    </a:cubicBezTo>
                    <a:cubicBezTo>
                      <a:pt x="12682" y="11304"/>
                      <a:pt x="12682" y="11504"/>
                      <a:pt x="12682" y="11680"/>
                    </a:cubicBezTo>
                    <a:cubicBezTo>
                      <a:pt x="12682" y="11830"/>
                      <a:pt x="12657" y="12006"/>
                      <a:pt x="12682" y="12156"/>
                    </a:cubicBezTo>
                    <a:cubicBezTo>
                      <a:pt x="12707" y="12281"/>
                      <a:pt x="12732" y="12382"/>
                      <a:pt x="12758" y="12482"/>
                    </a:cubicBezTo>
                    <a:cubicBezTo>
                      <a:pt x="12507" y="13134"/>
                      <a:pt x="12006" y="13635"/>
                      <a:pt x="11630" y="14211"/>
                    </a:cubicBezTo>
                    <a:cubicBezTo>
                      <a:pt x="11791" y="14319"/>
                      <a:pt x="11945" y="14369"/>
                      <a:pt x="12107" y="14369"/>
                    </a:cubicBezTo>
                    <a:cubicBezTo>
                      <a:pt x="12248" y="14369"/>
                      <a:pt x="12394" y="14331"/>
                      <a:pt x="12557" y="14261"/>
                    </a:cubicBezTo>
                    <a:cubicBezTo>
                      <a:pt x="13083" y="14061"/>
                      <a:pt x="13585" y="13785"/>
                      <a:pt x="14036" y="13509"/>
                    </a:cubicBezTo>
                    <a:cubicBezTo>
                      <a:pt x="14737" y="13033"/>
                      <a:pt x="15615" y="12833"/>
                      <a:pt x="16241" y="12206"/>
                    </a:cubicBezTo>
                    <a:cubicBezTo>
                      <a:pt x="16793" y="12106"/>
                      <a:pt x="17118" y="11605"/>
                      <a:pt x="17645" y="11404"/>
                    </a:cubicBezTo>
                    <a:cubicBezTo>
                      <a:pt x="17810" y="11341"/>
                      <a:pt x="17989" y="11238"/>
                      <a:pt x="18137" y="11238"/>
                    </a:cubicBezTo>
                    <a:cubicBezTo>
                      <a:pt x="18281" y="11238"/>
                      <a:pt x="18397" y="11334"/>
                      <a:pt x="18447" y="11655"/>
                    </a:cubicBezTo>
                    <a:cubicBezTo>
                      <a:pt x="18467" y="11658"/>
                      <a:pt x="18485" y="11660"/>
                      <a:pt x="18504" y="11660"/>
                    </a:cubicBezTo>
                    <a:cubicBezTo>
                      <a:pt x="18623" y="11660"/>
                      <a:pt x="18707" y="11592"/>
                      <a:pt x="18773" y="11504"/>
                    </a:cubicBezTo>
                    <a:cubicBezTo>
                      <a:pt x="18873" y="11329"/>
                      <a:pt x="18998" y="11204"/>
                      <a:pt x="19073" y="11028"/>
                    </a:cubicBezTo>
                    <a:cubicBezTo>
                      <a:pt x="19091" y="11046"/>
                      <a:pt x="19121" y="11064"/>
                      <a:pt x="19155" y="11064"/>
                    </a:cubicBezTo>
                    <a:cubicBezTo>
                      <a:pt x="19169" y="11064"/>
                      <a:pt x="19184" y="11061"/>
                      <a:pt x="19199" y="11053"/>
                    </a:cubicBezTo>
                    <a:cubicBezTo>
                      <a:pt x="20151" y="10452"/>
                      <a:pt x="21254" y="10176"/>
                      <a:pt x="22306" y="9825"/>
                    </a:cubicBezTo>
                    <a:cubicBezTo>
                      <a:pt x="22369" y="9813"/>
                      <a:pt x="22438" y="9806"/>
                      <a:pt x="22507" y="9806"/>
                    </a:cubicBezTo>
                    <a:cubicBezTo>
                      <a:pt x="22576" y="9806"/>
                      <a:pt x="22645" y="9813"/>
                      <a:pt x="22707" y="9825"/>
                    </a:cubicBezTo>
                    <a:cubicBezTo>
                      <a:pt x="23910" y="10201"/>
                      <a:pt x="25189" y="10352"/>
                      <a:pt x="26266" y="11053"/>
                    </a:cubicBezTo>
                    <a:cubicBezTo>
                      <a:pt x="26667" y="11304"/>
                      <a:pt x="27118" y="11429"/>
                      <a:pt x="27519" y="11655"/>
                    </a:cubicBezTo>
                    <a:cubicBezTo>
                      <a:pt x="27668" y="11738"/>
                      <a:pt x="27803" y="11774"/>
                      <a:pt x="27929" y="11774"/>
                    </a:cubicBezTo>
                    <a:cubicBezTo>
                      <a:pt x="28143" y="11774"/>
                      <a:pt x="28333" y="11672"/>
                      <a:pt x="28522" y="11529"/>
                    </a:cubicBezTo>
                    <a:cubicBezTo>
                      <a:pt x="28522" y="11454"/>
                      <a:pt x="28497" y="11404"/>
                      <a:pt x="28497" y="11329"/>
                    </a:cubicBezTo>
                    <a:cubicBezTo>
                      <a:pt x="28684" y="11247"/>
                      <a:pt x="28848" y="11205"/>
                      <a:pt x="28993" y="11205"/>
                    </a:cubicBezTo>
                    <a:cubicBezTo>
                      <a:pt x="29332" y="11205"/>
                      <a:pt x="29559" y="11438"/>
                      <a:pt x="29700" y="11931"/>
                    </a:cubicBezTo>
                    <a:cubicBezTo>
                      <a:pt x="29800" y="12382"/>
                      <a:pt x="30026" y="12783"/>
                      <a:pt x="30427" y="13058"/>
                    </a:cubicBezTo>
                    <a:cubicBezTo>
                      <a:pt x="30452" y="13058"/>
                      <a:pt x="30477" y="13083"/>
                      <a:pt x="30502" y="13083"/>
                    </a:cubicBezTo>
                    <a:cubicBezTo>
                      <a:pt x="30627" y="13284"/>
                      <a:pt x="30778" y="13459"/>
                      <a:pt x="30978" y="13610"/>
                    </a:cubicBezTo>
                    <a:cubicBezTo>
                      <a:pt x="31236" y="13812"/>
                      <a:pt x="31550" y="13908"/>
                      <a:pt x="31864" y="13908"/>
                    </a:cubicBezTo>
                    <a:cubicBezTo>
                      <a:pt x="32252" y="13908"/>
                      <a:pt x="32642" y="13761"/>
                      <a:pt x="32933" y="13484"/>
                    </a:cubicBezTo>
                    <a:cubicBezTo>
                      <a:pt x="32983" y="13484"/>
                      <a:pt x="33033" y="13459"/>
                      <a:pt x="33083" y="13459"/>
                    </a:cubicBezTo>
                    <a:cubicBezTo>
                      <a:pt x="33860" y="13033"/>
                      <a:pt x="33936" y="12106"/>
                      <a:pt x="34412" y="11379"/>
                    </a:cubicBezTo>
                    <a:lnTo>
                      <a:pt x="34412" y="11379"/>
                    </a:lnTo>
                    <a:cubicBezTo>
                      <a:pt x="34662" y="11981"/>
                      <a:pt x="34111" y="12507"/>
                      <a:pt x="34437" y="13008"/>
                    </a:cubicBezTo>
                    <a:cubicBezTo>
                      <a:pt x="34738" y="13184"/>
                      <a:pt x="35063" y="13209"/>
                      <a:pt x="35414" y="13234"/>
                    </a:cubicBezTo>
                    <a:cubicBezTo>
                      <a:pt x="36392" y="13234"/>
                      <a:pt x="37294" y="12883"/>
                      <a:pt x="38196" y="12557"/>
                    </a:cubicBezTo>
                    <a:cubicBezTo>
                      <a:pt x="38773" y="12357"/>
                      <a:pt x="39224" y="12006"/>
                      <a:pt x="39474" y="11404"/>
                    </a:cubicBezTo>
                    <a:cubicBezTo>
                      <a:pt x="39675" y="11204"/>
                      <a:pt x="39625" y="10928"/>
                      <a:pt x="39650" y="10652"/>
                    </a:cubicBezTo>
                    <a:cubicBezTo>
                      <a:pt x="39850" y="8697"/>
                      <a:pt x="40051" y="6717"/>
                      <a:pt x="40226" y="4737"/>
                    </a:cubicBezTo>
                    <a:cubicBezTo>
                      <a:pt x="40352" y="3159"/>
                      <a:pt x="40477" y="1580"/>
                      <a:pt x="4062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26" name="Google Shape;826;p35"/>
              <p:cNvSpPr/>
              <p:nvPr/>
            </p:nvSpPr>
            <p:spPr>
              <a:xfrm>
                <a:off x="4724475" y="2772575"/>
                <a:ext cx="815175" cy="188050"/>
              </a:xfrm>
              <a:custGeom>
                <a:avLst/>
                <a:gdLst/>
                <a:ahLst/>
                <a:cxnLst/>
                <a:rect l="l" t="t" r="r" b="b"/>
                <a:pathLst>
                  <a:path w="32607" h="7522" extrusionOk="0">
                    <a:moveTo>
                      <a:pt x="25" y="1"/>
                    </a:moveTo>
                    <a:lnTo>
                      <a:pt x="25" y="1"/>
                    </a:lnTo>
                    <a:cubicBezTo>
                      <a:pt x="0" y="1129"/>
                      <a:pt x="176" y="2232"/>
                      <a:pt x="276" y="3334"/>
                    </a:cubicBezTo>
                    <a:cubicBezTo>
                      <a:pt x="276" y="3384"/>
                      <a:pt x="326" y="3410"/>
                      <a:pt x="326" y="3435"/>
                    </a:cubicBezTo>
                    <a:cubicBezTo>
                      <a:pt x="501" y="3811"/>
                      <a:pt x="526" y="4212"/>
                      <a:pt x="401" y="4613"/>
                    </a:cubicBezTo>
                    <a:cubicBezTo>
                      <a:pt x="401" y="4688"/>
                      <a:pt x="376" y="4763"/>
                      <a:pt x="376" y="4838"/>
                    </a:cubicBezTo>
                    <a:cubicBezTo>
                      <a:pt x="627" y="5339"/>
                      <a:pt x="1103" y="5465"/>
                      <a:pt x="1579" y="5590"/>
                    </a:cubicBezTo>
                    <a:cubicBezTo>
                      <a:pt x="2406" y="5816"/>
                      <a:pt x="3258" y="6016"/>
                      <a:pt x="4085" y="6217"/>
                    </a:cubicBezTo>
                    <a:cubicBezTo>
                      <a:pt x="4286" y="6267"/>
                      <a:pt x="4486" y="6292"/>
                      <a:pt x="4687" y="6292"/>
                    </a:cubicBezTo>
                    <a:cubicBezTo>
                      <a:pt x="4887" y="6317"/>
                      <a:pt x="5063" y="6367"/>
                      <a:pt x="5238" y="6417"/>
                    </a:cubicBezTo>
                    <a:cubicBezTo>
                      <a:pt x="5339" y="6467"/>
                      <a:pt x="5439" y="6492"/>
                      <a:pt x="5539" y="6492"/>
                    </a:cubicBezTo>
                    <a:cubicBezTo>
                      <a:pt x="6692" y="6768"/>
                      <a:pt x="7845" y="6843"/>
                      <a:pt x="9023" y="6968"/>
                    </a:cubicBezTo>
                    <a:cubicBezTo>
                      <a:pt x="9123" y="7019"/>
                      <a:pt x="9223" y="7019"/>
                      <a:pt x="9324" y="7044"/>
                    </a:cubicBezTo>
                    <a:cubicBezTo>
                      <a:pt x="9750" y="7119"/>
                      <a:pt x="10151" y="7069"/>
                      <a:pt x="10577" y="7144"/>
                    </a:cubicBezTo>
                    <a:cubicBezTo>
                      <a:pt x="10727" y="7219"/>
                      <a:pt x="10877" y="7244"/>
                      <a:pt x="11053" y="7269"/>
                    </a:cubicBezTo>
                    <a:cubicBezTo>
                      <a:pt x="11222" y="7266"/>
                      <a:pt x="11390" y="7264"/>
                      <a:pt x="11559" y="7264"/>
                    </a:cubicBezTo>
                    <a:cubicBezTo>
                      <a:pt x="13659" y="7264"/>
                      <a:pt x="15760" y="7521"/>
                      <a:pt x="17880" y="7521"/>
                    </a:cubicBezTo>
                    <a:cubicBezTo>
                      <a:pt x="17969" y="7521"/>
                      <a:pt x="18057" y="7521"/>
                      <a:pt x="18146" y="7520"/>
                    </a:cubicBezTo>
                    <a:lnTo>
                      <a:pt x="18496" y="7520"/>
                    </a:lnTo>
                    <a:cubicBezTo>
                      <a:pt x="18647" y="7520"/>
                      <a:pt x="18822" y="7495"/>
                      <a:pt x="18973" y="7495"/>
                    </a:cubicBezTo>
                    <a:lnTo>
                      <a:pt x="19449" y="7495"/>
                    </a:lnTo>
                    <a:cubicBezTo>
                      <a:pt x="19493" y="7496"/>
                      <a:pt x="19537" y="7497"/>
                      <a:pt x="19582" y="7497"/>
                    </a:cubicBezTo>
                    <a:cubicBezTo>
                      <a:pt x="20289" y="7497"/>
                      <a:pt x="20997" y="7319"/>
                      <a:pt x="21705" y="7319"/>
                    </a:cubicBezTo>
                    <a:lnTo>
                      <a:pt x="22331" y="7319"/>
                    </a:lnTo>
                    <a:cubicBezTo>
                      <a:pt x="22364" y="7320"/>
                      <a:pt x="22397" y="7321"/>
                      <a:pt x="22430" y="7321"/>
                    </a:cubicBezTo>
                    <a:cubicBezTo>
                      <a:pt x="23188" y="7321"/>
                      <a:pt x="23906" y="7067"/>
                      <a:pt x="24663" y="7067"/>
                    </a:cubicBezTo>
                    <a:cubicBezTo>
                      <a:pt x="24696" y="7067"/>
                      <a:pt x="24729" y="7068"/>
                      <a:pt x="24762" y="7069"/>
                    </a:cubicBezTo>
                    <a:cubicBezTo>
                      <a:pt x="25364" y="6868"/>
                      <a:pt x="26015" y="6943"/>
                      <a:pt x="26642" y="6743"/>
                    </a:cubicBezTo>
                    <a:cubicBezTo>
                      <a:pt x="26792" y="6718"/>
                      <a:pt x="26943" y="6718"/>
                      <a:pt x="27093" y="6693"/>
                    </a:cubicBezTo>
                    <a:cubicBezTo>
                      <a:pt x="28547" y="6317"/>
                      <a:pt x="30025" y="6041"/>
                      <a:pt x="31379" y="5440"/>
                    </a:cubicBezTo>
                    <a:cubicBezTo>
                      <a:pt x="31780" y="5164"/>
                      <a:pt x="32281" y="5014"/>
                      <a:pt x="32406" y="4462"/>
                    </a:cubicBezTo>
                    <a:cubicBezTo>
                      <a:pt x="32381" y="4186"/>
                      <a:pt x="32607" y="3911"/>
                      <a:pt x="32431" y="3635"/>
                    </a:cubicBezTo>
                    <a:lnTo>
                      <a:pt x="32431" y="3635"/>
                    </a:lnTo>
                    <a:cubicBezTo>
                      <a:pt x="32385" y="3641"/>
                      <a:pt x="32339" y="3643"/>
                      <a:pt x="32293" y="3643"/>
                    </a:cubicBezTo>
                    <a:cubicBezTo>
                      <a:pt x="31923" y="3643"/>
                      <a:pt x="31585" y="3479"/>
                      <a:pt x="31228" y="3435"/>
                    </a:cubicBezTo>
                    <a:cubicBezTo>
                      <a:pt x="30301" y="2933"/>
                      <a:pt x="29449" y="2307"/>
                      <a:pt x="28421" y="2031"/>
                    </a:cubicBezTo>
                    <a:cubicBezTo>
                      <a:pt x="28371" y="2031"/>
                      <a:pt x="28296" y="2006"/>
                      <a:pt x="28246" y="2006"/>
                    </a:cubicBezTo>
                    <a:cubicBezTo>
                      <a:pt x="27845" y="1680"/>
                      <a:pt x="27394" y="1480"/>
                      <a:pt x="26918" y="1354"/>
                    </a:cubicBezTo>
                    <a:cubicBezTo>
                      <a:pt x="26572" y="1273"/>
                      <a:pt x="26292" y="944"/>
                      <a:pt x="25917" y="944"/>
                    </a:cubicBezTo>
                    <a:cubicBezTo>
                      <a:pt x="25830" y="944"/>
                      <a:pt x="25738" y="961"/>
                      <a:pt x="25639" y="1004"/>
                    </a:cubicBezTo>
                    <a:cubicBezTo>
                      <a:pt x="25414" y="1455"/>
                      <a:pt x="25464" y="1931"/>
                      <a:pt x="25614" y="2382"/>
                    </a:cubicBezTo>
                    <a:cubicBezTo>
                      <a:pt x="25614" y="2382"/>
                      <a:pt x="25589" y="2382"/>
                      <a:pt x="25589" y="2407"/>
                    </a:cubicBezTo>
                    <a:cubicBezTo>
                      <a:pt x="25489" y="2608"/>
                      <a:pt x="25539" y="2833"/>
                      <a:pt x="25489" y="3034"/>
                    </a:cubicBezTo>
                    <a:cubicBezTo>
                      <a:pt x="25464" y="3084"/>
                      <a:pt x="25439" y="3159"/>
                      <a:pt x="25439" y="3209"/>
                    </a:cubicBezTo>
                    <a:cubicBezTo>
                      <a:pt x="25364" y="3284"/>
                      <a:pt x="25289" y="3359"/>
                      <a:pt x="25238" y="3435"/>
                    </a:cubicBezTo>
                    <a:cubicBezTo>
                      <a:pt x="25163" y="3635"/>
                      <a:pt x="25088" y="3836"/>
                      <a:pt x="25038" y="4036"/>
                    </a:cubicBezTo>
                    <a:cubicBezTo>
                      <a:pt x="25013" y="4036"/>
                      <a:pt x="24988" y="4061"/>
                      <a:pt x="24938" y="4086"/>
                    </a:cubicBezTo>
                    <a:cubicBezTo>
                      <a:pt x="24837" y="4161"/>
                      <a:pt x="24762" y="4262"/>
                      <a:pt x="24762" y="4387"/>
                    </a:cubicBezTo>
                    <a:cubicBezTo>
                      <a:pt x="24762" y="4412"/>
                      <a:pt x="24762" y="4437"/>
                      <a:pt x="24737" y="4462"/>
                    </a:cubicBezTo>
                    <a:cubicBezTo>
                      <a:pt x="24687" y="4512"/>
                      <a:pt x="24612" y="4537"/>
                      <a:pt x="24537" y="4587"/>
                    </a:cubicBezTo>
                    <a:cubicBezTo>
                      <a:pt x="24462" y="4550"/>
                      <a:pt x="24374" y="4485"/>
                      <a:pt x="24302" y="4485"/>
                    </a:cubicBezTo>
                    <a:cubicBezTo>
                      <a:pt x="24278" y="4485"/>
                      <a:pt x="24255" y="4493"/>
                      <a:pt x="24236" y="4512"/>
                    </a:cubicBezTo>
                    <a:cubicBezTo>
                      <a:pt x="23785" y="4587"/>
                      <a:pt x="23309" y="4512"/>
                      <a:pt x="22857" y="4738"/>
                    </a:cubicBezTo>
                    <a:cubicBezTo>
                      <a:pt x="22857" y="4788"/>
                      <a:pt x="22832" y="4838"/>
                      <a:pt x="22832" y="4888"/>
                    </a:cubicBezTo>
                    <a:cubicBezTo>
                      <a:pt x="21654" y="4212"/>
                      <a:pt x="20802" y="3384"/>
                      <a:pt x="20903" y="1831"/>
                    </a:cubicBezTo>
                    <a:cubicBezTo>
                      <a:pt x="20928" y="1329"/>
                      <a:pt x="21078" y="878"/>
                      <a:pt x="21153" y="402"/>
                    </a:cubicBezTo>
                    <a:lnTo>
                      <a:pt x="21153" y="402"/>
                    </a:lnTo>
                    <a:cubicBezTo>
                      <a:pt x="20301" y="427"/>
                      <a:pt x="19449" y="402"/>
                      <a:pt x="18622" y="628"/>
                    </a:cubicBezTo>
                    <a:cubicBezTo>
                      <a:pt x="18622" y="1154"/>
                      <a:pt x="18597" y="1705"/>
                      <a:pt x="18597" y="2232"/>
                    </a:cubicBezTo>
                    <a:cubicBezTo>
                      <a:pt x="18597" y="2257"/>
                      <a:pt x="18597" y="2282"/>
                      <a:pt x="18572" y="2307"/>
                    </a:cubicBezTo>
                    <a:cubicBezTo>
                      <a:pt x="18547" y="2457"/>
                      <a:pt x="18522" y="2608"/>
                      <a:pt x="18522" y="2758"/>
                    </a:cubicBezTo>
                    <a:cubicBezTo>
                      <a:pt x="18496" y="2758"/>
                      <a:pt x="18496" y="2783"/>
                      <a:pt x="18471" y="2808"/>
                    </a:cubicBezTo>
                    <a:cubicBezTo>
                      <a:pt x="18446" y="2983"/>
                      <a:pt x="18421" y="3159"/>
                      <a:pt x="18421" y="3334"/>
                    </a:cubicBezTo>
                    <a:cubicBezTo>
                      <a:pt x="18396" y="3384"/>
                      <a:pt x="18371" y="3460"/>
                      <a:pt x="18346" y="3510"/>
                    </a:cubicBezTo>
                    <a:cubicBezTo>
                      <a:pt x="18346" y="3510"/>
                      <a:pt x="18346" y="3535"/>
                      <a:pt x="18346" y="3535"/>
                    </a:cubicBezTo>
                    <a:cubicBezTo>
                      <a:pt x="18296" y="3660"/>
                      <a:pt x="18221" y="3785"/>
                      <a:pt x="18121" y="3886"/>
                    </a:cubicBezTo>
                    <a:cubicBezTo>
                      <a:pt x="18020" y="3961"/>
                      <a:pt x="17920" y="4061"/>
                      <a:pt x="17820" y="4161"/>
                    </a:cubicBezTo>
                    <a:cubicBezTo>
                      <a:pt x="17569" y="4587"/>
                      <a:pt x="17218" y="4888"/>
                      <a:pt x="16717" y="5039"/>
                    </a:cubicBezTo>
                    <a:cubicBezTo>
                      <a:pt x="16514" y="5124"/>
                      <a:pt x="16315" y="5164"/>
                      <a:pt x="16118" y="5164"/>
                    </a:cubicBezTo>
                    <a:cubicBezTo>
                      <a:pt x="15855" y="5164"/>
                      <a:pt x="15597" y="5093"/>
                      <a:pt x="15339" y="4963"/>
                    </a:cubicBezTo>
                    <a:cubicBezTo>
                      <a:pt x="15188" y="4888"/>
                      <a:pt x="15038" y="4813"/>
                      <a:pt x="14887" y="4713"/>
                    </a:cubicBezTo>
                    <a:cubicBezTo>
                      <a:pt x="14837" y="4663"/>
                      <a:pt x="14762" y="4587"/>
                      <a:pt x="14687" y="4562"/>
                    </a:cubicBezTo>
                    <a:cubicBezTo>
                      <a:pt x="13985" y="3986"/>
                      <a:pt x="13760" y="3209"/>
                      <a:pt x="13584" y="2357"/>
                    </a:cubicBezTo>
                    <a:cubicBezTo>
                      <a:pt x="13559" y="2232"/>
                      <a:pt x="13484" y="2106"/>
                      <a:pt x="13359" y="2031"/>
                    </a:cubicBezTo>
                    <a:cubicBezTo>
                      <a:pt x="13308" y="2106"/>
                      <a:pt x="13258" y="2156"/>
                      <a:pt x="13183" y="2232"/>
                    </a:cubicBezTo>
                    <a:cubicBezTo>
                      <a:pt x="12506" y="2833"/>
                      <a:pt x="11604" y="2833"/>
                      <a:pt x="10777" y="3059"/>
                    </a:cubicBezTo>
                    <a:cubicBezTo>
                      <a:pt x="10235" y="3199"/>
                      <a:pt x="9697" y="3273"/>
                      <a:pt x="9164" y="3273"/>
                    </a:cubicBezTo>
                    <a:cubicBezTo>
                      <a:pt x="8269" y="3273"/>
                      <a:pt x="7390" y="3063"/>
                      <a:pt x="6542" y="2608"/>
                    </a:cubicBezTo>
                    <a:cubicBezTo>
                      <a:pt x="6441" y="2758"/>
                      <a:pt x="6366" y="2908"/>
                      <a:pt x="6266" y="3034"/>
                    </a:cubicBezTo>
                    <a:cubicBezTo>
                      <a:pt x="6191" y="3059"/>
                      <a:pt x="6115" y="3084"/>
                      <a:pt x="6040" y="3109"/>
                    </a:cubicBezTo>
                    <a:cubicBezTo>
                      <a:pt x="5499" y="3268"/>
                      <a:pt x="5053" y="3354"/>
                      <a:pt x="4670" y="3354"/>
                    </a:cubicBezTo>
                    <a:cubicBezTo>
                      <a:pt x="3725" y="3354"/>
                      <a:pt x="3167" y="2829"/>
                      <a:pt x="2506" y="1580"/>
                    </a:cubicBezTo>
                    <a:cubicBezTo>
                      <a:pt x="2381" y="1329"/>
                      <a:pt x="2256" y="1104"/>
                      <a:pt x="1980" y="1029"/>
                    </a:cubicBezTo>
                    <a:cubicBezTo>
                      <a:pt x="1303" y="728"/>
                      <a:pt x="852" y="26"/>
                      <a:pt x="2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27" name="Google Shape;827;p35"/>
              <p:cNvSpPr/>
              <p:nvPr/>
            </p:nvSpPr>
            <p:spPr>
              <a:xfrm>
                <a:off x="4732600" y="2902950"/>
                <a:ext cx="806275" cy="117275"/>
              </a:xfrm>
              <a:custGeom>
                <a:avLst/>
                <a:gdLst/>
                <a:ahLst/>
                <a:cxnLst/>
                <a:rect l="l" t="t" r="r" b="b"/>
                <a:pathLst>
                  <a:path w="32251" h="4691" extrusionOk="0">
                    <a:moveTo>
                      <a:pt x="31696" y="0"/>
                    </a:moveTo>
                    <a:cubicBezTo>
                      <a:pt x="31629" y="0"/>
                      <a:pt x="31549" y="8"/>
                      <a:pt x="31455" y="24"/>
                    </a:cubicBezTo>
                    <a:cubicBezTo>
                      <a:pt x="31380" y="49"/>
                      <a:pt x="31279" y="99"/>
                      <a:pt x="31204" y="149"/>
                    </a:cubicBezTo>
                    <a:cubicBezTo>
                      <a:pt x="31029" y="225"/>
                      <a:pt x="30853" y="275"/>
                      <a:pt x="30678" y="375"/>
                    </a:cubicBezTo>
                    <a:cubicBezTo>
                      <a:pt x="29349" y="826"/>
                      <a:pt x="27996" y="1177"/>
                      <a:pt x="26618" y="1478"/>
                    </a:cubicBezTo>
                    <a:cubicBezTo>
                      <a:pt x="25014" y="1703"/>
                      <a:pt x="23435" y="2029"/>
                      <a:pt x="21806" y="2079"/>
                    </a:cubicBezTo>
                    <a:cubicBezTo>
                      <a:pt x="20903" y="2230"/>
                      <a:pt x="19976" y="2180"/>
                      <a:pt x="19049" y="2280"/>
                    </a:cubicBezTo>
                    <a:cubicBezTo>
                      <a:pt x="18044" y="2316"/>
                      <a:pt x="17039" y="2358"/>
                      <a:pt x="16037" y="2358"/>
                    </a:cubicBezTo>
                    <a:cubicBezTo>
                      <a:pt x="14965" y="2358"/>
                      <a:pt x="13896" y="2310"/>
                      <a:pt x="12833" y="2154"/>
                    </a:cubicBezTo>
                    <a:lnTo>
                      <a:pt x="12482" y="2154"/>
                    </a:lnTo>
                    <a:cubicBezTo>
                      <a:pt x="12357" y="2150"/>
                      <a:pt x="12233" y="2149"/>
                      <a:pt x="12110" y="2149"/>
                    </a:cubicBezTo>
                    <a:cubicBezTo>
                      <a:pt x="11975" y="2149"/>
                      <a:pt x="11840" y="2150"/>
                      <a:pt x="11707" y="2150"/>
                    </a:cubicBezTo>
                    <a:cubicBezTo>
                      <a:pt x="11302" y="2150"/>
                      <a:pt x="10902" y="2137"/>
                      <a:pt x="10502" y="2029"/>
                    </a:cubicBezTo>
                    <a:cubicBezTo>
                      <a:pt x="10277" y="2004"/>
                      <a:pt x="10051" y="1954"/>
                      <a:pt x="9826" y="1954"/>
                    </a:cubicBezTo>
                    <a:cubicBezTo>
                      <a:pt x="9758" y="1951"/>
                      <a:pt x="9691" y="1950"/>
                      <a:pt x="9623" y="1950"/>
                    </a:cubicBezTo>
                    <a:cubicBezTo>
                      <a:pt x="9446" y="1950"/>
                      <a:pt x="9267" y="1957"/>
                      <a:pt x="9087" y="1957"/>
                    </a:cubicBezTo>
                    <a:cubicBezTo>
                      <a:pt x="8797" y="1957"/>
                      <a:pt x="8506" y="1937"/>
                      <a:pt x="8222" y="1829"/>
                    </a:cubicBezTo>
                    <a:cubicBezTo>
                      <a:pt x="5866" y="1603"/>
                      <a:pt x="3585" y="1002"/>
                      <a:pt x="1304" y="425"/>
                    </a:cubicBezTo>
                    <a:cubicBezTo>
                      <a:pt x="1067" y="366"/>
                      <a:pt x="820" y="245"/>
                      <a:pt x="580" y="245"/>
                    </a:cubicBezTo>
                    <a:cubicBezTo>
                      <a:pt x="416" y="245"/>
                      <a:pt x="254" y="302"/>
                      <a:pt x="101" y="475"/>
                    </a:cubicBezTo>
                    <a:cubicBezTo>
                      <a:pt x="126" y="651"/>
                      <a:pt x="227" y="801"/>
                      <a:pt x="201" y="951"/>
                    </a:cubicBezTo>
                    <a:cubicBezTo>
                      <a:pt x="1" y="2355"/>
                      <a:pt x="828" y="2956"/>
                      <a:pt x="1981" y="3332"/>
                    </a:cubicBezTo>
                    <a:cubicBezTo>
                      <a:pt x="2131" y="3383"/>
                      <a:pt x="2307" y="3408"/>
                      <a:pt x="2457" y="3458"/>
                    </a:cubicBezTo>
                    <a:cubicBezTo>
                      <a:pt x="3961" y="3909"/>
                      <a:pt x="5515" y="4109"/>
                      <a:pt x="7069" y="4285"/>
                    </a:cubicBezTo>
                    <a:cubicBezTo>
                      <a:pt x="9557" y="4596"/>
                      <a:pt x="12064" y="4690"/>
                      <a:pt x="14574" y="4690"/>
                    </a:cubicBezTo>
                    <a:cubicBezTo>
                      <a:pt x="14896" y="4690"/>
                      <a:pt x="15218" y="4689"/>
                      <a:pt x="15540" y="4686"/>
                    </a:cubicBezTo>
                    <a:cubicBezTo>
                      <a:pt x="18873" y="4661"/>
                      <a:pt x="22182" y="4560"/>
                      <a:pt x="25490" y="4034"/>
                    </a:cubicBezTo>
                    <a:cubicBezTo>
                      <a:pt x="27194" y="3733"/>
                      <a:pt x="28873" y="3383"/>
                      <a:pt x="30527" y="2856"/>
                    </a:cubicBezTo>
                    <a:cubicBezTo>
                      <a:pt x="31555" y="2505"/>
                      <a:pt x="32131" y="1979"/>
                      <a:pt x="31956" y="826"/>
                    </a:cubicBezTo>
                    <a:cubicBezTo>
                      <a:pt x="31934" y="513"/>
                      <a:pt x="32251" y="0"/>
                      <a:pt x="3169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28" name="Google Shape;828;p35"/>
              <p:cNvSpPr/>
              <p:nvPr/>
            </p:nvSpPr>
            <p:spPr>
              <a:xfrm>
                <a:off x="4660550" y="2081475"/>
                <a:ext cx="17575" cy="80225"/>
              </a:xfrm>
              <a:custGeom>
                <a:avLst/>
                <a:gdLst/>
                <a:ahLst/>
                <a:cxnLst/>
                <a:rect l="l" t="t" r="r" b="b"/>
                <a:pathLst>
                  <a:path w="703" h="3209" extrusionOk="0">
                    <a:moveTo>
                      <a:pt x="126" y="1"/>
                    </a:moveTo>
                    <a:lnTo>
                      <a:pt x="126" y="1"/>
                    </a:lnTo>
                    <a:cubicBezTo>
                      <a:pt x="1" y="1078"/>
                      <a:pt x="226" y="2156"/>
                      <a:pt x="352" y="3209"/>
                    </a:cubicBezTo>
                    <a:cubicBezTo>
                      <a:pt x="703" y="2106"/>
                      <a:pt x="527" y="1053"/>
                      <a:pt x="12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29" name="Google Shape;829;p35"/>
              <p:cNvSpPr/>
              <p:nvPr/>
            </p:nvSpPr>
            <p:spPr>
              <a:xfrm>
                <a:off x="4612300" y="1492250"/>
                <a:ext cx="134125" cy="112850"/>
              </a:xfrm>
              <a:custGeom>
                <a:avLst/>
                <a:gdLst/>
                <a:ahLst/>
                <a:cxnLst/>
                <a:rect l="l" t="t" r="r" b="b"/>
                <a:pathLst>
                  <a:path w="5365" h="4514" extrusionOk="0">
                    <a:moveTo>
                      <a:pt x="1801" y="1"/>
                    </a:moveTo>
                    <a:cubicBezTo>
                      <a:pt x="1728" y="1"/>
                      <a:pt x="1660" y="24"/>
                      <a:pt x="1605" y="61"/>
                    </a:cubicBezTo>
                    <a:cubicBezTo>
                      <a:pt x="978" y="662"/>
                      <a:pt x="653" y="1464"/>
                      <a:pt x="226" y="2191"/>
                    </a:cubicBezTo>
                    <a:cubicBezTo>
                      <a:pt x="1" y="2567"/>
                      <a:pt x="76" y="2893"/>
                      <a:pt x="477" y="3118"/>
                    </a:cubicBezTo>
                    <a:cubicBezTo>
                      <a:pt x="1129" y="3394"/>
                      <a:pt x="1780" y="3670"/>
                      <a:pt x="2457" y="3946"/>
                    </a:cubicBezTo>
                    <a:cubicBezTo>
                      <a:pt x="2968" y="4326"/>
                      <a:pt x="3328" y="4514"/>
                      <a:pt x="3660" y="4514"/>
                    </a:cubicBezTo>
                    <a:cubicBezTo>
                      <a:pt x="3962" y="4514"/>
                      <a:pt x="4241" y="4357"/>
                      <a:pt x="4587" y="4046"/>
                    </a:cubicBezTo>
                    <a:cubicBezTo>
                      <a:pt x="4863" y="3294"/>
                      <a:pt x="5339" y="2592"/>
                      <a:pt x="5364" y="1740"/>
                    </a:cubicBezTo>
                    <a:cubicBezTo>
                      <a:pt x="4312" y="938"/>
                      <a:pt x="3034" y="612"/>
                      <a:pt x="1881" y="11"/>
                    </a:cubicBezTo>
                    <a:cubicBezTo>
                      <a:pt x="1854" y="4"/>
                      <a:pt x="1827" y="1"/>
                      <a:pt x="180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30" name="Google Shape;830;p35"/>
              <p:cNvSpPr/>
              <p:nvPr/>
            </p:nvSpPr>
            <p:spPr>
              <a:xfrm>
                <a:off x="5157175" y="917575"/>
                <a:ext cx="532225" cy="660175"/>
              </a:xfrm>
              <a:custGeom>
                <a:avLst/>
                <a:gdLst/>
                <a:ahLst/>
                <a:cxnLst/>
                <a:rect l="l" t="t" r="r" b="b"/>
                <a:pathLst>
                  <a:path w="21289" h="26407" extrusionOk="0">
                    <a:moveTo>
                      <a:pt x="724" y="0"/>
                    </a:moveTo>
                    <a:cubicBezTo>
                      <a:pt x="101" y="0"/>
                      <a:pt x="0" y="244"/>
                      <a:pt x="61" y="1068"/>
                    </a:cubicBezTo>
                    <a:cubicBezTo>
                      <a:pt x="111" y="1719"/>
                      <a:pt x="61" y="2396"/>
                      <a:pt x="61" y="3048"/>
                    </a:cubicBezTo>
                    <a:cubicBezTo>
                      <a:pt x="61" y="3148"/>
                      <a:pt x="86" y="3248"/>
                      <a:pt x="111" y="3348"/>
                    </a:cubicBezTo>
                    <a:cubicBezTo>
                      <a:pt x="211" y="3599"/>
                      <a:pt x="161" y="3850"/>
                      <a:pt x="186" y="4075"/>
                    </a:cubicBezTo>
                    <a:cubicBezTo>
                      <a:pt x="236" y="4702"/>
                      <a:pt x="236" y="5328"/>
                      <a:pt x="211" y="5955"/>
                    </a:cubicBezTo>
                    <a:cubicBezTo>
                      <a:pt x="211" y="6958"/>
                      <a:pt x="186" y="7960"/>
                      <a:pt x="336" y="8937"/>
                    </a:cubicBezTo>
                    <a:cubicBezTo>
                      <a:pt x="487" y="9865"/>
                      <a:pt x="361" y="10767"/>
                      <a:pt x="412" y="11694"/>
                    </a:cubicBezTo>
                    <a:cubicBezTo>
                      <a:pt x="386" y="12095"/>
                      <a:pt x="437" y="12496"/>
                      <a:pt x="412" y="12897"/>
                    </a:cubicBezTo>
                    <a:cubicBezTo>
                      <a:pt x="437" y="13323"/>
                      <a:pt x="412" y="13724"/>
                      <a:pt x="512" y="14125"/>
                    </a:cubicBezTo>
                    <a:cubicBezTo>
                      <a:pt x="662" y="14627"/>
                      <a:pt x="612" y="15128"/>
                      <a:pt x="612" y="15629"/>
                    </a:cubicBezTo>
                    <a:cubicBezTo>
                      <a:pt x="612" y="18211"/>
                      <a:pt x="562" y="20817"/>
                      <a:pt x="687" y="23399"/>
                    </a:cubicBezTo>
                    <a:cubicBezTo>
                      <a:pt x="762" y="23900"/>
                      <a:pt x="662" y="24401"/>
                      <a:pt x="737" y="24902"/>
                    </a:cubicBezTo>
                    <a:cubicBezTo>
                      <a:pt x="913" y="26281"/>
                      <a:pt x="963" y="26331"/>
                      <a:pt x="2392" y="26406"/>
                    </a:cubicBezTo>
                    <a:cubicBezTo>
                      <a:pt x="4597" y="26105"/>
                      <a:pt x="6828" y="25955"/>
                      <a:pt x="8908" y="25078"/>
                    </a:cubicBezTo>
                    <a:cubicBezTo>
                      <a:pt x="8983" y="24978"/>
                      <a:pt x="9133" y="24978"/>
                      <a:pt x="9259" y="24928"/>
                    </a:cubicBezTo>
                    <a:cubicBezTo>
                      <a:pt x="13169" y="24025"/>
                      <a:pt x="16878" y="22597"/>
                      <a:pt x="20437" y="20742"/>
                    </a:cubicBezTo>
                    <a:cubicBezTo>
                      <a:pt x="21214" y="20316"/>
                      <a:pt x="21289" y="20216"/>
                      <a:pt x="21113" y="19439"/>
                    </a:cubicBezTo>
                    <a:cubicBezTo>
                      <a:pt x="20913" y="18537"/>
                      <a:pt x="20712" y="17634"/>
                      <a:pt x="20437" y="16732"/>
                    </a:cubicBezTo>
                    <a:cubicBezTo>
                      <a:pt x="19810" y="14802"/>
                      <a:pt x="18908" y="13023"/>
                      <a:pt x="17880" y="11243"/>
                    </a:cubicBezTo>
                    <a:cubicBezTo>
                      <a:pt x="16301" y="8562"/>
                      <a:pt x="14221" y="6356"/>
                      <a:pt x="11790" y="4501"/>
                    </a:cubicBezTo>
                    <a:cubicBezTo>
                      <a:pt x="9585" y="2772"/>
                      <a:pt x="7128" y="1519"/>
                      <a:pt x="4397" y="742"/>
                    </a:cubicBezTo>
                    <a:cubicBezTo>
                      <a:pt x="3369" y="466"/>
                      <a:pt x="2291" y="366"/>
                      <a:pt x="1289" y="40"/>
                    </a:cubicBezTo>
                    <a:cubicBezTo>
                      <a:pt x="1065" y="15"/>
                      <a:pt x="878" y="0"/>
                      <a:pt x="7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31" name="Google Shape;831;p35"/>
              <p:cNvSpPr/>
              <p:nvPr/>
            </p:nvSpPr>
            <p:spPr>
              <a:xfrm>
                <a:off x="5481375" y="1487925"/>
                <a:ext cx="161675" cy="125200"/>
              </a:xfrm>
              <a:custGeom>
                <a:avLst/>
                <a:gdLst/>
                <a:ahLst/>
                <a:cxnLst/>
                <a:rect l="l" t="t" r="r" b="b"/>
                <a:pathLst>
                  <a:path w="6467" h="5008" extrusionOk="0">
                    <a:moveTo>
                      <a:pt x="4389" y="0"/>
                    </a:moveTo>
                    <a:cubicBezTo>
                      <a:pt x="4310" y="0"/>
                      <a:pt x="4229" y="24"/>
                      <a:pt x="4160" y="83"/>
                    </a:cubicBezTo>
                    <a:cubicBezTo>
                      <a:pt x="3133" y="585"/>
                      <a:pt x="2055" y="936"/>
                      <a:pt x="1003" y="1312"/>
                    </a:cubicBezTo>
                    <a:cubicBezTo>
                      <a:pt x="627" y="1437"/>
                      <a:pt x="201" y="1437"/>
                      <a:pt x="0" y="1863"/>
                    </a:cubicBezTo>
                    <a:cubicBezTo>
                      <a:pt x="75" y="2515"/>
                      <a:pt x="226" y="3166"/>
                      <a:pt x="426" y="3793"/>
                    </a:cubicBezTo>
                    <a:cubicBezTo>
                      <a:pt x="672" y="4325"/>
                      <a:pt x="800" y="5008"/>
                      <a:pt x="1440" y="5008"/>
                    </a:cubicBezTo>
                    <a:cubicBezTo>
                      <a:pt x="1584" y="5008"/>
                      <a:pt x="1753" y="4974"/>
                      <a:pt x="1955" y="4896"/>
                    </a:cubicBezTo>
                    <a:cubicBezTo>
                      <a:pt x="3409" y="4369"/>
                      <a:pt x="4837" y="3818"/>
                      <a:pt x="6291" y="3266"/>
                    </a:cubicBezTo>
                    <a:cubicBezTo>
                      <a:pt x="6391" y="3241"/>
                      <a:pt x="6466" y="3166"/>
                      <a:pt x="6441" y="3066"/>
                    </a:cubicBezTo>
                    <a:cubicBezTo>
                      <a:pt x="6090" y="1938"/>
                      <a:pt x="5389" y="1036"/>
                      <a:pt x="4687" y="134"/>
                    </a:cubicBezTo>
                    <a:cubicBezTo>
                      <a:pt x="4626" y="58"/>
                      <a:pt x="4510" y="0"/>
                      <a:pt x="438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32" name="Google Shape;832;p35"/>
              <p:cNvSpPr/>
              <p:nvPr/>
            </p:nvSpPr>
            <p:spPr>
              <a:xfrm>
                <a:off x="5600400" y="1439125"/>
                <a:ext cx="149150" cy="120450"/>
              </a:xfrm>
              <a:custGeom>
                <a:avLst/>
                <a:gdLst/>
                <a:ahLst/>
                <a:cxnLst/>
                <a:rect l="l" t="t" r="r" b="b"/>
                <a:pathLst>
                  <a:path w="5966" h="4818" extrusionOk="0">
                    <a:moveTo>
                      <a:pt x="3743" y="1"/>
                    </a:moveTo>
                    <a:cubicBezTo>
                      <a:pt x="3632" y="1"/>
                      <a:pt x="3508" y="62"/>
                      <a:pt x="3384" y="131"/>
                    </a:cubicBezTo>
                    <a:cubicBezTo>
                      <a:pt x="2357" y="682"/>
                      <a:pt x="1354" y="1259"/>
                      <a:pt x="252" y="1685"/>
                    </a:cubicBezTo>
                    <a:cubicBezTo>
                      <a:pt x="1" y="1810"/>
                      <a:pt x="76" y="2035"/>
                      <a:pt x="176" y="2186"/>
                    </a:cubicBezTo>
                    <a:cubicBezTo>
                      <a:pt x="803" y="2988"/>
                      <a:pt x="1229" y="3940"/>
                      <a:pt x="2006" y="4642"/>
                    </a:cubicBezTo>
                    <a:cubicBezTo>
                      <a:pt x="2081" y="4742"/>
                      <a:pt x="2156" y="4817"/>
                      <a:pt x="2282" y="4817"/>
                    </a:cubicBezTo>
                    <a:cubicBezTo>
                      <a:pt x="3560" y="4091"/>
                      <a:pt x="4738" y="3213"/>
                      <a:pt x="5966" y="2311"/>
                    </a:cubicBezTo>
                    <a:cubicBezTo>
                      <a:pt x="5389" y="1459"/>
                      <a:pt x="4537" y="958"/>
                      <a:pt x="3986" y="156"/>
                    </a:cubicBezTo>
                    <a:cubicBezTo>
                      <a:pt x="3918" y="42"/>
                      <a:pt x="3835" y="1"/>
                      <a:pt x="374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33" name="Google Shape;833;p35"/>
              <p:cNvSpPr/>
              <p:nvPr/>
            </p:nvSpPr>
            <p:spPr>
              <a:xfrm>
                <a:off x="5143025" y="1534700"/>
                <a:ext cx="360300" cy="125750"/>
              </a:xfrm>
              <a:custGeom>
                <a:avLst/>
                <a:gdLst/>
                <a:ahLst/>
                <a:cxnLst/>
                <a:rect l="l" t="t" r="r" b="b"/>
                <a:pathLst>
                  <a:path w="14412" h="5030" extrusionOk="0">
                    <a:moveTo>
                      <a:pt x="12886" y="0"/>
                    </a:moveTo>
                    <a:cubicBezTo>
                      <a:pt x="12719" y="0"/>
                      <a:pt x="12543" y="77"/>
                      <a:pt x="12381" y="117"/>
                    </a:cubicBezTo>
                    <a:cubicBezTo>
                      <a:pt x="11504" y="343"/>
                      <a:pt x="10602" y="593"/>
                      <a:pt x="9699" y="844"/>
                    </a:cubicBezTo>
                    <a:cubicBezTo>
                      <a:pt x="9724" y="894"/>
                      <a:pt x="9699" y="944"/>
                      <a:pt x="9699" y="994"/>
                    </a:cubicBezTo>
                    <a:cubicBezTo>
                      <a:pt x="9825" y="1195"/>
                      <a:pt x="9699" y="1370"/>
                      <a:pt x="9699" y="1571"/>
                    </a:cubicBezTo>
                    <a:cubicBezTo>
                      <a:pt x="9674" y="1646"/>
                      <a:pt x="9699" y="1746"/>
                      <a:pt x="9699" y="1822"/>
                    </a:cubicBezTo>
                    <a:cubicBezTo>
                      <a:pt x="9674" y="1771"/>
                      <a:pt x="9674" y="1721"/>
                      <a:pt x="9649" y="1671"/>
                    </a:cubicBezTo>
                    <a:cubicBezTo>
                      <a:pt x="9599" y="1596"/>
                      <a:pt x="9524" y="1521"/>
                      <a:pt x="9449" y="1496"/>
                    </a:cubicBezTo>
                    <a:cubicBezTo>
                      <a:pt x="9319" y="1279"/>
                      <a:pt x="9226" y="1025"/>
                      <a:pt x="8944" y="1025"/>
                    </a:cubicBezTo>
                    <a:cubicBezTo>
                      <a:pt x="8900" y="1025"/>
                      <a:pt x="8851" y="1031"/>
                      <a:pt x="8797" y="1045"/>
                    </a:cubicBezTo>
                    <a:cubicBezTo>
                      <a:pt x="7419" y="1320"/>
                      <a:pt x="6065" y="1571"/>
                      <a:pt x="4687" y="1847"/>
                    </a:cubicBezTo>
                    <a:cubicBezTo>
                      <a:pt x="4562" y="2197"/>
                      <a:pt x="4536" y="2523"/>
                      <a:pt x="4536" y="2849"/>
                    </a:cubicBezTo>
                    <a:cubicBezTo>
                      <a:pt x="4461" y="2523"/>
                      <a:pt x="4336" y="2197"/>
                      <a:pt x="4211" y="1872"/>
                    </a:cubicBezTo>
                    <a:cubicBezTo>
                      <a:pt x="3033" y="1997"/>
                      <a:pt x="1855" y="2122"/>
                      <a:pt x="677" y="2248"/>
                    </a:cubicBezTo>
                    <a:cubicBezTo>
                      <a:pt x="0" y="3175"/>
                      <a:pt x="652" y="4102"/>
                      <a:pt x="702" y="5030"/>
                    </a:cubicBezTo>
                    <a:cubicBezTo>
                      <a:pt x="2005" y="5004"/>
                      <a:pt x="3333" y="5004"/>
                      <a:pt x="4637" y="4829"/>
                    </a:cubicBezTo>
                    <a:cubicBezTo>
                      <a:pt x="4712" y="4453"/>
                      <a:pt x="4737" y="4077"/>
                      <a:pt x="4712" y="3726"/>
                    </a:cubicBezTo>
                    <a:lnTo>
                      <a:pt x="4712" y="3726"/>
                    </a:lnTo>
                    <a:cubicBezTo>
                      <a:pt x="4837" y="4102"/>
                      <a:pt x="5038" y="4478"/>
                      <a:pt x="5288" y="4829"/>
                    </a:cubicBezTo>
                    <a:cubicBezTo>
                      <a:pt x="6867" y="4629"/>
                      <a:pt x="8446" y="4428"/>
                      <a:pt x="10025" y="4202"/>
                    </a:cubicBezTo>
                    <a:cubicBezTo>
                      <a:pt x="10376" y="3977"/>
                      <a:pt x="10226" y="3676"/>
                      <a:pt x="10125" y="3400"/>
                    </a:cubicBezTo>
                    <a:cubicBezTo>
                      <a:pt x="10075" y="3225"/>
                      <a:pt x="10025" y="3050"/>
                      <a:pt x="9975" y="2874"/>
                    </a:cubicBezTo>
                    <a:lnTo>
                      <a:pt x="9975" y="2874"/>
                    </a:lnTo>
                    <a:cubicBezTo>
                      <a:pt x="10075" y="3150"/>
                      <a:pt x="10176" y="3400"/>
                      <a:pt x="10251" y="3676"/>
                    </a:cubicBezTo>
                    <a:cubicBezTo>
                      <a:pt x="10357" y="3978"/>
                      <a:pt x="10514" y="4129"/>
                      <a:pt x="10748" y="4129"/>
                    </a:cubicBezTo>
                    <a:cubicBezTo>
                      <a:pt x="10844" y="4129"/>
                      <a:pt x="10954" y="4103"/>
                      <a:pt x="11078" y="4052"/>
                    </a:cubicBezTo>
                    <a:cubicBezTo>
                      <a:pt x="12055" y="3852"/>
                      <a:pt x="13033" y="3626"/>
                      <a:pt x="13985" y="3400"/>
                    </a:cubicBezTo>
                    <a:cubicBezTo>
                      <a:pt x="14411" y="3125"/>
                      <a:pt x="14085" y="2799"/>
                      <a:pt x="14060" y="2498"/>
                    </a:cubicBezTo>
                    <a:cubicBezTo>
                      <a:pt x="14010" y="2323"/>
                      <a:pt x="13960" y="2147"/>
                      <a:pt x="13910" y="1972"/>
                    </a:cubicBezTo>
                    <a:cubicBezTo>
                      <a:pt x="13885" y="1872"/>
                      <a:pt x="13860" y="1771"/>
                      <a:pt x="13835" y="1696"/>
                    </a:cubicBezTo>
                    <a:cubicBezTo>
                      <a:pt x="13659" y="1195"/>
                      <a:pt x="13634" y="644"/>
                      <a:pt x="13283" y="243"/>
                    </a:cubicBezTo>
                    <a:cubicBezTo>
                      <a:pt x="13167" y="57"/>
                      <a:pt x="13030" y="0"/>
                      <a:pt x="1288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34" name="Google Shape;834;p35"/>
              <p:cNvSpPr/>
              <p:nvPr/>
            </p:nvSpPr>
            <p:spPr>
              <a:xfrm>
                <a:off x="5024600" y="1590250"/>
                <a:ext cx="129100" cy="70200"/>
              </a:xfrm>
              <a:custGeom>
                <a:avLst/>
                <a:gdLst/>
                <a:ahLst/>
                <a:cxnLst/>
                <a:rect l="l" t="t" r="r" b="b"/>
                <a:pathLst>
                  <a:path w="5164" h="2808" extrusionOk="0">
                    <a:moveTo>
                      <a:pt x="4812" y="1"/>
                    </a:moveTo>
                    <a:cubicBezTo>
                      <a:pt x="3926" y="18"/>
                      <a:pt x="3040" y="36"/>
                      <a:pt x="2163" y="36"/>
                    </a:cubicBezTo>
                    <a:cubicBezTo>
                      <a:pt x="1799" y="36"/>
                      <a:pt x="1438" y="33"/>
                      <a:pt x="1078" y="26"/>
                    </a:cubicBezTo>
                    <a:cubicBezTo>
                      <a:pt x="627" y="26"/>
                      <a:pt x="376" y="126"/>
                      <a:pt x="426" y="627"/>
                    </a:cubicBezTo>
                    <a:cubicBezTo>
                      <a:pt x="426" y="752"/>
                      <a:pt x="401" y="878"/>
                      <a:pt x="376" y="1003"/>
                    </a:cubicBezTo>
                    <a:cubicBezTo>
                      <a:pt x="0" y="1554"/>
                      <a:pt x="25" y="2081"/>
                      <a:pt x="401" y="2607"/>
                    </a:cubicBezTo>
                    <a:cubicBezTo>
                      <a:pt x="1654" y="2732"/>
                      <a:pt x="2882" y="2782"/>
                      <a:pt x="4136" y="2808"/>
                    </a:cubicBezTo>
                    <a:cubicBezTo>
                      <a:pt x="4712" y="2808"/>
                      <a:pt x="4913" y="2607"/>
                      <a:pt x="4938" y="2106"/>
                    </a:cubicBezTo>
                    <a:cubicBezTo>
                      <a:pt x="4963" y="1955"/>
                      <a:pt x="4963" y="1780"/>
                      <a:pt x="4963" y="1605"/>
                    </a:cubicBezTo>
                    <a:cubicBezTo>
                      <a:pt x="5088" y="1053"/>
                      <a:pt x="5163" y="502"/>
                      <a:pt x="481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35" name="Google Shape;835;p35"/>
              <p:cNvSpPr/>
              <p:nvPr/>
            </p:nvSpPr>
            <p:spPr>
              <a:xfrm>
                <a:off x="4572825" y="917950"/>
                <a:ext cx="525075" cy="660600"/>
              </a:xfrm>
              <a:custGeom>
                <a:avLst/>
                <a:gdLst/>
                <a:ahLst/>
                <a:cxnLst/>
                <a:rect l="l" t="t" r="r" b="b"/>
                <a:pathLst>
                  <a:path w="21003" h="26424" extrusionOk="0">
                    <a:moveTo>
                      <a:pt x="19598" y="1"/>
                    </a:moveTo>
                    <a:cubicBezTo>
                      <a:pt x="19319" y="1"/>
                      <a:pt x="19046" y="43"/>
                      <a:pt x="18773" y="75"/>
                    </a:cubicBezTo>
                    <a:cubicBezTo>
                      <a:pt x="16467" y="426"/>
                      <a:pt x="14212" y="1078"/>
                      <a:pt x="12156" y="2181"/>
                    </a:cubicBezTo>
                    <a:cubicBezTo>
                      <a:pt x="6643" y="5088"/>
                      <a:pt x="3008" y="9574"/>
                      <a:pt x="1079" y="15489"/>
                    </a:cubicBezTo>
                    <a:cubicBezTo>
                      <a:pt x="853" y="16216"/>
                      <a:pt x="653" y="16968"/>
                      <a:pt x="427" y="17694"/>
                    </a:cubicBezTo>
                    <a:cubicBezTo>
                      <a:pt x="477" y="18221"/>
                      <a:pt x="327" y="18747"/>
                      <a:pt x="176" y="19248"/>
                    </a:cubicBezTo>
                    <a:cubicBezTo>
                      <a:pt x="1" y="19875"/>
                      <a:pt x="176" y="20251"/>
                      <a:pt x="678" y="20602"/>
                    </a:cubicBezTo>
                    <a:cubicBezTo>
                      <a:pt x="1430" y="21128"/>
                      <a:pt x="2156" y="21705"/>
                      <a:pt x="2883" y="22281"/>
                    </a:cubicBezTo>
                    <a:cubicBezTo>
                      <a:pt x="2903" y="22274"/>
                      <a:pt x="2922" y="22271"/>
                      <a:pt x="2938" y="22271"/>
                    </a:cubicBezTo>
                    <a:cubicBezTo>
                      <a:pt x="2983" y="22271"/>
                      <a:pt x="3015" y="22294"/>
                      <a:pt x="3034" y="22331"/>
                    </a:cubicBezTo>
                    <a:cubicBezTo>
                      <a:pt x="3109" y="22381"/>
                      <a:pt x="3184" y="22431"/>
                      <a:pt x="3259" y="22481"/>
                    </a:cubicBezTo>
                    <a:cubicBezTo>
                      <a:pt x="3334" y="22607"/>
                      <a:pt x="3535" y="22582"/>
                      <a:pt x="3635" y="22707"/>
                    </a:cubicBezTo>
                    <a:cubicBezTo>
                      <a:pt x="3710" y="22707"/>
                      <a:pt x="3785" y="22707"/>
                      <a:pt x="3836" y="22732"/>
                    </a:cubicBezTo>
                    <a:cubicBezTo>
                      <a:pt x="6041" y="24010"/>
                      <a:pt x="8447" y="24737"/>
                      <a:pt x="10903" y="25339"/>
                    </a:cubicBezTo>
                    <a:cubicBezTo>
                      <a:pt x="13259" y="25915"/>
                      <a:pt x="15665" y="26191"/>
                      <a:pt x="18071" y="26341"/>
                    </a:cubicBezTo>
                    <a:cubicBezTo>
                      <a:pt x="18329" y="26406"/>
                      <a:pt x="18582" y="26424"/>
                      <a:pt x="18835" y="26424"/>
                    </a:cubicBezTo>
                    <a:cubicBezTo>
                      <a:pt x="19171" y="26424"/>
                      <a:pt x="19507" y="26391"/>
                      <a:pt x="19851" y="26391"/>
                    </a:cubicBezTo>
                    <a:cubicBezTo>
                      <a:pt x="19911" y="26393"/>
                      <a:pt x="19967" y="26393"/>
                      <a:pt x="20021" y="26393"/>
                    </a:cubicBezTo>
                    <a:cubicBezTo>
                      <a:pt x="20914" y="26393"/>
                      <a:pt x="21002" y="26180"/>
                      <a:pt x="20979" y="25163"/>
                    </a:cubicBezTo>
                    <a:cubicBezTo>
                      <a:pt x="20953" y="23659"/>
                      <a:pt x="20878" y="22131"/>
                      <a:pt x="20928" y="20602"/>
                    </a:cubicBezTo>
                    <a:cubicBezTo>
                      <a:pt x="20653" y="18872"/>
                      <a:pt x="20803" y="17143"/>
                      <a:pt x="20753" y="15389"/>
                    </a:cubicBezTo>
                    <a:cubicBezTo>
                      <a:pt x="20753" y="15113"/>
                      <a:pt x="20753" y="14837"/>
                      <a:pt x="20728" y="14537"/>
                    </a:cubicBezTo>
                    <a:cubicBezTo>
                      <a:pt x="20653" y="12707"/>
                      <a:pt x="20603" y="10877"/>
                      <a:pt x="20527" y="9048"/>
                    </a:cubicBezTo>
                    <a:cubicBezTo>
                      <a:pt x="20578" y="7344"/>
                      <a:pt x="20452" y="5639"/>
                      <a:pt x="20427" y="3960"/>
                    </a:cubicBezTo>
                    <a:cubicBezTo>
                      <a:pt x="20352" y="3434"/>
                      <a:pt x="20377" y="2907"/>
                      <a:pt x="20377" y="2356"/>
                    </a:cubicBezTo>
                    <a:cubicBezTo>
                      <a:pt x="20377" y="1579"/>
                      <a:pt x="20527" y="777"/>
                      <a:pt x="20076" y="50"/>
                    </a:cubicBezTo>
                    <a:cubicBezTo>
                      <a:pt x="19914" y="14"/>
                      <a:pt x="19755" y="1"/>
                      <a:pt x="195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36" name="Google Shape;836;p35"/>
              <p:cNvSpPr/>
              <p:nvPr/>
            </p:nvSpPr>
            <p:spPr>
              <a:xfrm>
                <a:off x="4512050" y="1426725"/>
                <a:ext cx="129725" cy="133900"/>
              </a:xfrm>
              <a:custGeom>
                <a:avLst/>
                <a:gdLst/>
                <a:ahLst/>
                <a:cxnLst/>
                <a:rect l="l" t="t" r="r" b="b"/>
                <a:pathLst>
                  <a:path w="5189" h="5356" extrusionOk="0">
                    <a:moveTo>
                      <a:pt x="2131" y="0"/>
                    </a:moveTo>
                    <a:cubicBezTo>
                      <a:pt x="1705" y="551"/>
                      <a:pt x="1304" y="1053"/>
                      <a:pt x="928" y="1529"/>
                    </a:cubicBezTo>
                    <a:cubicBezTo>
                      <a:pt x="652" y="1880"/>
                      <a:pt x="402" y="2231"/>
                      <a:pt x="151" y="2582"/>
                    </a:cubicBezTo>
                    <a:cubicBezTo>
                      <a:pt x="76" y="2732"/>
                      <a:pt x="1" y="2907"/>
                      <a:pt x="201" y="3008"/>
                    </a:cubicBezTo>
                    <a:cubicBezTo>
                      <a:pt x="878" y="3308"/>
                      <a:pt x="1229" y="3985"/>
                      <a:pt x="1856" y="4361"/>
                    </a:cubicBezTo>
                    <a:cubicBezTo>
                      <a:pt x="1981" y="4486"/>
                      <a:pt x="2106" y="4637"/>
                      <a:pt x="2231" y="4762"/>
                    </a:cubicBezTo>
                    <a:cubicBezTo>
                      <a:pt x="2709" y="4853"/>
                      <a:pt x="3000" y="5356"/>
                      <a:pt x="3499" y="5356"/>
                    </a:cubicBezTo>
                    <a:cubicBezTo>
                      <a:pt x="3550" y="5356"/>
                      <a:pt x="3604" y="5350"/>
                      <a:pt x="3660" y="5338"/>
                    </a:cubicBezTo>
                    <a:cubicBezTo>
                      <a:pt x="3660" y="5288"/>
                      <a:pt x="3660" y="5238"/>
                      <a:pt x="3660" y="5163"/>
                    </a:cubicBezTo>
                    <a:cubicBezTo>
                      <a:pt x="4061" y="4511"/>
                      <a:pt x="4487" y="3835"/>
                      <a:pt x="4888" y="3183"/>
                    </a:cubicBezTo>
                    <a:cubicBezTo>
                      <a:pt x="4988" y="2932"/>
                      <a:pt x="5189" y="2707"/>
                      <a:pt x="5164" y="2406"/>
                    </a:cubicBezTo>
                    <a:cubicBezTo>
                      <a:pt x="5164" y="2281"/>
                      <a:pt x="5114" y="2231"/>
                      <a:pt x="5013" y="2181"/>
                    </a:cubicBezTo>
                    <a:cubicBezTo>
                      <a:pt x="3861" y="1729"/>
                      <a:pt x="3059" y="802"/>
                      <a:pt x="213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37" name="Google Shape;837;p35"/>
              <p:cNvSpPr/>
              <p:nvPr/>
            </p:nvSpPr>
            <p:spPr>
              <a:xfrm>
                <a:off x="4733875" y="1540750"/>
                <a:ext cx="290750" cy="114100"/>
              </a:xfrm>
              <a:custGeom>
                <a:avLst/>
                <a:gdLst/>
                <a:ahLst/>
                <a:cxnLst/>
                <a:rect l="l" t="t" r="r" b="b"/>
                <a:pathLst>
                  <a:path w="11630" h="4564" extrusionOk="0">
                    <a:moveTo>
                      <a:pt x="1003" y="1"/>
                    </a:moveTo>
                    <a:cubicBezTo>
                      <a:pt x="551" y="527"/>
                      <a:pt x="501" y="1279"/>
                      <a:pt x="25" y="1805"/>
                    </a:cubicBezTo>
                    <a:cubicBezTo>
                      <a:pt x="0" y="2657"/>
                      <a:pt x="0" y="2657"/>
                      <a:pt x="702" y="2833"/>
                    </a:cubicBezTo>
                    <a:cubicBezTo>
                      <a:pt x="1805" y="3083"/>
                      <a:pt x="2907" y="3334"/>
                      <a:pt x="4010" y="3610"/>
                    </a:cubicBezTo>
                    <a:cubicBezTo>
                      <a:pt x="4209" y="3686"/>
                      <a:pt x="4382" y="3723"/>
                      <a:pt x="4532" y="3723"/>
                    </a:cubicBezTo>
                    <a:cubicBezTo>
                      <a:pt x="4872" y="3723"/>
                      <a:pt x="5091" y="3532"/>
                      <a:pt x="5213" y="3184"/>
                    </a:cubicBezTo>
                    <a:cubicBezTo>
                      <a:pt x="5238" y="3384"/>
                      <a:pt x="5288" y="3585"/>
                      <a:pt x="5414" y="3810"/>
                    </a:cubicBezTo>
                    <a:cubicBezTo>
                      <a:pt x="6065" y="3910"/>
                      <a:pt x="6692" y="4061"/>
                      <a:pt x="7343" y="4136"/>
                    </a:cubicBezTo>
                    <a:cubicBezTo>
                      <a:pt x="8681" y="4327"/>
                      <a:pt x="10019" y="4564"/>
                      <a:pt x="11379" y="4564"/>
                    </a:cubicBezTo>
                    <a:cubicBezTo>
                      <a:pt x="11446" y="4564"/>
                      <a:pt x="11512" y="4563"/>
                      <a:pt x="11579" y="4562"/>
                    </a:cubicBezTo>
                    <a:cubicBezTo>
                      <a:pt x="11604" y="3960"/>
                      <a:pt x="11629" y="3359"/>
                      <a:pt x="11604" y="2757"/>
                    </a:cubicBezTo>
                    <a:cubicBezTo>
                      <a:pt x="11604" y="2006"/>
                      <a:pt x="11604" y="2006"/>
                      <a:pt x="10852" y="1955"/>
                    </a:cubicBezTo>
                    <a:cubicBezTo>
                      <a:pt x="10794" y="1947"/>
                      <a:pt x="10735" y="1944"/>
                      <a:pt x="10675" y="1944"/>
                    </a:cubicBezTo>
                    <a:cubicBezTo>
                      <a:pt x="10556" y="1944"/>
                      <a:pt x="10436" y="1955"/>
                      <a:pt x="10317" y="1955"/>
                    </a:cubicBezTo>
                    <a:cubicBezTo>
                      <a:pt x="10138" y="1955"/>
                      <a:pt x="9963" y="1930"/>
                      <a:pt x="9800" y="1805"/>
                    </a:cubicBezTo>
                    <a:cubicBezTo>
                      <a:pt x="8747" y="1805"/>
                      <a:pt x="7719" y="1605"/>
                      <a:pt x="6692" y="1429"/>
                    </a:cubicBezTo>
                    <a:cubicBezTo>
                      <a:pt x="6469" y="1392"/>
                      <a:pt x="6312" y="1366"/>
                      <a:pt x="6193" y="1366"/>
                    </a:cubicBezTo>
                    <a:cubicBezTo>
                      <a:pt x="5911" y="1366"/>
                      <a:pt x="5843" y="1512"/>
                      <a:pt x="5614" y="2006"/>
                    </a:cubicBezTo>
                    <a:cubicBezTo>
                      <a:pt x="5514" y="2181"/>
                      <a:pt x="5414" y="2356"/>
                      <a:pt x="5338" y="2532"/>
                    </a:cubicBezTo>
                    <a:cubicBezTo>
                      <a:pt x="5389" y="2081"/>
                      <a:pt x="5313" y="1630"/>
                      <a:pt x="5188" y="1204"/>
                    </a:cubicBezTo>
                    <a:cubicBezTo>
                      <a:pt x="3785" y="853"/>
                      <a:pt x="2356" y="552"/>
                      <a:pt x="100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38" name="Google Shape;838;p35"/>
              <p:cNvSpPr/>
              <p:nvPr/>
            </p:nvSpPr>
            <p:spPr>
              <a:xfrm>
                <a:off x="4728850" y="2858425"/>
                <a:ext cx="13175" cy="29475"/>
              </a:xfrm>
              <a:custGeom>
                <a:avLst/>
                <a:gdLst/>
                <a:ahLst/>
                <a:cxnLst/>
                <a:rect l="l" t="t" r="r" b="b"/>
                <a:pathLst>
                  <a:path w="527" h="1179" extrusionOk="0">
                    <a:moveTo>
                      <a:pt x="151" y="1"/>
                    </a:moveTo>
                    <a:lnTo>
                      <a:pt x="151" y="1"/>
                    </a:lnTo>
                    <a:cubicBezTo>
                      <a:pt x="1" y="402"/>
                      <a:pt x="201" y="778"/>
                      <a:pt x="226" y="1179"/>
                    </a:cubicBezTo>
                    <a:cubicBezTo>
                      <a:pt x="477" y="778"/>
                      <a:pt x="527" y="377"/>
                      <a:pt x="151" y="1"/>
                    </a:cubicBezTo>
                    <a:close/>
                  </a:path>
                </a:pathLst>
              </a:custGeom>
              <a:solidFill>
                <a:srgbClr val="BFD38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39" name="Google Shape;839;p35"/>
              <p:cNvSpPr/>
              <p:nvPr/>
            </p:nvSpPr>
            <p:spPr>
              <a:xfrm>
                <a:off x="5650525" y="1555150"/>
                <a:ext cx="6925" cy="4425"/>
              </a:xfrm>
              <a:custGeom>
                <a:avLst/>
                <a:gdLst/>
                <a:ahLst/>
                <a:cxnLst/>
                <a:rect l="l" t="t" r="r" b="b"/>
                <a:pathLst>
                  <a:path w="277" h="177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51" y="126"/>
                      <a:pt x="126" y="176"/>
                      <a:pt x="277" y="176"/>
                    </a:cubicBezTo>
                    <a:cubicBezTo>
                      <a:pt x="201" y="76"/>
                      <a:pt x="126" y="26"/>
                      <a:pt x="1" y="1"/>
                    </a:cubicBezTo>
                    <a:close/>
                  </a:path>
                </a:pathLst>
              </a:custGeom>
              <a:solidFill>
                <a:srgbClr val="76767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40" name="Google Shape;840;p35"/>
              <p:cNvSpPr/>
              <p:nvPr/>
            </p:nvSpPr>
            <p:spPr>
              <a:xfrm>
                <a:off x="4797150" y="1950350"/>
                <a:ext cx="157925" cy="100650"/>
              </a:xfrm>
              <a:custGeom>
                <a:avLst/>
                <a:gdLst/>
                <a:ahLst/>
                <a:cxnLst/>
                <a:rect l="l" t="t" r="r" b="b"/>
                <a:pathLst>
                  <a:path w="6317" h="4026" extrusionOk="0">
                    <a:moveTo>
                      <a:pt x="5560" y="0"/>
                    </a:moveTo>
                    <a:cubicBezTo>
                      <a:pt x="5216" y="0"/>
                      <a:pt x="5149" y="339"/>
                      <a:pt x="5063" y="659"/>
                    </a:cubicBezTo>
                    <a:cubicBezTo>
                      <a:pt x="4913" y="1236"/>
                      <a:pt x="4662" y="1762"/>
                      <a:pt x="4361" y="2288"/>
                    </a:cubicBezTo>
                    <a:cubicBezTo>
                      <a:pt x="4065" y="2819"/>
                      <a:pt x="3460" y="3106"/>
                      <a:pt x="2861" y="3106"/>
                    </a:cubicBezTo>
                    <a:cubicBezTo>
                      <a:pt x="2244" y="3106"/>
                      <a:pt x="1633" y="2800"/>
                      <a:pt x="1379" y="2138"/>
                    </a:cubicBezTo>
                    <a:cubicBezTo>
                      <a:pt x="1229" y="1737"/>
                      <a:pt x="953" y="1411"/>
                      <a:pt x="853" y="960"/>
                    </a:cubicBezTo>
                    <a:cubicBezTo>
                      <a:pt x="802" y="609"/>
                      <a:pt x="677" y="258"/>
                      <a:pt x="326" y="83"/>
                    </a:cubicBezTo>
                    <a:cubicBezTo>
                      <a:pt x="0" y="283"/>
                      <a:pt x="51" y="559"/>
                      <a:pt x="51" y="810"/>
                    </a:cubicBezTo>
                    <a:cubicBezTo>
                      <a:pt x="76" y="2238"/>
                      <a:pt x="978" y="3416"/>
                      <a:pt x="2356" y="3817"/>
                    </a:cubicBezTo>
                    <a:cubicBezTo>
                      <a:pt x="2557" y="3867"/>
                      <a:pt x="2732" y="3968"/>
                      <a:pt x="2933" y="4018"/>
                    </a:cubicBezTo>
                    <a:cubicBezTo>
                      <a:pt x="3003" y="4023"/>
                      <a:pt x="3073" y="4025"/>
                      <a:pt x="3143" y="4025"/>
                    </a:cubicBezTo>
                    <a:cubicBezTo>
                      <a:pt x="3765" y="4025"/>
                      <a:pt x="4347" y="3824"/>
                      <a:pt x="4888" y="3441"/>
                    </a:cubicBezTo>
                    <a:cubicBezTo>
                      <a:pt x="5690" y="3040"/>
                      <a:pt x="6116" y="2364"/>
                      <a:pt x="6116" y="1461"/>
                    </a:cubicBezTo>
                    <a:cubicBezTo>
                      <a:pt x="6141" y="1286"/>
                      <a:pt x="6191" y="1135"/>
                      <a:pt x="6216" y="960"/>
                    </a:cubicBezTo>
                    <a:cubicBezTo>
                      <a:pt x="6316" y="434"/>
                      <a:pt x="6191" y="158"/>
                      <a:pt x="5765" y="33"/>
                    </a:cubicBezTo>
                    <a:cubicBezTo>
                      <a:pt x="5687" y="10"/>
                      <a:pt x="5619" y="0"/>
                      <a:pt x="556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41" name="Google Shape;841;p35"/>
              <p:cNvSpPr/>
              <p:nvPr/>
            </p:nvSpPr>
            <p:spPr>
              <a:xfrm>
                <a:off x="5169350" y="2322050"/>
                <a:ext cx="59525" cy="49575"/>
              </a:xfrm>
              <a:custGeom>
                <a:avLst/>
                <a:gdLst/>
                <a:ahLst/>
                <a:cxnLst/>
                <a:rect l="l" t="t" r="r" b="b"/>
                <a:pathLst>
                  <a:path w="2381" h="1983" extrusionOk="0">
                    <a:moveTo>
                      <a:pt x="1198" y="1"/>
                    </a:moveTo>
                    <a:cubicBezTo>
                      <a:pt x="1183" y="1"/>
                      <a:pt x="1168" y="1"/>
                      <a:pt x="1153" y="2"/>
                    </a:cubicBezTo>
                    <a:cubicBezTo>
                      <a:pt x="651" y="27"/>
                      <a:pt x="25" y="503"/>
                      <a:pt x="25" y="904"/>
                    </a:cubicBezTo>
                    <a:cubicBezTo>
                      <a:pt x="0" y="1371"/>
                      <a:pt x="650" y="1983"/>
                      <a:pt x="1125" y="1983"/>
                    </a:cubicBezTo>
                    <a:cubicBezTo>
                      <a:pt x="1134" y="1983"/>
                      <a:pt x="1143" y="1982"/>
                      <a:pt x="1153" y="1982"/>
                    </a:cubicBezTo>
                    <a:cubicBezTo>
                      <a:pt x="1704" y="1957"/>
                      <a:pt x="2381" y="1380"/>
                      <a:pt x="2356" y="979"/>
                    </a:cubicBezTo>
                    <a:cubicBezTo>
                      <a:pt x="2307" y="466"/>
                      <a:pt x="1782" y="1"/>
                      <a:pt x="119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42" name="Google Shape;842;p35"/>
              <p:cNvSpPr/>
              <p:nvPr/>
            </p:nvSpPr>
            <p:spPr>
              <a:xfrm>
                <a:off x="5333500" y="2258775"/>
                <a:ext cx="47000" cy="43350"/>
              </a:xfrm>
              <a:custGeom>
                <a:avLst/>
                <a:gdLst/>
                <a:ahLst/>
                <a:cxnLst/>
                <a:rect l="l" t="t" r="r" b="b"/>
                <a:pathLst>
                  <a:path w="1880" h="1734" extrusionOk="0">
                    <a:moveTo>
                      <a:pt x="989" y="0"/>
                    </a:moveTo>
                    <a:cubicBezTo>
                      <a:pt x="637" y="0"/>
                      <a:pt x="124" y="313"/>
                      <a:pt x="75" y="603"/>
                    </a:cubicBezTo>
                    <a:cubicBezTo>
                      <a:pt x="0" y="1104"/>
                      <a:pt x="451" y="1731"/>
                      <a:pt x="928" y="1731"/>
                    </a:cubicBezTo>
                    <a:cubicBezTo>
                      <a:pt x="952" y="1732"/>
                      <a:pt x="977" y="1733"/>
                      <a:pt x="1002" y="1733"/>
                    </a:cubicBezTo>
                    <a:cubicBezTo>
                      <a:pt x="1368" y="1733"/>
                      <a:pt x="1662" y="1555"/>
                      <a:pt x="1780" y="1179"/>
                    </a:cubicBezTo>
                    <a:cubicBezTo>
                      <a:pt x="1880" y="879"/>
                      <a:pt x="1303" y="27"/>
                      <a:pt x="1028" y="2"/>
                    </a:cubicBezTo>
                    <a:cubicBezTo>
                      <a:pt x="1015" y="1"/>
                      <a:pt x="1002" y="0"/>
                      <a:pt x="98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43" name="Google Shape;843;p35"/>
              <p:cNvSpPr/>
              <p:nvPr/>
            </p:nvSpPr>
            <p:spPr>
              <a:xfrm>
                <a:off x="5339750" y="1969950"/>
                <a:ext cx="5675" cy="11300"/>
              </a:xfrm>
              <a:custGeom>
                <a:avLst/>
                <a:gdLst/>
                <a:ahLst/>
                <a:cxnLst/>
                <a:rect l="l" t="t" r="r" b="b"/>
                <a:pathLst>
                  <a:path w="227" h="452" extrusionOk="0">
                    <a:moveTo>
                      <a:pt x="76" y="1"/>
                    </a:moveTo>
                    <a:cubicBezTo>
                      <a:pt x="1" y="176"/>
                      <a:pt x="26" y="351"/>
                      <a:pt x="201" y="452"/>
                    </a:cubicBezTo>
                    <a:cubicBezTo>
                      <a:pt x="226" y="301"/>
                      <a:pt x="201" y="126"/>
                      <a:pt x="76" y="1"/>
                    </a:cubicBezTo>
                    <a:close/>
                  </a:path>
                </a:pathLst>
              </a:custGeom>
              <a:solidFill>
                <a:srgbClr val="CFEF8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44" name="Google Shape;844;p35"/>
              <p:cNvSpPr/>
              <p:nvPr/>
            </p:nvSpPr>
            <p:spPr>
              <a:xfrm>
                <a:off x="5335375" y="1950375"/>
                <a:ext cx="164800" cy="108400"/>
              </a:xfrm>
              <a:custGeom>
                <a:avLst/>
                <a:gdLst/>
                <a:ahLst/>
                <a:cxnLst/>
                <a:rect l="l" t="t" r="r" b="b"/>
                <a:pathLst>
                  <a:path w="6592" h="4336" extrusionOk="0">
                    <a:moveTo>
                      <a:pt x="1001" y="0"/>
                    </a:moveTo>
                    <a:cubicBezTo>
                      <a:pt x="884" y="0"/>
                      <a:pt x="739" y="54"/>
                      <a:pt x="552" y="157"/>
                    </a:cubicBezTo>
                    <a:cubicBezTo>
                      <a:pt x="426" y="232"/>
                      <a:pt x="326" y="383"/>
                      <a:pt x="201" y="483"/>
                    </a:cubicBezTo>
                    <a:cubicBezTo>
                      <a:pt x="126" y="608"/>
                      <a:pt x="0" y="733"/>
                      <a:pt x="251" y="758"/>
                    </a:cubicBezTo>
                    <a:lnTo>
                      <a:pt x="251" y="784"/>
                    </a:lnTo>
                    <a:cubicBezTo>
                      <a:pt x="251" y="959"/>
                      <a:pt x="276" y="1109"/>
                      <a:pt x="376" y="1235"/>
                    </a:cubicBezTo>
                    <a:cubicBezTo>
                      <a:pt x="777" y="2438"/>
                      <a:pt x="1479" y="3390"/>
                      <a:pt x="2607" y="3992"/>
                    </a:cubicBezTo>
                    <a:cubicBezTo>
                      <a:pt x="2923" y="4238"/>
                      <a:pt x="3221" y="4336"/>
                      <a:pt x="3506" y="4336"/>
                    </a:cubicBezTo>
                    <a:cubicBezTo>
                      <a:pt x="4033" y="4336"/>
                      <a:pt x="4516" y="3999"/>
                      <a:pt x="4988" y="3641"/>
                    </a:cubicBezTo>
                    <a:cubicBezTo>
                      <a:pt x="5314" y="3315"/>
                      <a:pt x="5640" y="2964"/>
                      <a:pt x="5965" y="2638"/>
                    </a:cubicBezTo>
                    <a:cubicBezTo>
                      <a:pt x="6166" y="2563"/>
                      <a:pt x="6191" y="2413"/>
                      <a:pt x="6166" y="2237"/>
                    </a:cubicBezTo>
                    <a:cubicBezTo>
                      <a:pt x="6291" y="1861"/>
                      <a:pt x="6391" y="1485"/>
                      <a:pt x="6492" y="1109"/>
                    </a:cubicBezTo>
                    <a:cubicBezTo>
                      <a:pt x="6592" y="708"/>
                      <a:pt x="6592" y="357"/>
                      <a:pt x="6241" y="57"/>
                    </a:cubicBezTo>
                    <a:cubicBezTo>
                      <a:pt x="5815" y="332"/>
                      <a:pt x="5765" y="758"/>
                      <a:pt x="5640" y="1109"/>
                    </a:cubicBezTo>
                    <a:cubicBezTo>
                      <a:pt x="5464" y="1611"/>
                      <a:pt x="5289" y="2112"/>
                      <a:pt x="4888" y="2463"/>
                    </a:cubicBezTo>
                    <a:cubicBezTo>
                      <a:pt x="4496" y="2754"/>
                      <a:pt x="4096" y="2888"/>
                      <a:pt x="3710" y="2888"/>
                    </a:cubicBezTo>
                    <a:cubicBezTo>
                      <a:pt x="3131" y="2888"/>
                      <a:pt x="2581" y="2588"/>
                      <a:pt x="2131" y="2062"/>
                    </a:cubicBezTo>
                    <a:cubicBezTo>
                      <a:pt x="1705" y="1611"/>
                      <a:pt x="1629" y="1009"/>
                      <a:pt x="1429" y="483"/>
                    </a:cubicBezTo>
                    <a:cubicBezTo>
                      <a:pt x="1319" y="153"/>
                      <a:pt x="1199" y="0"/>
                      <a:pt x="100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45" name="Google Shape;845;p35"/>
              <p:cNvSpPr/>
              <p:nvPr/>
            </p:nvSpPr>
            <p:spPr>
              <a:xfrm>
                <a:off x="5086000" y="1955550"/>
                <a:ext cx="129725" cy="142125"/>
              </a:xfrm>
              <a:custGeom>
                <a:avLst/>
                <a:gdLst/>
                <a:ahLst/>
                <a:cxnLst/>
                <a:rect l="l" t="t" r="r" b="b"/>
                <a:pathLst>
                  <a:path w="5189" h="5685" extrusionOk="0">
                    <a:moveTo>
                      <a:pt x="727" y="0"/>
                    </a:moveTo>
                    <a:cubicBezTo>
                      <a:pt x="452" y="0"/>
                      <a:pt x="276" y="100"/>
                      <a:pt x="326" y="426"/>
                    </a:cubicBezTo>
                    <a:cubicBezTo>
                      <a:pt x="276" y="501"/>
                      <a:pt x="226" y="577"/>
                      <a:pt x="151" y="677"/>
                    </a:cubicBezTo>
                    <a:cubicBezTo>
                      <a:pt x="126" y="1328"/>
                      <a:pt x="0" y="2005"/>
                      <a:pt x="151" y="2657"/>
                    </a:cubicBezTo>
                    <a:cubicBezTo>
                      <a:pt x="351" y="3659"/>
                      <a:pt x="376" y="4762"/>
                      <a:pt x="1529" y="5263"/>
                    </a:cubicBezTo>
                    <a:cubicBezTo>
                      <a:pt x="1604" y="5389"/>
                      <a:pt x="1755" y="5464"/>
                      <a:pt x="1905" y="5464"/>
                    </a:cubicBezTo>
                    <a:cubicBezTo>
                      <a:pt x="1978" y="5591"/>
                      <a:pt x="2090" y="5626"/>
                      <a:pt x="2204" y="5626"/>
                    </a:cubicBezTo>
                    <a:cubicBezTo>
                      <a:pt x="2247" y="5626"/>
                      <a:pt x="2290" y="5621"/>
                      <a:pt x="2331" y="5614"/>
                    </a:cubicBezTo>
                    <a:cubicBezTo>
                      <a:pt x="2404" y="5658"/>
                      <a:pt x="2485" y="5685"/>
                      <a:pt x="2565" y="5685"/>
                    </a:cubicBezTo>
                    <a:cubicBezTo>
                      <a:pt x="2623" y="5685"/>
                      <a:pt x="2680" y="5671"/>
                      <a:pt x="2732" y="5639"/>
                    </a:cubicBezTo>
                    <a:cubicBezTo>
                      <a:pt x="2772" y="5632"/>
                      <a:pt x="2813" y="5629"/>
                      <a:pt x="2855" y="5629"/>
                    </a:cubicBezTo>
                    <a:cubicBezTo>
                      <a:pt x="2950" y="5629"/>
                      <a:pt x="3048" y="5643"/>
                      <a:pt x="3144" y="5643"/>
                    </a:cubicBezTo>
                    <a:cubicBezTo>
                      <a:pt x="3295" y="5643"/>
                      <a:pt x="3441" y="5610"/>
                      <a:pt x="3559" y="5439"/>
                    </a:cubicBezTo>
                    <a:cubicBezTo>
                      <a:pt x="4261" y="5163"/>
                      <a:pt x="4336" y="4436"/>
                      <a:pt x="4637" y="3860"/>
                    </a:cubicBezTo>
                    <a:cubicBezTo>
                      <a:pt x="5088" y="2932"/>
                      <a:pt x="5138" y="1955"/>
                      <a:pt x="5163" y="953"/>
                    </a:cubicBezTo>
                    <a:cubicBezTo>
                      <a:pt x="5188" y="501"/>
                      <a:pt x="5013" y="150"/>
                      <a:pt x="4537" y="100"/>
                    </a:cubicBezTo>
                    <a:cubicBezTo>
                      <a:pt x="4523" y="100"/>
                      <a:pt x="4509" y="99"/>
                      <a:pt x="4496" y="99"/>
                    </a:cubicBezTo>
                    <a:cubicBezTo>
                      <a:pt x="3994" y="99"/>
                      <a:pt x="4160" y="559"/>
                      <a:pt x="4136" y="852"/>
                    </a:cubicBezTo>
                    <a:cubicBezTo>
                      <a:pt x="3985" y="1930"/>
                      <a:pt x="3885" y="3008"/>
                      <a:pt x="3534" y="4035"/>
                    </a:cubicBezTo>
                    <a:cubicBezTo>
                      <a:pt x="3334" y="4311"/>
                      <a:pt x="3133" y="4562"/>
                      <a:pt x="2908" y="4812"/>
                    </a:cubicBezTo>
                    <a:cubicBezTo>
                      <a:pt x="2782" y="4837"/>
                      <a:pt x="2707" y="4912"/>
                      <a:pt x="2657" y="5013"/>
                    </a:cubicBezTo>
                    <a:cubicBezTo>
                      <a:pt x="2557" y="5013"/>
                      <a:pt x="2457" y="5013"/>
                      <a:pt x="2356" y="4988"/>
                    </a:cubicBezTo>
                    <a:cubicBezTo>
                      <a:pt x="2256" y="4862"/>
                      <a:pt x="2106" y="4837"/>
                      <a:pt x="1955" y="4812"/>
                    </a:cubicBezTo>
                    <a:cubicBezTo>
                      <a:pt x="1379" y="4261"/>
                      <a:pt x="1103" y="3609"/>
                      <a:pt x="1078" y="2807"/>
                    </a:cubicBezTo>
                    <a:cubicBezTo>
                      <a:pt x="1028" y="2105"/>
                      <a:pt x="953" y="1379"/>
                      <a:pt x="878" y="652"/>
                    </a:cubicBezTo>
                    <a:cubicBezTo>
                      <a:pt x="953" y="451"/>
                      <a:pt x="978" y="276"/>
                      <a:pt x="903" y="75"/>
                    </a:cubicBezTo>
                    <a:cubicBezTo>
                      <a:pt x="853" y="75"/>
                      <a:pt x="777" y="50"/>
                      <a:pt x="7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46" name="Google Shape;846;p35"/>
              <p:cNvSpPr/>
              <p:nvPr/>
            </p:nvSpPr>
            <p:spPr>
              <a:xfrm>
                <a:off x="4697525" y="1876150"/>
                <a:ext cx="52025" cy="48750"/>
              </a:xfrm>
              <a:custGeom>
                <a:avLst/>
                <a:gdLst/>
                <a:ahLst/>
                <a:cxnLst/>
                <a:rect l="l" t="t" r="r" b="b"/>
                <a:pathLst>
                  <a:path w="2081" h="1950" extrusionOk="0">
                    <a:moveTo>
                      <a:pt x="1207" y="1"/>
                    </a:moveTo>
                    <a:cubicBezTo>
                      <a:pt x="921" y="1"/>
                      <a:pt x="703" y="223"/>
                      <a:pt x="502" y="444"/>
                    </a:cubicBezTo>
                    <a:cubicBezTo>
                      <a:pt x="0" y="946"/>
                      <a:pt x="602" y="1221"/>
                      <a:pt x="752" y="1547"/>
                    </a:cubicBezTo>
                    <a:cubicBezTo>
                      <a:pt x="887" y="1777"/>
                      <a:pt x="1095" y="1949"/>
                      <a:pt x="1354" y="1949"/>
                    </a:cubicBezTo>
                    <a:cubicBezTo>
                      <a:pt x="1433" y="1949"/>
                      <a:pt x="1517" y="1933"/>
                      <a:pt x="1604" y="1898"/>
                    </a:cubicBezTo>
                    <a:cubicBezTo>
                      <a:pt x="1930" y="1748"/>
                      <a:pt x="2081" y="1447"/>
                      <a:pt x="2056" y="895"/>
                    </a:cubicBezTo>
                    <a:cubicBezTo>
                      <a:pt x="1955" y="670"/>
                      <a:pt x="1930" y="194"/>
                      <a:pt x="1429" y="43"/>
                    </a:cubicBezTo>
                    <a:cubicBezTo>
                      <a:pt x="1351" y="14"/>
                      <a:pt x="1277" y="1"/>
                      <a:pt x="120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47" name="Google Shape;847;p35"/>
              <p:cNvSpPr/>
              <p:nvPr/>
            </p:nvSpPr>
            <p:spPr>
              <a:xfrm>
                <a:off x="5220075" y="1841425"/>
                <a:ext cx="37000" cy="34625"/>
              </a:xfrm>
              <a:custGeom>
                <a:avLst/>
                <a:gdLst/>
                <a:ahLst/>
                <a:cxnLst/>
                <a:rect l="l" t="t" r="r" b="b"/>
                <a:pathLst>
                  <a:path w="1480" h="1385" extrusionOk="0">
                    <a:moveTo>
                      <a:pt x="569" y="1"/>
                    </a:moveTo>
                    <a:cubicBezTo>
                      <a:pt x="262" y="1"/>
                      <a:pt x="49" y="134"/>
                      <a:pt x="26" y="480"/>
                    </a:cubicBezTo>
                    <a:cubicBezTo>
                      <a:pt x="1" y="881"/>
                      <a:pt x="402" y="1382"/>
                      <a:pt x="753" y="1382"/>
                    </a:cubicBezTo>
                    <a:cubicBezTo>
                      <a:pt x="776" y="1384"/>
                      <a:pt x="799" y="1384"/>
                      <a:pt x="822" y="1384"/>
                    </a:cubicBezTo>
                    <a:cubicBezTo>
                      <a:pt x="1160" y="1384"/>
                      <a:pt x="1386" y="1210"/>
                      <a:pt x="1480" y="881"/>
                    </a:cubicBezTo>
                    <a:cubicBezTo>
                      <a:pt x="1480" y="505"/>
                      <a:pt x="1028" y="29"/>
                      <a:pt x="652" y="4"/>
                    </a:cubicBezTo>
                    <a:cubicBezTo>
                      <a:pt x="624" y="2"/>
                      <a:pt x="596" y="1"/>
                      <a:pt x="56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48" name="Google Shape;848;p35"/>
              <p:cNvSpPr/>
              <p:nvPr/>
            </p:nvSpPr>
            <p:spPr>
              <a:xfrm>
                <a:off x="5535250" y="1735625"/>
                <a:ext cx="25075" cy="10125"/>
              </a:xfrm>
              <a:custGeom>
                <a:avLst/>
                <a:gdLst/>
                <a:ahLst/>
                <a:cxnLst/>
                <a:rect l="l" t="t" r="r" b="b"/>
                <a:pathLst>
                  <a:path w="1003" h="405" extrusionOk="0">
                    <a:moveTo>
                      <a:pt x="1003" y="0"/>
                    </a:moveTo>
                    <a:cubicBezTo>
                      <a:pt x="602" y="0"/>
                      <a:pt x="251" y="100"/>
                      <a:pt x="0" y="401"/>
                    </a:cubicBezTo>
                    <a:cubicBezTo>
                      <a:pt x="37" y="403"/>
                      <a:pt x="73" y="405"/>
                      <a:pt x="108" y="405"/>
                    </a:cubicBezTo>
                    <a:cubicBezTo>
                      <a:pt x="443" y="405"/>
                      <a:pt x="754" y="295"/>
                      <a:pt x="100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49" name="Google Shape;849;p35"/>
              <p:cNvSpPr/>
              <p:nvPr/>
            </p:nvSpPr>
            <p:spPr>
              <a:xfrm>
                <a:off x="5515200" y="1750025"/>
                <a:ext cx="15050" cy="6925"/>
              </a:xfrm>
              <a:custGeom>
                <a:avLst/>
                <a:gdLst/>
                <a:ahLst/>
                <a:cxnLst/>
                <a:rect l="l" t="t" r="r" b="b"/>
                <a:pathLst>
                  <a:path w="602" h="277" extrusionOk="0">
                    <a:moveTo>
                      <a:pt x="602" y="26"/>
                    </a:moveTo>
                    <a:lnTo>
                      <a:pt x="602" y="26"/>
                    </a:lnTo>
                    <a:cubicBezTo>
                      <a:pt x="376" y="51"/>
                      <a:pt x="151" y="1"/>
                      <a:pt x="0" y="251"/>
                    </a:cubicBezTo>
                    <a:cubicBezTo>
                      <a:pt x="226" y="226"/>
                      <a:pt x="452" y="276"/>
                      <a:pt x="602" y="26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50" name="Google Shape;850;p35"/>
              <p:cNvSpPr/>
              <p:nvPr/>
            </p:nvSpPr>
            <p:spPr>
              <a:xfrm>
                <a:off x="4960675" y="1988125"/>
                <a:ext cx="5675" cy="5675"/>
              </a:xfrm>
              <a:custGeom>
                <a:avLst/>
                <a:gdLst/>
                <a:ahLst/>
                <a:cxnLst/>
                <a:rect l="l" t="t" r="r" b="b"/>
                <a:pathLst>
                  <a:path w="227" h="227" extrusionOk="0">
                    <a:moveTo>
                      <a:pt x="76" y="0"/>
                    </a:moveTo>
                    <a:cubicBezTo>
                      <a:pt x="26" y="25"/>
                      <a:pt x="1" y="101"/>
                      <a:pt x="1" y="151"/>
                    </a:cubicBezTo>
                    <a:cubicBezTo>
                      <a:pt x="1" y="199"/>
                      <a:pt x="32" y="227"/>
                      <a:pt x="68" y="227"/>
                    </a:cubicBezTo>
                    <a:cubicBezTo>
                      <a:pt x="87" y="227"/>
                      <a:pt x="108" y="219"/>
                      <a:pt x="126" y="201"/>
                    </a:cubicBezTo>
                    <a:cubicBezTo>
                      <a:pt x="176" y="151"/>
                      <a:pt x="201" y="101"/>
                      <a:pt x="226" y="51"/>
                    </a:cubicBezTo>
                    <a:cubicBezTo>
                      <a:pt x="176" y="25"/>
                      <a:pt x="101" y="0"/>
                      <a:pt x="7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51" name="Google Shape;851;p35"/>
              <p:cNvSpPr/>
              <p:nvPr/>
            </p:nvSpPr>
            <p:spPr>
              <a:xfrm>
                <a:off x="5104175" y="1800775"/>
                <a:ext cx="1005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402" h="202" extrusionOk="0">
                    <a:moveTo>
                      <a:pt x="0" y="1"/>
                    </a:moveTo>
                    <a:lnTo>
                      <a:pt x="0" y="201"/>
                    </a:lnTo>
                    <a:cubicBezTo>
                      <a:pt x="176" y="201"/>
                      <a:pt x="326" y="176"/>
                      <a:pt x="40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52" name="Google Shape;852;p35"/>
              <p:cNvSpPr/>
              <p:nvPr/>
            </p:nvSpPr>
            <p:spPr>
              <a:xfrm>
                <a:off x="5099150" y="1805800"/>
                <a:ext cx="5050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1" extrusionOk="0">
                    <a:moveTo>
                      <a:pt x="1" y="201"/>
                    </a:moveTo>
                    <a:cubicBezTo>
                      <a:pt x="76" y="150"/>
                      <a:pt x="151" y="75"/>
                      <a:pt x="201" y="0"/>
                    </a:cubicBezTo>
                    <a:cubicBezTo>
                      <a:pt x="151" y="75"/>
                      <a:pt x="76" y="150"/>
                      <a:pt x="1" y="201"/>
                    </a:cubicBezTo>
                    <a:close/>
                  </a:path>
                </a:pathLst>
              </a:custGeom>
              <a:solidFill>
                <a:srgbClr val="CEF18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53" name="Google Shape;853;p35"/>
              <p:cNvSpPr/>
              <p:nvPr/>
            </p:nvSpPr>
            <p:spPr>
              <a:xfrm>
                <a:off x="5394900" y="1798900"/>
                <a:ext cx="2525" cy="1900"/>
              </a:xfrm>
              <a:custGeom>
                <a:avLst/>
                <a:gdLst/>
                <a:ahLst/>
                <a:cxnLst/>
                <a:rect l="l" t="t" r="r" b="b"/>
                <a:pathLst>
                  <a:path w="101" h="76" extrusionOk="0">
                    <a:moveTo>
                      <a:pt x="50" y="0"/>
                    </a:moveTo>
                    <a:cubicBezTo>
                      <a:pt x="25" y="0"/>
                      <a:pt x="25" y="51"/>
                      <a:pt x="0" y="76"/>
                    </a:cubicBezTo>
                    <a:cubicBezTo>
                      <a:pt x="101" y="51"/>
                      <a:pt x="101" y="25"/>
                      <a:pt x="50" y="0"/>
                    </a:cubicBezTo>
                    <a:close/>
                  </a:path>
                </a:pathLst>
              </a:custGeom>
              <a:solidFill>
                <a:srgbClr val="CDF07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54" name="Google Shape;854;p35"/>
              <p:cNvSpPr/>
              <p:nvPr/>
            </p:nvSpPr>
            <p:spPr>
              <a:xfrm>
                <a:off x="5530225" y="1745650"/>
                <a:ext cx="5050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1" extrusionOk="0">
                    <a:moveTo>
                      <a:pt x="1" y="201"/>
                    </a:moveTo>
                    <a:cubicBezTo>
                      <a:pt x="51" y="150"/>
                      <a:pt x="126" y="75"/>
                      <a:pt x="201" y="0"/>
                    </a:cubicBezTo>
                    <a:cubicBezTo>
                      <a:pt x="126" y="75"/>
                      <a:pt x="51" y="150"/>
                      <a:pt x="1" y="201"/>
                    </a:cubicBezTo>
                    <a:close/>
                  </a:path>
                </a:pathLst>
              </a:custGeom>
              <a:solidFill>
                <a:srgbClr val="D4F38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55" name="Google Shape;855;p35"/>
              <p:cNvSpPr/>
              <p:nvPr/>
            </p:nvSpPr>
            <p:spPr>
              <a:xfrm>
                <a:off x="5450025" y="1681050"/>
                <a:ext cx="48900" cy="43300"/>
              </a:xfrm>
              <a:custGeom>
                <a:avLst/>
                <a:gdLst/>
                <a:ahLst/>
                <a:cxnLst/>
                <a:rect l="l" t="t" r="r" b="b"/>
                <a:pathLst>
                  <a:path w="1956" h="1732" extrusionOk="0">
                    <a:moveTo>
                      <a:pt x="833" y="0"/>
                    </a:moveTo>
                    <a:cubicBezTo>
                      <a:pt x="246" y="0"/>
                      <a:pt x="24" y="181"/>
                      <a:pt x="1" y="604"/>
                    </a:cubicBezTo>
                    <a:cubicBezTo>
                      <a:pt x="1" y="1055"/>
                      <a:pt x="477" y="1732"/>
                      <a:pt x="803" y="1732"/>
                    </a:cubicBezTo>
                    <a:cubicBezTo>
                      <a:pt x="1179" y="1732"/>
                      <a:pt x="1956" y="1080"/>
                      <a:pt x="1931" y="729"/>
                    </a:cubicBezTo>
                    <a:cubicBezTo>
                      <a:pt x="1931" y="303"/>
                      <a:pt x="1530" y="3"/>
                      <a:pt x="953" y="3"/>
                    </a:cubicBezTo>
                    <a:cubicBezTo>
                      <a:pt x="911" y="1"/>
                      <a:pt x="871" y="0"/>
                      <a:pt x="833" y="0"/>
                    </a:cubicBezTo>
                    <a:close/>
                  </a:path>
                </a:pathLst>
              </a:custGeom>
              <a:solidFill>
                <a:srgbClr val="F3F3F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56" name="Google Shape;856;p35"/>
              <p:cNvSpPr/>
              <p:nvPr/>
            </p:nvSpPr>
            <p:spPr>
              <a:xfrm>
                <a:off x="5299650" y="1711125"/>
                <a:ext cx="40125" cy="43325"/>
              </a:xfrm>
              <a:custGeom>
                <a:avLst/>
                <a:gdLst/>
                <a:ahLst/>
                <a:cxnLst/>
                <a:rect l="l" t="t" r="r" b="b"/>
                <a:pathLst>
                  <a:path w="1605" h="1733" extrusionOk="0">
                    <a:moveTo>
                      <a:pt x="623" y="1"/>
                    </a:moveTo>
                    <a:cubicBezTo>
                      <a:pt x="252" y="1"/>
                      <a:pt x="1" y="249"/>
                      <a:pt x="1" y="679"/>
                    </a:cubicBezTo>
                    <a:cubicBezTo>
                      <a:pt x="1" y="1122"/>
                      <a:pt x="483" y="1733"/>
                      <a:pt x="856" y="1733"/>
                    </a:cubicBezTo>
                    <a:cubicBezTo>
                      <a:pt x="863" y="1733"/>
                      <a:pt x="871" y="1732"/>
                      <a:pt x="878" y="1732"/>
                    </a:cubicBezTo>
                    <a:cubicBezTo>
                      <a:pt x="1204" y="1707"/>
                      <a:pt x="1580" y="1356"/>
                      <a:pt x="1605" y="1030"/>
                    </a:cubicBezTo>
                    <a:cubicBezTo>
                      <a:pt x="1605" y="629"/>
                      <a:pt x="1104" y="53"/>
                      <a:pt x="677" y="3"/>
                    </a:cubicBezTo>
                    <a:cubicBezTo>
                      <a:pt x="659" y="1"/>
                      <a:pt x="641" y="1"/>
                      <a:pt x="623" y="1"/>
                    </a:cubicBezTo>
                    <a:close/>
                  </a:path>
                </a:pathLst>
              </a:custGeom>
              <a:solidFill>
                <a:srgbClr val="F2F4E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57" name="Google Shape;857;p35"/>
              <p:cNvSpPr/>
              <p:nvPr/>
            </p:nvSpPr>
            <p:spPr>
              <a:xfrm>
                <a:off x="4614200" y="1581575"/>
                <a:ext cx="1043250" cy="282100"/>
              </a:xfrm>
              <a:custGeom>
                <a:avLst/>
                <a:gdLst/>
                <a:ahLst/>
                <a:cxnLst/>
                <a:rect l="l" t="t" r="r" b="b"/>
                <a:pathLst>
                  <a:path w="41730" h="11284" extrusionOk="0">
                    <a:moveTo>
                      <a:pt x="41440" y="0"/>
                    </a:moveTo>
                    <a:cubicBezTo>
                      <a:pt x="41383" y="0"/>
                      <a:pt x="41320" y="18"/>
                      <a:pt x="41253" y="47"/>
                    </a:cubicBezTo>
                    <a:cubicBezTo>
                      <a:pt x="40727" y="247"/>
                      <a:pt x="40201" y="473"/>
                      <a:pt x="39674" y="673"/>
                    </a:cubicBezTo>
                    <a:cubicBezTo>
                      <a:pt x="37294" y="1551"/>
                      <a:pt x="34888" y="2277"/>
                      <a:pt x="32381" y="2728"/>
                    </a:cubicBezTo>
                    <a:cubicBezTo>
                      <a:pt x="30075" y="3129"/>
                      <a:pt x="27745" y="3480"/>
                      <a:pt x="25364" y="3631"/>
                    </a:cubicBezTo>
                    <a:cubicBezTo>
                      <a:pt x="23971" y="3726"/>
                      <a:pt x="22585" y="3782"/>
                      <a:pt x="21198" y="3782"/>
                    </a:cubicBezTo>
                    <a:cubicBezTo>
                      <a:pt x="19665" y="3782"/>
                      <a:pt x="18132" y="3713"/>
                      <a:pt x="16592" y="3556"/>
                    </a:cubicBezTo>
                    <a:cubicBezTo>
                      <a:pt x="14136" y="3054"/>
                      <a:pt x="11629" y="2779"/>
                      <a:pt x="9173" y="2353"/>
                    </a:cubicBezTo>
                    <a:cubicBezTo>
                      <a:pt x="6667" y="1901"/>
                      <a:pt x="4261" y="999"/>
                      <a:pt x="1754" y="573"/>
                    </a:cubicBezTo>
                    <a:cubicBezTo>
                      <a:pt x="1168" y="573"/>
                      <a:pt x="701" y="121"/>
                      <a:pt x="52" y="121"/>
                    </a:cubicBezTo>
                    <a:cubicBezTo>
                      <a:pt x="35" y="121"/>
                      <a:pt x="17" y="121"/>
                      <a:pt x="0" y="122"/>
                    </a:cubicBezTo>
                    <a:cubicBezTo>
                      <a:pt x="201" y="2102"/>
                      <a:pt x="401" y="4032"/>
                      <a:pt x="602" y="5987"/>
                    </a:cubicBezTo>
                    <a:cubicBezTo>
                      <a:pt x="1353" y="6037"/>
                      <a:pt x="1930" y="6538"/>
                      <a:pt x="2557" y="6889"/>
                    </a:cubicBezTo>
                    <a:cubicBezTo>
                      <a:pt x="2932" y="7089"/>
                      <a:pt x="3359" y="7340"/>
                      <a:pt x="3634" y="7741"/>
                    </a:cubicBezTo>
                    <a:cubicBezTo>
                      <a:pt x="4261" y="8668"/>
                      <a:pt x="5213" y="9170"/>
                      <a:pt x="6166" y="9671"/>
                    </a:cubicBezTo>
                    <a:cubicBezTo>
                      <a:pt x="7018" y="10122"/>
                      <a:pt x="7870" y="10548"/>
                      <a:pt x="8797" y="10774"/>
                    </a:cubicBezTo>
                    <a:cubicBezTo>
                      <a:pt x="9789" y="11129"/>
                      <a:pt x="10773" y="11284"/>
                      <a:pt x="11750" y="11284"/>
                    </a:cubicBezTo>
                    <a:cubicBezTo>
                      <a:pt x="13117" y="11284"/>
                      <a:pt x="14470" y="10980"/>
                      <a:pt x="15815" y="10498"/>
                    </a:cubicBezTo>
                    <a:cubicBezTo>
                      <a:pt x="17093" y="10047"/>
                      <a:pt x="18371" y="9546"/>
                      <a:pt x="19574" y="8919"/>
                    </a:cubicBezTo>
                    <a:cubicBezTo>
                      <a:pt x="19725" y="8869"/>
                      <a:pt x="19875" y="8894"/>
                      <a:pt x="20000" y="8769"/>
                    </a:cubicBezTo>
                    <a:cubicBezTo>
                      <a:pt x="20176" y="8618"/>
                      <a:pt x="20426" y="8618"/>
                      <a:pt x="20627" y="8518"/>
                    </a:cubicBezTo>
                    <a:cubicBezTo>
                      <a:pt x="21647" y="7932"/>
                      <a:pt x="22648" y="7346"/>
                      <a:pt x="23826" y="7346"/>
                    </a:cubicBezTo>
                    <a:cubicBezTo>
                      <a:pt x="24008" y="7346"/>
                      <a:pt x="24195" y="7360"/>
                      <a:pt x="24386" y="7390"/>
                    </a:cubicBezTo>
                    <a:cubicBezTo>
                      <a:pt x="24401" y="7392"/>
                      <a:pt x="24416" y="7393"/>
                      <a:pt x="24431" y="7393"/>
                    </a:cubicBezTo>
                    <a:cubicBezTo>
                      <a:pt x="24583" y="7393"/>
                      <a:pt x="24698" y="7279"/>
                      <a:pt x="24812" y="7165"/>
                    </a:cubicBezTo>
                    <a:cubicBezTo>
                      <a:pt x="25015" y="7151"/>
                      <a:pt x="25215" y="7144"/>
                      <a:pt x="25415" y="7144"/>
                    </a:cubicBezTo>
                    <a:cubicBezTo>
                      <a:pt x="26650" y="7144"/>
                      <a:pt x="27836" y="7399"/>
                      <a:pt x="29023" y="7766"/>
                    </a:cubicBezTo>
                    <a:cubicBezTo>
                      <a:pt x="29995" y="8054"/>
                      <a:pt x="30961" y="8221"/>
                      <a:pt x="31921" y="8221"/>
                    </a:cubicBezTo>
                    <a:cubicBezTo>
                      <a:pt x="32967" y="8221"/>
                      <a:pt x="34006" y="8023"/>
                      <a:pt x="35038" y="7566"/>
                    </a:cubicBezTo>
                    <a:cubicBezTo>
                      <a:pt x="35289" y="7265"/>
                      <a:pt x="35715" y="7190"/>
                      <a:pt x="36040" y="6989"/>
                    </a:cubicBezTo>
                    <a:cubicBezTo>
                      <a:pt x="36191" y="6789"/>
                      <a:pt x="36466" y="6964"/>
                      <a:pt x="36642" y="6764"/>
                    </a:cubicBezTo>
                    <a:cubicBezTo>
                      <a:pt x="36692" y="6713"/>
                      <a:pt x="36767" y="6638"/>
                      <a:pt x="36842" y="6563"/>
                    </a:cubicBezTo>
                    <a:cubicBezTo>
                      <a:pt x="37143" y="6388"/>
                      <a:pt x="37519" y="6338"/>
                      <a:pt x="37845" y="6162"/>
                    </a:cubicBezTo>
                    <a:cubicBezTo>
                      <a:pt x="38421" y="5686"/>
                      <a:pt x="39324" y="5811"/>
                      <a:pt x="39850" y="5185"/>
                    </a:cubicBezTo>
                    <a:cubicBezTo>
                      <a:pt x="39850" y="5109"/>
                      <a:pt x="39850" y="5034"/>
                      <a:pt x="39850" y="4984"/>
                    </a:cubicBezTo>
                    <a:cubicBezTo>
                      <a:pt x="40351" y="4733"/>
                      <a:pt x="40827" y="4433"/>
                      <a:pt x="41203" y="3982"/>
                    </a:cubicBezTo>
                    <a:cubicBezTo>
                      <a:pt x="41228" y="3806"/>
                      <a:pt x="41253" y="3606"/>
                      <a:pt x="41279" y="3405"/>
                    </a:cubicBezTo>
                    <a:cubicBezTo>
                      <a:pt x="41479" y="2453"/>
                      <a:pt x="41329" y="1475"/>
                      <a:pt x="41654" y="573"/>
                    </a:cubicBezTo>
                    <a:lnTo>
                      <a:pt x="41654" y="348"/>
                    </a:lnTo>
                    <a:cubicBezTo>
                      <a:pt x="41705" y="297"/>
                      <a:pt x="41730" y="222"/>
                      <a:pt x="41654" y="172"/>
                    </a:cubicBezTo>
                    <a:cubicBezTo>
                      <a:pt x="41608" y="48"/>
                      <a:pt x="41532" y="0"/>
                      <a:pt x="4144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58" name="Google Shape;858;p35"/>
              <p:cNvSpPr/>
              <p:nvPr/>
            </p:nvSpPr>
            <p:spPr>
              <a:xfrm>
                <a:off x="4867325" y="1733275"/>
                <a:ext cx="45125" cy="44625"/>
              </a:xfrm>
              <a:custGeom>
                <a:avLst/>
                <a:gdLst/>
                <a:ahLst/>
                <a:cxnLst/>
                <a:rect l="l" t="t" r="r" b="b"/>
                <a:pathLst>
                  <a:path w="1805" h="1785" extrusionOk="0">
                    <a:moveTo>
                      <a:pt x="342" y="0"/>
                    </a:moveTo>
                    <a:cubicBezTo>
                      <a:pt x="232" y="0"/>
                      <a:pt x="126" y="44"/>
                      <a:pt x="26" y="144"/>
                    </a:cubicBezTo>
                    <a:cubicBezTo>
                      <a:pt x="0" y="244"/>
                      <a:pt x="26" y="345"/>
                      <a:pt x="101" y="420"/>
                    </a:cubicBezTo>
                    <a:cubicBezTo>
                      <a:pt x="677" y="721"/>
                      <a:pt x="978" y="1072"/>
                      <a:pt x="301" y="1598"/>
                    </a:cubicBezTo>
                    <a:cubicBezTo>
                      <a:pt x="276" y="1623"/>
                      <a:pt x="276" y="1673"/>
                      <a:pt x="251" y="1723"/>
                    </a:cubicBezTo>
                    <a:cubicBezTo>
                      <a:pt x="395" y="1764"/>
                      <a:pt x="534" y="1785"/>
                      <a:pt x="667" y="1785"/>
                    </a:cubicBezTo>
                    <a:cubicBezTo>
                      <a:pt x="1020" y="1785"/>
                      <a:pt x="1322" y="1639"/>
                      <a:pt x="1504" y="1347"/>
                    </a:cubicBezTo>
                    <a:cubicBezTo>
                      <a:pt x="1805" y="896"/>
                      <a:pt x="1329" y="721"/>
                      <a:pt x="1128" y="470"/>
                    </a:cubicBezTo>
                    <a:cubicBezTo>
                      <a:pt x="1003" y="320"/>
                      <a:pt x="828" y="219"/>
                      <a:pt x="677" y="119"/>
                    </a:cubicBezTo>
                    <a:cubicBezTo>
                      <a:pt x="564" y="44"/>
                      <a:pt x="452" y="0"/>
                      <a:pt x="34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59" name="Google Shape;859;p35"/>
              <p:cNvSpPr/>
              <p:nvPr/>
            </p:nvSpPr>
            <p:spPr>
              <a:xfrm>
                <a:off x="4849150" y="1738750"/>
                <a:ext cx="30725" cy="37625"/>
              </a:xfrm>
              <a:custGeom>
                <a:avLst/>
                <a:gdLst/>
                <a:ahLst/>
                <a:cxnLst/>
                <a:rect l="l" t="t" r="r" b="b"/>
                <a:pathLst>
                  <a:path w="1229" h="1505" extrusionOk="0">
                    <a:moveTo>
                      <a:pt x="593" y="0"/>
                    </a:moveTo>
                    <a:cubicBezTo>
                      <a:pt x="527" y="0"/>
                      <a:pt x="464" y="25"/>
                      <a:pt x="402" y="76"/>
                    </a:cubicBezTo>
                    <a:cubicBezTo>
                      <a:pt x="76" y="301"/>
                      <a:pt x="1" y="552"/>
                      <a:pt x="201" y="878"/>
                    </a:cubicBezTo>
                    <a:cubicBezTo>
                      <a:pt x="377" y="1203"/>
                      <a:pt x="577" y="1479"/>
                      <a:pt x="978" y="1504"/>
                    </a:cubicBezTo>
                    <a:lnTo>
                      <a:pt x="1003" y="1479"/>
                    </a:lnTo>
                    <a:cubicBezTo>
                      <a:pt x="1229" y="978"/>
                      <a:pt x="903" y="552"/>
                      <a:pt x="803" y="101"/>
                    </a:cubicBezTo>
                    <a:lnTo>
                      <a:pt x="803" y="76"/>
                    </a:lnTo>
                    <a:cubicBezTo>
                      <a:pt x="727" y="25"/>
                      <a:pt x="659" y="0"/>
                      <a:pt x="59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60" name="Google Shape;860;p35"/>
              <p:cNvSpPr/>
              <p:nvPr/>
            </p:nvSpPr>
            <p:spPr>
              <a:xfrm>
                <a:off x="4842900" y="1740625"/>
                <a:ext cx="16300" cy="2007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803" extrusionOk="0">
                    <a:moveTo>
                      <a:pt x="652" y="1"/>
                    </a:moveTo>
                    <a:cubicBezTo>
                      <a:pt x="25" y="201"/>
                      <a:pt x="0" y="251"/>
                      <a:pt x="451" y="803"/>
                    </a:cubicBezTo>
                    <a:cubicBezTo>
                      <a:pt x="401" y="527"/>
                      <a:pt x="501" y="251"/>
                      <a:pt x="65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61" name="Google Shape;861;p35"/>
              <p:cNvSpPr/>
              <p:nvPr/>
            </p:nvSpPr>
            <p:spPr>
              <a:xfrm>
                <a:off x="4859175" y="1730650"/>
                <a:ext cx="25100" cy="10000"/>
              </a:xfrm>
              <a:custGeom>
                <a:avLst/>
                <a:gdLst/>
                <a:ahLst/>
                <a:cxnLst/>
                <a:rect l="l" t="t" r="r" b="b"/>
                <a:pathLst>
                  <a:path w="1004" h="400" extrusionOk="0">
                    <a:moveTo>
                      <a:pt x="530" y="1"/>
                    </a:moveTo>
                    <a:cubicBezTo>
                      <a:pt x="324" y="1"/>
                      <a:pt x="149" y="147"/>
                      <a:pt x="1" y="400"/>
                    </a:cubicBezTo>
                    <a:lnTo>
                      <a:pt x="402" y="400"/>
                    </a:lnTo>
                    <a:cubicBezTo>
                      <a:pt x="506" y="243"/>
                      <a:pt x="646" y="219"/>
                      <a:pt x="797" y="219"/>
                    </a:cubicBezTo>
                    <a:cubicBezTo>
                      <a:pt x="864" y="219"/>
                      <a:pt x="934" y="224"/>
                      <a:pt x="1003" y="224"/>
                    </a:cubicBezTo>
                    <a:cubicBezTo>
                      <a:pt x="829" y="71"/>
                      <a:pt x="672" y="1"/>
                      <a:pt x="53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62" name="Google Shape;862;p35"/>
              <p:cNvSpPr/>
              <p:nvPr/>
            </p:nvSpPr>
            <p:spPr>
              <a:xfrm>
                <a:off x="4649275" y="1490000"/>
                <a:ext cx="9425" cy="6300"/>
              </a:xfrm>
              <a:custGeom>
                <a:avLst/>
                <a:gdLst/>
                <a:ahLst/>
                <a:cxnLst/>
                <a:rect l="l" t="t" r="r" b="b"/>
                <a:pathLst>
                  <a:path w="377" h="252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76" y="101"/>
                      <a:pt x="151" y="176"/>
                      <a:pt x="226" y="251"/>
                    </a:cubicBezTo>
                    <a:lnTo>
                      <a:pt x="301" y="251"/>
                    </a:lnTo>
                    <a:lnTo>
                      <a:pt x="377" y="226"/>
                    </a:lnTo>
                    <a:cubicBezTo>
                      <a:pt x="301" y="51"/>
                      <a:pt x="151" y="26"/>
                      <a:pt x="1" y="0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63" name="Google Shape;863;p35"/>
              <p:cNvSpPr/>
              <p:nvPr/>
            </p:nvSpPr>
            <p:spPr>
              <a:xfrm>
                <a:off x="5079725" y="526925"/>
                <a:ext cx="72075" cy="373500"/>
              </a:xfrm>
              <a:custGeom>
                <a:avLst/>
                <a:gdLst/>
                <a:ahLst/>
                <a:cxnLst/>
                <a:rect l="l" t="t" r="r" b="b"/>
                <a:pathLst>
                  <a:path w="2883" h="14940" extrusionOk="0">
                    <a:moveTo>
                      <a:pt x="1420" y="0"/>
                    </a:moveTo>
                    <a:cubicBezTo>
                      <a:pt x="1240" y="0"/>
                      <a:pt x="1027" y="19"/>
                      <a:pt x="778" y="52"/>
                    </a:cubicBezTo>
                    <a:cubicBezTo>
                      <a:pt x="452" y="102"/>
                      <a:pt x="251" y="303"/>
                      <a:pt x="1" y="453"/>
                    </a:cubicBezTo>
                    <a:cubicBezTo>
                      <a:pt x="1" y="1932"/>
                      <a:pt x="1" y="3385"/>
                      <a:pt x="1" y="4864"/>
                    </a:cubicBezTo>
                    <a:cubicBezTo>
                      <a:pt x="126" y="5992"/>
                      <a:pt x="251" y="7120"/>
                      <a:pt x="101" y="8273"/>
                    </a:cubicBezTo>
                    <a:cubicBezTo>
                      <a:pt x="201" y="8523"/>
                      <a:pt x="201" y="8799"/>
                      <a:pt x="151" y="9075"/>
                    </a:cubicBezTo>
                    <a:cubicBezTo>
                      <a:pt x="76" y="10278"/>
                      <a:pt x="402" y="11481"/>
                      <a:pt x="251" y="12709"/>
                    </a:cubicBezTo>
                    <a:cubicBezTo>
                      <a:pt x="176" y="13310"/>
                      <a:pt x="327" y="13937"/>
                      <a:pt x="402" y="14563"/>
                    </a:cubicBezTo>
                    <a:cubicBezTo>
                      <a:pt x="427" y="14789"/>
                      <a:pt x="602" y="14864"/>
                      <a:pt x="803" y="14939"/>
                    </a:cubicBezTo>
                    <a:cubicBezTo>
                      <a:pt x="966" y="14914"/>
                      <a:pt x="1129" y="14902"/>
                      <a:pt x="1291" y="14902"/>
                    </a:cubicBezTo>
                    <a:cubicBezTo>
                      <a:pt x="1454" y="14902"/>
                      <a:pt x="1617" y="14914"/>
                      <a:pt x="1780" y="14939"/>
                    </a:cubicBezTo>
                    <a:cubicBezTo>
                      <a:pt x="2106" y="14914"/>
                      <a:pt x="2432" y="14889"/>
                      <a:pt x="2758" y="14864"/>
                    </a:cubicBezTo>
                    <a:cubicBezTo>
                      <a:pt x="2883" y="13862"/>
                      <a:pt x="2432" y="12884"/>
                      <a:pt x="2682" y="11882"/>
                    </a:cubicBezTo>
                    <a:cubicBezTo>
                      <a:pt x="2607" y="11681"/>
                      <a:pt x="2607" y="11481"/>
                      <a:pt x="2682" y="11280"/>
                    </a:cubicBezTo>
                    <a:cubicBezTo>
                      <a:pt x="2808" y="10929"/>
                      <a:pt x="2858" y="10604"/>
                      <a:pt x="2607" y="10278"/>
                    </a:cubicBezTo>
                    <a:cubicBezTo>
                      <a:pt x="2607" y="8949"/>
                      <a:pt x="2582" y="7621"/>
                      <a:pt x="2582" y="6293"/>
                    </a:cubicBezTo>
                    <a:cubicBezTo>
                      <a:pt x="2357" y="6067"/>
                      <a:pt x="2407" y="5791"/>
                      <a:pt x="2407" y="5516"/>
                    </a:cubicBezTo>
                    <a:cubicBezTo>
                      <a:pt x="2407" y="4162"/>
                      <a:pt x="2382" y="2784"/>
                      <a:pt x="2382" y="1431"/>
                    </a:cubicBezTo>
                    <a:cubicBezTo>
                      <a:pt x="2382" y="352"/>
                      <a:pt x="2200" y="0"/>
                      <a:pt x="142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64" name="Google Shape;864;p35"/>
              <p:cNvSpPr/>
              <p:nvPr/>
            </p:nvSpPr>
            <p:spPr>
              <a:xfrm>
                <a:off x="5169325" y="14405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FF5A5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65" name="Google Shape;865;p35"/>
              <p:cNvSpPr/>
              <p:nvPr/>
            </p:nvSpPr>
            <p:spPr>
              <a:xfrm>
                <a:off x="5086625" y="914800"/>
                <a:ext cx="89625" cy="663650"/>
              </a:xfrm>
              <a:custGeom>
                <a:avLst/>
                <a:gdLst/>
                <a:ahLst/>
                <a:cxnLst/>
                <a:rect l="l" t="t" r="r" b="b"/>
                <a:pathLst>
                  <a:path w="3585" h="26546" extrusionOk="0">
                    <a:moveTo>
                      <a:pt x="2306" y="1"/>
                    </a:moveTo>
                    <a:cubicBezTo>
                      <a:pt x="1579" y="1"/>
                      <a:pt x="853" y="26"/>
                      <a:pt x="151" y="26"/>
                    </a:cubicBezTo>
                    <a:cubicBezTo>
                      <a:pt x="151" y="1705"/>
                      <a:pt x="176" y="3384"/>
                      <a:pt x="251" y="5089"/>
                    </a:cubicBezTo>
                    <a:cubicBezTo>
                      <a:pt x="401" y="7845"/>
                      <a:pt x="326" y="10627"/>
                      <a:pt x="326" y="13409"/>
                    </a:cubicBezTo>
                    <a:cubicBezTo>
                      <a:pt x="0" y="13760"/>
                      <a:pt x="151" y="14161"/>
                      <a:pt x="126" y="14562"/>
                    </a:cubicBezTo>
                    <a:cubicBezTo>
                      <a:pt x="226" y="14888"/>
                      <a:pt x="226" y="15239"/>
                      <a:pt x="226" y="15590"/>
                    </a:cubicBezTo>
                    <a:cubicBezTo>
                      <a:pt x="201" y="16768"/>
                      <a:pt x="201" y="17971"/>
                      <a:pt x="226" y="19149"/>
                    </a:cubicBezTo>
                    <a:cubicBezTo>
                      <a:pt x="452" y="20928"/>
                      <a:pt x="351" y="22733"/>
                      <a:pt x="376" y="24512"/>
                    </a:cubicBezTo>
                    <a:cubicBezTo>
                      <a:pt x="396" y="26114"/>
                      <a:pt x="416" y="26546"/>
                      <a:pt x="1445" y="26546"/>
                    </a:cubicBezTo>
                    <a:cubicBezTo>
                      <a:pt x="1720" y="26546"/>
                      <a:pt x="2068" y="26515"/>
                      <a:pt x="2507" y="26467"/>
                    </a:cubicBezTo>
                    <a:cubicBezTo>
                      <a:pt x="2707" y="26442"/>
                      <a:pt x="2908" y="26442"/>
                      <a:pt x="3108" y="26417"/>
                    </a:cubicBezTo>
                    <a:cubicBezTo>
                      <a:pt x="3584" y="25941"/>
                      <a:pt x="3584" y="25364"/>
                      <a:pt x="3459" y="24788"/>
                    </a:cubicBezTo>
                    <a:cubicBezTo>
                      <a:pt x="3334" y="24312"/>
                      <a:pt x="3309" y="23886"/>
                      <a:pt x="3334" y="23435"/>
                    </a:cubicBezTo>
                    <a:cubicBezTo>
                      <a:pt x="3434" y="22633"/>
                      <a:pt x="3509" y="21831"/>
                      <a:pt x="3309" y="21028"/>
                    </a:cubicBezTo>
                    <a:cubicBezTo>
                      <a:pt x="3259" y="20953"/>
                      <a:pt x="3259" y="20878"/>
                      <a:pt x="3309" y="20803"/>
                    </a:cubicBezTo>
                    <a:cubicBezTo>
                      <a:pt x="3309" y="20678"/>
                      <a:pt x="3309" y="20552"/>
                      <a:pt x="3309" y="20452"/>
                    </a:cubicBezTo>
                    <a:cubicBezTo>
                      <a:pt x="3284" y="20452"/>
                      <a:pt x="3259" y="20427"/>
                      <a:pt x="3259" y="20377"/>
                    </a:cubicBezTo>
                    <a:cubicBezTo>
                      <a:pt x="3234" y="20302"/>
                      <a:pt x="3259" y="20252"/>
                      <a:pt x="3309" y="20201"/>
                    </a:cubicBezTo>
                    <a:cubicBezTo>
                      <a:pt x="3284" y="20151"/>
                      <a:pt x="3284" y="20101"/>
                      <a:pt x="3309" y="20051"/>
                    </a:cubicBezTo>
                    <a:cubicBezTo>
                      <a:pt x="3158" y="19750"/>
                      <a:pt x="3183" y="19475"/>
                      <a:pt x="3284" y="19174"/>
                    </a:cubicBezTo>
                    <a:cubicBezTo>
                      <a:pt x="3284" y="19124"/>
                      <a:pt x="3284" y="19074"/>
                      <a:pt x="3284" y="19049"/>
                    </a:cubicBezTo>
                    <a:cubicBezTo>
                      <a:pt x="3008" y="17996"/>
                      <a:pt x="3459" y="16943"/>
                      <a:pt x="3208" y="15891"/>
                    </a:cubicBezTo>
                    <a:cubicBezTo>
                      <a:pt x="3234" y="15715"/>
                      <a:pt x="3259" y="15540"/>
                      <a:pt x="3108" y="15414"/>
                    </a:cubicBezTo>
                    <a:cubicBezTo>
                      <a:pt x="3108" y="15064"/>
                      <a:pt x="3108" y="14738"/>
                      <a:pt x="3108" y="14412"/>
                    </a:cubicBezTo>
                    <a:cubicBezTo>
                      <a:pt x="3008" y="14211"/>
                      <a:pt x="3033" y="14011"/>
                      <a:pt x="3108" y="13810"/>
                    </a:cubicBezTo>
                    <a:cubicBezTo>
                      <a:pt x="3108" y="13735"/>
                      <a:pt x="3108" y="13660"/>
                      <a:pt x="3108" y="13585"/>
                    </a:cubicBezTo>
                    <a:cubicBezTo>
                      <a:pt x="2983" y="13460"/>
                      <a:pt x="2983" y="13334"/>
                      <a:pt x="3108" y="13209"/>
                    </a:cubicBezTo>
                    <a:lnTo>
                      <a:pt x="3108" y="12607"/>
                    </a:lnTo>
                    <a:cubicBezTo>
                      <a:pt x="2757" y="12257"/>
                      <a:pt x="2983" y="11805"/>
                      <a:pt x="2908" y="11404"/>
                    </a:cubicBezTo>
                    <a:lnTo>
                      <a:pt x="2908" y="9600"/>
                    </a:lnTo>
                    <a:cubicBezTo>
                      <a:pt x="2858" y="9399"/>
                      <a:pt x="2732" y="9224"/>
                      <a:pt x="2732" y="9048"/>
                    </a:cubicBezTo>
                    <a:cubicBezTo>
                      <a:pt x="2732" y="7495"/>
                      <a:pt x="2632" y="5941"/>
                      <a:pt x="2732" y="4387"/>
                    </a:cubicBezTo>
                    <a:cubicBezTo>
                      <a:pt x="2732" y="4236"/>
                      <a:pt x="2732" y="4111"/>
                      <a:pt x="2732" y="3986"/>
                    </a:cubicBezTo>
                    <a:cubicBezTo>
                      <a:pt x="2356" y="3334"/>
                      <a:pt x="2582" y="2632"/>
                      <a:pt x="2532" y="1956"/>
                    </a:cubicBezTo>
                    <a:cubicBezTo>
                      <a:pt x="2457" y="1304"/>
                      <a:pt x="2657" y="627"/>
                      <a:pt x="230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66" name="Google Shape;866;p35"/>
              <p:cNvSpPr/>
              <p:nvPr/>
            </p:nvSpPr>
            <p:spPr>
              <a:xfrm>
                <a:off x="4637375" y="1481225"/>
                <a:ext cx="6300" cy="4425"/>
              </a:xfrm>
              <a:custGeom>
                <a:avLst/>
                <a:gdLst/>
                <a:ahLst/>
                <a:cxnLst/>
                <a:rect l="l" t="t" r="r" b="b"/>
                <a:pathLst>
                  <a:path w="252" h="177" extrusionOk="0">
                    <a:moveTo>
                      <a:pt x="0" y="1"/>
                    </a:moveTo>
                    <a:cubicBezTo>
                      <a:pt x="0" y="51"/>
                      <a:pt x="25" y="126"/>
                      <a:pt x="51" y="176"/>
                    </a:cubicBezTo>
                    <a:lnTo>
                      <a:pt x="251" y="176"/>
                    </a:lnTo>
                    <a:cubicBezTo>
                      <a:pt x="201" y="76"/>
                      <a:pt x="126" y="1"/>
                      <a:pt x="0" y="1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67" name="Google Shape;867;p35"/>
              <p:cNvSpPr/>
              <p:nvPr/>
            </p:nvSpPr>
            <p:spPr>
              <a:xfrm>
                <a:off x="4773975" y="2722850"/>
                <a:ext cx="123450" cy="140900"/>
              </a:xfrm>
              <a:custGeom>
                <a:avLst/>
                <a:gdLst/>
                <a:ahLst/>
                <a:cxnLst/>
                <a:rect l="l" t="t" r="r" b="b"/>
                <a:pathLst>
                  <a:path w="4938" h="5636" extrusionOk="0">
                    <a:moveTo>
                      <a:pt x="2427" y="0"/>
                    </a:moveTo>
                    <a:cubicBezTo>
                      <a:pt x="1872" y="0"/>
                      <a:pt x="1350" y="137"/>
                      <a:pt x="827" y="311"/>
                    </a:cubicBezTo>
                    <a:cubicBezTo>
                      <a:pt x="301" y="461"/>
                      <a:pt x="25" y="837"/>
                      <a:pt x="25" y="1414"/>
                    </a:cubicBezTo>
                    <a:cubicBezTo>
                      <a:pt x="25" y="1965"/>
                      <a:pt x="0" y="2491"/>
                      <a:pt x="0" y="3018"/>
                    </a:cubicBezTo>
                    <a:cubicBezTo>
                      <a:pt x="125" y="3318"/>
                      <a:pt x="276" y="3619"/>
                      <a:pt x="401" y="3920"/>
                    </a:cubicBezTo>
                    <a:cubicBezTo>
                      <a:pt x="840" y="5033"/>
                      <a:pt x="1687" y="5635"/>
                      <a:pt x="2675" y="5635"/>
                    </a:cubicBezTo>
                    <a:cubicBezTo>
                      <a:pt x="3155" y="5635"/>
                      <a:pt x="3669" y="5493"/>
                      <a:pt x="4186" y="5198"/>
                    </a:cubicBezTo>
                    <a:cubicBezTo>
                      <a:pt x="4511" y="5123"/>
                      <a:pt x="4511" y="4847"/>
                      <a:pt x="4562" y="4597"/>
                    </a:cubicBezTo>
                    <a:cubicBezTo>
                      <a:pt x="4712" y="3970"/>
                      <a:pt x="4862" y="3318"/>
                      <a:pt x="4887" y="2667"/>
                    </a:cubicBezTo>
                    <a:cubicBezTo>
                      <a:pt x="4937" y="1363"/>
                      <a:pt x="3860" y="110"/>
                      <a:pt x="2682" y="10"/>
                    </a:cubicBezTo>
                    <a:cubicBezTo>
                      <a:pt x="2596" y="3"/>
                      <a:pt x="2511" y="0"/>
                      <a:pt x="24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68" name="Google Shape;868;p35"/>
              <p:cNvSpPr/>
              <p:nvPr/>
            </p:nvSpPr>
            <p:spPr>
              <a:xfrm>
                <a:off x="4917450" y="2581475"/>
                <a:ext cx="142875" cy="163875"/>
              </a:xfrm>
              <a:custGeom>
                <a:avLst/>
                <a:gdLst/>
                <a:ahLst/>
                <a:cxnLst/>
                <a:rect l="l" t="t" r="r" b="b"/>
                <a:pathLst>
                  <a:path w="5715" h="6555" extrusionOk="0">
                    <a:moveTo>
                      <a:pt x="2841" y="1"/>
                    </a:moveTo>
                    <a:cubicBezTo>
                      <a:pt x="1658" y="1"/>
                      <a:pt x="829" y="569"/>
                      <a:pt x="401" y="1830"/>
                    </a:cubicBezTo>
                    <a:cubicBezTo>
                      <a:pt x="226" y="1956"/>
                      <a:pt x="101" y="2131"/>
                      <a:pt x="101" y="2332"/>
                    </a:cubicBezTo>
                    <a:cubicBezTo>
                      <a:pt x="0" y="3635"/>
                      <a:pt x="351" y="4788"/>
                      <a:pt x="1178" y="5765"/>
                    </a:cubicBezTo>
                    <a:cubicBezTo>
                      <a:pt x="1570" y="6250"/>
                      <a:pt x="2087" y="6555"/>
                      <a:pt x="2646" y="6555"/>
                    </a:cubicBezTo>
                    <a:cubicBezTo>
                      <a:pt x="2838" y="6555"/>
                      <a:pt x="3035" y="6519"/>
                      <a:pt x="3234" y="6442"/>
                    </a:cubicBezTo>
                    <a:cubicBezTo>
                      <a:pt x="4036" y="6116"/>
                      <a:pt x="4938" y="5790"/>
                      <a:pt x="5088" y="4713"/>
                    </a:cubicBezTo>
                    <a:cubicBezTo>
                      <a:pt x="5514" y="4512"/>
                      <a:pt x="5539" y="4061"/>
                      <a:pt x="5589" y="3685"/>
                    </a:cubicBezTo>
                    <a:cubicBezTo>
                      <a:pt x="5715" y="2983"/>
                      <a:pt x="5690" y="2256"/>
                      <a:pt x="5514" y="1555"/>
                    </a:cubicBezTo>
                    <a:cubicBezTo>
                      <a:pt x="5264" y="452"/>
                      <a:pt x="4838" y="101"/>
                      <a:pt x="3660" y="51"/>
                    </a:cubicBezTo>
                    <a:lnTo>
                      <a:pt x="3484" y="51"/>
                    </a:lnTo>
                    <a:cubicBezTo>
                      <a:pt x="3259" y="18"/>
                      <a:pt x="3045" y="1"/>
                      <a:pt x="284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69" name="Google Shape;869;p35"/>
              <p:cNvSpPr/>
              <p:nvPr/>
            </p:nvSpPr>
            <p:spPr>
              <a:xfrm>
                <a:off x="5023975" y="2677975"/>
                <a:ext cx="6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6" h="1" extrusionOk="0">
                    <a:moveTo>
                      <a:pt x="25" y="1"/>
                    </a:moveTo>
                    <a:cubicBezTo>
                      <a:pt x="25" y="1"/>
                      <a:pt x="0" y="1"/>
                      <a:pt x="0" y="1"/>
                    </a:cubicBezTo>
                    <a:lnTo>
                      <a:pt x="0" y="1"/>
                    </a:lnTo>
                    <a:cubicBezTo>
                      <a:pt x="0" y="1"/>
                      <a:pt x="25" y="1"/>
                      <a:pt x="25" y="1"/>
                    </a:cubicBezTo>
                    <a:close/>
                  </a:path>
                </a:pathLst>
              </a:custGeom>
              <a:solidFill>
                <a:srgbClr val="8F937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70" name="Google Shape;870;p35"/>
              <p:cNvSpPr/>
              <p:nvPr/>
            </p:nvSpPr>
            <p:spPr>
              <a:xfrm>
                <a:off x="5124850" y="2555375"/>
                <a:ext cx="132850" cy="138475"/>
              </a:xfrm>
              <a:custGeom>
                <a:avLst/>
                <a:gdLst/>
                <a:ahLst/>
                <a:cxnLst/>
                <a:rect l="l" t="t" r="r" b="b"/>
                <a:pathLst>
                  <a:path w="5314" h="5539" extrusionOk="0">
                    <a:moveTo>
                      <a:pt x="2833" y="0"/>
                    </a:moveTo>
                    <a:cubicBezTo>
                      <a:pt x="2273" y="0"/>
                      <a:pt x="1726" y="78"/>
                      <a:pt x="1178" y="293"/>
                    </a:cubicBezTo>
                    <a:cubicBezTo>
                      <a:pt x="451" y="569"/>
                      <a:pt x="101" y="1095"/>
                      <a:pt x="176" y="1897"/>
                    </a:cubicBezTo>
                    <a:cubicBezTo>
                      <a:pt x="176" y="2097"/>
                      <a:pt x="176" y="2298"/>
                      <a:pt x="176" y="2498"/>
                    </a:cubicBezTo>
                    <a:cubicBezTo>
                      <a:pt x="0" y="2774"/>
                      <a:pt x="101" y="3025"/>
                      <a:pt x="201" y="3300"/>
                    </a:cubicBezTo>
                    <a:cubicBezTo>
                      <a:pt x="201" y="3626"/>
                      <a:pt x="376" y="3877"/>
                      <a:pt x="577" y="4103"/>
                    </a:cubicBezTo>
                    <a:cubicBezTo>
                      <a:pt x="935" y="5041"/>
                      <a:pt x="1549" y="5538"/>
                      <a:pt x="2292" y="5538"/>
                    </a:cubicBezTo>
                    <a:cubicBezTo>
                      <a:pt x="2641" y="5538"/>
                      <a:pt x="3017" y="5429"/>
                      <a:pt x="3409" y="5205"/>
                    </a:cubicBezTo>
                    <a:cubicBezTo>
                      <a:pt x="4587" y="4529"/>
                      <a:pt x="5314" y="2874"/>
                      <a:pt x="5013" y="1521"/>
                    </a:cubicBezTo>
                    <a:cubicBezTo>
                      <a:pt x="4787" y="544"/>
                      <a:pt x="4311" y="118"/>
                      <a:pt x="3309" y="17"/>
                    </a:cubicBezTo>
                    <a:cubicBezTo>
                      <a:pt x="3149" y="6"/>
                      <a:pt x="2990" y="0"/>
                      <a:pt x="283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71" name="Google Shape;871;p35"/>
              <p:cNvSpPr/>
              <p:nvPr/>
            </p:nvSpPr>
            <p:spPr>
              <a:xfrm>
                <a:off x="5223225" y="2753525"/>
                <a:ext cx="144125" cy="141900"/>
              </a:xfrm>
              <a:custGeom>
                <a:avLst/>
                <a:gdLst/>
                <a:ahLst/>
                <a:cxnLst/>
                <a:rect l="l" t="t" r="r" b="b"/>
                <a:pathLst>
                  <a:path w="5765" h="5676" extrusionOk="0">
                    <a:moveTo>
                      <a:pt x="4549" y="1"/>
                    </a:moveTo>
                    <a:cubicBezTo>
                      <a:pt x="4382" y="1"/>
                      <a:pt x="4165" y="60"/>
                      <a:pt x="3860" y="161"/>
                    </a:cubicBezTo>
                    <a:cubicBezTo>
                      <a:pt x="3761" y="192"/>
                      <a:pt x="3656" y="197"/>
                      <a:pt x="3549" y="197"/>
                    </a:cubicBezTo>
                    <a:cubicBezTo>
                      <a:pt x="3494" y="197"/>
                      <a:pt x="3439" y="196"/>
                      <a:pt x="3383" y="196"/>
                    </a:cubicBezTo>
                    <a:cubicBezTo>
                      <a:pt x="3189" y="196"/>
                      <a:pt x="2996" y="212"/>
                      <a:pt x="2832" y="362"/>
                    </a:cubicBezTo>
                    <a:cubicBezTo>
                      <a:pt x="2156" y="362"/>
                      <a:pt x="1629" y="663"/>
                      <a:pt x="1203" y="1164"/>
                    </a:cubicBezTo>
                    <a:cubicBezTo>
                      <a:pt x="0" y="2718"/>
                      <a:pt x="1003" y="5375"/>
                      <a:pt x="2882" y="5675"/>
                    </a:cubicBezTo>
                    <a:cubicBezTo>
                      <a:pt x="3409" y="5575"/>
                      <a:pt x="3960" y="5675"/>
                      <a:pt x="4486" y="5425"/>
                    </a:cubicBezTo>
                    <a:cubicBezTo>
                      <a:pt x="4521" y="5433"/>
                      <a:pt x="4552" y="5437"/>
                      <a:pt x="4581" y="5437"/>
                    </a:cubicBezTo>
                    <a:cubicBezTo>
                      <a:pt x="4720" y="5437"/>
                      <a:pt x="4796" y="5340"/>
                      <a:pt x="4837" y="5174"/>
                    </a:cubicBezTo>
                    <a:cubicBezTo>
                      <a:pt x="4912" y="5124"/>
                      <a:pt x="4963" y="5049"/>
                      <a:pt x="5013" y="4974"/>
                    </a:cubicBezTo>
                    <a:cubicBezTo>
                      <a:pt x="5288" y="4798"/>
                      <a:pt x="5464" y="4547"/>
                      <a:pt x="5464" y="4197"/>
                    </a:cubicBezTo>
                    <a:cubicBezTo>
                      <a:pt x="5589" y="4121"/>
                      <a:pt x="5539" y="3871"/>
                      <a:pt x="5664" y="3796"/>
                    </a:cubicBezTo>
                    <a:cubicBezTo>
                      <a:pt x="5765" y="3670"/>
                      <a:pt x="5765" y="3545"/>
                      <a:pt x="5689" y="3395"/>
                    </a:cubicBezTo>
                    <a:cubicBezTo>
                      <a:pt x="5689" y="3344"/>
                      <a:pt x="5689" y="3269"/>
                      <a:pt x="5689" y="3194"/>
                    </a:cubicBezTo>
                    <a:cubicBezTo>
                      <a:pt x="5689" y="2718"/>
                      <a:pt x="5689" y="2242"/>
                      <a:pt x="5689" y="1766"/>
                    </a:cubicBezTo>
                    <a:cubicBezTo>
                      <a:pt x="5539" y="1440"/>
                      <a:pt x="5389" y="1114"/>
                      <a:pt x="5263" y="788"/>
                    </a:cubicBezTo>
                    <a:cubicBezTo>
                      <a:pt x="5015" y="225"/>
                      <a:pt x="4876" y="1"/>
                      <a:pt x="45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72" name="Google Shape;872;p35"/>
              <p:cNvSpPr/>
              <p:nvPr/>
            </p:nvSpPr>
            <p:spPr>
              <a:xfrm>
                <a:off x="5421225" y="2452000"/>
                <a:ext cx="114675" cy="118050"/>
              </a:xfrm>
              <a:custGeom>
                <a:avLst/>
                <a:gdLst/>
                <a:ahLst/>
                <a:cxnLst/>
                <a:rect l="l" t="t" r="r" b="b"/>
                <a:pathLst>
                  <a:path w="4587" h="4722" extrusionOk="0">
                    <a:moveTo>
                      <a:pt x="2122" y="0"/>
                    </a:moveTo>
                    <a:cubicBezTo>
                      <a:pt x="928" y="0"/>
                      <a:pt x="0" y="869"/>
                      <a:pt x="200" y="2273"/>
                    </a:cubicBezTo>
                    <a:cubicBezTo>
                      <a:pt x="251" y="2548"/>
                      <a:pt x="251" y="2874"/>
                      <a:pt x="376" y="3150"/>
                    </a:cubicBezTo>
                    <a:cubicBezTo>
                      <a:pt x="797" y="4255"/>
                      <a:pt x="1279" y="4722"/>
                      <a:pt x="2021" y="4722"/>
                    </a:cubicBezTo>
                    <a:cubicBezTo>
                      <a:pt x="2339" y="4722"/>
                      <a:pt x="2704" y="4636"/>
                      <a:pt x="3133" y="4478"/>
                    </a:cubicBezTo>
                    <a:cubicBezTo>
                      <a:pt x="4160" y="4077"/>
                      <a:pt x="4586" y="3275"/>
                      <a:pt x="4536" y="2197"/>
                    </a:cubicBezTo>
                    <a:cubicBezTo>
                      <a:pt x="4536" y="1220"/>
                      <a:pt x="3634" y="242"/>
                      <a:pt x="2581" y="42"/>
                    </a:cubicBezTo>
                    <a:cubicBezTo>
                      <a:pt x="2425" y="14"/>
                      <a:pt x="2272" y="0"/>
                      <a:pt x="212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73" name="Google Shape;873;p35"/>
              <p:cNvSpPr/>
              <p:nvPr/>
            </p:nvSpPr>
            <p:spPr>
              <a:xfrm>
                <a:off x="5298400" y="2561750"/>
                <a:ext cx="123475" cy="136525"/>
              </a:xfrm>
              <a:custGeom>
                <a:avLst/>
                <a:gdLst/>
                <a:ahLst/>
                <a:cxnLst/>
                <a:rect l="l" t="t" r="r" b="b"/>
                <a:pathLst>
                  <a:path w="4939" h="5461" extrusionOk="0">
                    <a:moveTo>
                      <a:pt x="2059" y="0"/>
                    </a:moveTo>
                    <a:cubicBezTo>
                      <a:pt x="1730" y="0"/>
                      <a:pt x="1404" y="25"/>
                      <a:pt x="1078" y="88"/>
                    </a:cubicBezTo>
                    <a:lnTo>
                      <a:pt x="803" y="614"/>
                    </a:lnTo>
                    <a:cubicBezTo>
                      <a:pt x="552" y="1116"/>
                      <a:pt x="1" y="1492"/>
                      <a:pt x="76" y="2093"/>
                    </a:cubicBezTo>
                    <a:cubicBezTo>
                      <a:pt x="176" y="2895"/>
                      <a:pt x="201" y="3722"/>
                      <a:pt x="677" y="4449"/>
                    </a:cubicBezTo>
                    <a:cubicBezTo>
                      <a:pt x="727" y="4650"/>
                      <a:pt x="878" y="4750"/>
                      <a:pt x="1053" y="4850"/>
                    </a:cubicBezTo>
                    <a:lnTo>
                      <a:pt x="1053" y="4875"/>
                    </a:lnTo>
                    <a:cubicBezTo>
                      <a:pt x="1415" y="5286"/>
                      <a:pt x="1669" y="5460"/>
                      <a:pt x="2013" y="5460"/>
                    </a:cubicBezTo>
                    <a:cubicBezTo>
                      <a:pt x="2194" y="5460"/>
                      <a:pt x="2399" y="5412"/>
                      <a:pt x="2657" y="5326"/>
                    </a:cubicBezTo>
                    <a:cubicBezTo>
                      <a:pt x="2733" y="5301"/>
                      <a:pt x="2808" y="5301"/>
                      <a:pt x="2858" y="5251"/>
                    </a:cubicBezTo>
                    <a:cubicBezTo>
                      <a:pt x="3509" y="5176"/>
                      <a:pt x="4036" y="4925"/>
                      <a:pt x="4261" y="4249"/>
                    </a:cubicBezTo>
                    <a:cubicBezTo>
                      <a:pt x="4938" y="3296"/>
                      <a:pt x="4813" y="2269"/>
                      <a:pt x="4487" y="1216"/>
                    </a:cubicBezTo>
                    <a:cubicBezTo>
                      <a:pt x="4412" y="765"/>
                      <a:pt x="4111" y="514"/>
                      <a:pt x="3685" y="414"/>
                    </a:cubicBezTo>
                    <a:cubicBezTo>
                      <a:pt x="3509" y="264"/>
                      <a:pt x="3309" y="238"/>
                      <a:pt x="3108" y="213"/>
                    </a:cubicBezTo>
                    <a:cubicBezTo>
                      <a:pt x="3083" y="163"/>
                      <a:pt x="3058" y="113"/>
                      <a:pt x="3058" y="63"/>
                    </a:cubicBezTo>
                    <a:cubicBezTo>
                      <a:pt x="2720" y="25"/>
                      <a:pt x="2388" y="0"/>
                      <a:pt x="205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74" name="Google Shape;874;p35"/>
              <p:cNvSpPr/>
              <p:nvPr/>
            </p:nvSpPr>
            <p:spPr>
              <a:xfrm>
                <a:off x="4724600" y="2367175"/>
                <a:ext cx="118950" cy="127575"/>
              </a:xfrm>
              <a:custGeom>
                <a:avLst/>
                <a:gdLst/>
                <a:ahLst/>
                <a:cxnLst/>
                <a:rect l="l" t="t" r="r" b="b"/>
                <a:pathLst>
                  <a:path w="4758" h="5103" extrusionOk="0">
                    <a:moveTo>
                      <a:pt x="2313" y="1"/>
                    </a:moveTo>
                    <a:cubicBezTo>
                      <a:pt x="824" y="1"/>
                      <a:pt x="0" y="881"/>
                      <a:pt x="346" y="2859"/>
                    </a:cubicBezTo>
                    <a:cubicBezTo>
                      <a:pt x="446" y="3410"/>
                      <a:pt x="797" y="3886"/>
                      <a:pt x="1073" y="4362"/>
                    </a:cubicBezTo>
                    <a:cubicBezTo>
                      <a:pt x="1381" y="4856"/>
                      <a:pt x="1851" y="5103"/>
                      <a:pt x="2360" y="5103"/>
                    </a:cubicBezTo>
                    <a:cubicBezTo>
                      <a:pt x="2677" y="5103"/>
                      <a:pt x="3010" y="5006"/>
                      <a:pt x="3329" y="4813"/>
                    </a:cubicBezTo>
                    <a:cubicBezTo>
                      <a:pt x="4356" y="4162"/>
                      <a:pt x="4757" y="3234"/>
                      <a:pt x="4607" y="2031"/>
                    </a:cubicBezTo>
                    <a:cubicBezTo>
                      <a:pt x="4456" y="803"/>
                      <a:pt x="3629" y="26"/>
                      <a:pt x="2376" y="1"/>
                    </a:cubicBezTo>
                    <a:cubicBezTo>
                      <a:pt x="2355" y="1"/>
                      <a:pt x="2334" y="1"/>
                      <a:pt x="231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75" name="Google Shape;875;p35"/>
              <p:cNvSpPr/>
              <p:nvPr/>
            </p:nvSpPr>
            <p:spPr>
              <a:xfrm>
                <a:off x="5428725" y="2682075"/>
                <a:ext cx="109050" cy="112950"/>
              </a:xfrm>
              <a:custGeom>
                <a:avLst/>
                <a:gdLst/>
                <a:ahLst/>
                <a:cxnLst/>
                <a:rect l="l" t="t" r="r" b="b"/>
                <a:pathLst>
                  <a:path w="4362" h="4518" extrusionOk="0">
                    <a:moveTo>
                      <a:pt x="2067" y="0"/>
                    </a:moveTo>
                    <a:cubicBezTo>
                      <a:pt x="1765" y="0"/>
                      <a:pt x="1458" y="39"/>
                      <a:pt x="1157" y="39"/>
                    </a:cubicBezTo>
                    <a:cubicBezTo>
                      <a:pt x="1123" y="39"/>
                      <a:pt x="1088" y="38"/>
                      <a:pt x="1053" y="37"/>
                    </a:cubicBezTo>
                    <a:cubicBezTo>
                      <a:pt x="778" y="37"/>
                      <a:pt x="552" y="162"/>
                      <a:pt x="477" y="438"/>
                    </a:cubicBezTo>
                    <a:cubicBezTo>
                      <a:pt x="51" y="1040"/>
                      <a:pt x="1" y="1741"/>
                      <a:pt x="26" y="2443"/>
                    </a:cubicBezTo>
                    <a:cubicBezTo>
                      <a:pt x="112" y="3710"/>
                      <a:pt x="934" y="4517"/>
                      <a:pt x="1940" y="4517"/>
                    </a:cubicBezTo>
                    <a:cubicBezTo>
                      <a:pt x="2108" y="4517"/>
                      <a:pt x="2281" y="4495"/>
                      <a:pt x="2457" y="4448"/>
                    </a:cubicBezTo>
                    <a:cubicBezTo>
                      <a:pt x="2493" y="4453"/>
                      <a:pt x="2528" y="4456"/>
                      <a:pt x="2562" y="4456"/>
                    </a:cubicBezTo>
                    <a:cubicBezTo>
                      <a:pt x="2691" y="4456"/>
                      <a:pt x="2798" y="4412"/>
                      <a:pt x="2858" y="4273"/>
                    </a:cubicBezTo>
                    <a:cubicBezTo>
                      <a:pt x="2983" y="4223"/>
                      <a:pt x="3033" y="4147"/>
                      <a:pt x="3058" y="4047"/>
                    </a:cubicBezTo>
                    <a:cubicBezTo>
                      <a:pt x="4186" y="3095"/>
                      <a:pt x="4362" y="1666"/>
                      <a:pt x="3459" y="639"/>
                    </a:cubicBezTo>
                    <a:lnTo>
                      <a:pt x="3434" y="639"/>
                    </a:lnTo>
                    <a:cubicBezTo>
                      <a:pt x="3384" y="563"/>
                      <a:pt x="3309" y="513"/>
                      <a:pt x="3259" y="438"/>
                    </a:cubicBezTo>
                    <a:cubicBezTo>
                      <a:pt x="2896" y="76"/>
                      <a:pt x="2488" y="0"/>
                      <a:pt x="20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76" name="Google Shape;876;p35"/>
              <p:cNvSpPr/>
              <p:nvPr/>
            </p:nvSpPr>
            <p:spPr>
              <a:xfrm>
                <a:off x="5510175" y="2693025"/>
                <a:ext cx="442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177" h="201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51" y="75"/>
                      <a:pt x="126" y="150"/>
                      <a:pt x="176" y="201"/>
                    </a:cubicBezTo>
                    <a:cubicBezTo>
                      <a:pt x="176" y="100"/>
                      <a:pt x="101" y="25"/>
                      <a:pt x="1" y="0"/>
                    </a:cubicBezTo>
                    <a:close/>
                  </a:path>
                </a:pathLst>
              </a:custGeom>
              <a:solidFill>
                <a:srgbClr val="7477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77" name="Google Shape;877;p35"/>
              <p:cNvSpPr/>
              <p:nvPr/>
            </p:nvSpPr>
            <p:spPr>
              <a:xfrm>
                <a:off x="4813450" y="2105050"/>
                <a:ext cx="125950" cy="80100"/>
              </a:xfrm>
              <a:custGeom>
                <a:avLst/>
                <a:gdLst/>
                <a:ahLst/>
                <a:cxnLst/>
                <a:rect l="l" t="t" r="r" b="b"/>
                <a:pathLst>
                  <a:path w="5038" h="3204" extrusionOk="0">
                    <a:moveTo>
                      <a:pt x="1454" y="637"/>
                    </a:moveTo>
                    <a:lnTo>
                      <a:pt x="1454" y="637"/>
                    </a:lnTo>
                    <a:cubicBezTo>
                      <a:pt x="2130" y="912"/>
                      <a:pt x="2907" y="687"/>
                      <a:pt x="3584" y="1013"/>
                    </a:cubicBezTo>
                    <a:cubicBezTo>
                      <a:pt x="3659" y="988"/>
                      <a:pt x="3734" y="963"/>
                      <a:pt x="3810" y="937"/>
                    </a:cubicBezTo>
                    <a:lnTo>
                      <a:pt x="3810" y="937"/>
                    </a:lnTo>
                    <a:cubicBezTo>
                      <a:pt x="3734" y="1313"/>
                      <a:pt x="4135" y="1614"/>
                      <a:pt x="4035" y="2015"/>
                    </a:cubicBezTo>
                    <a:cubicBezTo>
                      <a:pt x="4035" y="2140"/>
                      <a:pt x="4010" y="2241"/>
                      <a:pt x="3985" y="2366"/>
                    </a:cubicBezTo>
                    <a:cubicBezTo>
                      <a:pt x="3960" y="2391"/>
                      <a:pt x="3960" y="2416"/>
                      <a:pt x="3960" y="2441"/>
                    </a:cubicBezTo>
                    <a:cubicBezTo>
                      <a:pt x="3745" y="2376"/>
                      <a:pt x="3533" y="2342"/>
                      <a:pt x="3325" y="2342"/>
                    </a:cubicBezTo>
                    <a:cubicBezTo>
                      <a:pt x="2975" y="2342"/>
                      <a:pt x="2636" y="2438"/>
                      <a:pt x="2306" y="2642"/>
                    </a:cubicBezTo>
                    <a:cubicBezTo>
                      <a:pt x="1028" y="1739"/>
                      <a:pt x="1003" y="1714"/>
                      <a:pt x="1454" y="637"/>
                    </a:cubicBezTo>
                    <a:close/>
                    <a:moveTo>
                      <a:pt x="2544" y="0"/>
                    </a:moveTo>
                    <a:cubicBezTo>
                      <a:pt x="2042" y="0"/>
                      <a:pt x="1527" y="149"/>
                      <a:pt x="1003" y="461"/>
                    </a:cubicBezTo>
                    <a:cubicBezTo>
                      <a:pt x="100" y="1038"/>
                      <a:pt x="0" y="1714"/>
                      <a:pt x="677" y="2466"/>
                    </a:cubicBezTo>
                    <a:cubicBezTo>
                      <a:pt x="1028" y="2867"/>
                      <a:pt x="1454" y="3093"/>
                      <a:pt x="1980" y="3093"/>
                    </a:cubicBezTo>
                    <a:cubicBezTo>
                      <a:pt x="2055" y="3118"/>
                      <a:pt x="2130" y="3143"/>
                      <a:pt x="2181" y="3143"/>
                    </a:cubicBezTo>
                    <a:cubicBezTo>
                      <a:pt x="2378" y="3183"/>
                      <a:pt x="2573" y="3203"/>
                      <a:pt x="2764" y="3203"/>
                    </a:cubicBezTo>
                    <a:cubicBezTo>
                      <a:pt x="3297" y="3203"/>
                      <a:pt x="3799" y="3043"/>
                      <a:pt x="4261" y="2692"/>
                    </a:cubicBezTo>
                    <a:cubicBezTo>
                      <a:pt x="5013" y="1865"/>
                      <a:pt x="5038" y="1489"/>
                      <a:pt x="4361" y="662"/>
                    </a:cubicBezTo>
                    <a:cubicBezTo>
                      <a:pt x="3777" y="231"/>
                      <a:pt x="3170" y="0"/>
                      <a:pt x="254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78" name="Google Shape;878;p35"/>
              <p:cNvSpPr/>
              <p:nvPr/>
            </p:nvSpPr>
            <p:spPr>
              <a:xfrm>
                <a:off x="5337875" y="2095825"/>
                <a:ext cx="127225" cy="79425"/>
              </a:xfrm>
              <a:custGeom>
                <a:avLst/>
                <a:gdLst/>
                <a:ahLst/>
                <a:cxnLst/>
                <a:rect l="l" t="t" r="r" b="b"/>
                <a:pathLst>
                  <a:path w="5089" h="3177" extrusionOk="0">
                    <a:moveTo>
                      <a:pt x="2131" y="454"/>
                    </a:moveTo>
                    <a:cubicBezTo>
                      <a:pt x="2193" y="485"/>
                      <a:pt x="2245" y="507"/>
                      <a:pt x="2300" y="507"/>
                    </a:cubicBezTo>
                    <a:cubicBezTo>
                      <a:pt x="2334" y="507"/>
                      <a:pt x="2368" y="499"/>
                      <a:pt x="2407" y="479"/>
                    </a:cubicBezTo>
                    <a:cubicBezTo>
                      <a:pt x="2407" y="504"/>
                      <a:pt x="2432" y="504"/>
                      <a:pt x="2457" y="529"/>
                    </a:cubicBezTo>
                    <a:cubicBezTo>
                      <a:pt x="3058" y="855"/>
                      <a:pt x="3835" y="931"/>
                      <a:pt x="4011" y="1783"/>
                    </a:cubicBezTo>
                    <a:cubicBezTo>
                      <a:pt x="4036" y="1908"/>
                      <a:pt x="4011" y="2033"/>
                      <a:pt x="3961" y="2134"/>
                    </a:cubicBezTo>
                    <a:cubicBezTo>
                      <a:pt x="3961" y="2184"/>
                      <a:pt x="3935" y="2209"/>
                      <a:pt x="3910" y="2234"/>
                    </a:cubicBezTo>
                    <a:cubicBezTo>
                      <a:pt x="3885" y="2309"/>
                      <a:pt x="3860" y="2359"/>
                      <a:pt x="3835" y="2434"/>
                    </a:cubicBezTo>
                    <a:cubicBezTo>
                      <a:pt x="3622" y="2373"/>
                      <a:pt x="3414" y="2337"/>
                      <a:pt x="3210" y="2337"/>
                    </a:cubicBezTo>
                    <a:cubicBezTo>
                      <a:pt x="2912" y="2337"/>
                      <a:pt x="2625" y="2416"/>
                      <a:pt x="2357" y="2610"/>
                    </a:cubicBezTo>
                    <a:cubicBezTo>
                      <a:pt x="2106" y="2384"/>
                      <a:pt x="1780" y="2309"/>
                      <a:pt x="1504" y="2108"/>
                    </a:cubicBezTo>
                    <a:cubicBezTo>
                      <a:pt x="1078" y="1783"/>
                      <a:pt x="903" y="1432"/>
                      <a:pt x="1204" y="956"/>
                    </a:cubicBezTo>
                    <a:cubicBezTo>
                      <a:pt x="1254" y="855"/>
                      <a:pt x="1304" y="755"/>
                      <a:pt x="1329" y="655"/>
                    </a:cubicBezTo>
                    <a:cubicBezTo>
                      <a:pt x="1379" y="705"/>
                      <a:pt x="1429" y="755"/>
                      <a:pt x="1504" y="755"/>
                    </a:cubicBezTo>
                    <a:lnTo>
                      <a:pt x="1555" y="755"/>
                    </a:lnTo>
                    <a:cubicBezTo>
                      <a:pt x="1580" y="780"/>
                      <a:pt x="1605" y="793"/>
                      <a:pt x="1636" y="793"/>
                    </a:cubicBezTo>
                    <a:cubicBezTo>
                      <a:pt x="1667" y="793"/>
                      <a:pt x="1705" y="780"/>
                      <a:pt x="1755" y="755"/>
                    </a:cubicBezTo>
                    <a:cubicBezTo>
                      <a:pt x="1755" y="755"/>
                      <a:pt x="1730" y="730"/>
                      <a:pt x="1730" y="730"/>
                    </a:cubicBezTo>
                    <a:cubicBezTo>
                      <a:pt x="1730" y="730"/>
                      <a:pt x="1755" y="730"/>
                      <a:pt x="1755" y="705"/>
                    </a:cubicBezTo>
                    <a:cubicBezTo>
                      <a:pt x="1905" y="655"/>
                      <a:pt x="2031" y="580"/>
                      <a:pt x="2131" y="454"/>
                    </a:cubicBezTo>
                    <a:close/>
                    <a:moveTo>
                      <a:pt x="2511" y="1"/>
                    </a:moveTo>
                    <a:cubicBezTo>
                      <a:pt x="2435" y="1"/>
                      <a:pt x="2358" y="9"/>
                      <a:pt x="2281" y="28"/>
                    </a:cubicBezTo>
                    <a:cubicBezTo>
                      <a:pt x="2206" y="28"/>
                      <a:pt x="2156" y="28"/>
                      <a:pt x="2081" y="53"/>
                    </a:cubicBezTo>
                    <a:cubicBezTo>
                      <a:pt x="2001" y="44"/>
                      <a:pt x="1921" y="39"/>
                      <a:pt x="1843" y="39"/>
                    </a:cubicBezTo>
                    <a:cubicBezTo>
                      <a:pt x="1482" y="39"/>
                      <a:pt x="1150" y="145"/>
                      <a:pt x="903" y="454"/>
                    </a:cubicBezTo>
                    <a:cubicBezTo>
                      <a:pt x="76" y="1056"/>
                      <a:pt x="1" y="1682"/>
                      <a:pt x="602" y="2409"/>
                    </a:cubicBezTo>
                    <a:cubicBezTo>
                      <a:pt x="928" y="2810"/>
                      <a:pt x="1329" y="3036"/>
                      <a:pt x="1855" y="3061"/>
                    </a:cubicBezTo>
                    <a:lnTo>
                      <a:pt x="1880" y="3061"/>
                    </a:lnTo>
                    <a:cubicBezTo>
                      <a:pt x="1930" y="3086"/>
                      <a:pt x="2006" y="3086"/>
                      <a:pt x="2056" y="3111"/>
                    </a:cubicBezTo>
                    <a:lnTo>
                      <a:pt x="2131" y="3111"/>
                    </a:lnTo>
                    <a:cubicBezTo>
                      <a:pt x="2156" y="3136"/>
                      <a:pt x="2206" y="3136"/>
                      <a:pt x="2231" y="3136"/>
                    </a:cubicBezTo>
                    <a:lnTo>
                      <a:pt x="2256" y="3136"/>
                    </a:lnTo>
                    <a:cubicBezTo>
                      <a:pt x="2403" y="3163"/>
                      <a:pt x="2545" y="3176"/>
                      <a:pt x="2685" y="3176"/>
                    </a:cubicBezTo>
                    <a:cubicBezTo>
                      <a:pt x="3193" y="3176"/>
                      <a:pt x="3664" y="3005"/>
                      <a:pt x="4136" y="2710"/>
                    </a:cubicBezTo>
                    <a:cubicBezTo>
                      <a:pt x="4186" y="2710"/>
                      <a:pt x="4211" y="2685"/>
                      <a:pt x="4261" y="2635"/>
                    </a:cubicBezTo>
                    <a:lnTo>
                      <a:pt x="4286" y="2610"/>
                    </a:lnTo>
                    <a:cubicBezTo>
                      <a:pt x="4362" y="2560"/>
                      <a:pt x="4412" y="2509"/>
                      <a:pt x="4462" y="2434"/>
                    </a:cubicBezTo>
                    <a:cubicBezTo>
                      <a:pt x="4512" y="2409"/>
                      <a:pt x="4512" y="2359"/>
                      <a:pt x="4512" y="2309"/>
                    </a:cubicBezTo>
                    <a:cubicBezTo>
                      <a:pt x="4562" y="2234"/>
                      <a:pt x="4612" y="2134"/>
                      <a:pt x="4662" y="2058"/>
                    </a:cubicBezTo>
                    <a:cubicBezTo>
                      <a:pt x="4737" y="1908"/>
                      <a:pt x="4813" y="1758"/>
                      <a:pt x="4888" y="1632"/>
                    </a:cubicBezTo>
                    <a:cubicBezTo>
                      <a:pt x="5088" y="1306"/>
                      <a:pt x="4888" y="1081"/>
                      <a:pt x="4662" y="880"/>
                    </a:cubicBezTo>
                    <a:cubicBezTo>
                      <a:pt x="4261" y="504"/>
                      <a:pt x="3810" y="229"/>
                      <a:pt x="3259" y="78"/>
                    </a:cubicBezTo>
                    <a:cubicBezTo>
                      <a:pt x="3133" y="78"/>
                      <a:pt x="3008" y="78"/>
                      <a:pt x="2883" y="53"/>
                    </a:cubicBezTo>
                    <a:cubicBezTo>
                      <a:pt x="2759" y="22"/>
                      <a:pt x="2635" y="1"/>
                      <a:pt x="251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79" name="Google Shape;879;p35"/>
              <p:cNvSpPr/>
              <p:nvPr/>
            </p:nvSpPr>
            <p:spPr>
              <a:xfrm>
                <a:off x="5445025" y="2156675"/>
                <a:ext cx="4400" cy="4400"/>
              </a:xfrm>
              <a:custGeom>
                <a:avLst/>
                <a:gdLst/>
                <a:ahLst/>
                <a:cxnLst/>
                <a:rect l="l" t="t" r="r" b="b"/>
                <a:pathLst>
                  <a:path w="176" h="176" extrusionOk="0">
                    <a:moveTo>
                      <a:pt x="176" y="0"/>
                    </a:moveTo>
                    <a:cubicBezTo>
                      <a:pt x="126" y="75"/>
                      <a:pt x="50" y="126"/>
                      <a:pt x="0" y="176"/>
                    </a:cubicBezTo>
                    <a:cubicBezTo>
                      <a:pt x="101" y="176"/>
                      <a:pt x="176" y="126"/>
                      <a:pt x="176" y="0"/>
                    </a:cubicBezTo>
                    <a:close/>
                  </a:path>
                </a:pathLst>
              </a:custGeom>
              <a:solidFill>
                <a:srgbClr val="936F6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80" name="Google Shape;880;p35"/>
              <p:cNvSpPr/>
              <p:nvPr/>
            </p:nvSpPr>
            <p:spPr>
              <a:xfrm>
                <a:off x="4864200" y="1741250"/>
                <a:ext cx="31975" cy="34500"/>
              </a:xfrm>
              <a:custGeom>
                <a:avLst/>
                <a:gdLst/>
                <a:ahLst/>
                <a:cxnLst/>
                <a:rect l="l" t="t" r="r" b="b"/>
                <a:pathLst>
                  <a:path w="1279" h="1380" extrusionOk="0">
                    <a:moveTo>
                      <a:pt x="201" y="1"/>
                    </a:moveTo>
                    <a:cubicBezTo>
                      <a:pt x="50" y="226"/>
                      <a:pt x="0" y="452"/>
                      <a:pt x="151" y="727"/>
                    </a:cubicBezTo>
                    <a:cubicBezTo>
                      <a:pt x="276" y="928"/>
                      <a:pt x="326" y="1154"/>
                      <a:pt x="401" y="1379"/>
                    </a:cubicBezTo>
                    <a:cubicBezTo>
                      <a:pt x="727" y="1204"/>
                      <a:pt x="1278" y="1103"/>
                      <a:pt x="1253" y="677"/>
                    </a:cubicBezTo>
                    <a:cubicBezTo>
                      <a:pt x="1228" y="251"/>
                      <a:pt x="702" y="126"/>
                      <a:pt x="30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81" name="Google Shape;881;p35"/>
              <p:cNvSpPr/>
              <p:nvPr/>
            </p:nvSpPr>
            <p:spPr>
              <a:xfrm>
                <a:off x="4490750" y="511075"/>
                <a:ext cx="1280100" cy="2528800"/>
              </a:xfrm>
              <a:custGeom>
                <a:avLst/>
                <a:gdLst/>
                <a:ahLst/>
                <a:cxnLst/>
                <a:rect l="l" t="t" r="r" b="b"/>
                <a:pathLst>
                  <a:path w="51204" h="101152" extrusionOk="0">
                    <a:moveTo>
                      <a:pt x="23535" y="9909"/>
                    </a:moveTo>
                    <a:lnTo>
                      <a:pt x="23535" y="9984"/>
                    </a:lnTo>
                    <a:cubicBezTo>
                      <a:pt x="23510" y="9984"/>
                      <a:pt x="23485" y="9984"/>
                      <a:pt x="23460" y="10009"/>
                    </a:cubicBezTo>
                    <a:cubicBezTo>
                      <a:pt x="23485" y="9959"/>
                      <a:pt x="23510" y="9934"/>
                      <a:pt x="23535" y="9909"/>
                    </a:cubicBezTo>
                    <a:close/>
                    <a:moveTo>
                      <a:pt x="24914" y="993"/>
                    </a:moveTo>
                    <a:cubicBezTo>
                      <a:pt x="25489" y="993"/>
                      <a:pt x="25646" y="1351"/>
                      <a:pt x="25665" y="2265"/>
                    </a:cubicBezTo>
                    <a:cubicBezTo>
                      <a:pt x="25665" y="3117"/>
                      <a:pt x="25640" y="3994"/>
                      <a:pt x="25665" y="4846"/>
                    </a:cubicBezTo>
                    <a:cubicBezTo>
                      <a:pt x="25690" y="5523"/>
                      <a:pt x="25515" y="6250"/>
                      <a:pt x="25916" y="6877"/>
                    </a:cubicBezTo>
                    <a:cubicBezTo>
                      <a:pt x="25966" y="6927"/>
                      <a:pt x="26041" y="6952"/>
                      <a:pt x="26116" y="6977"/>
                    </a:cubicBezTo>
                    <a:cubicBezTo>
                      <a:pt x="25615" y="8105"/>
                      <a:pt x="25916" y="9308"/>
                      <a:pt x="25916" y="10486"/>
                    </a:cubicBezTo>
                    <a:cubicBezTo>
                      <a:pt x="25916" y="10686"/>
                      <a:pt x="26041" y="10837"/>
                      <a:pt x="26166" y="10987"/>
                    </a:cubicBezTo>
                    <a:cubicBezTo>
                      <a:pt x="26141" y="11238"/>
                      <a:pt x="26141" y="11463"/>
                      <a:pt x="26191" y="11714"/>
                    </a:cubicBezTo>
                    <a:cubicBezTo>
                      <a:pt x="26116" y="11814"/>
                      <a:pt x="26041" y="11914"/>
                      <a:pt x="26016" y="12040"/>
                    </a:cubicBezTo>
                    <a:cubicBezTo>
                      <a:pt x="25966" y="12215"/>
                      <a:pt x="25991" y="12390"/>
                      <a:pt x="26141" y="12541"/>
                    </a:cubicBezTo>
                    <a:cubicBezTo>
                      <a:pt x="26141" y="12541"/>
                      <a:pt x="26166" y="12566"/>
                      <a:pt x="26166" y="12566"/>
                    </a:cubicBezTo>
                    <a:cubicBezTo>
                      <a:pt x="25840" y="12766"/>
                      <a:pt x="25866" y="13142"/>
                      <a:pt x="25891" y="13468"/>
                    </a:cubicBezTo>
                    <a:cubicBezTo>
                      <a:pt x="25941" y="14120"/>
                      <a:pt x="25991" y="14796"/>
                      <a:pt x="26241" y="15423"/>
                    </a:cubicBezTo>
                    <a:cubicBezTo>
                      <a:pt x="26267" y="15448"/>
                      <a:pt x="26292" y="15448"/>
                      <a:pt x="26292" y="15473"/>
                    </a:cubicBezTo>
                    <a:cubicBezTo>
                      <a:pt x="26149" y="15370"/>
                      <a:pt x="26000" y="15319"/>
                      <a:pt x="25844" y="15319"/>
                    </a:cubicBezTo>
                    <a:cubicBezTo>
                      <a:pt x="25698" y="15319"/>
                      <a:pt x="25547" y="15363"/>
                      <a:pt x="25389" y="15448"/>
                    </a:cubicBezTo>
                    <a:cubicBezTo>
                      <a:pt x="25364" y="15448"/>
                      <a:pt x="25364" y="15473"/>
                      <a:pt x="25339" y="15498"/>
                    </a:cubicBezTo>
                    <a:cubicBezTo>
                      <a:pt x="25314" y="15498"/>
                      <a:pt x="25264" y="15498"/>
                      <a:pt x="25239" y="15473"/>
                    </a:cubicBezTo>
                    <a:cubicBezTo>
                      <a:pt x="25114" y="15373"/>
                      <a:pt x="24988" y="15323"/>
                      <a:pt x="24860" y="15323"/>
                    </a:cubicBezTo>
                    <a:cubicBezTo>
                      <a:pt x="24731" y="15323"/>
                      <a:pt x="24600" y="15373"/>
                      <a:pt x="24462" y="15473"/>
                    </a:cubicBezTo>
                    <a:lnTo>
                      <a:pt x="24412" y="15473"/>
                    </a:lnTo>
                    <a:cubicBezTo>
                      <a:pt x="24412" y="15448"/>
                      <a:pt x="24412" y="15423"/>
                      <a:pt x="24412" y="15398"/>
                    </a:cubicBezTo>
                    <a:cubicBezTo>
                      <a:pt x="24186" y="14546"/>
                      <a:pt x="24136" y="13669"/>
                      <a:pt x="24111" y="12766"/>
                    </a:cubicBezTo>
                    <a:cubicBezTo>
                      <a:pt x="24086" y="11789"/>
                      <a:pt x="24262" y="10736"/>
                      <a:pt x="23760" y="9809"/>
                    </a:cubicBezTo>
                    <a:cubicBezTo>
                      <a:pt x="23810" y="9759"/>
                      <a:pt x="23861" y="9684"/>
                      <a:pt x="23886" y="9608"/>
                    </a:cubicBezTo>
                    <a:cubicBezTo>
                      <a:pt x="23936" y="9333"/>
                      <a:pt x="23986" y="9082"/>
                      <a:pt x="23710" y="8932"/>
                    </a:cubicBezTo>
                    <a:cubicBezTo>
                      <a:pt x="23760" y="8907"/>
                      <a:pt x="23785" y="8882"/>
                      <a:pt x="23835" y="8857"/>
                    </a:cubicBezTo>
                    <a:cubicBezTo>
                      <a:pt x="24111" y="7704"/>
                      <a:pt x="24111" y="6576"/>
                      <a:pt x="23635" y="5498"/>
                    </a:cubicBezTo>
                    <a:cubicBezTo>
                      <a:pt x="23610" y="5473"/>
                      <a:pt x="23585" y="5473"/>
                      <a:pt x="23560" y="5448"/>
                    </a:cubicBezTo>
                    <a:cubicBezTo>
                      <a:pt x="24036" y="4044"/>
                      <a:pt x="24036" y="2641"/>
                      <a:pt x="23610" y="1237"/>
                    </a:cubicBezTo>
                    <a:cubicBezTo>
                      <a:pt x="23660" y="1237"/>
                      <a:pt x="23710" y="1237"/>
                      <a:pt x="23785" y="1212"/>
                    </a:cubicBezTo>
                    <a:cubicBezTo>
                      <a:pt x="23911" y="1187"/>
                      <a:pt x="24036" y="1137"/>
                      <a:pt x="24161" y="1112"/>
                    </a:cubicBezTo>
                    <a:cubicBezTo>
                      <a:pt x="24469" y="1035"/>
                      <a:pt x="24717" y="993"/>
                      <a:pt x="24914" y="993"/>
                    </a:cubicBezTo>
                    <a:close/>
                    <a:moveTo>
                      <a:pt x="47920" y="37602"/>
                    </a:moveTo>
                    <a:cubicBezTo>
                      <a:pt x="48217" y="37602"/>
                      <a:pt x="48492" y="37755"/>
                      <a:pt x="48773" y="38130"/>
                    </a:cubicBezTo>
                    <a:cubicBezTo>
                      <a:pt x="48973" y="38431"/>
                      <a:pt x="49299" y="38631"/>
                      <a:pt x="49575" y="38882"/>
                    </a:cubicBezTo>
                    <a:cubicBezTo>
                      <a:pt x="49926" y="39183"/>
                      <a:pt x="49951" y="39408"/>
                      <a:pt x="49525" y="39734"/>
                    </a:cubicBezTo>
                    <a:cubicBezTo>
                      <a:pt x="48623" y="40436"/>
                      <a:pt x="47695" y="41062"/>
                      <a:pt x="46718" y="41614"/>
                    </a:cubicBezTo>
                    <a:cubicBezTo>
                      <a:pt x="46618" y="41639"/>
                      <a:pt x="46542" y="41664"/>
                      <a:pt x="46467" y="41689"/>
                    </a:cubicBezTo>
                    <a:cubicBezTo>
                      <a:pt x="46417" y="41689"/>
                      <a:pt x="46392" y="41689"/>
                      <a:pt x="46367" y="41714"/>
                    </a:cubicBezTo>
                    <a:cubicBezTo>
                      <a:pt x="46041" y="41087"/>
                      <a:pt x="45715" y="40461"/>
                      <a:pt x="45264" y="39909"/>
                    </a:cubicBezTo>
                    <a:cubicBezTo>
                      <a:pt x="45064" y="39634"/>
                      <a:pt x="44763" y="39383"/>
                      <a:pt x="44688" y="39032"/>
                    </a:cubicBezTo>
                    <a:cubicBezTo>
                      <a:pt x="44688" y="39032"/>
                      <a:pt x="44688" y="39007"/>
                      <a:pt x="44713" y="39007"/>
                    </a:cubicBezTo>
                    <a:cubicBezTo>
                      <a:pt x="45515" y="38706"/>
                      <a:pt x="46317" y="38355"/>
                      <a:pt x="47069" y="37904"/>
                    </a:cubicBezTo>
                    <a:cubicBezTo>
                      <a:pt x="47384" y="37718"/>
                      <a:pt x="47661" y="37602"/>
                      <a:pt x="47920" y="37602"/>
                    </a:cubicBezTo>
                    <a:close/>
                    <a:moveTo>
                      <a:pt x="3103" y="37217"/>
                    </a:moveTo>
                    <a:cubicBezTo>
                      <a:pt x="3299" y="37217"/>
                      <a:pt x="3514" y="37346"/>
                      <a:pt x="3785" y="37629"/>
                    </a:cubicBezTo>
                    <a:cubicBezTo>
                      <a:pt x="4308" y="38199"/>
                      <a:pt x="4854" y="38837"/>
                      <a:pt x="5721" y="38837"/>
                    </a:cubicBezTo>
                    <a:cubicBezTo>
                      <a:pt x="5768" y="38837"/>
                      <a:pt x="5816" y="38836"/>
                      <a:pt x="5865" y="38832"/>
                    </a:cubicBezTo>
                    <a:cubicBezTo>
                      <a:pt x="5890" y="38857"/>
                      <a:pt x="5916" y="38882"/>
                      <a:pt x="5916" y="38882"/>
                    </a:cubicBezTo>
                    <a:cubicBezTo>
                      <a:pt x="5941" y="38907"/>
                      <a:pt x="5966" y="38907"/>
                      <a:pt x="5991" y="38932"/>
                    </a:cubicBezTo>
                    <a:cubicBezTo>
                      <a:pt x="5966" y="38957"/>
                      <a:pt x="5941" y="38957"/>
                      <a:pt x="5916" y="38982"/>
                    </a:cubicBezTo>
                    <a:cubicBezTo>
                      <a:pt x="5890" y="39107"/>
                      <a:pt x="5865" y="39233"/>
                      <a:pt x="5840" y="39358"/>
                    </a:cubicBezTo>
                    <a:cubicBezTo>
                      <a:pt x="5740" y="39483"/>
                      <a:pt x="5665" y="39634"/>
                      <a:pt x="5565" y="39734"/>
                    </a:cubicBezTo>
                    <a:cubicBezTo>
                      <a:pt x="5164" y="40386"/>
                      <a:pt x="4687" y="40987"/>
                      <a:pt x="4437" y="41714"/>
                    </a:cubicBezTo>
                    <a:cubicBezTo>
                      <a:pt x="4437" y="41739"/>
                      <a:pt x="4437" y="41739"/>
                      <a:pt x="4437" y="41739"/>
                    </a:cubicBezTo>
                    <a:cubicBezTo>
                      <a:pt x="3974" y="41690"/>
                      <a:pt x="3630" y="41287"/>
                      <a:pt x="3174" y="41287"/>
                    </a:cubicBezTo>
                    <a:cubicBezTo>
                      <a:pt x="3161" y="41287"/>
                      <a:pt x="3147" y="41287"/>
                      <a:pt x="3134" y="41288"/>
                    </a:cubicBezTo>
                    <a:cubicBezTo>
                      <a:pt x="3159" y="41037"/>
                      <a:pt x="2933" y="40962"/>
                      <a:pt x="2783" y="40812"/>
                    </a:cubicBezTo>
                    <a:cubicBezTo>
                      <a:pt x="2757" y="40792"/>
                      <a:pt x="2746" y="40786"/>
                      <a:pt x="2742" y="40786"/>
                    </a:cubicBezTo>
                    <a:lnTo>
                      <a:pt x="2742" y="40786"/>
                    </a:lnTo>
                    <a:cubicBezTo>
                      <a:pt x="2737" y="40786"/>
                      <a:pt x="2750" y="40802"/>
                      <a:pt x="2749" y="40802"/>
                    </a:cubicBezTo>
                    <a:cubicBezTo>
                      <a:pt x="2748" y="40802"/>
                      <a:pt x="2739" y="40793"/>
                      <a:pt x="2708" y="40761"/>
                    </a:cubicBezTo>
                    <a:cubicBezTo>
                      <a:pt x="1154" y="39383"/>
                      <a:pt x="1179" y="39408"/>
                      <a:pt x="2407" y="37754"/>
                    </a:cubicBezTo>
                    <a:cubicBezTo>
                      <a:pt x="2655" y="37410"/>
                      <a:pt x="2865" y="37217"/>
                      <a:pt x="3103" y="37217"/>
                    </a:cubicBezTo>
                    <a:close/>
                    <a:moveTo>
                      <a:pt x="27169" y="16375"/>
                    </a:moveTo>
                    <a:cubicBezTo>
                      <a:pt x="27419" y="16400"/>
                      <a:pt x="27645" y="16400"/>
                      <a:pt x="27871" y="16526"/>
                    </a:cubicBezTo>
                    <a:cubicBezTo>
                      <a:pt x="29525" y="16902"/>
                      <a:pt x="31204" y="17253"/>
                      <a:pt x="32808" y="17854"/>
                    </a:cubicBezTo>
                    <a:cubicBezTo>
                      <a:pt x="36668" y="19308"/>
                      <a:pt x="39826" y="21814"/>
                      <a:pt x="42432" y="24972"/>
                    </a:cubicBezTo>
                    <a:cubicBezTo>
                      <a:pt x="44963" y="28030"/>
                      <a:pt x="46718" y="31488"/>
                      <a:pt x="47445" y="35423"/>
                    </a:cubicBezTo>
                    <a:cubicBezTo>
                      <a:pt x="47570" y="36175"/>
                      <a:pt x="47394" y="36601"/>
                      <a:pt x="46693" y="36952"/>
                    </a:cubicBezTo>
                    <a:cubicBezTo>
                      <a:pt x="44713" y="37879"/>
                      <a:pt x="42683" y="38756"/>
                      <a:pt x="40628" y="39558"/>
                    </a:cubicBezTo>
                    <a:cubicBezTo>
                      <a:pt x="38898" y="40210"/>
                      <a:pt x="37069" y="40486"/>
                      <a:pt x="35389" y="41188"/>
                    </a:cubicBezTo>
                    <a:cubicBezTo>
                      <a:pt x="35314" y="41288"/>
                      <a:pt x="35164" y="41338"/>
                      <a:pt x="35089" y="41438"/>
                    </a:cubicBezTo>
                    <a:cubicBezTo>
                      <a:pt x="33033" y="41789"/>
                      <a:pt x="30978" y="42165"/>
                      <a:pt x="28923" y="42416"/>
                    </a:cubicBezTo>
                    <a:lnTo>
                      <a:pt x="28422" y="42416"/>
                    </a:lnTo>
                    <a:cubicBezTo>
                      <a:pt x="27745" y="42391"/>
                      <a:pt x="27770" y="42391"/>
                      <a:pt x="27695" y="41714"/>
                    </a:cubicBezTo>
                    <a:cubicBezTo>
                      <a:pt x="27595" y="41062"/>
                      <a:pt x="27745" y="40411"/>
                      <a:pt x="27570" y="39784"/>
                    </a:cubicBezTo>
                    <a:cubicBezTo>
                      <a:pt x="27695" y="39533"/>
                      <a:pt x="27620" y="39258"/>
                      <a:pt x="27620" y="39007"/>
                    </a:cubicBezTo>
                    <a:cubicBezTo>
                      <a:pt x="27570" y="36927"/>
                      <a:pt x="27520" y="34847"/>
                      <a:pt x="27495" y="32766"/>
                    </a:cubicBezTo>
                    <a:cubicBezTo>
                      <a:pt x="27470" y="31939"/>
                      <a:pt x="27620" y="31112"/>
                      <a:pt x="27369" y="30310"/>
                    </a:cubicBezTo>
                    <a:cubicBezTo>
                      <a:pt x="27419" y="29934"/>
                      <a:pt x="27419" y="29533"/>
                      <a:pt x="27344" y="29157"/>
                    </a:cubicBezTo>
                    <a:cubicBezTo>
                      <a:pt x="27470" y="28731"/>
                      <a:pt x="27394" y="28330"/>
                      <a:pt x="27319" y="27929"/>
                    </a:cubicBezTo>
                    <a:cubicBezTo>
                      <a:pt x="27344" y="27077"/>
                      <a:pt x="27394" y="26225"/>
                      <a:pt x="27244" y="25398"/>
                    </a:cubicBezTo>
                    <a:cubicBezTo>
                      <a:pt x="27219" y="25298"/>
                      <a:pt x="27194" y="25197"/>
                      <a:pt x="27169" y="25097"/>
                    </a:cubicBezTo>
                    <a:cubicBezTo>
                      <a:pt x="27294" y="24120"/>
                      <a:pt x="27144" y="23117"/>
                      <a:pt x="27144" y="22140"/>
                    </a:cubicBezTo>
                    <a:cubicBezTo>
                      <a:pt x="27169" y="21463"/>
                      <a:pt x="27244" y="20786"/>
                      <a:pt x="26993" y="20135"/>
                    </a:cubicBezTo>
                    <a:cubicBezTo>
                      <a:pt x="26993" y="19984"/>
                      <a:pt x="27144" y="19834"/>
                      <a:pt x="26943" y="19734"/>
                    </a:cubicBezTo>
                    <a:cubicBezTo>
                      <a:pt x="26968" y="19659"/>
                      <a:pt x="26968" y="19583"/>
                      <a:pt x="26943" y="19533"/>
                    </a:cubicBezTo>
                    <a:cubicBezTo>
                      <a:pt x="27144" y="18656"/>
                      <a:pt x="26968" y="17779"/>
                      <a:pt x="26968" y="16902"/>
                    </a:cubicBezTo>
                    <a:cubicBezTo>
                      <a:pt x="26993" y="16651"/>
                      <a:pt x="27043" y="16476"/>
                      <a:pt x="27169" y="16375"/>
                    </a:cubicBezTo>
                    <a:close/>
                    <a:moveTo>
                      <a:pt x="26116" y="16175"/>
                    </a:moveTo>
                    <a:cubicBezTo>
                      <a:pt x="26116" y="16200"/>
                      <a:pt x="26091" y="16225"/>
                      <a:pt x="26066" y="16250"/>
                    </a:cubicBezTo>
                    <a:cubicBezTo>
                      <a:pt x="26016" y="17202"/>
                      <a:pt x="26066" y="18155"/>
                      <a:pt x="26066" y="19107"/>
                    </a:cubicBezTo>
                    <a:cubicBezTo>
                      <a:pt x="26091" y="19508"/>
                      <a:pt x="26116" y="19909"/>
                      <a:pt x="26492" y="20185"/>
                    </a:cubicBezTo>
                    <a:lnTo>
                      <a:pt x="26517" y="20185"/>
                    </a:lnTo>
                    <a:cubicBezTo>
                      <a:pt x="26467" y="20310"/>
                      <a:pt x="26467" y="20410"/>
                      <a:pt x="26567" y="20536"/>
                    </a:cubicBezTo>
                    <a:cubicBezTo>
                      <a:pt x="26592" y="20536"/>
                      <a:pt x="26592" y="20536"/>
                      <a:pt x="26592" y="20561"/>
                    </a:cubicBezTo>
                    <a:cubicBezTo>
                      <a:pt x="26542" y="20586"/>
                      <a:pt x="26467" y="20611"/>
                      <a:pt x="26392" y="20686"/>
                    </a:cubicBezTo>
                    <a:cubicBezTo>
                      <a:pt x="26091" y="22140"/>
                      <a:pt x="26267" y="23593"/>
                      <a:pt x="26292" y="25047"/>
                    </a:cubicBezTo>
                    <a:cubicBezTo>
                      <a:pt x="26292" y="25348"/>
                      <a:pt x="26442" y="25624"/>
                      <a:pt x="26718" y="25799"/>
                    </a:cubicBezTo>
                    <a:cubicBezTo>
                      <a:pt x="26342" y="26300"/>
                      <a:pt x="26492" y="26852"/>
                      <a:pt x="26567" y="27378"/>
                    </a:cubicBezTo>
                    <a:cubicBezTo>
                      <a:pt x="26592" y="27478"/>
                      <a:pt x="26642" y="27553"/>
                      <a:pt x="26693" y="27629"/>
                    </a:cubicBezTo>
                    <a:cubicBezTo>
                      <a:pt x="26442" y="28055"/>
                      <a:pt x="26317" y="28456"/>
                      <a:pt x="26918" y="28731"/>
                    </a:cubicBezTo>
                    <a:cubicBezTo>
                      <a:pt x="26768" y="28882"/>
                      <a:pt x="26743" y="29082"/>
                      <a:pt x="26718" y="29283"/>
                    </a:cubicBezTo>
                    <a:cubicBezTo>
                      <a:pt x="26718" y="29408"/>
                      <a:pt x="26718" y="29558"/>
                      <a:pt x="26743" y="29684"/>
                    </a:cubicBezTo>
                    <a:cubicBezTo>
                      <a:pt x="26743" y="29784"/>
                      <a:pt x="26743" y="29859"/>
                      <a:pt x="26768" y="29959"/>
                    </a:cubicBezTo>
                    <a:cubicBezTo>
                      <a:pt x="26793" y="30035"/>
                      <a:pt x="26793" y="30085"/>
                      <a:pt x="26793" y="30160"/>
                    </a:cubicBezTo>
                    <a:cubicBezTo>
                      <a:pt x="26768" y="30210"/>
                      <a:pt x="26768" y="30285"/>
                      <a:pt x="26793" y="30335"/>
                    </a:cubicBezTo>
                    <a:cubicBezTo>
                      <a:pt x="26793" y="30486"/>
                      <a:pt x="26768" y="30611"/>
                      <a:pt x="26743" y="30736"/>
                    </a:cubicBezTo>
                    <a:cubicBezTo>
                      <a:pt x="26718" y="31037"/>
                      <a:pt x="26718" y="31313"/>
                      <a:pt x="26918" y="31563"/>
                    </a:cubicBezTo>
                    <a:lnTo>
                      <a:pt x="26943" y="31563"/>
                    </a:lnTo>
                    <a:cubicBezTo>
                      <a:pt x="26943" y="31689"/>
                      <a:pt x="26943" y="31839"/>
                      <a:pt x="26943" y="31964"/>
                    </a:cubicBezTo>
                    <a:cubicBezTo>
                      <a:pt x="26943" y="32516"/>
                      <a:pt x="26943" y="33067"/>
                      <a:pt x="26968" y="33619"/>
                    </a:cubicBezTo>
                    <a:cubicBezTo>
                      <a:pt x="26893" y="34095"/>
                      <a:pt x="26843" y="34546"/>
                      <a:pt x="26893" y="35022"/>
                    </a:cubicBezTo>
                    <a:cubicBezTo>
                      <a:pt x="26893" y="35122"/>
                      <a:pt x="26893" y="35223"/>
                      <a:pt x="26893" y="35323"/>
                    </a:cubicBezTo>
                    <a:cubicBezTo>
                      <a:pt x="26918" y="35548"/>
                      <a:pt x="26918" y="35799"/>
                      <a:pt x="26918" y="36025"/>
                    </a:cubicBezTo>
                    <a:cubicBezTo>
                      <a:pt x="26918" y="36125"/>
                      <a:pt x="26918" y="36225"/>
                      <a:pt x="26918" y="36325"/>
                    </a:cubicBezTo>
                    <a:cubicBezTo>
                      <a:pt x="26918" y="36426"/>
                      <a:pt x="26918" y="36501"/>
                      <a:pt x="26918" y="36601"/>
                    </a:cubicBezTo>
                    <a:cubicBezTo>
                      <a:pt x="26943" y="36751"/>
                      <a:pt x="26943" y="36877"/>
                      <a:pt x="26968" y="37027"/>
                    </a:cubicBezTo>
                    <a:cubicBezTo>
                      <a:pt x="26968" y="37127"/>
                      <a:pt x="26993" y="37228"/>
                      <a:pt x="27018" y="37303"/>
                    </a:cubicBezTo>
                    <a:cubicBezTo>
                      <a:pt x="27043" y="37353"/>
                      <a:pt x="27043" y="37403"/>
                      <a:pt x="27069" y="37453"/>
                    </a:cubicBezTo>
                    <a:cubicBezTo>
                      <a:pt x="27169" y="38130"/>
                      <a:pt x="27018" y="38807"/>
                      <a:pt x="27169" y="39458"/>
                    </a:cubicBezTo>
                    <a:lnTo>
                      <a:pt x="27169" y="39533"/>
                    </a:lnTo>
                    <a:cubicBezTo>
                      <a:pt x="27144" y="39558"/>
                      <a:pt x="27094" y="39584"/>
                      <a:pt x="27069" y="39609"/>
                    </a:cubicBezTo>
                    <a:cubicBezTo>
                      <a:pt x="26768" y="40511"/>
                      <a:pt x="27169" y="41413"/>
                      <a:pt x="26993" y="42315"/>
                    </a:cubicBezTo>
                    <a:lnTo>
                      <a:pt x="26943" y="42315"/>
                    </a:lnTo>
                    <a:cubicBezTo>
                      <a:pt x="26693" y="42315"/>
                      <a:pt x="26467" y="42340"/>
                      <a:pt x="26241" y="42391"/>
                    </a:cubicBezTo>
                    <a:cubicBezTo>
                      <a:pt x="25740" y="42441"/>
                      <a:pt x="25214" y="42491"/>
                      <a:pt x="24688" y="42491"/>
                    </a:cubicBezTo>
                    <a:cubicBezTo>
                      <a:pt x="24537" y="42416"/>
                      <a:pt x="24462" y="42240"/>
                      <a:pt x="24437" y="41964"/>
                    </a:cubicBezTo>
                    <a:cubicBezTo>
                      <a:pt x="24437" y="41614"/>
                      <a:pt x="24287" y="41263"/>
                      <a:pt x="24462" y="40887"/>
                    </a:cubicBezTo>
                    <a:cubicBezTo>
                      <a:pt x="24612" y="40561"/>
                      <a:pt x="24587" y="40160"/>
                      <a:pt x="24487" y="39809"/>
                    </a:cubicBezTo>
                    <a:cubicBezTo>
                      <a:pt x="24312" y="39183"/>
                      <a:pt x="24312" y="38556"/>
                      <a:pt x="24387" y="37929"/>
                    </a:cubicBezTo>
                    <a:cubicBezTo>
                      <a:pt x="24462" y="37052"/>
                      <a:pt x="24387" y="36200"/>
                      <a:pt x="24337" y="35348"/>
                    </a:cubicBezTo>
                    <a:cubicBezTo>
                      <a:pt x="24337" y="34095"/>
                      <a:pt x="24412" y="32817"/>
                      <a:pt x="24262" y="31563"/>
                    </a:cubicBezTo>
                    <a:cubicBezTo>
                      <a:pt x="24337" y="31263"/>
                      <a:pt x="24387" y="30987"/>
                      <a:pt x="24161" y="30736"/>
                    </a:cubicBezTo>
                    <a:cubicBezTo>
                      <a:pt x="24161" y="30360"/>
                      <a:pt x="24161" y="29984"/>
                      <a:pt x="24161" y="29609"/>
                    </a:cubicBezTo>
                    <a:cubicBezTo>
                      <a:pt x="24537" y="29458"/>
                      <a:pt x="24462" y="29132"/>
                      <a:pt x="24462" y="28857"/>
                    </a:cubicBezTo>
                    <a:cubicBezTo>
                      <a:pt x="24537" y="24897"/>
                      <a:pt x="24387" y="20962"/>
                      <a:pt x="24236" y="17002"/>
                    </a:cubicBezTo>
                    <a:cubicBezTo>
                      <a:pt x="24236" y="16751"/>
                      <a:pt x="24211" y="16501"/>
                      <a:pt x="24061" y="16275"/>
                    </a:cubicBezTo>
                    <a:lnTo>
                      <a:pt x="24086" y="16275"/>
                    </a:lnTo>
                    <a:cubicBezTo>
                      <a:pt x="24086" y="16275"/>
                      <a:pt x="24111" y="16250"/>
                      <a:pt x="24136" y="16250"/>
                    </a:cubicBezTo>
                    <a:cubicBezTo>
                      <a:pt x="24467" y="16360"/>
                      <a:pt x="24792" y="16429"/>
                      <a:pt x="25114" y="16429"/>
                    </a:cubicBezTo>
                    <a:cubicBezTo>
                      <a:pt x="25450" y="16429"/>
                      <a:pt x="25783" y="16354"/>
                      <a:pt x="26116" y="16175"/>
                    </a:cubicBezTo>
                    <a:close/>
                    <a:moveTo>
                      <a:pt x="23359" y="16526"/>
                    </a:moveTo>
                    <a:cubicBezTo>
                      <a:pt x="23334" y="16751"/>
                      <a:pt x="23334" y="17002"/>
                      <a:pt x="23359" y="17228"/>
                    </a:cubicBezTo>
                    <a:cubicBezTo>
                      <a:pt x="23485" y="18230"/>
                      <a:pt x="23259" y="19258"/>
                      <a:pt x="23510" y="20260"/>
                    </a:cubicBezTo>
                    <a:cubicBezTo>
                      <a:pt x="23485" y="20360"/>
                      <a:pt x="23485" y="20410"/>
                      <a:pt x="23510" y="20486"/>
                    </a:cubicBezTo>
                    <a:cubicBezTo>
                      <a:pt x="23384" y="22115"/>
                      <a:pt x="23585" y="23719"/>
                      <a:pt x="23560" y="25348"/>
                    </a:cubicBezTo>
                    <a:lnTo>
                      <a:pt x="23760" y="30761"/>
                    </a:lnTo>
                    <a:cubicBezTo>
                      <a:pt x="23710" y="31012"/>
                      <a:pt x="23685" y="31288"/>
                      <a:pt x="23760" y="31563"/>
                    </a:cubicBezTo>
                    <a:cubicBezTo>
                      <a:pt x="23685" y="33368"/>
                      <a:pt x="23710" y="35172"/>
                      <a:pt x="23911" y="36977"/>
                    </a:cubicBezTo>
                    <a:cubicBezTo>
                      <a:pt x="23861" y="37378"/>
                      <a:pt x="23861" y="37754"/>
                      <a:pt x="23886" y="38155"/>
                    </a:cubicBezTo>
                    <a:cubicBezTo>
                      <a:pt x="23961" y="39408"/>
                      <a:pt x="23986" y="40661"/>
                      <a:pt x="24036" y="41939"/>
                    </a:cubicBezTo>
                    <a:cubicBezTo>
                      <a:pt x="24036" y="42215"/>
                      <a:pt x="23986" y="42416"/>
                      <a:pt x="23835" y="42516"/>
                    </a:cubicBezTo>
                    <a:cubicBezTo>
                      <a:pt x="23033" y="42516"/>
                      <a:pt x="22231" y="42491"/>
                      <a:pt x="21429" y="42391"/>
                    </a:cubicBezTo>
                    <a:cubicBezTo>
                      <a:pt x="21179" y="42340"/>
                      <a:pt x="20903" y="42340"/>
                      <a:pt x="20627" y="42315"/>
                    </a:cubicBezTo>
                    <a:cubicBezTo>
                      <a:pt x="15991" y="41914"/>
                      <a:pt x="11479" y="40987"/>
                      <a:pt x="7269" y="38832"/>
                    </a:cubicBezTo>
                    <a:cubicBezTo>
                      <a:pt x="7094" y="38782"/>
                      <a:pt x="6918" y="38756"/>
                      <a:pt x="6743" y="38706"/>
                    </a:cubicBezTo>
                    <a:cubicBezTo>
                      <a:pt x="6692" y="38681"/>
                      <a:pt x="6667" y="38656"/>
                      <a:pt x="6617" y="38656"/>
                    </a:cubicBezTo>
                    <a:cubicBezTo>
                      <a:pt x="6542" y="38606"/>
                      <a:pt x="6467" y="38581"/>
                      <a:pt x="6392" y="38531"/>
                    </a:cubicBezTo>
                    <a:cubicBezTo>
                      <a:pt x="6361" y="38521"/>
                      <a:pt x="6329" y="38514"/>
                      <a:pt x="6298" y="38514"/>
                    </a:cubicBezTo>
                    <a:cubicBezTo>
                      <a:pt x="6254" y="38514"/>
                      <a:pt x="6210" y="38527"/>
                      <a:pt x="6166" y="38556"/>
                    </a:cubicBezTo>
                    <a:cubicBezTo>
                      <a:pt x="6166" y="38531"/>
                      <a:pt x="6191" y="38506"/>
                      <a:pt x="6191" y="38481"/>
                    </a:cubicBezTo>
                    <a:cubicBezTo>
                      <a:pt x="5790" y="37729"/>
                      <a:pt x="4963" y="37428"/>
                      <a:pt x="4337" y="36902"/>
                    </a:cubicBezTo>
                    <a:cubicBezTo>
                      <a:pt x="3810" y="36451"/>
                      <a:pt x="3585" y="35974"/>
                      <a:pt x="3760" y="35273"/>
                    </a:cubicBezTo>
                    <a:cubicBezTo>
                      <a:pt x="3860" y="34872"/>
                      <a:pt x="4061" y="34421"/>
                      <a:pt x="3735" y="33995"/>
                    </a:cubicBezTo>
                    <a:cubicBezTo>
                      <a:pt x="4236" y="33894"/>
                      <a:pt x="4161" y="33393"/>
                      <a:pt x="4261" y="33067"/>
                    </a:cubicBezTo>
                    <a:cubicBezTo>
                      <a:pt x="5314" y="28832"/>
                      <a:pt x="7444" y="25223"/>
                      <a:pt x="10552" y="22240"/>
                    </a:cubicBezTo>
                    <a:cubicBezTo>
                      <a:pt x="14111" y="18806"/>
                      <a:pt x="18397" y="16877"/>
                      <a:pt x="23334" y="16526"/>
                    </a:cubicBezTo>
                    <a:close/>
                    <a:moveTo>
                      <a:pt x="6542" y="39283"/>
                    </a:moveTo>
                    <a:cubicBezTo>
                      <a:pt x="6592" y="39283"/>
                      <a:pt x="6667" y="39308"/>
                      <a:pt x="6718" y="39383"/>
                    </a:cubicBezTo>
                    <a:cubicBezTo>
                      <a:pt x="7745" y="40085"/>
                      <a:pt x="8948" y="40511"/>
                      <a:pt x="10076" y="40987"/>
                    </a:cubicBezTo>
                    <a:cubicBezTo>
                      <a:pt x="9850" y="41739"/>
                      <a:pt x="9449" y="42416"/>
                      <a:pt x="9324" y="43168"/>
                    </a:cubicBezTo>
                    <a:cubicBezTo>
                      <a:pt x="9193" y="43430"/>
                      <a:pt x="9020" y="43566"/>
                      <a:pt x="8784" y="43566"/>
                    </a:cubicBezTo>
                    <a:cubicBezTo>
                      <a:pt x="8704" y="43566"/>
                      <a:pt x="8617" y="43550"/>
                      <a:pt x="8522" y="43518"/>
                    </a:cubicBezTo>
                    <a:cubicBezTo>
                      <a:pt x="8121" y="43393"/>
                      <a:pt x="7720" y="43318"/>
                      <a:pt x="7319" y="43193"/>
                    </a:cubicBezTo>
                    <a:cubicBezTo>
                      <a:pt x="6918" y="42491"/>
                      <a:pt x="6041" y="42591"/>
                      <a:pt x="5464" y="42190"/>
                    </a:cubicBezTo>
                    <a:cubicBezTo>
                      <a:pt x="5339" y="42140"/>
                      <a:pt x="5239" y="42090"/>
                      <a:pt x="5139" y="42040"/>
                    </a:cubicBezTo>
                    <a:cubicBezTo>
                      <a:pt x="5114" y="41814"/>
                      <a:pt x="5214" y="41614"/>
                      <a:pt x="5339" y="41413"/>
                    </a:cubicBezTo>
                    <a:cubicBezTo>
                      <a:pt x="5765" y="40736"/>
                      <a:pt x="6166" y="40060"/>
                      <a:pt x="6567" y="39408"/>
                    </a:cubicBezTo>
                    <a:cubicBezTo>
                      <a:pt x="6567" y="39358"/>
                      <a:pt x="6542" y="39308"/>
                      <a:pt x="6542" y="39283"/>
                    </a:cubicBezTo>
                    <a:close/>
                    <a:moveTo>
                      <a:pt x="44036" y="39258"/>
                    </a:moveTo>
                    <a:cubicBezTo>
                      <a:pt x="44437" y="39659"/>
                      <a:pt x="45515" y="41363"/>
                      <a:pt x="45816" y="42090"/>
                    </a:cubicBezTo>
                    <a:cubicBezTo>
                      <a:pt x="45765" y="42140"/>
                      <a:pt x="45715" y="42165"/>
                      <a:pt x="45640" y="42165"/>
                    </a:cubicBezTo>
                    <a:cubicBezTo>
                      <a:pt x="44262" y="42741"/>
                      <a:pt x="42833" y="43168"/>
                      <a:pt x="41480" y="43769"/>
                    </a:cubicBezTo>
                    <a:cubicBezTo>
                      <a:pt x="41304" y="43869"/>
                      <a:pt x="41104" y="43894"/>
                      <a:pt x="40928" y="43919"/>
                    </a:cubicBezTo>
                    <a:cubicBezTo>
                      <a:pt x="40703" y="43844"/>
                      <a:pt x="40552" y="43619"/>
                      <a:pt x="40502" y="43268"/>
                    </a:cubicBezTo>
                    <a:cubicBezTo>
                      <a:pt x="40477" y="43092"/>
                      <a:pt x="40302" y="42942"/>
                      <a:pt x="40201" y="42767"/>
                    </a:cubicBezTo>
                    <a:cubicBezTo>
                      <a:pt x="40126" y="42190"/>
                      <a:pt x="40101" y="41589"/>
                      <a:pt x="39750" y="41112"/>
                    </a:cubicBezTo>
                    <a:cubicBezTo>
                      <a:pt x="40051" y="40837"/>
                      <a:pt x="40427" y="40736"/>
                      <a:pt x="40778" y="40586"/>
                    </a:cubicBezTo>
                    <a:cubicBezTo>
                      <a:pt x="41805" y="40210"/>
                      <a:pt x="42858" y="39909"/>
                      <a:pt x="43810" y="39383"/>
                    </a:cubicBezTo>
                    <a:cubicBezTo>
                      <a:pt x="43886" y="39333"/>
                      <a:pt x="43961" y="39308"/>
                      <a:pt x="44036" y="39258"/>
                    </a:cubicBezTo>
                    <a:close/>
                    <a:moveTo>
                      <a:pt x="10703" y="41388"/>
                    </a:moveTo>
                    <a:cubicBezTo>
                      <a:pt x="10703" y="41388"/>
                      <a:pt x="10703" y="41413"/>
                      <a:pt x="10703" y="41413"/>
                    </a:cubicBezTo>
                    <a:cubicBezTo>
                      <a:pt x="11956" y="42065"/>
                      <a:pt x="13359" y="42215"/>
                      <a:pt x="14662" y="42666"/>
                    </a:cubicBezTo>
                    <a:cubicBezTo>
                      <a:pt x="14788" y="42741"/>
                      <a:pt x="14863" y="42842"/>
                      <a:pt x="14913" y="42942"/>
                    </a:cubicBezTo>
                    <a:cubicBezTo>
                      <a:pt x="14913" y="43293"/>
                      <a:pt x="14838" y="43619"/>
                      <a:pt x="14763" y="43944"/>
                    </a:cubicBezTo>
                    <a:cubicBezTo>
                      <a:pt x="14662" y="44421"/>
                      <a:pt x="14637" y="44621"/>
                      <a:pt x="14487" y="44721"/>
                    </a:cubicBezTo>
                    <a:cubicBezTo>
                      <a:pt x="14236" y="44721"/>
                      <a:pt x="14011" y="44696"/>
                      <a:pt x="13785" y="44596"/>
                    </a:cubicBezTo>
                    <a:cubicBezTo>
                      <a:pt x="12883" y="44295"/>
                      <a:pt x="11956" y="44095"/>
                      <a:pt x="11028" y="43894"/>
                    </a:cubicBezTo>
                    <a:cubicBezTo>
                      <a:pt x="10477" y="43794"/>
                      <a:pt x="10051" y="43543"/>
                      <a:pt x="9800" y="43017"/>
                    </a:cubicBezTo>
                    <a:cubicBezTo>
                      <a:pt x="9800" y="42992"/>
                      <a:pt x="9775" y="42992"/>
                      <a:pt x="9750" y="42992"/>
                    </a:cubicBezTo>
                    <a:cubicBezTo>
                      <a:pt x="10402" y="42641"/>
                      <a:pt x="10602" y="42040"/>
                      <a:pt x="10703" y="41388"/>
                    </a:cubicBezTo>
                    <a:close/>
                    <a:moveTo>
                      <a:pt x="39374" y="41263"/>
                    </a:moveTo>
                    <a:cubicBezTo>
                      <a:pt x="39374" y="41814"/>
                      <a:pt x="39575" y="42290"/>
                      <a:pt x="39775" y="42792"/>
                    </a:cubicBezTo>
                    <a:lnTo>
                      <a:pt x="39800" y="42992"/>
                    </a:lnTo>
                    <a:cubicBezTo>
                      <a:pt x="39750" y="43168"/>
                      <a:pt x="39775" y="43318"/>
                      <a:pt x="39926" y="43443"/>
                    </a:cubicBezTo>
                    <a:cubicBezTo>
                      <a:pt x="39976" y="43669"/>
                      <a:pt x="40001" y="43869"/>
                      <a:pt x="40051" y="44095"/>
                    </a:cubicBezTo>
                    <a:lnTo>
                      <a:pt x="40026" y="44095"/>
                    </a:lnTo>
                    <a:cubicBezTo>
                      <a:pt x="39049" y="44270"/>
                      <a:pt x="38071" y="44421"/>
                      <a:pt x="37144" y="44772"/>
                    </a:cubicBezTo>
                    <a:cubicBezTo>
                      <a:pt x="36993" y="44847"/>
                      <a:pt x="36868" y="44872"/>
                      <a:pt x="36718" y="44897"/>
                    </a:cubicBezTo>
                    <a:cubicBezTo>
                      <a:pt x="36668" y="44847"/>
                      <a:pt x="36617" y="44772"/>
                      <a:pt x="36592" y="44621"/>
                    </a:cubicBezTo>
                    <a:cubicBezTo>
                      <a:pt x="36417" y="43944"/>
                      <a:pt x="36166" y="43268"/>
                      <a:pt x="35941" y="42566"/>
                    </a:cubicBezTo>
                    <a:cubicBezTo>
                      <a:pt x="35966" y="42516"/>
                      <a:pt x="35966" y="42441"/>
                      <a:pt x="35941" y="42391"/>
                    </a:cubicBezTo>
                    <a:cubicBezTo>
                      <a:pt x="35966" y="42265"/>
                      <a:pt x="35941" y="42165"/>
                      <a:pt x="35866" y="42065"/>
                    </a:cubicBezTo>
                    <a:lnTo>
                      <a:pt x="35891" y="42065"/>
                    </a:lnTo>
                    <a:cubicBezTo>
                      <a:pt x="35891" y="42040"/>
                      <a:pt x="35866" y="42040"/>
                      <a:pt x="35866" y="42015"/>
                    </a:cubicBezTo>
                    <a:cubicBezTo>
                      <a:pt x="36982" y="41896"/>
                      <a:pt x="37986" y="41282"/>
                      <a:pt x="39133" y="41282"/>
                    </a:cubicBezTo>
                    <a:cubicBezTo>
                      <a:pt x="39196" y="41282"/>
                      <a:pt x="39260" y="41284"/>
                      <a:pt x="39324" y="41288"/>
                    </a:cubicBezTo>
                    <a:cubicBezTo>
                      <a:pt x="39349" y="41288"/>
                      <a:pt x="39349" y="41263"/>
                      <a:pt x="39374" y="41263"/>
                    </a:cubicBezTo>
                    <a:close/>
                    <a:moveTo>
                      <a:pt x="34660" y="42371"/>
                    </a:moveTo>
                    <a:cubicBezTo>
                      <a:pt x="34883" y="42371"/>
                      <a:pt x="35109" y="42392"/>
                      <a:pt x="35339" y="42441"/>
                    </a:cubicBezTo>
                    <a:lnTo>
                      <a:pt x="35540" y="42441"/>
                    </a:lnTo>
                    <a:cubicBezTo>
                      <a:pt x="35515" y="42491"/>
                      <a:pt x="35540" y="42541"/>
                      <a:pt x="35565" y="42566"/>
                    </a:cubicBezTo>
                    <a:cubicBezTo>
                      <a:pt x="35590" y="43393"/>
                      <a:pt x="35941" y="44120"/>
                      <a:pt x="36091" y="44922"/>
                    </a:cubicBezTo>
                    <a:lnTo>
                      <a:pt x="36041" y="44922"/>
                    </a:lnTo>
                    <a:cubicBezTo>
                      <a:pt x="34487" y="45122"/>
                      <a:pt x="32933" y="45323"/>
                      <a:pt x="31379" y="45498"/>
                    </a:cubicBezTo>
                    <a:lnTo>
                      <a:pt x="31304" y="45498"/>
                    </a:lnTo>
                    <a:cubicBezTo>
                      <a:pt x="31104" y="44671"/>
                      <a:pt x="30903" y="43869"/>
                      <a:pt x="30803" y="43017"/>
                    </a:cubicBezTo>
                    <a:cubicBezTo>
                      <a:pt x="31204" y="42967"/>
                      <a:pt x="31580" y="42867"/>
                      <a:pt x="31956" y="42817"/>
                    </a:cubicBezTo>
                    <a:cubicBezTo>
                      <a:pt x="32863" y="42716"/>
                      <a:pt x="33739" y="42371"/>
                      <a:pt x="34660" y="42371"/>
                    </a:cubicBezTo>
                    <a:close/>
                    <a:moveTo>
                      <a:pt x="16480" y="42957"/>
                    </a:moveTo>
                    <a:cubicBezTo>
                      <a:pt x="16629" y="42957"/>
                      <a:pt x="16783" y="42970"/>
                      <a:pt x="16943" y="42992"/>
                    </a:cubicBezTo>
                    <a:cubicBezTo>
                      <a:pt x="17820" y="43092"/>
                      <a:pt x="18698" y="43268"/>
                      <a:pt x="19575" y="43268"/>
                    </a:cubicBezTo>
                    <a:lnTo>
                      <a:pt x="19625" y="43268"/>
                    </a:lnTo>
                    <a:cubicBezTo>
                      <a:pt x="19750" y="43418"/>
                      <a:pt x="19976" y="43418"/>
                      <a:pt x="20176" y="43418"/>
                    </a:cubicBezTo>
                    <a:cubicBezTo>
                      <a:pt x="20928" y="43443"/>
                      <a:pt x="21079" y="43894"/>
                      <a:pt x="21053" y="44521"/>
                    </a:cubicBezTo>
                    <a:cubicBezTo>
                      <a:pt x="21053" y="44922"/>
                      <a:pt x="21003" y="45323"/>
                      <a:pt x="21229" y="45649"/>
                    </a:cubicBezTo>
                    <a:cubicBezTo>
                      <a:pt x="21229" y="45649"/>
                      <a:pt x="21204" y="45674"/>
                      <a:pt x="21204" y="45674"/>
                    </a:cubicBezTo>
                    <a:cubicBezTo>
                      <a:pt x="21154" y="45649"/>
                      <a:pt x="21129" y="45624"/>
                      <a:pt x="21104" y="45599"/>
                    </a:cubicBezTo>
                    <a:cubicBezTo>
                      <a:pt x="19149" y="45273"/>
                      <a:pt x="17144" y="45097"/>
                      <a:pt x="15189" y="44746"/>
                    </a:cubicBezTo>
                    <a:lnTo>
                      <a:pt x="15139" y="44746"/>
                    </a:lnTo>
                    <a:cubicBezTo>
                      <a:pt x="15189" y="44245"/>
                      <a:pt x="15389" y="43769"/>
                      <a:pt x="15364" y="43268"/>
                    </a:cubicBezTo>
                    <a:lnTo>
                      <a:pt x="15464" y="43268"/>
                    </a:lnTo>
                    <a:cubicBezTo>
                      <a:pt x="15785" y="43037"/>
                      <a:pt x="16117" y="42957"/>
                      <a:pt x="16480" y="42957"/>
                    </a:cubicBezTo>
                    <a:close/>
                    <a:moveTo>
                      <a:pt x="30302" y="43042"/>
                    </a:moveTo>
                    <a:cubicBezTo>
                      <a:pt x="30302" y="43894"/>
                      <a:pt x="30452" y="44696"/>
                      <a:pt x="30653" y="45498"/>
                    </a:cubicBezTo>
                    <a:cubicBezTo>
                      <a:pt x="29788" y="45517"/>
                      <a:pt x="28937" y="45724"/>
                      <a:pt x="28069" y="45724"/>
                    </a:cubicBezTo>
                    <a:cubicBezTo>
                      <a:pt x="27755" y="45724"/>
                      <a:pt x="27439" y="45697"/>
                      <a:pt x="27119" y="45624"/>
                    </a:cubicBezTo>
                    <a:cubicBezTo>
                      <a:pt x="26793" y="45599"/>
                      <a:pt x="26843" y="45173"/>
                      <a:pt x="26693" y="44947"/>
                    </a:cubicBezTo>
                    <a:cubicBezTo>
                      <a:pt x="26693" y="44446"/>
                      <a:pt x="26743" y="43944"/>
                      <a:pt x="26768" y="43443"/>
                    </a:cubicBezTo>
                    <a:cubicBezTo>
                      <a:pt x="27946" y="43293"/>
                      <a:pt x="29124" y="43193"/>
                      <a:pt x="30302" y="43042"/>
                    </a:cubicBezTo>
                    <a:close/>
                    <a:moveTo>
                      <a:pt x="23004" y="43466"/>
                    </a:moveTo>
                    <a:cubicBezTo>
                      <a:pt x="23039" y="43466"/>
                      <a:pt x="23073" y="43467"/>
                      <a:pt x="23109" y="43468"/>
                    </a:cubicBezTo>
                    <a:cubicBezTo>
                      <a:pt x="23610" y="43481"/>
                      <a:pt x="24105" y="43487"/>
                      <a:pt x="24597" y="43487"/>
                    </a:cubicBezTo>
                    <a:cubicBezTo>
                      <a:pt x="25089" y="43487"/>
                      <a:pt x="25577" y="43481"/>
                      <a:pt x="26066" y="43468"/>
                    </a:cubicBezTo>
                    <a:lnTo>
                      <a:pt x="26216" y="43468"/>
                    </a:lnTo>
                    <a:cubicBezTo>
                      <a:pt x="26216" y="43894"/>
                      <a:pt x="26041" y="44371"/>
                      <a:pt x="26317" y="44772"/>
                    </a:cubicBezTo>
                    <a:cubicBezTo>
                      <a:pt x="26342" y="44797"/>
                      <a:pt x="26342" y="44797"/>
                      <a:pt x="26367" y="44822"/>
                    </a:cubicBezTo>
                    <a:lnTo>
                      <a:pt x="26267" y="44822"/>
                    </a:lnTo>
                    <a:cubicBezTo>
                      <a:pt x="25991" y="45574"/>
                      <a:pt x="25414" y="45724"/>
                      <a:pt x="24688" y="45724"/>
                    </a:cubicBezTo>
                    <a:cubicBezTo>
                      <a:pt x="24648" y="45725"/>
                      <a:pt x="24609" y="45725"/>
                      <a:pt x="24570" y="45725"/>
                    </a:cubicBezTo>
                    <a:cubicBezTo>
                      <a:pt x="23744" y="45725"/>
                      <a:pt x="22952" y="45511"/>
                      <a:pt x="22131" y="45511"/>
                    </a:cubicBezTo>
                    <a:cubicBezTo>
                      <a:pt x="22023" y="45511"/>
                      <a:pt x="21914" y="45515"/>
                      <a:pt x="21805" y="45523"/>
                    </a:cubicBezTo>
                    <a:cubicBezTo>
                      <a:pt x="21780" y="45523"/>
                      <a:pt x="21780" y="45548"/>
                      <a:pt x="21755" y="45548"/>
                    </a:cubicBezTo>
                    <a:cubicBezTo>
                      <a:pt x="21755" y="45097"/>
                      <a:pt x="21730" y="44646"/>
                      <a:pt x="21730" y="44195"/>
                    </a:cubicBezTo>
                    <a:cubicBezTo>
                      <a:pt x="21755" y="44170"/>
                      <a:pt x="21780" y="44170"/>
                      <a:pt x="21830" y="44145"/>
                    </a:cubicBezTo>
                    <a:cubicBezTo>
                      <a:pt x="22066" y="43651"/>
                      <a:pt x="22478" y="43466"/>
                      <a:pt x="23004" y="43466"/>
                    </a:cubicBezTo>
                    <a:close/>
                    <a:moveTo>
                      <a:pt x="46345" y="43158"/>
                    </a:moveTo>
                    <a:cubicBezTo>
                      <a:pt x="46396" y="43158"/>
                      <a:pt x="46447" y="43172"/>
                      <a:pt x="46492" y="43218"/>
                    </a:cubicBezTo>
                    <a:cubicBezTo>
                      <a:pt x="46492" y="43268"/>
                      <a:pt x="46542" y="43318"/>
                      <a:pt x="46567" y="43368"/>
                    </a:cubicBezTo>
                    <a:cubicBezTo>
                      <a:pt x="46542" y="43368"/>
                      <a:pt x="46517" y="43368"/>
                      <a:pt x="46492" y="43393"/>
                    </a:cubicBezTo>
                    <a:cubicBezTo>
                      <a:pt x="46217" y="43569"/>
                      <a:pt x="46116" y="43869"/>
                      <a:pt x="46116" y="44170"/>
                    </a:cubicBezTo>
                    <a:cubicBezTo>
                      <a:pt x="46116" y="45047"/>
                      <a:pt x="45866" y="45924"/>
                      <a:pt x="45891" y="46827"/>
                    </a:cubicBezTo>
                    <a:cubicBezTo>
                      <a:pt x="45916" y="47428"/>
                      <a:pt x="45715" y="48005"/>
                      <a:pt x="45665" y="48581"/>
                    </a:cubicBezTo>
                    <a:cubicBezTo>
                      <a:pt x="45364" y="51789"/>
                      <a:pt x="45164" y="55022"/>
                      <a:pt x="44763" y="58205"/>
                    </a:cubicBezTo>
                    <a:cubicBezTo>
                      <a:pt x="44663" y="59559"/>
                      <a:pt x="44587" y="60887"/>
                      <a:pt x="44412" y="62215"/>
                    </a:cubicBezTo>
                    <a:cubicBezTo>
                      <a:pt x="44412" y="62215"/>
                      <a:pt x="44387" y="62190"/>
                      <a:pt x="44362" y="62190"/>
                    </a:cubicBezTo>
                    <a:cubicBezTo>
                      <a:pt x="44387" y="62315"/>
                      <a:pt x="44387" y="62416"/>
                      <a:pt x="44387" y="62541"/>
                    </a:cubicBezTo>
                    <a:cubicBezTo>
                      <a:pt x="44387" y="62566"/>
                      <a:pt x="44387" y="62591"/>
                      <a:pt x="44362" y="62641"/>
                    </a:cubicBezTo>
                    <a:cubicBezTo>
                      <a:pt x="44262" y="63168"/>
                      <a:pt x="44337" y="63694"/>
                      <a:pt x="44287" y="64220"/>
                    </a:cubicBezTo>
                    <a:cubicBezTo>
                      <a:pt x="44086" y="66426"/>
                      <a:pt x="43861" y="68606"/>
                      <a:pt x="43660" y="70787"/>
                    </a:cubicBezTo>
                    <a:cubicBezTo>
                      <a:pt x="43435" y="73218"/>
                      <a:pt x="43259" y="75649"/>
                      <a:pt x="42958" y="78055"/>
                    </a:cubicBezTo>
                    <a:cubicBezTo>
                      <a:pt x="42883" y="78456"/>
                      <a:pt x="42908" y="78882"/>
                      <a:pt x="42883" y="79283"/>
                    </a:cubicBezTo>
                    <a:cubicBezTo>
                      <a:pt x="42883" y="79584"/>
                      <a:pt x="42883" y="79884"/>
                      <a:pt x="42858" y="80185"/>
                    </a:cubicBezTo>
                    <a:cubicBezTo>
                      <a:pt x="42382" y="84722"/>
                      <a:pt x="41981" y="89283"/>
                      <a:pt x="41605" y="93844"/>
                    </a:cubicBezTo>
                    <a:cubicBezTo>
                      <a:pt x="41655" y="94220"/>
                      <a:pt x="41530" y="94596"/>
                      <a:pt x="41505" y="94972"/>
                    </a:cubicBezTo>
                    <a:cubicBezTo>
                      <a:pt x="41505" y="95022"/>
                      <a:pt x="41505" y="95098"/>
                      <a:pt x="41505" y="95148"/>
                    </a:cubicBezTo>
                    <a:cubicBezTo>
                      <a:pt x="41254" y="95298"/>
                      <a:pt x="40903" y="95373"/>
                      <a:pt x="40753" y="95699"/>
                    </a:cubicBezTo>
                    <a:cubicBezTo>
                      <a:pt x="39299" y="96125"/>
                      <a:pt x="37871" y="96601"/>
                      <a:pt x="36367" y="96902"/>
                    </a:cubicBezTo>
                    <a:cubicBezTo>
                      <a:pt x="36242" y="96902"/>
                      <a:pt x="36091" y="96927"/>
                      <a:pt x="35966" y="96927"/>
                    </a:cubicBezTo>
                    <a:cubicBezTo>
                      <a:pt x="35414" y="97253"/>
                      <a:pt x="34713" y="96952"/>
                      <a:pt x="34161" y="97303"/>
                    </a:cubicBezTo>
                    <a:cubicBezTo>
                      <a:pt x="34035" y="97285"/>
                      <a:pt x="33910" y="97277"/>
                      <a:pt x="33785" y="97277"/>
                    </a:cubicBezTo>
                    <a:cubicBezTo>
                      <a:pt x="33067" y="97277"/>
                      <a:pt x="32362" y="97530"/>
                      <a:pt x="31640" y="97530"/>
                    </a:cubicBezTo>
                    <a:cubicBezTo>
                      <a:pt x="31612" y="97530"/>
                      <a:pt x="31583" y="97530"/>
                      <a:pt x="31555" y="97529"/>
                    </a:cubicBezTo>
                    <a:lnTo>
                      <a:pt x="30978" y="97529"/>
                    </a:lnTo>
                    <a:cubicBezTo>
                      <a:pt x="30302" y="97529"/>
                      <a:pt x="29645" y="97711"/>
                      <a:pt x="28973" y="97711"/>
                    </a:cubicBezTo>
                    <a:cubicBezTo>
                      <a:pt x="28898" y="97711"/>
                      <a:pt x="28823" y="97709"/>
                      <a:pt x="28748" y="97704"/>
                    </a:cubicBezTo>
                    <a:lnTo>
                      <a:pt x="28347" y="97704"/>
                    </a:lnTo>
                    <a:cubicBezTo>
                      <a:pt x="28221" y="97729"/>
                      <a:pt x="28071" y="97729"/>
                      <a:pt x="27946" y="97729"/>
                    </a:cubicBezTo>
                    <a:cubicBezTo>
                      <a:pt x="27896" y="97729"/>
                      <a:pt x="27845" y="97729"/>
                      <a:pt x="27795" y="97754"/>
                    </a:cubicBezTo>
                    <a:cubicBezTo>
                      <a:pt x="25652" y="97670"/>
                      <a:pt x="23526" y="97480"/>
                      <a:pt x="21388" y="97480"/>
                    </a:cubicBezTo>
                    <a:cubicBezTo>
                      <a:pt x="20976" y="97480"/>
                      <a:pt x="20564" y="97487"/>
                      <a:pt x="20151" y="97504"/>
                    </a:cubicBezTo>
                    <a:cubicBezTo>
                      <a:pt x="20076" y="97454"/>
                      <a:pt x="20001" y="97403"/>
                      <a:pt x="19951" y="97353"/>
                    </a:cubicBezTo>
                    <a:cubicBezTo>
                      <a:pt x="19475" y="97328"/>
                      <a:pt x="18998" y="97328"/>
                      <a:pt x="18547" y="97303"/>
                    </a:cubicBezTo>
                    <a:lnTo>
                      <a:pt x="18522" y="97303"/>
                    </a:lnTo>
                    <a:cubicBezTo>
                      <a:pt x="18422" y="97228"/>
                      <a:pt x="18297" y="97128"/>
                      <a:pt x="18196" y="97128"/>
                    </a:cubicBezTo>
                    <a:cubicBezTo>
                      <a:pt x="17018" y="97128"/>
                      <a:pt x="15891" y="96852"/>
                      <a:pt x="14713" y="96702"/>
                    </a:cubicBezTo>
                    <a:lnTo>
                      <a:pt x="14537" y="96702"/>
                    </a:lnTo>
                    <a:cubicBezTo>
                      <a:pt x="14437" y="96526"/>
                      <a:pt x="14261" y="96526"/>
                      <a:pt x="14111" y="96526"/>
                    </a:cubicBezTo>
                    <a:lnTo>
                      <a:pt x="13585" y="96526"/>
                    </a:lnTo>
                    <a:cubicBezTo>
                      <a:pt x="13334" y="96401"/>
                      <a:pt x="13084" y="96351"/>
                      <a:pt x="12833" y="96276"/>
                    </a:cubicBezTo>
                    <a:cubicBezTo>
                      <a:pt x="11880" y="96000"/>
                      <a:pt x="10878" y="95875"/>
                      <a:pt x="9976" y="95423"/>
                    </a:cubicBezTo>
                    <a:cubicBezTo>
                      <a:pt x="9976" y="95423"/>
                      <a:pt x="9976" y="95398"/>
                      <a:pt x="9976" y="95373"/>
                    </a:cubicBezTo>
                    <a:cubicBezTo>
                      <a:pt x="9976" y="95273"/>
                      <a:pt x="9976" y="95173"/>
                      <a:pt x="9976" y="95073"/>
                    </a:cubicBezTo>
                    <a:cubicBezTo>
                      <a:pt x="9951" y="94596"/>
                      <a:pt x="9875" y="94145"/>
                      <a:pt x="9850" y="93694"/>
                    </a:cubicBezTo>
                    <a:cubicBezTo>
                      <a:pt x="9850" y="92591"/>
                      <a:pt x="9650" y="91489"/>
                      <a:pt x="9600" y="90386"/>
                    </a:cubicBezTo>
                    <a:cubicBezTo>
                      <a:pt x="9474" y="88255"/>
                      <a:pt x="9199" y="86150"/>
                      <a:pt x="9023" y="84020"/>
                    </a:cubicBezTo>
                    <a:cubicBezTo>
                      <a:pt x="8723" y="80511"/>
                      <a:pt x="8397" y="77002"/>
                      <a:pt x="8096" y="73493"/>
                    </a:cubicBezTo>
                    <a:cubicBezTo>
                      <a:pt x="7870" y="71012"/>
                      <a:pt x="7620" y="68531"/>
                      <a:pt x="7419" y="66025"/>
                    </a:cubicBezTo>
                    <a:cubicBezTo>
                      <a:pt x="7294" y="64972"/>
                      <a:pt x="7144" y="63919"/>
                      <a:pt x="7169" y="62867"/>
                    </a:cubicBezTo>
                    <a:cubicBezTo>
                      <a:pt x="7018" y="62290"/>
                      <a:pt x="6993" y="61689"/>
                      <a:pt x="6968" y="61112"/>
                    </a:cubicBezTo>
                    <a:cubicBezTo>
                      <a:pt x="6893" y="60611"/>
                      <a:pt x="6843" y="60135"/>
                      <a:pt x="6818" y="59634"/>
                    </a:cubicBezTo>
                    <a:cubicBezTo>
                      <a:pt x="6517" y="56050"/>
                      <a:pt x="6191" y="52466"/>
                      <a:pt x="5815" y="48907"/>
                    </a:cubicBezTo>
                    <a:cubicBezTo>
                      <a:pt x="5715" y="47579"/>
                      <a:pt x="5540" y="46250"/>
                      <a:pt x="5414" y="44922"/>
                    </a:cubicBezTo>
                    <a:cubicBezTo>
                      <a:pt x="5306" y="43817"/>
                      <a:pt x="5275" y="43511"/>
                      <a:pt x="5806" y="43511"/>
                    </a:cubicBezTo>
                    <a:cubicBezTo>
                      <a:pt x="6010" y="43511"/>
                      <a:pt x="6296" y="43556"/>
                      <a:pt x="6692" y="43619"/>
                    </a:cubicBezTo>
                    <a:cubicBezTo>
                      <a:pt x="6818" y="43619"/>
                      <a:pt x="6918" y="43594"/>
                      <a:pt x="7018" y="43569"/>
                    </a:cubicBezTo>
                    <a:cubicBezTo>
                      <a:pt x="9875" y="44571"/>
                      <a:pt x="12833" y="45248"/>
                      <a:pt x="15815" y="45749"/>
                    </a:cubicBezTo>
                    <a:cubicBezTo>
                      <a:pt x="17444" y="46000"/>
                      <a:pt x="19074" y="46275"/>
                      <a:pt x="20728" y="46350"/>
                    </a:cubicBezTo>
                    <a:cubicBezTo>
                      <a:pt x="20878" y="46426"/>
                      <a:pt x="21129" y="46451"/>
                      <a:pt x="21304" y="46501"/>
                    </a:cubicBezTo>
                    <a:cubicBezTo>
                      <a:pt x="21404" y="46551"/>
                      <a:pt x="21505" y="46576"/>
                      <a:pt x="21580" y="46601"/>
                    </a:cubicBezTo>
                    <a:cubicBezTo>
                      <a:pt x="23121" y="46814"/>
                      <a:pt x="24663" y="46896"/>
                      <a:pt x="26207" y="46896"/>
                    </a:cubicBezTo>
                    <a:cubicBezTo>
                      <a:pt x="27752" y="46896"/>
                      <a:pt x="29299" y="46814"/>
                      <a:pt x="30853" y="46701"/>
                    </a:cubicBezTo>
                    <a:cubicBezTo>
                      <a:pt x="36141" y="46300"/>
                      <a:pt x="41254" y="45198"/>
                      <a:pt x="46166" y="43193"/>
                    </a:cubicBezTo>
                    <a:cubicBezTo>
                      <a:pt x="46221" y="43179"/>
                      <a:pt x="46284" y="43158"/>
                      <a:pt x="46345" y="43158"/>
                    </a:cubicBezTo>
                    <a:close/>
                    <a:moveTo>
                      <a:pt x="41327" y="95852"/>
                    </a:moveTo>
                    <a:cubicBezTo>
                      <a:pt x="41396" y="95852"/>
                      <a:pt x="41446" y="95866"/>
                      <a:pt x="41480" y="95900"/>
                    </a:cubicBezTo>
                    <a:cubicBezTo>
                      <a:pt x="41480" y="96125"/>
                      <a:pt x="41455" y="96351"/>
                      <a:pt x="41354" y="96576"/>
                    </a:cubicBezTo>
                    <a:cubicBezTo>
                      <a:pt x="41354" y="98055"/>
                      <a:pt x="40176" y="98281"/>
                      <a:pt x="39124" y="98581"/>
                    </a:cubicBezTo>
                    <a:cubicBezTo>
                      <a:pt x="35740" y="99509"/>
                      <a:pt x="32257" y="99910"/>
                      <a:pt x="28773" y="100010"/>
                    </a:cubicBezTo>
                    <a:cubicBezTo>
                      <a:pt x="27419" y="100048"/>
                      <a:pt x="26068" y="100073"/>
                      <a:pt x="24719" y="100073"/>
                    </a:cubicBezTo>
                    <a:cubicBezTo>
                      <a:pt x="21670" y="100073"/>
                      <a:pt x="18630" y="99949"/>
                      <a:pt x="15590" y="99584"/>
                    </a:cubicBezTo>
                    <a:cubicBezTo>
                      <a:pt x="14161" y="99433"/>
                      <a:pt x="12783" y="99083"/>
                      <a:pt x="11429" y="98581"/>
                    </a:cubicBezTo>
                    <a:cubicBezTo>
                      <a:pt x="10677" y="98306"/>
                      <a:pt x="10201" y="97804"/>
                      <a:pt x="10201" y="96952"/>
                    </a:cubicBezTo>
                    <a:cubicBezTo>
                      <a:pt x="10201" y="96677"/>
                      <a:pt x="10151" y="96426"/>
                      <a:pt x="10051" y="96175"/>
                    </a:cubicBezTo>
                    <a:lnTo>
                      <a:pt x="10051" y="96175"/>
                    </a:lnTo>
                    <a:cubicBezTo>
                      <a:pt x="10703" y="96251"/>
                      <a:pt x="11329" y="96501"/>
                      <a:pt x="11956" y="96652"/>
                    </a:cubicBezTo>
                    <a:cubicBezTo>
                      <a:pt x="13911" y="97078"/>
                      <a:pt x="15865" y="97629"/>
                      <a:pt x="17896" y="97729"/>
                    </a:cubicBezTo>
                    <a:cubicBezTo>
                      <a:pt x="18422" y="97930"/>
                      <a:pt x="18998" y="97855"/>
                      <a:pt x="19550" y="97905"/>
                    </a:cubicBezTo>
                    <a:cubicBezTo>
                      <a:pt x="19677" y="97936"/>
                      <a:pt x="19803" y="97968"/>
                      <a:pt x="19930" y="97968"/>
                    </a:cubicBezTo>
                    <a:cubicBezTo>
                      <a:pt x="20004" y="97968"/>
                      <a:pt x="20078" y="97957"/>
                      <a:pt x="20151" y="97930"/>
                    </a:cubicBezTo>
                    <a:cubicBezTo>
                      <a:pt x="20599" y="98109"/>
                      <a:pt x="21072" y="98134"/>
                      <a:pt x="21552" y="98134"/>
                    </a:cubicBezTo>
                    <a:cubicBezTo>
                      <a:pt x="21744" y="98134"/>
                      <a:pt x="21938" y="98130"/>
                      <a:pt x="22131" y="98130"/>
                    </a:cubicBezTo>
                    <a:cubicBezTo>
                      <a:pt x="22206" y="98130"/>
                      <a:pt x="22282" y="98105"/>
                      <a:pt x="22357" y="98105"/>
                    </a:cubicBezTo>
                    <a:cubicBezTo>
                      <a:pt x="23165" y="98274"/>
                      <a:pt x="23987" y="98317"/>
                      <a:pt x="24803" y="98317"/>
                    </a:cubicBezTo>
                    <a:cubicBezTo>
                      <a:pt x="25074" y="98317"/>
                      <a:pt x="25345" y="98312"/>
                      <a:pt x="25615" y="98306"/>
                    </a:cubicBezTo>
                    <a:cubicBezTo>
                      <a:pt x="25790" y="98297"/>
                      <a:pt x="25966" y="98295"/>
                      <a:pt x="26143" y="98295"/>
                    </a:cubicBezTo>
                    <a:cubicBezTo>
                      <a:pt x="26496" y="98295"/>
                      <a:pt x="26851" y="98306"/>
                      <a:pt x="27206" y="98306"/>
                    </a:cubicBezTo>
                    <a:cubicBezTo>
                      <a:pt x="27739" y="98306"/>
                      <a:pt x="28272" y="98281"/>
                      <a:pt x="28798" y="98155"/>
                    </a:cubicBezTo>
                    <a:cubicBezTo>
                      <a:pt x="28773" y="98130"/>
                      <a:pt x="28748" y="98080"/>
                      <a:pt x="28723" y="98055"/>
                    </a:cubicBezTo>
                    <a:lnTo>
                      <a:pt x="28748" y="98055"/>
                    </a:lnTo>
                    <a:cubicBezTo>
                      <a:pt x="28773" y="98080"/>
                      <a:pt x="28773" y="98130"/>
                      <a:pt x="28798" y="98155"/>
                    </a:cubicBezTo>
                    <a:cubicBezTo>
                      <a:pt x="29059" y="98113"/>
                      <a:pt x="29323" y="98102"/>
                      <a:pt x="29587" y="98102"/>
                    </a:cubicBezTo>
                    <a:cubicBezTo>
                      <a:pt x="29848" y="98102"/>
                      <a:pt x="30110" y="98113"/>
                      <a:pt x="30371" y="98113"/>
                    </a:cubicBezTo>
                    <a:cubicBezTo>
                      <a:pt x="30785" y="98113"/>
                      <a:pt x="31197" y="98087"/>
                      <a:pt x="31605" y="97955"/>
                    </a:cubicBezTo>
                    <a:cubicBezTo>
                      <a:pt x="31580" y="97930"/>
                      <a:pt x="31555" y="97905"/>
                      <a:pt x="31530" y="97880"/>
                    </a:cubicBezTo>
                    <a:cubicBezTo>
                      <a:pt x="31530" y="97855"/>
                      <a:pt x="31530" y="97855"/>
                      <a:pt x="31530" y="97855"/>
                    </a:cubicBezTo>
                    <a:cubicBezTo>
                      <a:pt x="31555" y="97880"/>
                      <a:pt x="31580" y="97905"/>
                      <a:pt x="31605" y="97955"/>
                    </a:cubicBezTo>
                    <a:cubicBezTo>
                      <a:pt x="31750" y="97960"/>
                      <a:pt x="31896" y="97963"/>
                      <a:pt x="32041" y="97963"/>
                    </a:cubicBezTo>
                    <a:cubicBezTo>
                      <a:pt x="32621" y="97963"/>
                      <a:pt x="33199" y="97915"/>
                      <a:pt x="33760" y="97754"/>
                    </a:cubicBezTo>
                    <a:cubicBezTo>
                      <a:pt x="34638" y="97504"/>
                      <a:pt x="35565" y="97629"/>
                      <a:pt x="36417" y="97328"/>
                    </a:cubicBezTo>
                    <a:cubicBezTo>
                      <a:pt x="36868" y="97253"/>
                      <a:pt x="37319" y="97203"/>
                      <a:pt x="37770" y="97078"/>
                    </a:cubicBezTo>
                    <a:cubicBezTo>
                      <a:pt x="38723" y="96802"/>
                      <a:pt x="39700" y="96601"/>
                      <a:pt x="40577" y="96100"/>
                    </a:cubicBezTo>
                    <a:cubicBezTo>
                      <a:pt x="40753" y="96100"/>
                      <a:pt x="40878" y="96050"/>
                      <a:pt x="40953" y="95900"/>
                    </a:cubicBezTo>
                    <a:lnTo>
                      <a:pt x="40978" y="95900"/>
                    </a:lnTo>
                    <a:cubicBezTo>
                      <a:pt x="41130" y="95872"/>
                      <a:pt x="41243" y="95852"/>
                      <a:pt x="41327" y="95852"/>
                    </a:cubicBezTo>
                    <a:close/>
                    <a:moveTo>
                      <a:pt x="25097" y="0"/>
                    </a:moveTo>
                    <a:cubicBezTo>
                      <a:pt x="24982" y="0"/>
                      <a:pt x="24863" y="18"/>
                      <a:pt x="24738" y="60"/>
                    </a:cubicBezTo>
                    <a:cubicBezTo>
                      <a:pt x="24689" y="63"/>
                      <a:pt x="24640" y="64"/>
                      <a:pt x="24591" y="64"/>
                    </a:cubicBezTo>
                    <a:cubicBezTo>
                      <a:pt x="24512" y="64"/>
                      <a:pt x="24432" y="61"/>
                      <a:pt x="24353" y="61"/>
                    </a:cubicBezTo>
                    <a:cubicBezTo>
                      <a:pt x="24128" y="61"/>
                      <a:pt x="23911" y="84"/>
                      <a:pt x="23735" y="260"/>
                    </a:cubicBezTo>
                    <a:cubicBezTo>
                      <a:pt x="23460" y="310"/>
                      <a:pt x="23284" y="435"/>
                      <a:pt x="23184" y="686"/>
                    </a:cubicBezTo>
                    <a:cubicBezTo>
                      <a:pt x="23109" y="811"/>
                      <a:pt x="23084" y="937"/>
                      <a:pt x="23134" y="1087"/>
                    </a:cubicBezTo>
                    <a:cubicBezTo>
                      <a:pt x="23084" y="1689"/>
                      <a:pt x="23058" y="2290"/>
                      <a:pt x="23184" y="2892"/>
                    </a:cubicBezTo>
                    <a:cubicBezTo>
                      <a:pt x="23058" y="3744"/>
                      <a:pt x="23209" y="4621"/>
                      <a:pt x="23184" y="5498"/>
                    </a:cubicBezTo>
                    <a:cubicBezTo>
                      <a:pt x="23209" y="6225"/>
                      <a:pt x="23058" y="7002"/>
                      <a:pt x="23309" y="7729"/>
                    </a:cubicBezTo>
                    <a:cubicBezTo>
                      <a:pt x="23284" y="7779"/>
                      <a:pt x="23284" y="7829"/>
                      <a:pt x="23309" y="7879"/>
                    </a:cubicBezTo>
                    <a:cubicBezTo>
                      <a:pt x="23033" y="8105"/>
                      <a:pt x="23134" y="8330"/>
                      <a:pt x="23334" y="8531"/>
                    </a:cubicBezTo>
                    <a:cubicBezTo>
                      <a:pt x="23309" y="8581"/>
                      <a:pt x="23309" y="8656"/>
                      <a:pt x="23309" y="8706"/>
                    </a:cubicBezTo>
                    <a:cubicBezTo>
                      <a:pt x="23008" y="9383"/>
                      <a:pt x="23134" y="10060"/>
                      <a:pt x="23309" y="10761"/>
                    </a:cubicBezTo>
                    <a:cubicBezTo>
                      <a:pt x="23184" y="11964"/>
                      <a:pt x="23284" y="13167"/>
                      <a:pt x="23334" y="14395"/>
                    </a:cubicBezTo>
                    <a:cubicBezTo>
                      <a:pt x="23359" y="14821"/>
                      <a:pt x="23510" y="15323"/>
                      <a:pt x="23109" y="15699"/>
                    </a:cubicBezTo>
                    <a:cubicBezTo>
                      <a:pt x="22808" y="15724"/>
                      <a:pt x="22507" y="15699"/>
                      <a:pt x="22206" y="15749"/>
                    </a:cubicBezTo>
                    <a:cubicBezTo>
                      <a:pt x="18898" y="16175"/>
                      <a:pt x="15840" y="17328"/>
                      <a:pt x="13033" y="19132"/>
                    </a:cubicBezTo>
                    <a:cubicBezTo>
                      <a:pt x="9099" y="21689"/>
                      <a:pt x="6392" y="25248"/>
                      <a:pt x="4587" y="29508"/>
                    </a:cubicBezTo>
                    <a:cubicBezTo>
                      <a:pt x="4086" y="30711"/>
                      <a:pt x="3560" y="31964"/>
                      <a:pt x="3484" y="33318"/>
                    </a:cubicBezTo>
                    <a:cubicBezTo>
                      <a:pt x="3484" y="33368"/>
                      <a:pt x="3459" y="33443"/>
                      <a:pt x="3434" y="33493"/>
                    </a:cubicBezTo>
                    <a:cubicBezTo>
                      <a:pt x="3259" y="34020"/>
                      <a:pt x="3083" y="34571"/>
                      <a:pt x="3083" y="35147"/>
                    </a:cubicBezTo>
                    <a:cubicBezTo>
                      <a:pt x="3083" y="35649"/>
                      <a:pt x="2883" y="36050"/>
                      <a:pt x="2557" y="36401"/>
                    </a:cubicBezTo>
                    <a:cubicBezTo>
                      <a:pt x="1755" y="37228"/>
                      <a:pt x="1078" y="38180"/>
                      <a:pt x="427" y="39132"/>
                    </a:cubicBezTo>
                    <a:cubicBezTo>
                      <a:pt x="26" y="39709"/>
                      <a:pt x="1" y="39809"/>
                      <a:pt x="602" y="40235"/>
                    </a:cubicBezTo>
                    <a:cubicBezTo>
                      <a:pt x="1329" y="40736"/>
                      <a:pt x="2056" y="41263"/>
                      <a:pt x="2908" y="41589"/>
                    </a:cubicBezTo>
                    <a:cubicBezTo>
                      <a:pt x="3033" y="41814"/>
                      <a:pt x="3259" y="41914"/>
                      <a:pt x="3459" y="41964"/>
                    </a:cubicBezTo>
                    <a:cubicBezTo>
                      <a:pt x="4337" y="42215"/>
                      <a:pt x="4512" y="42817"/>
                      <a:pt x="4512" y="43644"/>
                    </a:cubicBezTo>
                    <a:cubicBezTo>
                      <a:pt x="4537" y="44947"/>
                      <a:pt x="4662" y="46225"/>
                      <a:pt x="4763" y="47528"/>
                    </a:cubicBezTo>
                    <a:cubicBezTo>
                      <a:pt x="5088" y="51087"/>
                      <a:pt x="5414" y="54621"/>
                      <a:pt x="5715" y="58180"/>
                    </a:cubicBezTo>
                    <a:cubicBezTo>
                      <a:pt x="6116" y="62767"/>
                      <a:pt x="6492" y="67378"/>
                      <a:pt x="6918" y="71990"/>
                    </a:cubicBezTo>
                    <a:cubicBezTo>
                      <a:pt x="7068" y="73894"/>
                      <a:pt x="7219" y="75824"/>
                      <a:pt x="7394" y="77754"/>
                    </a:cubicBezTo>
                    <a:cubicBezTo>
                      <a:pt x="7620" y="80536"/>
                      <a:pt x="7896" y="83318"/>
                      <a:pt x="8171" y="86100"/>
                    </a:cubicBezTo>
                    <a:cubicBezTo>
                      <a:pt x="8297" y="87554"/>
                      <a:pt x="8422" y="89032"/>
                      <a:pt x="8547" y="90486"/>
                    </a:cubicBezTo>
                    <a:cubicBezTo>
                      <a:pt x="8748" y="92491"/>
                      <a:pt x="8973" y="94521"/>
                      <a:pt x="9099" y="96551"/>
                    </a:cubicBezTo>
                    <a:cubicBezTo>
                      <a:pt x="9249" y="98506"/>
                      <a:pt x="9274" y="98782"/>
                      <a:pt x="11404" y="99684"/>
                    </a:cubicBezTo>
                    <a:cubicBezTo>
                      <a:pt x="11630" y="99784"/>
                      <a:pt x="11906" y="99860"/>
                      <a:pt x="12156" y="99910"/>
                    </a:cubicBezTo>
                    <a:cubicBezTo>
                      <a:pt x="15540" y="100812"/>
                      <a:pt x="18998" y="101063"/>
                      <a:pt x="22457" y="101138"/>
                    </a:cubicBezTo>
                    <a:cubicBezTo>
                      <a:pt x="23033" y="101147"/>
                      <a:pt x="23609" y="101151"/>
                      <a:pt x="24187" y="101151"/>
                    </a:cubicBezTo>
                    <a:cubicBezTo>
                      <a:pt x="26900" y="101151"/>
                      <a:pt x="29624" y="101042"/>
                      <a:pt x="32332" y="100712"/>
                    </a:cubicBezTo>
                    <a:cubicBezTo>
                      <a:pt x="35414" y="100336"/>
                      <a:pt x="38497" y="100085"/>
                      <a:pt x="41304" y="98581"/>
                    </a:cubicBezTo>
                    <a:cubicBezTo>
                      <a:pt x="42232" y="98556"/>
                      <a:pt x="42282" y="97880"/>
                      <a:pt x="42357" y="97203"/>
                    </a:cubicBezTo>
                    <a:cubicBezTo>
                      <a:pt x="42507" y="95474"/>
                      <a:pt x="42658" y="93744"/>
                      <a:pt x="42808" y="92040"/>
                    </a:cubicBezTo>
                    <a:cubicBezTo>
                      <a:pt x="42933" y="90336"/>
                      <a:pt x="43034" y="88656"/>
                      <a:pt x="43234" y="86977"/>
                    </a:cubicBezTo>
                    <a:cubicBezTo>
                      <a:pt x="43560" y="84245"/>
                      <a:pt x="43760" y="81539"/>
                      <a:pt x="44011" y="78807"/>
                    </a:cubicBezTo>
                    <a:cubicBezTo>
                      <a:pt x="44186" y="76902"/>
                      <a:pt x="44287" y="74972"/>
                      <a:pt x="44462" y="73042"/>
                    </a:cubicBezTo>
                    <a:cubicBezTo>
                      <a:pt x="44763" y="69709"/>
                      <a:pt x="45114" y="66376"/>
                      <a:pt x="45415" y="63017"/>
                    </a:cubicBezTo>
                    <a:cubicBezTo>
                      <a:pt x="45790" y="58681"/>
                      <a:pt x="46166" y="54346"/>
                      <a:pt x="46492" y="49985"/>
                    </a:cubicBezTo>
                    <a:cubicBezTo>
                      <a:pt x="46618" y="48531"/>
                      <a:pt x="46843" y="47077"/>
                      <a:pt x="46793" y="45599"/>
                    </a:cubicBezTo>
                    <a:cubicBezTo>
                      <a:pt x="47019" y="45198"/>
                      <a:pt x="46943" y="44772"/>
                      <a:pt x="46968" y="44345"/>
                    </a:cubicBezTo>
                    <a:cubicBezTo>
                      <a:pt x="47119" y="41990"/>
                      <a:pt x="46768" y="42616"/>
                      <a:pt x="48673" y="41363"/>
                    </a:cubicBezTo>
                    <a:cubicBezTo>
                      <a:pt x="49600" y="40761"/>
                      <a:pt x="50653" y="40260"/>
                      <a:pt x="51204" y="39208"/>
                    </a:cubicBezTo>
                    <a:cubicBezTo>
                      <a:pt x="50427" y="38556"/>
                      <a:pt x="49775" y="37829"/>
                      <a:pt x="49099" y="37102"/>
                    </a:cubicBezTo>
                    <a:cubicBezTo>
                      <a:pt x="48898" y="36902"/>
                      <a:pt x="48823" y="36676"/>
                      <a:pt x="48773" y="36401"/>
                    </a:cubicBezTo>
                    <a:cubicBezTo>
                      <a:pt x="48272" y="33669"/>
                      <a:pt x="47344" y="31112"/>
                      <a:pt x="46066" y="28631"/>
                    </a:cubicBezTo>
                    <a:cubicBezTo>
                      <a:pt x="44963" y="26501"/>
                      <a:pt x="43510" y="24671"/>
                      <a:pt x="41931" y="22917"/>
                    </a:cubicBezTo>
                    <a:cubicBezTo>
                      <a:pt x="40778" y="21689"/>
                      <a:pt x="39450" y="20636"/>
                      <a:pt x="38021" y="19684"/>
                    </a:cubicBezTo>
                    <a:cubicBezTo>
                      <a:pt x="34688" y="17453"/>
                      <a:pt x="31054" y="15999"/>
                      <a:pt x="26993" y="15699"/>
                    </a:cubicBezTo>
                    <a:cubicBezTo>
                      <a:pt x="26918" y="14571"/>
                      <a:pt x="26843" y="13443"/>
                      <a:pt x="26768" y="12315"/>
                    </a:cubicBezTo>
                    <a:cubicBezTo>
                      <a:pt x="26768" y="11839"/>
                      <a:pt x="26768" y="11388"/>
                      <a:pt x="26768" y="10912"/>
                    </a:cubicBezTo>
                    <a:cubicBezTo>
                      <a:pt x="26768" y="9308"/>
                      <a:pt x="26693" y="7704"/>
                      <a:pt x="26542" y="6100"/>
                    </a:cubicBezTo>
                    <a:cubicBezTo>
                      <a:pt x="26542" y="4395"/>
                      <a:pt x="26492" y="2691"/>
                      <a:pt x="26492" y="962"/>
                    </a:cubicBezTo>
                    <a:cubicBezTo>
                      <a:pt x="26492" y="661"/>
                      <a:pt x="26392" y="461"/>
                      <a:pt x="26141" y="335"/>
                    </a:cubicBezTo>
                    <a:cubicBezTo>
                      <a:pt x="25797" y="182"/>
                      <a:pt x="25468" y="0"/>
                      <a:pt x="250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82" name="Google Shape;882;p35"/>
              <p:cNvSpPr/>
              <p:nvPr/>
            </p:nvSpPr>
            <p:spPr>
              <a:xfrm>
                <a:off x="5133000" y="1546850"/>
                <a:ext cx="9425" cy="7925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17" extrusionOk="0">
                    <a:moveTo>
                      <a:pt x="223" y="1"/>
                    </a:moveTo>
                    <a:cubicBezTo>
                      <a:pt x="208" y="1"/>
                      <a:pt x="192" y="3"/>
                      <a:pt x="176" y="7"/>
                    </a:cubicBezTo>
                    <a:cubicBezTo>
                      <a:pt x="100" y="57"/>
                      <a:pt x="25" y="132"/>
                      <a:pt x="0" y="208"/>
                    </a:cubicBezTo>
                    <a:cubicBezTo>
                      <a:pt x="0" y="284"/>
                      <a:pt x="59" y="317"/>
                      <a:pt x="131" y="317"/>
                    </a:cubicBezTo>
                    <a:cubicBezTo>
                      <a:pt x="153" y="317"/>
                      <a:pt x="177" y="314"/>
                      <a:pt x="201" y="308"/>
                    </a:cubicBezTo>
                    <a:cubicBezTo>
                      <a:pt x="301" y="308"/>
                      <a:pt x="376" y="258"/>
                      <a:pt x="376" y="158"/>
                    </a:cubicBezTo>
                    <a:cubicBezTo>
                      <a:pt x="355" y="53"/>
                      <a:pt x="299" y="1"/>
                      <a:pt x="223" y="1"/>
                    </a:cubicBezTo>
                    <a:close/>
                  </a:path>
                </a:pathLst>
              </a:custGeom>
              <a:solidFill>
                <a:srgbClr val="8F8F8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83" name="Google Shape;883;p35"/>
              <p:cNvSpPr/>
              <p:nvPr/>
            </p:nvSpPr>
            <p:spPr>
              <a:xfrm>
                <a:off x="4663700" y="983700"/>
                <a:ext cx="338325" cy="299000"/>
              </a:xfrm>
              <a:custGeom>
                <a:avLst/>
                <a:gdLst/>
                <a:ahLst/>
                <a:cxnLst/>
                <a:rect l="l" t="t" r="r" b="b"/>
                <a:pathLst>
                  <a:path w="13533" h="11960" extrusionOk="0">
                    <a:moveTo>
                      <a:pt x="12791" y="0"/>
                    </a:moveTo>
                    <a:cubicBezTo>
                      <a:pt x="12772" y="0"/>
                      <a:pt x="12752" y="1"/>
                      <a:pt x="12732" y="2"/>
                    </a:cubicBezTo>
                    <a:cubicBezTo>
                      <a:pt x="12686" y="2"/>
                      <a:pt x="12640" y="1"/>
                      <a:pt x="12593" y="1"/>
                    </a:cubicBezTo>
                    <a:cubicBezTo>
                      <a:pt x="12384" y="1"/>
                      <a:pt x="12169" y="18"/>
                      <a:pt x="12005" y="202"/>
                    </a:cubicBezTo>
                    <a:cubicBezTo>
                      <a:pt x="11504" y="252"/>
                      <a:pt x="11028" y="378"/>
                      <a:pt x="10602" y="628"/>
                    </a:cubicBezTo>
                    <a:cubicBezTo>
                      <a:pt x="10476" y="628"/>
                      <a:pt x="10401" y="678"/>
                      <a:pt x="10376" y="804"/>
                    </a:cubicBezTo>
                    <a:cubicBezTo>
                      <a:pt x="10276" y="829"/>
                      <a:pt x="10201" y="879"/>
                      <a:pt x="10176" y="1004"/>
                    </a:cubicBezTo>
                    <a:lnTo>
                      <a:pt x="10176" y="979"/>
                    </a:lnTo>
                    <a:cubicBezTo>
                      <a:pt x="9975" y="1029"/>
                      <a:pt x="9724" y="954"/>
                      <a:pt x="9599" y="1205"/>
                    </a:cubicBezTo>
                    <a:cubicBezTo>
                      <a:pt x="9048" y="1531"/>
                      <a:pt x="8471" y="1756"/>
                      <a:pt x="8020" y="2232"/>
                    </a:cubicBezTo>
                    <a:cubicBezTo>
                      <a:pt x="7619" y="2408"/>
                      <a:pt x="7268" y="2633"/>
                      <a:pt x="6993" y="2984"/>
                    </a:cubicBezTo>
                    <a:cubicBezTo>
                      <a:pt x="6441" y="3235"/>
                      <a:pt x="6090" y="3711"/>
                      <a:pt x="5639" y="4037"/>
                    </a:cubicBezTo>
                    <a:cubicBezTo>
                      <a:pt x="4912" y="4513"/>
                      <a:pt x="4436" y="5265"/>
                      <a:pt x="3810" y="5816"/>
                    </a:cubicBezTo>
                    <a:cubicBezTo>
                      <a:pt x="3409" y="6117"/>
                      <a:pt x="3083" y="6468"/>
                      <a:pt x="2807" y="6844"/>
                    </a:cubicBezTo>
                    <a:cubicBezTo>
                      <a:pt x="2857" y="6844"/>
                      <a:pt x="2857" y="6869"/>
                      <a:pt x="2857" y="6894"/>
                    </a:cubicBezTo>
                    <a:cubicBezTo>
                      <a:pt x="2857" y="6869"/>
                      <a:pt x="2832" y="6869"/>
                      <a:pt x="2807" y="6844"/>
                    </a:cubicBezTo>
                    <a:cubicBezTo>
                      <a:pt x="2231" y="7621"/>
                      <a:pt x="1554" y="8323"/>
                      <a:pt x="1153" y="9225"/>
                    </a:cubicBezTo>
                    <a:lnTo>
                      <a:pt x="952" y="9375"/>
                    </a:lnTo>
                    <a:cubicBezTo>
                      <a:pt x="852" y="9450"/>
                      <a:pt x="802" y="9526"/>
                      <a:pt x="802" y="9626"/>
                    </a:cubicBezTo>
                    <a:cubicBezTo>
                      <a:pt x="652" y="9726"/>
                      <a:pt x="602" y="9876"/>
                      <a:pt x="577" y="10027"/>
                    </a:cubicBezTo>
                    <a:cubicBezTo>
                      <a:pt x="326" y="10453"/>
                      <a:pt x="251" y="10954"/>
                      <a:pt x="176" y="11430"/>
                    </a:cubicBezTo>
                    <a:cubicBezTo>
                      <a:pt x="0" y="11606"/>
                      <a:pt x="25" y="11806"/>
                      <a:pt x="201" y="11907"/>
                    </a:cubicBezTo>
                    <a:cubicBezTo>
                      <a:pt x="262" y="11943"/>
                      <a:pt x="312" y="11959"/>
                      <a:pt x="355" y="11959"/>
                    </a:cubicBezTo>
                    <a:cubicBezTo>
                      <a:pt x="486" y="11959"/>
                      <a:pt x="539" y="11807"/>
                      <a:pt x="577" y="11656"/>
                    </a:cubicBezTo>
                    <a:cubicBezTo>
                      <a:pt x="852" y="11105"/>
                      <a:pt x="1128" y="10578"/>
                      <a:pt x="1404" y="10052"/>
                    </a:cubicBezTo>
                    <a:cubicBezTo>
                      <a:pt x="1479" y="10002"/>
                      <a:pt x="1554" y="9927"/>
                      <a:pt x="1554" y="9826"/>
                    </a:cubicBezTo>
                    <a:cubicBezTo>
                      <a:pt x="1604" y="9776"/>
                      <a:pt x="1604" y="9726"/>
                      <a:pt x="1604" y="9676"/>
                    </a:cubicBezTo>
                    <a:cubicBezTo>
                      <a:pt x="1955" y="9200"/>
                      <a:pt x="2331" y="8749"/>
                      <a:pt x="2757" y="8348"/>
                    </a:cubicBezTo>
                    <a:cubicBezTo>
                      <a:pt x="3459" y="7671"/>
                      <a:pt x="4211" y="7019"/>
                      <a:pt x="4812" y="6242"/>
                    </a:cubicBezTo>
                    <a:lnTo>
                      <a:pt x="7018" y="4438"/>
                    </a:lnTo>
                    <a:cubicBezTo>
                      <a:pt x="7193" y="4363"/>
                      <a:pt x="7369" y="4262"/>
                      <a:pt x="7419" y="4062"/>
                    </a:cubicBezTo>
                    <a:cubicBezTo>
                      <a:pt x="7544" y="4037"/>
                      <a:pt x="7619" y="3962"/>
                      <a:pt x="7669" y="3861"/>
                    </a:cubicBezTo>
                    <a:cubicBezTo>
                      <a:pt x="7719" y="3861"/>
                      <a:pt x="7770" y="3836"/>
                      <a:pt x="7820" y="3786"/>
                    </a:cubicBezTo>
                    <a:cubicBezTo>
                      <a:pt x="7833" y="3790"/>
                      <a:pt x="7846" y="3791"/>
                      <a:pt x="7858" y="3791"/>
                    </a:cubicBezTo>
                    <a:cubicBezTo>
                      <a:pt x="7939" y="3791"/>
                      <a:pt x="7998" y="3723"/>
                      <a:pt x="8020" y="3636"/>
                    </a:cubicBezTo>
                    <a:cubicBezTo>
                      <a:pt x="8120" y="3611"/>
                      <a:pt x="8196" y="3561"/>
                      <a:pt x="8221" y="3460"/>
                    </a:cubicBezTo>
                    <a:cubicBezTo>
                      <a:pt x="8471" y="3235"/>
                      <a:pt x="8897" y="3310"/>
                      <a:pt x="9048" y="2909"/>
                    </a:cubicBezTo>
                    <a:cubicBezTo>
                      <a:pt x="9424" y="2683"/>
                      <a:pt x="9825" y="2458"/>
                      <a:pt x="10201" y="2232"/>
                    </a:cubicBezTo>
                    <a:cubicBezTo>
                      <a:pt x="10226" y="2232"/>
                      <a:pt x="10226" y="2207"/>
                      <a:pt x="10251" y="2207"/>
                    </a:cubicBezTo>
                    <a:cubicBezTo>
                      <a:pt x="10451" y="2082"/>
                      <a:pt x="10652" y="1982"/>
                      <a:pt x="10877" y="1881"/>
                    </a:cubicBezTo>
                    <a:cubicBezTo>
                      <a:pt x="11328" y="1656"/>
                      <a:pt x="11855" y="1581"/>
                      <a:pt x="12256" y="1255"/>
                    </a:cubicBezTo>
                    <a:cubicBezTo>
                      <a:pt x="12331" y="1255"/>
                      <a:pt x="12381" y="1255"/>
                      <a:pt x="12431" y="1205"/>
                    </a:cubicBezTo>
                    <a:cubicBezTo>
                      <a:pt x="12515" y="1205"/>
                      <a:pt x="12598" y="1194"/>
                      <a:pt x="12682" y="1194"/>
                    </a:cubicBezTo>
                    <a:cubicBezTo>
                      <a:pt x="12724" y="1194"/>
                      <a:pt x="12765" y="1196"/>
                      <a:pt x="12807" y="1205"/>
                    </a:cubicBezTo>
                    <a:cubicBezTo>
                      <a:pt x="13183" y="1205"/>
                      <a:pt x="13509" y="1130"/>
                      <a:pt x="13509" y="678"/>
                    </a:cubicBezTo>
                    <a:cubicBezTo>
                      <a:pt x="13533" y="270"/>
                      <a:pt x="13235" y="0"/>
                      <a:pt x="1279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84" name="Google Shape;884;p35"/>
              <p:cNvSpPr/>
              <p:nvPr/>
            </p:nvSpPr>
            <p:spPr>
              <a:xfrm>
                <a:off x="5058425" y="2743550"/>
                <a:ext cx="144150" cy="164875"/>
              </a:xfrm>
              <a:custGeom>
                <a:avLst/>
                <a:gdLst/>
                <a:ahLst/>
                <a:cxnLst/>
                <a:rect l="l" t="t" r="r" b="b"/>
                <a:pathLst>
                  <a:path w="5766" h="6595" extrusionOk="0">
                    <a:moveTo>
                      <a:pt x="1429" y="586"/>
                    </a:moveTo>
                    <a:lnTo>
                      <a:pt x="1429" y="586"/>
                    </a:lnTo>
                    <a:cubicBezTo>
                      <a:pt x="1404" y="686"/>
                      <a:pt x="1379" y="786"/>
                      <a:pt x="1354" y="886"/>
                    </a:cubicBezTo>
                    <a:cubicBezTo>
                      <a:pt x="1304" y="836"/>
                      <a:pt x="1304" y="761"/>
                      <a:pt x="1429" y="586"/>
                    </a:cubicBezTo>
                    <a:close/>
                    <a:moveTo>
                      <a:pt x="3585" y="0"/>
                    </a:moveTo>
                    <a:cubicBezTo>
                      <a:pt x="3537" y="0"/>
                      <a:pt x="3487" y="12"/>
                      <a:pt x="3434" y="34"/>
                    </a:cubicBezTo>
                    <a:cubicBezTo>
                      <a:pt x="2758" y="185"/>
                      <a:pt x="2056" y="235"/>
                      <a:pt x="1429" y="586"/>
                    </a:cubicBezTo>
                    <a:cubicBezTo>
                      <a:pt x="502" y="836"/>
                      <a:pt x="76" y="1463"/>
                      <a:pt x="51" y="2390"/>
                    </a:cubicBezTo>
                    <a:cubicBezTo>
                      <a:pt x="26" y="2666"/>
                      <a:pt x="26" y="2941"/>
                      <a:pt x="1" y="3192"/>
                    </a:cubicBezTo>
                    <a:cubicBezTo>
                      <a:pt x="26" y="3317"/>
                      <a:pt x="26" y="3468"/>
                      <a:pt x="51" y="3593"/>
                    </a:cubicBezTo>
                    <a:cubicBezTo>
                      <a:pt x="201" y="4571"/>
                      <a:pt x="377" y="5548"/>
                      <a:pt x="1454" y="5974"/>
                    </a:cubicBezTo>
                    <a:cubicBezTo>
                      <a:pt x="1529" y="6149"/>
                      <a:pt x="1680" y="6200"/>
                      <a:pt x="1830" y="6200"/>
                    </a:cubicBezTo>
                    <a:cubicBezTo>
                      <a:pt x="2110" y="6479"/>
                      <a:pt x="2397" y="6595"/>
                      <a:pt x="2696" y="6595"/>
                    </a:cubicBezTo>
                    <a:cubicBezTo>
                      <a:pt x="2934" y="6595"/>
                      <a:pt x="3179" y="6522"/>
                      <a:pt x="3434" y="6400"/>
                    </a:cubicBezTo>
                    <a:cubicBezTo>
                      <a:pt x="4011" y="6275"/>
                      <a:pt x="4437" y="5949"/>
                      <a:pt x="4637" y="5398"/>
                    </a:cubicBezTo>
                    <a:lnTo>
                      <a:pt x="4838" y="5197"/>
                    </a:lnTo>
                    <a:cubicBezTo>
                      <a:pt x="4913" y="5147"/>
                      <a:pt x="4963" y="5072"/>
                      <a:pt x="5013" y="4997"/>
                    </a:cubicBezTo>
                    <a:cubicBezTo>
                      <a:pt x="5038" y="4821"/>
                      <a:pt x="5088" y="4671"/>
                      <a:pt x="5138" y="4495"/>
                    </a:cubicBezTo>
                    <a:cubicBezTo>
                      <a:pt x="5138" y="4295"/>
                      <a:pt x="5214" y="4119"/>
                      <a:pt x="5264" y="3944"/>
                    </a:cubicBezTo>
                    <a:cubicBezTo>
                      <a:pt x="5314" y="3819"/>
                      <a:pt x="5339" y="3668"/>
                      <a:pt x="5339" y="3518"/>
                    </a:cubicBezTo>
                    <a:cubicBezTo>
                      <a:pt x="5289" y="2941"/>
                      <a:pt x="5765" y="2340"/>
                      <a:pt x="5264" y="1789"/>
                    </a:cubicBezTo>
                    <a:cubicBezTo>
                      <a:pt x="5063" y="1287"/>
                      <a:pt x="4938" y="711"/>
                      <a:pt x="4437" y="385"/>
                    </a:cubicBezTo>
                    <a:cubicBezTo>
                      <a:pt x="4380" y="252"/>
                      <a:pt x="4280" y="191"/>
                      <a:pt x="4158" y="191"/>
                    </a:cubicBezTo>
                    <a:cubicBezTo>
                      <a:pt x="4119" y="191"/>
                      <a:pt x="4078" y="197"/>
                      <a:pt x="4036" y="210"/>
                    </a:cubicBezTo>
                    <a:cubicBezTo>
                      <a:pt x="3961" y="185"/>
                      <a:pt x="3910" y="185"/>
                      <a:pt x="3860" y="185"/>
                    </a:cubicBezTo>
                    <a:cubicBezTo>
                      <a:pt x="3790" y="62"/>
                      <a:pt x="3695" y="0"/>
                      <a:pt x="35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85" name="Google Shape;885;p35"/>
              <p:cNvSpPr/>
              <p:nvPr/>
            </p:nvSpPr>
            <p:spPr>
              <a:xfrm>
                <a:off x="4767075" y="2536175"/>
                <a:ext cx="122200" cy="117875"/>
              </a:xfrm>
              <a:custGeom>
                <a:avLst/>
                <a:gdLst/>
                <a:ahLst/>
                <a:cxnLst/>
                <a:rect l="l" t="t" r="r" b="b"/>
                <a:pathLst>
                  <a:path w="4888" h="4715" extrusionOk="0">
                    <a:moveTo>
                      <a:pt x="2183" y="1"/>
                    </a:moveTo>
                    <a:cubicBezTo>
                      <a:pt x="1659" y="1"/>
                      <a:pt x="1164" y="296"/>
                      <a:pt x="677" y="886"/>
                    </a:cubicBezTo>
                    <a:cubicBezTo>
                      <a:pt x="0" y="1738"/>
                      <a:pt x="376" y="2515"/>
                      <a:pt x="777" y="3292"/>
                    </a:cubicBezTo>
                    <a:cubicBezTo>
                      <a:pt x="802" y="3342"/>
                      <a:pt x="827" y="3417"/>
                      <a:pt x="878" y="3467"/>
                    </a:cubicBezTo>
                    <a:cubicBezTo>
                      <a:pt x="1323" y="4262"/>
                      <a:pt x="2011" y="4714"/>
                      <a:pt x="2703" y="4714"/>
                    </a:cubicBezTo>
                    <a:cubicBezTo>
                      <a:pt x="3102" y="4714"/>
                      <a:pt x="3503" y="4564"/>
                      <a:pt x="3860" y="4244"/>
                    </a:cubicBezTo>
                    <a:cubicBezTo>
                      <a:pt x="4136" y="4144"/>
                      <a:pt x="4286" y="3968"/>
                      <a:pt x="4286" y="3667"/>
                    </a:cubicBezTo>
                    <a:cubicBezTo>
                      <a:pt x="4888" y="2941"/>
                      <a:pt x="4812" y="2189"/>
                      <a:pt x="4311" y="1437"/>
                    </a:cubicBezTo>
                    <a:cubicBezTo>
                      <a:pt x="4286" y="1161"/>
                      <a:pt x="4111" y="986"/>
                      <a:pt x="3885" y="860"/>
                    </a:cubicBezTo>
                    <a:cubicBezTo>
                      <a:pt x="3760" y="635"/>
                      <a:pt x="3584" y="485"/>
                      <a:pt x="3334" y="434"/>
                    </a:cubicBezTo>
                    <a:cubicBezTo>
                      <a:pt x="2931" y="145"/>
                      <a:pt x="2550" y="1"/>
                      <a:pt x="21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86" name="Google Shape;886;p35"/>
              <p:cNvSpPr/>
              <p:nvPr/>
            </p:nvSpPr>
            <p:spPr>
              <a:xfrm>
                <a:off x="4827850" y="2117250"/>
                <a:ext cx="99650" cy="55100"/>
              </a:xfrm>
              <a:custGeom>
                <a:avLst/>
                <a:gdLst/>
                <a:ahLst/>
                <a:cxnLst/>
                <a:rect l="l" t="t" r="r" b="b"/>
                <a:pathLst>
                  <a:path w="3986" h="2204" extrusionOk="0">
                    <a:moveTo>
                      <a:pt x="1746" y="1"/>
                    </a:moveTo>
                    <a:cubicBezTo>
                      <a:pt x="1452" y="1"/>
                      <a:pt x="1154" y="48"/>
                      <a:pt x="853" y="149"/>
                    </a:cubicBezTo>
                    <a:cubicBezTo>
                      <a:pt x="1" y="901"/>
                      <a:pt x="51" y="1402"/>
                      <a:pt x="1003" y="1953"/>
                    </a:cubicBezTo>
                    <a:cubicBezTo>
                      <a:pt x="1204" y="2053"/>
                      <a:pt x="1429" y="2104"/>
                      <a:pt x="1655" y="2204"/>
                    </a:cubicBezTo>
                    <a:cubicBezTo>
                      <a:pt x="2256" y="2204"/>
                      <a:pt x="2858" y="2204"/>
                      <a:pt x="3434" y="1978"/>
                    </a:cubicBezTo>
                    <a:cubicBezTo>
                      <a:pt x="3509" y="1903"/>
                      <a:pt x="3584" y="1853"/>
                      <a:pt x="3635" y="1728"/>
                    </a:cubicBezTo>
                    <a:cubicBezTo>
                      <a:pt x="3985" y="1151"/>
                      <a:pt x="3509" y="800"/>
                      <a:pt x="3234" y="399"/>
                    </a:cubicBezTo>
                    <a:cubicBezTo>
                      <a:pt x="2756" y="144"/>
                      <a:pt x="2258" y="1"/>
                      <a:pt x="174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87" name="Google Shape;887;p35"/>
              <p:cNvSpPr/>
              <p:nvPr/>
            </p:nvSpPr>
            <p:spPr>
              <a:xfrm>
                <a:off x="5353550" y="2105925"/>
                <a:ext cx="91500" cy="57650"/>
              </a:xfrm>
              <a:custGeom>
                <a:avLst/>
                <a:gdLst/>
                <a:ahLst/>
                <a:cxnLst/>
                <a:rect l="l" t="t" r="r" b="b"/>
                <a:pathLst>
                  <a:path w="3660" h="2306" extrusionOk="0">
                    <a:moveTo>
                      <a:pt x="1855" y="0"/>
                    </a:moveTo>
                    <a:cubicBezTo>
                      <a:pt x="1730" y="0"/>
                      <a:pt x="1579" y="0"/>
                      <a:pt x="1454" y="25"/>
                    </a:cubicBezTo>
                    <a:cubicBezTo>
                      <a:pt x="1303" y="50"/>
                      <a:pt x="1128" y="75"/>
                      <a:pt x="1053" y="226"/>
                    </a:cubicBezTo>
                    <a:cubicBezTo>
                      <a:pt x="1033" y="303"/>
                      <a:pt x="1010" y="328"/>
                      <a:pt x="985" y="328"/>
                    </a:cubicBezTo>
                    <a:cubicBezTo>
                      <a:pt x="944" y="328"/>
                      <a:pt x="898" y="266"/>
                      <a:pt x="852" y="251"/>
                    </a:cubicBezTo>
                    <a:cubicBezTo>
                      <a:pt x="802" y="251"/>
                      <a:pt x="727" y="226"/>
                      <a:pt x="652" y="226"/>
                    </a:cubicBezTo>
                    <a:cubicBezTo>
                      <a:pt x="602" y="301"/>
                      <a:pt x="527" y="376"/>
                      <a:pt x="476" y="451"/>
                    </a:cubicBezTo>
                    <a:cubicBezTo>
                      <a:pt x="0" y="1053"/>
                      <a:pt x="0" y="1354"/>
                      <a:pt x="501" y="1730"/>
                    </a:cubicBezTo>
                    <a:cubicBezTo>
                      <a:pt x="852" y="1980"/>
                      <a:pt x="1203" y="2256"/>
                      <a:pt x="1654" y="2256"/>
                    </a:cubicBezTo>
                    <a:cubicBezTo>
                      <a:pt x="2181" y="2231"/>
                      <a:pt x="2757" y="2306"/>
                      <a:pt x="3258" y="2055"/>
                    </a:cubicBezTo>
                    <a:lnTo>
                      <a:pt x="3258" y="2030"/>
                    </a:lnTo>
                    <a:cubicBezTo>
                      <a:pt x="3334" y="1980"/>
                      <a:pt x="3384" y="1905"/>
                      <a:pt x="3459" y="1855"/>
                    </a:cubicBezTo>
                    <a:lnTo>
                      <a:pt x="3459" y="1830"/>
                    </a:lnTo>
                    <a:cubicBezTo>
                      <a:pt x="3484" y="1805"/>
                      <a:pt x="3509" y="1755"/>
                      <a:pt x="3509" y="1730"/>
                    </a:cubicBezTo>
                    <a:cubicBezTo>
                      <a:pt x="3559" y="1704"/>
                      <a:pt x="3609" y="1654"/>
                      <a:pt x="3659" y="1629"/>
                    </a:cubicBezTo>
                    <a:cubicBezTo>
                      <a:pt x="3484" y="577"/>
                      <a:pt x="3183" y="276"/>
                      <a:pt x="185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sp>
        <p:nvSpPr>
          <p:cNvPr id="888" name="Google Shape;888;p35"/>
          <p:cNvSpPr/>
          <p:nvPr/>
        </p:nvSpPr>
        <p:spPr>
          <a:xfrm>
            <a:off x="8797501" y="2617118"/>
            <a:ext cx="295767" cy="293033"/>
          </a:xfrm>
          <a:custGeom>
            <a:avLst/>
            <a:gdLst/>
            <a:ahLst/>
            <a:cxnLst/>
            <a:rect l="l" t="t" r="r" b="b"/>
            <a:pathLst>
              <a:path w="8873" h="8791" extrusionOk="0">
                <a:moveTo>
                  <a:pt x="5657" y="0"/>
                </a:moveTo>
                <a:cubicBezTo>
                  <a:pt x="5541" y="0"/>
                  <a:pt x="5462" y="101"/>
                  <a:pt x="5414" y="307"/>
                </a:cubicBezTo>
                <a:cubicBezTo>
                  <a:pt x="5263" y="809"/>
                  <a:pt x="4913" y="1160"/>
                  <a:pt x="4712" y="1611"/>
                </a:cubicBezTo>
                <a:cubicBezTo>
                  <a:pt x="4628" y="1793"/>
                  <a:pt x="4520" y="1874"/>
                  <a:pt x="4397" y="1874"/>
                </a:cubicBezTo>
                <a:cubicBezTo>
                  <a:pt x="4301" y="1874"/>
                  <a:pt x="4196" y="1824"/>
                  <a:pt x="4085" y="1736"/>
                </a:cubicBezTo>
                <a:cubicBezTo>
                  <a:pt x="3935" y="1661"/>
                  <a:pt x="3835" y="1535"/>
                  <a:pt x="3709" y="1435"/>
                </a:cubicBezTo>
                <a:cubicBezTo>
                  <a:pt x="3735" y="1134"/>
                  <a:pt x="3584" y="909"/>
                  <a:pt x="3359" y="759"/>
                </a:cubicBezTo>
                <a:cubicBezTo>
                  <a:pt x="3195" y="636"/>
                  <a:pt x="2861" y="572"/>
                  <a:pt x="2550" y="572"/>
                </a:cubicBezTo>
                <a:cubicBezTo>
                  <a:pt x="2289" y="572"/>
                  <a:pt x="2044" y="617"/>
                  <a:pt x="1930" y="708"/>
                </a:cubicBezTo>
                <a:cubicBezTo>
                  <a:pt x="1629" y="959"/>
                  <a:pt x="1679" y="1410"/>
                  <a:pt x="1980" y="1987"/>
                </a:cubicBezTo>
                <a:cubicBezTo>
                  <a:pt x="2231" y="2438"/>
                  <a:pt x="2607" y="2789"/>
                  <a:pt x="3058" y="3139"/>
                </a:cubicBezTo>
                <a:cubicBezTo>
                  <a:pt x="2682" y="3390"/>
                  <a:pt x="2356" y="3566"/>
                  <a:pt x="2105" y="3816"/>
                </a:cubicBezTo>
                <a:cubicBezTo>
                  <a:pt x="1529" y="4368"/>
                  <a:pt x="777" y="4693"/>
                  <a:pt x="301" y="5320"/>
                </a:cubicBezTo>
                <a:cubicBezTo>
                  <a:pt x="0" y="5721"/>
                  <a:pt x="0" y="6147"/>
                  <a:pt x="351" y="6498"/>
                </a:cubicBezTo>
                <a:cubicBezTo>
                  <a:pt x="535" y="6710"/>
                  <a:pt x="750" y="6802"/>
                  <a:pt x="979" y="6802"/>
                </a:cubicBezTo>
                <a:cubicBezTo>
                  <a:pt x="1157" y="6802"/>
                  <a:pt x="1343" y="6747"/>
                  <a:pt x="1529" y="6648"/>
                </a:cubicBezTo>
                <a:cubicBezTo>
                  <a:pt x="1905" y="6448"/>
                  <a:pt x="2281" y="6222"/>
                  <a:pt x="2657" y="6022"/>
                </a:cubicBezTo>
                <a:cubicBezTo>
                  <a:pt x="2802" y="5957"/>
                  <a:pt x="2948" y="5851"/>
                  <a:pt x="3107" y="5851"/>
                </a:cubicBezTo>
                <a:cubicBezTo>
                  <a:pt x="3194" y="5851"/>
                  <a:pt x="3286" y="5883"/>
                  <a:pt x="3384" y="5972"/>
                </a:cubicBezTo>
                <a:cubicBezTo>
                  <a:pt x="3609" y="6197"/>
                  <a:pt x="3785" y="6423"/>
                  <a:pt x="3634" y="6749"/>
                </a:cubicBezTo>
                <a:cubicBezTo>
                  <a:pt x="3409" y="7250"/>
                  <a:pt x="3760" y="7726"/>
                  <a:pt x="3785" y="8202"/>
                </a:cubicBezTo>
                <a:cubicBezTo>
                  <a:pt x="3785" y="8516"/>
                  <a:pt x="4327" y="8790"/>
                  <a:pt x="4710" y="8790"/>
                </a:cubicBezTo>
                <a:cubicBezTo>
                  <a:pt x="4755" y="8790"/>
                  <a:pt x="4798" y="8786"/>
                  <a:pt x="4837" y="8779"/>
                </a:cubicBezTo>
                <a:cubicBezTo>
                  <a:pt x="5238" y="8703"/>
                  <a:pt x="5263" y="8378"/>
                  <a:pt x="5339" y="8052"/>
                </a:cubicBezTo>
                <a:cubicBezTo>
                  <a:pt x="5489" y="7150"/>
                  <a:pt x="5564" y="6272"/>
                  <a:pt x="5514" y="5370"/>
                </a:cubicBezTo>
                <a:cubicBezTo>
                  <a:pt x="5642" y="4820"/>
                  <a:pt x="5744" y="4619"/>
                  <a:pt x="6044" y="4619"/>
                </a:cubicBezTo>
                <a:cubicBezTo>
                  <a:pt x="6154" y="4619"/>
                  <a:pt x="6291" y="4646"/>
                  <a:pt x="6466" y="4693"/>
                </a:cubicBezTo>
                <a:cubicBezTo>
                  <a:pt x="6918" y="4819"/>
                  <a:pt x="7344" y="4969"/>
                  <a:pt x="7795" y="5094"/>
                </a:cubicBezTo>
                <a:cubicBezTo>
                  <a:pt x="7891" y="5122"/>
                  <a:pt x="7986" y="5136"/>
                  <a:pt x="8076" y="5136"/>
                </a:cubicBezTo>
                <a:cubicBezTo>
                  <a:pt x="8315" y="5136"/>
                  <a:pt x="8527" y="5037"/>
                  <a:pt x="8672" y="4819"/>
                </a:cubicBezTo>
                <a:cubicBezTo>
                  <a:pt x="8872" y="4493"/>
                  <a:pt x="8572" y="4267"/>
                  <a:pt x="8446" y="4017"/>
                </a:cubicBezTo>
                <a:cubicBezTo>
                  <a:pt x="8296" y="3766"/>
                  <a:pt x="8045" y="3666"/>
                  <a:pt x="7770" y="3616"/>
                </a:cubicBezTo>
                <a:cubicBezTo>
                  <a:pt x="7519" y="3566"/>
                  <a:pt x="7268" y="3515"/>
                  <a:pt x="6993" y="3440"/>
                </a:cubicBezTo>
                <a:cubicBezTo>
                  <a:pt x="5715" y="3064"/>
                  <a:pt x="5715" y="3064"/>
                  <a:pt x="6366" y="1886"/>
                </a:cubicBezTo>
                <a:cubicBezTo>
                  <a:pt x="6717" y="1285"/>
                  <a:pt x="6742" y="784"/>
                  <a:pt x="6166" y="332"/>
                </a:cubicBezTo>
                <a:cubicBezTo>
                  <a:pt x="5946" y="113"/>
                  <a:pt x="5780" y="0"/>
                  <a:pt x="565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889" name="Google Shape;889;p35"/>
          <p:cNvGrpSpPr/>
          <p:nvPr/>
        </p:nvGrpSpPr>
        <p:grpSpPr>
          <a:xfrm>
            <a:off x="10276233" y="1432433"/>
            <a:ext cx="255728" cy="405703"/>
            <a:chOff x="7707175" y="1074324"/>
            <a:chExt cx="191796" cy="304277"/>
          </a:xfrm>
        </p:grpSpPr>
        <p:sp>
          <p:nvSpPr>
            <p:cNvPr id="890" name="Google Shape;890;p35"/>
            <p:cNvSpPr/>
            <p:nvPr/>
          </p:nvSpPr>
          <p:spPr>
            <a:xfrm>
              <a:off x="7773074" y="1247243"/>
              <a:ext cx="125898" cy="131358"/>
            </a:xfrm>
            <a:custGeom>
              <a:avLst/>
              <a:gdLst/>
              <a:ahLst/>
              <a:cxnLst/>
              <a:rect l="l" t="t" r="r" b="b"/>
              <a:pathLst>
                <a:path w="3735" h="3897" extrusionOk="0">
                  <a:moveTo>
                    <a:pt x="1765" y="0"/>
                  </a:moveTo>
                  <a:cubicBezTo>
                    <a:pt x="1753" y="0"/>
                    <a:pt x="1741" y="0"/>
                    <a:pt x="1729" y="1"/>
                  </a:cubicBezTo>
                  <a:cubicBezTo>
                    <a:pt x="1579" y="1"/>
                    <a:pt x="1404" y="51"/>
                    <a:pt x="1253" y="126"/>
                  </a:cubicBezTo>
                  <a:cubicBezTo>
                    <a:pt x="451" y="577"/>
                    <a:pt x="0" y="2031"/>
                    <a:pt x="351" y="2908"/>
                  </a:cubicBezTo>
                  <a:cubicBezTo>
                    <a:pt x="501" y="3184"/>
                    <a:pt x="752" y="3334"/>
                    <a:pt x="927" y="3560"/>
                  </a:cubicBezTo>
                  <a:cubicBezTo>
                    <a:pt x="1304" y="3783"/>
                    <a:pt x="1647" y="3896"/>
                    <a:pt x="1971" y="3896"/>
                  </a:cubicBezTo>
                  <a:cubicBezTo>
                    <a:pt x="2336" y="3896"/>
                    <a:pt x="2675" y="3752"/>
                    <a:pt x="3008" y="3460"/>
                  </a:cubicBezTo>
                  <a:cubicBezTo>
                    <a:pt x="3509" y="3034"/>
                    <a:pt x="3734" y="2081"/>
                    <a:pt x="3509" y="1430"/>
                  </a:cubicBezTo>
                  <a:cubicBezTo>
                    <a:pt x="3238" y="667"/>
                    <a:pt x="2412" y="0"/>
                    <a:pt x="1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1" name="Google Shape;891;p35"/>
            <p:cNvSpPr/>
            <p:nvPr/>
          </p:nvSpPr>
          <p:spPr>
            <a:xfrm>
              <a:off x="7707175" y="1074324"/>
              <a:ext cx="75201" cy="65527"/>
            </a:xfrm>
            <a:custGeom>
              <a:avLst/>
              <a:gdLst/>
              <a:ahLst/>
              <a:cxnLst/>
              <a:rect l="l" t="t" r="r" b="b"/>
              <a:pathLst>
                <a:path w="2231" h="1944" extrusionOk="0">
                  <a:moveTo>
                    <a:pt x="786" y="0"/>
                  </a:moveTo>
                  <a:cubicBezTo>
                    <a:pt x="663" y="0"/>
                    <a:pt x="565" y="70"/>
                    <a:pt x="526" y="244"/>
                  </a:cubicBezTo>
                  <a:cubicBezTo>
                    <a:pt x="351" y="294"/>
                    <a:pt x="276" y="419"/>
                    <a:pt x="276" y="620"/>
                  </a:cubicBezTo>
                  <a:cubicBezTo>
                    <a:pt x="75" y="770"/>
                    <a:pt x="0" y="970"/>
                    <a:pt x="100" y="1221"/>
                  </a:cubicBezTo>
                  <a:cubicBezTo>
                    <a:pt x="123" y="1723"/>
                    <a:pt x="395" y="1851"/>
                    <a:pt x="784" y="1851"/>
                  </a:cubicBezTo>
                  <a:cubicBezTo>
                    <a:pt x="823" y="1851"/>
                    <a:pt x="862" y="1850"/>
                    <a:pt x="902" y="1848"/>
                  </a:cubicBezTo>
                  <a:cubicBezTo>
                    <a:pt x="1106" y="1907"/>
                    <a:pt x="1252" y="1943"/>
                    <a:pt x="1366" y="1943"/>
                  </a:cubicBezTo>
                  <a:cubicBezTo>
                    <a:pt x="1592" y="1943"/>
                    <a:pt x="1697" y="1803"/>
                    <a:pt x="1880" y="1422"/>
                  </a:cubicBezTo>
                  <a:lnTo>
                    <a:pt x="1905" y="1221"/>
                  </a:lnTo>
                  <a:cubicBezTo>
                    <a:pt x="2231" y="569"/>
                    <a:pt x="2231" y="569"/>
                    <a:pt x="1504" y="68"/>
                  </a:cubicBezTo>
                  <a:cubicBezTo>
                    <a:pt x="1454" y="43"/>
                    <a:pt x="1379" y="43"/>
                    <a:pt x="1303" y="43"/>
                  </a:cubicBezTo>
                  <a:cubicBezTo>
                    <a:pt x="1178" y="43"/>
                    <a:pt x="1053" y="18"/>
                    <a:pt x="902" y="18"/>
                  </a:cubicBezTo>
                  <a:cubicBezTo>
                    <a:pt x="862" y="7"/>
                    <a:pt x="823" y="0"/>
                    <a:pt x="7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892" name="Google Shape;892;p35"/>
          <p:cNvSpPr/>
          <p:nvPr/>
        </p:nvSpPr>
        <p:spPr>
          <a:xfrm rot="2945017">
            <a:off x="2697889" y="2584703"/>
            <a:ext cx="478672" cy="544916"/>
          </a:xfrm>
          <a:custGeom>
            <a:avLst/>
            <a:gdLst/>
            <a:ahLst/>
            <a:cxnLst/>
            <a:rect l="l" t="t" r="r" b="b"/>
            <a:pathLst>
              <a:path w="11099" h="12635" extrusionOk="0">
                <a:moveTo>
                  <a:pt x="5421" y="7516"/>
                </a:moveTo>
                <a:cubicBezTo>
                  <a:pt x="5626" y="7516"/>
                  <a:pt x="5845" y="7540"/>
                  <a:pt x="6076" y="7594"/>
                </a:cubicBezTo>
                <a:cubicBezTo>
                  <a:pt x="5865" y="8490"/>
                  <a:pt x="5230" y="9611"/>
                  <a:pt x="4308" y="9611"/>
                </a:cubicBezTo>
                <a:cubicBezTo>
                  <a:pt x="4294" y="9611"/>
                  <a:pt x="4280" y="9610"/>
                  <a:pt x="4265" y="9610"/>
                </a:cubicBezTo>
                <a:cubicBezTo>
                  <a:pt x="2817" y="9553"/>
                  <a:pt x="3538" y="7516"/>
                  <a:pt x="5421" y="7516"/>
                </a:cubicBezTo>
                <a:close/>
                <a:moveTo>
                  <a:pt x="919" y="1"/>
                </a:moveTo>
                <a:cubicBezTo>
                  <a:pt x="578" y="1"/>
                  <a:pt x="349" y="173"/>
                  <a:pt x="260" y="466"/>
                </a:cubicBezTo>
                <a:cubicBezTo>
                  <a:pt x="1" y="1304"/>
                  <a:pt x="1080" y="1429"/>
                  <a:pt x="1928" y="1625"/>
                </a:cubicBezTo>
                <a:cubicBezTo>
                  <a:pt x="3489" y="1982"/>
                  <a:pt x="4658" y="2928"/>
                  <a:pt x="5657" y="4114"/>
                </a:cubicBezTo>
                <a:cubicBezTo>
                  <a:pt x="6130" y="4676"/>
                  <a:pt x="6424" y="5328"/>
                  <a:pt x="6353" y="6139"/>
                </a:cubicBezTo>
                <a:cubicBezTo>
                  <a:pt x="5844" y="6148"/>
                  <a:pt x="5398" y="6131"/>
                  <a:pt x="4970" y="6175"/>
                </a:cubicBezTo>
                <a:cubicBezTo>
                  <a:pt x="3650" y="6318"/>
                  <a:pt x="2713" y="6996"/>
                  <a:pt x="2213" y="8227"/>
                </a:cubicBezTo>
                <a:cubicBezTo>
                  <a:pt x="1614" y="9737"/>
                  <a:pt x="2880" y="10992"/>
                  <a:pt x="4329" y="10992"/>
                </a:cubicBezTo>
                <a:cubicBezTo>
                  <a:pt x="4909" y="10992"/>
                  <a:pt x="5519" y="10790"/>
                  <a:pt x="6049" y="10323"/>
                </a:cubicBezTo>
                <a:cubicBezTo>
                  <a:pt x="6611" y="9833"/>
                  <a:pt x="6950" y="9208"/>
                  <a:pt x="7254" y="8548"/>
                </a:cubicBezTo>
                <a:cubicBezTo>
                  <a:pt x="7396" y="8244"/>
                  <a:pt x="7466" y="8109"/>
                  <a:pt x="7590" y="8109"/>
                </a:cubicBezTo>
                <a:cubicBezTo>
                  <a:pt x="7684" y="8109"/>
                  <a:pt x="7809" y="8187"/>
                  <a:pt x="8021" y="8325"/>
                </a:cubicBezTo>
                <a:cubicBezTo>
                  <a:pt x="9207" y="9074"/>
                  <a:pt x="9743" y="10127"/>
                  <a:pt x="9528" y="11537"/>
                </a:cubicBezTo>
                <a:cubicBezTo>
                  <a:pt x="9421" y="12215"/>
                  <a:pt x="9600" y="12554"/>
                  <a:pt x="10055" y="12625"/>
                </a:cubicBezTo>
                <a:cubicBezTo>
                  <a:pt x="10094" y="12631"/>
                  <a:pt x="10132" y="12634"/>
                  <a:pt x="10169" y="12634"/>
                </a:cubicBezTo>
                <a:cubicBezTo>
                  <a:pt x="11098" y="12634"/>
                  <a:pt x="11087" y="10723"/>
                  <a:pt x="10795" y="9761"/>
                </a:cubicBezTo>
                <a:cubicBezTo>
                  <a:pt x="10394" y="8441"/>
                  <a:pt x="9546" y="7522"/>
                  <a:pt x="8342" y="6907"/>
                </a:cubicBezTo>
                <a:cubicBezTo>
                  <a:pt x="7958" y="6710"/>
                  <a:pt x="7762" y="6496"/>
                  <a:pt x="7771" y="6032"/>
                </a:cubicBezTo>
                <a:cubicBezTo>
                  <a:pt x="7789" y="5078"/>
                  <a:pt x="7468" y="4213"/>
                  <a:pt x="6888" y="3454"/>
                </a:cubicBezTo>
                <a:cubicBezTo>
                  <a:pt x="5434" y="1527"/>
                  <a:pt x="3507" y="394"/>
                  <a:pt x="1125" y="20"/>
                </a:cubicBezTo>
                <a:cubicBezTo>
                  <a:pt x="1052" y="7"/>
                  <a:pt x="984" y="1"/>
                  <a:pt x="9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893" name="Google Shape;893;p35"/>
          <p:cNvGrpSpPr/>
          <p:nvPr/>
        </p:nvGrpSpPr>
        <p:grpSpPr>
          <a:xfrm rot="616910">
            <a:off x="635240" y="714186"/>
            <a:ext cx="2284584" cy="3620028"/>
            <a:chOff x="815600" y="654975"/>
            <a:chExt cx="1570784" cy="2488981"/>
          </a:xfrm>
        </p:grpSpPr>
        <p:sp>
          <p:nvSpPr>
            <p:cNvPr id="894" name="Google Shape;894;p35"/>
            <p:cNvSpPr/>
            <p:nvPr/>
          </p:nvSpPr>
          <p:spPr>
            <a:xfrm>
              <a:off x="815600" y="654975"/>
              <a:ext cx="1570784" cy="2488981"/>
            </a:xfrm>
            <a:custGeom>
              <a:avLst/>
              <a:gdLst/>
              <a:ahLst/>
              <a:cxnLst/>
              <a:rect l="l" t="t" r="r" b="b"/>
              <a:pathLst>
                <a:path w="58524" h="92734" extrusionOk="0">
                  <a:moveTo>
                    <a:pt x="58440" y="5629"/>
                  </a:moveTo>
                  <a:cubicBezTo>
                    <a:pt x="58398" y="5126"/>
                    <a:pt x="58377" y="4582"/>
                    <a:pt x="58314" y="3996"/>
                  </a:cubicBezTo>
                  <a:cubicBezTo>
                    <a:pt x="57875" y="293"/>
                    <a:pt x="54883" y="0"/>
                    <a:pt x="53983" y="0"/>
                  </a:cubicBezTo>
                  <a:cubicBezTo>
                    <a:pt x="53858" y="0"/>
                    <a:pt x="53711" y="0"/>
                    <a:pt x="53544" y="0"/>
                  </a:cubicBezTo>
                  <a:cubicBezTo>
                    <a:pt x="53523" y="0"/>
                    <a:pt x="52979" y="42"/>
                    <a:pt x="52979" y="42"/>
                  </a:cubicBezTo>
                  <a:cubicBezTo>
                    <a:pt x="51472" y="147"/>
                    <a:pt x="49757" y="272"/>
                    <a:pt x="48020" y="774"/>
                  </a:cubicBezTo>
                  <a:cubicBezTo>
                    <a:pt x="47874" y="816"/>
                    <a:pt x="47664" y="858"/>
                    <a:pt x="47560" y="879"/>
                  </a:cubicBezTo>
                  <a:cubicBezTo>
                    <a:pt x="46513" y="879"/>
                    <a:pt x="44609" y="1235"/>
                    <a:pt x="43354" y="3432"/>
                  </a:cubicBezTo>
                  <a:cubicBezTo>
                    <a:pt x="43333" y="3473"/>
                    <a:pt x="43312" y="3494"/>
                    <a:pt x="43312" y="3536"/>
                  </a:cubicBezTo>
                  <a:cubicBezTo>
                    <a:pt x="41889" y="6298"/>
                    <a:pt x="40362" y="9165"/>
                    <a:pt x="38625" y="12345"/>
                  </a:cubicBezTo>
                  <a:cubicBezTo>
                    <a:pt x="37203" y="14940"/>
                    <a:pt x="35926" y="17346"/>
                    <a:pt x="34775" y="19668"/>
                  </a:cubicBezTo>
                  <a:cubicBezTo>
                    <a:pt x="34775" y="19668"/>
                    <a:pt x="34754" y="19689"/>
                    <a:pt x="34754" y="19689"/>
                  </a:cubicBezTo>
                  <a:cubicBezTo>
                    <a:pt x="34629" y="19940"/>
                    <a:pt x="34503" y="20191"/>
                    <a:pt x="34378" y="20422"/>
                  </a:cubicBezTo>
                  <a:cubicBezTo>
                    <a:pt x="34085" y="20966"/>
                    <a:pt x="33771" y="21530"/>
                    <a:pt x="33499" y="22200"/>
                  </a:cubicBezTo>
                  <a:cubicBezTo>
                    <a:pt x="33415" y="22367"/>
                    <a:pt x="33332" y="22514"/>
                    <a:pt x="33269" y="22681"/>
                  </a:cubicBezTo>
                  <a:cubicBezTo>
                    <a:pt x="33164" y="22828"/>
                    <a:pt x="33060" y="22995"/>
                    <a:pt x="32976" y="23142"/>
                  </a:cubicBezTo>
                  <a:cubicBezTo>
                    <a:pt x="32850" y="23351"/>
                    <a:pt x="32725" y="23602"/>
                    <a:pt x="32641" y="23874"/>
                  </a:cubicBezTo>
                  <a:cubicBezTo>
                    <a:pt x="32327" y="24355"/>
                    <a:pt x="32076" y="24836"/>
                    <a:pt x="31867" y="25276"/>
                  </a:cubicBezTo>
                  <a:cubicBezTo>
                    <a:pt x="31867" y="25276"/>
                    <a:pt x="31804" y="25276"/>
                    <a:pt x="31804" y="25276"/>
                  </a:cubicBezTo>
                  <a:cubicBezTo>
                    <a:pt x="31386" y="25276"/>
                    <a:pt x="30967" y="25255"/>
                    <a:pt x="30549" y="25234"/>
                  </a:cubicBezTo>
                  <a:cubicBezTo>
                    <a:pt x="29670" y="25192"/>
                    <a:pt x="28770" y="25150"/>
                    <a:pt x="27850" y="25150"/>
                  </a:cubicBezTo>
                  <a:lnTo>
                    <a:pt x="27850" y="25150"/>
                  </a:lnTo>
                  <a:cubicBezTo>
                    <a:pt x="26657" y="25129"/>
                    <a:pt x="25464" y="25129"/>
                    <a:pt x="24272" y="25129"/>
                  </a:cubicBezTo>
                  <a:cubicBezTo>
                    <a:pt x="22221" y="25129"/>
                    <a:pt x="20547" y="25150"/>
                    <a:pt x="19020" y="25213"/>
                  </a:cubicBezTo>
                  <a:lnTo>
                    <a:pt x="18099" y="25234"/>
                  </a:lnTo>
                  <a:cubicBezTo>
                    <a:pt x="15609" y="25318"/>
                    <a:pt x="13036" y="25401"/>
                    <a:pt x="10462" y="25631"/>
                  </a:cubicBezTo>
                  <a:cubicBezTo>
                    <a:pt x="9751" y="25694"/>
                    <a:pt x="9060" y="25757"/>
                    <a:pt x="8412" y="25820"/>
                  </a:cubicBezTo>
                  <a:cubicBezTo>
                    <a:pt x="7742" y="25883"/>
                    <a:pt x="7114" y="25966"/>
                    <a:pt x="6445" y="26008"/>
                  </a:cubicBezTo>
                  <a:cubicBezTo>
                    <a:pt x="5273" y="26092"/>
                    <a:pt x="4248" y="26343"/>
                    <a:pt x="3244" y="26615"/>
                  </a:cubicBezTo>
                  <a:cubicBezTo>
                    <a:pt x="3181" y="26636"/>
                    <a:pt x="3139" y="26636"/>
                    <a:pt x="3076" y="26657"/>
                  </a:cubicBezTo>
                  <a:cubicBezTo>
                    <a:pt x="1214" y="27243"/>
                    <a:pt x="63" y="28833"/>
                    <a:pt x="42" y="30821"/>
                  </a:cubicBezTo>
                  <a:cubicBezTo>
                    <a:pt x="0" y="32704"/>
                    <a:pt x="21" y="34608"/>
                    <a:pt x="42" y="36449"/>
                  </a:cubicBezTo>
                  <a:cubicBezTo>
                    <a:pt x="42" y="36470"/>
                    <a:pt x="42" y="36491"/>
                    <a:pt x="42" y="36491"/>
                  </a:cubicBezTo>
                  <a:cubicBezTo>
                    <a:pt x="63" y="38102"/>
                    <a:pt x="84" y="39734"/>
                    <a:pt x="84" y="41324"/>
                  </a:cubicBezTo>
                  <a:cubicBezTo>
                    <a:pt x="105" y="42182"/>
                    <a:pt x="105" y="43019"/>
                    <a:pt x="105" y="43877"/>
                  </a:cubicBezTo>
                  <a:cubicBezTo>
                    <a:pt x="126" y="45216"/>
                    <a:pt x="126" y="46555"/>
                    <a:pt x="147" y="47894"/>
                  </a:cubicBezTo>
                  <a:cubicBezTo>
                    <a:pt x="147" y="50552"/>
                    <a:pt x="168" y="53293"/>
                    <a:pt x="252" y="56034"/>
                  </a:cubicBezTo>
                  <a:cubicBezTo>
                    <a:pt x="252" y="56034"/>
                    <a:pt x="252" y="56054"/>
                    <a:pt x="252" y="56075"/>
                  </a:cubicBezTo>
                  <a:cubicBezTo>
                    <a:pt x="293" y="57101"/>
                    <a:pt x="293" y="58147"/>
                    <a:pt x="293" y="59235"/>
                  </a:cubicBezTo>
                  <a:cubicBezTo>
                    <a:pt x="314" y="59779"/>
                    <a:pt x="314" y="60323"/>
                    <a:pt x="314" y="60846"/>
                  </a:cubicBezTo>
                  <a:lnTo>
                    <a:pt x="314" y="60930"/>
                  </a:lnTo>
                  <a:cubicBezTo>
                    <a:pt x="293" y="61076"/>
                    <a:pt x="293" y="61243"/>
                    <a:pt x="293" y="61411"/>
                  </a:cubicBezTo>
                  <a:cubicBezTo>
                    <a:pt x="293" y="63712"/>
                    <a:pt x="314" y="66056"/>
                    <a:pt x="356" y="68337"/>
                  </a:cubicBezTo>
                  <a:lnTo>
                    <a:pt x="356" y="68441"/>
                  </a:lnTo>
                  <a:cubicBezTo>
                    <a:pt x="335" y="68734"/>
                    <a:pt x="293" y="69299"/>
                    <a:pt x="398" y="69948"/>
                  </a:cubicBezTo>
                  <a:cubicBezTo>
                    <a:pt x="314" y="70659"/>
                    <a:pt x="314" y="71371"/>
                    <a:pt x="398" y="72061"/>
                  </a:cubicBezTo>
                  <a:cubicBezTo>
                    <a:pt x="398" y="72228"/>
                    <a:pt x="377" y="72396"/>
                    <a:pt x="398" y="72542"/>
                  </a:cubicBezTo>
                  <a:cubicBezTo>
                    <a:pt x="398" y="72563"/>
                    <a:pt x="398" y="72584"/>
                    <a:pt x="398" y="72605"/>
                  </a:cubicBezTo>
                  <a:cubicBezTo>
                    <a:pt x="398" y="72751"/>
                    <a:pt x="377" y="72919"/>
                    <a:pt x="398" y="73065"/>
                  </a:cubicBezTo>
                  <a:cubicBezTo>
                    <a:pt x="398" y="73254"/>
                    <a:pt x="419" y="73442"/>
                    <a:pt x="461" y="73609"/>
                  </a:cubicBezTo>
                  <a:cubicBezTo>
                    <a:pt x="440" y="74195"/>
                    <a:pt x="440" y="74823"/>
                    <a:pt x="503" y="75492"/>
                  </a:cubicBezTo>
                  <a:cubicBezTo>
                    <a:pt x="461" y="75911"/>
                    <a:pt x="461" y="76308"/>
                    <a:pt x="503" y="76706"/>
                  </a:cubicBezTo>
                  <a:lnTo>
                    <a:pt x="503" y="76957"/>
                  </a:lnTo>
                  <a:cubicBezTo>
                    <a:pt x="461" y="77313"/>
                    <a:pt x="461" y="77689"/>
                    <a:pt x="482" y="78066"/>
                  </a:cubicBezTo>
                  <a:cubicBezTo>
                    <a:pt x="461" y="78359"/>
                    <a:pt x="461" y="78652"/>
                    <a:pt x="503" y="78966"/>
                  </a:cubicBezTo>
                  <a:cubicBezTo>
                    <a:pt x="503" y="78987"/>
                    <a:pt x="503" y="79217"/>
                    <a:pt x="503" y="79217"/>
                  </a:cubicBezTo>
                  <a:cubicBezTo>
                    <a:pt x="503" y="79949"/>
                    <a:pt x="503" y="80702"/>
                    <a:pt x="503" y="81435"/>
                  </a:cubicBezTo>
                  <a:cubicBezTo>
                    <a:pt x="524" y="82146"/>
                    <a:pt x="524" y="82879"/>
                    <a:pt x="524" y="83590"/>
                  </a:cubicBezTo>
                  <a:cubicBezTo>
                    <a:pt x="524" y="83695"/>
                    <a:pt x="524" y="83799"/>
                    <a:pt x="524" y="83883"/>
                  </a:cubicBezTo>
                  <a:cubicBezTo>
                    <a:pt x="503" y="84176"/>
                    <a:pt x="503" y="84531"/>
                    <a:pt x="524" y="84908"/>
                  </a:cubicBezTo>
                  <a:cubicBezTo>
                    <a:pt x="524" y="84929"/>
                    <a:pt x="524" y="84950"/>
                    <a:pt x="544" y="84971"/>
                  </a:cubicBezTo>
                  <a:cubicBezTo>
                    <a:pt x="649" y="86310"/>
                    <a:pt x="1507" y="87754"/>
                    <a:pt x="3160" y="88277"/>
                  </a:cubicBezTo>
                  <a:cubicBezTo>
                    <a:pt x="3181" y="88298"/>
                    <a:pt x="3202" y="88319"/>
                    <a:pt x="3223" y="88340"/>
                  </a:cubicBezTo>
                  <a:cubicBezTo>
                    <a:pt x="3578" y="88570"/>
                    <a:pt x="4060" y="88905"/>
                    <a:pt x="4729" y="89156"/>
                  </a:cubicBezTo>
                  <a:cubicBezTo>
                    <a:pt x="4792" y="89197"/>
                    <a:pt x="4876" y="89239"/>
                    <a:pt x="4938" y="89260"/>
                  </a:cubicBezTo>
                  <a:cubicBezTo>
                    <a:pt x="5085" y="89365"/>
                    <a:pt x="5252" y="89449"/>
                    <a:pt x="5420" y="89532"/>
                  </a:cubicBezTo>
                  <a:cubicBezTo>
                    <a:pt x="5587" y="89616"/>
                    <a:pt x="5775" y="89700"/>
                    <a:pt x="5964" y="89783"/>
                  </a:cubicBezTo>
                  <a:cubicBezTo>
                    <a:pt x="6487" y="90076"/>
                    <a:pt x="6968" y="90244"/>
                    <a:pt x="7282" y="90348"/>
                  </a:cubicBezTo>
                  <a:cubicBezTo>
                    <a:pt x="9207" y="91039"/>
                    <a:pt x="11236" y="91583"/>
                    <a:pt x="13475" y="92001"/>
                  </a:cubicBezTo>
                  <a:cubicBezTo>
                    <a:pt x="16049" y="92503"/>
                    <a:pt x="18727" y="92734"/>
                    <a:pt x="21949" y="92734"/>
                  </a:cubicBezTo>
                  <a:lnTo>
                    <a:pt x="21970" y="92734"/>
                  </a:lnTo>
                  <a:cubicBezTo>
                    <a:pt x="25548" y="92692"/>
                    <a:pt x="28687" y="92378"/>
                    <a:pt x="31532" y="91792"/>
                  </a:cubicBezTo>
                  <a:cubicBezTo>
                    <a:pt x="34022" y="91290"/>
                    <a:pt x="36261" y="90683"/>
                    <a:pt x="38374" y="89972"/>
                  </a:cubicBezTo>
                  <a:cubicBezTo>
                    <a:pt x="39232" y="89700"/>
                    <a:pt x="39985" y="89365"/>
                    <a:pt x="40718" y="89030"/>
                  </a:cubicBezTo>
                  <a:cubicBezTo>
                    <a:pt x="41073" y="88884"/>
                    <a:pt x="41429" y="88716"/>
                    <a:pt x="41785" y="88570"/>
                  </a:cubicBezTo>
                  <a:cubicBezTo>
                    <a:pt x="41806" y="88570"/>
                    <a:pt x="41994" y="88486"/>
                    <a:pt x="41994" y="88486"/>
                  </a:cubicBezTo>
                  <a:cubicBezTo>
                    <a:pt x="43124" y="88005"/>
                    <a:pt x="44651" y="87063"/>
                    <a:pt x="44651" y="84594"/>
                  </a:cubicBezTo>
                  <a:cubicBezTo>
                    <a:pt x="44651" y="84531"/>
                    <a:pt x="44651" y="84469"/>
                    <a:pt x="44651" y="84385"/>
                  </a:cubicBezTo>
                  <a:cubicBezTo>
                    <a:pt x="44651" y="84364"/>
                    <a:pt x="44672" y="81958"/>
                    <a:pt x="44693" y="80765"/>
                  </a:cubicBezTo>
                  <a:cubicBezTo>
                    <a:pt x="44714" y="77187"/>
                    <a:pt x="44756" y="73505"/>
                    <a:pt x="44819" y="69843"/>
                  </a:cubicBezTo>
                  <a:cubicBezTo>
                    <a:pt x="44840" y="67793"/>
                    <a:pt x="44861" y="65742"/>
                    <a:pt x="44861" y="63671"/>
                  </a:cubicBezTo>
                  <a:cubicBezTo>
                    <a:pt x="44902" y="60155"/>
                    <a:pt x="44923" y="56515"/>
                    <a:pt x="45007" y="52937"/>
                  </a:cubicBezTo>
                  <a:cubicBezTo>
                    <a:pt x="45049" y="50049"/>
                    <a:pt x="45070" y="47141"/>
                    <a:pt x="45070" y="44316"/>
                  </a:cubicBezTo>
                  <a:cubicBezTo>
                    <a:pt x="45070" y="41973"/>
                    <a:pt x="45091" y="39546"/>
                    <a:pt x="45112" y="37160"/>
                  </a:cubicBezTo>
                  <a:cubicBezTo>
                    <a:pt x="45133" y="36700"/>
                    <a:pt x="45133" y="36240"/>
                    <a:pt x="45133" y="35779"/>
                  </a:cubicBezTo>
                  <a:cubicBezTo>
                    <a:pt x="45174" y="34398"/>
                    <a:pt x="45195" y="32955"/>
                    <a:pt x="45133" y="31469"/>
                  </a:cubicBezTo>
                  <a:cubicBezTo>
                    <a:pt x="45091" y="29168"/>
                    <a:pt x="44212" y="27640"/>
                    <a:pt x="42412" y="26720"/>
                  </a:cubicBezTo>
                  <a:cubicBezTo>
                    <a:pt x="43061" y="25506"/>
                    <a:pt x="43710" y="24292"/>
                    <a:pt x="44337" y="23100"/>
                  </a:cubicBezTo>
                  <a:cubicBezTo>
                    <a:pt x="45405" y="21091"/>
                    <a:pt x="46493" y="19061"/>
                    <a:pt x="47539" y="17095"/>
                  </a:cubicBezTo>
                  <a:lnTo>
                    <a:pt x="48627" y="15044"/>
                  </a:lnTo>
                  <a:cubicBezTo>
                    <a:pt x="49359" y="13684"/>
                    <a:pt x="50112" y="12240"/>
                    <a:pt x="51033" y="10504"/>
                  </a:cubicBezTo>
                  <a:cubicBezTo>
                    <a:pt x="51138" y="10483"/>
                    <a:pt x="51263" y="10483"/>
                    <a:pt x="51368" y="10483"/>
                  </a:cubicBezTo>
                  <a:cubicBezTo>
                    <a:pt x="51786" y="10441"/>
                    <a:pt x="52163" y="10420"/>
                    <a:pt x="52519" y="10420"/>
                  </a:cubicBezTo>
                  <a:cubicBezTo>
                    <a:pt x="52560" y="10420"/>
                    <a:pt x="52623" y="10420"/>
                    <a:pt x="52665" y="10399"/>
                  </a:cubicBezTo>
                  <a:cubicBezTo>
                    <a:pt x="53230" y="10378"/>
                    <a:pt x="53816" y="10378"/>
                    <a:pt x="54464" y="10378"/>
                  </a:cubicBezTo>
                  <a:cubicBezTo>
                    <a:pt x="55971" y="10378"/>
                    <a:pt x="56913" y="9709"/>
                    <a:pt x="57436" y="9144"/>
                  </a:cubicBezTo>
                  <a:cubicBezTo>
                    <a:pt x="58168" y="8370"/>
                    <a:pt x="58524" y="7344"/>
                    <a:pt x="58461" y="6214"/>
                  </a:cubicBezTo>
                  <a:cubicBezTo>
                    <a:pt x="58440" y="6005"/>
                    <a:pt x="58440" y="5817"/>
                    <a:pt x="58440" y="5629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895" name="Google Shape;895;p35"/>
            <p:cNvGrpSpPr/>
            <p:nvPr/>
          </p:nvGrpSpPr>
          <p:grpSpPr>
            <a:xfrm>
              <a:off x="897338" y="721975"/>
              <a:ext cx="1407300" cy="2342350"/>
              <a:chOff x="1990750" y="549300"/>
              <a:chExt cx="1407300" cy="2342350"/>
            </a:xfrm>
          </p:grpSpPr>
          <p:sp>
            <p:nvSpPr>
              <p:cNvPr id="896" name="Google Shape;896;p35"/>
              <p:cNvSpPr/>
              <p:nvPr/>
            </p:nvSpPr>
            <p:spPr>
              <a:xfrm>
                <a:off x="2004650" y="1300150"/>
                <a:ext cx="1019950" cy="222150"/>
              </a:xfrm>
              <a:custGeom>
                <a:avLst/>
                <a:gdLst/>
                <a:ahLst/>
                <a:cxnLst/>
                <a:rect l="l" t="t" r="r" b="b"/>
                <a:pathLst>
                  <a:path w="40798" h="8886" extrusionOk="0">
                    <a:moveTo>
                      <a:pt x="26086" y="1579"/>
                    </a:moveTo>
                    <a:cubicBezTo>
                      <a:pt x="25910" y="1604"/>
                      <a:pt x="25760" y="1604"/>
                      <a:pt x="25610" y="1604"/>
                    </a:cubicBezTo>
                    <a:cubicBezTo>
                      <a:pt x="25760" y="1579"/>
                      <a:pt x="25910" y="1579"/>
                      <a:pt x="26086" y="1579"/>
                    </a:cubicBezTo>
                    <a:close/>
                    <a:moveTo>
                      <a:pt x="40547" y="0"/>
                    </a:moveTo>
                    <a:cubicBezTo>
                      <a:pt x="38667" y="351"/>
                      <a:pt x="36813" y="702"/>
                      <a:pt x="34933" y="853"/>
                    </a:cubicBezTo>
                    <a:cubicBezTo>
                      <a:pt x="32602" y="1078"/>
                      <a:pt x="30271" y="1254"/>
                      <a:pt x="27966" y="1354"/>
                    </a:cubicBezTo>
                    <a:cubicBezTo>
                      <a:pt x="25058" y="1479"/>
                      <a:pt x="22151" y="1529"/>
                      <a:pt x="19269" y="1554"/>
                    </a:cubicBezTo>
                    <a:cubicBezTo>
                      <a:pt x="18593" y="1563"/>
                      <a:pt x="17918" y="1567"/>
                      <a:pt x="17243" y="1567"/>
                    </a:cubicBezTo>
                    <a:cubicBezTo>
                      <a:pt x="13815" y="1567"/>
                      <a:pt x="10402" y="1459"/>
                      <a:pt x="6988" y="1229"/>
                    </a:cubicBezTo>
                    <a:cubicBezTo>
                      <a:pt x="5860" y="1165"/>
                      <a:pt x="4732" y="956"/>
                      <a:pt x="3604" y="956"/>
                    </a:cubicBezTo>
                    <a:cubicBezTo>
                      <a:pt x="3404" y="956"/>
                      <a:pt x="3203" y="963"/>
                      <a:pt x="3003" y="978"/>
                    </a:cubicBezTo>
                    <a:cubicBezTo>
                      <a:pt x="2201" y="802"/>
                      <a:pt x="1399" y="602"/>
                      <a:pt x="572" y="452"/>
                    </a:cubicBezTo>
                    <a:cubicBezTo>
                      <a:pt x="485" y="432"/>
                      <a:pt x="410" y="422"/>
                      <a:pt x="346" y="422"/>
                    </a:cubicBezTo>
                    <a:cubicBezTo>
                      <a:pt x="78" y="422"/>
                      <a:pt x="0" y="598"/>
                      <a:pt x="21" y="1003"/>
                    </a:cubicBezTo>
                    <a:cubicBezTo>
                      <a:pt x="46" y="1379"/>
                      <a:pt x="121" y="1780"/>
                      <a:pt x="121" y="2181"/>
                    </a:cubicBezTo>
                    <a:cubicBezTo>
                      <a:pt x="121" y="3710"/>
                      <a:pt x="171" y="5239"/>
                      <a:pt x="196" y="6767"/>
                    </a:cubicBezTo>
                    <a:cubicBezTo>
                      <a:pt x="722" y="7043"/>
                      <a:pt x="1249" y="7369"/>
                      <a:pt x="1825" y="7444"/>
                    </a:cubicBezTo>
                    <a:cubicBezTo>
                      <a:pt x="4407" y="7795"/>
                      <a:pt x="6963" y="8246"/>
                      <a:pt x="9570" y="8497"/>
                    </a:cubicBezTo>
                    <a:cubicBezTo>
                      <a:pt x="11550" y="8547"/>
                      <a:pt x="13555" y="8722"/>
                      <a:pt x="15535" y="8772"/>
                    </a:cubicBezTo>
                    <a:cubicBezTo>
                      <a:pt x="15836" y="8802"/>
                      <a:pt x="16141" y="8808"/>
                      <a:pt x="16447" y="8808"/>
                    </a:cubicBezTo>
                    <a:cubicBezTo>
                      <a:pt x="16696" y="8808"/>
                      <a:pt x="16945" y="8804"/>
                      <a:pt x="17193" y="8804"/>
                    </a:cubicBezTo>
                    <a:cubicBezTo>
                      <a:pt x="17427" y="8804"/>
                      <a:pt x="17660" y="8808"/>
                      <a:pt x="17890" y="8823"/>
                    </a:cubicBezTo>
                    <a:cubicBezTo>
                      <a:pt x="17966" y="8797"/>
                      <a:pt x="18066" y="8772"/>
                      <a:pt x="18166" y="8747"/>
                    </a:cubicBezTo>
                    <a:cubicBezTo>
                      <a:pt x="18226" y="8675"/>
                      <a:pt x="18292" y="8638"/>
                      <a:pt x="18356" y="8638"/>
                    </a:cubicBezTo>
                    <a:cubicBezTo>
                      <a:pt x="18424" y="8638"/>
                      <a:pt x="18490" y="8681"/>
                      <a:pt x="18542" y="8772"/>
                    </a:cubicBezTo>
                    <a:cubicBezTo>
                      <a:pt x="18642" y="8797"/>
                      <a:pt x="18717" y="8823"/>
                      <a:pt x="18818" y="8848"/>
                    </a:cubicBezTo>
                    <a:cubicBezTo>
                      <a:pt x="19181" y="8873"/>
                      <a:pt x="19545" y="8885"/>
                      <a:pt x="19908" y="8885"/>
                    </a:cubicBezTo>
                    <a:cubicBezTo>
                      <a:pt x="20271" y="8885"/>
                      <a:pt x="20635" y="8873"/>
                      <a:pt x="20998" y="8848"/>
                    </a:cubicBezTo>
                    <a:cubicBezTo>
                      <a:pt x="21098" y="8823"/>
                      <a:pt x="21174" y="8797"/>
                      <a:pt x="21274" y="8772"/>
                    </a:cubicBezTo>
                    <a:cubicBezTo>
                      <a:pt x="21356" y="8731"/>
                      <a:pt x="21438" y="8691"/>
                      <a:pt x="21533" y="8691"/>
                    </a:cubicBezTo>
                    <a:cubicBezTo>
                      <a:pt x="21555" y="8691"/>
                      <a:pt x="21577" y="8693"/>
                      <a:pt x="21600" y="8697"/>
                    </a:cubicBezTo>
                    <a:cubicBezTo>
                      <a:pt x="21675" y="8722"/>
                      <a:pt x="21750" y="8722"/>
                      <a:pt x="21825" y="8722"/>
                    </a:cubicBezTo>
                    <a:cubicBezTo>
                      <a:pt x="21875" y="8710"/>
                      <a:pt x="21926" y="8703"/>
                      <a:pt x="21979" y="8703"/>
                    </a:cubicBezTo>
                    <a:cubicBezTo>
                      <a:pt x="22032" y="8703"/>
                      <a:pt x="22088" y="8710"/>
                      <a:pt x="22151" y="8722"/>
                    </a:cubicBezTo>
                    <a:cubicBezTo>
                      <a:pt x="22226" y="8722"/>
                      <a:pt x="22276" y="8747"/>
                      <a:pt x="22352" y="8747"/>
                    </a:cubicBezTo>
                    <a:lnTo>
                      <a:pt x="22577" y="8747"/>
                    </a:lnTo>
                    <a:cubicBezTo>
                      <a:pt x="22677" y="8722"/>
                      <a:pt x="22753" y="8722"/>
                      <a:pt x="22828" y="8697"/>
                    </a:cubicBezTo>
                    <a:cubicBezTo>
                      <a:pt x="22856" y="8694"/>
                      <a:pt x="22885" y="8692"/>
                      <a:pt x="22914" y="8692"/>
                    </a:cubicBezTo>
                    <a:cubicBezTo>
                      <a:pt x="23086" y="8692"/>
                      <a:pt x="23261" y="8747"/>
                      <a:pt x="23454" y="8747"/>
                    </a:cubicBezTo>
                    <a:cubicBezTo>
                      <a:pt x="23555" y="8747"/>
                      <a:pt x="23630" y="8722"/>
                      <a:pt x="23730" y="8697"/>
                    </a:cubicBezTo>
                    <a:cubicBezTo>
                      <a:pt x="23998" y="8682"/>
                      <a:pt x="24266" y="8678"/>
                      <a:pt x="24534" y="8678"/>
                    </a:cubicBezTo>
                    <a:cubicBezTo>
                      <a:pt x="24818" y="8678"/>
                      <a:pt x="25102" y="8683"/>
                      <a:pt x="25387" y="8683"/>
                    </a:cubicBezTo>
                    <a:cubicBezTo>
                      <a:pt x="25737" y="8683"/>
                      <a:pt x="26087" y="8676"/>
                      <a:pt x="26437" y="8647"/>
                    </a:cubicBezTo>
                    <a:cubicBezTo>
                      <a:pt x="27038" y="8497"/>
                      <a:pt x="27665" y="8522"/>
                      <a:pt x="28266" y="8396"/>
                    </a:cubicBezTo>
                    <a:cubicBezTo>
                      <a:pt x="30246" y="8171"/>
                      <a:pt x="32226" y="8096"/>
                      <a:pt x="34181" y="7670"/>
                    </a:cubicBezTo>
                    <a:cubicBezTo>
                      <a:pt x="35058" y="7444"/>
                      <a:pt x="35936" y="7244"/>
                      <a:pt x="36788" y="7018"/>
                    </a:cubicBezTo>
                    <a:cubicBezTo>
                      <a:pt x="37715" y="6818"/>
                      <a:pt x="38667" y="6592"/>
                      <a:pt x="39444" y="5990"/>
                    </a:cubicBezTo>
                    <a:lnTo>
                      <a:pt x="39870" y="5640"/>
                    </a:lnTo>
                    <a:cubicBezTo>
                      <a:pt x="40297" y="5589"/>
                      <a:pt x="40472" y="5339"/>
                      <a:pt x="40472" y="4888"/>
                    </a:cubicBezTo>
                    <a:cubicBezTo>
                      <a:pt x="40472" y="3985"/>
                      <a:pt x="40522" y="3083"/>
                      <a:pt x="40497" y="2206"/>
                    </a:cubicBezTo>
                    <a:cubicBezTo>
                      <a:pt x="40497" y="1479"/>
                      <a:pt x="40798" y="752"/>
                      <a:pt x="4054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97" name="Google Shape;897;p35"/>
              <p:cNvSpPr/>
              <p:nvPr/>
            </p:nvSpPr>
            <p:spPr>
              <a:xfrm>
                <a:off x="2011425" y="1901575"/>
                <a:ext cx="1001275" cy="785200"/>
              </a:xfrm>
              <a:custGeom>
                <a:avLst/>
                <a:gdLst/>
                <a:ahLst/>
                <a:cxnLst/>
                <a:rect l="l" t="t" r="r" b="b"/>
                <a:pathLst>
                  <a:path w="40051" h="31408" extrusionOk="0">
                    <a:moveTo>
                      <a:pt x="39914" y="1"/>
                    </a:moveTo>
                    <a:cubicBezTo>
                      <a:pt x="39439" y="1"/>
                      <a:pt x="39307" y="560"/>
                      <a:pt x="38898" y="680"/>
                    </a:cubicBezTo>
                    <a:cubicBezTo>
                      <a:pt x="38823" y="731"/>
                      <a:pt x="38747" y="781"/>
                      <a:pt x="38672" y="856"/>
                    </a:cubicBezTo>
                    <a:cubicBezTo>
                      <a:pt x="37385" y="1755"/>
                      <a:pt x="36131" y="2721"/>
                      <a:pt x="34543" y="2721"/>
                    </a:cubicBezTo>
                    <a:cubicBezTo>
                      <a:pt x="34184" y="2721"/>
                      <a:pt x="33807" y="2671"/>
                      <a:pt x="33409" y="2560"/>
                    </a:cubicBezTo>
                    <a:cubicBezTo>
                      <a:pt x="33296" y="2532"/>
                      <a:pt x="33176" y="2518"/>
                      <a:pt x="33053" y="2518"/>
                    </a:cubicBezTo>
                    <a:cubicBezTo>
                      <a:pt x="32849" y="2518"/>
                      <a:pt x="32635" y="2557"/>
                      <a:pt x="32432" y="2635"/>
                    </a:cubicBezTo>
                    <a:cubicBezTo>
                      <a:pt x="32231" y="2685"/>
                      <a:pt x="32056" y="2786"/>
                      <a:pt x="32206" y="3061"/>
                    </a:cubicBezTo>
                    <a:cubicBezTo>
                      <a:pt x="32782" y="3387"/>
                      <a:pt x="33509" y="3187"/>
                      <a:pt x="34111" y="3563"/>
                    </a:cubicBezTo>
                    <a:cubicBezTo>
                      <a:pt x="34487" y="3788"/>
                      <a:pt x="34863" y="3989"/>
                      <a:pt x="34863" y="4515"/>
                    </a:cubicBezTo>
                    <a:cubicBezTo>
                      <a:pt x="34838" y="5016"/>
                      <a:pt x="34537" y="5292"/>
                      <a:pt x="34136" y="5518"/>
                    </a:cubicBezTo>
                    <a:cubicBezTo>
                      <a:pt x="33513" y="5851"/>
                      <a:pt x="32850" y="5948"/>
                      <a:pt x="32166" y="5948"/>
                    </a:cubicBezTo>
                    <a:cubicBezTo>
                      <a:pt x="32079" y="5948"/>
                      <a:pt x="31993" y="5946"/>
                      <a:pt x="31905" y="5944"/>
                    </a:cubicBezTo>
                    <a:cubicBezTo>
                      <a:pt x="30777" y="5893"/>
                      <a:pt x="30477" y="5643"/>
                      <a:pt x="30326" y="4465"/>
                    </a:cubicBezTo>
                    <a:cubicBezTo>
                      <a:pt x="30276" y="4239"/>
                      <a:pt x="30301" y="3989"/>
                      <a:pt x="30076" y="3863"/>
                    </a:cubicBezTo>
                    <a:cubicBezTo>
                      <a:pt x="29744" y="3734"/>
                      <a:pt x="29404" y="3712"/>
                      <a:pt x="29061" y="3712"/>
                    </a:cubicBezTo>
                    <a:cubicBezTo>
                      <a:pt x="28885" y="3712"/>
                      <a:pt x="28709" y="3717"/>
                      <a:pt x="28532" y="3717"/>
                    </a:cubicBezTo>
                    <a:cubicBezTo>
                      <a:pt x="28453" y="3717"/>
                      <a:pt x="28375" y="3716"/>
                      <a:pt x="28296" y="3713"/>
                    </a:cubicBezTo>
                    <a:lnTo>
                      <a:pt x="27995" y="3713"/>
                    </a:lnTo>
                    <a:cubicBezTo>
                      <a:pt x="27505" y="3721"/>
                      <a:pt x="27015" y="3735"/>
                      <a:pt x="26527" y="3735"/>
                    </a:cubicBezTo>
                    <a:cubicBezTo>
                      <a:pt x="25393" y="3735"/>
                      <a:pt x="24270" y="3657"/>
                      <a:pt x="23183" y="3237"/>
                    </a:cubicBezTo>
                    <a:cubicBezTo>
                      <a:pt x="23208" y="3187"/>
                      <a:pt x="23233" y="3112"/>
                      <a:pt x="23208" y="3036"/>
                    </a:cubicBezTo>
                    <a:cubicBezTo>
                      <a:pt x="23183" y="2961"/>
                      <a:pt x="23108" y="2886"/>
                      <a:pt x="23033" y="2861"/>
                    </a:cubicBezTo>
                    <a:cubicBezTo>
                      <a:pt x="22281" y="2786"/>
                      <a:pt x="21554" y="2560"/>
                      <a:pt x="20903" y="2134"/>
                    </a:cubicBezTo>
                    <a:cubicBezTo>
                      <a:pt x="20887" y="2132"/>
                      <a:pt x="20871" y="2131"/>
                      <a:pt x="20856" y="2131"/>
                    </a:cubicBezTo>
                    <a:cubicBezTo>
                      <a:pt x="20714" y="2131"/>
                      <a:pt x="20583" y="2205"/>
                      <a:pt x="20433" y="2205"/>
                    </a:cubicBezTo>
                    <a:cubicBezTo>
                      <a:pt x="20391" y="2205"/>
                      <a:pt x="20347" y="2199"/>
                      <a:pt x="20301" y="2184"/>
                    </a:cubicBezTo>
                    <a:cubicBezTo>
                      <a:pt x="20226" y="2134"/>
                      <a:pt x="20151" y="2109"/>
                      <a:pt x="20076" y="2059"/>
                    </a:cubicBezTo>
                    <a:cubicBezTo>
                      <a:pt x="18923" y="1482"/>
                      <a:pt x="17644" y="1207"/>
                      <a:pt x="16517" y="555"/>
                    </a:cubicBezTo>
                    <a:cubicBezTo>
                      <a:pt x="15564" y="79"/>
                      <a:pt x="14537" y="154"/>
                      <a:pt x="13509" y="54"/>
                    </a:cubicBezTo>
                    <a:cubicBezTo>
                      <a:pt x="12883" y="104"/>
                      <a:pt x="13033" y="781"/>
                      <a:pt x="12682" y="1081"/>
                    </a:cubicBezTo>
                    <a:cubicBezTo>
                      <a:pt x="12363" y="1444"/>
                      <a:pt x="11994" y="1555"/>
                      <a:pt x="11604" y="1555"/>
                    </a:cubicBezTo>
                    <a:cubicBezTo>
                      <a:pt x="11319" y="1555"/>
                      <a:pt x="11023" y="1496"/>
                      <a:pt x="10727" y="1432"/>
                    </a:cubicBezTo>
                    <a:cubicBezTo>
                      <a:pt x="10235" y="1432"/>
                      <a:pt x="10043" y="774"/>
                      <a:pt x="9562" y="774"/>
                    </a:cubicBezTo>
                    <a:cubicBezTo>
                      <a:pt x="9504" y="774"/>
                      <a:pt x="9441" y="784"/>
                      <a:pt x="9374" y="806"/>
                    </a:cubicBezTo>
                    <a:cubicBezTo>
                      <a:pt x="8797" y="1182"/>
                      <a:pt x="8196" y="1432"/>
                      <a:pt x="7519" y="1533"/>
                    </a:cubicBezTo>
                    <a:cubicBezTo>
                      <a:pt x="6943" y="1621"/>
                      <a:pt x="6370" y="1660"/>
                      <a:pt x="5801" y="1660"/>
                    </a:cubicBezTo>
                    <a:cubicBezTo>
                      <a:pt x="4439" y="1660"/>
                      <a:pt x="3090" y="1439"/>
                      <a:pt x="1730" y="1157"/>
                    </a:cubicBezTo>
                    <a:cubicBezTo>
                      <a:pt x="1243" y="1041"/>
                      <a:pt x="778" y="775"/>
                      <a:pt x="255" y="775"/>
                    </a:cubicBezTo>
                    <a:cubicBezTo>
                      <a:pt x="212" y="775"/>
                      <a:pt x="169" y="777"/>
                      <a:pt x="126" y="781"/>
                    </a:cubicBezTo>
                    <a:cubicBezTo>
                      <a:pt x="126" y="5192"/>
                      <a:pt x="126" y="9603"/>
                      <a:pt x="151" y="14014"/>
                    </a:cubicBezTo>
                    <a:cubicBezTo>
                      <a:pt x="0" y="14139"/>
                      <a:pt x="0" y="14290"/>
                      <a:pt x="101" y="14415"/>
                    </a:cubicBezTo>
                    <a:cubicBezTo>
                      <a:pt x="101" y="14490"/>
                      <a:pt x="101" y="14565"/>
                      <a:pt x="101" y="14615"/>
                    </a:cubicBezTo>
                    <a:cubicBezTo>
                      <a:pt x="101" y="14615"/>
                      <a:pt x="75" y="14640"/>
                      <a:pt x="50" y="14691"/>
                    </a:cubicBezTo>
                    <a:cubicBezTo>
                      <a:pt x="50" y="14741"/>
                      <a:pt x="75" y="14766"/>
                      <a:pt x="101" y="14816"/>
                    </a:cubicBezTo>
                    <a:cubicBezTo>
                      <a:pt x="101" y="14966"/>
                      <a:pt x="126" y="15092"/>
                      <a:pt x="126" y="15217"/>
                    </a:cubicBezTo>
                    <a:cubicBezTo>
                      <a:pt x="0" y="15367"/>
                      <a:pt x="0" y="15493"/>
                      <a:pt x="126" y="15618"/>
                    </a:cubicBezTo>
                    <a:cubicBezTo>
                      <a:pt x="126" y="15743"/>
                      <a:pt x="126" y="15868"/>
                      <a:pt x="126" y="15994"/>
                    </a:cubicBezTo>
                    <a:cubicBezTo>
                      <a:pt x="251" y="16144"/>
                      <a:pt x="226" y="16320"/>
                      <a:pt x="126" y="16470"/>
                    </a:cubicBezTo>
                    <a:cubicBezTo>
                      <a:pt x="151" y="16520"/>
                      <a:pt x="151" y="16545"/>
                      <a:pt x="126" y="16595"/>
                    </a:cubicBezTo>
                    <a:cubicBezTo>
                      <a:pt x="201" y="16670"/>
                      <a:pt x="201" y="16771"/>
                      <a:pt x="126" y="16871"/>
                    </a:cubicBezTo>
                    <a:cubicBezTo>
                      <a:pt x="126" y="17247"/>
                      <a:pt x="126" y="17623"/>
                      <a:pt x="126" y="17999"/>
                    </a:cubicBezTo>
                    <a:cubicBezTo>
                      <a:pt x="276" y="18274"/>
                      <a:pt x="251" y="18575"/>
                      <a:pt x="126" y="18876"/>
                    </a:cubicBezTo>
                    <a:cubicBezTo>
                      <a:pt x="151" y="18926"/>
                      <a:pt x="151" y="18951"/>
                      <a:pt x="126" y="19001"/>
                    </a:cubicBezTo>
                    <a:cubicBezTo>
                      <a:pt x="301" y="19352"/>
                      <a:pt x="201" y="19728"/>
                      <a:pt x="226" y="20079"/>
                    </a:cubicBezTo>
                    <a:cubicBezTo>
                      <a:pt x="276" y="22134"/>
                      <a:pt x="126" y="24189"/>
                      <a:pt x="276" y="26244"/>
                    </a:cubicBezTo>
                    <a:lnTo>
                      <a:pt x="326" y="26244"/>
                    </a:lnTo>
                    <a:cubicBezTo>
                      <a:pt x="458" y="26357"/>
                      <a:pt x="603" y="26414"/>
                      <a:pt x="763" y="26414"/>
                    </a:cubicBezTo>
                    <a:cubicBezTo>
                      <a:pt x="816" y="26414"/>
                      <a:pt x="871" y="26407"/>
                      <a:pt x="928" y="26395"/>
                    </a:cubicBezTo>
                    <a:cubicBezTo>
                      <a:pt x="1203" y="26295"/>
                      <a:pt x="1454" y="26119"/>
                      <a:pt x="1730" y="26044"/>
                    </a:cubicBezTo>
                    <a:cubicBezTo>
                      <a:pt x="3166" y="25542"/>
                      <a:pt x="4602" y="25207"/>
                      <a:pt x="6114" y="25207"/>
                    </a:cubicBezTo>
                    <a:cubicBezTo>
                      <a:pt x="6264" y="25207"/>
                      <a:pt x="6415" y="25210"/>
                      <a:pt x="6567" y="25217"/>
                    </a:cubicBezTo>
                    <a:cubicBezTo>
                      <a:pt x="7446" y="25259"/>
                      <a:pt x="8325" y="25528"/>
                      <a:pt x="9219" y="25528"/>
                    </a:cubicBezTo>
                    <a:cubicBezTo>
                      <a:pt x="9395" y="25528"/>
                      <a:pt x="9572" y="25517"/>
                      <a:pt x="9750" y="25493"/>
                    </a:cubicBezTo>
                    <a:cubicBezTo>
                      <a:pt x="9900" y="25142"/>
                      <a:pt x="9700" y="24841"/>
                      <a:pt x="9624" y="24540"/>
                    </a:cubicBezTo>
                    <a:cubicBezTo>
                      <a:pt x="9248" y="23036"/>
                      <a:pt x="9850" y="22134"/>
                      <a:pt x="11429" y="21909"/>
                    </a:cubicBezTo>
                    <a:cubicBezTo>
                      <a:pt x="11855" y="21858"/>
                      <a:pt x="12281" y="21959"/>
                      <a:pt x="12682" y="21733"/>
                    </a:cubicBezTo>
                    <a:cubicBezTo>
                      <a:pt x="12883" y="21558"/>
                      <a:pt x="12707" y="21432"/>
                      <a:pt x="12607" y="21332"/>
                    </a:cubicBezTo>
                    <a:cubicBezTo>
                      <a:pt x="12737" y="21283"/>
                      <a:pt x="12856" y="21253"/>
                      <a:pt x="12958" y="21253"/>
                    </a:cubicBezTo>
                    <a:cubicBezTo>
                      <a:pt x="13171" y="21253"/>
                      <a:pt x="13309" y="21385"/>
                      <a:pt x="13309" y="21758"/>
                    </a:cubicBezTo>
                    <a:cubicBezTo>
                      <a:pt x="13309" y="21858"/>
                      <a:pt x="13334" y="21959"/>
                      <a:pt x="13359" y="22059"/>
                    </a:cubicBezTo>
                    <a:cubicBezTo>
                      <a:pt x="13409" y="22285"/>
                      <a:pt x="13484" y="22485"/>
                      <a:pt x="13584" y="22686"/>
                    </a:cubicBezTo>
                    <a:cubicBezTo>
                      <a:pt x="13860" y="23312"/>
                      <a:pt x="13985" y="23964"/>
                      <a:pt x="13835" y="24640"/>
                    </a:cubicBezTo>
                    <a:cubicBezTo>
                      <a:pt x="13810" y="24741"/>
                      <a:pt x="13785" y="24816"/>
                      <a:pt x="13785" y="24916"/>
                    </a:cubicBezTo>
                    <a:cubicBezTo>
                      <a:pt x="13735" y="25067"/>
                      <a:pt x="13685" y="25242"/>
                      <a:pt x="13634" y="25392"/>
                    </a:cubicBezTo>
                    <a:cubicBezTo>
                      <a:pt x="13584" y="25468"/>
                      <a:pt x="13559" y="25543"/>
                      <a:pt x="13534" y="25618"/>
                    </a:cubicBezTo>
                    <a:cubicBezTo>
                      <a:pt x="13434" y="25919"/>
                      <a:pt x="13233" y="26144"/>
                      <a:pt x="12983" y="26320"/>
                    </a:cubicBezTo>
                    <a:cubicBezTo>
                      <a:pt x="12707" y="26570"/>
                      <a:pt x="12281" y="26545"/>
                      <a:pt x="12081" y="26896"/>
                    </a:cubicBezTo>
                    <a:cubicBezTo>
                      <a:pt x="12106" y="27172"/>
                      <a:pt x="12331" y="27272"/>
                      <a:pt x="12532" y="27422"/>
                    </a:cubicBezTo>
                    <a:cubicBezTo>
                      <a:pt x="13760" y="28400"/>
                      <a:pt x="15188" y="29152"/>
                      <a:pt x="16492" y="30054"/>
                    </a:cubicBezTo>
                    <a:cubicBezTo>
                      <a:pt x="17795" y="30831"/>
                      <a:pt x="19198" y="31307"/>
                      <a:pt x="20727" y="31407"/>
                    </a:cubicBezTo>
                    <a:cubicBezTo>
                      <a:pt x="20827" y="31407"/>
                      <a:pt x="20928" y="31407"/>
                      <a:pt x="21028" y="31382"/>
                    </a:cubicBezTo>
                    <a:cubicBezTo>
                      <a:pt x="21103" y="31357"/>
                      <a:pt x="21203" y="31332"/>
                      <a:pt x="21304" y="31307"/>
                    </a:cubicBezTo>
                    <a:cubicBezTo>
                      <a:pt x="21980" y="31182"/>
                      <a:pt x="22682" y="31182"/>
                      <a:pt x="23359" y="31006"/>
                    </a:cubicBezTo>
                    <a:cubicBezTo>
                      <a:pt x="24512" y="30605"/>
                      <a:pt x="25464" y="29828"/>
                      <a:pt x="26467" y="29202"/>
                    </a:cubicBezTo>
                    <a:cubicBezTo>
                      <a:pt x="26993" y="28801"/>
                      <a:pt x="27569" y="28500"/>
                      <a:pt x="28221" y="28275"/>
                    </a:cubicBezTo>
                    <a:cubicBezTo>
                      <a:pt x="28797" y="28074"/>
                      <a:pt x="29449" y="27924"/>
                      <a:pt x="29825" y="27347"/>
                    </a:cubicBezTo>
                    <a:cubicBezTo>
                      <a:pt x="30076" y="26971"/>
                      <a:pt x="29900" y="26495"/>
                      <a:pt x="30176" y="26119"/>
                    </a:cubicBezTo>
                    <a:cubicBezTo>
                      <a:pt x="30201" y="26069"/>
                      <a:pt x="30226" y="26044"/>
                      <a:pt x="30226" y="26019"/>
                    </a:cubicBezTo>
                    <a:cubicBezTo>
                      <a:pt x="30276" y="25944"/>
                      <a:pt x="30351" y="25894"/>
                      <a:pt x="30401" y="25818"/>
                    </a:cubicBezTo>
                    <a:cubicBezTo>
                      <a:pt x="30452" y="25768"/>
                      <a:pt x="30502" y="25718"/>
                      <a:pt x="30577" y="25668"/>
                    </a:cubicBezTo>
                    <a:cubicBezTo>
                      <a:pt x="30727" y="25543"/>
                      <a:pt x="30903" y="25468"/>
                      <a:pt x="31103" y="25392"/>
                    </a:cubicBezTo>
                    <a:cubicBezTo>
                      <a:pt x="31329" y="25317"/>
                      <a:pt x="31579" y="25242"/>
                      <a:pt x="31830" y="25192"/>
                    </a:cubicBezTo>
                    <a:cubicBezTo>
                      <a:pt x="31962" y="25141"/>
                      <a:pt x="32087" y="25117"/>
                      <a:pt x="32207" y="25117"/>
                    </a:cubicBezTo>
                    <a:cubicBezTo>
                      <a:pt x="32499" y="25117"/>
                      <a:pt x="32760" y="25255"/>
                      <a:pt x="33008" y="25468"/>
                    </a:cubicBezTo>
                    <a:cubicBezTo>
                      <a:pt x="33133" y="25568"/>
                      <a:pt x="33284" y="25643"/>
                      <a:pt x="33409" y="25743"/>
                    </a:cubicBezTo>
                    <a:cubicBezTo>
                      <a:pt x="33534" y="25843"/>
                      <a:pt x="33609" y="25994"/>
                      <a:pt x="33710" y="26094"/>
                    </a:cubicBezTo>
                    <a:cubicBezTo>
                      <a:pt x="33785" y="26169"/>
                      <a:pt x="33835" y="26219"/>
                      <a:pt x="33910" y="26244"/>
                    </a:cubicBezTo>
                    <a:cubicBezTo>
                      <a:pt x="33960" y="26270"/>
                      <a:pt x="33985" y="26295"/>
                      <a:pt x="34036" y="26295"/>
                    </a:cubicBezTo>
                    <a:cubicBezTo>
                      <a:pt x="34205" y="26348"/>
                      <a:pt x="34374" y="26363"/>
                      <a:pt x="34543" y="26363"/>
                    </a:cubicBezTo>
                    <a:cubicBezTo>
                      <a:pt x="34776" y="26363"/>
                      <a:pt x="35009" y="26334"/>
                      <a:pt x="35243" y="26334"/>
                    </a:cubicBezTo>
                    <a:cubicBezTo>
                      <a:pt x="35316" y="26334"/>
                      <a:pt x="35390" y="26337"/>
                      <a:pt x="35464" y="26345"/>
                    </a:cubicBezTo>
                    <a:cubicBezTo>
                      <a:pt x="35840" y="26295"/>
                      <a:pt x="36216" y="26295"/>
                      <a:pt x="36567" y="26295"/>
                    </a:cubicBezTo>
                    <a:cubicBezTo>
                      <a:pt x="36667" y="26295"/>
                      <a:pt x="36767" y="26306"/>
                      <a:pt x="36868" y="26306"/>
                    </a:cubicBezTo>
                    <a:cubicBezTo>
                      <a:pt x="36918" y="26306"/>
                      <a:pt x="36968" y="26303"/>
                      <a:pt x="37018" y="26295"/>
                    </a:cubicBezTo>
                    <a:cubicBezTo>
                      <a:pt x="37569" y="26295"/>
                      <a:pt x="38121" y="26420"/>
                      <a:pt x="38647" y="26570"/>
                    </a:cubicBezTo>
                    <a:cubicBezTo>
                      <a:pt x="38829" y="26619"/>
                      <a:pt x="39018" y="26668"/>
                      <a:pt x="39200" y="26668"/>
                    </a:cubicBezTo>
                    <a:cubicBezTo>
                      <a:pt x="39394" y="26668"/>
                      <a:pt x="39582" y="26613"/>
                      <a:pt x="39750" y="26445"/>
                    </a:cubicBezTo>
                    <a:cubicBezTo>
                      <a:pt x="39775" y="25718"/>
                      <a:pt x="39775" y="24966"/>
                      <a:pt x="39800" y="24239"/>
                    </a:cubicBezTo>
                    <a:cubicBezTo>
                      <a:pt x="39875" y="22059"/>
                      <a:pt x="39750" y="19853"/>
                      <a:pt x="39925" y="17648"/>
                    </a:cubicBezTo>
                    <a:cubicBezTo>
                      <a:pt x="40026" y="16345"/>
                      <a:pt x="39950" y="15016"/>
                      <a:pt x="39950" y="13688"/>
                    </a:cubicBezTo>
                    <a:cubicBezTo>
                      <a:pt x="39950" y="10305"/>
                      <a:pt x="40051" y="6946"/>
                      <a:pt x="39925" y="3588"/>
                    </a:cubicBezTo>
                    <a:cubicBezTo>
                      <a:pt x="39850" y="2585"/>
                      <a:pt x="39800" y="1583"/>
                      <a:pt x="39975" y="605"/>
                    </a:cubicBezTo>
                    <a:cubicBezTo>
                      <a:pt x="39975" y="405"/>
                      <a:pt x="39975" y="204"/>
                      <a:pt x="39975" y="4"/>
                    </a:cubicBezTo>
                    <a:cubicBezTo>
                      <a:pt x="39954" y="2"/>
                      <a:pt x="39934" y="1"/>
                      <a:pt x="3991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98" name="Google Shape;898;p35"/>
              <p:cNvSpPr/>
              <p:nvPr/>
            </p:nvSpPr>
            <p:spPr>
              <a:xfrm>
                <a:off x="2015800" y="2522975"/>
                <a:ext cx="990000" cy="309800"/>
              </a:xfrm>
              <a:custGeom>
                <a:avLst/>
                <a:gdLst/>
                <a:ahLst/>
                <a:cxnLst/>
                <a:rect l="l" t="t" r="r" b="b"/>
                <a:pathLst>
                  <a:path w="39600" h="12392" extrusionOk="0">
                    <a:moveTo>
                      <a:pt x="29199" y="3794"/>
                    </a:moveTo>
                    <a:cubicBezTo>
                      <a:pt x="29199" y="3794"/>
                      <a:pt x="29174" y="3794"/>
                      <a:pt x="29174" y="3820"/>
                    </a:cubicBezTo>
                    <a:lnTo>
                      <a:pt x="29149" y="3820"/>
                    </a:lnTo>
                    <a:cubicBezTo>
                      <a:pt x="29149" y="3820"/>
                      <a:pt x="29174" y="3794"/>
                      <a:pt x="29199" y="3794"/>
                    </a:cubicBezTo>
                    <a:close/>
                    <a:moveTo>
                      <a:pt x="37394" y="2015"/>
                    </a:moveTo>
                    <a:cubicBezTo>
                      <a:pt x="37670" y="2015"/>
                      <a:pt x="37921" y="2065"/>
                      <a:pt x="38096" y="2266"/>
                    </a:cubicBezTo>
                    <a:cubicBezTo>
                      <a:pt x="38196" y="2341"/>
                      <a:pt x="38297" y="2416"/>
                      <a:pt x="38422" y="2441"/>
                    </a:cubicBezTo>
                    <a:cubicBezTo>
                      <a:pt x="38522" y="3068"/>
                      <a:pt x="38998" y="3694"/>
                      <a:pt x="38572" y="4371"/>
                    </a:cubicBezTo>
                    <a:cubicBezTo>
                      <a:pt x="38447" y="4596"/>
                      <a:pt x="38347" y="4822"/>
                      <a:pt x="38171" y="4998"/>
                    </a:cubicBezTo>
                    <a:cubicBezTo>
                      <a:pt x="38096" y="5073"/>
                      <a:pt x="38046" y="5123"/>
                      <a:pt x="37996" y="5173"/>
                    </a:cubicBezTo>
                    <a:cubicBezTo>
                      <a:pt x="37820" y="5298"/>
                      <a:pt x="37695" y="5424"/>
                      <a:pt x="37595" y="5599"/>
                    </a:cubicBezTo>
                    <a:lnTo>
                      <a:pt x="37419" y="5624"/>
                    </a:lnTo>
                    <a:lnTo>
                      <a:pt x="37419" y="5599"/>
                    </a:lnTo>
                    <a:cubicBezTo>
                      <a:pt x="37294" y="5699"/>
                      <a:pt x="37119" y="5649"/>
                      <a:pt x="37018" y="5774"/>
                    </a:cubicBezTo>
                    <a:cubicBezTo>
                      <a:pt x="37018" y="5774"/>
                      <a:pt x="37018" y="5749"/>
                      <a:pt x="37018" y="5749"/>
                    </a:cubicBezTo>
                    <a:cubicBezTo>
                      <a:pt x="36693" y="5499"/>
                      <a:pt x="36216" y="5599"/>
                      <a:pt x="35941" y="5273"/>
                    </a:cubicBezTo>
                    <a:cubicBezTo>
                      <a:pt x="35640" y="5023"/>
                      <a:pt x="35414" y="4722"/>
                      <a:pt x="35164" y="4396"/>
                    </a:cubicBezTo>
                    <a:cubicBezTo>
                      <a:pt x="35239" y="4271"/>
                      <a:pt x="35239" y="4120"/>
                      <a:pt x="35239" y="3970"/>
                    </a:cubicBezTo>
                    <a:cubicBezTo>
                      <a:pt x="35214" y="3293"/>
                      <a:pt x="35439" y="2767"/>
                      <a:pt x="36016" y="2416"/>
                    </a:cubicBezTo>
                    <a:cubicBezTo>
                      <a:pt x="36141" y="2341"/>
                      <a:pt x="36216" y="2241"/>
                      <a:pt x="36216" y="2090"/>
                    </a:cubicBezTo>
                    <a:cubicBezTo>
                      <a:pt x="36267" y="2115"/>
                      <a:pt x="36317" y="2115"/>
                      <a:pt x="36367" y="2115"/>
                    </a:cubicBezTo>
                    <a:cubicBezTo>
                      <a:pt x="36542" y="2090"/>
                      <a:pt x="36693" y="2040"/>
                      <a:pt x="36868" y="2040"/>
                    </a:cubicBezTo>
                    <a:cubicBezTo>
                      <a:pt x="37044" y="2015"/>
                      <a:pt x="37219" y="2015"/>
                      <a:pt x="37394" y="2015"/>
                    </a:cubicBezTo>
                    <a:close/>
                    <a:moveTo>
                      <a:pt x="5583" y="1586"/>
                    </a:moveTo>
                    <a:cubicBezTo>
                      <a:pt x="6111" y="1586"/>
                      <a:pt x="6647" y="1698"/>
                      <a:pt x="7194" y="1915"/>
                    </a:cubicBezTo>
                    <a:cubicBezTo>
                      <a:pt x="7695" y="2216"/>
                      <a:pt x="7921" y="2817"/>
                      <a:pt x="8497" y="3068"/>
                    </a:cubicBezTo>
                    <a:cubicBezTo>
                      <a:pt x="8497" y="3043"/>
                      <a:pt x="8522" y="3043"/>
                      <a:pt x="8547" y="3043"/>
                    </a:cubicBezTo>
                    <a:cubicBezTo>
                      <a:pt x="8547" y="3218"/>
                      <a:pt x="8622" y="3343"/>
                      <a:pt x="8697" y="3494"/>
                    </a:cubicBezTo>
                    <a:cubicBezTo>
                      <a:pt x="8672" y="3594"/>
                      <a:pt x="8597" y="3669"/>
                      <a:pt x="8572" y="3769"/>
                    </a:cubicBezTo>
                    <a:cubicBezTo>
                      <a:pt x="8447" y="4571"/>
                      <a:pt x="8522" y="5449"/>
                      <a:pt x="8146" y="6226"/>
                    </a:cubicBezTo>
                    <a:cubicBezTo>
                      <a:pt x="8121" y="6451"/>
                      <a:pt x="7996" y="6602"/>
                      <a:pt x="7870" y="6752"/>
                    </a:cubicBezTo>
                    <a:lnTo>
                      <a:pt x="7545" y="7003"/>
                    </a:lnTo>
                    <a:cubicBezTo>
                      <a:pt x="7520" y="7003"/>
                      <a:pt x="7494" y="7028"/>
                      <a:pt x="7469" y="7078"/>
                    </a:cubicBezTo>
                    <a:cubicBezTo>
                      <a:pt x="7469" y="7103"/>
                      <a:pt x="7494" y="7128"/>
                      <a:pt x="7520" y="7178"/>
                    </a:cubicBezTo>
                    <a:cubicBezTo>
                      <a:pt x="7494" y="7178"/>
                      <a:pt x="7469" y="7153"/>
                      <a:pt x="7444" y="7153"/>
                    </a:cubicBezTo>
                    <a:cubicBezTo>
                      <a:pt x="7269" y="7178"/>
                      <a:pt x="7093" y="7303"/>
                      <a:pt x="6918" y="7378"/>
                    </a:cubicBezTo>
                    <a:cubicBezTo>
                      <a:pt x="6527" y="7591"/>
                      <a:pt x="6142" y="7693"/>
                      <a:pt x="5759" y="7693"/>
                    </a:cubicBezTo>
                    <a:cubicBezTo>
                      <a:pt x="5282" y="7693"/>
                      <a:pt x="4809" y="7534"/>
                      <a:pt x="4337" y="7228"/>
                    </a:cubicBezTo>
                    <a:cubicBezTo>
                      <a:pt x="4036" y="7053"/>
                      <a:pt x="3710" y="6852"/>
                      <a:pt x="3384" y="6652"/>
                    </a:cubicBezTo>
                    <a:cubicBezTo>
                      <a:pt x="3409" y="6602"/>
                      <a:pt x="3434" y="6551"/>
                      <a:pt x="3409" y="6476"/>
                    </a:cubicBezTo>
                    <a:cubicBezTo>
                      <a:pt x="2733" y="5524"/>
                      <a:pt x="2632" y="4471"/>
                      <a:pt x="3058" y="3368"/>
                    </a:cubicBezTo>
                    <a:cubicBezTo>
                      <a:pt x="3108" y="3168"/>
                      <a:pt x="3134" y="2967"/>
                      <a:pt x="3209" y="2767"/>
                    </a:cubicBezTo>
                    <a:cubicBezTo>
                      <a:pt x="3259" y="2692"/>
                      <a:pt x="3284" y="2617"/>
                      <a:pt x="3309" y="2541"/>
                    </a:cubicBezTo>
                    <a:cubicBezTo>
                      <a:pt x="3384" y="2441"/>
                      <a:pt x="3459" y="2341"/>
                      <a:pt x="3535" y="2266"/>
                    </a:cubicBezTo>
                    <a:cubicBezTo>
                      <a:pt x="3585" y="2190"/>
                      <a:pt x="3660" y="2140"/>
                      <a:pt x="3710" y="2090"/>
                    </a:cubicBezTo>
                    <a:cubicBezTo>
                      <a:pt x="4325" y="1748"/>
                      <a:pt x="4948" y="1586"/>
                      <a:pt x="5583" y="1586"/>
                    </a:cubicBezTo>
                    <a:close/>
                    <a:moveTo>
                      <a:pt x="8647" y="7754"/>
                    </a:moveTo>
                    <a:cubicBezTo>
                      <a:pt x="8597" y="7779"/>
                      <a:pt x="8572" y="7779"/>
                      <a:pt x="8547" y="7805"/>
                    </a:cubicBezTo>
                    <a:cubicBezTo>
                      <a:pt x="8572" y="7779"/>
                      <a:pt x="8597" y="7779"/>
                      <a:pt x="8622" y="7754"/>
                    </a:cubicBezTo>
                    <a:close/>
                    <a:moveTo>
                      <a:pt x="12829" y="5849"/>
                    </a:moveTo>
                    <a:cubicBezTo>
                      <a:pt x="13705" y="5849"/>
                      <a:pt x="14512" y="6102"/>
                      <a:pt x="15164" y="6852"/>
                    </a:cubicBezTo>
                    <a:cubicBezTo>
                      <a:pt x="15414" y="7078"/>
                      <a:pt x="15515" y="7454"/>
                      <a:pt x="15815" y="7654"/>
                    </a:cubicBezTo>
                    <a:cubicBezTo>
                      <a:pt x="15865" y="7679"/>
                      <a:pt x="15916" y="7729"/>
                      <a:pt x="15966" y="7779"/>
                    </a:cubicBezTo>
                    <a:cubicBezTo>
                      <a:pt x="15966" y="7980"/>
                      <a:pt x="15966" y="8155"/>
                      <a:pt x="15966" y="8356"/>
                    </a:cubicBezTo>
                    <a:lnTo>
                      <a:pt x="15891" y="8356"/>
                    </a:lnTo>
                    <a:cubicBezTo>
                      <a:pt x="15364" y="8732"/>
                      <a:pt x="15264" y="9434"/>
                      <a:pt x="14788" y="9860"/>
                    </a:cubicBezTo>
                    <a:cubicBezTo>
                      <a:pt x="14637" y="10010"/>
                      <a:pt x="14512" y="10135"/>
                      <a:pt x="14412" y="10261"/>
                    </a:cubicBezTo>
                    <a:cubicBezTo>
                      <a:pt x="14286" y="10361"/>
                      <a:pt x="14161" y="10436"/>
                      <a:pt x="13986" y="10436"/>
                    </a:cubicBezTo>
                    <a:cubicBezTo>
                      <a:pt x="13672" y="10536"/>
                      <a:pt x="13347" y="10555"/>
                      <a:pt x="13018" y="10555"/>
                    </a:cubicBezTo>
                    <a:cubicBezTo>
                      <a:pt x="12820" y="10555"/>
                      <a:pt x="12622" y="10548"/>
                      <a:pt x="12424" y="10548"/>
                    </a:cubicBezTo>
                    <a:cubicBezTo>
                      <a:pt x="12292" y="10548"/>
                      <a:pt x="12161" y="10551"/>
                      <a:pt x="12031" y="10561"/>
                    </a:cubicBezTo>
                    <a:cubicBezTo>
                      <a:pt x="11855" y="10561"/>
                      <a:pt x="11655" y="10587"/>
                      <a:pt x="11479" y="10662"/>
                    </a:cubicBezTo>
                    <a:cubicBezTo>
                      <a:pt x="11454" y="10687"/>
                      <a:pt x="11454" y="10687"/>
                      <a:pt x="11429" y="10687"/>
                    </a:cubicBezTo>
                    <a:cubicBezTo>
                      <a:pt x="11429" y="10662"/>
                      <a:pt x="11404" y="10637"/>
                      <a:pt x="11379" y="10587"/>
                    </a:cubicBezTo>
                    <a:lnTo>
                      <a:pt x="11379" y="10612"/>
                    </a:lnTo>
                    <a:cubicBezTo>
                      <a:pt x="11279" y="10561"/>
                      <a:pt x="11229" y="10461"/>
                      <a:pt x="11179" y="10386"/>
                    </a:cubicBezTo>
                    <a:cubicBezTo>
                      <a:pt x="11104" y="10336"/>
                      <a:pt x="11053" y="10286"/>
                      <a:pt x="10978" y="10211"/>
                    </a:cubicBezTo>
                    <a:cubicBezTo>
                      <a:pt x="11053" y="9634"/>
                      <a:pt x="10803" y="9183"/>
                      <a:pt x="10377" y="8832"/>
                    </a:cubicBezTo>
                    <a:cubicBezTo>
                      <a:pt x="10402" y="8807"/>
                      <a:pt x="10452" y="8757"/>
                      <a:pt x="10502" y="8707"/>
                    </a:cubicBezTo>
                    <a:cubicBezTo>
                      <a:pt x="10703" y="8105"/>
                      <a:pt x="10527" y="7429"/>
                      <a:pt x="10903" y="6877"/>
                    </a:cubicBezTo>
                    <a:cubicBezTo>
                      <a:pt x="11053" y="6226"/>
                      <a:pt x="11505" y="5950"/>
                      <a:pt x="12106" y="5900"/>
                    </a:cubicBezTo>
                    <a:cubicBezTo>
                      <a:pt x="12351" y="5868"/>
                      <a:pt x="12592" y="5849"/>
                      <a:pt x="12829" y="5849"/>
                    </a:cubicBezTo>
                    <a:close/>
                    <a:moveTo>
                      <a:pt x="18823" y="10988"/>
                    </a:moveTo>
                    <a:cubicBezTo>
                      <a:pt x="18823" y="11013"/>
                      <a:pt x="18798" y="11013"/>
                      <a:pt x="18798" y="11013"/>
                    </a:cubicBezTo>
                    <a:cubicBezTo>
                      <a:pt x="18798" y="11013"/>
                      <a:pt x="18773" y="11038"/>
                      <a:pt x="18773" y="11038"/>
                    </a:cubicBezTo>
                    <a:cubicBezTo>
                      <a:pt x="18773" y="11038"/>
                      <a:pt x="18773" y="11013"/>
                      <a:pt x="18773" y="11013"/>
                    </a:cubicBezTo>
                    <a:cubicBezTo>
                      <a:pt x="18798" y="11013"/>
                      <a:pt x="18798" y="10988"/>
                      <a:pt x="18823" y="10988"/>
                    </a:cubicBezTo>
                    <a:close/>
                    <a:moveTo>
                      <a:pt x="16542" y="11489"/>
                    </a:moveTo>
                    <a:cubicBezTo>
                      <a:pt x="16542" y="11514"/>
                      <a:pt x="16542" y="11514"/>
                      <a:pt x="16542" y="11539"/>
                    </a:cubicBezTo>
                    <a:cubicBezTo>
                      <a:pt x="16517" y="11514"/>
                      <a:pt x="16467" y="11514"/>
                      <a:pt x="16467" y="11514"/>
                    </a:cubicBezTo>
                    <a:cubicBezTo>
                      <a:pt x="16467" y="11514"/>
                      <a:pt x="16517" y="11514"/>
                      <a:pt x="16542" y="11489"/>
                    </a:cubicBezTo>
                    <a:close/>
                    <a:moveTo>
                      <a:pt x="16567" y="11614"/>
                    </a:moveTo>
                    <a:lnTo>
                      <a:pt x="16617" y="11639"/>
                    </a:lnTo>
                    <a:lnTo>
                      <a:pt x="16567" y="11639"/>
                    </a:lnTo>
                    <a:cubicBezTo>
                      <a:pt x="16567" y="11639"/>
                      <a:pt x="16567" y="11614"/>
                      <a:pt x="16567" y="11614"/>
                    </a:cubicBezTo>
                    <a:close/>
                    <a:moveTo>
                      <a:pt x="5890" y="0"/>
                    </a:moveTo>
                    <a:cubicBezTo>
                      <a:pt x="5733" y="0"/>
                      <a:pt x="5571" y="36"/>
                      <a:pt x="5414" y="60"/>
                    </a:cubicBezTo>
                    <a:cubicBezTo>
                      <a:pt x="4612" y="211"/>
                      <a:pt x="3810" y="361"/>
                      <a:pt x="2983" y="486"/>
                    </a:cubicBezTo>
                    <a:cubicBezTo>
                      <a:pt x="2156" y="662"/>
                      <a:pt x="1404" y="887"/>
                      <a:pt x="728" y="1388"/>
                    </a:cubicBezTo>
                    <a:lnTo>
                      <a:pt x="151" y="1388"/>
                    </a:lnTo>
                    <a:cubicBezTo>
                      <a:pt x="151" y="1464"/>
                      <a:pt x="126" y="1539"/>
                      <a:pt x="101" y="1614"/>
                    </a:cubicBezTo>
                    <a:cubicBezTo>
                      <a:pt x="26" y="1789"/>
                      <a:pt x="1" y="1990"/>
                      <a:pt x="126" y="2190"/>
                    </a:cubicBezTo>
                    <a:cubicBezTo>
                      <a:pt x="126" y="2266"/>
                      <a:pt x="126" y="2316"/>
                      <a:pt x="126" y="2391"/>
                    </a:cubicBezTo>
                    <a:cubicBezTo>
                      <a:pt x="126" y="3118"/>
                      <a:pt x="151" y="3870"/>
                      <a:pt x="151" y="4596"/>
                    </a:cubicBezTo>
                    <a:cubicBezTo>
                      <a:pt x="327" y="4972"/>
                      <a:pt x="226" y="5373"/>
                      <a:pt x="226" y="5774"/>
                    </a:cubicBezTo>
                    <a:cubicBezTo>
                      <a:pt x="251" y="6426"/>
                      <a:pt x="327" y="7028"/>
                      <a:pt x="853" y="7454"/>
                    </a:cubicBezTo>
                    <a:cubicBezTo>
                      <a:pt x="1179" y="7905"/>
                      <a:pt x="1605" y="8206"/>
                      <a:pt x="2056" y="8506"/>
                    </a:cubicBezTo>
                    <a:cubicBezTo>
                      <a:pt x="2332" y="8657"/>
                      <a:pt x="2632" y="8807"/>
                      <a:pt x="2908" y="8957"/>
                    </a:cubicBezTo>
                    <a:cubicBezTo>
                      <a:pt x="3259" y="9108"/>
                      <a:pt x="3585" y="9308"/>
                      <a:pt x="3961" y="9383"/>
                    </a:cubicBezTo>
                    <a:cubicBezTo>
                      <a:pt x="4036" y="9383"/>
                      <a:pt x="4136" y="9358"/>
                      <a:pt x="4236" y="9333"/>
                    </a:cubicBezTo>
                    <a:cubicBezTo>
                      <a:pt x="4286" y="9308"/>
                      <a:pt x="4337" y="9283"/>
                      <a:pt x="4362" y="9233"/>
                    </a:cubicBezTo>
                    <a:cubicBezTo>
                      <a:pt x="4512" y="9459"/>
                      <a:pt x="4713" y="9559"/>
                      <a:pt x="4913" y="9684"/>
                    </a:cubicBezTo>
                    <a:lnTo>
                      <a:pt x="4963" y="9684"/>
                    </a:lnTo>
                    <a:cubicBezTo>
                      <a:pt x="4963" y="9684"/>
                      <a:pt x="4963" y="9709"/>
                      <a:pt x="4988" y="9734"/>
                    </a:cubicBezTo>
                    <a:cubicBezTo>
                      <a:pt x="5565" y="10436"/>
                      <a:pt x="6442" y="10461"/>
                      <a:pt x="7244" y="10637"/>
                    </a:cubicBezTo>
                    <a:cubicBezTo>
                      <a:pt x="7419" y="10637"/>
                      <a:pt x="7545" y="10637"/>
                      <a:pt x="7670" y="10587"/>
                    </a:cubicBezTo>
                    <a:cubicBezTo>
                      <a:pt x="8021" y="10687"/>
                      <a:pt x="8422" y="10637"/>
                      <a:pt x="8748" y="10812"/>
                    </a:cubicBezTo>
                    <a:cubicBezTo>
                      <a:pt x="9224" y="10962"/>
                      <a:pt x="9700" y="11088"/>
                      <a:pt x="10151" y="11238"/>
                    </a:cubicBezTo>
                    <a:cubicBezTo>
                      <a:pt x="10302" y="11238"/>
                      <a:pt x="10427" y="11213"/>
                      <a:pt x="10552" y="11213"/>
                    </a:cubicBezTo>
                    <a:cubicBezTo>
                      <a:pt x="10690" y="11282"/>
                      <a:pt x="10828" y="11321"/>
                      <a:pt x="10965" y="11321"/>
                    </a:cubicBezTo>
                    <a:cubicBezTo>
                      <a:pt x="11078" y="11321"/>
                      <a:pt x="11191" y="11295"/>
                      <a:pt x="11304" y="11238"/>
                    </a:cubicBezTo>
                    <a:lnTo>
                      <a:pt x="11304" y="11238"/>
                    </a:lnTo>
                    <a:cubicBezTo>
                      <a:pt x="11279" y="11313"/>
                      <a:pt x="11304" y="11389"/>
                      <a:pt x="11354" y="11464"/>
                    </a:cubicBezTo>
                    <a:cubicBezTo>
                      <a:pt x="11454" y="11539"/>
                      <a:pt x="11555" y="11589"/>
                      <a:pt x="11680" y="11614"/>
                    </a:cubicBezTo>
                    <a:cubicBezTo>
                      <a:pt x="11855" y="11639"/>
                      <a:pt x="12006" y="11689"/>
                      <a:pt x="12181" y="11739"/>
                    </a:cubicBezTo>
                    <a:cubicBezTo>
                      <a:pt x="12256" y="11790"/>
                      <a:pt x="12332" y="11790"/>
                      <a:pt x="12432" y="11815"/>
                    </a:cubicBezTo>
                    <a:cubicBezTo>
                      <a:pt x="12858" y="11865"/>
                      <a:pt x="13309" y="11815"/>
                      <a:pt x="13735" y="11965"/>
                    </a:cubicBezTo>
                    <a:cubicBezTo>
                      <a:pt x="13860" y="11990"/>
                      <a:pt x="13986" y="12015"/>
                      <a:pt x="14136" y="12040"/>
                    </a:cubicBezTo>
                    <a:cubicBezTo>
                      <a:pt x="14261" y="12065"/>
                      <a:pt x="14387" y="12065"/>
                      <a:pt x="14537" y="12090"/>
                    </a:cubicBezTo>
                    <a:cubicBezTo>
                      <a:pt x="14551" y="12089"/>
                      <a:pt x="14565" y="12088"/>
                      <a:pt x="14580" y="12088"/>
                    </a:cubicBezTo>
                    <a:cubicBezTo>
                      <a:pt x="14687" y="12088"/>
                      <a:pt x="14805" y="12125"/>
                      <a:pt x="14907" y="12125"/>
                    </a:cubicBezTo>
                    <a:cubicBezTo>
                      <a:pt x="15014" y="12125"/>
                      <a:pt x="15102" y="12084"/>
                      <a:pt x="15139" y="11915"/>
                    </a:cubicBezTo>
                    <a:cubicBezTo>
                      <a:pt x="15164" y="11915"/>
                      <a:pt x="15164" y="11915"/>
                      <a:pt x="15164" y="11940"/>
                    </a:cubicBezTo>
                    <a:cubicBezTo>
                      <a:pt x="15219" y="11949"/>
                      <a:pt x="15270" y="11955"/>
                      <a:pt x="15320" y="11955"/>
                    </a:cubicBezTo>
                    <a:cubicBezTo>
                      <a:pt x="15406" y="11955"/>
                      <a:pt x="15485" y="11937"/>
                      <a:pt x="15565" y="11890"/>
                    </a:cubicBezTo>
                    <a:cubicBezTo>
                      <a:pt x="15590" y="11890"/>
                      <a:pt x="15615" y="11865"/>
                      <a:pt x="15640" y="11840"/>
                    </a:cubicBezTo>
                    <a:cubicBezTo>
                      <a:pt x="15817" y="11938"/>
                      <a:pt x="15995" y="12006"/>
                      <a:pt x="16196" y="12006"/>
                    </a:cubicBezTo>
                    <a:cubicBezTo>
                      <a:pt x="16251" y="12006"/>
                      <a:pt x="16308" y="12001"/>
                      <a:pt x="16367" y="11990"/>
                    </a:cubicBezTo>
                    <a:lnTo>
                      <a:pt x="16517" y="11990"/>
                    </a:lnTo>
                    <a:cubicBezTo>
                      <a:pt x="16542" y="12040"/>
                      <a:pt x="16592" y="12090"/>
                      <a:pt x="16642" y="12140"/>
                    </a:cubicBezTo>
                    <a:cubicBezTo>
                      <a:pt x="17194" y="12391"/>
                      <a:pt x="17820" y="12191"/>
                      <a:pt x="18372" y="12391"/>
                    </a:cubicBezTo>
                    <a:cubicBezTo>
                      <a:pt x="18547" y="12391"/>
                      <a:pt x="18723" y="12391"/>
                      <a:pt x="18873" y="12366"/>
                    </a:cubicBezTo>
                    <a:cubicBezTo>
                      <a:pt x="19273" y="12301"/>
                      <a:pt x="19672" y="12288"/>
                      <a:pt x="20072" y="12288"/>
                    </a:cubicBezTo>
                    <a:cubicBezTo>
                      <a:pt x="20350" y="12288"/>
                      <a:pt x="20629" y="12294"/>
                      <a:pt x="20907" y="12294"/>
                    </a:cubicBezTo>
                    <a:cubicBezTo>
                      <a:pt x="21307" y="12294"/>
                      <a:pt x="21706" y="12281"/>
                      <a:pt x="22106" y="12216"/>
                    </a:cubicBezTo>
                    <a:cubicBezTo>
                      <a:pt x="22256" y="12216"/>
                      <a:pt x="22432" y="12241"/>
                      <a:pt x="22607" y="12241"/>
                    </a:cubicBezTo>
                    <a:cubicBezTo>
                      <a:pt x="23234" y="12090"/>
                      <a:pt x="23886" y="12115"/>
                      <a:pt x="24537" y="12015"/>
                    </a:cubicBezTo>
                    <a:cubicBezTo>
                      <a:pt x="24841" y="11950"/>
                      <a:pt x="25145" y="11885"/>
                      <a:pt x="25465" y="11885"/>
                    </a:cubicBezTo>
                    <a:cubicBezTo>
                      <a:pt x="25515" y="11885"/>
                      <a:pt x="25565" y="11886"/>
                      <a:pt x="25615" y="11890"/>
                    </a:cubicBezTo>
                    <a:cubicBezTo>
                      <a:pt x="25651" y="11891"/>
                      <a:pt x="25687" y="11892"/>
                      <a:pt x="25723" y="11892"/>
                    </a:cubicBezTo>
                    <a:cubicBezTo>
                      <a:pt x="26232" y="11892"/>
                      <a:pt x="26702" y="11733"/>
                      <a:pt x="27194" y="11639"/>
                    </a:cubicBezTo>
                    <a:cubicBezTo>
                      <a:pt x="27319" y="11614"/>
                      <a:pt x="27419" y="11564"/>
                      <a:pt x="27520" y="11489"/>
                    </a:cubicBezTo>
                    <a:lnTo>
                      <a:pt x="28046" y="11489"/>
                    </a:lnTo>
                    <a:cubicBezTo>
                      <a:pt x="28093" y="11490"/>
                      <a:pt x="28139" y="11491"/>
                      <a:pt x="28186" y="11491"/>
                    </a:cubicBezTo>
                    <a:cubicBezTo>
                      <a:pt x="28866" y="11491"/>
                      <a:pt x="29543" y="11324"/>
                      <a:pt x="30176" y="11113"/>
                    </a:cubicBezTo>
                    <a:cubicBezTo>
                      <a:pt x="30527" y="11013"/>
                      <a:pt x="30853" y="10887"/>
                      <a:pt x="31204" y="10837"/>
                    </a:cubicBezTo>
                    <a:cubicBezTo>
                      <a:pt x="31279" y="10812"/>
                      <a:pt x="31379" y="10762"/>
                      <a:pt x="31480" y="10737"/>
                    </a:cubicBezTo>
                    <a:cubicBezTo>
                      <a:pt x="32532" y="10386"/>
                      <a:pt x="33585" y="10010"/>
                      <a:pt x="34637" y="9634"/>
                    </a:cubicBezTo>
                    <a:cubicBezTo>
                      <a:pt x="35490" y="9358"/>
                      <a:pt x="36292" y="8957"/>
                      <a:pt x="37094" y="8607"/>
                    </a:cubicBezTo>
                    <a:cubicBezTo>
                      <a:pt x="37344" y="8481"/>
                      <a:pt x="37545" y="8306"/>
                      <a:pt x="37770" y="8155"/>
                    </a:cubicBezTo>
                    <a:cubicBezTo>
                      <a:pt x="37871" y="8105"/>
                      <a:pt x="37971" y="8030"/>
                      <a:pt x="38071" y="7955"/>
                    </a:cubicBezTo>
                    <a:cubicBezTo>
                      <a:pt x="38146" y="7905"/>
                      <a:pt x="38221" y="7855"/>
                      <a:pt x="38297" y="7805"/>
                    </a:cubicBezTo>
                    <a:cubicBezTo>
                      <a:pt x="38923" y="7529"/>
                      <a:pt x="39450" y="7128"/>
                      <a:pt x="39600" y="6401"/>
                    </a:cubicBezTo>
                    <a:cubicBezTo>
                      <a:pt x="39575" y="4998"/>
                      <a:pt x="39575" y="3594"/>
                      <a:pt x="39575" y="2190"/>
                    </a:cubicBezTo>
                    <a:cubicBezTo>
                      <a:pt x="39575" y="1990"/>
                      <a:pt x="39575" y="1789"/>
                      <a:pt x="39575" y="1589"/>
                    </a:cubicBezTo>
                    <a:cubicBezTo>
                      <a:pt x="39508" y="1593"/>
                      <a:pt x="39443" y="1595"/>
                      <a:pt x="39378" y="1595"/>
                    </a:cubicBezTo>
                    <a:cubicBezTo>
                      <a:pt x="39055" y="1595"/>
                      <a:pt x="38756" y="1543"/>
                      <a:pt x="38422" y="1439"/>
                    </a:cubicBezTo>
                    <a:cubicBezTo>
                      <a:pt x="37949" y="1281"/>
                      <a:pt x="37477" y="1184"/>
                      <a:pt x="36968" y="1184"/>
                    </a:cubicBezTo>
                    <a:cubicBezTo>
                      <a:pt x="36910" y="1184"/>
                      <a:pt x="36852" y="1185"/>
                      <a:pt x="36793" y="1188"/>
                    </a:cubicBezTo>
                    <a:lnTo>
                      <a:pt x="36392" y="1188"/>
                    </a:lnTo>
                    <a:cubicBezTo>
                      <a:pt x="36342" y="1194"/>
                      <a:pt x="36291" y="1197"/>
                      <a:pt x="36239" y="1197"/>
                    </a:cubicBezTo>
                    <a:cubicBezTo>
                      <a:pt x="36085" y="1197"/>
                      <a:pt x="35927" y="1175"/>
                      <a:pt x="35772" y="1175"/>
                    </a:cubicBezTo>
                    <a:cubicBezTo>
                      <a:pt x="35565" y="1175"/>
                      <a:pt x="35364" y="1213"/>
                      <a:pt x="35189" y="1388"/>
                    </a:cubicBezTo>
                    <a:cubicBezTo>
                      <a:pt x="35024" y="1315"/>
                      <a:pt x="34846" y="1216"/>
                      <a:pt x="34665" y="1216"/>
                    </a:cubicBezTo>
                    <a:cubicBezTo>
                      <a:pt x="34598" y="1216"/>
                      <a:pt x="34530" y="1229"/>
                      <a:pt x="34462" y="1263"/>
                    </a:cubicBezTo>
                    <a:cubicBezTo>
                      <a:pt x="34376" y="1306"/>
                      <a:pt x="34296" y="1323"/>
                      <a:pt x="34219" y="1323"/>
                    </a:cubicBezTo>
                    <a:cubicBezTo>
                      <a:pt x="34071" y="1323"/>
                      <a:pt x="33933" y="1262"/>
                      <a:pt x="33785" y="1213"/>
                    </a:cubicBezTo>
                    <a:lnTo>
                      <a:pt x="33785" y="1213"/>
                    </a:lnTo>
                    <a:cubicBezTo>
                      <a:pt x="33685" y="1338"/>
                      <a:pt x="33685" y="1464"/>
                      <a:pt x="33810" y="1589"/>
                    </a:cubicBezTo>
                    <a:cubicBezTo>
                      <a:pt x="33936" y="1865"/>
                      <a:pt x="33961" y="2140"/>
                      <a:pt x="33810" y="2391"/>
                    </a:cubicBezTo>
                    <a:cubicBezTo>
                      <a:pt x="33785" y="2566"/>
                      <a:pt x="33735" y="2692"/>
                      <a:pt x="33610" y="2792"/>
                    </a:cubicBezTo>
                    <a:cubicBezTo>
                      <a:pt x="33384" y="3168"/>
                      <a:pt x="33109" y="3494"/>
                      <a:pt x="32808" y="3794"/>
                    </a:cubicBezTo>
                    <a:lnTo>
                      <a:pt x="32808" y="3820"/>
                    </a:lnTo>
                    <a:cubicBezTo>
                      <a:pt x="32733" y="3845"/>
                      <a:pt x="32632" y="3870"/>
                      <a:pt x="32607" y="3945"/>
                    </a:cubicBezTo>
                    <a:cubicBezTo>
                      <a:pt x="32607" y="3945"/>
                      <a:pt x="32582" y="3920"/>
                      <a:pt x="32582" y="3920"/>
                    </a:cubicBezTo>
                    <a:cubicBezTo>
                      <a:pt x="32369" y="3883"/>
                      <a:pt x="32160" y="3873"/>
                      <a:pt x="31953" y="3873"/>
                    </a:cubicBezTo>
                    <a:cubicBezTo>
                      <a:pt x="31726" y="3873"/>
                      <a:pt x="31501" y="3885"/>
                      <a:pt x="31278" y="3885"/>
                    </a:cubicBezTo>
                    <a:cubicBezTo>
                      <a:pt x="31153" y="3885"/>
                      <a:pt x="31028" y="3881"/>
                      <a:pt x="30903" y="3870"/>
                    </a:cubicBezTo>
                    <a:cubicBezTo>
                      <a:pt x="30853" y="3920"/>
                      <a:pt x="30803" y="3945"/>
                      <a:pt x="30778" y="3970"/>
                    </a:cubicBezTo>
                    <a:cubicBezTo>
                      <a:pt x="30652" y="3569"/>
                      <a:pt x="30126" y="3569"/>
                      <a:pt x="29976" y="3193"/>
                    </a:cubicBezTo>
                    <a:cubicBezTo>
                      <a:pt x="29750" y="2992"/>
                      <a:pt x="29876" y="2591"/>
                      <a:pt x="29575" y="2391"/>
                    </a:cubicBezTo>
                    <a:cubicBezTo>
                      <a:pt x="29199" y="2667"/>
                      <a:pt x="28823" y="2867"/>
                      <a:pt x="28372" y="3043"/>
                    </a:cubicBezTo>
                    <a:cubicBezTo>
                      <a:pt x="27595" y="3318"/>
                      <a:pt x="26743" y="3519"/>
                      <a:pt x="26166" y="4195"/>
                    </a:cubicBezTo>
                    <a:cubicBezTo>
                      <a:pt x="25164" y="4797"/>
                      <a:pt x="24186" y="5399"/>
                      <a:pt x="23184" y="6000"/>
                    </a:cubicBezTo>
                    <a:cubicBezTo>
                      <a:pt x="23510" y="6576"/>
                      <a:pt x="24362" y="6501"/>
                      <a:pt x="24637" y="7153"/>
                    </a:cubicBezTo>
                    <a:cubicBezTo>
                      <a:pt x="24963" y="7378"/>
                      <a:pt x="24838" y="7980"/>
                      <a:pt x="25389" y="8030"/>
                    </a:cubicBezTo>
                    <a:cubicBezTo>
                      <a:pt x="25339" y="8080"/>
                      <a:pt x="25289" y="8130"/>
                      <a:pt x="25214" y="8180"/>
                    </a:cubicBezTo>
                    <a:cubicBezTo>
                      <a:pt x="24813" y="8757"/>
                      <a:pt x="24287" y="9258"/>
                      <a:pt x="24111" y="9985"/>
                    </a:cubicBezTo>
                    <a:cubicBezTo>
                      <a:pt x="24074" y="9948"/>
                      <a:pt x="24024" y="9925"/>
                      <a:pt x="23971" y="9925"/>
                    </a:cubicBezTo>
                    <a:cubicBezTo>
                      <a:pt x="23951" y="9925"/>
                      <a:pt x="23931" y="9928"/>
                      <a:pt x="23911" y="9935"/>
                    </a:cubicBezTo>
                    <a:cubicBezTo>
                      <a:pt x="23349" y="10303"/>
                      <a:pt x="22739" y="10316"/>
                      <a:pt x="22131" y="10316"/>
                    </a:cubicBezTo>
                    <a:cubicBezTo>
                      <a:pt x="22087" y="10316"/>
                      <a:pt x="22044" y="10316"/>
                      <a:pt x="22000" y="10316"/>
                    </a:cubicBezTo>
                    <a:cubicBezTo>
                      <a:pt x="21783" y="10316"/>
                      <a:pt x="21567" y="10317"/>
                      <a:pt x="21354" y="10336"/>
                    </a:cubicBezTo>
                    <a:cubicBezTo>
                      <a:pt x="21079" y="9985"/>
                      <a:pt x="20878" y="9609"/>
                      <a:pt x="20728" y="9208"/>
                    </a:cubicBezTo>
                    <a:cubicBezTo>
                      <a:pt x="20452" y="8406"/>
                      <a:pt x="20151" y="7579"/>
                      <a:pt x="20753" y="6777"/>
                    </a:cubicBezTo>
                    <a:cubicBezTo>
                      <a:pt x="20803" y="6677"/>
                      <a:pt x="20828" y="6602"/>
                      <a:pt x="20828" y="6501"/>
                    </a:cubicBezTo>
                    <a:cubicBezTo>
                      <a:pt x="20803" y="6476"/>
                      <a:pt x="20778" y="6426"/>
                      <a:pt x="20753" y="6376"/>
                    </a:cubicBezTo>
                    <a:cubicBezTo>
                      <a:pt x="19199" y="6201"/>
                      <a:pt x="17745" y="5749"/>
                      <a:pt x="16367" y="4998"/>
                    </a:cubicBezTo>
                    <a:cubicBezTo>
                      <a:pt x="14913" y="3995"/>
                      <a:pt x="13434" y="3018"/>
                      <a:pt x="11981" y="2015"/>
                    </a:cubicBezTo>
                    <a:cubicBezTo>
                      <a:pt x="11906" y="2015"/>
                      <a:pt x="11830" y="2040"/>
                      <a:pt x="11755" y="2040"/>
                    </a:cubicBezTo>
                    <a:cubicBezTo>
                      <a:pt x="11699" y="2074"/>
                      <a:pt x="11642" y="2088"/>
                      <a:pt x="11585" y="2088"/>
                    </a:cubicBezTo>
                    <a:cubicBezTo>
                      <a:pt x="11517" y="2088"/>
                      <a:pt x="11448" y="2068"/>
                      <a:pt x="11379" y="2040"/>
                    </a:cubicBezTo>
                    <a:lnTo>
                      <a:pt x="11329" y="2040"/>
                    </a:lnTo>
                    <a:cubicBezTo>
                      <a:pt x="11304" y="2015"/>
                      <a:pt x="11304" y="1990"/>
                      <a:pt x="11279" y="1965"/>
                    </a:cubicBezTo>
                    <a:cubicBezTo>
                      <a:pt x="10652" y="1589"/>
                      <a:pt x="10427" y="712"/>
                      <a:pt x="9575" y="586"/>
                    </a:cubicBezTo>
                    <a:cubicBezTo>
                      <a:pt x="8632" y="362"/>
                      <a:pt x="7689" y="178"/>
                      <a:pt x="6710" y="178"/>
                    </a:cubicBezTo>
                    <a:cubicBezTo>
                      <a:pt x="6596" y="178"/>
                      <a:pt x="6482" y="180"/>
                      <a:pt x="6367" y="185"/>
                    </a:cubicBezTo>
                    <a:cubicBezTo>
                      <a:pt x="6223" y="42"/>
                      <a:pt x="6060" y="0"/>
                      <a:pt x="58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99" name="Google Shape;899;p35"/>
              <p:cNvSpPr/>
              <p:nvPr/>
            </p:nvSpPr>
            <p:spPr>
              <a:xfrm>
                <a:off x="2429975" y="28133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CAEA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00" name="Google Shape;900;p35"/>
              <p:cNvSpPr/>
              <p:nvPr/>
            </p:nvSpPr>
            <p:spPr>
              <a:xfrm>
                <a:off x="2003275" y="1453300"/>
                <a:ext cx="1013175" cy="353875"/>
              </a:xfrm>
              <a:custGeom>
                <a:avLst/>
                <a:gdLst/>
                <a:ahLst/>
                <a:cxnLst/>
                <a:rect l="l" t="t" r="r" b="b"/>
                <a:pathLst>
                  <a:path w="40527" h="14155" extrusionOk="0">
                    <a:moveTo>
                      <a:pt x="40297" y="1"/>
                    </a:moveTo>
                    <a:cubicBezTo>
                      <a:pt x="40182" y="1"/>
                      <a:pt x="40009" y="46"/>
                      <a:pt x="39750" y="115"/>
                    </a:cubicBezTo>
                    <a:cubicBezTo>
                      <a:pt x="39424" y="165"/>
                      <a:pt x="39098" y="165"/>
                      <a:pt x="38798" y="291"/>
                    </a:cubicBezTo>
                    <a:cubicBezTo>
                      <a:pt x="38697" y="316"/>
                      <a:pt x="38622" y="341"/>
                      <a:pt x="38522" y="366"/>
                    </a:cubicBezTo>
                    <a:cubicBezTo>
                      <a:pt x="37294" y="892"/>
                      <a:pt x="35991" y="1268"/>
                      <a:pt x="34662" y="1519"/>
                    </a:cubicBezTo>
                    <a:cubicBezTo>
                      <a:pt x="33685" y="1719"/>
                      <a:pt x="32682" y="1945"/>
                      <a:pt x="31680" y="2070"/>
                    </a:cubicBezTo>
                    <a:cubicBezTo>
                      <a:pt x="31580" y="2095"/>
                      <a:pt x="31479" y="2120"/>
                      <a:pt x="31379" y="2145"/>
                    </a:cubicBezTo>
                    <a:cubicBezTo>
                      <a:pt x="31028" y="2270"/>
                      <a:pt x="30652" y="2220"/>
                      <a:pt x="30276" y="2270"/>
                    </a:cubicBezTo>
                    <a:cubicBezTo>
                      <a:pt x="29023" y="2471"/>
                      <a:pt x="27770" y="2571"/>
                      <a:pt x="26492" y="2697"/>
                    </a:cubicBezTo>
                    <a:cubicBezTo>
                      <a:pt x="26070" y="2802"/>
                      <a:pt x="25642" y="2825"/>
                      <a:pt x="25212" y="2825"/>
                    </a:cubicBezTo>
                    <a:cubicBezTo>
                      <a:pt x="24872" y="2825"/>
                      <a:pt x="24531" y="2811"/>
                      <a:pt x="24189" y="2811"/>
                    </a:cubicBezTo>
                    <a:cubicBezTo>
                      <a:pt x="24038" y="2811"/>
                      <a:pt x="23886" y="2814"/>
                      <a:pt x="23735" y="2822"/>
                    </a:cubicBezTo>
                    <a:cubicBezTo>
                      <a:pt x="23585" y="2822"/>
                      <a:pt x="23434" y="2822"/>
                      <a:pt x="23284" y="2847"/>
                    </a:cubicBezTo>
                    <a:cubicBezTo>
                      <a:pt x="23133" y="2872"/>
                      <a:pt x="23008" y="2872"/>
                      <a:pt x="22858" y="2897"/>
                    </a:cubicBezTo>
                    <a:cubicBezTo>
                      <a:pt x="22783" y="2922"/>
                      <a:pt x="22682" y="2947"/>
                      <a:pt x="22607" y="2972"/>
                    </a:cubicBezTo>
                    <a:cubicBezTo>
                      <a:pt x="22549" y="2981"/>
                      <a:pt x="22490" y="2983"/>
                      <a:pt x="22432" y="2983"/>
                    </a:cubicBezTo>
                    <a:cubicBezTo>
                      <a:pt x="22315" y="2983"/>
                      <a:pt x="22198" y="2972"/>
                      <a:pt x="22081" y="2972"/>
                    </a:cubicBezTo>
                    <a:cubicBezTo>
                      <a:pt x="21981" y="2972"/>
                      <a:pt x="21880" y="2972"/>
                      <a:pt x="21780" y="2997"/>
                    </a:cubicBezTo>
                    <a:cubicBezTo>
                      <a:pt x="20812" y="3009"/>
                      <a:pt x="19844" y="3032"/>
                      <a:pt x="18879" y="3032"/>
                    </a:cubicBezTo>
                    <a:cubicBezTo>
                      <a:pt x="17794" y="3032"/>
                      <a:pt x="16714" y="3003"/>
                      <a:pt x="15640" y="2897"/>
                    </a:cubicBezTo>
                    <a:cubicBezTo>
                      <a:pt x="14086" y="2747"/>
                      <a:pt x="12532" y="2872"/>
                      <a:pt x="11003" y="2596"/>
                    </a:cubicBezTo>
                    <a:cubicBezTo>
                      <a:pt x="8221" y="2446"/>
                      <a:pt x="5464" y="2070"/>
                      <a:pt x="2732" y="1544"/>
                    </a:cubicBezTo>
                    <a:cubicBezTo>
                      <a:pt x="2194" y="1431"/>
                      <a:pt x="1655" y="1339"/>
                      <a:pt x="1080" y="1339"/>
                    </a:cubicBezTo>
                    <a:cubicBezTo>
                      <a:pt x="1013" y="1339"/>
                      <a:pt x="946" y="1341"/>
                      <a:pt x="878" y="1343"/>
                    </a:cubicBezTo>
                    <a:cubicBezTo>
                      <a:pt x="151" y="1393"/>
                      <a:pt x="0" y="1669"/>
                      <a:pt x="226" y="2296"/>
                    </a:cubicBezTo>
                    <a:cubicBezTo>
                      <a:pt x="251" y="3874"/>
                      <a:pt x="251" y="5453"/>
                      <a:pt x="251" y="7032"/>
                    </a:cubicBezTo>
                    <a:cubicBezTo>
                      <a:pt x="828" y="7659"/>
                      <a:pt x="1279" y="8361"/>
                      <a:pt x="1830" y="8987"/>
                    </a:cubicBezTo>
                    <a:cubicBezTo>
                      <a:pt x="3083" y="10347"/>
                      <a:pt x="4300" y="11850"/>
                      <a:pt x="6244" y="11850"/>
                    </a:cubicBezTo>
                    <a:cubicBezTo>
                      <a:pt x="6594" y="11850"/>
                      <a:pt x="6967" y="11801"/>
                      <a:pt x="7369" y="11694"/>
                    </a:cubicBezTo>
                    <a:cubicBezTo>
                      <a:pt x="7970" y="11544"/>
                      <a:pt x="8522" y="11343"/>
                      <a:pt x="9098" y="11118"/>
                    </a:cubicBezTo>
                    <a:cubicBezTo>
                      <a:pt x="9173" y="11093"/>
                      <a:pt x="9274" y="11068"/>
                      <a:pt x="9349" y="11017"/>
                    </a:cubicBezTo>
                    <a:cubicBezTo>
                      <a:pt x="9524" y="10942"/>
                      <a:pt x="9700" y="10892"/>
                      <a:pt x="9875" y="10842"/>
                    </a:cubicBezTo>
                    <a:cubicBezTo>
                      <a:pt x="11053" y="10266"/>
                      <a:pt x="12281" y="9789"/>
                      <a:pt x="13559" y="9489"/>
                    </a:cubicBezTo>
                    <a:cubicBezTo>
                      <a:pt x="13810" y="9413"/>
                      <a:pt x="14061" y="9338"/>
                      <a:pt x="14336" y="9313"/>
                    </a:cubicBezTo>
                    <a:cubicBezTo>
                      <a:pt x="14462" y="9313"/>
                      <a:pt x="14587" y="9288"/>
                      <a:pt x="14687" y="9288"/>
                    </a:cubicBezTo>
                    <a:cubicBezTo>
                      <a:pt x="14787" y="9263"/>
                      <a:pt x="14863" y="9238"/>
                      <a:pt x="14938" y="9238"/>
                    </a:cubicBezTo>
                    <a:cubicBezTo>
                      <a:pt x="14985" y="9222"/>
                      <a:pt x="15031" y="9216"/>
                      <a:pt x="15078" y="9216"/>
                    </a:cubicBezTo>
                    <a:cubicBezTo>
                      <a:pt x="15182" y="9216"/>
                      <a:pt x="15285" y="9246"/>
                      <a:pt x="15389" y="9263"/>
                    </a:cubicBezTo>
                    <a:cubicBezTo>
                      <a:pt x="15462" y="9273"/>
                      <a:pt x="15530" y="9279"/>
                      <a:pt x="15598" y="9279"/>
                    </a:cubicBezTo>
                    <a:cubicBezTo>
                      <a:pt x="15693" y="9279"/>
                      <a:pt x="15787" y="9267"/>
                      <a:pt x="15890" y="9238"/>
                    </a:cubicBezTo>
                    <a:cubicBezTo>
                      <a:pt x="16057" y="9177"/>
                      <a:pt x="16224" y="9144"/>
                      <a:pt x="16391" y="9144"/>
                    </a:cubicBezTo>
                    <a:cubicBezTo>
                      <a:pt x="16500" y="9144"/>
                      <a:pt x="16609" y="9158"/>
                      <a:pt x="16717" y="9188"/>
                    </a:cubicBezTo>
                    <a:cubicBezTo>
                      <a:pt x="16793" y="9238"/>
                      <a:pt x="16868" y="9263"/>
                      <a:pt x="16968" y="9263"/>
                    </a:cubicBezTo>
                    <a:cubicBezTo>
                      <a:pt x="17168" y="9338"/>
                      <a:pt x="17369" y="9413"/>
                      <a:pt x="17569" y="9514"/>
                    </a:cubicBezTo>
                    <a:cubicBezTo>
                      <a:pt x="18397" y="9890"/>
                      <a:pt x="19073" y="10466"/>
                      <a:pt x="19775" y="11017"/>
                    </a:cubicBezTo>
                    <a:cubicBezTo>
                      <a:pt x="20878" y="11920"/>
                      <a:pt x="21605" y="13248"/>
                      <a:pt x="22883" y="13925"/>
                    </a:cubicBezTo>
                    <a:cubicBezTo>
                      <a:pt x="23264" y="14079"/>
                      <a:pt x="23630" y="14154"/>
                      <a:pt x="23978" y="14154"/>
                    </a:cubicBezTo>
                    <a:cubicBezTo>
                      <a:pt x="24707" y="14154"/>
                      <a:pt x="25364" y="13825"/>
                      <a:pt x="25940" y="13198"/>
                    </a:cubicBezTo>
                    <a:cubicBezTo>
                      <a:pt x="26291" y="12847"/>
                      <a:pt x="26692" y="12546"/>
                      <a:pt x="27043" y="12195"/>
                    </a:cubicBezTo>
                    <a:cubicBezTo>
                      <a:pt x="27143" y="12095"/>
                      <a:pt x="27219" y="11995"/>
                      <a:pt x="27319" y="11895"/>
                    </a:cubicBezTo>
                    <a:cubicBezTo>
                      <a:pt x="27394" y="11794"/>
                      <a:pt x="27494" y="11694"/>
                      <a:pt x="27595" y="11619"/>
                    </a:cubicBezTo>
                    <a:cubicBezTo>
                      <a:pt x="27695" y="11544"/>
                      <a:pt x="27795" y="11469"/>
                      <a:pt x="27920" y="11418"/>
                    </a:cubicBezTo>
                    <a:cubicBezTo>
                      <a:pt x="28196" y="11243"/>
                      <a:pt x="28497" y="11042"/>
                      <a:pt x="28798" y="10892"/>
                    </a:cubicBezTo>
                    <a:cubicBezTo>
                      <a:pt x="28923" y="10842"/>
                      <a:pt x="29023" y="10792"/>
                      <a:pt x="29148" y="10767"/>
                    </a:cubicBezTo>
                    <a:cubicBezTo>
                      <a:pt x="29224" y="10742"/>
                      <a:pt x="29299" y="10717"/>
                      <a:pt x="29399" y="10717"/>
                    </a:cubicBezTo>
                    <a:cubicBezTo>
                      <a:pt x="29474" y="10692"/>
                      <a:pt x="29549" y="10692"/>
                      <a:pt x="29625" y="10667"/>
                    </a:cubicBezTo>
                    <a:cubicBezTo>
                      <a:pt x="29725" y="10641"/>
                      <a:pt x="29800" y="10641"/>
                      <a:pt x="29875" y="10616"/>
                    </a:cubicBezTo>
                    <a:cubicBezTo>
                      <a:pt x="30093" y="10571"/>
                      <a:pt x="30311" y="10540"/>
                      <a:pt x="30526" y="10540"/>
                    </a:cubicBezTo>
                    <a:cubicBezTo>
                      <a:pt x="30782" y="10540"/>
                      <a:pt x="31034" y="10583"/>
                      <a:pt x="31279" y="10692"/>
                    </a:cubicBezTo>
                    <a:cubicBezTo>
                      <a:pt x="32331" y="10967"/>
                      <a:pt x="33184" y="11619"/>
                      <a:pt x="34036" y="12271"/>
                    </a:cubicBezTo>
                    <a:cubicBezTo>
                      <a:pt x="34612" y="12596"/>
                      <a:pt x="35239" y="12822"/>
                      <a:pt x="35865" y="13047"/>
                    </a:cubicBezTo>
                    <a:cubicBezTo>
                      <a:pt x="35983" y="13077"/>
                      <a:pt x="36100" y="13089"/>
                      <a:pt x="36213" y="13089"/>
                    </a:cubicBezTo>
                    <a:cubicBezTo>
                      <a:pt x="36292" y="13089"/>
                      <a:pt x="36369" y="13083"/>
                      <a:pt x="36442" y="13073"/>
                    </a:cubicBezTo>
                    <a:cubicBezTo>
                      <a:pt x="36617" y="13022"/>
                      <a:pt x="36818" y="12947"/>
                      <a:pt x="36993" y="12897"/>
                    </a:cubicBezTo>
                    <a:cubicBezTo>
                      <a:pt x="37419" y="12747"/>
                      <a:pt x="37845" y="12596"/>
                      <a:pt x="38196" y="12271"/>
                    </a:cubicBezTo>
                    <a:cubicBezTo>
                      <a:pt x="38697" y="11870"/>
                      <a:pt x="39098" y="11368"/>
                      <a:pt x="39399" y="10817"/>
                    </a:cubicBezTo>
                    <a:cubicBezTo>
                      <a:pt x="39550" y="10491"/>
                      <a:pt x="39800" y="10240"/>
                      <a:pt x="39875" y="9890"/>
                    </a:cubicBezTo>
                    <a:cubicBezTo>
                      <a:pt x="40026" y="9814"/>
                      <a:pt x="39976" y="9589"/>
                      <a:pt x="40101" y="9514"/>
                    </a:cubicBezTo>
                    <a:cubicBezTo>
                      <a:pt x="40176" y="9438"/>
                      <a:pt x="40251" y="9363"/>
                      <a:pt x="40301" y="9288"/>
                    </a:cubicBezTo>
                    <a:cubicBezTo>
                      <a:pt x="40377" y="9238"/>
                      <a:pt x="40452" y="9163"/>
                      <a:pt x="40477" y="9037"/>
                    </a:cubicBezTo>
                    <a:cubicBezTo>
                      <a:pt x="40502" y="6230"/>
                      <a:pt x="40502" y="3448"/>
                      <a:pt x="40527" y="641"/>
                    </a:cubicBezTo>
                    <a:cubicBezTo>
                      <a:pt x="40527" y="165"/>
                      <a:pt x="40516" y="1"/>
                      <a:pt x="4029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01" name="Google Shape;901;p35"/>
              <p:cNvSpPr/>
              <p:nvPr/>
            </p:nvSpPr>
            <p:spPr>
              <a:xfrm>
                <a:off x="2018300" y="2711175"/>
                <a:ext cx="990650" cy="164925"/>
              </a:xfrm>
              <a:custGeom>
                <a:avLst/>
                <a:gdLst/>
                <a:ahLst/>
                <a:cxnLst/>
                <a:rect l="l" t="t" r="r" b="b"/>
                <a:pathLst>
                  <a:path w="39626" h="6597" extrusionOk="0">
                    <a:moveTo>
                      <a:pt x="39126" y="0"/>
                    </a:moveTo>
                    <a:cubicBezTo>
                      <a:pt x="38724" y="0"/>
                      <a:pt x="38449" y="371"/>
                      <a:pt x="38096" y="527"/>
                    </a:cubicBezTo>
                    <a:cubicBezTo>
                      <a:pt x="37871" y="678"/>
                      <a:pt x="37645" y="828"/>
                      <a:pt x="37395" y="953"/>
                    </a:cubicBezTo>
                    <a:cubicBezTo>
                      <a:pt x="36392" y="1429"/>
                      <a:pt x="35415" y="1981"/>
                      <a:pt x="34337" y="2307"/>
                    </a:cubicBezTo>
                    <a:cubicBezTo>
                      <a:pt x="33660" y="2683"/>
                      <a:pt x="32883" y="2808"/>
                      <a:pt x="32157" y="3059"/>
                    </a:cubicBezTo>
                    <a:cubicBezTo>
                      <a:pt x="31655" y="3209"/>
                      <a:pt x="31204" y="3460"/>
                      <a:pt x="30678" y="3485"/>
                    </a:cubicBezTo>
                    <a:cubicBezTo>
                      <a:pt x="30427" y="3535"/>
                      <a:pt x="30202" y="3635"/>
                      <a:pt x="29951" y="3685"/>
                    </a:cubicBezTo>
                    <a:cubicBezTo>
                      <a:pt x="29074" y="3961"/>
                      <a:pt x="28172" y="4086"/>
                      <a:pt x="27269" y="4211"/>
                    </a:cubicBezTo>
                    <a:cubicBezTo>
                      <a:pt x="26718" y="4236"/>
                      <a:pt x="26192" y="4412"/>
                      <a:pt x="25640" y="4462"/>
                    </a:cubicBezTo>
                    <a:cubicBezTo>
                      <a:pt x="25540" y="4462"/>
                      <a:pt x="25465" y="4487"/>
                      <a:pt x="25364" y="4512"/>
                    </a:cubicBezTo>
                    <a:cubicBezTo>
                      <a:pt x="25236" y="4570"/>
                      <a:pt x="25102" y="4591"/>
                      <a:pt x="24968" y="4591"/>
                    </a:cubicBezTo>
                    <a:cubicBezTo>
                      <a:pt x="24814" y="4591"/>
                      <a:pt x="24660" y="4564"/>
                      <a:pt x="24512" y="4537"/>
                    </a:cubicBezTo>
                    <a:cubicBezTo>
                      <a:pt x="24412" y="4537"/>
                      <a:pt x="24312" y="4562"/>
                      <a:pt x="24212" y="4587"/>
                    </a:cubicBezTo>
                    <a:cubicBezTo>
                      <a:pt x="22723" y="4790"/>
                      <a:pt x="21234" y="4816"/>
                      <a:pt x="19745" y="4816"/>
                    </a:cubicBezTo>
                    <a:cubicBezTo>
                      <a:pt x="19204" y="4816"/>
                      <a:pt x="18663" y="4813"/>
                      <a:pt x="18121" y="4813"/>
                    </a:cubicBezTo>
                    <a:lnTo>
                      <a:pt x="17796" y="4813"/>
                    </a:lnTo>
                    <a:cubicBezTo>
                      <a:pt x="17539" y="4807"/>
                      <a:pt x="17280" y="4807"/>
                      <a:pt x="17021" y="4807"/>
                    </a:cubicBezTo>
                    <a:lnTo>
                      <a:pt x="17021" y="4807"/>
                    </a:lnTo>
                    <a:cubicBezTo>
                      <a:pt x="16243" y="4807"/>
                      <a:pt x="15458" y="4807"/>
                      <a:pt x="14688" y="4637"/>
                    </a:cubicBezTo>
                    <a:cubicBezTo>
                      <a:pt x="14525" y="4637"/>
                      <a:pt x="14362" y="4644"/>
                      <a:pt x="14196" y="4644"/>
                    </a:cubicBezTo>
                    <a:cubicBezTo>
                      <a:pt x="14030" y="4644"/>
                      <a:pt x="13861" y="4637"/>
                      <a:pt x="13685" y="4612"/>
                    </a:cubicBezTo>
                    <a:cubicBezTo>
                      <a:pt x="13660" y="4587"/>
                      <a:pt x="13610" y="4587"/>
                      <a:pt x="13560" y="4587"/>
                    </a:cubicBezTo>
                    <a:cubicBezTo>
                      <a:pt x="13510" y="4587"/>
                      <a:pt x="13485" y="4587"/>
                      <a:pt x="13435" y="4562"/>
                    </a:cubicBezTo>
                    <a:cubicBezTo>
                      <a:pt x="13384" y="4562"/>
                      <a:pt x="13334" y="4562"/>
                      <a:pt x="13309" y="4587"/>
                    </a:cubicBezTo>
                    <a:cubicBezTo>
                      <a:pt x="13134" y="4587"/>
                      <a:pt x="12983" y="4587"/>
                      <a:pt x="12833" y="4537"/>
                    </a:cubicBezTo>
                    <a:cubicBezTo>
                      <a:pt x="12733" y="4512"/>
                      <a:pt x="12658" y="4487"/>
                      <a:pt x="12582" y="4487"/>
                    </a:cubicBezTo>
                    <a:cubicBezTo>
                      <a:pt x="12232" y="4462"/>
                      <a:pt x="11881" y="4412"/>
                      <a:pt x="11530" y="4287"/>
                    </a:cubicBezTo>
                    <a:cubicBezTo>
                      <a:pt x="11104" y="4211"/>
                      <a:pt x="10678" y="4136"/>
                      <a:pt x="10252" y="4036"/>
                    </a:cubicBezTo>
                    <a:cubicBezTo>
                      <a:pt x="8171" y="3585"/>
                      <a:pt x="6116" y="3008"/>
                      <a:pt x="4111" y="2206"/>
                    </a:cubicBezTo>
                    <a:cubicBezTo>
                      <a:pt x="4011" y="2181"/>
                      <a:pt x="3936" y="2131"/>
                      <a:pt x="3836" y="2106"/>
                    </a:cubicBezTo>
                    <a:cubicBezTo>
                      <a:pt x="3710" y="2056"/>
                      <a:pt x="3610" y="2006"/>
                      <a:pt x="3485" y="1956"/>
                    </a:cubicBezTo>
                    <a:cubicBezTo>
                      <a:pt x="3209" y="1830"/>
                      <a:pt x="2933" y="1705"/>
                      <a:pt x="2708" y="1530"/>
                    </a:cubicBezTo>
                    <a:cubicBezTo>
                      <a:pt x="2432" y="1329"/>
                      <a:pt x="2131" y="1154"/>
                      <a:pt x="1881" y="928"/>
                    </a:cubicBezTo>
                    <a:cubicBezTo>
                      <a:pt x="1530" y="678"/>
                      <a:pt x="1104" y="552"/>
                      <a:pt x="778" y="226"/>
                    </a:cubicBezTo>
                    <a:cubicBezTo>
                      <a:pt x="628" y="151"/>
                      <a:pt x="477" y="51"/>
                      <a:pt x="302" y="26"/>
                    </a:cubicBezTo>
                    <a:cubicBezTo>
                      <a:pt x="277" y="1"/>
                      <a:pt x="227" y="1"/>
                      <a:pt x="176" y="1"/>
                    </a:cubicBezTo>
                    <a:cubicBezTo>
                      <a:pt x="151" y="26"/>
                      <a:pt x="101" y="51"/>
                      <a:pt x="76" y="76"/>
                    </a:cubicBezTo>
                    <a:cubicBezTo>
                      <a:pt x="76" y="477"/>
                      <a:pt x="101" y="878"/>
                      <a:pt x="51" y="1279"/>
                    </a:cubicBezTo>
                    <a:cubicBezTo>
                      <a:pt x="1" y="1805"/>
                      <a:pt x="227" y="2131"/>
                      <a:pt x="678" y="2357"/>
                    </a:cubicBezTo>
                    <a:cubicBezTo>
                      <a:pt x="1354" y="2733"/>
                      <a:pt x="1981" y="3109"/>
                      <a:pt x="2633" y="3510"/>
                    </a:cubicBezTo>
                    <a:cubicBezTo>
                      <a:pt x="2733" y="3560"/>
                      <a:pt x="2808" y="3635"/>
                      <a:pt x="2908" y="3660"/>
                    </a:cubicBezTo>
                    <a:cubicBezTo>
                      <a:pt x="2958" y="3660"/>
                      <a:pt x="3008" y="3660"/>
                      <a:pt x="3034" y="3710"/>
                    </a:cubicBezTo>
                    <a:cubicBezTo>
                      <a:pt x="3109" y="3760"/>
                      <a:pt x="3209" y="3810"/>
                      <a:pt x="3284" y="3835"/>
                    </a:cubicBezTo>
                    <a:lnTo>
                      <a:pt x="3284" y="3861"/>
                    </a:lnTo>
                    <a:cubicBezTo>
                      <a:pt x="3460" y="3911"/>
                      <a:pt x="3660" y="3961"/>
                      <a:pt x="3836" y="4011"/>
                    </a:cubicBezTo>
                    <a:cubicBezTo>
                      <a:pt x="5389" y="4612"/>
                      <a:pt x="6968" y="5139"/>
                      <a:pt x="8597" y="5515"/>
                    </a:cubicBezTo>
                    <a:cubicBezTo>
                      <a:pt x="11705" y="6216"/>
                      <a:pt x="14838" y="6567"/>
                      <a:pt x="17996" y="6592"/>
                    </a:cubicBezTo>
                    <a:cubicBezTo>
                      <a:pt x="18238" y="6595"/>
                      <a:pt x="18479" y="6597"/>
                      <a:pt x="18721" y="6597"/>
                    </a:cubicBezTo>
                    <a:cubicBezTo>
                      <a:pt x="22611" y="6597"/>
                      <a:pt x="26479" y="6214"/>
                      <a:pt x="30302" y="5364"/>
                    </a:cubicBezTo>
                    <a:cubicBezTo>
                      <a:pt x="33134" y="4738"/>
                      <a:pt x="35891" y="3886"/>
                      <a:pt x="38548" y="2708"/>
                    </a:cubicBezTo>
                    <a:cubicBezTo>
                      <a:pt x="39224" y="2382"/>
                      <a:pt x="39625" y="2006"/>
                      <a:pt x="39500" y="1179"/>
                    </a:cubicBezTo>
                    <a:cubicBezTo>
                      <a:pt x="39425" y="828"/>
                      <a:pt x="39500" y="452"/>
                      <a:pt x="39500" y="101"/>
                    </a:cubicBezTo>
                    <a:cubicBezTo>
                      <a:pt x="39362" y="30"/>
                      <a:pt x="39239" y="0"/>
                      <a:pt x="391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02" name="Google Shape;902;p35"/>
              <p:cNvSpPr/>
              <p:nvPr/>
            </p:nvSpPr>
            <p:spPr>
              <a:xfrm>
                <a:off x="2885475" y="1265625"/>
                <a:ext cx="122225" cy="36700"/>
              </a:xfrm>
              <a:custGeom>
                <a:avLst/>
                <a:gdLst/>
                <a:ahLst/>
                <a:cxnLst/>
                <a:rect l="l" t="t" r="r" b="b"/>
                <a:pathLst>
                  <a:path w="4889" h="1468" extrusionOk="0">
                    <a:moveTo>
                      <a:pt x="1032" y="1"/>
                    </a:moveTo>
                    <a:cubicBezTo>
                      <a:pt x="708" y="1"/>
                      <a:pt x="480" y="189"/>
                      <a:pt x="327" y="554"/>
                    </a:cubicBezTo>
                    <a:cubicBezTo>
                      <a:pt x="226" y="780"/>
                      <a:pt x="101" y="980"/>
                      <a:pt x="1" y="1181"/>
                    </a:cubicBezTo>
                    <a:cubicBezTo>
                      <a:pt x="1" y="1403"/>
                      <a:pt x="71" y="1468"/>
                      <a:pt x="175" y="1468"/>
                    </a:cubicBezTo>
                    <a:cubicBezTo>
                      <a:pt x="247" y="1468"/>
                      <a:pt x="335" y="1437"/>
                      <a:pt x="427" y="1406"/>
                    </a:cubicBezTo>
                    <a:cubicBezTo>
                      <a:pt x="1881" y="1381"/>
                      <a:pt x="3284" y="1181"/>
                      <a:pt x="4888" y="705"/>
                    </a:cubicBezTo>
                    <a:cubicBezTo>
                      <a:pt x="4337" y="504"/>
                      <a:pt x="4036" y="429"/>
                      <a:pt x="3710" y="354"/>
                    </a:cubicBezTo>
                    <a:cubicBezTo>
                      <a:pt x="2933" y="153"/>
                      <a:pt x="2131" y="254"/>
                      <a:pt x="1354" y="53"/>
                    </a:cubicBezTo>
                    <a:cubicBezTo>
                      <a:pt x="1238" y="18"/>
                      <a:pt x="1130" y="1"/>
                      <a:pt x="103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03" name="Google Shape;903;p35"/>
              <p:cNvSpPr/>
              <p:nvPr/>
            </p:nvSpPr>
            <p:spPr>
              <a:xfrm>
                <a:off x="2870450" y="1295125"/>
                <a:ext cx="25700" cy="10150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406" extrusionOk="0">
                    <a:moveTo>
                      <a:pt x="602" y="1"/>
                    </a:moveTo>
                    <a:cubicBezTo>
                      <a:pt x="517" y="18"/>
                      <a:pt x="421" y="103"/>
                      <a:pt x="322" y="103"/>
                    </a:cubicBezTo>
                    <a:cubicBezTo>
                      <a:pt x="274" y="103"/>
                      <a:pt x="225" y="83"/>
                      <a:pt x="176" y="26"/>
                    </a:cubicBezTo>
                    <a:cubicBezTo>
                      <a:pt x="25" y="101"/>
                      <a:pt x="25" y="252"/>
                      <a:pt x="0" y="377"/>
                    </a:cubicBezTo>
                    <a:cubicBezTo>
                      <a:pt x="167" y="377"/>
                      <a:pt x="340" y="405"/>
                      <a:pt x="508" y="405"/>
                    </a:cubicBezTo>
                    <a:cubicBezTo>
                      <a:pt x="692" y="405"/>
                      <a:pt x="870" y="371"/>
                      <a:pt x="1028" y="226"/>
                    </a:cubicBezTo>
                    <a:cubicBezTo>
                      <a:pt x="852" y="176"/>
                      <a:pt x="702" y="151"/>
                      <a:pt x="602" y="1"/>
                    </a:cubicBezTo>
                    <a:close/>
                  </a:path>
                </a:pathLst>
              </a:custGeom>
              <a:solidFill>
                <a:srgbClr val="77999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04" name="Google Shape;904;p35"/>
              <p:cNvSpPr/>
              <p:nvPr/>
            </p:nvSpPr>
            <p:spPr>
              <a:xfrm>
                <a:off x="2825950" y="1255025"/>
                <a:ext cx="5050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427" extrusionOk="0">
                    <a:moveTo>
                      <a:pt x="201" y="1"/>
                    </a:moveTo>
                    <a:lnTo>
                      <a:pt x="201" y="1"/>
                    </a:lnTo>
                    <a:cubicBezTo>
                      <a:pt x="26" y="76"/>
                      <a:pt x="1" y="226"/>
                      <a:pt x="1" y="427"/>
                    </a:cubicBezTo>
                    <a:cubicBezTo>
                      <a:pt x="176" y="327"/>
                      <a:pt x="201" y="176"/>
                      <a:pt x="201" y="1"/>
                    </a:cubicBezTo>
                    <a:close/>
                  </a:path>
                </a:pathLst>
              </a:custGeom>
              <a:solidFill>
                <a:srgbClr val="69615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05" name="Google Shape;905;p35"/>
              <p:cNvSpPr/>
              <p:nvPr/>
            </p:nvSpPr>
            <p:spPr>
              <a:xfrm>
                <a:off x="2810925" y="571375"/>
                <a:ext cx="571450" cy="737925"/>
              </a:xfrm>
              <a:custGeom>
                <a:avLst/>
                <a:gdLst/>
                <a:ahLst/>
                <a:cxnLst/>
                <a:rect l="l" t="t" r="r" b="b"/>
                <a:pathLst>
                  <a:path w="22858" h="29517" extrusionOk="0">
                    <a:moveTo>
                      <a:pt x="22419" y="1"/>
                    </a:moveTo>
                    <a:cubicBezTo>
                      <a:pt x="22399" y="1"/>
                      <a:pt x="22378" y="2"/>
                      <a:pt x="22356" y="3"/>
                    </a:cubicBezTo>
                    <a:cubicBezTo>
                      <a:pt x="21504" y="79"/>
                      <a:pt x="20627" y="129"/>
                      <a:pt x="19775" y="179"/>
                    </a:cubicBezTo>
                    <a:cubicBezTo>
                      <a:pt x="18436" y="276"/>
                      <a:pt x="17144" y="681"/>
                      <a:pt x="15830" y="681"/>
                    </a:cubicBezTo>
                    <a:cubicBezTo>
                      <a:pt x="15792" y="681"/>
                      <a:pt x="15753" y="681"/>
                      <a:pt x="15715" y="680"/>
                    </a:cubicBezTo>
                    <a:cubicBezTo>
                      <a:pt x="15289" y="680"/>
                      <a:pt x="15113" y="881"/>
                      <a:pt x="14963" y="1206"/>
                    </a:cubicBezTo>
                    <a:cubicBezTo>
                      <a:pt x="14512" y="2059"/>
                      <a:pt x="14036" y="2911"/>
                      <a:pt x="13584" y="3763"/>
                    </a:cubicBezTo>
                    <a:cubicBezTo>
                      <a:pt x="12356" y="6069"/>
                      <a:pt x="11178" y="8399"/>
                      <a:pt x="9875" y="10630"/>
                    </a:cubicBezTo>
                    <a:cubicBezTo>
                      <a:pt x="8547" y="12886"/>
                      <a:pt x="7344" y="15166"/>
                      <a:pt x="6116" y="17472"/>
                    </a:cubicBezTo>
                    <a:cubicBezTo>
                      <a:pt x="5439" y="18775"/>
                      <a:pt x="4863" y="20129"/>
                      <a:pt x="4010" y="21332"/>
                    </a:cubicBezTo>
                    <a:cubicBezTo>
                      <a:pt x="3885" y="21432"/>
                      <a:pt x="3910" y="21633"/>
                      <a:pt x="3810" y="21733"/>
                    </a:cubicBezTo>
                    <a:cubicBezTo>
                      <a:pt x="3559" y="21958"/>
                      <a:pt x="3534" y="22284"/>
                      <a:pt x="3409" y="22535"/>
                    </a:cubicBezTo>
                    <a:cubicBezTo>
                      <a:pt x="3284" y="22635"/>
                      <a:pt x="3334" y="22836"/>
                      <a:pt x="3183" y="22911"/>
                    </a:cubicBezTo>
                    <a:lnTo>
                      <a:pt x="3183" y="22936"/>
                    </a:lnTo>
                    <a:cubicBezTo>
                      <a:pt x="3136" y="23007"/>
                      <a:pt x="3065" y="23056"/>
                      <a:pt x="3015" y="23147"/>
                    </a:cubicBezTo>
                    <a:lnTo>
                      <a:pt x="3015" y="23147"/>
                    </a:lnTo>
                    <a:cubicBezTo>
                      <a:pt x="2861" y="23251"/>
                      <a:pt x="2904" y="23441"/>
                      <a:pt x="2807" y="23537"/>
                    </a:cubicBezTo>
                    <a:cubicBezTo>
                      <a:pt x="2231" y="24866"/>
                      <a:pt x="1680" y="26194"/>
                      <a:pt x="802" y="27347"/>
                    </a:cubicBezTo>
                    <a:cubicBezTo>
                      <a:pt x="681" y="27444"/>
                      <a:pt x="701" y="27635"/>
                      <a:pt x="611" y="27761"/>
                    </a:cubicBezTo>
                    <a:lnTo>
                      <a:pt x="611" y="27761"/>
                    </a:lnTo>
                    <a:cubicBezTo>
                      <a:pt x="152" y="28137"/>
                      <a:pt x="199" y="28706"/>
                      <a:pt x="0" y="29176"/>
                    </a:cubicBezTo>
                    <a:cubicBezTo>
                      <a:pt x="35" y="29436"/>
                      <a:pt x="177" y="29517"/>
                      <a:pt x="353" y="29517"/>
                    </a:cubicBezTo>
                    <a:cubicBezTo>
                      <a:pt x="432" y="29517"/>
                      <a:pt x="517" y="29500"/>
                      <a:pt x="602" y="29477"/>
                    </a:cubicBezTo>
                    <a:cubicBezTo>
                      <a:pt x="1203" y="29327"/>
                      <a:pt x="1805" y="29377"/>
                      <a:pt x="2381" y="29327"/>
                    </a:cubicBezTo>
                    <a:cubicBezTo>
                      <a:pt x="2507" y="29252"/>
                      <a:pt x="2507" y="29101"/>
                      <a:pt x="2557" y="28976"/>
                    </a:cubicBezTo>
                    <a:cubicBezTo>
                      <a:pt x="2757" y="28400"/>
                      <a:pt x="2983" y="27823"/>
                      <a:pt x="3334" y="27322"/>
                    </a:cubicBezTo>
                    <a:cubicBezTo>
                      <a:pt x="4086" y="25593"/>
                      <a:pt x="5088" y="23988"/>
                      <a:pt x="5890" y="22284"/>
                    </a:cubicBezTo>
                    <a:cubicBezTo>
                      <a:pt x="6692" y="20605"/>
                      <a:pt x="7770" y="19076"/>
                      <a:pt x="8421" y="17322"/>
                    </a:cubicBezTo>
                    <a:cubicBezTo>
                      <a:pt x="8848" y="16720"/>
                      <a:pt x="9223" y="16069"/>
                      <a:pt x="9424" y="15317"/>
                    </a:cubicBezTo>
                    <a:cubicBezTo>
                      <a:pt x="10051" y="14715"/>
                      <a:pt x="10351" y="13913"/>
                      <a:pt x="10627" y="13111"/>
                    </a:cubicBezTo>
                    <a:cubicBezTo>
                      <a:pt x="10853" y="12911"/>
                      <a:pt x="10953" y="12610"/>
                      <a:pt x="11053" y="12309"/>
                    </a:cubicBezTo>
                    <a:cubicBezTo>
                      <a:pt x="11178" y="12234"/>
                      <a:pt x="11229" y="12109"/>
                      <a:pt x="11229" y="11983"/>
                    </a:cubicBezTo>
                    <a:cubicBezTo>
                      <a:pt x="11429" y="11783"/>
                      <a:pt x="11604" y="11607"/>
                      <a:pt x="11604" y="11307"/>
                    </a:cubicBezTo>
                    <a:cubicBezTo>
                      <a:pt x="11830" y="10906"/>
                      <a:pt x="12106" y="10555"/>
                      <a:pt x="12206" y="10104"/>
                    </a:cubicBezTo>
                    <a:cubicBezTo>
                      <a:pt x="12356" y="10003"/>
                      <a:pt x="12432" y="9878"/>
                      <a:pt x="12432" y="9728"/>
                    </a:cubicBezTo>
                    <a:cubicBezTo>
                      <a:pt x="12582" y="9628"/>
                      <a:pt x="12632" y="9477"/>
                      <a:pt x="12632" y="9302"/>
                    </a:cubicBezTo>
                    <a:cubicBezTo>
                      <a:pt x="12782" y="9227"/>
                      <a:pt x="12833" y="9076"/>
                      <a:pt x="12858" y="8926"/>
                    </a:cubicBezTo>
                    <a:cubicBezTo>
                      <a:pt x="13334" y="7998"/>
                      <a:pt x="14010" y="7196"/>
                      <a:pt x="14236" y="6169"/>
                    </a:cubicBezTo>
                    <a:cubicBezTo>
                      <a:pt x="14812" y="5517"/>
                      <a:pt x="15213" y="4740"/>
                      <a:pt x="15439" y="3888"/>
                    </a:cubicBezTo>
                    <a:cubicBezTo>
                      <a:pt x="15514" y="3813"/>
                      <a:pt x="15615" y="3763"/>
                      <a:pt x="15640" y="3663"/>
                    </a:cubicBezTo>
                    <a:cubicBezTo>
                      <a:pt x="15965" y="2610"/>
                      <a:pt x="16692" y="2485"/>
                      <a:pt x="17695" y="2460"/>
                    </a:cubicBezTo>
                    <a:cubicBezTo>
                      <a:pt x="19148" y="2434"/>
                      <a:pt x="20602" y="2259"/>
                      <a:pt x="22056" y="2234"/>
                    </a:cubicBezTo>
                    <a:cubicBezTo>
                      <a:pt x="22256" y="2234"/>
                      <a:pt x="22457" y="2234"/>
                      <a:pt x="22632" y="2109"/>
                    </a:cubicBezTo>
                    <a:cubicBezTo>
                      <a:pt x="22858" y="2033"/>
                      <a:pt x="22833" y="1883"/>
                      <a:pt x="22757" y="1708"/>
                    </a:cubicBezTo>
                    <a:cubicBezTo>
                      <a:pt x="22782" y="1257"/>
                      <a:pt x="22808" y="830"/>
                      <a:pt x="22808" y="404"/>
                    </a:cubicBezTo>
                    <a:cubicBezTo>
                      <a:pt x="22808" y="149"/>
                      <a:pt x="22678" y="1"/>
                      <a:pt x="2241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06" name="Google Shape;906;p35"/>
              <p:cNvSpPr/>
              <p:nvPr/>
            </p:nvSpPr>
            <p:spPr>
              <a:xfrm>
                <a:off x="2758925" y="1976125"/>
                <a:ext cx="137225" cy="82100"/>
              </a:xfrm>
              <a:custGeom>
                <a:avLst/>
                <a:gdLst/>
                <a:ahLst/>
                <a:cxnLst/>
                <a:rect l="l" t="t" r="r" b="b"/>
                <a:pathLst>
                  <a:path w="5489" h="3284" extrusionOk="0">
                    <a:moveTo>
                      <a:pt x="2512" y="1"/>
                    </a:moveTo>
                    <a:cubicBezTo>
                      <a:pt x="2436" y="1"/>
                      <a:pt x="2358" y="2"/>
                      <a:pt x="2281" y="4"/>
                    </a:cubicBezTo>
                    <a:cubicBezTo>
                      <a:pt x="1479" y="104"/>
                      <a:pt x="677" y="180"/>
                      <a:pt x="276" y="1007"/>
                    </a:cubicBezTo>
                    <a:cubicBezTo>
                      <a:pt x="0" y="2235"/>
                      <a:pt x="276" y="2937"/>
                      <a:pt x="1228" y="3137"/>
                    </a:cubicBezTo>
                    <a:cubicBezTo>
                      <a:pt x="1620" y="3233"/>
                      <a:pt x="2012" y="3283"/>
                      <a:pt x="2399" y="3283"/>
                    </a:cubicBezTo>
                    <a:cubicBezTo>
                      <a:pt x="3225" y="3283"/>
                      <a:pt x="4028" y="3055"/>
                      <a:pt x="4762" y="2561"/>
                    </a:cubicBezTo>
                    <a:cubicBezTo>
                      <a:pt x="5489" y="2059"/>
                      <a:pt x="5464" y="906"/>
                      <a:pt x="4662" y="480"/>
                    </a:cubicBezTo>
                    <a:cubicBezTo>
                      <a:pt x="3958" y="117"/>
                      <a:pt x="3254" y="1"/>
                      <a:pt x="25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07" name="Google Shape;907;p35"/>
              <p:cNvSpPr/>
              <p:nvPr/>
            </p:nvSpPr>
            <p:spPr>
              <a:xfrm>
                <a:off x="2492625" y="1873000"/>
                <a:ext cx="144075" cy="105425"/>
              </a:xfrm>
              <a:custGeom>
                <a:avLst/>
                <a:gdLst/>
                <a:ahLst/>
                <a:cxnLst/>
                <a:rect l="l" t="t" r="r" b="b"/>
                <a:pathLst>
                  <a:path w="5763" h="4217" extrusionOk="0">
                    <a:moveTo>
                      <a:pt x="685" y="0"/>
                    </a:moveTo>
                    <a:cubicBezTo>
                      <a:pt x="636" y="0"/>
                      <a:pt x="583" y="6"/>
                      <a:pt x="527" y="19"/>
                    </a:cubicBezTo>
                    <a:cubicBezTo>
                      <a:pt x="0" y="119"/>
                      <a:pt x="76" y="595"/>
                      <a:pt x="76" y="996"/>
                    </a:cubicBezTo>
                    <a:cubicBezTo>
                      <a:pt x="101" y="1272"/>
                      <a:pt x="201" y="1573"/>
                      <a:pt x="301" y="1848"/>
                    </a:cubicBezTo>
                    <a:cubicBezTo>
                      <a:pt x="452" y="2149"/>
                      <a:pt x="602" y="2450"/>
                      <a:pt x="752" y="2751"/>
                    </a:cubicBezTo>
                    <a:cubicBezTo>
                      <a:pt x="953" y="3001"/>
                      <a:pt x="1153" y="3277"/>
                      <a:pt x="1479" y="3377"/>
                    </a:cubicBezTo>
                    <a:cubicBezTo>
                      <a:pt x="2106" y="3937"/>
                      <a:pt x="2812" y="4216"/>
                      <a:pt x="3616" y="4216"/>
                    </a:cubicBezTo>
                    <a:cubicBezTo>
                      <a:pt x="3713" y="4216"/>
                      <a:pt x="3811" y="4212"/>
                      <a:pt x="3910" y="4204"/>
                    </a:cubicBezTo>
                    <a:cubicBezTo>
                      <a:pt x="4687" y="3853"/>
                      <a:pt x="5188" y="3277"/>
                      <a:pt x="5489" y="2500"/>
                    </a:cubicBezTo>
                    <a:cubicBezTo>
                      <a:pt x="5464" y="2024"/>
                      <a:pt x="5640" y="1573"/>
                      <a:pt x="5690" y="1122"/>
                    </a:cubicBezTo>
                    <a:cubicBezTo>
                      <a:pt x="5762" y="686"/>
                      <a:pt x="5695" y="343"/>
                      <a:pt x="5170" y="343"/>
                    </a:cubicBezTo>
                    <a:cubicBezTo>
                      <a:pt x="5152" y="343"/>
                      <a:pt x="5133" y="344"/>
                      <a:pt x="5113" y="345"/>
                    </a:cubicBezTo>
                    <a:cubicBezTo>
                      <a:pt x="4687" y="470"/>
                      <a:pt x="4687" y="896"/>
                      <a:pt x="4587" y="1222"/>
                    </a:cubicBezTo>
                    <a:cubicBezTo>
                      <a:pt x="4462" y="1623"/>
                      <a:pt x="4361" y="2049"/>
                      <a:pt x="4161" y="2450"/>
                    </a:cubicBezTo>
                    <a:cubicBezTo>
                      <a:pt x="3919" y="2891"/>
                      <a:pt x="3588" y="3114"/>
                      <a:pt x="3228" y="3114"/>
                    </a:cubicBezTo>
                    <a:cubicBezTo>
                      <a:pt x="2954" y="3114"/>
                      <a:pt x="2663" y="2985"/>
                      <a:pt x="2381" y="2726"/>
                    </a:cubicBezTo>
                    <a:cubicBezTo>
                      <a:pt x="2081" y="2450"/>
                      <a:pt x="1880" y="2099"/>
                      <a:pt x="1730" y="1723"/>
                    </a:cubicBezTo>
                    <a:cubicBezTo>
                      <a:pt x="1605" y="1347"/>
                      <a:pt x="1504" y="971"/>
                      <a:pt x="1329" y="595"/>
                    </a:cubicBezTo>
                    <a:cubicBezTo>
                      <a:pt x="1197" y="288"/>
                      <a:pt x="1027" y="0"/>
                      <a:pt x="6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08" name="Google Shape;908;p35"/>
              <p:cNvSpPr/>
              <p:nvPr/>
            </p:nvSpPr>
            <p:spPr>
              <a:xfrm>
                <a:off x="2094125" y="2141625"/>
                <a:ext cx="33225" cy="27100"/>
              </a:xfrm>
              <a:custGeom>
                <a:avLst/>
                <a:gdLst/>
                <a:ahLst/>
                <a:cxnLst/>
                <a:rect l="l" t="t" r="r" b="b"/>
                <a:pathLst>
                  <a:path w="1329" h="1084" extrusionOk="0">
                    <a:moveTo>
                      <a:pt x="652" y="1"/>
                    </a:moveTo>
                    <a:cubicBezTo>
                      <a:pt x="376" y="1"/>
                      <a:pt x="126" y="101"/>
                      <a:pt x="51" y="427"/>
                    </a:cubicBezTo>
                    <a:cubicBezTo>
                      <a:pt x="1" y="652"/>
                      <a:pt x="402" y="1028"/>
                      <a:pt x="777" y="1078"/>
                    </a:cubicBezTo>
                    <a:cubicBezTo>
                      <a:pt x="806" y="1082"/>
                      <a:pt x="832" y="1084"/>
                      <a:pt x="856" y="1084"/>
                    </a:cubicBezTo>
                    <a:cubicBezTo>
                      <a:pt x="1158" y="1084"/>
                      <a:pt x="1186" y="811"/>
                      <a:pt x="1279" y="602"/>
                    </a:cubicBezTo>
                    <a:cubicBezTo>
                      <a:pt x="1329" y="302"/>
                      <a:pt x="1003" y="1"/>
                      <a:pt x="65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09" name="Google Shape;909;p35"/>
              <p:cNvSpPr/>
              <p:nvPr/>
            </p:nvSpPr>
            <p:spPr>
              <a:xfrm>
                <a:off x="2550300" y="2191750"/>
                <a:ext cx="28825" cy="24500"/>
              </a:xfrm>
              <a:custGeom>
                <a:avLst/>
                <a:gdLst/>
                <a:ahLst/>
                <a:cxnLst/>
                <a:rect l="l" t="t" r="r" b="b"/>
                <a:pathLst>
                  <a:path w="1153" h="980" extrusionOk="0">
                    <a:moveTo>
                      <a:pt x="501" y="1"/>
                    </a:moveTo>
                    <a:cubicBezTo>
                      <a:pt x="250" y="1"/>
                      <a:pt x="24" y="76"/>
                      <a:pt x="24" y="377"/>
                    </a:cubicBezTo>
                    <a:cubicBezTo>
                      <a:pt x="0" y="643"/>
                      <a:pt x="327" y="980"/>
                      <a:pt x="620" y="980"/>
                    </a:cubicBezTo>
                    <a:cubicBezTo>
                      <a:pt x="630" y="980"/>
                      <a:pt x="641" y="979"/>
                      <a:pt x="651" y="978"/>
                    </a:cubicBezTo>
                    <a:cubicBezTo>
                      <a:pt x="1002" y="978"/>
                      <a:pt x="1052" y="703"/>
                      <a:pt x="1152" y="452"/>
                    </a:cubicBezTo>
                    <a:cubicBezTo>
                      <a:pt x="1077" y="76"/>
                      <a:pt x="801" y="1"/>
                      <a:pt x="50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10" name="Google Shape;910;p35"/>
              <p:cNvSpPr/>
              <p:nvPr/>
            </p:nvSpPr>
            <p:spPr>
              <a:xfrm>
                <a:off x="2319075" y="2422775"/>
                <a:ext cx="36350" cy="30925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237" extrusionOk="0">
                    <a:moveTo>
                      <a:pt x="790" y="0"/>
                    </a:moveTo>
                    <a:cubicBezTo>
                      <a:pt x="534" y="0"/>
                      <a:pt x="371" y="343"/>
                      <a:pt x="125" y="384"/>
                    </a:cubicBezTo>
                    <a:cubicBezTo>
                      <a:pt x="25" y="409"/>
                      <a:pt x="0" y="434"/>
                      <a:pt x="25" y="509"/>
                    </a:cubicBezTo>
                    <a:cubicBezTo>
                      <a:pt x="176" y="584"/>
                      <a:pt x="301" y="685"/>
                      <a:pt x="426" y="785"/>
                    </a:cubicBezTo>
                    <a:cubicBezTo>
                      <a:pt x="677" y="935"/>
                      <a:pt x="902" y="1161"/>
                      <a:pt x="1228" y="1236"/>
                    </a:cubicBezTo>
                    <a:cubicBezTo>
                      <a:pt x="1153" y="835"/>
                      <a:pt x="1454" y="334"/>
                      <a:pt x="978" y="58"/>
                    </a:cubicBezTo>
                    <a:cubicBezTo>
                      <a:pt x="909" y="17"/>
                      <a:pt x="847" y="0"/>
                      <a:pt x="79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11" name="Google Shape;911;p35"/>
              <p:cNvSpPr/>
              <p:nvPr/>
            </p:nvSpPr>
            <p:spPr>
              <a:xfrm>
                <a:off x="2120450" y="2072075"/>
                <a:ext cx="27475" cy="23700"/>
              </a:xfrm>
              <a:custGeom>
                <a:avLst/>
                <a:gdLst/>
                <a:ahLst/>
                <a:cxnLst/>
                <a:rect l="l" t="t" r="r" b="b"/>
                <a:pathLst>
                  <a:path w="1099" h="948" extrusionOk="0">
                    <a:moveTo>
                      <a:pt x="451" y="1"/>
                    </a:moveTo>
                    <a:cubicBezTo>
                      <a:pt x="226" y="1"/>
                      <a:pt x="0" y="26"/>
                      <a:pt x="0" y="276"/>
                    </a:cubicBezTo>
                    <a:cubicBezTo>
                      <a:pt x="0" y="652"/>
                      <a:pt x="276" y="878"/>
                      <a:pt x="602" y="928"/>
                    </a:cubicBezTo>
                    <a:cubicBezTo>
                      <a:pt x="646" y="941"/>
                      <a:pt x="690" y="948"/>
                      <a:pt x="732" y="948"/>
                    </a:cubicBezTo>
                    <a:cubicBezTo>
                      <a:pt x="932" y="948"/>
                      <a:pt x="1099" y="809"/>
                      <a:pt x="1078" y="602"/>
                    </a:cubicBezTo>
                    <a:cubicBezTo>
                      <a:pt x="1053" y="226"/>
                      <a:pt x="777" y="51"/>
                      <a:pt x="45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12" name="Google Shape;912;p35"/>
              <p:cNvSpPr/>
              <p:nvPr/>
            </p:nvSpPr>
            <p:spPr>
              <a:xfrm>
                <a:off x="2164300" y="2137250"/>
                <a:ext cx="30100" cy="24100"/>
              </a:xfrm>
              <a:custGeom>
                <a:avLst/>
                <a:gdLst/>
                <a:ahLst/>
                <a:cxnLst/>
                <a:rect l="l" t="t" r="r" b="b"/>
                <a:pathLst>
                  <a:path w="1204" h="964" extrusionOk="0">
                    <a:moveTo>
                      <a:pt x="326" y="0"/>
                    </a:moveTo>
                    <a:cubicBezTo>
                      <a:pt x="126" y="25"/>
                      <a:pt x="1" y="126"/>
                      <a:pt x="51" y="326"/>
                    </a:cubicBezTo>
                    <a:cubicBezTo>
                      <a:pt x="126" y="752"/>
                      <a:pt x="502" y="852"/>
                      <a:pt x="853" y="953"/>
                    </a:cubicBezTo>
                    <a:cubicBezTo>
                      <a:pt x="883" y="960"/>
                      <a:pt x="911" y="964"/>
                      <a:pt x="937" y="964"/>
                    </a:cubicBezTo>
                    <a:cubicBezTo>
                      <a:pt x="1088" y="964"/>
                      <a:pt x="1179" y="848"/>
                      <a:pt x="1179" y="677"/>
                    </a:cubicBezTo>
                    <a:cubicBezTo>
                      <a:pt x="1204" y="376"/>
                      <a:pt x="677" y="0"/>
                      <a:pt x="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13" name="Google Shape;913;p35"/>
              <p:cNvSpPr/>
              <p:nvPr/>
            </p:nvSpPr>
            <p:spPr>
              <a:xfrm>
                <a:off x="2220700" y="1983175"/>
                <a:ext cx="138500" cy="93775"/>
              </a:xfrm>
              <a:custGeom>
                <a:avLst/>
                <a:gdLst/>
                <a:ahLst/>
                <a:cxnLst/>
                <a:rect l="l" t="t" r="r" b="b"/>
                <a:pathLst>
                  <a:path w="5540" h="3751" extrusionOk="0">
                    <a:moveTo>
                      <a:pt x="3056" y="1"/>
                    </a:moveTo>
                    <a:cubicBezTo>
                      <a:pt x="2392" y="1"/>
                      <a:pt x="1706" y="233"/>
                      <a:pt x="1153" y="700"/>
                    </a:cubicBezTo>
                    <a:cubicBezTo>
                      <a:pt x="201" y="1251"/>
                      <a:pt x="0" y="1802"/>
                      <a:pt x="351" y="2755"/>
                    </a:cubicBezTo>
                    <a:cubicBezTo>
                      <a:pt x="351" y="2930"/>
                      <a:pt x="451" y="3030"/>
                      <a:pt x="577" y="3156"/>
                    </a:cubicBezTo>
                    <a:cubicBezTo>
                      <a:pt x="1074" y="3555"/>
                      <a:pt x="1715" y="3750"/>
                      <a:pt x="2376" y="3750"/>
                    </a:cubicBezTo>
                    <a:cubicBezTo>
                      <a:pt x="3249" y="3750"/>
                      <a:pt x="4156" y="3411"/>
                      <a:pt x="4812" y="2755"/>
                    </a:cubicBezTo>
                    <a:cubicBezTo>
                      <a:pt x="5514" y="2128"/>
                      <a:pt x="5539" y="1452"/>
                      <a:pt x="4887" y="750"/>
                    </a:cubicBezTo>
                    <a:cubicBezTo>
                      <a:pt x="4415" y="252"/>
                      <a:pt x="3747" y="1"/>
                      <a:pt x="305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14" name="Google Shape;914;p35"/>
              <p:cNvSpPr/>
              <p:nvPr/>
            </p:nvSpPr>
            <p:spPr>
              <a:xfrm>
                <a:off x="2637350" y="2177900"/>
                <a:ext cx="22600" cy="23550"/>
              </a:xfrm>
              <a:custGeom>
                <a:avLst/>
                <a:gdLst/>
                <a:ahLst/>
                <a:cxnLst/>
                <a:rect l="l" t="t" r="r" b="b"/>
                <a:pathLst>
                  <a:path w="904" h="942" extrusionOk="0">
                    <a:moveTo>
                      <a:pt x="351" y="0"/>
                    </a:moveTo>
                    <a:cubicBezTo>
                      <a:pt x="169" y="0"/>
                      <a:pt x="1" y="123"/>
                      <a:pt x="1" y="329"/>
                    </a:cubicBezTo>
                    <a:cubicBezTo>
                      <a:pt x="1" y="655"/>
                      <a:pt x="252" y="856"/>
                      <a:pt x="552" y="931"/>
                    </a:cubicBezTo>
                    <a:cubicBezTo>
                      <a:pt x="582" y="938"/>
                      <a:pt x="609" y="942"/>
                      <a:pt x="635" y="942"/>
                    </a:cubicBezTo>
                    <a:cubicBezTo>
                      <a:pt x="781" y="942"/>
                      <a:pt x="861" y="822"/>
                      <a:pt x="903" y="630"/>
                    </a:cubicBezTo>
                    <a:cubicBezTo>
                      <a:pt x="828" y="354"/>
                      <a:pt x="778" y="54"/>
                      <a:pt x="402" y="3"/>
                    </a:cubicBezTo>
                    <a:cubicBezTo>
                      <a:pt x="385" y="1"/>
                      <a:pt x="368" y="0"/>
                      <a:pt x="35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15" name="Google Shape;915;p35"/>
              <p:cNvSpPr/>
              <p:nvPr/>
            </p:nvSpPr>
            <p:spPr>
              <a:xfrm>
                <a:off x="2610425" y="2103975"/>
                <a:ext cx="20075" cy="22025"/>
              </a:xfrm>
              <a:custGeom>
                <a:avLst/>
                <a:gdLst/>
                <a:ahLst/>
                <a:cxnLst/>
                <a:rect l="l" t="t" r="r" b="b"/>
                <a:pathLst>
                  <a:path w="803" h="881" extrusionOk="0">
                    <a:moveTo>
                      <a:pt x="173" y="1"/>
                    </a:moveTo>
                    <a:cubicBezTo>
                      <a:pt x="47" y="1"/>
                      <a:pt x="24" y="162"/>
                      <a:pt x="0" y="279"/>
                    </a:cubicBezTo>
                    <a:cubicBezTo>
                      <a:pt x="0" y="605"/>
                      <a:pt x="126" y="830"/>
                      <a:pt x="476" y="880"/>
                    </a:cubicBezTo>
                    <a:cubicBezTo>
                      <a:pt x="677" y="855"/>
                      <a:pt x="802" y="755"/>
                      <a:pt x="752" y="579"/>
                    </a:cubicBezTo>
                    <a:cubicBezTo>
                      <a:pt x="702" y="254"/>
                      <a:pt x="527" y="53"/>
                      <a:pt x="201" y="3"/>
                    </a:cubicBezTo>
                    <a:cubicBezTo>
                      <a:pt x="191" y="1"/>
                      <a:pt x="182" y="1"/>
                      <a:pt x="17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16" name="Google Shape;916;p35"/>
              <p:cNvSpPr/>
              <p:nvPr/>
            </p:nvSpPr>
            <p:spPr>
              <a:xfrm>
                <a:off x="2534600" y="2679225"/>
                <a:ext cx="5675" cy="3150"/>
              </a:xfrm>
              <a:custGeom>
                <a:avLst/>
                <a:gdLst/>
                <a:ahLst/>
                <a:cxnLst/>
                <a:rect l="l" t="t" r="r" b="b"/>
                <a:pathLst>
                  <a:path w="227" h="126" extrusionOk="0">
                    <a:moveTo>
                      <a:pt x="226" y="1"/>
                    </a:moveTo>
                    <a:cubicBezTo>
                      <a:pt x="151" y="26"/>
                      <a:pt x="76" y="76"/>
                      <a:pt x="1" y="126"/>
                    </a:cubicBezTo>
                    <a:cubicBezTo>
                      <a:pt x="126" y="126"/>
                      <a:pt x="176" y="76"/>
                      <a:pt x="226" y="1"/>
                    </a:cubicBezTo>
                    <a:close/>
                  </a:path>
                </a:pathLst>
              </a:custGeom>
              <a:solidFill>
                <a:srgbClr val="4CAEA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17" name="Google Shape;917;p35"/>
              <p:cNvSpPr/>
              <p:nvPr/>
            </p:nvSpPr>
            <p:spPr>
              <a:xfrm>
                <a:off x="2966950" y="1461475"/>
                <a:ext cx="8775" cy="4750"/>
              </a:xfrm>
              <a:custGeom>
                <a:avLst/>
                <a:gdLst/>
                <a:ahLst/>
                <a:cxnLst/>
                <a:rect l="l" t="t" r="r" b="b"/>
                <a:pathLst>
                  <a:path w="351" h="190" extrusionOk="0">
                    <a:moveTo>
                      <a:pt x="192" y="0"/>
                    </a:moveTo>
                    <a:cubicBezTo>
                      <a:pt x="179" y="0"/>
                      <a:pt x="164" y="4"/>
                      <a:pt x="150" y="14"/>
                    </a:cubicBezTo>
                    <a:cubicBezTo>
                      <a:pt x="0" y="89"/>
                      <a:pt x="150" y="139"/>
                      <a:pt x="201" y="189"/>
                    </a:cubicBezTo>
                    <a:cubicBezTo>
                      <a:pt x="251" y="189"/>
                      <a:pt x="301" y="189"/>
                      <a:pt x="351" y="139"/>
                    </a:cubicBezTo>
                    <a:cubicBezTo>
                      <a:pt x="310" y="78"/>
                      <a:pt x="253" y="0"/>
                      <a:pt x="192" y="0"/>
                    </a:cubicBezTo>
                    <a:close/>
                  </a:path>
                </a:pathLst>
              </a:custGeom>
              <a:solidFill>
                <a:srgbClr val="5B5D5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18" name="Google Shape;918;p35"/>
              <p:cNvSpPr/>
              <p:nvPr/>
            </p:nvSpPr>
            <p:spPr>
              <a:xfrm>
                <a:off x="2614175" y="1385350"/>
                <a:ext cx="45775" cy="42050"/>
              </a:xfrm>
              <a:custGeom>
                <a:avLst/>
                <a:gdLst/>
                <a:ahLst/>
                <a:cxnLst/>
                <a:rect l="l" t="t" r="r" b="b"/>
                <a:pathLst>
                  <a:path w="1831" h="1682" extrusionOk="0">
                    <a:moveTo>
                      <a:pt x="782" y="0"/>
                    </a:moveTo>
                    <a:cubicBezTo>
                      <a:pt x="772" y="0"/>
                      <a:pt x="762" y="0"/>
                      <a:pt x="753" y="1"/>
                    </a:cubicBezTo>
                    <a:cubicBezTo>
                      <a:pt x="276" y="51"/>
                      <a:pt x="1" y="352"/>
                      <a:pt x="26" y="778"/>
                    </a:cubicBezTo>
                    <a:cubicBezTo>
                      <a:pt x="75" y="1170"/>
                      <a:pt x="578" y="1681"/>
                      <a:pt x="929" y="1681"/>
                    </a:cubicBezTo>
                    <a:cubicBezTo>
                      <a:pt x="937" y="1681"/>
                      <a:pt x="945" y="1681"/>
                      <a:pt x="953" y="1680"/>
                    </a:cubicBezTo>
                    <a:cubicBezTo>
                      <a:pt x="1254" y="1655"/>
                      <a:pt x="1830" y="1104"/>
                      <a:pt x="1830" y="853"/>
                    </a:cubicBezTo>
                    <a:cubicBezTo>
                      <a:pt x="1806" y="486"/>
                      <a:pt x="1185" y="0"/>
                      <a:pt x="78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19" name="Google Shape;919;p35"/>
              <p:cNvSpPr/>
              <p:nvPr/>
            </p:nvSpPr>
            <p:spPr>
              <a:xfrm>
                <a:off x="2665550" y="1415400"/>
                <a:ext cx="45775" cy="40200"/>
              </a:xfrm>
              <a:custGeom>
                <a:avLst/>
                <a:gdLst/>
                <a:ahLst/>
                <a:cxnLst/>
                <a:rect l="l" t="t" r="r" b="b"/>
                <a:pathLst>
                  <a:path w="1831" h="1608" extrusionOk="0">
                    <a:moveTo>
                      <a:pt x="769" y="1"/>
                    </a:moveTo>
                    <a:cubicBezTo>
                      <a:pt x="381" y="1"/>
                      <a:pt x="26" y="416"/>
                      <a:pt x="26" y="854"/>
                    </a:cubicBezTo>
                    <a:cubicBezTo>
                      <a:pt x="1" y="1230"/>
                      <a:pt x="502" y="1606"/>
                      <a:pt x="1028" y="1606"/>
                    </a:cubicBezTo>
                    <a:cubicBezTo>
                      <a:pt x="1051" y="1607"/>
                      <a:pt x="1074" y="1608"/>
                      <a:pt x="1095" y="1608"/>
                    </a:cubicBezTo>
                    <a:cubicBezTo>
                      <a:pt x="1507" y="1608"/>
                      <a:pt x="1758" y="1387"/>
                      <a:pt x="1805" y="1030"/>
                    </a:cubicBezTo>
                    <a:cubicBezTo>
                      <a:pt x="1830" y="603"/>
                      <a:pt x="1229" y="2"/>
                      <a:pt x="803" y="2"/>
                    </a:cubicBezTo>
                    <a:cubicBezTo>
                      <a:pt x="792" y="1"/>
                      <a:pt x="780" y="1"/>
                      <a:pt x="76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20" name="Google Shape;920;p35"/>
              <p:cNvSpPr/>
              <p:nvPr/>
            </p:nvSpPr>
            <p:spPr>
              <a:xfrm>
                <a:off x="2752025" y="1421050"/>
                <a:ext cx="38875" cy="33250"/>
              </a:xfrm>
              <a:custGeom>
                <a:avLst/>
                <a:gdLst/>
                <a:ahLst/>
                <a:cxnLst/>
                <a:rect l="l" t="t" r="r" b="b"/>
                <a:pathLst>
                  <a:path w="1555" h="1330" extrusionOk="0">
                    <a:moveTo>
                      <a:pt x="641" y="0"/>
                    </a:moveTo>
                    <a:cubicBezTo>
                      <a:pt x="348" y="0"/>
                      <a:pt x="0" y="289"/>
                      <a:pt x="0" y="578"/>
                    </a:cubicBezTo>
                    <a:cubicBezTo>
                      <a:pt x="26" y="829"/>
                      <a:pt x="502" y="1330"/>
                      <a:pt x="828" y="1330"/>
                    </a:cubicBezTo>
                    <a:cubicBezTo>
                      <a:pt x="1153" y="1330"/>
                      <a:pt x="1479" y="1205"/>
                      <a:pt x="1529" y="804"/>
                    </a:cubicBezTo>
                    <a:cubicBezTo>
                      <a:pt x="1554" y="428"/>
                      <a:pt x="1128" y="27"/>
                      <a:pt x="677" y="2"/>
                    </a:cubicBezTo>
                    <a:cubicBezTo>
                      <a:pt x="665" y="1"/>
                      <a:pt x="653" y="0"/>
                      <a:pt x="64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21" name="Google Shape;921;p35"/>
              <p:cNvSpPr/>
              <p:nvPr/>
            </p:nvSpPr>
            <p:spPr>
              <a:xfrm>
                <a:off x="2414925" y="1389125"/>
                <a:ext cx="25725" cy="39275"/>
              </a:xfrm>
              <a:custGeom>
                <a:avLst/>
                <a:gdLst/>
                <a:ahLst/>
                <a:cxnLst/>
                <a:rect l="l" t="t" r="r" b="b"/>
                <a:pathLst>
                  <a:path w="1029" h="1571" extrusionOk="0">
                    <a:moveTo>
                      <a:pt x="702" y="0"/>
                    </a:moveTo>
                    <a:cubicBezTo>
                      <a:pt x="452" y="376"/>
                      <a:pt x="452" y="802"/>
                      <a:pt x="151" y="1103"/>
                    </a:cubicBezTo>
                    <a:cubicBezTo>
                      <a:pt x="1" y="1279"/>
                      <a:pt x="151" y="1404"/>
                      <a:pt x="301" y="1479"/>
                    </a:cubicBezTo>
                    <a:cubicBezTo>
                      <a:pt x="398" y="1527"/>
                      <a:pt x="489" y="1570"/>
                      <a:pt x="572" y="1570"/>
                    </a:cubicBezTo>
                    <a:cubicBezTo>
                      <a:pt x="660" y="1570"/>
                      <a:pt x="738" y="1521"/>
                      <a:pt x="803" y="1379"/>
                    </a:cubicBezTo>
                    <a:cubicBezTo>
                      <a:pt x="1003" y="928"/>
                      <a:pt x="1028" y="477"/>
                      <a:pt x="70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22" name="Google Shape;922;p35"/>
              <p:cNvSpPr/>
              <p:nvPr/>
            </p:nvSpPr>
            <p:spPr>
              <a:xfrm>
                <a:off x="2446875" y="1400825"/>
                <a:ext cx="16950" cy="17775"/>
              </a:xfrm>
              <a:custGeom>
                <a:avLst/>
                <a:gdLst/>
                <a:ahLst/>
                <a:cxnLst/>
                <a:rect l="l" t="t" r="r" b="b"/>
                <a:pathLst>
                  <a:path w="678" h="711" extrusionOk="0">
                    <a:moveTo>
                      <a:pt x="222" y="0"/>
                    </a:moveTo>
                    <a:cubicBezTo>
                      <a:pt x="119" y="0"/>
                      <a:pt x="21" y="45"/>
                      <a:pt x="1" y="184"/>
                    </a:cubicBezTo>
                    <a:cubicBezTo>
                      <a:pt x="1" y="410"/>
                      <a:pt x="76" y="610"/>
                      <a:pt x="327" y="710"/>
                    </a:cubicBezTo>
                    <a:cubicBezTo>
                      <a:pt x="527" y="685"/>
                      <a:pt x="653" y="585"/>
                      <a:pt x="653" y="410"/>
                    </a:cubicBezTo>
                    <a:cubicBezTo>
                      <a:pt x="678" y="184"/>
                      <a:pt x="527" y="59"/>
                      <a:pt x="302" y="9"/>
                    </a:cubicBezTo>
                    <a:cubicBezTo>
                      <a:pt x="276" y="3"/>
                      <a:pt x="249" y="0"/>
                      <a:pt x="22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23" name="Google Shape;923;p35"/>
              <p:cNvSpPr/>
              <p:nvPr/>
            </p:nvSpPr>
            <p:spPr>
              <a:xfrm>
                <a:off x="2518950" y="2672975"/>
                <a:ext cx="132850" cy="115475"/>
              </a:xfrm>
              <a:custGeom>
                <a:avLst/>
                <a:gdLst/>
                <a:ahLst/>
                <a:cxnLst/>
                <a:rect l="l" t="t" r="r" b="b"/>
                <a:pathLst>
                  <a:path w="5314" h="4619" extrusionOk="0">
                    <a:moveTo>
                      <a:pt x="3008" y="877"/>
                    </a:moveTo>
                    <a:cubicBezTo>
                      <a:pt x="3083" y="902"/>
                      <a:pt x="3158" y="927"/>
                      <a:pt x="3258" y="927"/>
                    </a:cubicBezTo>
                    <a:cubicBezTo>
                      <a:pt x="3217" y="989"/>
                      <a:pt x="3176" y="1034"/>
                      <a:pt x="3093" y="1034"/>
                    </a:cubicBezTo>
                    <a:cubicBezTo>
                      <a:pt x="3075" y="1034"/>
                      <a:pt x="3055" y="1032"/>
                      <a:pt x="3033" y="1028"/>
                    </a:cubicBezTo>
                    <a:cubicBezTo>
                      <a:pt x="3033" y="977"/>
                      <a:pt x="3008" y="927"/>
                      <a:pt x="3008" y="877"/>
                    </a:cubicBezTo>
                    <a:close/>
                    <a:moveTo>
                      <a:pt x="3058" y="0"/>
                    </a:moveTo>
                    <a:cubicBezTo>
                      <a:pt x="2306" y="50"/>
                      <a:pt x="1579" y="0"/>
                      <a:pt x="852" y="251"/>
                    </a:cubicBezTo>
                    <a:cubicBezTo>
                      <a:pt x="777" y="276"/>
                      <a:pt x="702" y="326"/>
                      <a:pt x="627" y="376"/>
                    </a:cubicBezTo>
                    <a:cubicBezTo>
                      <a:pt x="627" y="451"/>
                      <a:pt x="627" y="526"/>
                      <a:pt x="627" y="576"/>
                    </a:cubicBezTo>
                    <a:cubicBezTo>
                      <a:pt x="176" y="677"/>
                      <a:pt x="100" y="1053"/>
                      <a:pt x="50" y="1429"/>
                    </a:cubicBezTo>
                    <a:cubicBezTo>
                      <a:pt x="0" y="2055"/>
                      <a:pt x="50" y="2682"/>
                      <a:pt x="426" y="3233"/>
                    </a:cubicBezTo>
                    <a:cubicBezTo>
                      <a:pt x="326" y="3709"/>
                      <a:pt x="802" y="3960"/>
                      <a:pt x="852" y="4386"/>
                    </a:cubicBezTo>
                    <a:cubicBezTo>
                      <a:pt x="1028" y="4436"/>
                      <a:pt x="1178" y="4511"/>
                      <a:pt x="1328" y="4536"/>
                    </a:cubicBezTo>
                    <a:cubicBezTo>
                      <a:pt x="1667" y="4574"/>
                      <a:pt x="2006" y="4619"/>
                      <a:pt x="2336" y="4619"/>
                    </a:cubicBezTo>
                    <a:cubicBezTo>
                      <a:pt x="2884" y="4619"/>
                      <a:pt x="3406" y="4495"/>
                      <a:pt x="3860" y="4010"/>
                    </a:cubicBezTo>
                    <a:lnTo>
                      <a:pt x="4060" y="4010"/>
                    </a:lnTo>
                    <a:cubicBezTo>
                      <a:pt x="4486" y="3434"/>
                      <a:pt x="4912" y="2857"/>
                      <a:pt x="5238" y="2206"/>
                    </a:cubicBezTo>
                    <a:cubicBezTo>
                      <a:pt x="5263" y="2206"/>
                      <a:pt x="5288" y="2180"/>
                      <a:pt x="5313" y="2130"/>
                    </a:cubicBezTo>
                    <a:cubicBezTo>
                      <a:pt x="5313" y="2105"/>
                      <a:pt x="5313" y="2055"/>
                      <a:pt x="5263" y="2005"/>
                    </a:cubicBezTo>
                    <a:cubicBezTo>
                      <a:pt x="4937" y="1754"/>
                      <a:pt x="5163" y="1153"/>
                      <a:pt x="4662" y="1003"/>
                    </a:cubicBezTo>
                    <a:cubicBezTo>
                      <a:pt x="4361" y="301"/>
                      <a:pt x="3659" y="226"/>
                      <a:pt x="30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24" name="Google Shape;924;p35"/>
              <p:cNvSpPr/>
              <p:nvPr/>
            </p:nvSpPr>
            <p:spPr>
              <a:xfrm>
                <a:off x="2020825" y="1249100"/>
                <a:ext cx="794500" cy="71275"/>
              </a:xfrm>
              <a:custGeom>
                <a:avLst/>
                <a:gdLst/>
                <a:ahLst/>
                <a:cxnLst/>
                <a:rect l="l" t="t" r="r" b="b"/>
                <a:pathLst>
                  <a:path w="31780" h="2851" extrusionOk="0">
                    <a:moveTo>
                      <a:pt x="16757" y="0"/>
                    </a:moveTo>
                    <a:cubicBezTo>
                      <a:pt x="16533" y="0"/>
                      <a:pt x="16311" y="18"/>
                      <a:pt x="16091" y="62"/>
                    </a:cubicBezTo>
                    <a:cubicBezTo>
                      <a:pt x="14837" y="288"/>
                      <a:pt x="13609" y="163"/>
                      <a:pt x="12356" y="238"/>
                    </a:cubicBezTo>
                    <a:cubicBezTo>
                      <a:pt x="12281" y="238"/>
                      <a:pt x="12231" y="238"/>
                      <a:pt x="12181" y="263"/>
                    </a:cubicBezTo>
                    <a:lnTo>
                      <a:pt x="11153" y="263"/>
                    </a:lnTo>
                    <a:cubicBezTo>
                      <a:pt x="11048" y="252"/>
                      <a:pt x="10943" y="247"/>
                      <a:pt x="10838" y="247"/>
                    </a:cubicBezTo>
                    <a:cubicBezTo>
                      <a:pt x="10143" y="247"/>
                      <a:pt x="9447" y="463"/>
                      <a:pt x="8738" y="463"/>
                    </a:cubicBezTo>
                    <a:cubicBezTo>
                      <a:pt x="8608" y="463"/>
                      <a:pt x="8477" y="456"/>
                      <a:pt x="8346" y="438"/>
                    </a:cubicBezTo>
                    <a:lnTo>
                      <a:pt x="6542" y="463"/>
                    </a:lnTo>
                    <a:cubicBezTo>
                      <a:pt x="6222" y="633"/>
                      <a:pt x="5860" y="633"/>
                      <a:pt x="5498" y="633"/>
                    </a:cubicBezTo>
                    <a:lnTo>
                      <a:pt x="5498" y="633"/>
                    </a:lnTo>
                    <a:cubicBezTo>
                      <a:pt x="5378" y="633"/>
                      <a:pt x="5257" y="633"/>
                      <a:pt x="5138" y="639"/>
                    </a:cubicBezTo>
                    <a:cubicBezTo>
                      <a:pt x="5088" y="645"/>
                      <a:pt x="5038" y="647"/>
                      <a:pt x="4988" y="647"/>
                    </a:cubicBezTo>
                    <a:cubicBezTo>
                      <a:pt x="4827" y="647"/>
                      <a:pt x="4663" y="623"/>
                      <a:pt x="4501" y="623"/>
                    </a:cubicBezTo>
                    <a:cubicBezTo>
                      <a:pt x="4306" y="623"/>
                      <a:pt x="4115" y="658"/>
                      <a:pt x="3935" y="814"/>
                    </a:cubicBezTo>
                    <a:cubicBezTo>
                      <a:pt x="3828" y="832"/>
                      <a:pt x="3721" y="838"/>
                      <a:pt x="3613" y="838"/>
                    </a:cubicBezTo>
                    <a:cubicBezTo>
                      <a:pt x="3394" y="838"/>
                      <a:pt x="3174" y="814"/>
                      <a:pt x="2956" y="814"/>
                    </a:cubicBezTo>
                    <a:cubicBezTo>
                      <a:pt x="2675" y="814"/>
                      <a:pt x="2397" y="854"/>
                      <a:pt x="2131" y="1040"/>
                    </a:cubicBezTo>
                    <a:cubicBezTo>
                      <a:pt x="2050" y="1026"/>
                      <a:pt x="1970" y="1021"/>
                      <a:pt x="1890" y="1021"/>
                    </a:cubicBezTo>
                    <a:cubicBezTo>
                      <a:pt x="1396" y="1021"/>
                      <a:pt x="915" y="1242"/>
                      <a:pt x="418" y="1242"/>
                    </a:cubicBezTo>
                    <a:cubicBezTo>
                      <a:pt x="396" y="1242"/>
                      <a:pt x="373" y="1241"/>
                      <a:pt x="351" y="1240"/>
                    </a:cubicBezTo>
                    <a:cubicBezTo>
                      <a:pt x="176" y="1265"/>
                      <a:pt x="0" y="1265"/>
                      <a:pt x="25" y="1491"/>
                    </a:cubicBezTo>
                    <a:cubicBezTo>
                      <a:pt x="25" y="1616"/>
                      <a:pt x="201" y="1641"/>
                      <a:pt x="326" y="1666"/>
                    </a:cubicBezTo>
                    <a:cubicBezTo>
                      <a:pt x="426" y="1717"/>
                      <a:pt x="552" y="1792"/>
                      <a:pt x="677" y="1817"/>
                    </a:cubicBezTo>
                    <a:cubicBezTo>
                      <a:pt x="1930" y="2067"/>
                      <a:pt x="3233" y="2193"/>
                      <a:pt x="4512" y="2268"/>
                    </a:cubicBezTo>
                    <a:cubicBezTo>
                      <a:pt x="6527" y="2401"/>
                      <a:pt x="8542" y="2632"/>
                      <a:pt x="10558" y="2632"/>
                    </a:cubicBezTo>
                    <a:cubicBezTo>
                      <a:pt x="10823" y="2632"/>
                      <a:pt x="11088" y="2628"/>
                      <a:pt x="11354" y="2619"/>
                    </a:cubicBezTo>
                    <a:lnTo>
                      <a:pt x="12557" y="2619"/>
                    </a:lnTo>
                    <a:cubicBezTo>
                      <a:pt x="12707" y="2619"/>
                      <a:pt x="12832" y="2644"/>
                      <a:pt x="12958" y="2644"/>
                    </a:cubicBezTo>
                    <a:lnTo>
                      <a:pt x="16767" y="2644"/>
                    </a:lnTo>
                    <a:cubicBezTo>
                      <a:pt x="16742" y="2544"/>
                      <a:pt x="16717" y="2469"/>
                      <a:pt x="16692" y="2393"/>
                    </a:cubicBezTo>
                    <a:lnTo>
                      <a:pt x="16692" y="2393"/>
                    </a:lnTo>
                    <a:cubicBezTo>
                      <a:pt x="16742" y="2443"/>
                      <a:pt x="16767" y="2519"/>
                      <a:pt x="16767" y="2644"/>
                    </a:cubicBezTo>
                    <a:cubicBezTo>
                      <a:pt x="16968" y="2782"/>
                      <a:pt x="17168" y="2851"/>
                      <a:pt x="17369" y="2851"/>
                    </a:cubicBezTo>
                    <a:cubicBezTo>
                      <a:pt x="17569" y="2851"/>
                      <a:pt x="17770" y="2782"/>
                      <a:pt x="17970" y="2644"/>
                    </a:cubicBezTo>
                    <a:cubicBezTo>
                      <a:pt x="18576" y="2684"/>
                      <a:pt x="19166" y="2790"/>
                      <a:pt x="19766" y="2790"/>
                    </a:cubicBezTo>
                    <a:cubicBezTo>
                      <a:pt x="19910" y="2790"/>
                      <a:pt x="20055" y="2784"/>
                      <a:pt x="20201" y="2769"/>
                    </a:cubicBezTo>
                    <a:cubicBezTo>
                      <a:pt x="20677" y="2719"/>
                      <a:pt x="21178" y="2644"/>
                      <a:pt x="21654" y="2644"/>
                    </a:cubicBezTo>
                    <a:cubicBezTo>
                      <a:pt x="23584" y="2644"/>
                      <a:pt x="25514" y="2644"/>
                      <a:pt x="27419" y="2619"/>
                    </a:cubicBezTo>
                    <a:cubicBezTo>
                      <a:pt x="27542" y="2619"/>
                      <a:pt x="27666" y="2624"/>
                      <a:pt x="27788" y="2624"/>
                    </a:cubicBezTo>
                    <a:cubicBezTo>
                      <a:pt x="28064" y="2624"/>
                      <a:pt x="28337" y="2600"/>
                      <a:pt x="28597" y="2443"/>
                    </a:cubicBezTo>
                    <a:cubicBezTo>
                      <a:pt x="29248" y="2443"/>
                      <a:pt x="29925" y="2418"/>
                      <a:pt x="30602" y="2418"/>
                    </a:cubicBezTo>
                    <a:cubicBezTo>
                      <a:pt x="31228" y="2393"/>
                      <a:pt x="31279" y="1892"/>
                      <a:pt x="31404" y="1441"/>
                    </a:cubicBezTo>
                    <a:cubicBezTo>
                      <a:pt x="31454" y="1366"/>
                      <a:pt x="31529" y="1291"/>
                      <a:pt x="31604" y="1240"/>
                    </a:cubicBezTo>
                    <a:cubicBezTo>
                      <a:pt x="31755" y="1140"/>
                      <a:pt x="31780" y="990"/>
                      <a:pt x="31780" y="839"/>
                    </a:cubicBezTo>
                    <a:cubicBezTo>
                      <a:pt x="31780" y="363"/>
                      <a:pt x="31429" y="438"/>
                      <a:pt x="31128" y="413"/>
                    </a:cubicBezTo>
                    <a:cubicBezTo>
                      <a:pt x="29820" y="314"/>
                      <a:pt x="28513" y="215"/>
                      <a:pt x="27205" y="215"/>
                    </a:cubicBezTo>
                    <a:cubicBezTo>
                      <a:pt x="26859" y="215"/>
                      <a:pt x="26512" y="222"/>
                      <a:pt x="26166" y="238"/>
                    </a:cubicBezTo>
                    <a:lnTo>
                      <a:pt x="22782" y="238"/>
                    </a:lnTo>
                    <a:cubicBezTo>
                      <a:pt x="22745" y="175"/>
                      <a:pt x="22707" y="144"/>
                      <a:pt x="22673" y="144"/>
                    </a:cubicBezTo>
                    <a:cubicBezTo>
                      <a:pt x="22638" y="144"/>
                      <a:pt x="22607" y="175"/>
                      <a:pt x="22582" y="238"/>
                    </a:cubicBezTo>
                    <a:cubicBezTo>
                      <a:pt x="22467" y="244"/>
                      <a:pt x="22352" y="247"/>
                      <a:pt x="22237" y="247"/>
                    </a:cubicBezTo>
                    <a:cubicBezTo>
                      <a:pt x="21715" y="247"/>
                      <a:pt x="21195" y="192"/>
                      <a:pt x="20681" y="192"/>
                    </a:cubicBezTo>
                    <a:cubicBezTo>
                      <a:pt x="20444" y="192"/>
                      <a:pt x="20209" y="204"/>
                      <a:pt x="19975" y="238"/>
                    </a:cubicBezTo>
                    <a:lnTo>
                      <a:pt x="18772" y="238"/>
                    </a:lnTo>
                    <a:cubicBezTo>
                      <a:pt x="18647" y="238"/>
                      <a:pt x="18522" y="213"/>
                      <a:pt x="18396" y="213"/>
                    </a:cubicBezTo>
                    <a:cubicBezTo>
                      <a:pt x="17847" y="107"/>
                      <a:pt x="17298" y="0"/>
                      <a:pt x="1675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25" name="Google Shape;925;p35"/>
              <p:cNvSpPr/>
              <p:nvPr/>
            </p:nvSpPr>
            <p:spPr>
              <a:xfrm>
                <a:off x="2886100" y="2567700"/>
                <a:ext cx="107800" cy="103400"/>
              </a:xfrm>
              <a:custGeom>
                <a:avLst/>
                <a:gdLst/>
                <a:ahLst/>
                <a:cxnLst/>
                <a:rect l="l" t="t" r="r" b="b"/>
                <a:pathLst>
                  <a:path w="4312" h="4136" extrusionOk="0">
                    <a:moveTo>
                      <a:pt x="2006" y="0"/>
                    </a:moveTo>
                    <a:cubicBezTo>
                      <a:pt x="1856" y="0"/>
                      <a:pt x="1705" y="26"/>
                      <a:pt x="1605" y="176"/>
                    </a:cubicBezTo>
                    <a:lnTo>
                      <a:pt x="1404" y="201"/>
                    </a:lnTo>
                    <a:cubicBezTo>
                      <a:pt x="277" y="677"/>
                      <a:pt x="1" y="1579"/>
                      <a:pt x="201" y="2707"/>
                    </a:cubicBezTo>
                    <a:cubicBezTo>
                      <a:pt x="201" y="2732"/>
                      <a:pt x="201" y="2782"/>
                      <a:pt x="201" y="2807"/>
                    </a:cubicBezTo>
                    <a:cubicBezTo>
                      <a:pt x="477" y="3058"/>
                      <a:pt x="577" y="3459"/>
                      <a:pt x="953" y="3635"/>
                    </a:cubicBezTo>
                    <a:cubicBezTo>
                      <a:pt x="1254" y="4136"/>
                      <a:pt x="1755" y="3985"/>
                      <a:pt x="2181" y="4036"/>
                    </a:cubicBezTo>
                    <a:cubicBezTo>
                      <a:pt x="2307" y="3985"/>
                      <a:pt x="2457" y="3985"/>
                      <a:pt x="2557" y="3860"/>
                    </a:cubicBezTo>
                    <a:cubicBezTo>
                      <a:pt x="2582" y="3860"/>
                      <a:pt x="2582" y="3835"/>
                      <a:pt x="2607" y="3810"/>
                    </a:cubicBezTo>
                    <a:cubicBezTo>
                      <a:pt x="2607" y="3810"/>
                      <a:pt x="2607" y="3835"/>
                      <a:pt x="2607" y="3835"/>
                    </a:cubicBezTo>
                    <a:cubicBezTo>
                      <a:pt x="2667" y="3871"/>
                      <a:pt x="2726" y="3895"/>
                      <a:pt x="2785" y="3895"/>
                    </a:cubicBezTo>
                    <a:cubicBezTo>
                      <a:pt x="2851" y="3895"/>
                      <a:pt x="2917" y="3864"/>
                      <a:pt x="2983" y="3785"/>
                    </a:cubicBezTo>
                    <a:cubicBezTo>
                      <a:pt x="3109" y="3660"/>
                      <a:pt x="3259" y="3534"/>
                      <a:pt x="3384" y="3409"/>
                    </a:cubicBezTo>
                    <a:cubicBezTo>
                      <a:pt x="3660" y="3309"/>
                      <a:pt x="3785" y="3083"/>
                      <a:pt x="3810" y="2807"/>
                    </a:cubicBezTo>
                    <a:cubicBezTo>
                      <a:pt x="4161" y="2632"/>
                      <a:pt x="4136" y="2306"/>
                      <a:pt x="4211" y="1980"/>
                    </a:cubicBezTo>
                    <a:cubicBezTo>
                      <a:pt x="4312" y="1454"/>
                      <a:pt x="3886" y="1103"/>
                      <a:pt x="3785" y="627"/>
                    </a:cubicBezTo>
                    <a:cubicBezTo>
                      <a:pt x="3660" y="552"/>
                      <a:pt x="3510" y="452"/>
                      <a:pt x="3384" y="376"/>
                    </a:cubicBezTo>
                    <a:cubicBezTo>
                      <a:pt x="3338" y="48"/>
                      <a:pt x="3154" y="3"/>
                      <a:pt x="2950" y="3"/>
                    </a:cubicBezTo>
                    <a:cubicBezTo>
                      <a:pt x="2871" y="3"/>
                      <a:pt x="2789" y="9"/>
                      <a:pt x="2711" y="9"/>
                    </a:cubicBezTo>
                    <a:cubicBezTo>
                      <a:pt x="2667" y="9"/>
                      <a:pt x="2623" y="7"/>
                      <a:pt x="258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26" name="Google Shape;926;p35"/>
              <p:cNvSpPr/>
              <p:nvPr/>
            </p:nvSpPr>
            <p:spPr>
              <a:xfrm>
                <a:off x="2009550" y="1644575"/>
                <a:ext cx="1004400" cy="357275"/>
              </a:xfrm>
              <a:custGeom>
                <a:avLst/>
                <a:gdLst/>
                <a:ahLst/>
                <a:cxnLst/>
                <a:rect l="l" t="t" r="r" b="b"/>
                <a:pathLst>
                  <a:path w="40176" h="14291" extrusionOk="0">
                    <a:moveTo>
                      <a:pt x="21028" y="9457"/>
                    </a:moveTo>
                    <a:lnTo>
                      <a:pt x="21028" y="9482"/>
                    </a:lnTo>
                    <a:lnTo>
                      <a:pt x="21003" y="9482"/>
                    </a:lnTo>
                    <a:cubicBezTo>
                      <a:pt x="21028" y="9482"/>
                      <a:pt x="21028" y="9482"/>
                      <a:pt x="21028" y="9457"/>
                    </a:cubicBezTo>
                    <a:close/>
                    <a:moveTo>
                      <a:pt x="16817" y="10660"/>
                    </a:moveTo>
                    <a:cubicBezTo>
                      <a:pt x="16817" y="10685"/>
                      <a:pt x="16817" y="10685"/>
                      <a:pt x="16817" y="10685"/>
                    </a:cubicBezTo>
                    <a:cubicBezTo>
                      <a:pt x="16792" y="10685"/>
                      <a:pt x="16792" y="10685"/>
                      <a:pt x="16792" y="10660"/>
                    </a:cubicBezTo>
                    <a:close/>
                    <a:moveTo>
                      <a:pt x="318" y="1"/>
                    </a:moveTo>
                    <a:cubicBezTo>
                      <a:pt x="223" y="1"/>
                      <a:pt x="118" y="75"/>
                      <a:pt x="0" y="284"/>
                    </a:cubicBezTo>
                    <a:cubicBezTo>
                      <a:pt x="50" y="1236"/>
                      <a:pt x="125" y="2188"/>
                      <a:pt x="125" y="3166"/>
                    </a:cubicBezTo>
                    <a:cubicBezTo>
                      <a:pt x="75" y="5797"/>
                      <a:pt x="176" y="8429"/>
                      <a:pt x="176" y="11061"/>
                    </a:cubicBezTo>
                    <a:cubicBezTo>
                      <a:pt x="1303" y="11712"/>
                      <a:pt x="2531" y="11963"/>
                      <a:pt x="3785" y="12063"/>
                    </a:cubicBezTo>
                    <a:cubicBezTo>
                      <a:pt x="4511" y="12138"/>
                      <a:pt x="5213" y="12113"/>
                      <a:pt x="5965" y="12239"/>
                    </a:cubicBezTo>
                    <a:cubicBezTo>
                      <a:pt x="6150" y="12268"/>
                      <a:pt x="6333" y="12281"/>
                      <a:pt x="6515" y="12281"/>
                    </a:cubicBezTo>
                    <a:cubicBezTo>
                      <a:pt x="7420" y="12281"/>
                      <a:pt x="8292" y="11954"/>
                      <a:pt x="9148" y="11662"/>
                    </a:cubicBezTo>
                    <a:cubicBezTo>
                      <a:pt x="9424" y="11562"/>
                      <a:pt x="9499" y="11261"/>
                      <a:pt x="9649" y="11036"/>
                    </a:cubicBezTo>
                    <a:cubicBezTo>
                      <a:pt x="9649" y="11011"/>
                      <a:pt x="9649" y="10960"/>
                      <a:pt x="9649" y="10935"/>
                    </a:cubicBezTo>
                    <a:cubicBezTo>
                      <a:pt x="9649" y="10735"/>
                      <a:pt x="9624" y="10534"/>
                      <a:pt x="9624" y="10334"/>
                    </a:cubicBezTo>
                    <a:cubicBezTo>
                      <a:pt x="9649" y="10033"/>
                      <a:pt x="9649" y="9757"/>
                      <a:pt x="9850" y="9507"/>
                    </a:cubicBezTo>
                    <a:cubicBezTo>
                      <a:pt x="10401" y="8630"/>
                      <a:pt x="11354" y="8780"/>
                      <a:pt x="12181" y="8579"/>
                    </a:cubicBezTo>
                    <a:cubicBezTo>
                      <a:pt x="12206" y="8554"/>
                      <a:pt x="12231" y="8529"/>
                      <a:pt x="12256" y="8529"/>
                    </a:cubicBezTo>
                    <a:cubicBezTo>
                      <a:pt x="12306" y="8554"/>
                      <a:pt x="12356" y="8579"/>
                      <a:pt x="12406" y="8605"/>
                    </a:cubicBezTo>
                    <a:cubicBezTo>
                      <a:pt x="12582" y="8780"/>
                      <a:pt x="12757" y="8980"/>
                      <a:pt x="13008" y="9056"/>
                    </a:cubicBezTo>
                    <a:lnTo>
                      <a:pt x="13033" y="9056"/>
                    </a:lnTo>
                    <a:cubicBezTo>
                      <a:pt x="13083" y="9131"/>
                      <a:pt x="13133" y="9206"/>
                      <a:pt x="13208" y="9256"/>
                    </a:cubicBezTo>
                    <a:cubicBezTo>
                      <a:pt x="13258" y="9657"/>
                      <a:pt x="13333" y="10058"/>
                      <a:pt x="13384" y="10459"/>
                    </a:cubicBezTo>
                    <a:cubicBezTo>
                      <a:pt x="13578" y="10546"/>
                      <a:pt x="13792" y="10670"/>
                      <a:pt x="14024" y="10670"/>
                    </a:cubicBezTo>
                    <a:cubicBezTo>
                      <a:pt x="14061" y="10670"/>
                      <a:pt x="14098" y="10667"/>
                      <a:pt x="14135" y="10660"/>
                    </a:cubicBezTo>
                    <a:cubicBezTo>
                      <a:pt x="14259" y="10645"/>
                      <a:pt x="14383" y="10638"/>
                      <a:pt x="14505" y="10638"/>
                    </a:cubicBezTo>
                    <a:cubicBezTo>
                      <a:pt x="15227" y="10638"/>
                      <a:pt x="15931" y="10868"/>
                      <a:pt x="16617" y="11061"/>
                    </a:cubicBezTo>
                    <a:cubicBezTo>
                      <a:pt x="16892" y="11236"/>
                      <a:pt x="17193" y="11386"/>
                      <a:pt x="17469" y="11537"/>
                    </a:cubicBezTo>
                    <a:cubicBezTo>
                      <a:pt x="18346" y="12038"/>
                      <a:pt x="19424" y="12063"/>
                      <a:pt x="20226" y="12665"/>
                    </a:cubicBezTo>
                    <a:cubicBezTo>
                      <a:pt x="20301" y="12665"/>
                      <a:pt x="20351" y="12690"/>
                      <a:pt x="20426" y="12690"/>
                    </a:cubicBezTo>
                    <a:cubicBezTo>
                      <a:pt x="20524" y="12787"/>
                      <a:pt x="20596" y="12828"/>
                      <a:pt x="20651" y="12828"/>
                    </a:cubicBezTo>
                    <a:cubicBezTo>
                      <a:pt x="20749" y="12828"/>
                      <a:pt x="20786" y="12692"/>
                      <a:pt x="20802" y="12514"/>
                    </a:cubicBezTo>
                    <a:cubicBezTo>
                      <a:pt x="20677" y="12239"/>
                      <a:pt x="20501" y="12013"/>
                      <a:pt x="20251" y="11838"/>
                    </a:cubicBezTo>
                    <a:cubicBezTo>
                      <a:pt x="20201" y="11537"/>
                      <a:pt x="20075" y="11286"/>
                      <a:pt x="19875" y="11061"/>
                    </a:cubicBezTo>
                    <a:cubicBezTo>
                      <a:pt x="19800" y="10685"/>
                      <a:pt x="19699" y="10284"/>
                      <a:pt x="19624" y="9883"/>
                    </a:cubicBezTo>
                    <a:cubicBezTo>
                      <a:pt x="19599" y="9682"/>
                      <a:pt x="19499" y="9381"/>
                      <a:pt x="19825" y="9306"/>
                    </a:cubicBezTo>
                    <a:cubicBezTo>
                      <a:pt x="19875" y="9291"/>
                      <a:pt x="19921" y="9284"/>
                      <a:pt x="19963" y="9284"/>
                    </a:cubicBezTo>
                    <a:cubicBezTo>
                      <a:pt x="20196" y="9284"/>
                      <a:pt x="20316" y="9499"/>
                      <a:pt x="20401" y="9732"/>
                    </a:cubicBezTo>
                    <a:cubicBezTo>
                      <a:pt x="20476" y="9933"/>
                      <a:pt x="20526" y="10158"/>
                      <a:pt x="20627" y="10384"/>
                    </a:cubicBezTo>
                    <a:cubicBezTo>
                      <a:pt x="20752" y="10760"/>
                      <a:pt x="20852" y="11161"/>
                      <a:pt x="21028" y="11512"/>
                    </a:cubicBezTo>
                    <a:cubicBezTo>
                      <a:pt x="21329" y="12113"/>
                      <a:pt x="21855" y="12539"/>
                      <a:pt x="22532" y="12564"/>
                    </a:cubicBezTo>
                    <a:cubicBezTo>
                      <a:pt x="22547" y="12565"/>
                      <a:pt x="22562" y="12565"/>
                      <a:pt x="22578" y="12565"/>
                    </a:cubicBezTo>
                    <a:cubicBezTo>
                      <a:pt x="23224" y="12565"/>
                      <a:pt x="23565" y="12050"/>
                      <a:pt x="23810" y="11487"/>
                    </a:cubicBezTo>
                    <a:cubicBezTo>
                      <a:pt x="23910" y="11261"/>
                      <a:pt x="23960" y="11036"/>
                      <a:pt x="24035" y="10810"/>
                    </a:cubicBezTo>
                    <a:cubicBezTo>
                      <a:pt x="24161" y="10434"/>
                      <a:pt x="24261" y="10033"/>
                      <a:pt x="24386" y="9657"/>
                    </a:cubicBezTo>
                    <a:cubicBezTo>
                      <a:pt x="25088" y="10234"/>
                      <a:pt x="24461" y="10960"/>
                      <a:pt x="24587" y="11612"/>
                    </a:cubicBezTo>
                    <a:cubicBezTo>
                      <a:pt x="24562" y="11838"/>
                      <a:pt x="24486" y="12038"/>
                      <a:pt x="24386" y="12214"/>
                    </a:cubicBezTo>
                    <a:cubicBezTo>
                      <a:pt x="24060" y="12640"/>
                      <a:pt x="23659" y="13016"/>
                      <a:pt x="23233" y="13341"/>
                    </a:cubicBezTo>
                    <a:cubicBezTo>
                      <a:pt x="23233" y="13392"/>
                      <a:pt x="23233" y="13417"/>
                      <a:pt x="23233" y="13467"/>
                    </a:cubicBezTo>
                    <a:lnTo>
                      <a:pt x="23233" y="13492"/>
                    </a:lnTo>
                    <a:cubicBezTo>
                      <a:pt x="23202" y="13495"/>
                      <a:pt x="23170" y="13496"/>
                      <a:pt x="23138" y="13496"/>
                    </a:cubicBezTo>
                    <a:cubicBezTo>
                      <a:pt x="23086" y="13496"/>
                      <a:pt x="23033" y="13493"/>
                      <a:pt x="22979" y="13493"/>
                    </a:cubicBezTo>
                    <a:cubicBezTo>
                      <a:pt x="22823" y="13493"/>
                      <a:pt x="22657" y="13516"/>
                      <a:pt x="22481" y="13692"/>
                    </a:cubicBezTo>
                    <a:cubicBezTo>
                      <a:pt x="23989" y="14141"/>
                      <a:pt x="25498" y="14291"/>
                      <a:pt x="27006" y="14291"/>
                    </a:cubicBezTo>
                    <a:cubicBezTo>
                      <a:pt x="27352" y="14291"/>
                      <a:pt x="27699" y="14283"/>
                      <a:pt x="28045" y="14269"/>
                    </a:cubicBezTo>
                    <a:lnTo>
                      <a:pt x="30251" y="14269"/>
                    </a:lnTo>
                    <a:cubicBezTo>
                      <a:pt x="30802" y="13717"/>
                      <a:pt x="31504" y="13467"/>
                      <a:pt x="32256" y="13266"/>
                    </a:cubicBezTo>
                    <a:cubicBezTo>
                      <a:pt x="32544" y="13098"/>
                      <a:pt x="32850" y="13028"/>
                      <a:pt x="33156" y="13028"/>
                    </a:cubicBezTo>
                    <a:cubicBezTo>
                      <a:pt x="33489" y="13028"/>
                      <a:pt x="33822" y="13111"/>
                      <a:pt x="34136" y="13241"/>
                    </a:cubicBezTo>
                    <a:cubicBezTo>
                      <a:pt x="34328" y="13338"/>
                      <a:pt x="34516" y="13376"/>
                      <a:pt x="34697" y="13376"/>
                    </a:cubicBezTo>
                    <a:cubicBezTo>
                      <a:pt x="34892" y="13376"/>
                      <a:pt x="35081" y="13331"/>
                      <a:pt x="35263" y="13266"/>
                    </a:cubicBezTo>
                    <a:cubicBezTo>
                      <a:pt x="35965" y="13041"/>
                      <a:pt x="36667" y="12815"/>
                      <a:pt x="37268" y="12439"/>
                    </a:cubicBezTo>
                    <a:cubicBezTo>
                      <a:pt x="37895" y="12063"/>
                      <a:pt x="38672" y="11813"/>
                      <a:pt x="39048" y="11086"/>
                    </a:cubicBezTo>
                    <a:cubicBezTo>
                      <a:pt x="39599" y="11061"/>
                      <a:pt x="39725" y="10534"/>
                      <a:pt x="40050" y="10284"/>
                    </a:cubicBezTo>
                    <a:cubicBezTo>
                      <a:pt x="40101" y="7702"/>
                      <a:pt x="40151" y="5121"/>
                      <a:pt x="40176" y="2564"/>
                    </a:cubicBezTo>
                    <a:cubicBezTo>
                      <a:pt x="40176" y="2414"/>
                      <a:pt x="40132" y="2370"/>
                      <a:pt x="40069" y="2370"/>
                    </a:cubicBezTo>
                    <a:cubicBezTo>
                      <a:pt x="40007" y="2370"/>
                      <a:pt x="39925" y="2414"/>
                      <a:pt x="39850" y="2439"/>
                    </a:cubicBezTo>
                    <a:cubicBezTo>
                      <a:pt x="39424" y="2640"/>
                      <a:pt x="39324" y="3091"/>
                      <a:pt x="39073" y="3417"/>
                    </a:cubicBezTo>
                    <a:cubicBezTo>
                      <a:pt x="38973" y="3617"/>
                      <a:pt x="38898" y="3818"/>
                      <a:pt x="39048" y="4018"/>
                    </a:cubicBezTo>
                    <a:lnTo>
                      <a:pt x="39023" y="4018"/>
                    </a:lnTo>
                    <a:cubicBezTo>
                      <a:pt x="38973" y="4043"/>
                      <a:pt x="38948" y="4068"/>
                      <a:pt x="38898" y="4068"/>
                    </a:cubicBezTo>
                    <a:cubicBezTo>
                      <a:pt x="38822" y="4118"/>
                      <a:pt x="38772" y="4193"/>
                      <a:pt x="38722" y="4269"/>
                    </a:cubicBezTo>
                    <a:cubicBezTo>
                      <a:pt x="38672" y="4319"/>
                      <a:pt x="38622" y="4394"/>
                      <a:pt x="38597" y="4444"/>
                    </a:cubicBezTo>
                    <a:cubicBezTo>
                      <a:pt x="38497" y="4544"/>
                      <a:pt x="38396" y="4620"/>
                      <a:pt x="38296" y="4720"/>
                    </a:cubicBezTo>
                    <a:cubicBezTo>
                      <a:pt x="37745" y="5396"/>
                      <a:pt x="37018" y="5747"/>
                      <a:pt x="36216" y="5998"/>
                    </a:cubicBezTo>
                    <a:cubicBezTo>
                      <a:pt x="36040" y="5998"/>
                      <a:pt x="35890" y="5998"/>
                      <a:pt x="35715" y="5973"/>
                    </a:cubicBezTo>
                    <a:cubicBezTo>
                      <a:pt x="35689" y="5948"/>
                      <a:pt x="35639" y="5923"/>
                      <a:pt x="35589" y="5873"/>
                    </a:cubicBezTo>
                    <a:cubicBezTo>
                      <a:pt x="35533" y="5887"/>
                      <a:pt x="35479" y="5893"/>
                      <a:pt x="35427" y="5893"/>
                    </a:cubicBezTo>
                    <a:cubicBezTo>
                      <a:pt x="35293" y="5893"/>
                      <a:pt x="35171" y="5852"/>
                      <a:pt x="35063" y="5797"/>
                    </a:cubicBezTo>
                    <a:cubicBezTo>
                      <a:pt x="34913" y="5722"/>
                      <a:pt x="34762" y="5622"/>
                      <a:pt x="34612" y="5497"/>
                    </a:cubicBezTo>
                    <a:cubicBezTo>
                      <a:pt x="34236" y="5121"/>
                      <a:pt x="33710" y="4970"/>
                      <a:pt x="33309" y="4670"/>
                    </a:cubicBezTo>
                    <a:cubicBezTo>
                      <a:pt x="32507" y="4018"/>
                      <a:pt x="31629" y="3542"/>
                      <a:pt x="30627" y="3291"/>
                    </a:cubicBezTo>
                    <a:cubicBezTo>
                      <a:pt x="30436" y="3244"/>
                      <a:pt x="30256" y="3226"/>
                      <a:pt x="30072" y="3226"/>
                    </a:cubicBezTo>
                    <a:cubicBezTo>
                      <a:pt x="29966" y="3226"/>
                      <a:pt x="29860" y="3232"/>
                      <a:pt x="29750" y="3241"/>
                    </a:cubicBezTo>
                    <a:cubicBezTo>
                      <a:pt x="29649" y="3241"/>
                      <a:pt x="29574" y="3266"/>
                      <a:pt x="29474" y="3291"/>
                    </a:cubicBezTo>
                    <a:cubicBezTo>
                      <a:pt x="29298" y="3366"/>
                      <a:pt x="29123" y="3417"/>
                      <a:pt x="28948" y="3492"/>
                    </a:cubicBezTo>
                    <a:cubicBezTo>
                      <a:pt x="28371" y="3717"/>
                      <a:pt x="27820" y="3968"/>
                      <a:pt x="27344" y="4344"/>
                    </a:cubicBezTo>
                    <a:cubicBezTo>
                      <a:pt x="26943" y="4720"/>
                      <a:pt x="26517" y="5096"/>
                      <a:pt x="26216" y="5597"/>
                    </a:cubicBezTo>
                    <a:cubicBezTo>
                      <a:pt x="26141" y="5697"/>
                      <a:pt x="26065" y="5797"/>
                      <a:pt x="25990" y="5898"/>
                    </a:cubicBezTo>
                    <a:cubicBezTo>
                      <a:pt x="25740" y="6073"/>
                      <a:pt x="25514" y="6274"/>
                      <a:pt x="25263" y="6474"/>
                    </a:cubicBezTo>
                    <a:cubicBezTo>
                      <a:pt x="25038" y="6599"/>
                      <a:pt x="24812" y="6675"/>
                      <a:pt x="24637" y="6875"/>
                    </a:cubicBezTo>
                    <a:cubicBezTo>
                      <a:pt x="24411" y="7101"/>
                      <a:pt x="24136" y="7076"/>
                      <a:pt x="23860" y="7101"/>
                    </a:cubicBezTo>
                    <a:cubicBezTo>
                      <a:pt x="23860" y="7101"/>
                      <a:pt x="23860" y="7076"/>
                      <a:pt x="23860" y="7076"/>
                    </a:cubicBezTo>
                    <a:cubicBezTo>
                      <a:pt x="23747" y="7138"/>
                      <a:pt x="23641" y="7170"/>
                      <a:pt x="23534" y="7170"/>
                    </a:cubicBezTo>
                    <a:cubicBezTo>
                      <a:pt x="23428" y="7170"/>
                      <a:pt x="23321" y="7138"/>
                      <a:pt x="23208" y="7076"/>
                    </a:cubicBezTo>
                    <a:cubicBezTo>
                      <a:pt x="23083" y="6875"/>
                      <a:pt x="22782" y="7051"/>
                      <a:pt x="22632" y="6850"/>
                    </a:cubicBezTo>
                    <a:cubicBezTo>
                      <a:pt x="22030" y="6549"/>
                      <a:pt x="21529" y="6098"/>
                      <a:pt x="21028" y="5647"/>
                    </a:cubicBezTo>
                    <a:cubicBezTo>
                      <a:pt x="20652" y="5246"/>
                      <a:pt x="20301" y="4820"/>
                      <a:pt x="19925" y="4394"/>
                    </a:cubicBezTo>
                    <a:cubicBezTo>
                      <a:pt x="18822" y="3266"/>
                      <a:pt x="17644" y="2314"/>
                      <a:pt x="16015" y="2038"/>
                    </a:cubicBezTo>
                    <a:lnTo>
                      <a:pt x="15614" y="2038"/>
                    </a:lnTo>
                    <a:lnTo>
                      <a:pt x="15013" y="2063"/>
                    </a:lnTo>
                    <a:cubicBezTo>
                      <a:pt x="14978" y="2017"/>
                      <a:pt x="14948" y="1997"/>
                      <a:pt x="14919" y="1997"/>
                    </a:cubicBezTo>
                    <a:cubicBezTo>
                      <a:pt x="14885" y="1997"/>
                      <a:pt x="14852" y="2023"/>
                      <a:pt x="14812" y="2063"/>
                    </a:cubicBezTo>
                    <a:cubicBezTo>
                      <a:pt x="14762" y="2088"/>
                      <a:pt x="14712" y="2088"/>
                      <a:pt x="14662" y="2088"/>
                    </a:cubicBezTo>
                    <a:cubicBezTo>
                      <a:pt x="14547" y="2151"/>
                      <a:pt x="14429" y="2161"/>
                      <a:pt x="14309" y="2161"/>
                    </a:cubicBezTo>
                    <a:cubicBezTo>
                      <a:pt x="14248" y="2161"/>
                      <a:pt x="14186" y="2158"/>
                      <a:pt x="14125" y="2158"/>
                    </a:cubicBezTo>
                    <a:cubicBezTo>
                      <a:pt x="14018" y="2158"/>
                      <a:pt x="13912" y="2167"/>
                      <a:pt x="13810" y="2213"/>
                    </a:cubicBezTo>
                    <a:cubicBezTo>
                      <a:pt x="12531" y="2589"/>
                      <a:pt x="11228" y="2940"/>
                      <a:pt x="9975" y="3442"/>
                    </a:cubicBezTo>
                    <a:cubicBezTo>
                      <a:pt x="9900" y="3592"/>
                      <a:pt x="9699" y="3542"/>
                      <a:pt x="9599" y="3642"/>
                    </a:cubicBezTo>
                    <a:cubicBezTo>
                      <a:pt x="9549" y="3642"/>
                      <a:pt x="9474" y="3642"/>
                      <a:pt x="9399" y="3667"/>
                    </a:cubicBezTo>
                    <a:cubicBezTo>
                      <a:pt x="8973" y="3918"/>
                      <a:pt x="8521" y="4193"/>
                      <a:pt x="7995" y="4219"/>
                    </a:cubicBezTo>
                    <a:cubicBezTo>
                      <a:pt x="7945" y="4269"/>
                      <a:pt x="7870" y="4269"/>
                      <a:pt x="7820" y="4269"/>
                    </a:cubicBezTo>
                    <a:cubicBezTo>
                      <a:pt x="7644" y="4444"/>
                      <a:pt x="7369" y="4294"/>
                      <a:pt x="7193" y="4444"/>
                    </a:cubicBezTo>
                    <a:cubicBezTo>
                      <a:pt x="6787" y="4594"/>
                      <a:pt x="6390" y="4670"/>
                      <a:pt x="5999" y="4670"/>
                    </a:cubicBezTo>
                    <a:cubicBezTo>
                      <a:pt x="5472" y="4670"/>
                      <a:pt x="4954" y="4531"/>
                      <a:pt x="4436" y="4244"/>
                    </a:cubicBezTo>
                    <a:cubicBezTo>
                      <a:pt x="3810" y="3893"/>
                      <a:pt x="3258" y="3391"/>
                      <a:pt x="2657" y="3016"/>
                    </a:cubicBezTo>
                    <a:cubicBezTo>
                      <a:pt x="2657" y="2940"/>
                      <a:pt x="2657" y="2865"/>
                      <a:pt x="2632" y="2790"/>
                    </a:cubicBezTo>
                    <a:cubicBezTo>
                      <a:pt x="1955" y="2013"/>
                      <a:pt x="1429" y="1136"/>
                      <a:pt x="752" y="359"/>
                    </a:cubicBezTo>
                    <a:cubicBezTo>
                      <a:pt x="624" y="231"/>
                      <a:pt x="486" y="1"/>
                      <a:pt x="31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27" name="Google Shape;927;p35"/>
              <p:cNvSpPr/>
              <p:nvPr/>
            </p:nvSpPr>
            <p:spPr>
              <a:xfrm>
                <a:off x="2792750" y="2351450"/>
                <a:ext cx="132225" cy="127375"/>
              </a:xfrm>
              <a:custGeom>
                <a:avLst/>
                <a:gdLst/>
                <a:ahLst/>
                <a:cxnLst/>
                <a:rect l="l" t="t" r="r" b="b"/>
                <a:pathLst>
                  <a:path w="5289" h="5095" extrusionOk="0">
                    <a:moveTo>
                      <a:pt x="2816" y="0"/>
                    </a:moveTo>
                    <a:cubicBezTo>
                      <a:pt x="2588" y="0"/>
                      <a:pt x="2359" y="25"/>
                      <a:pt x="2131" y="79"/>
                    </a:cubicBezTo>
                    <a:cubicBezTo>
                      <a:pt x="1204" y="104"/>
                      <a:pt x="577" y="530"/>
                      <a:pt x="326" y="1432"/>
                    </a:cubicBezTo>
                    <a:cubicBezTo>
                      <a:pt x="1" y="2134"/>
                      <a:pt x="26" y="2861"/>
                      <a:pt x="151" y="3588"/>
                    </a:cubicBezTo>
                    <a:cubicBezTo>
                      <a:pt x="251" y="4139"/>
                      <a:pt x="452" y="4716"/>
                      <a:pt x="1078" y="4916"/>
                    </a:cubicBezTo>
                    <a:cubicBezTo>
                      <a:pt x="1445" y="5038"/>
                      <a:pt x="1807" y="5094"/>
                      <a:pt x="2163" y="5094"/>
                    </a:cubicBezTo>
                    <a:cubicBezTo>
                      <a:pt x="2900" y="5094"/>
                      <a:pt x="3610" y="4854"/>
                      <a:pt x="4286" y="4465"/>
                    </a:cubicBezTo>
                    <a:cubicBezTo>
                      <a:pt x="5214" y="3939"/>
                      <a:pt x="5289" y="3061"/>
                      <a:pt x="5138" y="2134"/>
                    </a:cubicBezTo>
                    <a:cubicBezTo>
                      <a:pt x="5138" y="2109"/>
                      <a:pt x="5138" y="2059"/>
                      <a:pt x="5113" y="2034"/>
                    </a:cubicBezTo>
                    <a:cubicBezTo>
                      <a:pt x="5163" y="1658"/>
                      <a:pt x="5063" y="1307"/>
                      <a:pt x="4762" y="1031"/>
                    </a:cubicBezTo>
                    <a:cubicBezTo>
                      <a:pt x="4587" y="355"/>
                      <a:pt x="4036" y="129"/>
                      <a:pt x="3409" y="54"/>
                    </a:cubicBezTo>
                    <a:cubicBezTo>
                      <a:pt x="3211" y="19"/>
                      <a:pt x="3014" y="0"/>
                      <a:pt x="281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28" name="Google Shape;928;p35"/>
              <p:cNvSpPr/>
              <p:nvPr/>
            </p:nvSpPr>
            <p:spPr>
              <a:xfrm>
                <a:off x="2231975" y="2441700"/>
                <a:ext cx="136625" cy="135725"/>
              </a:xfrm>
              <a:custGeom>
                <a:avLst/>
                <a:gdLst/>
                <a:ahLst/>
                <a:cxnLst/>
                <a:rect l="l" t="t" r="r" b="b"/>
                <a:pathLst>
                  <a:path w="5465" h="5429" extrusionOk="0">
                    <a:moveTo>
                      <a:pt x="4326" y="3402"/>
                    </a:moveTo>
                    <a:cubicBezTo>
                      <a:pt x="4336" y="3402"/>
                      <a:pt x="4336" y="3425"/>
                      <a:pt x="4336" y="3462"/>
                    </a:cubicBezTo>
                    <a:lnTo>
                      <a:pt x="4311" y="3436"/>
                    </a:lnTo>
                    <a:cubicBezTo>
                      <a:pt x="4311" y="3462"/>
                      <a:pt x="4311" y="3462"/>
                      <a:pt x="4311" y="3462"/>
                    </a:cubicBezTo>
                    <a:cubicBezTo>
                      <a:pt x="4311" y="3462"/>
                      <a:pt x="4286" y="3436"/>
                      <a:pt x="4261" y="3436"/>
                    </a:cubicBezTo>
                    <a:cubicBezTo>
                      <a:pt x="4286" y="3436"/>
                      <a:pt x="4286" y="3436"/>
                      <a:pt x="4286" y="3411"/>
                    </a:cubicBezTo>
                    <a:cubicBezTo>
                      <a:pt x="4286" y="3436"/>
                      <a:pt x="4311" y="3436"/>
                      <a:pt x="4311" y="3436"/>
                    </a:cubicBezTo>
                    <a:lnTo>
                      <a:pt x="4311" y="3411"/>
                    </a:lnTo>
                    <a:cubicBezTo>
                      <a:pt x="4318" y="3405"/>
                      <a:pt x="4323" y="3402"/>
                      <a:pt x="4326" y="3402"/>
                    </a:cubicBezTo>
                    <a:close/>
                    <a:moveTo>
                      <a:pt x="4087" y="0"/>
                    </a:moveTo>
                    <a:cubicBezTo>
                      <a:pt x="4034" y="0"/>
                      <a:pt x="3975" y="9"/>
                      <a:pt x="3910" y="28"/>
                    </a:cubicBezTo>
                    <a:cubicBezTo>
                      <a:pt x="3626" y="28"/>
                      <a:pt x="3342" y="17"/>
                      <a:pt x="3058" y="17"/>
                    </a:cubicBezTo>
                    <a:cubicBezTo>
                      <a:pt x="2916" y="17"/>
                      <a:pt x="2774" y="20"/>
                      <a:pt x="2632" y="28"/>
                    </a:cubicBezTo>
                    <a:cubicBezTo>
                      <a:pt x="878" y="128"/>
                      <a:pt x="0" y="1406"/>
                      <a:pt x="552" y="3035"/>
                    </a:cubicBezTo>
                    <a:cubicBezTo>
                      <a:pt x="652" y="3311"/>
                      <a:pt x="802" y="3587"/>
                      <a:pt x="928" y="3837"/>
                    </a:cubicBezTo>
                    <a:cubicBezTo>
                      <a:pt x="1529" y="4238"/>
                      <a:pt x="1730" y="5066"/>
                      <a:pt x="2507" y="5266"/>
                    </a:cubicBezTo>
                    <a:cubicBezTo>
                      <a:pt x="2582" y="5316"/>
                      <a:pt x="2657" y="5366"/>
                      <a:pt x="2732" y="5391"/>
                    </a:cubicBezTo>
                    <a:cubicBezTo>
                      <a:pt x="2795" y="5416"/>
                      <a:pt x="2858" y="5429"/>
                      <a:pt x="2920" y="5429"/>
                    </a:cubicBezTo>
                    <a:cubicBezTo>
                      <a:pt x="2983" y="5429"/>
                      <a:pt x="3045" y="5416"/>
                      <a:pt x="3108" y="5391"/>
                    </a:cubicBezTo>
                    <a:cubicBezTo>
                      <a:pt x="3183" y="5366"/>
                      <a:pt x="3259" y="5341"/>
                      <a:pt x="3334" y="5266"/>
                    </a:cubicBezTo>
                    <a:cubicBezTo>
                      <a:pt x="3685" y="5166"/>
                      <a:pt x="4086" y="5166"/>
                      <a:pt x="4311" y="4815"/>
                    </a:cubicBezTo>
                    <a:cubicBezTo>
                      <a:pt x="4662" y="4614"/>
                      <a:pt x="4963" y="4339"/>
                      <a:pt x="4938" y="3863"/>
                    </a:cubicBezTo>
                    <a:cubicBezTo>
                      <a:pt x="5088" y="3762"/>
                      <a:pt x="5138" y="3612"/>
                      <a:pt x="5113" y="3436"/>
                    </a:cubicBezTo>
                    <a:cubicBezTo>
                      <a:pt x="5138" y="3386"/>
                      <a:pt x="5138" y="3336"/>
                      <a:pt x="5138" y="3261"/>
                    </a:cubicBezTo>
                    <a:cubicBezTo>
                      <a:pt x="5464" y="2484"/>
                      <a:pt x="5339" y="1732"/>
                      <a:pt x="4938" y="1005"/>
                    </a:cubicBezTo>
                    <a:lnTo>
                      <a:pt x="4913" y="1005"/>
                    </a:lnTo>
                    <a:cubicBezTo>
                      <a:pt x="4863" y="830"/>
                      <a:pt x="4787" y="654"/>
                      <a:pt x="4712" y="479"/>
                    </a:cubicBezTo>
                    <a:cubicBezTo>
                      <a:pt x="4521" y="267"/>
                      <a:pt x="4384" y="0"/>
                      <a:pt x="408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29" name="Google Shape;929;p35"/>
              <p:cNvSpPr/>
              <p:nvPr/>
            </p:nvSpPr>
            <p:spPr>
              <a:xfrm>
                <a:off x="2482600" y="2341950"/>
                <a:ext cx="127850" cy="136575"/>
              </a:xfrm>
              <a:custGeom>
                <a:avLst/>
                <a:gdLst/>
                <a:ahLst/>
                <a:cxnLst/>
                <a:rect l="l" t="t" r="r" b="b"/>
                <a:pathLst>
                  <a:path w="5114" h="5463" extrusionOk="0">
                    <a:moveTo>
                      <a:pt x="2930" y="0"/>
                    </a:moveTo>
                    <a:cubicBezTo>
                      <a:pt x="2344" y="0"/>
                      <a:pt x="1781" y="116"/>
                      <a:pt x="1304" y="609"/>
                    </a:cubicBezTo>
                    <a:cubicBezTo>
                      <a:pt x="502" y="1236"/>
                      <a:pt x="0" y="3116"/>
                      <a:pt x="401" y="4018"/>
                    </a:cubicBezTo>
                    <a:cubicBezTo>
                      <a:pt x="502" y="4269"/>
                      <a:pt x="677" y="4469"/>
                      <a:pt x="878" y="4670"/>
                    </a:cubicBezTo>
                    <a:cubicBezTo>
                      <a:pt x="1413" y="5168"/>
                      <a:pt x="2031" y="5463"/>
                      <a:pt x="2700" y="5463"/>
                    </a:cubicBezTo>
                    <a:cubicBezTo>
                      <a:pt x="2938" y="5463"/>
                      <a:pt x="3184" y="5425"/>
                      <a:pt x="3434" y="5346"/>
                    </a:cubicBezTo>
                    <a:cubicBezTo>
                      <a:pt x="4437" y="5020"/>
                      <a:pt x="4838" y="4218"/>
                      <a:pt x="5013" y="3241"/>
                    </a:cubicBezTo>
                    <a:cubicBezTo>
                      <a:pt x="5113" y="2589"/>
                      <a:pt x="5038" y="1988"/>
                      <a:pt x="4938" y="1361"/>
                    </a:cubicBezTo>
                    <a:cubicBezTo>
                      <a:pt x="4888" y="1035"/>
                      <a:pt x="4813" y="760"/>
                      <a:pt x="4537" y="584"/>
                    </a:cubicBezTo>
                    <a:cubicBezTo>
                      <a:pt x="4412" y="309"/>
                      <a:pt x="4161" y="83"/>
                      <a:pt x="3860" y="58"/>
                    </a:cubicBezTo>
                    <a:cubicBezTo>
                      <a:pt x="3550" y="32"/>
                      <a:pt x="3237" y="0"/>
                      <a:pt x="293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0" name="Google Shape;930;p35"/>
              <p:cNvSpPr/>
              <p:nvPr/>
            </p:nvSpPr>
            <p:spPr>
              <a:xfrm>
                <a:off x="2056525" y="2396650"/>
                <a:ext cx="117200" cy="124975"/>
              </a:xfrm>
              <a:custGeom>
                <a:avLst/>
                <a:gdLst/>
                <a:ahLst/>
                <a:cxnLst/>
                <a:rect l="l" t="t" r="r" b="b"/>
                <a:pathLst>
                  <a:path w="4688" h="4999" extrusionOk="0">
                    <a:moveTo>
                      <a:pt x="2457" y="0"/>
                    </a:moveTo>
                    <a:cubicBezTo>
                      <a:pt x="1154" y="76"/>
                      <a:pt x="502" y="577"/>
                      <a:pt x="226" y="1855"/>
                    </a:cubicBezTo>
                    <a:cubicBezTo>
                      <a:pt x="1" y="2757"/>
                      <a:pt x="276" y="3960"/>
                      <a:pt x="1354" y="4436"/>
                    </a:cubicBezTo>
                    <a:cubicBezTo>
                      <a:pt x="1630" y="4562"/>
                      <a:pt x="1880" y="4712"/>
                      <a:pt x="2156" y="4863"/>
                    </a:cubicBezTo>
                    <a:cubicBezTo>
                      <a:pt x="2292" y="4948"/>
                      <a:pt x="2452" y="4998"/>
                      <a:pt x="2611" y="4998"/>
                    </a:cubicBezTo>
                    <a:cubicBezTo>
                      <a:pt x="2686" y="4998"/>
                      <a:pt x="2761" y="4987"/>
                      <a:pt x="2833" y="4963"/>
                    </a:cubicBezTo>
                    <a:cubicBezTo>
                      <a:pt x="3685" y="4637"/>
                      <a:pt x="4437" y="4236"/>
                      <a:pt x="4587" y="3183"/>
                    </a:cubicBezTo>
                    <a:cubicBezTo>
                      <a:pt x="4688" y="2456"/>
                      <a:pt x="4637" y="1805"/>
                      <a:pt x="4387" y="1128"/>
                    </a:cubicBezTo>
                    <a:cubicBezTo>
                      <a:pt x="4036" y="226"/>
                      <a:pt x="3735" y="0"/>
                      <a:pt x="27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1" name="Google Shape;931;p35"/>
              <p:cNvSpPr/>
              <p:nvPr/>
            </p:nvSpPr>
            <p:spPr>
              <a:xfrm>
                <a:off x="2409300" y="2536575"/>
                <a:ext cx="132225" cy="110025"/>
              </a:xfrm>
              <a:custGeom>
                <a:avLst/>
                <a:gdLst/>
                <a:ahLst/>
                <a:cxnLst/>
                <a:rect l="l" t="t" r="r" b="b"/>
                <a:pathLst>
                  <a:path w="5289" h="4401" extrusionOk="0">
                    <a:moveTo>
                      <a:pt x="2636" y="0"/>
                    </a:moveTo>
                    <a:cubicBezTo>
                      <a:pt x="1811" y="0"/>
                      <a:pt x="1034" y="216"/>
                      <a:pt x="476" y="945"/>
                    </a:cubicBezTo>
                    <a:cubicBezTo>
                      <a:pt x="426" y="1020"/>
                      <a:pt x="451" y="1145"/>
                      <a:pt x="426" y="1245"/>
                    </a:cubicBezTo>
                    <a:cubicBezTo>
                      <a:pt x="351" y="1346"/>
                      <a:pt x="326" y="1471"/>
                      <a:pt x="326" y="1596"/>
                    </a:cubicBezTo>
                    <a:cubicBezTo>
                      <a:pt x="0" y="2774"/>
                      <a:pt x="376" y="3702"/>
                      <a:pt x="1429" y="4228"/>
                    </a:cubicBezTo>
                    <a:cubicBezTo>
                      <a:pt x="1756" y="4345"/>
                      <a:pt x="2094" y="4400"/>
                      <a:pt x="2428" y="4400"/>
                    </a:cubicBezTo>
                    <a:cubicBezTo>
                      <a:pt x="3527" y="4400"/>
                      <a:pt x="4582" y="3799"/>
                      <a:pt x="5063" y="2799"/>
                    </a:cubicBezTo>
                    <a:cubicBezTo>
                      <a:pt x="5288" y="2323"/>
                      <a:pt x="5213" y="1897"/>
                      <a:pt x="5063" y="1446"/>
                    </a:cubicBezTo>
                    <a:cubicBezTo>
                      <a:pt x="4712" y="519"/>
                      <a:pt x="3960" y="118"/>
                      <a:pt x="3058" y="17"/>
                    </a:cubicBezTo>
                    <a:cubicBezTo>
                      <a:pt x="2916" y="7"/>
                      <a:pt x="2776" y="0"/>
                      <a:pt x="263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2" name="Google Shape;932;p35"/>
              <p:cNvSpPr/>
              <p:nvPr/>
            </p:nvSpPr>
            <p:spPr>
              <a:xfrm>
                <a:off x="2590375" y="2497000"/>
                <a:ext cx="127225" cy="104750"/>
              </a:xfrm>
              <a:custGeom>
                <a:avLst/>
                <a:gdLst/>
                <a:ahLst/>
                <a:cxnLst/>
                <a:rect l="l" t="t" r="r" b="b"/>
                <a:pathLst>
                  <a:path w="5089" h="4190" extrusionOk="0">
                    <a:moveTo>
                      <a:pt x="2474" y="1"/>
                    </a:moveTo>
                    <a:cubicBezTo>
                      <a:pt x="1588" y="1"/>
                      <a:pt x="816" y="215"/>
                      <a:pt x="376" y="1199"/>
                    </a:cubicBezTo>
                    <a:cubicBezTo>
                      <a:pt x="0" y="2377"/>
                      <a:pt x="251" y="3129"/>
                      <a:pt x="1354" y="3856"/>
                    </a:cubicBezTo>
                    <a:cubicBezTo>
                      <a:pt x="1686" y="4077"/>
                      <a:pt x="2006" y="4190"/>
                      <a:pt x="2326" y="4190"/>
                    </a:cubicBezTo>
                    <a:cubicBezTo>
                      <a:pt x="2805" y="4190"/>
                      <a:pt x="3285" y="3940"/>
                      <a:pt x="3810" y="3430"/>
                    </a:cubicBezTo>
                    <a:cubicBezTo>
                      <a:pt x="3860" y="3355"/>
                      <a:pt x="3935" y="3305"/>
                      <a:pt x="4010" y="3230"/>
                    </a:cubicBezTo>
                    <a:lnTo>
                      <a:pt x="4010" y="3230"/>
                    </a:lnTo>
                    <a:cubicBezTo>
                      <a:pt x="3935" y="3305"/>
                      <a:pt x="3885" y="3380"/>
                      <a:pt x="3810" y="3430"/>
                    </a:cubicBezTo>
                    <a:cubicBezTo>
                      <a:pt x="3910" y="3405"/>
                      <a:pt x="3985" y="3355"/>
                      <a:pt x="4010" y="3229"/>
                    </a:cubicBezTo>
                    <a:lnTo>
                      <a:pt x="4010" y="3229"/>
                    </a:lnTo>
                    <a:cubicBezTo>
                      <a:pt x="4010" y="3229"/>
                      <a:pt x="4010" y="3229"/>
                      <a:pt x="4010" y="3229"/>
                    </a:cubicBezTo>
                    <a:cubicBezTo>
                      <a:pt x="4963" y="2227"/>
                      <a:pt x="5088" y="1425"/>
                      <a:pt x="4411" y="422"/>
                    </a:cubicBezTo>
                    <a:cubicBezTo>
                      <a:pt x="4122" y="75"/>
                      <a:pt x="3743" y="10"/>
                      <a:pt x="3355" y="10"/>
                    </a:cubicBezTo>
                    <a:cubicBezTo>
                      <a:pt x="3239" y="10"/>
                      <a:pt x="3123" y="16"/>
                      <a:pt x="3008" y="21"/>
                    </a:cubicBezTo>
                    <a:cubicBezTo>
                      <a:pt x="2827" y="9"/>
                      <a:pt x="2648" y="1"/>
                      <a:pt x="247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3" name="Google Shape;933;p35"/>
              <p:cNvSpPr/>
              <p:nvPr/>
            </p:nvSpPr>
            <p:spPr>
              <a:xfrm>
                <a:off x="2751400" y="2522725"/>
                <a:ext cx="114675" cy="104600"/>
              </a:xfrm>
              <a:custGeom>
                <a:avLst/>
                <a:gdLst/>
                <a:ahLst/>
                <a:cxnLst/>
                <a:rect l="l" t="t" r="r" b="b"/>
                <a:pathLst>
                  <a:path w="4587" h="4184" extrusionOk="0">
                    <a:moveTo>
                      <a:pt x="3810" y="1198"/>
                    </a:moveTo>
                    <a:cubicBezTo>
                      <a:pt x="3785" y="1223"/>
                      <a:pt x="3785" y="1223"/>
                      <a:pt x="3760" y="1248"/>
                    </a:cubicBezTo>
                    <a:lnTo>
                      <a:pt x="3760" y="1223"/>
                    </a:lnTo>
                    <a:cubicBezTo>
                      <a:pt x="3785" y="1223"/>
                      <a:pt x="3785" y="1198"/>
                      <a:pt x="3785" y="1198"/>
                    </a:cubicBezTo>
                    <a:close/>
                    <a:moveTo>
                      <a:pt x="2719" y="0"/>
                    </a:moveTo>
                    <a:cubicBezTo>
                      <a:pt x="2597" y="0"/>
                      <a:pt x="2469" y="30"/>
                      <a:pt x="2331" y="95"/>
                    </a:cubicBezTo>
                    <a:cubicBezTo>
                      <a:pt x="2281" y="120"/>
                      <a:pt x="2231" y="145"/>
                      <a:pt x="2156" y="195"/>
                    </a:cubicBezTo>
                    <a:cubicBezTo>
                      <a:pt x="1880" y="195"/>
                      <a:pt x="1604" y="271"/>
                      <a:pt x="1379" y="421"/>
                    </a:cubicBezTo>
                    <a:cubicBezTo>
                      <a:pt x="1354" y="419"/>
                      <a:pt x="1329" y="418"/>
                      <a:pt x="1305" y="418"/>
                    </a:cubicBezTo>
                    <a:cubicBezTo>
                      <a:pt x="1045" y="418"/>
                      <a:pt x="867" y="542"/>
                      <a:pt x="752" y="772"/>
                    </a:cubicBezTo>
                    <a:cubicBezTo>
                      <a:pt x="752" y="772"/>
                      <a:pt x="752" y="772"/>
                      <a:pt x="752" y="772"/>
                    </a:cubicBezTo>
                    <a:lnTo>
                      <a:pt x="752" y="772"/>
                    </a:lnTo>
                    <a:cubicBezTo>
                      <a:pt x="652" y="797"/>
                      <a:pt x="577" y="872"/>
                      <a:pt x="552" y="997"/>
                    </a:cubicBezTo>
                    <a:cubicBezTo>
                      <a:pt x="627" y="922"/>
                      <a:pt x="702" y="847"/>
                      <a:pt x="752" y="772"/>
                    </a:cubicBezTo>
                    <a:lnTo>
                      <a:pt x="752" y="772"/>
                    </a:lnTo>
                    <a:cubicBezTo>
                      <a:pt x="727" y="872"/>
                      <a:pt x="627" y="922"/>
                      <a:pt x="552" y="997"/>
                    </a:cubicBezTo>
                    <a:cubicBezTo>
                      <a:pt x="0" y="1348"/>
                      <a:pt x="176" y="1900"/>
                      <a:pt x="151" y="2401"/>
                    </a:cubicBezTo>
                    <a:cubicBezTo>
                      <a:pt x="176" y="2702"/>
                      <a:pt x="201" y="2977"/>
                      <a:pt x="452" y="3153"/>
                    </a:cubicBezTo>
                    <a:cubicBezTo>
                      <a:pt x="452" y="3178"/>
                      <a:pt x="477" y="3228"/>
                      <a:pt x="502" y="3253"/>
                    </a:cubicBezTo>
                    <a:cubicBezTo>
                      <a:pt x="527" y="3303"/>
                      <a:pt x="552" y="3328"/>
                      <a:pt x="577" y="3353"/>
                    </a:cubicBezTo>
                    <a:cubicBezTo>
                      <a:pt x="677" y="3729"/>
                      <a:pt x="1078" y="3830"/>
                      <a:pt x="1354" y="4030"/>
                    </a:cubicBezTo>
                    <a:cubicBezTo>
                      <a:pt x="1665" y="4134"/>
                      <a:pt x="1975" y="4184"/>
                      <a:pt x="2290" y="4184"/>
                    </a:cubicBezTo>
                    <a:cubicBezTo>
                      <a:pt x="2584" y="4184"/>
                      <a:pt x="2881" y="4140"/>
                      <a:pt x="3183" y="4055"/>
                    </a:cubicBezTo>
                    <a:cubicBezTo>
                      <a:pt x="3234" y="3980"/>
                      <a:pt x="3284" y="3930"/>
                      <a:pt x="3334" y="3855"/>
                    </a:cubicBezTo>
                    <a:cubicBezTo>
                      <a:pt x="3409" y="3855"/>
                      <a:pt x="3459" y="3830"/>
                      <a:pt x="3509" y="3804"/>
                    </a:cubicBezTo>
                    <a:cubicBezTo>
                      <a:pt x="3509" y="3779"/>
                      <a:pt x="3534" y="3754"/>
                      <a:pt x="3559" y="3729"/>
                    </a:cubicBezTo>
                    <a:cubicBezTo>
                      <a:pt x="3810" y="3604"/>
                      <a:pt x="4010" y="3403"/>
                      <a:pt x="4111" y="3153"/>
                    </a:cubicBezTo>
                    <a:cubicBezTo>
                      <a:pt x="4186" y="3078"/>
                      <a:pt x="4261" y="3002"/>
                      <a:pt x="4336" y="2927"/>
                    </a:cubicBezTo>
                    <a:cubicBezTo>
                      <a:pt x="4462" y="2802"/>
                      <a:pt x="4537" y="2652"/>
                      <a:pt x="4562" y="2451"/>
                    </a:cubicBezTo>
                    <a:cubicBezTo>
                      <a:pt x="4587" y="2326"/>
                      <a:pt x="4587" y="2200"/>
                      <a:pt x="4587" y="2050"/>
                    </a:cubicBezTo>
                    <a:cubicBezTo>
                      <a:pt x="4587" y="2000"/>
                      <a:pt x="4587" y="1925"/>
                      <a:pt x="4562" y="1850"/>
                    </a:cubicBezTo>
                    <a:cubicBezTo>
                      <a:pt x="4562" y="1825"/>
                      <a:pt x="4562" y="1825"/>
                      <a:pt x="4562" y="1799"/>
                    </a:cubicBezTo>
                    <a:cubicBezTo>
                      <a:pt x="4537" y="1724"/>
                      <a:pt x="4512" y="1649"/>
                      <a:pt x="4462" y="1574"/>
                    </a:cubicBezTo>
                    <a:cubicBezTo>
                      <a:pt x="4437" y="1524"/>
                      <a:pt x="4411" y="1474"/>
                      <a:pt x="4386" y="1424"/>
                    </a:cubicBezTo>
                    <a:cubicBezTo>
                      <a:pt x="4386" y="1373"/>
                      <a:pt x="4361" y="1298"/>
                      <a:pt x="4361" y="1223"/>
                    </a:cubicBezTo>
                    <a:cubicBezTo>
                      <a:pt x="4311" y="1198"/>
                      <a:pt x="4261" y="1173"/>
                      <a:pt x="4186" y="1173"/>
                    </a:cubicBezTo>
                    <a:cubicBezTo>
                      <a:pt x="4186" y="1023"/>
                      <a:pt x="4111" y="897"/>
                      <a:pt x="3960" y="822"/>
                    </a:cubicBezTo>
                    <a:cubicBezTo>
                      <a:pt x="3885" y="672"/>
                      <a:pt x="3760" y="596"/>
                      <a:pt x="3609" y="571"/>
                    </a:cubicBezTo>
                    <a:cubicBezTo>
                      <a:pt x="3350" y="238"/>
                      <a:pt x="3063" y="0"/>
                      <a:pt x="271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4" name="Google Shape;934;p35"/>
              <p:cNvSpPr/>
              <p:nvPr/>
            </p:nvSpPr>
            <p:spPr>
              <a:xfrm>
                <a:off x="2534600" y="2687375"/>
                <a:ext cx="2525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01" h="101" extrusionOk="0">
                    <a:moveTo>
                      <a:pt x="1" y="0"/>
                    </a:moveTo>
                    <a:cubicBezTo>
                      <a:pt x="26" y="51"/>
                      <a:pt x="76" y="76"/>
                      <a:pt x="101" y="101"/>
                    </a:cubicBezTo>
                    <a:cubicBezTo>
                      <a:pt x="76" y="76"/>
                      <a:pt x="26" y="51"/>
                      <a:pt x="1" y="0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5C5F5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5" name="Google Shape;935;p35"/>
              <p:cNvSpPr/>
              <p:nvPr/>
            </p:nvSpPr>
            <p:spPr>
              <a:xfrm>
                <a:off x="2589750" y="1821450"/>
                <a:ext cx="16300" cy="402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161" extrusionOk="0">
                    <a:moveTo>
                      <a:pt x="0" y="1"/>
                    </a:moveTo>
                    <a:cubicBezTo>
                      <a:pt x="116" y="104"/>
                      <a:pt x="226" y="161"/>
                      <a:pt x="335" y="161"/>
                    </a:cubicBezTo>
                    <a:cubicBezTo>
                      <a:pt x="439" y="161"/>
                      <a:pt x="542" y="110"/>
                      <a:pt x="652" y="1"/>
                    </a:cubicBezTo>
                    <a:close/>
                  </a:path>
                </a:pathLst>
              </a:custGeom>
              <a:solidFill>
                <a:srgbClr val="5C706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6" name="Google Shape;936;p35"/>
              <p:cNvSpPr/>
              <p:nvPr/>
            </p:nvSpPr>
            <p:spPr>
              <a:xfrm>
                <a:off x="2074075" y="2556950"/>
                <a:ext cx="162925" cy="163650"/>
              </a:xfrm>
              <a:custGeom>
                <a:avLst/>
                <a:gdLst/>
                <a:ahLst/>
                <a:cxnLst/>
                <a:rect l="l" t="t" r="r" b="b"/>
                <a:pathLst>
                  <a:path w="6517" h="6546" extrusionOk="0">
                    <a:moveTo>
                      <a:pt x="3190" y="0"/>
                    </a:moveTo>
                    <a:cubicBezTo>
                      <a:pt x="2427" y="0"/>
                      <a:pt x="1662" y="176"/>
                      <a:pt x="1229" y="531"/>
                    </a:cubicBezTo>
                    <a:cubicBezTo>
                      <a:pt x="1153" y="606"/>
                      <a:pt x="1078" y="731"/>
                      <a:pt x="1003" y="831"/>
                    </a:cubicBezTo>
                    <a:cubicBezTo>
                      <a:pt x="853" y="907"/>
                      <a:pt x="803" y="1057"/>
                      <a:pt x="803" y="1232"/>
                    </a:cubicBezTo>
                    <a:cubicBezTo>
                      <a:pt x="577" y="1383"/>
                      <a:pt x="602" y="1608"/>
                      <a:pt x="602" y="1834"/>
                    </a:cubicBezTo>
                    <a:cubicBezTo>
                      <a:pt x="1" y="3062"/>
                      <a:pt x="1" y="4215"/>
                      <a:pt x="1003" y="5243"/>
                    </a:cubicBezTo>
                    <a:cubicBezTo>
                      <a:pt x="1153" y="5769"/>
                      <a:pt x="1605" y="5819"/>
                      <a:pt x="2031" y="5969"/>
                    </a:cubicBezTo>
                    <a:cubicBezTo>
                      <a:pt x="2427" y="6392"/>
                      <a:pt x="2850" y="6546"/>
                      <a:pt x="3286" y="6546"/>
                    </a:cubicBezTo>
                    <a:cubicBezTo>
                      <a:pt x="3703" y="6546"/>
                      <a:pt x="4133" y="6404"/>
                      <a:pt x="4562" y="6220"/>
                    </a:cubicBezTo>
                    <a:cubicBezTo>
                      <a:pt x="4687" y="6170"/>
                      <a:pt x="4813" y="6070"/>
                      <a:pt x="4913" y="5994"/>
                    </a:cubicBezTo>
                    <a:cubicBezTo>
                      <a:pt x="5013" y="5944"/>
                      <a:pt x="5113" y="5894"/>
                      <a:pt x="5214" y="5844"/>
                    </a:cubicBezTo>
                    <a:cubicBezTo>
                      <a:pt x="5214" y="5819"/>
                      <a:pt x="5214" y="5769"/>
                      <a:pt x="5214" y="5744"/>
                    </a:cubicBezTo>
                    <a:cubicBezTo>
                      <a:pt x="5214" y="5744"/>
                      <a:pt x="5239" y="5719"/>
                      <a:pt x="5239" y="5719"/>
                    </a:cubicBezTo>
                    <a:cubicBezTo>
                      <a:pt x="5514" y="5518"/>
                      <a:pt x="5890" y="5393"/>
                      <a:pt x="6016" y="5017"/>
                    </a:cubicBezTo>
                    <a:cubicBezTo>
                      <a:pt x="6467" y="4140"/>
                      <a:pt x="6467" y="3187"/>
                      <a:pt x="6442" y="2235"/>
                    </a:cubicBezTo>
                    <a:cubicBezTo>
                      <a:pt x="6517" y="1984"/>
                      <a:pt x="6442" y="1784"/>
                      <a:pt x="6216" y="1659"/>
                    </a:cubicBezTo>
                    <a:cubicBezTo>
                      <a:pt x="5840" y="1232"/>
                      <a:pt x="5564" y="706"/>
                      <a:pt x="5013" y="430"/>
                    </a:cubicBezTo>
                    <a:cubicBezTo>
                      <a:pt x="4572" y="144"/>
                      <a:pt x="3882" y="0"/>
                      <a:pt x="319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7" name="Google Shape;937;p35"/>
              <p:cNvSpPr/>
              <p:nvPr/>
            </p:nvSpPr>
            <p:spPr>
              <a:xfrm>
                <a:off x="2426825" y="2808300"/>
                <a:ext cx="31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27" h="202" extrusionOk="0">
                    <a:moveTo>
                      <a:pt x="126" y="1"/>
                    </a:moveTo>
                    <a:cubicBezTo>
                      <a:pt x="1" y="76"/>
                      <a:pt x="1" y="126"/>
                      <a:pt x="126" y="201"/>
                    </a:cubicBezTo>
                    <a:cubicBezTo>
                      <a:pt x="126" y="126"/>
                      <a:pt x="126" y="76"/>
                      <a:pt x="126" y="1"/>
                    </a:cubicBezTo>
                    <a:close/>
                  </a:path>
                </a:pathLst>
              </a:custGeom>
              <a:solidFill>
                <a:srgbClr val="54AFA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8" name="Google Shape;938;p35"/>
              <p:cNvSpPr/>
              <p:nvPr/>
            </p:nvSpPr>
            <p:spPr>
              <a:xfrm>
                <a:off x="2700025" y="2652550"/>
                <a:ext cx="157300" cy="110675"/>
              </a:xfrm>
              <a:custGeom>
                <a:avLst/>
                <a:gdLst/>
                <a:ahLst/>
                <a:cxnLst/>
                <a:rect l="l" t="t" r="r" b="b"/>
                <a:pathLst>
                  <a:path w="6292" h="4427" extrusionOk="0">
                    <a:moveTo>
                      <a:pt x="3401" y="1"/>
                    </a:moveTo>
                    <a:cubicBezTo>
                      <a:pt x="3304" y="1"/>
                      <a:pt x="3207" y="5"/>
                      <a:pt x="3108" y="15"/>
                    </a:cubicBezTo>
                    <a:cubicBezTo>
                      <a:pt x="2941" y="15"/>
                      <a:pt x="2774" y="4"/>
                      <a:pt x="2614" y="4"/>
                    </a:cubicBezTo>
                    <a:cubicBezTo>
                      <a:pt x="2534" y="4"/>
                      <a:pt x="2456" y="7"/>
                      <a:pt x="2381" y="15"/>
                    </a:cubicBezTo>
                    <a:cubicBezTo>
                      <a:pt x="351" y="341"/>
                      <a:pt x="0" y="1594"/>
                      <a:pt x="652" y="3298"/>
                    </a:cubicBezTo>
                    <a:cubicBezTo>
                      <a:pt x="802" y="3649"/>
                      <a:pt x="1128" y="3950"/>
                      <a:pt x="1554" y="4025"/>
                    </a:cubicBezTo>
                    <a:cubicBezTo>
                      <a:pt x="1855" y="4075"/>
                      <a:pt x="2131" y="4200"/>
                      <a:pt x="2406" y="4301"/>
                    </a:cubicBezTo>
                    <a:cubicBezTo>
                      <a:pt x="2618" y="4383"/>
                      <a:pt x="2829" y="4427"/>
                      <a:pt x="3041" y="4427"/>
                    </a:cubicBezTo>
                    <a:cubicBezTo>
                      <a:pt x="3280" y="4427"/>
                      <a:pt x="3520" y="4370"/>
                      <a:pt x="3760" y="4251"/>
                    </a:cubicBezTo>
                    <a:cubicBezTo>
                      <a:pt x="4436" y="3950"/>
                      <a:pt x="5038" y="3549"/>
                      <a:pt x="5539" y="2997"/>
                    </a:cubicBezTo>
                    <a:cubicBezTo>
                      <a:pt x="6291" y="2170"/>
                      <a:pt x="6166" y="1268"/>
                      <a:pt x="5238" y="617"/>
                    </a:cubicBezTo>
                    <a:cubicBezTo>
                      <a:pt x="4670" y="223"/>
                      <a:pt x="4062" y="1"/>
                      <a:pt x="34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9" name="Google Shape;939;p35"/>
              <p:cNvSpPr/>
              <p:nvPr/>
            </p:nvSpPr>
            <p:spPr>
              <a:xfrm>
                <a:off x="2243250" y="1855600"/>
                <a:ext cx="110300" cy="91475"/>
              </a:xfrm>
              <a:custGeom>
                <a:avLst/>
                <a:gdLst/>
                <a:ahLst/>
                <a:cxnLst/>
                <a:rect l="l" t="t" r="r" b="b"/>
                <a:pathLst>
                  <a:path w="4412" h="3659" extrusionOk="0">
                    <a:moveTo>
                      <a:pt x="2177" y="0"/>
                    </a:moveTo>
                    <a:cubicBezTo>
                      <a:pt x="1395" y="0"/>
                      <a:pt x="706" y="200"/>
                      <a:pt x="276" y="1041"/>
                    </a:cubicBezTo>
                    <a:cubicBezTo>
                      <a:pt x="0" y="1316"/>
                      <a:pt x="151" y="1667"/>
                      <a:pt x="101" y="1968"/>
                    </a:cubicBezTo>
                    <a:cubicBezTo>
                      <a:pt x="51" y="2219"/>
                      <a:pt x="0" y="2469"/>
                      <a:pt x="301" y="2620"/>
                    </a:cubicBezTo>
                    <a:cubicBezTo>
                      <a:pt x="577" y="2996"/>
                      <a:pt x="853" y="3422"/>
                      <a:pt x="1429" y="3472"/>
                    </a:cubicBezTo>
                    <a:cubicBezTo>
                      <a:pt x="1762" y="3576"/>
                      <a:pt x="2095" y="3658"/>
                      <a:pt x="2413" y="3658"/>
                    </a:cubicBezTo>
                    <a:cubicBezTo>
                      <a:pt x="2862" y="3658"/>
                      <a:pt x="3283" y="3494"/>
                      <a:pt x="3635" y="2996"/>
                    </a:cubicBezTo>
                    <a:cubicBezTo>
                      <a:pt x="4011" y="2770"/>
                      <a:pt x="3910" y="2344"/>
                      <a:pt x="4036" y="2018"/>
                    </a:cubicBezTo>
                    <a:cubicBezTo>
                      <a:pt x="4412" y="1667"/>
                      <a:pt x="4136" y="1316"/>
                      <a:pt x="4061" y="966"/>
                    </a:cubicBezTo>
                    <a:cubicBezTo>
                      <a:pt x="4011" y="840"/>
                      <a:pt x="3935" y="715"/>
                      <a:pt x="3835" y="615"/>
                    </a:cubicBezTo>
                    <a:cubicBezTo>
                      <a:pt x="3785" y="539"/>
                      <a:pt x="3710" y="464"/>
                      <a:pt x="3660" y="414"/>
                    </a:cubicBezTo>
                    <a:cubicBezTo>
                      <a:pt x="3534" y="289"/>
                      <a:pt x="3384" y="189"/>
                      <a:pt x="3234" y="113"/>
                    </a:cubicBezTo>
                    <a:cubicBezTo>
                      <a:pt x="3158" y="63"/>
                      <a:pt x="3058" y="38"/>
                      <a:pt x="2983" y="38"/>
                    </a:cubicBezTo>
                    <a:lnTo>
                      <a:pt x="2858" y="38"/>
                    </a:lnTo>
                    <a:cubicBezTo>
                      <a:pt x="2626" y="16"/>
                      <a:pt x="2397" y="0"/>
                      <a:pt x="21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40" name="Google Shape;940;p35"/>
              <p:cNvSpPr/>
              <p:nvPr/>
            </p:nvSpPr>
            <p:spPr>
              <a:xfrm>
                <a:off x="2003275" y="2357800"/>
                <a:ext cx="6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6" h="1" extrusionOk="0">
                    <a:moveTo>
                      <a:pt x="26" y="0"/>
                    </a:move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D6F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41" name="Google Shape;941;p35"/>
              <p:cNvSpPr/>
              <p:nvPr/>
            </p:nvSpPr>
            <p:spPr>
              <a:xfrm>
                <a:off x="1990750" y="549300"/>
                <a:ext cx="1407300" cy="2342350"/>
              </a:xfrm>
              <a:custGeom>
                <a:avLst/>
                <a:gdLst/>
                <a:ahLst/>
                <a:cxnLst/>
                <a:rect l="l" t="t" r="r" b="b"/>
                <a:pathLst>
                  <a:path w="56292" h="93694" extrusionOk="0">
                    <a:moveTo>
                      <a:pt x="54236" y="1212"/>
                    </a:moveTo>
                    <a:cubicBezTo>
                      <a:pt x="55364" y="1212"/>
                      <a:pt x="55364" y="1212"/>
                      <a:pt x="55364" y="2390"/>
                    </a:cubicBezTo>
                    <a:cubicBezTo>
                      <a:pt x="55339" y="2591"/>
                      <a:pt x="55289" y="2766"/>
                      <a:pt x="55088" y="2841"/>
                    </a:cubicBezTo>
                    <a:cubicBezTo>
                      <a:pt x="53740" y="2910"/>
                      <a:pt x="52372" y="3020"/>
                      <a:pt x="51020" y="3020"/>
                    </a:cubicBezTo>
                    <a:cubicBezTo>
                      <a:pt x="50889" y="3020"/>
                      <a:pt x="50758" y="3019"/>
                      <a:pt x="50627" y="3017"/>
                    </a:cubicBezTo>
                    <a:cubicBezTo>
                      <a:pt x="49324" y="3017"/>
                      <a:pt x="48547" y="3393"/>
                      <a:pt x="48121" y="4596"/>
                    </a:cubicBezTo>
                    <a:cubicBezTo>
                      <a:pt x="47870" y="5448"/>
                      <a:pt x="47344" y="6150"/>
                      <a:pt x="46918" y="6927"/>
                    </a:cubicBezTo>
                    <a:cubicBezTo>
                      <a:pt x="46617" y="7879"/>
                      <a:pt x="45965" y="8656"/>
                      <a:pt x="45564" y="9558"/>
                    </a:cubicBezTo>
                    <a:cubicBezTo>
                      <a:pt x="45514" y="9709"/>
                      <a:pt x="45464" y="9859"/>
                      <a:pt x="45389" y="10009"/>
                    </a:cubicBezTo>
                    <a:cubicBezTo>
                      <a:pt x="45339" y="10084"/>
                      <a:pt x="45314" y="10135"/>
                      <a:pt x="45289" y="10210"/>
                    </a:cubicBezTo>
                    <a:cubicBezTo>
                      <a:pt x="45239" y="10310"/>
                      <a:pt x="45188" y="10410"/>
                      <a:pt x="45138" y="10511"/>
                    </a:cubicBezTo>
                    <a:cubicBezTo>
                      <a:pt x="45113" y="10561"/>
                      <a:pt x="45063" y="10636"/>
                      <a:pt x="45038" y="10711"/>
                    </a:cubicBezTo>
                    <a:cubicBezTo>
                      <a:pt x="44963" y="10836"/>
                      <a:pt x="44888" y="10962"/>
                      <a:pt x="44787" y="11112"/>
                    </a:cubicBezTo>
                    <a:cubicBezTo>
                      <a:pt x="44587" y="11413"/>
                      <a:pt x="44386" y="11739"/>
                      <a:pt x="44261" y="12089"/>
                    </a:cubicBezTo>
                    <a:cubicBezTo>
                      <a:pt x="44186" y="12340"/>
                      <a:pt x="44061" y="12541"/>
                      <a:pt x="43910" y="12741"/>
                    </a:cubicBezTo>
                    <a:cubicBezTo>
                      <a:pt x="43810" y="12891"/>
                      <a:pt x="43735" y="13042"/>
                      <a:pt x="43660" y="13192"/>
                    </a:cubicBezTo>
                    <a:cubicBezTo>
                      <a:pt x="43559" y="13418"/>
                      <a:pt x="43434" y="13668"/>
                      <a:pt x="43309" y="13894"/>
                    </a:cubicBezTo>
                    <a:cubicBezTo>
                      <a:pt x="43259" y="13969"/>
                      <a:pt x="43234" y="14044"/>
                      <a:pt x="43183" y="14120"/>
                    </a:cubicBezTo>
                    <a:cubicBezTo>
                      <a:pt x="42858" y="14771"/>
                      <a:pt x="42582" y="15448"/>
                      <a:pt x="42156" y="16049"/>
                    </a:cubicBezTo>
                    <a:cubicBezTo>
                      <a:pt x="42106" y="16125"/>
                      <a:pt x="42056" y="16200"/>
                      <a:pt x="42005" y="16275"/>
                    </a:cubicBezTo>
                    <a:cubicBezTo>
                      <a:pt x="41680" y="16927"/>
                      <a:pt x="41379" y="17603"/>
                      <a:pt x="41003" y="18255"/>
                    </a:cubicBezTo>
                    <a:cubicBezTo>
                      <a:pt x="39499" y="21187"/>
                      <a:pt x="37920" y="24069"/>
                      <a:pt x="36441" y="27002"/>
                    </a:cubicBezTo>
                    <a:cubicBezTo>
                      <a:pt x="36291" y="27328"/>
                      <a:pt x="36015" y="27653"/>
                      <a:pt x="36091" y="28054"/>
                    </a:cubicBezTo>
                    <a:cubicBezTo>
                      <a:pt x="36091" y="28054"/>
                      <a:pt x="36091" y="28054"/>
                      <a:pt x="36091" y="28080"/>
                    </a:cubicBezTo>
                    <a:cubicBezTo>
                      <a:pt x="35614" y="28581"/>
                      <a:pt x="35213" y="29107"/>
                      <a:pt x="35289" y="29859"/>
                    </a:cubicBezTo>
                    <a:cubicBezTo>
                      <a:pt x="35362" y="30005"/>
                      <a:pt x="35448" y="30056"/>
                      <a:pt x="35540" y="30056"/>
                    </a:cubicBezTo>
                    <a:cubicBezTo>
                      <a:pt x="35669" y="30056"/>
                      <a:pt x="35809" y="29957"/>
                      <a:pt x="35940" y="29884"/>
                    </a:cubicBezTo>
                    <a:cubicBezTo>
                      <a:pt x="36260" y="29284"/>
                      <a:pt x="36708" y="29003"/>
                      <a:pt x="37321" y="29003"/>
                    </a:cubicBezTo>
                    <a:cubicBezTo>
                      <a:pt x="37476" y="29003"/>
                      <a:pt x="37643" y="29021"/>
                      <a:pt x="37820" y="29057"/>
                    </a:cubicBezTo>
                    <a:cubicBezTo>
                      <a:pt x="38522" y="29182"/>
                      <a:pt x="39249" y="29257"/>
                      <a:pt x="39875" y="29358"/>
                    </a:cubicBezTo>
                    <a:cubicBezTo>
                      <a:pt x="38697" y="29558"/>
                      <a:pt x="37469" y="29759"/>
                      <a:pt x="36216" y="29859"/>
                    </a:cubicBezTo>
                    <a:cubicBezTo>
                      <a:pt x="35968" y="29935"/>
                      <a:pt x="35734" y="30085"/>
                      <a:pt x="35481" y="30085"/>
                    </a:cubicBezTo>
                    <a:cubicBezTo>
                      <a:pt x="35402" y="30085"/>
                      <a:pt x="35322" y="30070"/>
                      <a:pt x="35238" y="30034"/>
                    </a:cubicBezTo>
                    <a:cubicBezTo>
                      <a:pt x="35084" y="29979"/>
                      <a:pt x="34928" y="29961"/>
                      <a:pt x="34770" y="29961"/>
                    </a:cubicBezTo>
                    <a:cubicBezTo>
                      <a:pt x="34433" y="29961"/>
                      <a:pt x="34091" y="30046"/>
                      <a:pt x="33757" y="30046"/>
                    </a:cubicBezTo>
                    <a:cubicBezTo>
                      <a:pt x="33536" y="30046"/>
                      <a:pt x="33318" y="30009"/>
                      <a:pt x="33108" y="29884"/>
                    </a:cubicBezTo>
                    <a:cubicBezTo>
                      <a:pt x="33083" y="29809"/>
                      <a:pt x="33058" y="29759"/>
                      <a:pt x="33058" y="29684"/>
                    </a:cubicBezTo>
                    <a:cubicBezTo>
                      <a:pt x="33208" y="29408"/>
                      <a:pt x="33284" y="29082"/>
                      <a:pt x="33384" y="28756"/>
                    </a:cubicBezTo>
                    <a:cubicBezTo>
                      <a:pt x="33459" y="28706"/>
                      <a:pt x="33509" y="28631"/>
                      <a:pt x="33559" y="28556"/>
                    </a:cubicBezTo>
                    <a:cubicBezTo>
                      <a:pt x="33634" y="28455"/>
                      <a:pt x="33660" y="28355"/>
                      <a:pt x="33685" y="28230"/>
                    </a:cubicBezTo>
                    <a:cubicBezTo>
                      <a:pt x="33700" y="28231"/>
                      <a:pt x="33715" y="28232"/>
                      <a:pt x="33729" y="28232"/>
                    </a:cubicBezTo>
                    <a:cubicBezTo>
                      <a:pt x="34024" y="28232"/>
                      <a:pt x="34167" y="27993"/>
                      <a:pt x="34286" y="27754"/>
                    </a:cubicBezTo>
                    <a:cubicBezTo>
                      <a:pt x="34762" y="26877"/>
                      <a:pt x="35188" y="25999"/>
                      <a:pt x="35614" y="25097"/>
                    </a:cubicBezTo>
                    <a:cubicBezTo>
                      <a:pt x="35715" y="24871"/>
                      <a:pt x="35765" y="24646"/>
                      <a:pt x="35614" y="24445"/>
                    </a:cubicBezTo>
                    <a:cubicBezTo>
                      <a:pt x="35639" y="24420"/>
                      <a:pt x="35665" y="24395"/>
                      <a:pt x="35665" y="24395"/>
                    </a:cubicBezTo>
                    <a:cubicBezTo>
                      <a:pt x="35715" y="24345"/>
                      <a:pt x="35765" y="24295"/>
                      <a:pt x="35790" y="24245"/>
                    </a:cubicBezTo>
                    <a:cubicBezTo>
                      <a:pt x="35815" y="24220"/>
                      <a:pt x="35815" y="24195"/>
                      <a:pt x="35840" y="24170"/>
                    </a:cubicBezTo>
                    <a:cubicBezTo>
                      <a:pt x="35865" y="24145"/>
                      <a:pt x="35890" y="24120"/>
                      <a:pt x="35915" y="24095"/>
                    </a:cubicBezTo>
                    <a:cubicBezTo>
                      <a:pt x="35940" y="24019"/>
                      <a:pt x="35990" y="23969"/>
                      <a:pt x="36040" y="23919"/>
                    </a:cubicBezTo>
                    <a:cubicBezTo>
                      <a:pt x="36091" y="23844"/>
                      <a:pt x="36116" y="23794"/>
                      <a:pt x="36166" y="23719"/>
                    </a:cubicBezTo>
                    <a:cubicBezTo>
                      <a:pt x="36216" y="23618"/>
                      <a:pt x="36266" y="23518"/>
                      <a:pt x="36316" y="23418"/>
                    </a:cubicBezTo>
                    <a:cubicBezTo>
                      <a:pt x="36341" y="23343"/>
                      <a:pt x="36366" y="23293"/>
                      <a:pt x="36391" y="23217"/>
                    </a:cubicBezTo>
                    <a:cubicBezTo>
                      <a:pt x="36416" y="23167"/>
                      <a:pt x="36441" y="23142"/>
                      <a:pt x="36441" y="23117"/>
                    </a:cubicBezTo>
                    <a:cubicBezTo>
                      <a:pt x="36467" y="23067"/>
                      <a:pt x="36492" y="23017"/>
                      <a:pt x="36517" y="22942"/>
                    </a:cubicBezTo>
                    <a:cubicBezTo>
                      <a:pt x="36567" y="22892"/>
                      <a:pt x="36592" y="22841"/>
                      <a:pt x="36642" y="22766"/>
                    </a:cubicBezTo>
                    <a:cubicBezTo>
                      <a:pt x="36692" y="22716"/>
                      <a:pt x="36742" y="22641"/>
                      <a:pt x="36792" y="22566"/>
                    </a:cubicBezTo>
                    <a:cubicBezTo>
                      <a:pt x="36893" y="22440"/>
                      <a:pt x="37018" y="22290"/>
                      <a:pt x="37143" y="22165"/>
                    </a:cubicBezTo>
                    <a:cubicBezTo>
                      <a:pt x="39274" y="18581"/>
                      <a:pt x="41003" y="14796"/>
                      <a:pt x="43133" y="11187"/>
                    </a:cubicBezTo>
                    <a:cubicBezTo>
                      <a:pt x="44787" y="8380"/>
                      <a:pt x="46266" y="5473"/>
                      <a:pt x="47795" y="2591"/>
                    </a:cubicBezTo>
                    <a:cubicBezTo>
                      <a:pt x="47995" y="2215"/>
                      <a:pt x="48221" y="1889"/>
                      <a:pt x="48672" y="1839"/>
                    </a:cubicBezTo>
                    <a:cubicBezTo>
                      <a:pt x="50527" y="1713"/>
                      <a:pt x="52356" y="1212"/>
                      <a:pt x="54236" y="1212"/>
                    </a:cubicBezTo>
                    <a:close/>
                    <a:moveTo>
                      <a:pt x="23935" y="28297"/>
                    </a:moveTo>
                    <a:cubicBezTo>
                      <a:pt x="24044" y="28297"/>
                      <a:pt x="24145" y="28354"/>
                      <a:pt x="24236" y="28430"/>
                    </a:cubicBezTo>
                    <a:cubicBezTo>
                      <a:pt x="24658" y="28492"/>
                      <a:pt x="25080" y="28507"/>
                      <a:pt x="25501" y="28507"/>
                    </a:cubicBezTo>
                    <a:cubicBezTo>
                      <a:pt x="25911" y="28507"/>
                      <a:pt x="26319" y="28493"/>
                      <a:pt x="26724" y="28493"/>
                    </a:cubicBezTo>
                    <a:cubicBezTo>
                      <a:pt x="26915" y="28493"/>
                      <a:pt x="27105" y="28496"/>
                      <a:pt x="27294" y="28506"/>
                    </a:cubicBezTo>
                    <a:cubicBezTo>
                      <a:pt x="27766" y="28499"/>
                      <a:pt x="28238" y="28493"/>
                      <a:pt x="28710" y="28493"/>
                    </a:cubicBezTo>
                    <a:cubicBezTo>
                      <a:pt x="30066" y="28493"/>
                      <a:pt x="31419" y="28546"/>
                      <a:pt x="32757" y="28806"/>
                    </a:cubicBezTo>
                    <a:cubicBezTo>
                      <a:pt x="32807" y="28831"/>
                      <a:pt x="32858" y="28856"/>
                      <a:pt x="32933" y="28882"/>
                    </a:cubicBezTo>
                    <a:cubicBezTo>
                      <a:pt x="32832" y="28957"/>
                      <a:pt x="32807" y="29082"/>
                      <a:pt x="32807" y="29207"/>
                    </a:cubicBezTo>
                    <a:cubicBezTo>
                      <a:pt x="32774" y="29196"/>
                      <a:pt x="32744" y="29191"/>
                      <a:pt x="32715" y="29191"/>
                    </a:cubicBezTo>
                    <a:cubicBezTo>
                      <a:pt x="32614" y="29191"/>
                      <a:pt x="32540" y="29254"/>
                      <a:pt x="32482" y="29333"/>
                    </a:cubicBezTo>
                    <a:cubicBezTo>
                      <a:pt x="32275" y="29677"/>
                      <a:pt x="32153" y="30147"/>
                      <a:pt x="31652" y="30147"/>
                    </a:cubicBezTo>
                    <a:cubicBezTo>
                      <a:pt x="31606" y="30147"/>
                      <a:pt x="31557" y="30143"/>
                      <a:pt x="31504" y="30135"/>
                    </a:cubicBezTo>
                    <a:cubicBezTo>
                      <a:pt x="30903" y="30160"/>
                      <a:pt x="30301" y="30110"/>
                      <a:pt x="29700" y="30210"/>
                    </a:cubicBezTo>
                    <a:cubicBezTo>
                      <a:pt x="29324" y="30323"/>
                      <a:pt x="28920" y="30337"/>
                      <a:pt x="28519" y="30337"/>
                    </a:cubicBezTo>
                    <a:cubicBezTo>
                      <a:pt x="28385" y="30337"/>
                      <a:pt x="28252" y="30335"/>
                      <a:pt x="28121" y="30335"/>
                    </a:cubicBezTo>
                    <a:cubicBezTo>
                      <a:pt x="25238" y="30335"/>
                      <a:pt x="22356" y="30360"/>
                      <a:pt x="19474" y="30461"/>
                    </a:cubicBezTo>
                    <a:cubicBezTo>
                      <a:pt x="19145" y="30497"/>
                      <a:pt x="18830" y="30573"/>
                      <a:pt x="18518" y="30573"/>
                    </a:cubicBezTo>
                    <a:cubicBezTo>
                      <a:pt x="18402" y="30573"/>
                      <a:pt x="18286" y="30563"/>
                      <a:pt x="18171" y="30536"/>
                    </a:cubicBezTo>
                    <a:cubicBezTo>
                      <a:pt x="18070" y="30486"/>
                      <a:pt x="17970" y="30461"/>
                      <a:pt x="17870" y="30461"/>
                    </a:cubicBezTo>
                    <a:cubicBezTo>
                      <a:pt x="17795" y="30435"/>
                      <a:pt x="17695" y="30410"/>
                      <a:pt x="17594" y="30410"/>
                    </a:cubicBezTo>
                    <a:cubicBezTo>
                      <a:pt x="17344" y="30385"/>
                      <a:pt x="17118" y="30385"/>
                      <a:pt x="16867" y="30360"/>
                    </a:cubicBezTo>
                    <a:lnTo>
                      <a:pt x="12908" y="30360"/>
                    </a:lnTo>
                    <a:cubicBezTo>
                      <a:pt x="12757" y="30360"/>
                      <a:pt x="12582" y="30335"/>
                      <a:pt x="12431" y="30335"/>
                    </a:cubicBezTo>
                    <a:cubicBezTo>
                      <a:pt x="12191" y="30357"/>
                      <a:pt x="11952" y="30366"/>
                      <a:pt x="11712" y="30366"/>
                    </a:cubicBezTo>
                    <a:cubicBezTo>
                      <a:pt x="10555" y="30366"/>
                      <a:pt x="9409" y="30155"/>
                      <a:pt x="8246" y="30135"/>
                    </a:cubicBezTo>
                    <a:cubicBezTo>
                      <a:pt x="6166" y="30110"/>
                      <a:pt x="4085" y="29884"/>
                      <a:pt x="2005" y="29558"/>
                    </a:cubicBezTo>
                    <a:cubicBezTo>
                      <a:pt x="1930" y="29558"/>
                      <a:pt x="1880" y="29533"/>
                      <a:pt x="1855" y="29483"/>
                    </a:cubicBezTo>
                    <a:cubicBezTo>
                      <a:pt x="1855" y="29483"/>
                      <a:pt x="1880" y="29458"/>
                      <a:pt x="1905" y="29458"/>
                    </a:cubicBezTo>
                    <a:cubicBezTo>
                      <a:pt x="2406" y="29383"/>
                      <a:pt x="2907" y="29283"/>
                      <a:pt x="3409" y="29207"/>
                    </a:cubicBezTo>
                    <a:cubicBezTo>
                      <a:pt x="3960" y="29032"/>
                      <a:pt x="4562" y="29157"/>
                      <a:pt x="5113" y="29007"/>
                    </a:cubicBezTo>
                    <a:cubicBezTo>
                      <a:pt x="5407" y="28920"/>
                      <a:pt x="5702" y="28894"/>
                      <a:pt x="5996" y="28894"/>
                    </a:cubicBezTo>
                    <a:cubicBezTo>
                      <a:pt x="6128" y="28894"/>
                      <a:pt x="6260" y="28899"/>
                      <a:pt x="6391" y="28907"/>
                    </a:cubicBezTo>
                    <a:cubicBezTo>
                      <a:pt x="6892" y="28907"/>
                      <a:pt x="7394" y="28882"/>
                      <a:pt x="7895" y="28731"/>
                    </a:cubicBezTo>
                    <a:cubicBezTo>
                      <a:pt x="8171" y="28706"/>
                      <a:pt x="8453" y="28700"/>
                      <a:pt x="8735" y="28700"/>
                    </a:cubicBezTo>
                    <a:cubicBezTo>
                      <a:pt x="9017" y="28700"/>
                      <a:pt x="9298" y="28706"/>
                      <a:pt x="9574" y="28706"/>
                    </a:cubicBezTo>
                    <a:cubicBezTo>
                      <a:pt x="9691" y="28719"/>
                      <a:pt x="9808" y="28724"/>
                      <a:pt x="9924" y="28724"/>
                    </a:cubicBezTo>
                    <a:cubicBezTo>
                      <a:pt x="10667" y="28724"/>
                      <a:pt x="11396" y="28501"/>
                      <a:pt x="12124" y="28501"/>
                    </a:cubicBezTo>
                    <a:cubicBezTo>
                      <a:pt x="12185" y="28501"/>
                      <a:pt x="12245" y="28502"/>
                      <a:pt x="12306" y="28506"/>
                    </a:cubicBezTo>
                    <a:lnTo>
                      <a:pt x="13659" y="28506"/>
                    </a:lnTo>
                    <a:cubicBezTo>
                      <a:pt x="13894" y="28524"/>
                      <a:pt x="14127" y="28531"/>
                      <a:pt x="14361" y="28531"/>
                    </a:cubicBezTo>
                    <a:cubicBezTo>
                      <a:pt x="15607" y="28531"/>
                      <a:pt x="16844" y="28315"/>
                      <a:pt x="18078" y="28315"/>
                    </a:cubicBezTo>
                    <a:cubicBezTo>
                      <a:pt x="18544" y="28315"/>
                      <a:pt x="19009" y="28346"/>
                      <a:pt x="19474" y="28430"/>
                    </a:cubicBezTo>
                    <a:cubicBezTo>
                      <a:pt x="19649" y="28455"/>
                      <a:pt x="19800" y="28481"/>
                      <a:pt x="19975" y="28481"/>
                    </a:cubicBezTo>
                    <a:lnTo>
                      <a:pt x="21228" y="28481"/>
                    </a:lnTo>
                    <a:cubicBezTo>
                      <a:pt x="21413" y="28453"/>
                      <a:pt x="21597" y="28443"/>
                      <a:pt x="21782" y="28443"/>
                    </a:cubicBezTo>
                    <a:cubicBezTo>
                      <a:pt x="22143" y="28443"/>
                      <a:pt x="22503" y="28479"/>
                      <a:pt x="22864" y="28479"/>
                    </a:cubicBezTo>
                    <a:cubicBezTo>
                      <a:pt x="23146" y="28479"/>
                      <a:pt x="23428" y="28457"/>
                      <a:pt x="23710" y="28380"/>
                    </a:cubicBezTo>
                    <a:cubicBezTo>
                      <a:pt x="23789" y="28321"/>
                      <a:pt x="23864" y="28297"/>
                      <a:pt x="23935" y="28297"/>
                    </a:cubicBezTo>
                    <a:close/>
                    <a:moveTo>
                      <a:pt x="40362" y="30478"/>
                    </a:moveTo>
                    <a:cubicBezTo>
                      <a:pt x="40766" y="30478"/>
                      <a:pt x="40998" y="30667"/>
                      <a:pt x="40878" y="31288"/>
                    </a:cubicBezTo>
                    <a:cubicBezTo>
                      <a:pt x="40652" y="32265"/>
                      <a:pt x="40777" y="33268"/>
                      <a:pt x="40727" y="34270"/>
                    </a:cubicBezTo>
                    <a:cubicBezTo>
                      <a:pt x="40727" y="34671"/>
                      <a:pt x="40752" y="35097"/>
                      <a:pt x="40401" y="35373"/>
                    </a:cubicBezTo>
                    <a:cubicBezTo>
                      <a:pt x="40201" y="35573"/>
                      <a:pt x="39950" y="35724"/>
                      <a:pt x="39925" y="36050"/>
                    </a:cubicBezTo>
                    <a:cubicBezTo>
                      <a:pt x="38597" y="36400"/>
                      <a:pt x="37294" y="36877"/>
                      <a:pt x="35915" y="37127"/>
                    </a:cubicBezTo>
                    <a:cubicBezTo>
                      <a:pt x="35539" y="37202"/>
                      <a:pt x="35138" y="37227"/>
                      <a:pt x="34812" y="37453"/>
                    </a:cubicBezTo>
                    <a:cubicBezTo>
                      <a:pt x="33534" y="37628"/>
                      <a:pt x="32256" y="37729"/>
                      <a:pt x="31003" y="37954"/>
                    </a:cubicBezTo>
                    <a:cubicBezTo>
                      <a:pt x="30251" y="38105"/>
                      <a:pt x="29474" y="37904"/>
                      <a:pt x="28772" y="38230"/>
                    </a:cubicBezTo>
                    <a:cubicBezTo>
                      <a:pt x="28667" y="38239"/>
                      <a:pt x="28562" y="38241"/>
                      <a:pt x="28456" y="38241"/>
                    </a:cubicBezTo>
                    <a:cubicBezTo>
                      <a:pt x="28294" y="38241"/>
                      <a:pt x="28132" y="38235"/>
                      <a:pt x="27971" y="38235"/>
                    </a:cubicBezTo>
                    <a:cubicBezTo>
                      <a:pt x="27633" y="38235"/>
                      <a:pt x="27301" y="38262"/>
                      <a:pt x="26993" y="38430"/>
                    </a:cubicBezTo>
                    <a:cubicBezTo>
                      <a:pt x="26837" y="38439"/>
                      <a:pt x="26682" y="38441"/>
                      <a:pt x="26526" y="38441"/>
                    </a:cubicBezTo>
                    <a:cubicBezTo>
                      <a:pt x="26175" y="38441"/>
                      <a:pt x="25825" y="38427"/>
                      <a:pt x="25476" y="38427"/>
                    </a:cubicBezTo>
                    <a:cubicBezTo>
                      <a:pt x="25034" y="38427"/>
                      <a:pt x="24594" y="38450"/>
                      <a:pt x="24161" y="38556"/>
                    </a:cubicBezTo>
                    <a:cubicBezTo>
                      <a:pt x="24086" y="38556"/>
                      <a:pt x="24010" y="38581"/>
                      <a:pt x="23935" y="38631"/>
                    </a:cubicBezTo>
                    <a:lnTo>
                      <a:pt x="23835" y="38631"/>
                    </a:lnTo>
                    <a:cubicBezTo>
                      <a:pt x="23726" y="38534"/>
                      <a:pt x="23617" y="38490"/>
                      <a:pt x="23508" y="38490"/>
                    </a:cubicBezTo>
                    <a:cubicBezTo>
                      <a:pt x="23391" y="38490"/>
                      <a:pt x="23275" y="38540"/>
                      <a:pt x="23158" y="38631"/>
                    </a:cubicBezTo>
                    <a:lnTo>
                      <a:pt x="23158" y="38631"/>
                    </a:lnTo>
                    <a:cubicBezTo>
                      <a:pt x="23019" y="38631"/>
                      <a:pt x="22901" y="38630"/>
                      <a:pt x="22782" y="38606"/>
                    </a:cubicBezTo>
                    <a:cubicBezTo>
                      <a:pt x="22719" y="38532"/>
                      <a:pt x="22656" y="38503"/>
                      <a:pt x="22592" y="38503"/>
                    </a:cubicBezTo>
                    <a:cubicBezTo>
                      <a:pt x="22505" y="38503"/>
                      <a:pt x="22418" y="38558"/>
                      <a:pt x="22331" y="38631"/>
                    </a:cubicBezTo>
                    <a:cubicBezTo>
                      <a:pt x="22319" y="38618"/>
                      <a:pt x="22300" y="38612"/>
                      <a:pt x="22278" y="38612"/>
                    </a:cubicBezTo>
                    <a:cubicBezTo>
                      <a:pt x="22256" y="38612"/>
                      <a:pt x="22231" y="38618"/>
                      <a:pt x="22206" y="38631"/>
                    </a:cubicBezTo>
                    <a:cubicBezTo>
                      <a:pt x="22166" y="38578"/>
                      <a:pt x="22126" y="38546"/>
                      <a:pt x="22087" y="38546"/>
                    </a:cubicBezTo>
                    <a:cubicBezTo>
                      <a:pt x="22051" y="38546"/>
                      <a:pt x="22016" y="38572"/>
                      <a:pt x="21980" y="38631"/>
                    </a:cubicBezTo>
                    <a:lnTo>
                      <a:pt x="19173" y="38631"/>
                    </a:lnTo>
                    <a:cubicBezTo>
                      <a:pt x="19148" y="38618"/>
                      <a:pt x="19123" y="38612"/>
                      <a:pt x="19098" y="38612"/>
                    </a:cubicBezTo>
                    <a:cubicBezTo>
                      <a:pt x="19073" y="38612"/>
                      <a:pt x="19048" y="38618"/>
                      <a:pt x="19023" y="38631"/>
                    </a:cubicBezTo>
                    <a:cubicBezTo>
                      <a:pt x="18973" y="38581"/>
                      <a:pt x="18923" y="38556"/>
                      <a:pt x="18872" y="38556"/>
                    </a:cubicBezTo>
                    <a:cubicBezTo>
                      <a:pt x="18822" y="38556"/>
                      <a:pt x="18772" y="38581"/>
                      <a:pt x="18722" y="38631"/>
                    </a:cubicBezTo>
                    <a:cubicBezTo>
                      <a:pt x="18697" y="38618"/>
                      <a:pt x="18672" y="38612"/>
                      <a:pt x="18647" y="38612"/>
                    </a:cubicBezTo>
                    <a:cubicBezTo>
                      <a:pt x="18622" y="38612"/>
                      <a:pt x="18597" y="38618"/>
                      <a:pt x="18572" y="38631"/>
                    </a:cubicBezTo>
                    <a:cubicBezTo>
                      <a:pt x="18123" y="38600"/>
                      <a:pt x="17664" y="38579"/>
                      <a:pt x="17207" y="38579"/>
                    </a:cubicBezTo>
                    <a:cubicBezTo>
                      <a:pt x="16925" y="38579"/>
                      <a:pt x="16644" y="38587"/>
                      <a:pt x="16366" y="38606"/>
                    </a:cubicBezTo>
                    <a:cubicBezTo>
                      <a:pt x="14311" y="38405"/>
                      <a:pt x="12231" y="38330"/>
                      <a:pt x="10151" y="38255"/>
                    </a:cubicBezTo>
                    <a:cubicBezTo>
                      <a:pt x="9674" y="38180"/>
                      <a:pt x="9173" y="38105"/>
                      <a:pt x="8672" y="38055"/>
                    </a:cubicBezTo>
                    <a:cubicBezTo>
                      <a:pt x="6191" y="37754"/>
                      <a:pt x="3709" y="37453"/>
                      <a:pt x="1278" y="36902"/>
                    </a:cubicBezTo>
                    <a:cubicBezTo>
                      <a:pt x="1178" y="36801"/>
                      <a:pt x="1078" y="36676"/>
                      <a:pt x="1078" y="36551"/>
                    </a:cubicBezTo>
                    <a:cubicBezTo>
                      <a:pt x="978" y="34846"/>
                      <a:pt x="1078" y="33117"/>
                      <a:pt x="928" y="31388"/>
                    </a:cubicBezTo>
                    <a:cubicBezTo>
                      <a:pt x="888" y="31032"/>
                      <a:pt x="1020" y="30847"/>
                      <a:pt x="1288" y="30847"/>
                    </a:cubicBezTo>
                    <a:cubicBezTo>
                      <a:pt x="1359" y="30847"/>
                      <a:pt x="1439" y="30860"/>
                      <a:pt x="1529" y="30887"/>
                    </a:cubicBezTo>
                    <a:cubicBezTo>
                      <a:pt x="2231" y="31062"/>
                      <a:pt x="2958" y="31087"/>
                      <a:pt x="3659" y="31263"/>
                    </a:cubicBezTo>
                    <a:cubicBezTo>
                      <a:pt x="7369" y="31689"/>
                      <a:pt x="11103" y="31739"/>
                      <a:pt x="14837" y="31889"/>
                    </a:cubicBezTo>
                    <a:cubicBezTo>
                      <a:pt x="16034" y="31939"/>
                      <a:pt x="17232" y="31960"/>
                      <a:pt x="18432" y="31960"/>
                    </a:cubicBezTo>
                    <a:cubicBezTo>
                      <a:pt x="22029" y="31960"/>
                      <a:pt x="25633" y="31776"/>
                      <a:pt x="29223" y="31664"/>
                    </a:cubicBezTo>
                    <a:cubicBezTo>
                      <a:pt x="31329" y="31613"/>
                      <a:pt x="33409" y="31388"/>
                      <a:pt x="35489" y="31187"/>
                    </a:cubicBezTo>
                    <a:cubicBezTo>
                      <a:pt x="37018" y="31012"/>
                      <a:pt x="38522" y="30786"/>
                      <a:pt x="40025" y="30511"/>
                    </a:cubicBezTo>
                    <a:cubicBezTo>
                      <a:pt x="40147" y="30490"/>
                      <a:pt x="40260" y="30478"/>
                      <a:pt x="40362" y="30478"/>
                    </a:cubicBezTo>
                    <a:close/>
                    <a:moveTo>
                      <a:pt x="29574" y="46701"/>
                    </a:moveTo>
                    <a:cubicBezTo>
                      <a:pt x="29499" y="46751"/>
                      <a:pt x="29424" y="46827"/>
                      <a:pt x="29349" y="46852"/>
                    </a:cubicBezTo>
                    <a:cubicBezTo>
                      <a:pt x="29424" y="46801"/>
                      <a:pt x="29499" y="46751"/>
                      <a:pt x="29574" y="46701"/>
                    </a:cubicBezTo>
                    <a:close/>
                    <a:moveTo>
                      <a:pt x="40126" y="36375"/>
                    </a:moveTo>
                    <a:cubicBezTo>
                      <a:pt x="40151" y="36400"/>
                      <a:pt x="40201" y="36425"/>
                      <a:pt x="40251" y="36451"/>
                    </a:cubicBezTo>
                    <a:cubicBezTo>
                      <a:pt x="40802" y="36676"/>
                      <a:pt x="40702" y="37177"/>
                      <a:pt x="40727" y="37628"/>
                    </a:cubicBezTo>
                    <a:cubicBezTo>
                      <a:pt x="40727" y="40009"/>
                      <a:pt x="40702" y="42390"/>
                      <a:pt x="40727" y="44771"/>
                    </a:cubicBezTo>
                    <a:cubicBezTo>
                      <a:pt x="40752" y="44922"/>
                      <a:pt x="40752" y="45047"/>
                      <a:pt x="40727" y="45197"/>
                    </a:cubicBezTo>
                    <a:cubicBezTo>
                      <a:pt x="40702" y="45248"/>
                      <a:pt x="40702" y="45273"/>
                      <a:pt x="40677" y="45323"/>
                    </a:cubicBezTo>
                    <a:cubicBezTo>
                      <a:pt x="40652" y="45398"/>
                      <a:pt x="40602" y="45473"/>
                      <a:pt x="40577" y="45523"/>
                    </a:cubicBezTo>
                    <a:cubicBezTo>
                      <a:pt x="40527" y="45598"/>
                      <a:pt x="40477" y="45674"/>
                      <a:pt x="40452" y="45749"/>
                    </a:cubicBezTo>
                    <a:cubicBezTo>
                      <a:pt x="40401" y="45849"/>
                      <a:pt x="40351" y="45949"/>
                      <a:pt x="40351" y="46075"/>
                    </a:cubicBezTo>
                    <a:cubicBezTo>
                      <a:pt x="40051" y="46250"/>
                      <a:pt x="39850" y="46476"/>
                      <a:pt x="39775" y="46827"/>
                    </a:cubicBezTo>
                    <a:cubicBezTo>
                      <a:pt x="39399" y="47303"/>
                      <a:pt x="39023" y="47804"/>
                      <a:pt x="38647" y="48280"/>
                    </a:cubicBezTo>
                    <a:cubicBezTo>
                      <a:pt x="38221" y="48481"/>
                      <a:pt x="37795" y="48681"/>
                      <a:pt x="37369" y="48882"/>
                    </a:cubicBezTo>
                    <a:cubicBezTo>
                      <a:pt x="37243" y="48882"/>
                      <a:pt x="37118" y="48882"/>
                      <a:pt x="37043" y="49032"/>
                    </a:cubicBezTo>
                    <a:cubicBezTo>
                      <a:pt x="36817" y="49032"/>
                      <a:pt x="36617" y="49057"/>
                      <a:pt x="36391" y="49057"/>
                    </a:cubicBezTo>
                    <a:cubicBezTo>
                      <a:pt x="35865" y="48706"/>
                      <a:pt x="35213" y="48531"/>
                      <a:pt x="34637" y="48255"/>
                    </a:cubicBezTo>
                    <a:cubicBezTo>
                      <a:pt x="33785" y="47578"/>
                      <a:pt x="32958" y="46852"/>
                      <a:pt x="31855" y="46626"/>
                    </a:cubicBezTo>
                    <a:cubicBezTo>
                      <a:pt x="31567" y="46513"/>
                      <a:pt x="31285" y="46451"/>
                      <a:pt x="31003" y="46451"/>
                    </a:cubicBezTo>
                    <a:cubicBezTo>
                      <a:pt x="30721" y="46451"/>
                      <a:pt x="30439" y="46513"/>
                      <a:pt x="30151" y="46651"/>
                    </a:cubicBezTo>
                    <a:cubicBezTo>
                      <a:pt x="30130" y="46641"/>
                      <a:pt x="30109" y="46635"/>
                      <a:pt x="30088" y="46635"/>
                    </a:cubicBezTo>
                    <a:cubicBezTo>
                      <a:pt x="30059" y="46635"/>
                      <a:pt x="30030" y="46647"/>
                      <a:pt x="30000" y="46676"/>
                    </a:cubicBezTo>
                    <a:lnTo>
                      <a:pt x="29800" y="46676"/>
                    </a:lnTo>
                    <a:cubicBezTo>
                      <a:pt x="29725" y="46676"/>
                      <a:pt x="29649" y="46701"/>
                      <a:pt x="29574" y="46701"/>
                    </a:cubicBezTo>
                    <a:cubicBezTo>
                      <a:pt x="29474" y="46701"/>
                      <a:pt x="29399" y="46751"/>
                      <a:pt x="29324" y="46852"/>
                    </a:cubicBezTo>
                    <a:cubicBezTo>
                      <a:pt x="28873" y="46952"/>
                      <a:pt x="28547" y="47253"/>
                      <a:pt x="28171" y="47528"/>
                    </a:cubicBezTo>
                    <a:cubicBezTo>
                      <a:pt x="28152" y="47522"/>
                      <a:pt x="28136" y="47519"/>
                      <a:pt x="28123" y="47519"/>
                    </a:cubicBezTo>
                    <a:cubicBezTo>
                      <a:pt x="28081" y="47519"/>
                      <a:pt x="28058" y="47547"/>
                      <a:pt x="28020" y="47603"/>
                    </a:cubicBezTo>
                    <a:lnTo>
                      <a:pt x="28045" y="47603"/>
                    </a:lnTo>
                    <a:cubicBezTo>
                      <a:pt x="27920" y="47704"/>
                      <a:pt x="27820" y="47829"/>
                      <a:pt x="27720" y="47929"/>
                    </a:cubicBezTo>
                    <a:lnTo>
                      <a:pt x="27670" y="47929"/>
                    </a:lnTo>
                    <a:cubicBezTo>
                      <a:pt x="27670" y="47929"/>
                      <a:pt x="27644" y="47979"/>
                      <a:pt x="27644" y="47979"/>
                    </a:cubicBezTo>
                    <a:cubicBezTo>
                      <a:pt x="27193" y="48380"/>
                      <a:pt x="26692" y="48706"/>
                      <a:pt x="26291" y="49157"/>
                    </a:cubicBezTo>
                    <a:cubicBezTo>
                      <a:pt x="25738" y="49777"/>
                      <a:pt x="25140" y="50106"/>
                      <a:pt x="24460" y="50106"/>
                    </a:cubicBezTo>
                    <a:cubicBezTo>
                      <a:pt x="24123" y="50106"/>
                      <a:pt x="23766" y="50025"/>
                      <a:pt x="23384" y="49859"/>
                    </a:cubicBezTo>
                    <a:cubicBezTo>
                      <a:pt x="22632" y="49207"/>
                      <a:pt x="21930" y="48531"/>
                      <a:pt x="21253" y="47779"/>
                    </a:cubicBezTo>
                    <a:cubicBezTo>
                      <a:pt x="20351" y="46801"/>
                      <a:pt x="19374" y="45799"/>
                      <a:pt x="17970" y="45473"/>
                    </a:cubicBezTo>
                    <a:cubicBezTo>
                      <a:pt x="17843" y="45304"/>
                      <a:pt x="17680" y="45242"/>
                      <a:pt x="17481" y="45242"/>
                    </a:cubicBezTo>
                    <a:cubicBezTo>
                      <a:pt x="17445" y="45242"/>
                      <a:pt x="17407" y="45244"/>
                      <a:pt x="17369" y="45248"/>
                    </a:cubicBezTo>
                    <a:cubicBezTo>
                      <a:pt x="17196" y="45141"/>
                      <a:pt x="17023" y="45084"/>
                      <a:pt x="16846" y="45084"/>
                    </a:cubicBezTo>
                    <a:cubicBezTo>
                      <a:pt x="16690" y="45084"/>
                      <a:pt x="16531" y="45128"/>
                      <a:pt x="16366" y="45222"/>
                    </a:cubicBezTo>
                    <a:cubicBezTo>
                      <a:pt x="16166" y="45222"/>
                      <a:pt x="15990" y="45222"/>
                      <a:pt x="15790" y="45248"/>
                    </a:cubicBezTo>
                    <a:cubicBezTo>
                      <a:pt x="15717" y="45163"/>
                      <a:pt x="15645" y="45125"/>
                      <a:pt x="15573" y="45125"/>
                    </a:cubicBezTo>
                    <a:cubicBezTo>
                      <a:pt x="15495" y="45125"/>
                      <a:pt x="15417" y="45169"/>
                      <a:pt x="15339" y="45248"/>
                    </a:cubicBezTo>
                    <a:lnTo>
                      <a:pt x="15364" y="45248"/>
                    </a:lnTo>
                    <a:lnTo>
                      <a:pt x="14963" y="45298"/>
                    </a:lnTo>
                    <a:cubicBezTo>
                      <a:pt x="14841" y="45288"/>
                      <a:pt x="14719" y="45273"/>
                      <a:pt x="14600" y="45273"/>
                    </a:cubicBezTo>
                    <a:cubicBezTo>
                      <a:pt x="14426" y="45273"/>
                      <a:pt x="14259" y="45304"/>
                      <a:pt x="14111" y="45423"/>
                    </a:cubicBezTo>
                    <a:cubicBezTo>
                      <a:pt x="12682" y="45598"/>
                      <a:pt x="11429" y="46275"/>
                      <a:pt x="10151" y="46852"/>
                    </a:cubicBezTo>
                    <a:cubicBezTo>
                      <a:pt x="9975" y="46852"/>
                      <a:pt x="9850" y="46927"/>
                      <a:pt x="9775" y="47077"/>
                    </a:cubicBezTo>
                    <a:lnTo>
                      <a:pt x="9750" y="47077"/>
                    </a:lnTo>
                    <a:cubicBezTo>
                      <a:pt x="9098" y="47102"/>
                      <a:pt x="8522" y="47478"/>
                      <a:pt x="7895" y="47629"/>
                    </a:cubicBezTo>
                    <a:cubicBezTo>
                      <a:pt x="7795" y="47637"/>
                      <a:pt x="7692" y="47637"/>
                      <a:pt x="7589" y="47637"/>
                    </a:cubicBezTo>
                    <a:lnTo>
                      <a:pt x="7589" y="47637"/>
                    </a:lnTo>
                    <a:cubicBezTo>
                      <a:pt x="7383" y="47637"/>
                      <a:pt x="7177" y="47637"/>
                      <a:pt x="6993" y="47704"/>
                    </a:cubicBezTo>
                    <a:cubicBezTo>
                      <a:pt x="6809" y="47763"/>
                      <a:pt x="6632" y="47789"/>
                      <a:pt x="6461" y="47789"/>
                    </a:cubicBezTo>
                    <a:cubicBezTo>
                      <a:pt x="5979" y="47789"/>
                      <a:pt x="5545" y="47580"/>
                      <a:pt x="5138" y="47303"/>
                    </a:cubicBezTo>
                    <a:cubicBezTo>
                      <a:pt x="3935" y="46451"/>
                      <a:pt x="2757" y="45598"/>
                      <a:pt x="2005" y="44270"/>
                    </a:cubicBezTo>
                    <a:cubicBezTo>
                      <a:pt x="1780" y="43844"/>
                      <a:pt x="1479" y="43493"/>
                      <a:pt x="1053" y="43293"/>
                    </a:cubicBezTo>
                    <a:cubicBezTo>
                      <a:pt x="1053" y="43192"/>
                      <a:pt x="1053" y="43092"/>
                      <a:pt x="1053" y="42967"/>
                    </a:cubicBezTo>
                    <a:cubicBezTo>
                      <a:pt x="1003" y="41538"/>
                      <a:pt x="1103" y="40110"/>
                      <a:pt x="978" y="38681"/>
                    </a:cubicBezTo>
                    <a:cubicBezTo>
                      <a:pt x="953" y="38380"/>
                      <a:pt x="627" y="37904"/>
                      <a:pt x="1003" y="37779"/>
                    </a:cubicBezTo>
                    <a:cubicBezTo>
                      <a:pt x="1128" y="37729"/>
                      <a:pt x="1253" y="37679"/>
                      <a:pt x="1329" y="37628"/>
                    </a:cubicBezTo>
                    <a:cubicBezTo>
                      <a:pt x="1429" y="37628"/>
                      <a:pt x="1529" y="37654"/>
                      <a:pt x="1679" y="37679"/>
                    </a:cubicBezTo>
                    <a:cubicBezTo>
                      <a:pt x="2131" y="37779"/>
                      <a:pt x="2582" y="37879"/>
                      <a:pt x="3033" y="37979"/>
                    </a:cubicBezTo>
                    <a:cubicBezTo>
                      <a:pt x="5865" y="38506"/>
                      <a:pt x="8697" y="38907"/>
                      <a:pt x="11554" y="39032"/>
                    </a:cubicBezTo>
                    <a:cubicBezTo>
                      <a:pt x="12795" y="39235"/>
                      <a:pt x="14053" y="39290"/>
                      <a:pt x="15301" y="39290"/>
                    </a:cubicBezTo>
                    <a:cubicBezTo>
                      <a:pt x="15590" y="39290"/>
                      <a:pt x="15878" y="39287"/>
                      <a:pt x="16166" y="39283"/>
                    </a:cubicBezTo>
                    <a:cubicBezTo>
                      <a:pt x="17019" y="39414"/>
                      <a:pt x="17878" y="39449"/>
                      <a:pt x="18742" y="39449"/>
                    </a:cubicBezTo>
                    <a:cubicBezTo>
                      <a:pt x="19527" y="39449"/>
                      <a:pt x="20315" y="39420"/>
                      <a:pt x="21103" y="39408"/>
                    </a:cubicBezTo>
                    <a:cubicBezTo>
                      <a:pt x="21363" y="39408"/>
                      <a:pt x="21628" y="39430"/>
                      <a:pt x="21890" y="39430"/>
                    </a:cubicBezTo>
                    <a:cubicBezTo>
                      <a:pt x="22186" y="39430"/>
                      <a:pt x="22479" y="39402"/>
                      <a:pt x="22757" y="39283"/>
                    </a:cubicBezTo>
                    <a:cubicBezTo>
                      <a:pt x="22825" y="39339"/>
                      <a:pt x="22893" y="39365"/>
                      <a:pt x="22958" y="39365"/>
                    </a:cubicBezTo>
                    <a:cubicBezTo>
                      <a:pt x="23038" y="39365"/>
                      <a:pt x="23114" y="39326"/>
                      <a:pt x="23183" y="39258"/>
                    </a:cubicBezTo>
                    <a:lnTo>
                      <a:pt x="23985" y="39258"/>
                    </a:lnTo>
                    <a:cubicBezTo>
                      <a:pt x="24131" y="39250"/>
                      <a:pt x="24276" y="39248"/>
                      <a:pt x="24423" y="39248"/>
                    </a:cubicBezTo>
                    <a:cubicBezTo>
                      <a:pt x="24756" y="39248"/>
                      <a:pt x="25092" y="39261"/>
                      <a:pt x="25428" y="39261"/>
                    </a:cubicBezTo>
                    <a:cubicBezTo>
                      <a:pt x="25960" y="39261"/>
                      <a:pt x="26492" y="39228"/>
                      <a:pt x="27018" y="39057"/>
                    </a:cubicBezTo>
                    <a:cubicBezTo>
                      <a:pt x="28346" y="39057"/>
                      <a:pt x="29675" y="38932"/>
                      <a:pt x="31003" y="38631"/>
                    </a:cubicBezTo>
                    <a:cubicBezTo>
                      <a:pt x="31036" y="38628"/>
                      <a:pt x="31070" y="38627"/>
                      <a:pt x="31105" y="38627"/>
                    </a:cubicBezTo>
                    <a:cubicBezTo>
                      <a:pt x="31219" y="38627"/>
                      <a:pt x="31337" y="38638"/>
                      <a:pt x="31454" y="38638"/>
                    </a:cubicBezTo>
                    <a:cubicBezTo>
                      <a:pt x="31647" y="38638"/>
                      <a:pt x="31838" y="38609"/>
                      <a:pt x="32005" y="38456"/>
                    </a:cubicBezTo>
                    <a:cubicBezTo>
                      <a:pt x="33108" y="38430"/>
                      <a:pt x="34186" y="38230"/>
                      <a:pt x="35213" y="37854"/>
                    </a:cubicBezTo>
                    <a:cubicBezTo>
                      <a:pt x="36642" y="37704"/>
                      <a:pt x="37970" y="37303"/>
                      <a:pt x="39249" y="36676"/>
                    </a:cubicBezTo>
                    <a:cubicBezTo>
                      <a:pt x="39198" y="36626"/>
                      <a:pt x="39198" y="36576"/>
                      <a:pt x="39249" y="36576"/>
                    </a:cubicBezTo>
                    <a:cubicBezTo>
                      <a:pt x="39262" y="36569"/>
                      <a:pt x="39275" y="36566"/>
                      <a:pt x="39289" y="36566"/>
                    </a:cubicBezTo>
                    <a:cubicBezTo>
                      <a:pt x="39326" y="36566"/>
                      <a:pt x="39362" y="36589"/>
                      <a:pt x="39399" y="36626"/>
                    </a:cubicBezTo>
                    <a:cubicBezTo>
                      <a:pt x="39675" y="36601"/>
                      <a:pt x="39900" y="36501"/>
                      <a:pt x="40126" y="36375"/>
                    </a:cubicBezTo>
                    <a:close/>
                    <a:moveTo>
                      <a:pt x="1028" y="43994"/>
                    </a:moveTo>
                    <a:cubicBezTo>
                      <a:pt x="1128" y="44019"/>
                      <a:pt x="1203" y="44145"/>
                      <a:pt x="1278" y="44270"/>
                    </a:cubicBezTo>
                    <a:cubicBezTo>
                      <a:pt x="2005" y="45097"/>
                      <a:pt x="2481" y="46125"/>
                      <a:pt x="3384" y="46827"/>
                    </a:cubicBezTo>
                    <a:cubicBezTo>
                      <a:pt x="4088" y="47980"/>
                      <a:pt x="5418" y="48676"/>
                      <a:pt x="6778" y="48676"/>
                    </a:cubicBezTo>
                    <a:cubicBezTo>
                      <a:pt x="7160" y="48676"/>
                      <a:pt x="7546" y="48621"/>
                      <a:pt x="7920" y="48506"/>
                    </a:cubicBezTo>
                    <a:cubicBezTo>
                      <a:pt x="8121" y="48380"/>
                      <a:pt x="8371" y="48330"/>
                      <a:pt x="8597" y="48230"/>
                    </a:cubicBezTo>
                    <a:cubicBezTo>
                      <a:pt x="8672" y="48180"/>
                      <a:pt x="8747" y="48130"/>
                      <a:pt x="8822" y="48055"/>
                    </a:cubicBezTo>
                    <a:cubicBezTo>
                      <a:pt x="8958" y="48108"/>
                      <a:pt x="9083" y="48132"/>
                      <a:pt x="9198" y="48132"/>
                    </a:cubicBezTo>
                    <a:cubicBezTo>
                      <a:pt x="9573" y="48132"/>
                      <a:pt x="9851" y="47879"/>
                      <a:pt x="10100" y="47553"/>
                    </a:cubicBezTo>
                    <a:lnTo>
                      <a:pt x="10126" y="47553"/>
                    </a:lnTo>
                    <a:cubicBezTo>
                      <a:pt x="10226" y="47578"/>
                      <a:pt x="10301" y="47578"/>
                      <a:pt x="10401" y="47578"/>
                    </a:cubicBezTo>
                    <a:cubicBezTo>
                      <a:pt x="10602" y="47528"/>
                      <a:pt x="10777" y="47503"/>
                      <a:pt x="10953" y="47453"/>
                    </a:cubicBezTo>
                    <a:cubicBezTo>
                      <a:pt x="12106" y="46952"/>
                      <a:pt x="13334" y="46676"/>
                      <a:pt x="14537" y="46300"/>
                    </a:cubicBezTo>
                    <a:cubicBezTo>
                      <a:pt x="14762" y="46150"/>
                      <a:pt x="15038" y="46100"/>
                      <a:pt x="15314" y="46050"/>
                    </a:cubicBezTo>
                    <a:cubicBezTo>
                      <a:pt x="15389" y="46024"/>
                      <a:pt x="15489" y="45999"/>
                      <a:pt x="15564" y="45949"/>
                    </a:cubicBezTo>
                    <a:cubicBezTo>
                      <a:pt x="15564" y="45924"/>
                      <a:pt x="15589" y="45899"/>
                      <a:pt x="15589" y="45874"/>
                    </a:cubicBezTo>
                    <a:cubicBezTo>
                      <a:pt x="15614" y="45874"/>
                      <a:pt x="15664" y="45899"/>
                      <a:pt x="15664" y="45899"/>
                    </a:cubicBezTo>
                    <a:lnTo>
                      <a:pt x="15715" y="45874"/>
                    </a:lnTo>
                    <a:cubicBezTo>
                      <a:pt x="15765" y="45924"/>
                      <a:pt x="15815" y="45974"/>
                      <a:pt x="15890" y="45999"/>
                    </a:cubicBezTo>
                    <a:cubicBezTo>
                      <a:pt x="15948" y="46007"/>
                      <a:pt x="16004" y="46012"/>
                      <a:pt x="16057" y="46012"/>
                    </a:cubicBezTo>
                    <a:cubicBezTo>
                      <a:pt x="16188" y="46012"/>
                      <a:pt x="16302" y="45981"/>
                      <a:pt x="16391" y="45874"/>
                    </a:cubicBezTo>
                    <a:cubicBezTo>
                      <a:pt x="16446" y="45916"/>
                      <a:pt x="16502" y="45934"/>
                      <a:pt x="16557" y="45934"/>
                    </a:cubicBezTo>
                    <a:cubicBezTo>
                      <a:pt x="16602" y="45934"/>
                      <a:pt x="16647" y="45922"/>
                      <a:pt x="16692" y="45899"/>
                    </a:cubicBezTo>
                    <a:cubicBezTo>
                      <a:pt x="18772" y="46526"/>
                      <a:pt x="20176" y="48080"/>
                      <a:pt x="21629" y="49558"/>
                    </a:cubicBezTo>
                    <a:cubicBezTo>
                      <a:pt x="22106" y="50060"/>
                      <a:pt x="22607" y="50511"/>
                      <a:pt x="23258" y="50811"/>
                    </a:cubicBezTo>
                    <a:cubicBezTo>
                      <a:pt x="23459" y="50862"/>
                      <a:pt x="23685" y="50912"/>
                      <a:pt x="23885" y="50987"/>
                    </a:cubicBezTo>
                    <a:cubicBezTo>
                      <a:pt x="23985" y="51012"/>
                      <a:pt x="24060" y="51037"/>
                      <a:pt x="24161" y="51037"/>
                    </a:cubicBezTo>
                    <a:cubicBezTo>
                      <a:pt x="24197" y="51044"/>
                      <a:pt x="24234" y="51047"/>
                      <a:pt x="24271" y="51047"/>
                    </a:cubicBezTo>
                    <a:cubicBezTo>
                      <a:pt x="24362" y="51047"/>
                      <a:pt x="24455" y="51030"/>
                      <a:pt x="24562" y="51012"/>
                    </a:cubicBezTo>
                    <a:cubicBezTo>
                      <a:pt x="24587" y="50987"/>
                      <a:pt x="24637" y="50962"/>
                      <a:pt x="24687" y="50937"/>
                    </a:cubicBezTo>
                    <a:cubicBezTo>
                      <a:pt x="24779" y="50992"/>
                      <a:pt x="24868" y="51013"/>
                      <a:pt x="24956" y="51013"/>
                    </a:cubicBezTo>
                    <a:cubicBezTo>
                      <a:pt x="25107" y="51013"/>
                      <a:pt x="25255" y="50950"/>
                      <a:pt x="25414" y="50887"/>
                    </a:cubicBezTo>
                    <a:cubicBezTo>
                      <a:pt x="25489" y="50761"/>
                      <a:pt x="25589" y="50686"/>
                      <a:pt x="25690" y="50611"/>
                    </a:cubicBezTo>
                    <a:cubicBezTo>
                      <a:pt x="25740" y="50586"/>
                      <a:pt x="25765" y="50561"/>
                      <a:pt x="25815" y="50536"/>
                    </a:cubicBezTo>
                    <a:cubicBezTo>
                      <a:pt x="25890" y="50486"/>
                      <a:pt x="25965" y="50461"/>
                      <a:pt x="26065" y="50436"/>
                    </a:cubicBezTo>
                    <a:cubicBezTo>
                      <a:pt x="26466" y="50135"/>
                      <a:pt x="26842" y="49809"/>
                      <a:pt x="27168" y="49458"/>
                    </a:cubicBezTo>
                    <a:lnTo>
                      <a:pt x="28196" y="48305"/>
                    </a:lnTo>
                    <a:cubicBezTo>
                      <a:pt x="28722" y="48004"/>
                      <a:pt x="29274" y="47729"/>
                      <a:pt x="29800" y="47428"/>
                    </a:cubicBezTo>
                    <a:cubicBezTo>
                      <a:pt x="29825" y="47432"/>
                      <a:pt x="29850" y="47434"/>
                      <a:pt x="29875" y="47434"/>
                    </a:cubicBezTo>
                    <a:cubicBezTo>
                      <a:pt x="30000" y="47434"/>
                      <a:pt x="30121" y="47382"/>
                      <a:pt x="30226" y="47278"/>
                    </a:cubicBezTo>
                    <a:lnTo>
                      <a:pt x="30301" y="47278"/>
                    </a:lnTo>
                    <a:lnTo>
                      <a:pt x="30401" y="47253"/>
                    </a:lnTo>
                    <a:cubicBezTo>
                      <a:pt x="30727" y="47278"/>
                      <a:pt x="31053" y="47278"/>
                      <a:pt x="31379" y="47278"/>
                    </a:cubicBezTo>
                    <a:cubicBezTo>
                      <a:pt x="32331" y="47603"/>
                      <a:pt x="33183" y="48105"/>
                      <a:pt x="34010" y="48656"/>
                    </a:cubicBezTo>
                    <a:cubicBezTo>
                      <a:pt x="34336" y="49032"/>
                      <a:pt x="34812" y="49157"/>
                      <a:pt x="35213" y="49433"/>
                    </a:cubicBezTo>
                    <a:cubicBezTo>
                      <a:pt x="35448" y="49613"/>
                      <a:pt x="35708" y="49755"/>
                      <a:pt x="35994" y="49755"/>
                    </a:cubicBezTo>
                    <a:cubicBezTo>
                      <a:pt x="36106" y="49755"/>
                      <a:pt x="36222" y="49733"/>
                      <a:pt x="36341" y="49684"/>
                    </a:cubicBezTo>
                    <a:lnTo>
                      <a:pt x="36366" y="49684"/>
                    </a:lnTo>
                    <a:cubicBezTo>
                      <a:pt x="36366" y="49759"/>
                      <a:pt x="36391" y="49809"/>
                      <a:pt x="36391" y="49859"/>
                    </a:cubicBezTo>
                    <a:cubicBezTo>
                      <a:pt x="36523" y="49880"/>
                      <a:pt x="36656" y="49890"/>
                      <a:pt x="36788" y="49890"/>
                    </a:cubicBezTo>
                    <a:cubicBezTo>
                      <a:pt x="37784" y="49890"/>
                      <a:pt x="38744" y="49327"/>
                      <a:pt x="39098" y="48531"/>
                    </a:cubicBezTo>
                    <a:cubicBezTo>
                      <a:pt x="39374" y="48506"/>
                      <a:pt x="39449" y="48255"/>
                      <a:pt x="39599" y="48055"/>
                    </a:cubicBezTo>
                    <a:cubicBezTo>
                      <a:pt x="39700" y="48030"/>
                      <a:pt x="39775" y="47954"/>
                      <a:pt x="39800" y="47854"/>
                    </a:cubicBezTo>
                    <a:cubicBezTo>
                      <a:pt x="39800" y="47854"/>
                      <a:pt x="39775" y="47829"/>
                      <a:pt x="39775" y="47829"/>
                    </a:cubicBezTo>
                    <a:cubicBezTo>
                      <a:pt x="39850" y="47654"/>
                      <a:pt x="39925" y="47453"/>
                      <a:pt x="40000" y="47278"/>
                    </a:cubicBezTo>
                    <a:cubicBezTo>
                      <a:pt x="40201" y="47002"/>
                      <a:pt x="40376" y="46726"/>
                      <a:pt x="40527" y="46426"/>
                    </a:cubicBezTo>
                    <a:cubicBezTo>
                      <a:pt x="40552" y="46451"/>
                      <a:pt x="40552" y="46476"/>
                      <a:pt x="40577" y="46501"/>
                    </a:cubicBezTo>
                    <a:cubicBezTo>
                      <a:pt x="40752" y="49057"/>
                      <a:pt x="40552" y="51639"/>
                      <a:pt x="40527" y="54220"/>
                    </a:cubicBezTo>
                    <a:cubicBezTo>
                      <a:pt x="40527" y="54421"/>
                      <a:pt x="40527" y="54646"/>
                      <a:pt x="40527" y="54847"/>
                    </a:cubicBezTo>
                    <a:cubicBezTo>
                      <a:pt x="40527" y="55799"/>
                      <a:pt x="40552" y="56751"/>
                      <a:pt x="40502" y="57729"/>
                    </a:cubicBezTo>
                    <a:cubicBezTo>
                      <a:pt x="40477" y="62040"/>
                      <a:pt x="40552" y="66375"/>
                      <a:pt x="40426" y="70711"/>
                    </a:cubicBezTo>
                    <a:cubicBezTo>
                      <a:pt x="40351" y="73970"/>
                      <a:pt x="40251" y="77228"/>
                      <a:pt x="40326" y="80486"/>
                    </a:cubicBezTo>
                    <a:cubicBezTo>
                      <a:pt x="40326" y="80711"/>
                      <a:pt x="40326" y="80962"/>
                      <a:pt x="40301" y="81213"/>
                    </a:cubicBezTo>
                    <a:cubicBezTo>
                      <a:pt x="40326" y="82516"/>
                      <a:pt x="40301" y="83844"/>
                      <a:pt x="40326" y="85173"/>
                    </a:cubicBezTo>
                    <a:cubicBezTo>
                      <a:pt x="40326" y="85348"/>
                      <a:pt x="40326" y="85523"/>
                      <a:pt x="40326" y="85724"/>
                    </a:cubicBezTo>
                    <a:cubicBezTo>
                      <a:pt x="39950" y="86150"/>
                      <a:pt x="39449" y="86426"/>
                      <a:pt x="39023" y="86752"/>
                    </a:cubicBezTo>
                    <a:lnTo>
                      <a:pt x="38998" y="86752"/>
                    </a:lnTo>
                    <a:cubicBezTo>
                      <a:pt x="38948" y="86827"/>
                      <a:pt x="38873" y="86877"/>
                      <a:pt x="38822" y="86927"/>
                    </a:cubicBezTo>
                    <a:cubicBezTo>
                      <a:pt x="38522" y="86952"/>
                      <a:pt x="38321" y="87077"/>
                      <a:pt x="38196" y="87328"/>
                    </a:cubicBezTo>
                    <a:cubicBezTo>
                      <a:pt x="37269" y="87554"/>
                      <a:pt x="36467" y="88055"/>
                      <a:pt x="35589" y="88356"/>
                    </a:cubicBezTo>
                    <a:cubicBezTo>
                      <a:pt x="34612" y="88581"/>
                      <a:pt x="33760" y="89107"/>
                      <a:pt x="32782" y="89283"/>
                    </a:cubicBezTo>
                    <a:cubicBezTo>
                      <a:pt x="32632" y="89308"/>
                      <a:pt x="32532" y="89458"/>
                      <a:pt x="32381" y="89559"/>
                    </a:cubicBezTo>
                    <a:lnTo>
                      <a:pt x="32181" y="89559"/>
                    </a:lnTo>
                    <a:cubicBezTo>
                      <a:pt x="32146" y="89554"/>
                      <a:pt x="32112" y="89551"/>
                      <a:pt x="32078" y="89551"/>
                    </a:cubicBezTo>
                    <a:cubicBezTo>
                      <a:pt x="31770" y="89551"/>
                      <a:pt x="31497" y="89739"/>
                      <a:pt x="31203" y="89784"/>
                    </a:cubicBezTo>
                    <a:cubicBezTo>
                      <a:pt x="30477" y="90035"/>
                      <a:pt x="29750" y="90185"/>
                      <a:pt x="28973" y="90185"/>
                    </a:cubicBezTo>
                    <a:cubicBezTo>
                      <a:pt x="28847" y="90185"/>
                      <a:pt x="28722" y="90185"/>
                      <a:pt x="28622" y="90160"/>
                    </a:cubicBezTo>
                    <a:cubicBezTo>
                      <a:pt x="28522" y="90310"/>
                      <a:pt x="28346" y="90361"/>
                      <a:pt x="28171" y="90361"/>
                    </a:cubicBezTo>
                    <a:cubicBezTo>
                      <a:pt x="27688" y="90361"/>
                      <a:pt x="27227" y="90592"/>
                      <a:pt x="26729" y="90592"/>
                    </a:cubicBezTo>
                    <a:cubicBezTo>
                      <a:pt x="26683" y="90592"/>
                      <a:pt x="26638" y="90590"/>
                      <a:pt x="26592" y="90586"/>
                    </a:cubicBezTo>
                    <a:cubicBezTo>
                      <a:pt x="26503" y="90574"/>
                      <a:pt x="26417" y="90568"/>
                      <a:pt x="26334" y="90568"/>
                    </a:cubicBezTo>
                    <a:cubicBezTo>
                      <a:pt x="26063" y="90568"/>
                      <a:pt x="25819" y="90633"/>
                      <a:pt x="25589" y="90787"/>
                    </a:cubicBezTo>
                    <a:cubicBezTo>
                      <a:pt x="25380" y="90771"/>
                      <a:pt x="25171" y="90760"/>
                      <a:pt x="24963" y="90760"/>
                    </a:cubicBezTo>
                    <a:cubicBezTo>
                      <a:pt x="24497" y="90760"/>
                      <a:pt x="24035" y="90814"/>
                      <a:pt x="23584" y="90987"/>
                    </a:cubicBezTo>
                    <a:lnTo>
                      <a:pt x="23158" y="90987"/>
                    </a:lnTo>
                    <a:cubicBezTo>
                      <a:pt x="22281" y="90987"/>
                      <a:pt x="21379" y="90987"/>
                      <a:pt x="20502" y="90962"/>
                    </a:cubicBezTo>
                    <a:cubicBezTo>
                      <a:pt x="20423" y="90962"/>
                      <a:pt x="20346" y="90958"/>
                      <a:pt x="20271" y="90958"/>
                    </a:cubicBezTo>
                    <a:cubicBezTo>
                      <a:pt x="20085" y="90958"/>
                      <a:pt x="19911" y="90984"/>
                      <a:pt x="19750" y="91163"/>
                    </a:cubicBezTo>
                    <a:lnTo>
                      <a:pt x="19374" y="91163"/>
                    </a:lnTo>
                    <a:cubicBezTo>
                      <a:pt x="19121" y="90991"/>
                      <a:pt x="18848" y="90955"/>
                      <a:pt x="18568" y="90955"/>
                    </a:cubicBezTo>
                    <a:cubicBezTo>
                      <a:pt x="18371" y="90955"/>
                      <a:pt x="18170" y="90973"/>
                      <a:pt x="17971" y="90973"/>
                    </a:cubicBezTo>
                    <a:cubicBezTo>
                      <a:pt x="17836" y="90973"/>
                      <a:pt x="17701" y="90965"/>
                      <a:pt x="17569" y="90937"/>
                    </a:cubicBezTo>
                    <a:cubicBezTo>
                      <a:pt x="17494" y="90887"/>
                      <a:pt x="17419" y="90837"/>
                      <a:pt x="17344" y="90787"/>
                    </a:cubicBezTo>
                    <a:cubicBezTo>
                      <a:pt x="17190" y="90741"/>
                      <a:pt x="17037" y="90695"/>
                      <a:pt x="16877" y="90695"/>
                    </a:cubicBezTo>
                    <a:cubicBezTo>
                      <a:pt x="16777" y="90695"/>
                      <a:pt x="16674" y="90713"/>
                      <a:pt x="16567" y="90762"/>
                    </a:cubicBezTo>
                    <a:lnTo>
                      <a:pt x="16166" y="90762"/>
                    </a:lnTo>
                    <a:cubicBezTo>
                      <a:pt x="16093" y="90870"/>
                      <a:pt x="16020" y="90907"/>
                      <a:pt x="15949" y="90907"/>
                    </a:cubicBezTo>
                    <a:cubicBezTo>
                      <a:pt x="15823" y="90907"/>
                      <a:pt x="15701" y="90794"/>
                      <a:pt x="15589" y="90762"/>
                    </a:cubicBezTo>
                    <a:lnTo>
                      <a:pt x="14762" y="90762"/>
                    </a:lnTo>
                    <a:cubicBezTo>
                      <a:pt x="14537" y="90581"/>
                      <a:pt x="14296" y="90538"/>
                      <a:pt x="14051" y="90538"/>
                    </a:cubicBezTo>
                    <a:cubicBezTo>
                      <a:pt x="13824" y="90538"/>
                      <a:pt x="13595" y="90575"/>
                      <a:pt x="13371" y="90575"/>
                    </a:cubicBezTo>
                    <a:cubicBezTo>
                      <a:pt x="13299" y="90575"/>
                      <a:pt x="13228" y="90571"/>
                      <a:pt x="13158" y="90561"/>
                    </a:cubicBezTo>
                    <a:cubicBezTo>
                      <a:pt x="13083" y="90386"/>
                      <a:pt x="12933" y="90361"/>
                      <a:pt x="12757" y="90361"/>
                    </a:cubicBezTo>
                    <a:lnTo>
                      <a:pt x="12356" y="90361"/>
                    </a:lnTo>
                    <a:cubicBezTo>
                      <a:pt x="12356" y="90285"/>
                      <a:pt x="12356" y="90235"/>
                      <a:pt x="12356" y="90160"/>
                    </a:cubicBezTo>
                    <a:lnTo>
                      <a:pt x="12055" y="90160"/>
                    </a:lnTo>
                    <a:cubicBezTo>
                      <a:pt x="11905" y="90085"/>
                      <a:pt x="11730" y="90060"/>
                      <a:pt x="11554" y="90035"/>
                    </a:cubicBezTo>
                    <a:cubicBezTo>
                      <a:pt x="11429" y="90035"/>
                      <a:pt x="11329" y="90035"/>
                      <a:pt x="11228" y="90110"/>
                    </a:cubicBezTo>
                    <a:cubicBezTo>
                      <a:pt x="11203" y="90110"/>
                      <a:pt x="11178" y="90085"/>
                      <a:pt x="11178" y="90060"/>
                    </a:cubicBezTo>
                    <a:cubicBezTo>
                      <a:pt x="10752" y="89734"/>
                      <a:pt x="10251" y="89709"/>
                      <a:pt x="9800" y="89534"/>
                    </a:cubicBezTo>
                    <a:cubicBezTo>
                      <a:pt x="9654" y="89437"/>
                      <a:pt x="9499" y="89410"/>
                      <a:pt x="9339" y="89410"/>
                    </a:cubicBezTo>
                    <a:cubicBezTo>
                      <a:pt x="9144" y="89410"/>
                      <a:pt x="8944" y="89450"/>
                      <a:pt x="8750" y="89450"/>
                    </a:cubicBezTo>
                    <a:cubicBezTo>
                      <a:pt x="8610" y="89450"/>
                      <a:pt x="8474" y="89429"/>
                      <a:pt x="8346" y="89358"/>
                    </a:cubicBezTo>
                    <a:cubicBezTo>
                      <a:pt x="7594" y="89158"/>
                      <a:pt x="6767" y="89158"/>
                      <a:pt x="6141" y="88556"/>
                    </a:cubicBezTo>
                    <a:lnTo>
                      <a:pt x="5940" y="88556"/>
                    </a:lnTo>
                    <a:cubicBezTo>
                      <a:pt x="5840" y="88280"/>
                      <a:pt x="5639" y="88155"/>
                      <a:pt x="5339" y="88155"/>
                    </a:cubicBezTo>
                    <a:lnTo>
                      <a:pt x="5138" y="88155"/>
                    </a:lnTo>
                    <a:cubicBezTo>
                      <a:pt x="5088" y="88155"/>
                      <a:pt x="5013" y="88155"/>
                      <a:pt x="4963" y="88180"/>
                    </a:cubicBezTo>
                    <a:cubicBezTo>
                      <a:pt x="4612" y="88030"/>
                      <a:pt x="4336" y="87779"/>
                      <a:pt x="3960" y="87754"/>
                    </a:cubicBezTo>
                    <a:cubicBezTo>
                      <a:pt x="3735" y="87503"/>
                      <a:pt x="3484" y="87378"/>
                      <a:pt x="3158" y="87328"/>
                    </a:cubicBezTo>
                    <a:cubicBezTo>
                      <a:pt x="2907" y="86927"/>
                      <a:pt x="2356" y="86852"/>
                      <a:pt x="2131" y="86376"/>
                    </a:cubicBezTo>
                    <a:cubicBezTo>
                      <a:pt x="1780" y="86025"/>
                      <a:pt x="1554" y="85649"/>
                      <a:pt x="1429" y="85248"/>
                    </a:cubicBezTo>
                    <a:cubicBezTo>
                      <a:pt x="1404" y="84646"/>
                      <a:pt x="1404" y="84070"/>
                      <a:pt x="1454" y="83493"/>
                    </a:cubicBezTo>
                    <a:cubicBezTo>
                      <a:pt x="1379" y="82842"/>
                      <a:pt x="1604" y="82140"/>
                      <a:pt x="1253" y="81538"/>
                    </a:cubicBezTo>
                    <a:cubicBezTo>
                      <a:pt x="1253" y="81438"/>
                      <a:pt x="1278" y="81338"/>
                      <a:pt x="1278" y="81263"/>
                    </a:cubicBezTo>
                    <a:cubicBezTo>
                      <a:pt x="1203" y="80962"/>
                      <a:pt x="1228" y="80686"/>
                      <a:pt x="1278" y="80386"/>
                    </a:cubicBezTo>
                    <a:cubicBezTo>
                      <a:pt x="1278" y="80285"/>
                      <a:pt x="1278" y="80185"/>
                      <a:pt x="1253" y="80085"/>
                    </a:cubicBezTo>
                    <a:cubicBezTo>
                      <a:pt x="1253" y="80035"/>
                      <a:pt x="1228" y="79985"/>
                      <a:pt x="1228" y="79934"/>
                    </a:cubicBezTo>
                    <a:cubicBezTo>
                      <a:pt x="1203" y="77729"/>
                      <a:pt x="1228" y="75523"/>
                      <a:pt x="1228" y="73318"/>
                    </a:cubicBezTo>
                    <a:cubicBezTo>
                      <a:pt x="1228" y="73193"/>
                      <a:pt x="1228" y="73092"/>
                      <a:pt x="1228" y="72967"/>
                    </a:cubicBezTo>
                    <a:cubicBezTo>
                      <a:pt x="1203" y="72691"/>
                      <a:pt x="1203" y="72441"/>
                      <a:pt x="1203" y="72165"/>
                    </a:cubicBezTo>
                    <a:cubicBezTo>
                      <a:pt x="1203" y="71814"/>
                      <a:pt x="1203" y="71463"/>
                      <a:pt x="1203" y="71112"/>
                    </a:cubicBezTo>
                    <a:cubicBezTo>
                      <a:pt x="1203" y="71012"/>
                      <a:pt x="1203" y="70912"/>
                      <a:pt x="1178" y="70812"/>
                    </a:cubicBezTo>
                    <a:cubicBezTo>
                      <a:pt x="1178" y="70736"/>
                      <a:pt x="1178" y="70636"/>
                      <a:pt x="1178" y="70536"/>
                    </a:cubicBezTo>
                    <a:cubicBezTo>
                      <a:pt x="1178" y="70411"/>
                      <a:pt x="1153" y="70285"/>
                      <a:pt x="1153" y="70135"/>
                    </a:cubicBezTo>
                    <a:cubicBezTo>
                      <a:pt x="1153" y="70010"/>
                      <a:pt x="1128" y="69884"/>
                      <a:pt x="1103" y="69759"/>
                    </a:cubicBezTo>
                    <a:cubicBezTo>
                      <a:pt x="1053" y="69609"/>
                      <a:pt x="1028" y="69458"/>
                      <a:pt x="1053" y="69308"/>
                    </a:cubicBezTo>
                    <a:cubicBezTo>
                      <a:pt x="1078" y="69183"/>
                      <a:pt x="1078" y="69082"/>
                      <a:pt x="1028" y="68957"/>
                    </a:cubicBezTo>
                    <a:cubicBezTo>
                      <a:pt x="978" y="68932"/>
                      <a:pt x="953" y="68882"/>
                      <a:pt x="953" y="68857"/>
                    </a:cubicBezTo>
                    <a:cubicBezTo>
                      <a:pt x="953" y="68832"/>
                      <a:pt x="953" y="68807"/>
                      <a:pt x="953" y="68807"/>
                    </a:cubicBezTo>
                    <a:cubicBezTo>
                      <a:pt x="953" y="68756"/>
                      <a:pt x="978" y="68731"/>
                      <a:pt x="1028" y="68681"/>
                    </a:cubicBezTo>
                    <a:cubicBezTo>
                      <a:pt x="1053" y="68606"/>
                      <a:pt x="1078" y="68531"/>
                      <a:pt x="1078" y="68431"/>
                    </a:cubicBezTo>
                    <a:cubicBezTo>
                      <a:pt x="1128" y="68205"/>
                      <a:pt x="1253" y="67980"/>
                      <a:pt x="1253" y="67754"/>
                    </a:cubicBezTo>
                    <a:cubicBezTo>
                      <a:pt x="1228" y="63543"/>
                      <a:pt x="1278" y="59333"/>
                      <a:pt x="1228" y="55122"/>
                    </a:cubicBezTo>
                    <a:cubicBezTo>
                      <a:pt x="1153" y="51438"/>
                      <a:pt x="1178" y="47779"/>
                      <a:pt x="1028" y="44120"/>
                    </a:cubicBezTo>
                    <a:cubicBezTo>
                      <a:pt x="1028" y="44070"/>
                      <a:pt x="1028" y="44045"/>
                      <a:pt x="1028" y="43994"/>
                    </a:cubicBezTo>
                    <a:close/>
                    <a:moveTo>
                      <a:pt x="40326" y="86601"/>
                    </a:moveTo>
                    <a:cubicBezTo>
                      <a:pt x="40326" y="86626"/>
                      <a:pt x="40326" y="86651"/>
                      <a:pt x="40326" y="86676"/>
                    </a:cubicBezTo>
                    <a:cubicBezTo>
                      <a:pt x="40351" y="88556"/>
                      <a:pt x="40351" y="88556"/>
                      <a:pt x="38572" y="89308"/>
                    </a:cubicBezTo>
                    <a:cubicBezTo>
                      <a:pt x="37670" y="89709"/>
                      <a:pt x="36717" y="90060"/>
                      <a:pt x="35765" y="90361"/>
                    </a:cubicBezTo>
                    <a:cubicBezTo>
                      <a:pt x="30668" y="92015"/>
                      <a:pt x="25455" y="92757"/>
                      <a:pt x="20125" y="92757"/>
                    </a:cubicBezTo>
                    <a:cubicBezTo>
                      <a:pt x="19401" y="92757"/>
                      <a:pt x="18674" y="92743"/>
                      <a:pt x="17945" y="92716"/>
                    </a:cubicBezTo>
                    <a:cubicBezTo>
                      <a:pt x="13659" y="92566"/>
                      <a:pt x="9524" y="91914"/>
                      <a:pt x="5514" y="90411"/>
                    </a:cubicBezTo>
                    <a:cubicBezTo>
                      <a:pt x="5261" y="90326"/>
                      <a:pt x="5020" y="90208"/>
                      <a:pt x="4767" y="90208"/>
                    </a:cubicBezTo>
                    <a:cubicBezTo>
                      <a:pt x="4644" y="90208"/>
                      <a:pt x="4518" y="90236"/>
                      <a:pt x="4386" y="90310"/>
                    </a:cubicBezTo>
                    <a:cubicBezTo>
                      <a:pt x="4361" y="90285"/>
                      <a:pt x="4361" y="90260"/>
                      <a:pt x="4336" y="90260"/>
                    </a:cubicBezTo>
                    <a:cubicBezTo>
                      <a:pt x="4336" y="90235"/>
                      <a:pt x="4336" y="90235"/>
                      <a:pt x="4336" y="90210"/>
                    </a:cubicBezTo>
                    <a:cubicBezTo>
                      <a:pt x="4286" y="90135"/>
                      <a:pt x="4211" y="90085"/>
                      <a:pt x="4161" y="90035"/>
                    </a:cubicBezTo>
                    <a:cubicBezTo>
                      <a:pt x="4085" y="89985"/>
                      <a:pt x="4010" y="89935"/>
                      <a:pt x="3935" y="89909"/>
                    </a:cubicBezTo>
                    <a:cubicBezTo>
                      <a:pt x="3835" y="89834"/>
                      <a:pt x="3735" y="89734"/>
                      <a:pt x="3634" y="89659"/>
                    </a:cubicBezTo>
                    <a:cubicBezTo>
                      <a:pt x="3233" y="89408"/>
                      <a:pt x="2857" y="89132"/>
                      <a:pt x="2431" y="88932"/>
                    </a:cubicBezTo>
                    <a:cubicBezTo>
                      <a:pt x="1629" y="88581"/>
                      <a:pt x="1278" y="87980"/>
                      <a:pt x="1404" y="87102"/>
                    </a:cubicBezTo>
                    <a:cubicBezTo>
                      <a:pt x="1404" y="86952"/>
                      <a:pt x="1429" y="86777"/>
                      <a:pt x="1429" y="86626"/>
                    </a:cubicBezTo>
                    <a:cubicBezTo>
                      <a:pt x="1479" y="86726"/>
                      <a:pt x="1579" y="86752"/>
                      <a:pt x="1704" y="86777"/>
                    </a:cubicBezTo>
                    <a:cubicBezTo>
                      <a:pt x="2005" y="87203"/>
                      <a:pt x="2506" y="87353"/>
                      <a:pt x="2933" y="87579"/>
                    </a:cubicBezTo>
                    <a:cubicBezTo>
                      <a:pt x="3108" y="87904"/>
                      <a:pt x="3434" y="88030"/>
                      <a:pt x="3735" y="88155"/>
                    </a:cubicBezTo>
                    <a:cubicBezTo>
                      <a:pt x="3960" y="88356"/>
                      <a:pt x="4211" y="88506"/>
                      <a:pt x="4486" y="88581"/>
                    </a:cubicBezTo>
                    <a:cubicBezTo>
                      <a:pt x="4562" y="88681"/>
                      <a:pt x="4637" y="88731"/>
                      <a:pt x="4737" y="88731"/>
                    </a:cubicBezTo>
                    <a:cubicBezTo>
                      <a:pt x="4812" y="88731"/>
                      <a:pt x="4862" y="88757"/>
                      <a:pt x="4938" y="88757"/>
                    </a:cubicBezTo>
                    <a:cubicBezTo>
                      <a:pt x="6993" y="89734"/>
                      <a:pt x="9148" y="90336"/>
                      <a:pt x="11354" y="90737"/>
                    </a:cubicBezTo>
                    <a:cubicBezTo>
                      <a:pt x="11744" y="90867"/>
                      <a:pt x="12135" y="90997"/>
                      <a:pt x="12542" y="90997"/>
                    </a:cubicBezTo>
                    <a:cubicBezTo>
                      <a:pt x="12605" y="90997"/>
                      <a:pt x="12668" y="90994"/>
                      <a:pt x="12732" y="90987"/>
                    </a:cubicBezTo>
                    <a:cubicBezTo>
                      <a:pt x="13108" y="91213"/>
                      <a:pt x="13534" y="91138"/>
                      <a:pt x="13960" y="91163"/>
                    </a:cubicBezTo>
                    <a:lnTo>
                      <a:pt x="13985" y="91163"/>
                    </a:lnTo>
                    <a:cubicBezTo>
                      <a:pt x="14054" y="91259"/>
                      <a:pt x="14123" y="91317"/>
                      <a:pt x="14196" y="91317"/>
                    </a:cubicBezTo>
                    <a:cubicBezTo>
                      <a:pt x="14256" y="91317"/>
                      <a:pt x="14318" y="91278"/>
                      <a:pt x="14386" y="91188"/>
                    </a:cubicBezTo>
                    <a:lnTo>
                      <a:pt x="14461" y="91213"/>
                    </a:lnTo>
                    <a:cubicBezTo>
                      <a:pt x="14461" y="91213"/>
                      <a:pt x="14562" y="91163"/>
                      <a:pt x="14562" y="91163"/>
                    </a:cubicBezTo>
                    <a:cubicBezTo>
                      <a:pt x="14750" y="91319"/>
                      <a:pt x="14957" y="91349"/>
                      <a:pt x="15172" y="91349"/>
                    </a:cubicBezTo>
                    <a:cubicBezTo>
                      <a:pt x="15301" y="91349"/>
                      <a:pt x="15433" y="91338"/>
                      <a:pt x="15564" y="91338"/>
                    </a:cubicBezTo>
                    <a:cubicBezTo>
                      <a:pt x="16355" y="91531"/>
                      <a:pt x="17146" y="91589"/>
                      <a:pt x="17945" y="91589"/>
                    </a:cubicBezTo>
                    <a:cubicBezTo>
                      <a:pt x="18286" y="91589"/>
                      <a:pt x="18628" y="91579"/>
                      <a:pt x="18973" y="91564"/>
                    </a:cubicBezTo>
                    <a:lnTo>
                      <a:pt x="19173" y="91564"/>
                    </a:lnTo>
                    <a:cubicBezTo>
                      <a:pt x="19611" y="91605"/>
                      <a:pt x="20050" y="91620"/>
                      <a:pt x="20490" y="91620"/>
                    </a:cubicBezTo>
                    <a:cubicBezTo>
                      <a:pt x="21664" y="91620"/>
                      <a:pt x="22844" y="91513"/>
                      <a:pt x="24010" y="91513"/>
                    </a:cubicBezTo>
                    <a:cubicBezTo>
                      <a:pt x="24537" y="91513"/>
                      <a:pt x="25138" y="91488"/>
                      <a:pt x="25589" y="91087"/>
                    </a:cubicBezTo>
                    <a:cubicBezTo>
                      <a:pt x="25589" y="91087"/>
                      <a:pt x="25664" y="91138"/>
                      <a:pt x="25664" y="91138"/>
                    </a:cubicBezTo>
                    <a:cubicBezTo>
                      <a:pt x="25664" y="91138"/>
                      <a:pt x="25765" y="91112"/>
                      <a:pt x="25765" y="91112"/>
                    </a:cubicBezTo>
                    <a:cubicBezTo>
                      <a:pt x="25859" y="91261"/>
                      <a:pt x="25976" y="91330"/>
                      <a:pt x="26103" y="91330"/>
                    </a:cubicBezTo>
                    <a:cubicBezTo>
                      <a:pt x="26211" y="91330"/>
                      <a:pt x="26326" y="91280"/>
                      <a:pt x="26441" y="91188"/>
                    </a:cubicBezTo>
                    <a:lnTo>
                      <a:pt x="26517" y="91213"/>
                    </a:lnTo>
                    <a:cubicBezTo>
                      <a:pt x="26517" y="91213"/>
                      <a:pt x="26592" y="91163"/>
                      <a:pt x="26592" y="91163"/>
                    </a:cubicBezTo>
                    <a:cubicBezTo>
                      <a:pt x="27193" y="91112"/>
                      <a:pt x="27795" y="91037"/>
                      <a:pt x="28396" y="90962"/>
                    </a:cubicBezTo>
                    <a:cubicBezTo>
                      <a:pt x="29324" y="90812"/>
                      <a:pt x="30301" y="90711"/>
                      <a:pt x="31203" y="90361"/>
                    </a:cubicBezTo>
                    <a:cubicBezTo>
                      <a:pt x="31227" y="90363"/>
                      <a:pt x="31250" y="90364"/>
                      <a:pt x="31272" y="90364"/>
                    </a:cubicBezTo>
                    <a:cubicBezTo>
                      <a:pt x="31466" y="90364"/>
                      <a:pt x="31625" y="90272"/>
                      <a:pt x="31805" y="90160"/>
                    </a:cubicBezTo>
                    <a:cubicBezTo>
                      <a:pt x="32356" y="90160"/>
                      <a:pt x="32883" y="89960"/>
                      <a:pt x="33409" y="89759"/>
                    </a:cubicBezTo>
                    <a:cubicBezTo>
                      <a:pt x="34086" y="89483"/>
                      <a:pt x="34812" y="89408"/>
                      <a:pt x="35439" y="88982"/>
                    </a:cubicBezTo>
                    <a:cubicBezTo>
                      <a:pt x="35467" y="88984"/>
                      <a:pt x="35495" y="88985"/>
                      <a:pt x="35523" y="88985"/>
                    </a:cubicBezTo>
                    <a:cubicBezTo>
                      <a:pt x="35813" y="88985"/>
                      <a:pt x="36062" y="88871"/>
                      <a:pt x="36291" y="88757"/>
                    </a:cubicBezTo>
                    <a:cubicBezTo>
                      <a:pt x="37093" y="88381"/>
                      <a:pt x="37870" y="87980"/>
                      <a:pt x="38647" y="87579"/>
                    </a:cubicBezTo>
                    <a:cubicBezTo>
                      <a:pt x="38923" y="87554"/>
                      <a:pt x="39098" y="87378"/>
                      <a:pt x="39223" y="87153"/>
                    </a:cubicBezTo>
                    <a:cubicBezTo>
                      <a:pt x="39650" y="87153"/>
                      <a:pt x="39925" y="86726"/>
                      <a:pt x="40326" y="86601"/>
                    </a:cubicBezTo>
                    <a:close/>
                    <a:moveTo>
                      <a:pt x="55170" y="1"/>
                    </a:moveTo>
                    <a:cubicBezTo>
                      <a:pt x="55085" y="1"/>
                      <a:pt x="54991" y="4"/>
                      <a:pt x="54888" y="9"/>
                    </a:cubicBezTo>
                    <a:cubicBezTo>
                      <a:pt x="53133" y="135"/>
                      <a:pt x="51379" y="210"/>
                      <a:pt x="49675" y="711"/>
                    </a:cubicBezTo>
                    <a:cubicBezTo>
                      <a:pt x="49198" y="836"/>
                      <a:pt x="48697" y="962"/>
                      <a:pt x="48196" y="962"/>
                    </a:cubicBezTo>
                    <a:cubicBezTo>
                      <a:pt x="47569" y="962"/>
                      <a:pt x="47218" y="1237"/>
                      <a:pt x="46893" y="1814"/>
                    </a:cubicBezTo>
                    <a:cubicBezTo>
                      <a:pt x="45213" y="5072"/>
                      <a:pt x="43484" y="8305"/>
                      <a:pt x="41730" y="11513"/>
                    </a:cubicBezTo>
                    <a:cubicBezTo>
                      <a:pt x="40301" y="14120"/>
                      <a:pt x="38923" y="16726"/>
                      <a:pt x="37594" y="19383"/>
                    </a:cubicBezTo>
                    <a:cubicBezTo>
                      <a:pt x="37118" y="20360"/>
                      <a:pt x="36517" y="21288"/>
                      <a:pt x="36166" y="22340"/>
                    </a:cubicBezTo>
                    <a:cubicBezTo>
                      <a:pt x="36066" y="22390"/>
                      <a:pt x="36015" y="22491"/>
                      <a:pt x="36015" y="22616"/>
                    </a:cubicBezTo>
                    <a:cubicBezTo>
                      <a:pt x="35965" y="22641"/>
                      <a:pt x="35965" y="22666"/>
                      <a:pt x="35965" y="22741"/>
                    </a:cubicBezTo>
                    <a:cubicBezTo>
                      <a:pt x="35865" y="22791"/>
                      <a:pt x="35840" y="22892"/>
                      <a:pt x="35815" y="23017"/>
                    </a:cubicBezTo>
                    <a:lnTo>
                      <a:pt x="35815" y="23042"/>
                    </a:lnTo>
                    <a:cubicBezTo>
                      <a:pt x="35665" y="23117"/>
                      <a:pt x="35589" y="23242"/>
                      <a:pt x="35564" y="23393"/>
                    </a:cubicBezTo>
                    <a:cubicBezTo>
                      <a:pt x="35414" y="23493"/>
                      <a:pt x="35414" y="23668"/>
                      <a:pt x="35414" y="23819"/>
                    </a:cubicBezTo>
                    <a:cubicBezTo>
                      <a:pt x="34712" y="24746"/>
                      <a:pt x="34311" y="25799"/>
                      <a:pt x="33835" y="26826"/>
                    </a:cubicBezTo>
                    <a:cubicBezTo>
                      <a:pt x="33558" y="27424"/>
                      <a:pt x="33226" y="27676"/>
                      <a:pt x="32685" y="27676"/>
                    </a:cubicBezTo>
                    <a:cubicBezTo>
                      <a:pt x="32590" y="27676"/>
                      <a:pt x="32489" y="27668"/>
                      <a:pt x="32381" y="27653"/>
                    </a:cubicBezTo>
                    <a:cubicBezTo>
                      <a:pt x="32187" y="27635"/>
                      <a:pt x="31992" y="27630"/>
                      <a:pt x="31798" y="27630"/>
                    </a:cubicBezTo>
                    <a:cubicBezTo>
                      <a:pt x="31585" y="27630"/>
                      <a:pt x="31373" y="27636"/>
                      <a:pt x="31160" y="27636"/>
                    </a:cubicBezTo>
                    <a:cubicBezTo>
                      <a:pt x="31041" y="27636"/>
                      <a:pt x="30922" y="27634"/>
                      <a:pt x="30802" y="27628"/>
                    </a:cubicBezTo>
                    <a:cubicBezTo>
                      <a:pt x="29399" y="27578"/>
                      <a:pt x="27995" y="27478"/>
                      <a:pt x="26592" y="27478"/>
                    </a:cubicBezTo>
                    <a:cubicBezTo>
                      <a:pt x="25303" y="27468"/>
                      <a:pt x="24013" y="27458"/>
                      <a:pt x="22722" y="27458"/>
                    </a:cubicBezTo>
                    <a:cubicBezTo>
                      <a:pt x="20851" y="27458"/>
                      <a:pt x="18977" y="27479"/>
                      <a:pt x="17093" y="27553"/>
                    </a:cubicBezTo>
                    <a:cubicBezTo>
                      <a:pt x="14035" y="27653"/>
                      <a:pt x="10978" y="27729"/>
                      <a:pt x="7920" y="28004"/>
                    </a:cubicBezTo>
                    <a:cubicBezTo>
                      <a:pt x="6466" y="28105"/>
                      <a:pt x="5013" y="28305"/>
                      <a:pt x="3534" y="28405"/>
                    </a:cubicBezTo>
                    <a:cubicBezTo>
                      <a:pt x="2557" y="28481"/>
                      <a:pt x="1654" y="28706"/>
                      <a:pt x="702" y="28957"/>
                    </a:cubicBezTo>
                    <a:cubicBezTo>
                      <a:pt x="226" y="29107"/>
                      <a:pt x="50" y="29408"/>
                      <a:pt x="50" y="29934"/>
                    </a:cubicBezTo>
                    <a:cubicBezTo>
                      <a:pt x="0" y="31939"/>
                      <a:pt x="25" y="33969"/>
                      <a:pt x="50" y="35999"/>
                    </a:cubicBezTo>
                    <a:cubicBezTo>
                      <a:pt x="100" y="38706"/>
                      <a:pt x="100" y="41388"/>
                      <a:pt x="126" y="44095"/>
                    </a:cubicBezTo>
                    <a:cubicBezTo>
                      <a:pt x="176" y="48506"/>
                      <a:pt x="151" y="52892"/>
                      <a:pt x="276" y="57303"/>
                    </a:cubicBezTo>
                    <a:cubicBezTo>
                      <a:pt x="351" y="59107"/>
                      <a:pt x="326" y="60912"/>
                      <a:pt x="351" y="62691"/>
                    </a:cubicBezTo>
                    <a:cubicBezTo>
                      <a:pt x="351" y="62892"/>
                      <a:pt x="326" y="63092"/>
                      <a:pt x="326" y="63293"/>
                    </a:cubicBezTo>
                    <a:cubicBezTo>
                      <a:pt x="326" y="65824"/>
                      <a:pt x="351" y="68355"/>
                      <a:pt x="401" y="70887"/>
                    </a:cubicBezTo>
                    <a:cubicBezTo>
                      <a:pt x="401" y="71363"/>
                      <a:pt x="251" y="71889"/>
                      <a:pt x="527" y="72340"/>
                    </a:cubicBezTo>
                    <a:cubicBezTo>
                      <a:pt x="527" y="72340"/>
                      <a:pt x="527" y="72365"/>
                      <a:pt x="527" y="72365"/>
                    </a:cubicBezTo>
                    <a:cubicBezTo>
                      <a:pt x="501" y="72340"/>
                      <a:pt x="501" y="72340"/>
                      <a:pt x="501" y="72340"/>
                    </a:cubicBezTo>
                    <a:cubicBezTo>
                      <a:pt x="451" y="72391"/>
                      <a:pt x="476" y="72466"/>
                      <a:pt x="501" y="72516"/>
                    </a:cubicBezTo>
                    <a:lnTo>
                      <a:pt x="527" y="72491"/>
                    </a:lnTo>
                    <a:lnTo>
                      <a:pt x="527" y="72491"/>
                    </a:lnTo>
                    <a:cubicBezTo>
                      <a:pt x="326" y="73318"/>
                      <a:pt x="301" y="74170"/>
                      <a:pt x="527" y="74997"/>
                    </a:cubicBezTo>
                    <a:lnTo>
                      <a:pt x="527" y="75047"/>
                    </a:lnTo>
                    <a:cubicBezTo>
                      <a:pt x="401" y="75173"/>
                      <a:pt x="401" y="75298"/>
                      <a:pt x="527" y="75398"/>
                    </a:cubicBezTo>
                    <a:cubicBezTo>
                      <a:pt x="451" y="75498"/>
                      <a:pt x="451" y="75574"/>
                      <a:pt x="527" y="75649"/>
                    </a:cubicBezTo>
                    <a:cubicBezTo>
                      <a:pt x="401" y="75774"/>
                      <a:pt x="401" y="75874"/>
                      <a:pt x="527" y="75975"/>
                    </a:cubicBezTo>
                    <a:cubicBezTo>
                      <a:pt x="476" y="76025"/>
                      <a:pt x="501" y="76075"/>
                      <a:pt x="527" y="76125"/>
                    </a:cubicBezTo>
                    <a:cubicBezTo>
                      <a:pt x="527" y="76200"/>
                      <a:pt x="527" y="76250"/>
                      <a:pt x="527" y="76325"/>
                    </a:cubicBezTo>
                    <a:cubicBezTo>
                      <a:pt x="501" y="77077"/>
                      <a:pt x="476" y="77804"/>
                      <a:pt x="552" y="78531"/>
                    </a:cubicBezTo>
                    <a:lnTo>
                      <a:pt x="552" y="78731"/>
                    </a:lnTo>
                    <a:cubicBezTo>
                      <a:pt x="552" y="78807"/>
                      <a:pt x="552" y="78857"/>
                      <a:pt x="552" y="78932"/>
                    </a:cubicBezTo>
                    <a:cubicBezTo>
                      <a:pt x="501" y="79208"/>
                      <a:pt x="501" y="79458"/>
                      <a:pt x="552" y="79734"/>
                    </a:cubicBezTo>
                    <a:cubicBezTo>
                      <a:pt x="552" y="79809"/>
                      <a:pt x="552" y="79859"/>
                      <a:pt x="552" y="79934"/>
                    </a:cubicBezTo>
                    <a:cubicBezTo>
                      <a:pt x="577" y="79934"/>
                      <a:pt x="577" y="79960"/>
                      <a:pt x="602" y="80010"/>
                    </a:cubicBezTo>
                    <a:cubicBezTo>
                      <a:pt x="602" y="80010"/>
                      <a:pt x="602" y="80010"/>
                      <a:pt x="602" y="80035"/>
                    </a:cubicBezTo>
                    <a:cubicBezTo>
                      <a:pt x="577" y="80010"/>
                      <a:pt x="577" y="79960"/>
                      <a:pt x="552" y="79934"/>
                    </a:cubicBezTo>
                    <a:cubicBezTo>
                      <a:pt x="552" y="80010"/>
                      <a:pt x="552" y="80060"/>
                      <a:pt x="552" y="80135"/>
                    </a:cubicBezTo>
                    <a:cubicBezTo>
                      <a:pt x="552" y="80260"/>
                      <a:pt x="552" y="80411"/>
                      <a:pt x="552" y="80536"/>
                    </a:cubicBezTo>
                    <a:cubicBezTo>
                      <a:pt x="501" y="80812"/>
                      <a:pt x="501" y="81062"/>
                      <a:pt x="552" y="81338"/>
                    </a:cubicBezTo>
                    <a:cubicBezTo>
                      <a:pt x="552" y="81413"/>
                      <a:pt x="552" y="81463"/>
                      <a:pt x="552" y="81538"/>
                    </a:cubicBezTo>
                    <a:cubicBezTo>
                      <a:pt x="577" y="81538"/>
                      <a:pt x="577" y="81564"/>
                      <a:pt x="602" y="81614"/>
                    </a:cubicBezTo>
                    <a:cubicBezTo>
                      <a:pt x="602" y="81614"/>
                      <a:pt x="602" y="81614"/>
                      <a:pt x="602" y="81639"/>
                    </a:cubicBezTo>
                    <a:cubicBezTo>
                      <a:pt x="577" y="81614"/>
                      <a:pt x="577" y="81564"/>
                      <a:pt x="552" y="81538"/>
                    </a:cubicBezTo>
                    <a:cubicBezTo>
                      <a:pt x="552" y="81614"/>
                      <a:pt x="552" y="81664"/>
                      <a:pt x="552" y="81739"/>
                    </a:cubicBezTo>
                    <a:cubicBezTo>
                      <a:pt x="501" y="81864"/>
                      <a:pt x="501" y="82015"/>
                      <a:pt x="577" y="82140"/>
                    </a:cubicBezTo>
                    <a:cubicBezTo>
                      <a:pt x="577" y="82265"/>
                      <a:pt x="552" y="82416"/>
                      <a:pt x="552" y="82541"/>
                    </a:cubicBezTo>
                    <a:cubicBezTo>
                      <a:pt x="552" y="82616"/>
                      <a:pt x="552" y="82666"/>
                      <a:pt x="552" y="82741"/>
                    </a:cubicBezTo>
                    <a:cubicBezTo>
                      <a:pt x="552" y="84346"/>
                      <a:pt x="577" y="85924"/>
                      <a:pt x="577" y="87528"/>
                    </a:cubicBezTo>
                    <a:cubicBezTo>
                      <a:pt x="577" y="87929"/>
                      <a:pt x="552" y="88330"/>
                      <a:pt x="577" y="88706"/>
                    </a:cubicBezTo>
                    <a:cubicBezTo>
                      <a:pt x="627" y="89308"/>
                      <a:pt x="1329" y="88832"/>
                      <a:pt x="1504" y="89258"/>
                    </a:cubicBezTo>
                    <a:cubicBezTo>
                      <a:pt x="1579" y="89383"/>
                      <a:pt x="1755" y="89458"/>
                      <a:pt x="1880" y="89559"/>
                    </a:cubicBezTo>
                    <a:cubicBezTo>
                      <a:pt x="2281" y="89834"/>
                      <a:pt x="2657" y="90085"/>
                      <a:pt x="3133" y="90160"/>
                    </a:cubicBezTo>
                    <a:cubicBezTo>
                      <a:pt x="3183" y="90260"/>
                      <a:pt x="3233" y="90310"/>
                      <a:pt x="3359" y="90310"/>
                    </a:cubicBezTo>
                    <a:cubicBezTo>
                      <a:pt x="3384" y="90361"/>
                      <a:pt x="3434" y="90386"/>
                      <a:pt x="3484" y="90386"/>
                    </a:cubicBezTo>
                    <a:cubicBezTo>
                      <a:pt x="3609" y="90536"/>
                      <a:pt x="3760" y="90561"/>
                      <a:pt x="3935" y="90586"/>
                    </a:cubicBezTo>
                    <a:cubicBezTo>
                      <a:pt x="3960" y="90686"/>
                      <a:pt x="4035" y="90737"/>
                      <a:pt x="4161" y="90737"/>
                    </a:cubicBezTo>
                    <a:cubicBezTo>
                      <a:pt x="4211" y="90737"/>
                      <a:pt x="4286" y="90762"/>
                      <a:pt x="4336" y="90762"/>
                    </a:cubicBezTo>
                    <a:cubicBezTo>
                      <a:pt x="4637" y="91062"/>
                      <a:pt x="5013" y="91188"/>
                      <a:pt x="5389" y="91313"/>
                    </a:cubicBezTo>
                    <a:cubicBezTo>
                      <a:pt x="7444" y="92040"/>
                      <a:pt x="9524" y="92566"/>
                      <a:pt x="11654" y="92967"/>
                    </a:cubicBezTo>
                    <a:cubicBezTo>
                      <a:pt x="14486" y="93518"/>
                      <a:pt x="17319" y="93694"/>
                      <a:pt x="20176" y="93694"/>
                    </a:cubicBezTo>
                    <a:cubicBezTo>
                      <a:pt x="23434" y="93669"/>
                      <a:pt x="26692" y="93418"/>
                      <a:pt x="29900" y="92742"/>
                    </a:cubicBezTo>
                    <a:cubicBezTo>
                      <a:pt x="32256" y="92265"/>
                      <a:pt x="34612" y="91664"/>
                      <a:pt x="36918" y="90887"/>
                    </a:cubicBezTo>
                    <a:cubicBezTo>
                      <a:pt x="38121" y="90486"/>
                      <a:pt x="39249" y="89909"/>
                      <a:pt x="40426" y="89433"/>
                    </a:cubicBezTo>
                    <a:cubicBezTo>
                      <a:pt x="41304" y="89057"/>
                      <a:pt x="41153" y="89183"/>
                      <a:pt x="41178" y="88280"/>
                    </a:cubicBezTo>
                    <a:cubicBezTo>
                      <a:pt x="41228" y="83017"/>
                      <a:pt x="41254" y="77729"/>
                      <a:pt x="41354" y="72466"/>
                    </a:cubicBezTo>
                    <a:cubicBezTo>
                      <a:pt x="41429" y="66300"/>
                      <a:pt x="41404" y="60135"/>
                      <a:pt x="41554" y="53969"/>
                    </a:cubicBezTo>
                    <a:cubicBezTo>
                      <a:pt x="41655" y="48230"/>
                      <a:pt x="41604" y="42491"/>
                      <a:pt x="41680" y="36751"/>
                    </a:cubicBezTo>
                    <a:cubicBezTo>
                      <a:pt x="41705" y="34721"/>
                      <a:pt x="41780" y="32716"/>
                      <a:pt x="41705" y="30686"/>
                    </a:cubicBezTo>
                    <a:cubicBezTo>
                      <a:pt x="41680" y="29207"/>
                      <a:pt x="41354" y="28856"/>
                      <a:pt x="39950" y="28455"/>
                    </a:cubicBezTo>
                    <a:cubicBezTo>
                      <a:pt x="39800" y="28405"/>
                      <a:pt x="39624" y="28430"/>
                      <a:pt x="39474" y="28405"/>
                    </a:cubicBezTo>
                    <a:cubicBezTo>
                      <a:pt x="38672" y="28080"/>
                      <a:pt x="37795" y="28180"/>
                      <a:pt x="36943" y="27929"/>
                    </a:cubicBezTo>
                    <a:cubicBezTo>
                      <a:pt x="37018" y="27704"/>
                      <a:pt x="37018" y="27578"/>
                      <a:pt x="37093" y="27478"/>
                    </a:cubicBezTo>
                    <a:cubicBezTo>
                      <a:pt x="38497" y="24846"/>
                      <a:pt x="39900" y="22240"/>
                      <a:pt x="41279" y="19633"/>
                    </a:cubicBezTo>
                    <a:cubicBezTo>
                      <a:pt x="42858" y="16701"/>
                      <a:pt x="44411" y="13744"/>
                      <a:pt x="45965" y="10811"/>
                    </a:cubicBezTo>
                    <a:cubicBezTo>
                      <a:pt x="47093" y="8731"/>
                      <a:pt x="48196" y="6626"/>
                      <a:pt x="49274" y="4546"/>
                    </a:cubicBezTo>
                    <a:cubicBezTo>
                      <a:pt x="49499" y="4120"/>
                      <a:pt x="49800" y="3919"/>
                      <a:pt x="50301" y="3919"/>
                    </a:cubicBezTo>
                    <a:cubicBezTo>
                      <a:pt x="51354" y="3919"/>
                      <a:pt x="52432" y="3794"/>
                      <a:pt x="53484" y="3769"/>
                    </a:cubicBezTo>
                    <a:cubicBezTo>
                      <a:pt x="54211" y="3719"/>
                      <a:pt x="54963" y="3719"/>
                      <a:pt x="55690" y="3719"/>
                    </a:cubicBezTo>
                    <a:cubicBezTo>
                      <a:pt x="56041" y="3719"/>
                      <a:pt x="56291" y="3643"/>
                      <a:pt x="56266" y="3242"/>
                    </a:cubicBezTo>
                    <a:cubicBezTo>
                      <a:pt x="56216" y="2490"/>
                      <a:pt x="56216" y="1764"/>
                      <a:pt x="56116" y="1037"/>
                    </a:cubicBezTo>
                    <a:cubicBezTo>
                      <a:pt x="56026" y="210"/>
                      <a:pt x="55877" y="1"/>
                      <a:pt x="5517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42" name="Google Shape;942;p35"/>
              <p:cNvSpPr/>
              <p:nvPr/>
            </p:nvSpPr>
            <p:spPr>
              <a:xfrm>
                <a:off x="2750150" y="1855250"/>
                <a:ext cx="110925" cy="91075"/>
              </a:xfrm>
              <a:custGeom>
                <a:avLst/>
                <a:gdLst/>
                <a:ahLst/>
                <a:cxnLst/>
                <a:rect l="l" t="t" r="r" b="b"/>
                <a:pathLst>
                  <a:path w="4437" h="3643" extrusionOk="0">
                    <a:moveTo>
                      <a:pt x="3835" y="829"/>
                    </a:moveTo>
                    <a:cubicBezTo>
                      <a:pt x="3785" y="980"/>
                      <a:pt x="3835" y="1180"/>
                      <a:pt x="3785" y="1305"/>
                    </a:cubicBezTo>
                    <a:cubicBezTo>
                      <a:pt x="3785" y="1155"/>
                      <a:pt x="3785" y="980"/>
                      <a:pt x="3835" y="829"/>
                    </a:cubicBezTo>
                    <a:close/>
                    <a:moveTo>
                      <a:pt x="2060" y="1"/>
                    </a:moveTo>
                    <a:cubicBezTo>
                      <a:pt x="1337" y="1"/>
                      <a:pt x="694" y="373"/>
                      <a:pt x="451" y="980"/>
                    </a:cubicBezTo>
                    <a:cubicBezTo>
                      <a:pt x="201" y="1631"/>
                      <a:pt x="0" y="2483"/>
                      <a:pt x="727" y="3085"/>
                    </a:cubicBezTo>
                    <a:cubicBezTo>
                      <a:pt x="1183" y="3455"/>
                      <a:pt x="1567" y="3643"/>
                      <a:pt x="1997" y="3643"/>
                    </a:cubicBezTo>
                    <a:cubicBezTo>
                      <a:pt x="2441" y="3643"/>
                      <a:pt x="2934" y="3442"/>
                      <a:pt x="3609" y="3035"/>
                    </a:cubicBezTo>
                    <a:cubicBezTo>
                      <a:pt x="3810" y="2985"/>
                      <a:pt x="3860" y="2859"/>
                      <a:pt x="3860" y="2659"/>
                    </a:cubicBezTo>
                    <a:cubicBezTo>
                      <a:pt x="4161" y="2057"/>
                      <a:pt x="4436" y="1431"/>
                      <a:pt x="3835" y="829"/>
                    </a:cubicBezTo>
                    <a:cubicBezTo>
                      <a:pt x="3459" y="152"/>
                      <a:pt x="2807" y="52"/>
                      <a:pt x="2131" y="2"/>
                    </a:cubicBezTo>
                    <a:cubicBezTo>
                      <a:pt x="2107" y="1"/>
                      <a:pt x="2083" y="1"/>
                      <a:pt x="20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43" name="Google Shape;943;p35"/>
              <p:cNvSpPr/>
              <p:nvPr/>
            </p:nvSpPr>
            <p:spPr>
              <a:xfrm>
                <a:off x="2269575" y="2661550"/>
                <a:ext cx="151650" cy="131750"/>
              </a:xfrm>
              <a:custGeom>
                <a:avLst/>
                <a:gdLst/>
                <a:ahLst/>
                <a:cxnLst/>
                <a:rect l="l" t="t" r="r" b="b"/>
                <a:pathLst>
                  <a:path w="6066" h="5270" extrusionOk="0">
                    <a:moveTo>
                      <a:pt x="2807" y="4818"/>
                    </a:moveTo>
                    <a:cubicBezTo>
                      <a:pt x="2832" y="4843"/>
                      <a:pt x="2832" y="4843"/>
                      <a:pt x="2857" y="4868"/>
                    </a:cubicBezTo>
                    <a:lnTo>
                      <a:pt x="2807" y="4868"/>
                    </a:lnTo>
                    <a:cubicBezTo>
                      <a:pt x="2807" y="4843"/>
                      <a:pt x="2807" y="4843"/>
                      <a:pt x="2807" y="4818"/>
                    </a:cubicBezTo>
                    <a:close/>
                    <a:moveTo>
                      <a:pt x="2539" y="1"/>
                    </a:moveTo>
                    <a:cubicBezTo>
                      <a:pt x="2107" y="1"/>
                      <a:pt x="1677" y="84"/>
                      <a:pt x="1278" y="257"/>
                    </a:cubicBezTo>
                    <a:cubicBezTo>
                      <a:pt x="827" y="457"/>
                      <a:pt x="577" y="758"/>
                      <a:pt x="602" y="1234"/>
                    </a:cubicBezTo>
                    <a:cubicBezTo>
                      <a:pt x="0" y="1835"/>
                      <a:pt x="276" y="2587"/>
                      <a:pt x="176" y="3264"/>
                    </a:cubicBezTo>
                    <a:cubicBezTo>
                      <a:pt x="276" y="3790"/>
                      <a:pt x="602" y="4191"/>
                      <a:pt x="827" y="4668"/>
                    </a:cubicBezTo>
                    <a:cubicBezTo>
                      <a:pt x="827" y="4743"/>
                      <a:pt x="852" y="4818"/>
                      <a:pt x="902" y="4893"/>
                    </a:cubicBezTo>
                    <a:cubicBezTo>
                      <a:pt x="953" y="4993"/>
                      <a:pt x="1053" y="5069"/>
                      <a:pt x="1153" y="5144"/>
                    </a:cubicBezTo>
                    <a:lnTo>
                      <a:pt x="1228" y="5144"/>
                    </a:lnTo>
                    <a:cubicBezTo>
                      <a:pt x="1203" y="5194"/>
                      <a:pt x="1203" y="5219"/>
                      <a:pt x="1203" y="5269"/>
                    </a:cubicBezTo>
                    <a:cubicBezTo>
                      <a:pt x="1404" y="5269"/>
                      <a:pt x="1629" y="5269"/>
                      <a:pt x="1830" y="5244"/>
                    </a:cubicBezTo>
                    <a:cubicBezTo>
                      <a:pt x="1938" y="5249"/>
                      <a:pt x="2047" y="5252"/>
                      <a:pt x="2156" y="5252"/>
                    </a:cubicBezTo>
                    <a:cubicBezTo>
                      <a:pt x="2555" y="5252"/>
                      <a:pt x="2960" y="5212"/>
                      <a:pt x="3333" y="5094"/>
                    </a:cubicBezTo>
                    <a:cubicBezTo>
                      <a:pt x="3378" y="5101"/>
                      <a:pt x="3422" y="5104"/>
                      <a:pt x="3466" y="5104"/>
                    </a:cubicBezTo>
                    <a:cubicBezTo>
                      <a:pt x="3572" y="5104"/>
                      <a:pt x="3678" y="5086"/>
                      <a:pt x="3785" y="5069"/>
                    </a:cubicBezTo>
                    <a:cubicBezTo>
                      <a:pt x="4211" y="4993"/>
                      <a:pt x="4486" y="4668"/>
                      <a:pt x="4812" y="4467"/>
                    </a:cubicBezTo>
                    <a:cubicBezTo>
                      <a:pt x="5213" y="3966"/>
                      <a:pt x="5564" y="3439"/>
                      <a:pt x="5815" y="2863"/>
                    </a:cubicBezTo>
                    <a:cubicBezTo>
                      <a:pt x="6065" y="2587"/>
                      <a:pt x="5990" y="2337"/>
                      <a:pt x="5815" y="2061"/>
                    </a:cubicBezTo>
                    <a:cubicBezTo>
                      <a:pt x="5539" y="1861"/>
                      <a:pt x="5639" y="1359"/>
                      <a:pt x="5238" y="1259"/>
                    </a:cubicBezTo>
                    <a:cubicBezTo>
                      <a:pt x="4571" y="452"/>
                      <a:pt x="3548" y="1"/>
                      <a:pt x="253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sp>
        <p:nvSpPr>
          <p:cNvPr id="138" name="Google Shape;809;p35"/>
          <p:cNvSpPr txBox="1">
            <a:spLocks/>
          </p:cNvSpPr>
          <p:nvPr/>
        </p:nvSpPr>
        <p:spPr>
          <a:xfrm>
            <a:off x="2523345" y="3556591"/>
            <a:ext cx="6225756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veat Brush"/>
              <a:buNone/>
              <a:defRPr sz="8000" b="0" i="0" u="none" strike="noStrike" cap="none">
                <a:solidFill>
                  <a:schemeClr val="accent1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veat Brush"/>
              <a:buNone/>
              <a:defRPr sz="4800" b="0" i="0" u="none" strike="noStrike" cap="none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veat Brush"/>
              <a:buNone/>
              <a:defRPr sz="4800" b="0" i="0" u="none" strike="noStrike" cap="none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veat Brush"/>
              <a:buNone/>
              <a:defRPr sz="4800" b="0" i="0" u="none" strike="noStrike" cap="none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veat Brush"/>
              <a:buNone/>
              <a:defRPr sz="4800" b="0" i="0" u="none" strike="noStrike" cap="none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veat Brush"/>
              <a:buNone/>
              <a:defRPr sz="4800" b="0" i="0" u="none" strike="noStrike" cap="none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veat Brush"/>
              <a:buNone/>
              <a:defRPr sz="4800" b="0" i="0" u="none" strike="noStrike" cap="none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veat Brush"/>
              <a:buNone/>
              <a:defRPr sz="4800" b="0" i="0" u="none" strike="noStrike" cap="none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veat Brush"/>
              <a:buNone/>
              <a:defRPr sz="4800" b="0" i="0" u="none" strike="noStrike" cap="none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3600"/>
              <a:buFont typeface="Caveat Brush"/>
              <a:buNone/>
              <a:tabLst/>
              <a:defRPr/>
            </a:pPr>
            <a:r>
              <a:rPr kumimoji="0" lang="en-US" sz="13800" b="0" i="0" u="none" strike="noStrike" kern="0" cap="none" spc="0" normalizeH="0" baseline="0" noProof="0" dirty="0">
                <a:ln w="28575">
                  <a:solidFill>
                    <a:srgbClr val="333333">
                      <a:lumMod val="50000"/>
                    </a:srgbClr>
                  </a:solidFill>
                  <a:prstDash val="dash"/>
                </a:ln>
                <a:solidFill>
                  <a:srgbClr val="DEC1E3">
                    <a:lumMod val="75000"/>
                  </a:srgbClr>
                </a:solidFill>
                <a:effectLst/>
                <a:uLnTx/>
                <a:uFillTx/>
                <a:latin typeface="SVN-SAF" panose="02040603050506020204" pitchFamily="18" charset="0"/>
                <a:sym typeface="Caveat Brush"/>
              </a:rPr>
              <a:t>HOẠT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3600"/>
              <a:buFont typeface="Caveat Brush"/>
              <a:buNone/>
              <a:tabLst/>
              <a:defRPr/>
            </a:pPr>
            <a:r>
              <a:rPr kumimoji="0" lang="en-US" sz="13800" b="0" i="0" u="none" strike="noStrike" kern="0" cap="none" spc="0" normalizeH="0" baseline="0" noProof="0" dirty="0">
                <a:ln w="28575">
                  <a:solidFill>
                    <a:srgbClr val="333333">
                      <a:lumMod val="50000"/>
                    </a:srgbClr>
                  </a:solidFill>
                  <a:prstDash val="dash"/>
                </a:ln>
                <a:solidFill>
                  <a:srgbClr val="DEC1E3">
                    <a:lumMod val="75000"/>
                  </a:srgbClr>
                </a:solidFill>
                <a:effectLst/>
                <a:uLnTx/>
                <a:uFillTx/>
                <a:latin typeface="SVN-SAF" panose="02040603050506020204" pitchFamily="18" charset="0"/>
                <a:sym typeface="Caveat Brush"/>
              </a:rPr>
              <a:t>ĐỘNG</a:t>
            </a:r>
          </a:p>
        </p:txBody>
      </p:sp>
    </p:spTree>
    <p:extLst>
      <p:ext uri="{BB962C8B-B14F-4D97-AF65-F5344CB8AC3E}">
        <p14:creationId xmlns:p14="http://schemas.microsoft.com/office/powerpoint/2010/main" val="1561313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8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8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8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8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8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8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8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9" grpId="0"/>
      <p:bldP spid="810" grpId="0"/>
      <p:bldP spid="888" grpId="0" animBg="1"/>
      <p:bldP spid="892" grpId="0" animBg="1"/>
      <p:bldP spid="13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>
          <a:xfrm>
            <a:off x="351692" y="316523"/>
            <a:ext cx="11482754" cy="6260123"/>
          </a:xfrm>
          <a:prstGeom prst="roundRect">
            <a:avLst>
              <a:gd name="adj" fmla="val 6171"/>
            </a:avLst>
          </a:prstGeom>
          <a:solidFill>
            <a:schemeClr val="accent6"/>
          </a:solidFill>
          <a:ln>
            <a:prstDash val="dashDot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5EAD8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0" name="Picture 6" descr="Cute couple holding coffee and matcha tea cartoon character illustration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96965">
                        <a14:foregroundMark x1="65176" y1="77000" x2="64537" y2="81000"/>
                        <a14:foregroundMark x1="64537" y1="76400" x2="64537" y2="76400"/>
                        <a14:foregroundMark x1="68530" y1="73200" x2="67093" y2="73200"/>
                        <a14:foregroundMark x1="73802" y1="68200" x2="74601" y2="68200"/>
                        <a14:foregroundMark x1="23003" y1="60200" x2="23003" y2="60200"/>
                        <a14:foregroundMark x1="34505" y1="74200" x2="34505" y2="74200"/>
                        <a14:foregroundMark x1="33067" y1="70200" x2="33067" y2="70200"/>
                        <a14:foregroundMark x1="33866" y1="88600" x2="33866" y2="88600"/>
                        <a14:foregroundMark x1="36741" y1="86000" x2="36741" y2="86000"/>
                        <a14:foregroundMark x1="31150" y1="85400" x2="31150" y2="85400"/>
                        <a14:foregroundMark x1="32268" y1="78200" x2="32268" y2="78200"/>
                        <a14:foregroundMark x1="32428" y1="78200" x2="34505" y2="80000"/>
                        <a14:foregroundMark x1="36581" y1="82000" x2="37380" y2="82000"/>
                        <a14:foregroundMark x1="37380" y1="82000" x2="37380" y2="82000"/>
                        <a14:foregroundMark x1="37380" y1="82000" x2="37380" y2="82000"/>
                        <a14:foregroundMark x1="32428" y1="82000" x2="28435" y2="87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4677" y="-216732"/>
            <a:ext cx="3277409" cy="2617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854611" y="1186469"/>
            <a:ext cx="1800666" cy="641839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  <a:prstDash val="dashDot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333333">
                    <a:lumMod val="50000"/>
                  </a:srgbClr>
                </a:solidFill>
                <a:effectLst/>
                <a:uLnTx/>
                <a:uFillTx/>
                <a:latin typeface="#9Slide07 SVNDessert Menu Scrip" panose="00000500000000000000" pitchFamily="2" charset="0"/>
                <a:ea typeface="+mn-ea"/>
                <a:cs typeface="+mn-cs"/>
              </a:rPr>
              <a:t>Số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333333">
                    <a:lumMod val="50000"/>
                  </a:srgbClr>
                </a:solidFill>
                <a:effectLst/>
                <a:uLnTx/>
                <a:uFillTx/>
                <a:latin typeface="#9Slide07 SVNDessert Menu Scrip" panose="00000500000000000000" pitchFamily="2" charset="0"/>
                <a:ea typeface="+mn-ea"/>
                <a:cs typeface="+mn-cs"/>
              </a:rPr>
              <a:t>?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51691" y="903225"/>
            <a:ext cx="1005840" cy="995422"/>
          </a:xfrm>
          <a:prstGeom prst="ellipse">
            <a:avLst/>
          </a:prstGeom>
          <a:solidFill>
            <a:schemeClr val="bg2">
              <a:lumMod val="50000"/>
            </a:schemeClr>
          </a:solidFill>
          <a:ln w="38100">
            <a:solidFill>
              <a:schemeClr val="tx1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7 SVNDessert Menu Scrip" panose="00000500000000000000" pitchFamily="2" charset="0"/>
                <a:ea typeface="+mn-ea"/>
                <a:cs typeface="+mn-cs"/>
              </a:rPr>
              <a:t>1</a:t>
            </a: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396FB9D9-FB8A-62D0-B511-CBD6BBC0C1C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75436419"/>
              </p:ext>
            </p:extLst>
          </p:nvPr>
        </p:nvGraphicFramePr>
        <p:xfrm>
          <a:off x="351692" y="2293658"/>
          <a:ext cx="11482755" cy="35661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978108">
                  <a:extLst>
                    <a:ext uri="{9D8B030D-6E8A-4147-A177-3AD203B41FA5}">
                      <a16:colId xmlns:a16="http://schemas.microsoft.com/office/drawing/2014/main" val="1645042372"/>
                    </a:ext>
                  </a:extLst>
                </a:gridCol>
                <a:gridCol w="2501549">
                  <a:extLst>
                    <a:ext uri="{9D8B030D-6E8A-4147-A177-3AD203B41FA5}">
                      <a16:colId xmlns:a16="http://schemas.microsoft.com/office/drawing/2014/main" val="579604123"/>
                    </a:ext>
                  </a:extLst>
                </a:gridCol>
                <a:gridCol w="2501549">
                  <a:extLst>
                    <a:ext uri="{9D8B030D-6E8A-4147-A177-3AD203B41FA5}">
                      <a16:colId xmlns:a16="http://schemas.microsoft.com/office/drawing/2014/main" val="1445105044"/>
                    </a:ext>
                  </a:extLst>
                </a:gridCol>
                <a:gridCol w="2501549">
                  <a:extLst>
                    <a:ext uri="{9D8B030D-6E8A-4147-A177-3AD203B41FA5}">
                      <a16:colId xmlns:a16="http://schemas.microsoft.com/office/drawing/2014/main" val="1308782205"/>
                    </a:ext>
                  </a:extLst>
                </a:gridCol>
              </a:tblGrid>
              <a:tr h="652506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err="1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Độ</a:t>
                      </a:r>
                      <a:r>
                        <a:rPr lang="en-US" sz="3600" b="1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dirty="0" err="1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dài</a:t>
                      </a:r>
                      <a:r>
                        <a:rPr lang="en-US" sz="3600" b="1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dirty="0" err="1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cạnh</a:t>
                      </a:r>
                      <a:r>
                        <a:rPr lang="en-US" sz="3600" b="1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dirty="0" err="1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hình</a:t>
                      </a:r>
                      <a:r>
                        <a:rPr lang="en-US" sz="3600" b="1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dirty="0" err="1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vuông</a:t>
                      </a:r>
                      <a:endParaRPr lang="en-US" sz="3600" b="1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E1506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 cm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E1506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 cm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E1506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 cm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E1506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4431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Chu vi </a:t>
                      </a:r>
                      <a:r>
                        <a:rPr lang="en-US" sz="3600" b="1" dirty="0" err="1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hình</a:t>
                      </a:r>
                      <a:r>
                        <a:rPr lang="en-US" sz="3600" b="1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dirty="0" err="1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vuông</a:t>
                      </a:r>
                      <a:endParaRPr lang="en-US" sz="3600" b="1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E1506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 cm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E1506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cm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E1506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cm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E1506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21576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err="1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Diện</a:t>
                      </a:r>
                      <a:r>
                        <a:rPr lang="en-US" sz="3600" b="1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dirty="0" err="1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tích</a:t>
                      </a:r>
                      <a:r>
                        <a:rPr lang="en-US" sz="3600" b="1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dirty="0" err="1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hình</a:t>
                      </a:r>
                      <a:r>
                        <a:rPr lang="en-US" sz="3600" b="1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dirty="0" err="1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vuông</a:t>
                      </a:r>
                      <a:endParaRPr lang="en-US" sz="3600" b="1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E1506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 cm</a:t>
                      </a:r>
                      <a:r>
                        <a:rPr lang="en-US" sz="3600" b="1" baseline="3000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E1506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cm</a:t>
                      </a:r>
                      <a:r>
                        <a:rPr lang="en-US" sz="3600" b="1" baseline="3000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sz="3600" b="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E1506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cm</a:t>
                      </a:r>
                      <a:r>
                        <a:rPr lang="en-US" sz="3600" b="1" baseline="3000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sz="3600" b="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E1506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3893652"/>
                  </a:ext>
                </a:extLst>
              </a:tr>
            </a:tbl>
          </a:graphicData>
        </a:graphic>
      </p:graphicFrame>
      <p:sp>
        <p:nvSpPr>
          <p:cNvPr id="16" name="Rectangle 15"/>
          <p:cNvSpPr/>
          <p:nvPr/>
        </p:nvSpPr>
        <p:spPr>
          <a:xfrm>
            <a:off x="7000711" y="3715831"/>
            <a:ext cx="633047" cy="60666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B686721-1AEB-8484-B1A0-BF102352CA74}"/>
              </a:ext>
            </a:extLst>
          </p:cNvPr>
          <p:cNvSpPr/>
          <p:nvPr/>
        </p:nvSpPr>
        <p:spPr>
          <a:xfrm>
            <a:off x="6979032" y="4940140"/>
            <a:ext cx="633047" cy="60666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0157826-5659-209C-5BEA-3F3B5181E0AE}"/>
              </a:ext>
            </a:extLst>
          </p:cNvPr>
          <p:cNvSpPr/>
          <p:nvPr/>
        </p:nvSpPr>
        <p:spPr>
          <a:xfrm>
            <a:off x="9453483" y="3749935"/>
            <a:ext cx="633047" cy="60666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E2DB404-8F23-DE5B-4A09-B07068E4D670}"/>
              </a:ext>
            </a:extLst>
          </p:cNvPr>
          <p:cNvSpPr/>
          <p:nvPr/>
        </p:nvSpPr>
        <p:spPr>
          <a:xfrm>
            <a:off x="9453483" y="4947653"/>
            <a:ext cx="633047" cy="60666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</a:p>
        </p:txBody>
      </p:sp>
      <p:sp>
        <p:nvSpPr>
          <p:cNvPr id="18" name="Rectangle 17"/>
          <p:cNvSpPr/>
          <p:nvPr/>
        </p:nvSpPr>
        <p:spPr>
          <a:xfrm>
            <a:off x="6982195" y="3682381"/>
            <a:ext cx="654726" cy="65238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none" strike="noStrike" kern="1200" normalizeH="0" baseline="0" noProof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20</a:t>
            </a:r>
          </a:p>
        </p:txBody>
      </p:sp>
      <p:sp>
        <p:nvSpPr>
          <p:cNvPr id="19" name="Rectangle 18"/>
          <p:cNvSpPr/>
          <p:nvPr/>
        </p:nvSpPr>
        <p:spPr>
          <a:xfrm>
            <a:off x="9453483" y="3682381"/>
            <a:ext cx="654726" cy="674223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none" strike="noStrike" kern="1200" normalizeH="0" baseline="0" noProof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36</a:t>
            </a:r>
          </a:p>
        </p:txBody>
      </p:sp>
      <p:sp>
        <p:nvSpPr>
          <p:cNvPr id="20" name="Rectangle 19"/>
          <p:cNvSpPr/>
          <p:nvPr/>
        </p:nvSpPr>
        <p:spPr>
          <a:xfrm>
            <a:off x="9453482" y="4943126"/>
            <a:ext cx="634678" cy="61275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none" strike="noStrike" kern="1200" normalizeH="0" baseline="0" noProof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81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714883E-257A-F22B-3D6C-B993208F96AA}"/>
              </a:ext>
            </a:extLst>
          </p:cNvPr>
          <p:cNvSpPr/>
          <p:nvPr/>
        </p:nvSpPr>
        <p:spPr>
          <a:xfrm>
            <a:off x="6968192" y="4917210"/>
            <a:ext cx="654726" cy="65238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25</a:t>
            </a:r>
            <a:endParaRPr kumimoji="0" lang="en-US" sz="3200" i="0" u="none" strike="noStrike" kern="1200" normalizeH="0" baseline="0" noProof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9540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3" grpId="0" animBg="1"/>
      <p:bldP spid="2" grpId="0" animBg="1"/>
      <p:bldP spid="16" grpId="0" animBg="1"/>
      <p:bldP spid="23" grpId="0" animBg="1"/>
      <p:bldP spid="24" grpId="0" animBg="1"/>
      <p:bldP spid="25" grpId="0" animBg="1"/>
      <p:bldP spid="18" grpId="0" animBg="1"/>
      <p:bldP spid="19" grpId="0" animBg="1"/>
      <p:bldP spid="20" grpId="0" animBg="1"/>
      <p:bldP spid="2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>
          <a:xfrm>
            <a:off x="351692" y="316523"/>
            <a:ext cx="11482754" cy="6260123"/>
          </a:xfrm>
          <a:prstGeom prst="roundRect">
            <a:avLst>
              <a:gd name="adj" fmla="val 6171"/>
            </a:avLst>
          </a:prstGeom>
          <a:solidFill>
            <a:schemeClr val="accent6"/>
          </a:solidFill>
          <a:ln>
            <a:prstDash val="dashDot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5EAD8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5845" y="167054"/>
            <a:ext cx="1005840" cy="995422"/>
          </a:xfrm>
          <a:prstGeom prst="ellipse">
            <a:avLst/>
          </a:prstGeom>
          <a:solidFill>
            <a:schemeClr val="bg2">
              <a:lumMod val="50000"/>
            </a:schemeClr>
          </a:solidFill>
          <a:ln w="38100">
            <a:solidFill>
              <a:schemeClr val="tx1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srgbClr val="FFFFFF"/>
                </a:solidFill>
                <a:latin typeface="#9Slide07 SVNDessert Menu Scrip" panose="00000500000000000000" pitchFamily="2" charset="0"/>
              </a:rPr>
              <a:t>2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#9Slide07 SVNDessert Menu Scrip" panose="00000500000000000000" pitchFamily="2" charset="0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ADB597B-1B66-DA47-6656-2614BD8C4B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7619" y="3178845"/>
            <a:ext cx="7976827" cy="336263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8CD6175-7BE1-837D-2D91-F02EA0F7DA02}"/>
              </a:ext>
            </a:extLst>
          </p:cNvPr>
          <p:cNvSpPr txBox="1"/>
          <p:nvPr/>
        </p:nvSpPr>
        <p:spPr>
          <a:xfrm>
            <a:off x="1192421" y="316523"/>
            <a:ext cx="1081787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u="none" strike="noStrike" kern="1200" cap="none" spc="0" normalizeH="0" baseline="0" noProof="0" dirty="0" err="1">
                <a:ln>
                  <a:noFill/>
                </a:ln>
                <a:solidFill>
                  <a:srgbClr val="C9D221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kumimoji="0" lang="en-US" sz="3600" u="none" strike="noStrike" kern="1200" cap="none" spc="0" normalizeH="0" noProof="0" dirty="0">
                <a:ln>
                  <a:noFill/>
                </a:ln>
                <a:solidFill>
                  <a:srgbClr val="C9D221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u="none" strike="noStrike" kern="1200" cap="none" spc="0" normalizeH="0" noProof="0" dirty="0" err="1">
                <a:ln>
                  <a:noFill/>
                </a:ln>
                <a:solidFill>
                  <a:srgbClr val="C9D221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kumimoji="0" lang="en-US" sz="3600" u="none" strike="noStrike" kern="1200" cap="none" spc="0" normalizeH="0" noProof="0" dirty="0">
                <a:ln>
                  <a:noFill/>
                </a:ln>
                <a:solidFill>
                  <a:srgbClr val="C9D221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u="none" strike="noStrike" kern="1200" cap="none" spc="0" normalizeH="0" noProof="0" dirty="0" err="1">
                <a:ln>
                  <a:noFill/>
                </a:ln>
                <a:solidFill>
                  <a:srgbClr val="C9D221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miếng</a:t>
            </a:r>
            <a:r>
              <a:rPr kumimoji="0" lang="en-US" sz="3600" u="none" strike="noStrike" kern="1200" cap="none" spc="0" normalizeH="0" noProof="0" dirty="0">
                <a:ln>
                  <a:noFill/>
                </a:ln>
                <a:solidFill>
                  <a:srgbClr val="C9D221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bánh </a:t>
            </a:r>
            <a:r>
              <a:rPr kumimoji="0" lang="en-US" sz="3600" u="none" strike="noStrike" kern="1200" cap="none" spc="0" normalizeH="0" noProof="0" dirty="0" err="1">
                <a:ln>
                  <a:noFill/>
                </a:ln>
                <a:solidFill>
                  <a:srgbClr val="C9D221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kumimoji="0" lang="en-US" sz="3600" u="none" strike="noStrike" kern="1200" cap="none" spc="0" normalizeH="0" noProof="0" dirty="0">
                <a:ln>
                  <a:noFill/>
                </a:ln>
                <a:solidFill>
                  <a:srgbClr val="C9D221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u="none" strike="noStrike" kern="1200" cap="none" spc="0" normalizeH="0" noProof="0" dirty="0" err="1">
                <a:ln>
                  <a:noFill/>
                </a:ln>
                <a:solidFill>
                  <a:srgbClr val="C9D221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vuông</a:t>
            </a:r>
            <a:r>
              <a:rPr kumimoji="0" lang="en-US" sz="3600" u="none" strike="noStrike" kern="1200" cap="none" spc="0" normalizeH="0" noProof="0" dirty="0">
                <a:ln>
                  <a:noFill/>
                </a:ln>
                <a:solidFill>
                  <a:srgbClr val="C9D221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u="none" strike="noStrike" kern="1200" cap="none" spc="0" normalizeH="0" noProof="0" dirty="0" err="1">
                <a:ln>
                  <a:noFill/>
                </a:ln>
                <a:solidFill>
                  <a:srgbClr val="C9D221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kumimoji="0" lang="en-US" sz="3600" u="none" strike="noStrike" kern="1200" cap="none" spc="0" normalizeH="0" noProof="0" dirty="0">
                <a:ln>
                  <a:noFill/>
                </a:ln>
                <a:solidFill>
                  <a:srgbClr val="C9D221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8 cm. </a:t>
            </a:r>
          </a:p>
          <a:p>
            <a:pPr marL="742950" marR="0" lvl="0" indent="-7429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lang="en-US" sz="3600" dirty="0" err="1">
                <a:solidFill>
                  <a:srgbClr val="C9D22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3600" dirty="0">
                <a:solidFill>
                  <a:srgbClr val="C9D22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C9D22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3600" dirty="0">
                <a:solidFill>
                  <a:srgbClr val="C9D22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C9D22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3600" dirty="0">
                <a:solidFill>
                  <a:srgbClr val="C9D22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C9D22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miếng</a:t>
            </a:r>
            <a:r>
              <a:rPr lang="en-US" sz="3600" dirty="0">
                <a:solidFill>
                  <a:srgbClr val="C9D22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bánh </a:t>
            </a:r>
            <a:r>
              <a:rPr lang="en-US" sz="3600" dirty="0" err="1">
                <a:solidFill>
                  <a:srgbClr val="C9D22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600" dirty="0">
                <a:solidFill>
                  <a:srgbClr val="C9D22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C9D22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vuông</a:t>
            </a:r>
            <a:r>
              <a:rPr lang="en-US" sz="3600" dirty="0">
                <a:solidFill>
                  <a:srgbClr val="C9D22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C9D22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3600" dirty="0">
                <a:solidFill>
                  <a:srgbClr val="C9D22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742950" marR="0" lvl="0" indent="-7429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kumimoji="0" lang="en-US" sz="3600" u="none" strike="noStrike" kern="1200" cap="none" spc="0" normalizeH="0" baseline="0" noProof="0" dirty="0" err="1">
                <a:ln>
                  <a:noFill/>
                </a:ln>
                <a:solidFill>
                  <a:srgbClr val="C9D221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Nếu</a:t>
            </a:r>
            <a:r>
              <a:rPr kumimoji="0" lang="en-US" sz="3600" u="none" strike="noStrike" kern="1200" cap="none" spc="0" normalizeH="0" baseline="0" noProof="0" dirty="0">
                <a:ln>
                  <a:noFill/>
                </a:ln>
                <a:solidFill>
                  <a:srgbClr val="C9D221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u="none" strike="noStrike" kern="1200" cap="none" spc="0" normalizeH="0" baseline="0" noProof="0" dirty="0" err="1">
                <a:ln>
                  <a:noFill/>
                </a:ln>
                <a:solidFill>
                  <a:srgbClr val="C9D221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cắt</a:t>
            </a:r>
            <a:r>
              <a:rPr kumimoji="0" lang="en-US" sz="3600" u="none" strike="noStrike" kern="1200" cap="none" spc="0" normalizeH="0" noProof="0" dirty="0">
                <a:ln>
                  <a:noFill/>
                </a:ln>
                <a:solidFill>
                  <a:srgbClr val="C9D221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u="none" strike="noStrike" kern="1200" cap="none" spc="0" normalizeH="0" noProof="0" dirty="0" err="1">
                <a:ln>
                  <a:noFill/>
                </a:ln>
                <a:solidFill>
                  <a:srgbClr val="C9D221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kumimoji="0" lang="en-US" sz="3600" u="none" strike="noStrike" kern="1200" cap="none" spc="0" normalizeH="0" noProof="0" dirty="0">
                <a:ln>
                  <a:noFill/>
                </a:ln>
                <a:solidFill>
                  <a:srgbClr val="C9D221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u="none" strike="noStrike" kern="1200" cap="none" spc="0" normalizeH="0" noProof="0" dirty="0" err="1">
                <a:ln>
                  <a:noFill/>
                </a:ln>
                <a:solidFill>
                  <a:srgbClr val="C9D221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kumimoji="0" lang="en-US" sz="3600" u="none" strike="noStrike" kern="1200" cap="none" spc="0" normalizeH="0" noProof="0" dirty="0">
                <a:ln>
                  <a:noFill/>
                </a:ln>
                <a:solidFill>
                  <a:srgbClr val="C9D221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u="none" strike="noStrike" kern="1200" cap="none" spc="0" normalizeH="0" noProof="0" dirty="0" err="1">
                <a:ln>
                  <a:noFill/>
                </a:ln>
                <a:solidFill>
                  <a:srgbClr val="C9D221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kumimoji="0" lang="en-US" sz="3600" u="none" strike="noStrike" kern="1200" cap="none" spc="0" normalizeH="0" noProof="0" dirty="0">
                <a:ln>
                  <a:noFill/>
                </a:ln>
                <a:solidFill>
                  <a:srgbClr val="C9D221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u="none" strike="noStrike" kern="1200" cap="none" spc="0" normalizeH="0" noProof="0" dirty="0" err="1">
                <a:ln>
                  <a:noFill/>
                </a:ln>
                <a:solidFill>
                  <a:srgbClr val="C9D221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vuông</a:t>
            </a:r>
            <a:r>
              <a:rPr kumimoji="0" lang="en-US" sz="3600" u="none" strike="noStrike" kern="1200" cap="none" spc="0" normalizeH="0" noProof="0" dirty="0">
                <a:ln>
                  <a:noFill/>
                </a:ln>
                <a:solidFill>
                  <a:srgbClr val="C9D221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u="none" strike="noStrike" kern="1200" cap="none" spc="0" normalizeH="0" noProof="0" dirty="0" err="1">
                <a:ln>
                  <a:noFill/>
                </a:ln>
                <a:solidFill>
                  <a:srgbClr val="C9D221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kumimoji="0" lang="en-US" sz="3600" u="none" strike="noStrike" kern="1200" cap="none" spc="0" normalizeH="0" noProof="0" dirty="0">
                <a:ln>
                  <a:noFill/>
                </a:ln>
                <a:solidFill>
                  <a:srgbClr val="C9D221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u="none" strike="noStrike" kern="1200" cap="none" spc="0" normalizeH="0" noProof="0" dirty="0" err="1">
                <a:ln>
                  <a:noFill/>
                </a:ln>
                <a:solidFill>
                  <a:srgbClr val="C9D221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kumimoji="0" lang="en-US" sz="3600" u="none" strike="noStrike" kern="1200" cap="none" spc="0" normalizeH="0" noProof="0" dirty="0">
                <a:ln>
                  <a:noFill/>
                </a:ln>
                <a:solidFill>
                  <a:srgbClr val="C9D221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3cm ở </a:t>
            </a:r>
            <a:r>
              <a:rPr kumimoji="0" lang="en-US" sz="3600" u="none" strike="noStrike" kern="1200" cap="none" spc="0" normalizeH="0" noProof="0" dirty="0" err="1">
                <a:ln>
                  <a:noFill/>
                </a:ln>
                <a:solidFill>
                  <a:srgbClr val="C9D221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góc</a:t>
            </a:r>
            <a:r>
              <a:rPr kumimoji="0" lang="en-US" sz="3600" u="none" strike="noStrike" kern="1200" cap="none" spc="0" normalizeH="0" noProof="0" dirty="0">
                <a:ln>
                  <a:noFill/>
                </a:ln>
                <a:solidFill>
                  <a:srgbClr val="C9D221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u="none" strike="noStrike" kern="1200" cap="none" spc="0" normalizeH="0" noProof="0" dirty="0" err="1">
                <a:ln>
                  <a:noFill/>
                </a:ln>
                <a:solidFill>
                  <a:srgbClr val="C9D221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kumimoji="0" lang="en-US" sz="3600" u="none" strike="noStrike" kern="1200" cap="none" spc="0" normalizeH="0" noProof="0" dirty="0">
                <a:ln>
                  <a:noFill/>
                </a:ln>
                <a:solidFill>
                  <a:srgbClr val="C9D221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u="none" strike="noStrike" kern="1200" cap="none" spc="0" normalizeH="0" noProof="0" dirty="0" err="1">
                <a:ln>
                  <a:noFill/>
                </a:ln>
                <a:solidFill>
                  <a:srgbClr val="C9D221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miếng</a:t>
            </a:r>
            <a:r>
              <a:rPr kumimoji="0" lang="en-US" sz="3600" u="none" strike="noStrike" kern="1200" cap="none" spc="0" normalizeH="0" noProof="0" dirty="0">
                <a:ln>
                  <a:noFill/>
                </a:ln>
                <a:solidFill>
                  <a:srgbClr val="C9D221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bánh </a:t>
            </a:r>
            <a:r>
              <a:rPr kumimoji="0" lang="en-US" sz="3600" u="none" strike="noStrike" kern="1200" cap="none" spc="0" normalizeH="0" noProof="0" dirty="0" err="1">
                <a:ln>
                  <a:noFill/>
                </a:ln>
                <a:solidFill>
                  <a:srgbClr val="C9D221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thì</a:t>
            </a:r>
            <a:r>
              <a:rPr kumimoji="0" lang="en-US" sz="3600" u="none" strike="noStrike" kern="1200" cap="none" spc="0" normalizeH="0" noProof="0" dirty="0">
                <a:ln>
                  <a:noFill/>
                </a:ln>
                <a:solidFill>
                  <a:srgbClr val="C9D221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u="none" strike="noStrike" kern="1200" cap="none" spc="0" normalizeH="0" noProof="0" dirty="0" err="1">
                <a:ln>
                  <a:noFill/>
                </a:ln>
                <a:solidFill>
                  <a:srgbClr val="C9D221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kumimoji="0" lang="en-US" sz="3600" u="none" strike="noStrike" kern="1200" cap="none" spc="0" normalizeH="0" noProof="0" dirty="0">
                <a:ln>
                  <a:noFill/>
                </a:ln>
                <a:solidFill>
                  <a:srgbClr val="C9D221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u="none" strike="noStrike" kern="1200" cap="none" spc="0" normalizeH="0" noProof="0" dirty="0" err="1">
                <a:ln>
                  <a:noFill/>
                </a:ln>
                <a:solidFill>
                  <a:srgbClr val="C9D221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kumimoji="0" lang="en-US" sz="3600" u="none" strike="noStrike" kern="1200" cap="none" spc="0" normalizeH="0" noProof="0" dirty="0">
                <a:ln>
                  <a:noFill/>
                </a:ln>
                <a:solidFill>
                  <a:srgbClr val="C9D221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u="none" strike="noStrike" kern="1200" cap="none" spc="0" normalizeH="0" noProof="0" dirty="0" err="1">
                <a:ln>
                  <a:noFill/>
                </a:ln>
                <a:solidFill>
                  <a:srgbClr val="C9D221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kumimoji="0" lang="en-US" sz="3600" u="none" strike="noStrike" kern="1200" cap="none" spc="0" normalizeH="0" noProof="0" dirty="0">
                <a:ln>
                  <a:noFill/>
                </a:ln>
                <a:solidFill>
                  <a:srgbClr val="C9D221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u="none" strike="noStrike" kern="1200" cap="none" spc="0" normalizeH="0" noProof="0" dirty="0" err="1">
                <a:ln>
                  <a:noFill/>
                </a:ln>
                <a:solidFill>
                  <a:srgbClr val="C9D221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miếng</a:t>
            </a:r>
            <a:r>
              <a:rPr kumimoji="0" lang="en-US" sz="3600" u="none" strike="noStrike" kern="1200" cap="none" spc="0" normalizeH="0" noProof="0" dirty="0">
                <a:ln>
                  <a:noFill/>
                </a:ln>
                <a:solidFill>
                  <a:srgbClr val="C9D221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bánh </a:t>
            </a:r>
            <a:r>
              <a:rPr kumimoji="0" lang="en-US" sz="3600" u="none" strike="noStrike" kern="1200" cap="none" spc="0" normalizeH="0" noProof="0" dirty="0" err="1">
                <a:ln>
                  <a:noFill/>
                </a:ln>
                <a:solidFill>
                  <a:srgbClr val="C9D221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còn</a:t>
            </a:r>
            <a:r>
              <a:rPr kumimoji="0" lang="en-US" sz="3600" u="none" strike="noStrike" kern="1200" cap="none" spc="0" normalizeH="0" noProof="0" dirty="0">
                <a:ln>
                  <a:noFill/>
                </a:ln>
                <a:solidFill>
                  <a:srgbClr val="C9D221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u="none" strike="noStrike" kern="1200" cap="none" spc="0" normalizeH="0" noProof="0" dirty="0" err="1">
                <a:ln>
                  <a:noFill/>
                </a:ln>
                <a:solidFill>
                  <a:srgbClr val="C9D221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kumimoji="0" lang="en-US" sz="3600" u="none" strike="noStrike" kern="1200" cap="none" spc="0" normalizeH="0" noProof="0" dirty="0">
                <a:ln>
                  <a:noFill/>
                </a:ln>
                <a:solidFill>
                  <a:srgbClr val="C9D221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u="none" strike="noStrike" kern="1200" cap="none" spc="0" normalizeH="0" noProof="0" dirty="0" err="1">
                <a:ln>
                  <a:noFill/>
                </a:ln>
                <a:solidFill>
                  <a:srgbClr val="C9D221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kumimoji="0" lang="en-US" sz="3600" u="none" strike="noStrike" kern="1200" cap="none" spc="0" normalizeH="0" noProof="0" dirty="0">
                <a:ln>
                  <a:noFill/>
                </a:ln>
                <a:solidFill>
                  <a:srgbClr val="C9D221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bao </a:t>
            </a:r>
            <a:r>
              <a:rPr kumimoji="0" lang="en-US" sz="3600" u="none" strike="noStrike" kern="1200" cap="none" spc="0" normalizeH="0" noProof="0" dirty="0" err="1">
                <a:ln>
                  <a:noFill/>
                </a:ln>
                <a:solidFill>
                  <a:srgbClr val="C9D221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kumimoji="0" lang="en-US" sz="3600" u="none" strike="noStrike" kern="1200" cap="none" spc="0" normalizeH="0" noProof="0" dirty="0">
                <a:ln>
                  <a:noFill/>
                </a:ln>
                <a:solidFill>
                  <a:srgbClr val="C9D221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u="none" strike="noStrike" kern="1200" cap="none" spc="0" normalizeH="0" noProof="0" dirty="0" err="1">
                <a:ln>
                  <a:noFill/>
                </a:ln>
                <a:solidFill>
                  <a:srgbClr val="C9D221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xăng</a:t>
            </a:r>
            <a:r>
              <a:rPr kumimoji="0" lang="en-US" sz="3600" u="none" strike="noStrike" kern="1200" cap="none" spc="0" normalizeH="0" noProof="0" dirty="0">
                <a:ln>
                  <a:noFill/>
                </a:ln>
                <a:solidFill>
                  <a:srgbClr val="C9D221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– </a:t>
            </a:r>
            <a:r>
              <a:rPr kumimoji="0" lang="en-US" sz="3600" u="none" strike="noStrike" kern="1200" cap="none" spc="0" normalizeH="0" noProof="0" dirty="0" err="1">
                <a:ln>
                  <a:noFill/>
                </a:ln>
                <a:solidFill>
                  <a:srgbClr val="C9D221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ti</a:t>
            </a:r>
            <a:r>
              <a:rPr kumimoji="0" lang="en-US" sz="3600" u="none" strike="noStrike" kern="1200" cap="none" spc="0" normalizeH="0" noProof="0" dirty="0">
                <a:ln>
                  <a:noFill/>
                </a:ln>
                <a:solidFill>
                  <a:srgbClr val="C9D221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– </a:t>
            </a:r>
            <a:r>
              <a:rPr kumimoji="0" lang="en-US" sz="3600" u="none" strike="noStrike" kern="1200" cap="none" spc="0" normalizeH="0" noProof="0" dirty="0" err="1">
                <a:ln>
                  <a:noFill/>
                </a:ln>
                <a:solidFill>
                  <a:srgbClr val="C9D221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mét</a:t>
            </a:r>
            <a:r>
              <a:rPr kumimoji="0" lang="en-US" sz="3600" u="none" strike="noStrike" kern="1200" cap="none" spc="0" normalizeH="0" noProof="0" dirty="0">
                <a:ln>
                  <a:noFill/>
                </a:ln>
                <a:solidFill>
                  <a:srgbClr val="C9D221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u="none" strike="noStrike" kern="1200" cap="none" spc="0" normalizeH="0" noProof="0" dirty="0" err="1">
                <a:ln>
                  <a:noFill/>
                </a:ln>
                <a:solidFill>
                  <a:srgbClr val="C9D221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vuông</a:t>
            </a:r>
            <a:r>
              <a:rPr kumimoji="0" lang="en-US" sz="3600" u="none" strike="noStrike" kern="1200" cap="none" spc="0" normalizeH="0" noProof="0" dirty="0">
                <a:ln>
                  <a:noFill/>
                </a:ln>
                <a:solidFill>
                  <a:srgbClr val="C9D221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kumimoji="0" lang="en-US" sz="3600" u="none" strike="noStrike" kern="1200" cap="none" spc="0" normalizeH="0" baseline="0" noProof="0" dirty="0">
              <a:ln>
                <a:noFill/>
              </a:ln>
              <a:solidFill>
                <a:srgbClr val="C9D221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1350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" grpId="0" animBg="1"/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>
          <a:xfrm>
            <a:off x="354623" y="397685"/>
            <a:ext cx="11482754" cy="6260123"/>
          </a:xfrm>
          <a:prstGeom prst="roundRect">
            <a:avLst>
              <a:gd name="adj" fmla="val 6171"/>
            </a:avLst>
          </a:prstGeom>
          <a:solidFill>
            <a:schemeClr val="accent6"/>
          </a:solidFill>
          <a:ln>
            <a:prstDash val="dashDot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5EAD8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5845" y="167054"/>
            <a:ext cx="1005840" cy="995422"/>
          </a:xfrm>
          <a:prstGeom prst="ellipse">
            <a:avLst/>
          </a:prstGeom>
          <a:solidFill>
            <a:schemeClr val="bg2">
              <a:lumMod val="50000"/>
            </a:schemeClr>
          </a:solidFill>
          <a:ln w="38100">
            <a:solidFill>
              <a:schemeClr val="tx1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srgbClr val="FFFFFF"/>
                </a:solidFill>
                <a:latin typeface="#9Slide07 SVNDessert Menu Scrip" panose="00000500000000000000" pitchFamily="2" charset="0"/>
              </a:rPr>
              <a:t>2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#9Slide07 SVNDessert Menu Scrip" panose="00000500000000000000" pitchFamily="2" charset="0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8CD6175-7BE1-837D-2D91-F02EA0F7DA02}"/>
              </a:ext>
            </a:extLst>
          </p:cNvPr>
          <p:cNvSpPr txBox="1"/>
          <p:nvPr/>
        </p:nvSpPr>
        <p:spPr>
          <a:xfrm>
            <a:off x="1198284" y="808095"/>
            <a:ext cx="108178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u="none" strike="noStrike" kern="1200" cap="none" spc="0" normalizeH="0" baseline="0" noProof="0" dirty="0" err="1">
                <a:ln>
                  <a:noFill/>
                </a:ln>
                <a:solidFill>
                  <a:srgbClr val="C9D221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kumimoji="0" lang="en-US" sz="3600" u="none" strike="noStrike" kern="1200" cap="none" spc="0" normalizeH="0" noProof="0" dirty="0">
                <a:ln>
                  <a:noFill/>
                </a:ln>
                <a:solidFill>
                  <a:srgbClr val="C9D221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u="none" strike="noStrike" kern="1200" cap="none" spc="0" normalizeH="0" noProof="0" dirty="0" err="1">
                <a:ln>
                  <a:noFill/>
                </a:ln>
                <a:solidFill>
                  <a:srgbClr val="C9D221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kumimoji="0" lang="en-US" sz="3600" u="none" strike="noStrike" kern="1200" cap="none" spc="0" normalizeH="0" noProof="0" dirty="0">
                <a:ln>
                  <a:noFill/>
                </a:ln>
                <a:solidFill>
                  <a:srgbClr val="C9D221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u="none" strike="noStrike" kern="1200" cap="none" spc="0" normalizeH="0" noProof="0" dirty="0" err="1">
                <a:ln>
                  <a:noFill/>
                </a:ln>
                <a:solidFill>
                  <a:srgbClr val="C9D221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miếng</a:t>
            </a:r>
            <a:r>
              <a:rPr kumimoji="0" lang="en-US" sz="3600" u="none" strike="noStrike" kern="1200" cap="none" spc="0" normalizeH="0" noProof="0" dirty="0">
                <a:ln>
                  <a:noFill/>
                </a:ln>
                <a:solidFill>
                  <a:srgbClr val="C9D221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bánh </a:t>
            </a:r>
            <a:r>
              <a:rPr kumimoji="0" lang="en-US" sz="3600" u="none" strike="noStrike" kern="1200" cap="none" spc="0" normalizeH="0" noProof="0" dirty="0" err="1">
                <a:ln>
                  <a:noFill/>
                </a:ln>
                <a:solidFill>
                  <a:srgbClr val="C9D221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kumimoji="0" lang="en-US" sz="3600" u="none" strike="noStrike" kern="1200" cap="none" spc="0" normalizeH="0" noProof="0" dirty="0">
                <a:ln>
                  <a:noFill/>
                </a:ln>
                <a:solidFill>
                  <a:srgbClr val="C9D221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u="none" strike="noStrike" kern="1200" cap="none" spc="0" normalizeH="0" noProof="0" dirty="0" err="1">
                <a:ln>
                  <a:noFill/>
                </a:ln>
                <a:solidFill>
                  <a:srgbClr val="C9D221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vuông</a:t>
            </a:r>
            <a:r>
              <a:rPr kumimoji="0" lang="en-US" sz="3600" u="none" strike="noStrike" kern="1200" cap="none" spc="0" normalizeH="0" noProof="0" dirty="0">
                <a:ln>
                  <a:noFill/>
                </a:ln>
                <a:solidFill>
                  <a:srgbClr val="C9D221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u="none" strike="noStrike" kern="1200" cap="none" spc="0" normalizeH="0" noProof="0" dirty="0" err="1">
                <a:ln>
                  <a:noFill/>
                </a:ln>
                <a:solidFill>
                  <a:srgbClr val="C9D221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kumimoji="0" lang="en-US" sz="3600" u="none" strike="noStrike" kern="1200" cap="none" spc="0" normalizeH="0" noProof="0" dirty="0">
                <a:ln>
                  <a:noFill/>
                </a:ln>
                <a:solidFill>
                  <a:srgbClr val="C9D221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8 cm. </a:t>
            </a:r>
          </a:p>
          <a:p>
            <a:pPr marL="742950" marR="0" lvl="0" indent="-7429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lang="en-US" sz="3600" b="1" dirty="0" err="1">
                <a:solidFill>
                  <a:srgbClr val="C9D22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3600" b="1" dirty="0">
                <a:solidFill>
                  <a:srgbClr val="C9D22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9D22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3600" b="1" dirty="0">
                <a:solidFill>
                  <a:srgbClr val="C9D22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9D22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3600" b="1" dirty="0">
                <a:solidFill>
                  <a:srgbClr val="C9D22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9D22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miếng</a:t>
            </a:r>
            <a:r>
              <a:rPr lang="en-US" sz="3600" b="1" dirty="0">
                <a:solidFill>
                  <a:srgbClr val="C9D22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bánh </a:t>
            </a:r>
            <a:r>
              <a:rPr lang="en-US" sz="3600" b="1" dirty="0" err="1">
                <a:solidFill>
                  <a:srgbClr val="C9D22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600" b="1" dirty="0">
                <a:solidFill>
                  <a:srgbClr val="C9D22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9D22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vuông</a:t>
            </a:r>
            <a:r>
              <a:rPr lang="en-US" sz="3600" b="1" dirty="0">
                <a:solidFill>
                  <a:srgbClr val="C9D22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9D22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3600" b="1" dirty="0">
                <a:solidFill>
                  <a:srgbClr val="C9D22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2D29918-7902-0D10-32B2-85CB558D361E}"/>
              </a:ext>
            </a:extLst>
          </p:cNvPr>
          <p:cNvSpPr/>
          <p:nvPr/>
        </p:nvSpPr>
        <p:spPr>
          <a:xfrm>
            <a:off x="3884820" y="2458942"/>
            <a:ext cx="2541379" cy="60666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DEC1E3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DEC1E3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DEC1E3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giải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DEC1E3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7A9A0D3-EAE4-49D7-3FB4-4C8FB3A3304C}"/>
              </a:ext>
            </a:extLst>
          </p:cNvPr>
          <p:cNvSpPr txBox="1"/>
          <p:nvPr/>
        </p:nvSpPr>
        <p:spPr>
          <a:xfrm>
            <a:off x="678765" y="3313436"/>
            <a:ext cx="8450939" cy="3001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u="none" strike="noStrike" kern="1200" cap="none" spc="0" normalizeH="0" baseline="0" noProof="0" dirty="0">
                <a:ln>
                  <a:noFill/>
                </a:ln>
                <a:solidFill>
                  <a:srgbClr val="333333">
                    <a:lumMod val="75000"/>
                  </a:srgbClr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Cambria" panose="02040503050406030204" pitchFamily="18" charset="0"/>
              </a:rPr>
              <a:t>a) </a:t>
            </a:r>
            <a:r>
              <a:rPr kumimoji="0" lang="en-US" sz="4400" b="1" u="none" strike="noStrike" kern="1200" cap="none" spc="0" normalizeH="0" baseline="0" noProof="0" dirty="0" err="1">
                <a:ln>
                  <a:noFill/>
                </a:ln>
                <a:solidFill>
                  <a:srgbClr val="333333">
                    <a:lumMod val="75000"/>
                  </a:srgbClr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Cambria" panose="02040503050406030204" pitchFamily="18" charset="0"/>
              </a:rPr>
              <a:t>Diện</a:t>
            </a:r>
            <a:r>
              <a:rPr kumimoji="0" lang="en-US" sz="4400" b="1" u="none" strike="noStrike" kern="1200" cap="none" spc="0" normalizeH="0" noProof="0" dirty="0">
                <a:ln>
                  <a:noFill/>
                </a:ln>
                <a:solidFill>
                  <a:srgbClr val="333333">
                    <a:lumMod val="75000"/>
                  </a:srgbClr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Cambria" panose="02040503050406030204" pitchFamily="18" charset="0"/>
              </a:rPr>
              <a:t> </a:t>
            </a:r>
            <a:r>
              <a:rPr kumimoji="0" lang="en-US" sz="4400" b="1" u="none" strike="noStrike" kern="1200" cap="none" spc="0" normalizeH="0" noProof="0" dirty="0" err="1">
                <a:ln>
                  <a:noFill/>
                </a:ln>
                <a:solidFill>
                  <a:srgbClr val="333333">
                    <a:lumMod val="75000"/>
                  </a:srgbClr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Cambria" panose="02040503050406030204" pitchFamily="18" charset="0"/>
              </a:rPr>
              <a:t>tích</a:t>
            </a:r>
            <a:r>
              <a:rPr kumimoji="0" lang="en-US" sz="4400" b="1" u="none" strike="noStrike" kern="1200" cap="none" spc="0" normalizeH="0" noProof="0" dirty="0">
                <a:ln>
                  <a:noFill/>
                </a:ln>
                <a:solidFill>
                  <a:srgbClr val="333333">
                    <a:lumMod val="75000"/>
                  </a:srgbClr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Cambria" panose="02040503050406030204" pitchFamily="18" charset="0"/>
              </a:rPr>
              <a:t> </a:t>
            </a:r>
            <a:r>
              <a:rPr kumimoji="0" lang="en-US" sz="4400" b="1" u="none" strike="noStrike" kern="1200" cap="none" spc="0" normalizeH="0" noProof="0" dirty="0" err="1">
                <a:ln>
                  <a:noFill/>
                </a:ln>
                <a:solidFill>
                  <a:srgbClr val="333333">
                    <a:lumMod val="75000"/>
                  </a:srgbClr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Cambria" panose="02040503050406030204" pitchFamily="18" charset="0"/>
              </a:rPr>
              <a:t>miếng</a:t>
            </a:r>
            <a:r>
              <a:rPr kumimoji="0" lang="en-US" sz="4400" b="1" u="none" strike="noStrike" kern="1200" cap="none" spc="0" normalizeH="0" noProof="0" dirty="0">
                <a:ln>
                  <a:noFill/>
                </a:ln>
                <a:solidFill>
                  <a:srgbClr val="333333">
                    <a:lumMod val="75000"/>
                  </a:srgbClr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Cambria" panose="02040503050406030204" pitchFamily="18" charset="0"/>
              </a:rPr>
              <a:t> bánh </a:t>
            </a:r>
            <a:r>
              <a:rPr kumimoji="0" lang="en-US" sz="4400" b="1" u="none" strike="noStrike" kern="1200" cap="none" spc="0" normalizeH="0" noProof="0" dirty="0" err="1">
                <a:ln>
                  <a:noFill/>
                </a:ln>
                <a:solidFill>
                  <a:srgbClr val="333333">
                    <a:lumMod val="75000"/>
                  </a:srgbClr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Cambria" panose="02040503050406030204" pitchFamily="18" charset="0"/>
              </a:rPr>
              <a:t>hình</a:t>
            </a:r>
            <a:r>
              <a:rPr kumimoji="0" lang="en-US" sz="4400" b="1" u="none" strike="noStrike" kern="1200" cap="none" spc="0" normalizeH="0" noProof="0" dirty="0">
                <a:ln>
                  <a:noFill/>
                </a:ln>
                <a:solidFill>
                  <a:srgbClr val="333333">
                    <a:lumMod val="75000"/>
                  </a:srgbClr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Cambria" panose="02040503050406030204" pitchFamily="18" charset="0"/>
              </a:rPr>
              <a:t> </a:t>
            </a:r>
            <a:r>
              <a:rPr kumimoji="0" lang="en-US" sz="4400" b="1" u="none" strike="noStrike" kern="1200" cap="none" spc="0" normalizeH="0" noProof="0" dirty="0" err="1">
                <a:ln>
                  <a:noFill/>
                </a:ln>
                <a:solidFill>
                  <a:srgbClr val="333333">
                    <a:lumMod val="75000"/>
                  </a:srgbClr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Cambria" panose="02040503050406030204" pitchFamily="18" charset="0"/>
              </a:rPr>
              <a:t>vuông</a:t>
            </a:r>
            <a:r>
              <a:rPr kumimoji="0" lang="en-US" sz="4400" b="1" u="none" strike="noStrike" kern="1200" cap="none" spc="0" normalizeH="0" noProof="0" dirty="0">
                <a:ln>
                  <a:noFill/>
                </a:ln>
                <a:solidFill>
                  <a:srgbClr val="333333">
                    <a:lumMod val="75000"/>
                  </a:srgbClr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Cambria" panose="02040503050406030204" pitchFamily="18" charset="0"/>
              </a:rPr>
              <a:t> </a:t>
            </a:r>
            <a:r>
              <a:rPr kumimoji="0" lang="en-US" sz="4400" b="1" u="none" strike="noStrike" kern="1200" cap="none" spc="0" normalizeH="0" noProof="0" dirty="0" err="1">
                <a:ln>
                  <a:noFill/>
                </a:ln>
                <a:solidFill>
                  <a:srgbClr val="333333">
                    <a:lumMod val="75000"/>
                  </a:srgbClr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Cambria" panose="02040503050406030204" pitchFamily="18" charset="0"/>
              </a:rPr>
              <a:t>đó</a:t>
            </a:r>
            <a:r>
              <a:rPr kumimoji="0" lang="en-US" sz="4400" b="1" u="none" strike="noStrike" kern="1200" cap="none" spc="0" normalizeH="0" noProof="0" dirty="0">
                <a:ln>
                  <a:noFill/>
                </a:ln>
                <a:solidFill>
                  <a:srgbClr val="333333">
                    <a:lumMod val="75000"/>
                  </a:srgbClr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Cambria" panose="02040503050406030204" pitchFamily="18" charset="0"/>
              </a:rPr>
              <a:t> </a:t>
            </a:r>
            <a:r>
              <a:rPr kumimoji="0" lang="en-US" sz="4400" b="1" u="none" strike="noStrike" kern="1200" cap="none" spc="0" normalizeH="0" noProof="0" dirty="0" err="1">
                <a:ln>
                  <a:noFill/>
                </a:ln>
                <a:solidFill>
                  <a:srgbClr val="333333">
                    <a:lumMod val="75000"/>
                  </a:srgbClr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Cambria" panose="02040503050406030204" pitchFamily="18" charset="0"/>
              </a:rPr>
              <a:t>là</a:t>
            </a:r>
            <a:r>
              <a:rPr kumimoji="0" lang="en-US" sz="4400" b="1" u="none" strike="noStrike" kern="1200" cap="none" spc="0" normalizeH="0" noProof="0" dirty="0">
                <a:ln>
                  <a:noFill/>
                </a:ln>
                <a:solidFill>
                  <a:srgbClr val="333333">
                    <a:lumMod val="75000"/>
                  </a:srgbClr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Cambria" panose="02040503050406030204" pitchFamily="18" charset="0"/>
              </a:rPr>
              <a:t>:</a:t>
            </a:r>
            <a:endParaRPr kumimoji="0" lang="en-US" sz="4400" b="1" u="none" strike="noStrike" kern="1200" cap="none" spc="0" normalizeH="0" baseline="0" noProof="0" dirty="0">
              <a:ln>
                <a:noFill/>
              </a:ln>
              <a:solidFill>
                <a:srgbClr val="333333">
                  <a:lumMod val="75000"/>
                </a:srgbClr>
              </a:solidFill>
              <a:effectLst/>
              <a:uLnTx/>
              <a:uFillTx/>
              <a:latin typeface="Bahnschrift SemiBold Condensed" panose="020B0502040204020203" pitchFamily="34" charset="0"/>
              <a:ea typeface="Cambria" panose="020405030504060302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u="none" strike="noStrike" kern="1200" cap="none" spc="0" normalizeH="0" baseline="0" noProof="0" dirty="0">
                <a:ln>
                  <a:noFill/>
                </a:ln>
                <a:solidFill>
                  <a:srgbClr val="333333">
                    <a:lumMod val="75000"/>
                  </a:srgbClr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Cambria" panose="02040503050406030204" pitchFamily="18" charset="0"/>
              </a:rPr>
              <a:t>8 x 8 = 64 (cm</a:t>
            </a:r>
            <a:r>
              <a:rPr kumimoji="0" lang="en-US" sz="4400" b="1" u="none" strike="noStrike" kern="1200" cap="none" spc="0" normalizeH="0" baseline="30000" noProof="0" dirty="0">
                <a:ln>
                  <a:noFill/>
                </a:ln>
                <a:solidFill>
                  <a:srgbClr val="333333">
                    <a:lumMod val="75000"/>
                  </a:srgbClr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Cambria" panose="02040503050406030204" pitchFamily="18" charset="0"/>
              </a:rPr>
              <a:t>2</a:t>
            </a:r>
            <a:r>
              <a:rPr kumimoji="0" lang="en-US" sz="4400" b="1" u="none" strike="noStrike" kern="1200" cap="none" spc="0" normalizeH="0" baseline="0" noProof="0" dirty="0">
                <a:ln>
                  <a:noFill/>
                </a:ln>
                <a:solidFill>
                  <a:srgbClr val="333333">
                    <a:lumMod val="75000"/>
                  </a:srgbClr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Cambria" panose="02040503050406030204" pitchFamily="18" charset="0"/>
              </a:rPr>
              <a:t>)</a:t>
            </a:r>
          </a:p>
          <a:p>
            <a:pPr lvl="0" algn="ctr">
              <a:lnSpc>
                <a:spcPct val="150000"/>
              </a:lnSpc>
            </a:pPr>
            <a:r>
              <a:rPr kumimoji="0" lang="en-US" sz="4400" b="1" u="none" strike="noStrike" kern="1200" cap="none" spc="0" normalizeH="0" baseline="0" noProof="0" dirty="0" err="1">
                <a:ln>
                  <a:noFill/>
                </a:ln>
                <a:solidFill>
                  <a:srgbClr val="333333">
                    <a:lumMod val="75000"/>
                  </a:srgbClr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Cambria" panose="02040503050406030204" pitchFamily="18" charset="0"/>
              </a:rPr>
              <a:t>Đáp</a:t>
            </a:r>
            <a:r>
              <a:rPr kumimoji="0" lang="en-US" sz="4400" b="1" u="none" strike="noStrike" kern="1200" cap="none" spc="0" normalizeH="0" baseline="0" noProof="0" dirty="0">
                <a:ln>
                  <a:noFill/>
                </a:ln>
                <a:solidFill>
                  <a:srgbClr val="333333">
                    <a:lumMod val="75000"/>
                  </a:srgbClr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Cambria" panose="02040503050406030204" pitchFamily="18" charset="0"/>
              </a:rPr>
              <a:t> </a:t>
            </a:r>
            <a:r>
              <a:rPr kumimoji="0" lang="en-US" sz="4400" b="1" u="none" strike="noStrike" kern="1200" cap="none" spc="0" normalizeH="0" baseline="0" noProof="0" dirty="0" err="1">
                <a:ln>
                  <a:noFill/>
                </a:ln>
                <a:solidFill>
                  <a:srgbClr val="333333">
                    <a:lumMod val="75000"/>
                  </a:srgbClr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Cambria" panose="02040503050406030204" pitchFamily="18" charset="0"/>
              </a:rPr>
              <a:t>số</a:t>
            </a:r>
            <a:r>
              <a:rPr kumimoji="0" lang="en-US" sz="4400" b="1" u="none" strike="noStrike" kern="1200" cap="none" spc="0" normalizeH="0" baseline="0" noProof="0" dirty="0">
                <a:ln>
                  <a:noFill/>
                </a:ln>
                <a:solidFill>
                  <a:srgbClr val="333333">
                    <a:lumMod val="75000"/>
                  </a:srgbClr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Cambria" panose="02040503050406030204" pitchFamily="18" charset="0"/>
              </a:rPr>
              <a:t>: </a:t>
            </a:r>
            <a:r>
              <a:rPr lang="en-US" sz="4400" b="1" dirty="0">
                <a:solidFill>
                  <a:srgbClr val="333333">
                    <a:lumMod val="75000"/>
                  </a:srgbClr>
                </a:solidFill>
                <a:latin typeface="Bahnschrift SemiBold Condensed" panose="020B0502040204020203" pitchFamily="34" charset="0"/>
                <a:ea typeface="Cambria" panose="02040503050406030204" pitchFamily="18" charset="0"/>
              </a:rPr>
              <a:t>64 cm</a:t>
            </a:r>
            <a:r>
              <a:rPr lang="en-US" sz="4400" b="1" baseline="30000" dirty="0">
                <a:solidFill>
                  <a:srgbClr val="333333">
                    <a:lumMod val="75000"/>
                  </a:srgbClr>
                </a:solidFill>
                <a:latin typeface="Bahnschrift SemiBold Condensed" panose="020B0502040204020203" pitchFamily="34" charset="0"/>
                <a:ea typeface="Cambria" panose="02040503050406030204" pitchFamily="18" charset="0"/>
              </a:rPr>
              <a:t>2</a:t>
            </a:r>
            <a:endParaRPr kumimoji="0" lang="en-US" sz="4400" b="1" u="none" strike="noStrike" kern="1200" cap="none" spc="0" normalizeH="0" baseline="0" noProof="0" dirty="0">
              <a:ln>
                <a:noFill/>
              </a:ln>
              <a:solidFill>
                <a:srgbClr val="333333">
                  <a:lumMod val="75000"/>
                </a:srgbClr>
              </a:solidFill>
              <a:effectLst/>
              <a:uLnTx/>
              <a:uFillTx/>
              <a:latin typeface="Bahnschrift SemiBold Condensed" panose="020B0502040204020203" pitchFamily="34" charset="0"/>
              <a:ea typeface="Cambria" panose="02040503050406030204" pitchFamily="18" charset="0"/>
            </a:endParaRPr>
          </a:p>
        </p:txBody>
      </p:sp>
      <p:pic>
        <p:nvPicPr>
          <p:cNvPr id="5" name="Picture 4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DD12A7E9-0C20-0331-0A02-8EA9344A480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111" b="29010" l="2313" r="20844">
                        <a14:foregroundMark x1="10563" y1="13818" x2="14281" y2="13535"/>
                        <a14:foregroundMark x1="11813" y1="11798" x2="11719" y2="18747"/>
                        <a14:foregroundMark x1="13969" y1="11556" x2="13969" y2="16081"/>
                        <a14:foregroundMark x1="11906" y1="16323" x2="14281" y2="15677"/>
                        <a14:foregroundMark x1="13781" y1="10747" x2="13063" y2="15273"/>
                        <a14:foregroundMark x1="11094" y1="29010" x2="11094" y2="29010"/>
                        <a14:foregroundMark x1="12031" y1="11919" x2="12937" y2="13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6839" b="68510"/>
          <a:stretch/>
        </p:blipFill>
        <p:spPr>
          <a:xfrm>
            <a:off x="15109195" y="4433273"/>
            <a:ext cx="3560851" cy="374469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6F178CC-3CC9-3263-4749-D1877B5226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21271" y="4433273"/>
            <a:ext cx="3116105" cy="2138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712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" grpId="0" animBg="1"/>
      <p:bldP spid="11" grpId="0"/>
      <p:bldP spid="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>
          <a:xfrm>
            <a:off x="175845" y="430823"/>
            <a:ext cx="11482754" cy="6260123"/>
          </a:xfrm>
          <a:prstGeom prst="roundRect">
            <a:avLst>
              <a:gd name="adj" fmla="val 6171"/>
            </a:avLst>
          </a:prstGeom>
          <a:solidFill>
            <a:schemeClr val="accent6"/>
          </a:solidFill>
          <a:ln>
            <a:prstDash val="dashDot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5EAD8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5845" y="167054"/>
            <a:ext cx="1005840" cy="995422"/>
          </a:xfrm>
          <a:prstGeom prst="ellipse">
            <a:avLst/>
          </a:prstGeom>
          <a:solidFill>
            <a:schemeClr val="bg2">
              <a:lumMod val="50000"/>
            </a:schemeClr>
          </a:solidFill>
          <a:ln w="38100">
            <a:solidFill>
              <a:schemeClr val="tx1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srgbClr val="FFFFFF"/>
                </a:solidFill>
                <a:latin typeface="#9Slide07 SVNDessert Menu Scrip" panose="00000500000000000000" pitchFamily="2" charset="0"/>
              </a:rPr>
              <a:t>2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#9Slide07 SVNDessert Menu Scrip" panose="00000500000000000000" pitchFamily="2" charset="0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8CD6175-7BE1-837D-2D91-F02EA0F7DA02}"/>
              </a:ext>
            </a:extLst>
          </p:cNvPr>
          <p:cNvSpPr txBox="1"/>
          <p:nvPr/>
        </p:nvSpPr>
        <p:spPr>
          <a:xfrm>
            <a:off x="1192421" y="556846"/>
            <a:ext cx="1046617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600" b="1" u="none" strike="noStrike" kern="1200" cap="none" spc="0" normalizeH="0" baseline="0" noProof="0" dirty="0">
                <a:ln>
                  <a:noFill/>
                </a:ln>
                <a:solidFill>
                  <a:srgbClr val="C9D221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b) </a:t>
            </a:r>
            <a:r>
              <a:rPr kumimoji="0" lang="en-US" sz="3600" b="1" u="none" strike="noStrike" kern="1200" cap="none" spc="0" normalizeH="0" baseline="0" noProof="0" dirty="0" err="1">
                <a:ln>
                  <a:noFill/>
                </a:ln>
                <a:solidFill>
                  <a:srgbClr val="C9D221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Nếu</a:t>
            </a:r>
            <a:r>
              <a:rPr kumimoji="0" lang="en-US" sz="3600" b="1" u="none" strike="noStrike" kern="1200" cap="none" spc="0" normalizeH="0" baseline="0" noProof="0" dirty="0">
                <a:ln>
                  <a:noFill/>
                </a:ln>
                <a:solidFill>
                  <a:srgbClr val="C9D221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u="none" strike="noStrike" kern="1200" cap="none" spc="0" normalizeH="0" baseline="0" noProof="0" dirty="0" err="1">
                <a:ln>
                  <a:noFill/>
                </a:ln>
                <a:solidFill>
                  <a:srgbClr val="C9D221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cắt</a:t>
            </a:r>
            <a:r>
              <a:rPr kumimoji="0" lang="en-US" sz="3600" b="1" u="none" strike="noStrike" kern="1200" cap="none" spc="0" normalizeH="0" noProof="0" dirty="0">
                <a:ln>
                  <a:noFill/>
                </a:ln>
                <a:solidFill>
                  <a:srgbClr val="C9D221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u="none" strike="noStrike" kern="1200" cap="none" spc="0" normalizeH="0" noProof="0" dirty="0" err="1">
                <a:ln>
                  <a:noFill/>
                </a:ln>
                <a:solidFill>
                  <a:srgbClr val="C9D221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kumimoji="0" lang="en-US" sz="3600" b="1" u="none" strike="noStrike" kern="1200" cap="none" spc="0" normalizeH="0" noProof="0" dirty="0">
                <a:ln>
                  <a:noFill/>
                </a:ln>
                <a:solidFill>
                  <a:srgbClr val="C9D221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u="none" strike="noStrike" kern="1200" cap="none" spc="0" normalizeH="0" noProof="0" dirty="0" err="1">
                <a:ln>
                  <a:noFill/>
                </a:ln>
                <a:solidFill>
                  <a:srgbClr val="C9D221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kumimoji="0" lang="en-US" sz="3600" b="1" u="none" strike="noStrike" kern="1200" cap="none" spc="0" normalizeH="0" noProof="0" dirty="0">
                <a:ln>
                  <a:noFill/>
                </a:ln>
                <a:solidFill>
                  <a:srgbClr val="C9D221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u="none" strike="noStrike" kern="1200" cap="none" spc="0" normalizeH="0" noProof="0" dirty="0" err="1">
                <a:ln>
                  <a:noFill/>
                </a:ln>
                <a:solidFill>
                  <a:srgbClr val="C9D221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kumimoji="0" lang="en-US" sz="3600" b="1" u="none" strike="noStrike" kern="1200" cap="none" spc="0" normalizeH="0" noProof="0" dirty="0">
                <a:ln>
                  <a:noFill/>
                </a:ln>
                <a:solidFill>
                  <a:srgbClr val="C9D221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u="none" strike="noStrike" kern="1200" cap="none" spc="0" normalizeH="0" noProof="0" dirty="0" err="1">
                <a:ln>
                  <a:noFill/>
                </a:ln>
                <a:solidFill>
                  <a:srgbClr val="C9D221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vuông</a:t>
            </a:r>
            <a:r>
              <a:rPr kumimoji="0" lang="en-US" sz="3600" b="1" u="none" strike="noStrike" kern="1200" cap="none" spc="0" normalizeH="0" noProof="0" dirty="0">
                <a:ln>
                  <a:noFill/>
                </a:ln>
                <a:solidFill>
                  <a:srgbClr val="C9D221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u="none" strike="noStrike" kern="1200" cap="none" spc="0" normalizeH="0" noProof="0" dirty="0" err="1">
                <a:ln>
                  <a:noFill/>
                </a:ln>
                <a:solidFill>
                  <a:srgbClr val="C9D221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kumimoji="0" lang="en-US" sz="3600" b="1" u="none" strike="noStrike" kern="1200" cap="none" spc="0" normalizeH="0" noProof="0" dirty="0">
                <a:ln>
                  <a:noFill/>
                </a:ln>
                <a:solidFill>
                  <a:srgbClr val="C9D221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u="none" strike="noStrike" kern="1200" cap="none" spc="0" normalizeH="0" noProof="0" dirty="0" err="1">
                <a:ln>
                  <a:noFill/>
                </a:ln>
                <a:solidFill>
                  <a:srgbClr val="C9D221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kumimoji="0" lang="en-US" sz="3600" b="1" u="none" strike="noStrike" kern="1200" cap="none" spc="0" normalizeH="0" noProof="0" dirty="0">
                <a:ln>
                  <a:noFill/>
                </a:ln>
                <a:solidFill>
                  <a:srgbClr val="C9D221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3cm ở </a:t>
            </a:r>
            <a:r>
              <a:rPr kumimoji="0" lang="en-US" sz="3600" b="1" u="none" strike="noStrike" kern="1200" cap="none" spc="0" normalizeH="0" noProof="0" dirty="0" err="1">
                <a:ln>
                  <a:noFill/>
                </a:ln>
                <a:solidFill>
                  <a:srgbClr val="C9D221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góc</a:t>
            </a:r>
            <a:r>
              <a:rPr kumimoji="0" lang="en-US" sz="3600" b="1" u="none" strike="noStrike" kern="1200" cap="none" spc="0" normalizeH="0" noProof="0" dirty="0">
                <a:ln>
                  <a:noFill/>
                </a:ln>
                <a:solidFill>
                  <a:srgbClr val="C9D221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u="none" strike="noStrike" kern="1200" cap="none" spc="0" normalizeH="0" noProof="0" dirty="0" err="1">
                <a:ln>
                  <a:noFill/>
                </a:ln>
                <a:solidFill>
                  <a:srgbClr val="C9D221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kumimoji="0" lang="en-US" sz="3600" b="1" u="none" strike="noStrike" kern="1200" cap="none" spc="0" normalizeH="0" noProof="0" dirty="0">
                <a:ln>
                  <a:noFill/>
                </a:ln>
                <a:solidFill>
                  <a:srgbClr val="C9D221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u="none" strike="noStrike" kern="1200" cap="none" spc="0" normalizeH="0" noProof="0" dirty="0" err="1">
                <a:ln>
                  <a:noFill/>
                </a:ln>
                <a:solidFill>
                  <a:srgbClr val="C9D221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miếng</a:t>
            </a:r>
            <a:r>
              <a:rPr kumimoji="0" lang="en-US" sz="3600" b="1" u="none" strike="noStrike" kern="1200" cap="none" spc="0" normalizeH="0" noProof="0" dirty="0">
                <a:ln>
                  <a:noFill/>
                </a:ln>
                <a:solidFill>
                  <a:srgbClr val="C9D221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bánh </a:t>
            </a:r>
            <a:r>
              <a:rPr kumimoji="0" lang="en-US" sz="3600" b="1" u="none" strike="noStrike" kern="1200" cap="none" spc="0" normalizeH="0" noProof="0" dirty="0" err="1">
                <a:ln>
                  <a:noFill/>
                </a:ln>
                <a:solidFill>
                  <a:srgbClr val="C9D221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thì</a:t>
            </a:r>
            <a:r>
              <a:rPr kumimoji="0" lang="en-US" sz="3600" b="1" u="none" strike="noStrike" kern="1200" cap="none" spc="0" normalizeH="0" noProof="0" dirty="0">
                <a:ln>
                  <a:noFill/>
                </a:ln>
                <a:solidFill>
                  <a:srgbClr val="C9D221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u="none" strike="noStrike" kern="1200" cap="none" spc="0" normalizeH="0" noProof="0" dirty="0" err="1">
                <a:ln>
                  <a:noFill/>
                </a:ln>
                <a:solidFill>
                  <a:srgbClr val="C9D221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kumimoji="0" lang="en-US" sz="3600" b="1" u="none" strike="noStrike" kern="1200" cap="none" spc="0" normalizeH="0" noProof="0" dirty="0">
                <a:ln>
                  <a:noFill/>
                </a:ln>
                <a:solidFill>
                  <a:srgbClr val="C9D221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u="none" strike="noStrike" kern="1200" cap="none" spc="0" normalizeH="0" noProof="0" dirty="0" err="1">
                <a:ln>
                  <a:noFill/>
                </a:ln>
                <a:solidFill>
                  <a:srgbClr val="C9D221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kumimoji="0" lang="en-US" sz="3600" b="1" u="none" strike="noStrike" kern="1200" cap="none" spc="0" normalizeH="0" noProof="0" dirty="0">
                <a:ln>
                  <a:noFill/>
                </a:ln>
                <a:solidFill>
                  <a:srgbClr val="C9D221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u="none" strike="noStrike" kern="1200" cap="none" spc="0" normalizeH="0" noProof="0" dirty="0" err="1">
                <a:ln>
                  <a:noFill/>
                </a:ln>
                <a:solidFill>
                  <a:srgbClr val="C9D221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kumimoji="0" lang="en-US" sz="3600" b="1" u="none" strike="noStrike" kern="1200" cap="none" spc="0" normalizeH="0" noProof="0" dirty="0">
                <a:ln>
                  <a:noFill/>
                </a:ln>
                <a:solidFill>
                  <a:srgbClr val="C9D221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u="none" strike="noStrike" kern="1200" cap="none" spc="0" normalizeH="0" noProof="0" dirty="0" err="1">
                <a:ln>
                  <a:noFill/>
                </a:ln>
                <a:solidFill>
                  <a:srgbClr val="C9D221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miếng</a:t>
            </a:r>
            <a:r>
              <a:rPr kumimoji="0" lang="en-US" sz="3600" b="1" u="none" strike="noStrike" kern="1200" cap="none" spc="0" normalizeH="0" noProof="0" dirty="0">
                <a:ln>
                  <a:noFill/>
                </a:ln>
                <a:solidFill>
                  <a:srgbClr val="C9D221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bánh </a:t>
            </a:r>
            <a:r>
              <a:rPr kumimoji="0" lang="en-US" sz="3600" b="1" u="none" strike="noStrike" kern="1200" cap="none" spc="0" normalizeH="0" noProof="0" dirty="0" err="1">
                <a:ln>
                  <a:noFill/>
                </a:ln>
                <a:solidFill>
                  <a:srgbClr val="C9D221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còn</a:t>
            </a:r>
            <a:r>
              <a:rPr kumimoji="0" lang="en-US" sz="3600" b="1" u="none" strike="noStrike" kern="1200" cap="none" spc="0" normalizeH="0" noProof="0" dirty="0">
                <a:ln>
                  <a:noFill/>
                </a:ln>
                <a:solidFill>
                  <a:srgbClr val="C9D221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u="none" strike="noStrike" kern="1200" cap="none" spc="0" normalizeH="0" noProof="0" dirty="0" err="1">
                <a:ln>
                  <a:noFill/>
                </a:ln>
                <a:solidFill>
                  <a:srgbClr val="C9D221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kumimoji="0" lang="en-US" sz="3600" b="1" u="none" strike="noStrike" kern="1200" cap="none" spc="0" normalizeH="0" noProof="0" dirty="0">
                <a:ln>
                  <a:noFill/>
                </a:ln>
                <a:solidFill>
                  <a:srgbClr val="C9D221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u="none" strike="noStrike" kern="1200" cap="none" spc="0" normalizeH="0" noProof="0" dirty="0" err="1">
                <a:ln>
                  <a:noFill/>
                </a:ln>
                <a:solidFill>
                  <a:srgbClr val="C9D221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kumimoji="0" lang="en-US" sz="3600" b="1" u="none" strike="noStrike" kern="1200" cap="none" spc="0" normalizeH="0" noProof="0" dirty="0">
                <a:ln>
                  <a:noFill/>
                </a:ln>
                <a:solidFill>
                  <a:srgbClr val="C9D221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bao </a:t>
            </a:r>
            <a:r>
              <a:rPr kumimoji="0" lang="en-US" sz="3600" b="1" u="none" strike="noStrike" kern="1200" cap="none" spc="0" normalizeH="0" noProof="0" dirty="0" err="1">
                <a:ln>
                  <a:noFill/>
                </a:ln>
                <a:solidFill>
                  <a:srgbClr val="C9D221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kumimoji="0" lang="en-US" sz="3600" b="1" u="none" strike="noStrike" kern="1200" cap="none" spc="0" normalizeH="0" noProof="0" dirty="0">
                <a:ln>
                  <a:noFill/>
                </a:ln>
                <a:solidFill>
                  <a:srgbClr val="C9D221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u="none" strike="noStrike" kern="1200" cap="none" spc="0" normalizeH="0" noProof="0" dirty="0" err="1">
                <a:ln>
                  <a:noFill/>
                </a:ln>
                <a:solidFill>
                  <a:srgbClr val="C9D221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xăng</a:t>
            </a:r>
            <a:r>
              <a:rPr kumimoji="0" lang="en-US" sz="3600" b="1" u="none" strike="noStrike" kern="1200" cap="none" spc="0" normalizeH="0" noProof="0" dirty="0">
                <a:ln>
                  <a:noFill/>
                </a:ln>
                <a:solidFill>
                  <a:srgbClr val="C9D221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– </a:t>
            </a:r>
            <a:r>
              <a:rPr kumimoji="0" lang="en-US" sz="3600" b="1" u="none" strike="noStrike" kern="1200" cap="none" spc="0" normalizeH="0" noProof="0" dirty="0" err="1">
                <a:ln>
                  <a:noFill/>
                </a:ln>
                <a:solidFill>
                  <a:srgbClr val="C9D221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ti</a:t>
            </a:r>
            <a:r>
              <a:rPr kumimoji="0" lang="en-US" sz="3600" b="1" u="none" strike="noStrike" kern="1200" cap="none" spc="0" normalizeH="0" noProof="0" dirty="0">
                <a:ln>
                  <a:noFill/>
                </a:ln>
                <a:solidFill>
                  <a:srgbClr val="C9D221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– </a:t>
            </a:r>
            <a:r>
              <a:rPr kumimoji="0" lang="en-US" sz="3600" b="1" u="none" strike="noStrike" kern="1200" cap="none" spc="0" normalizeH="0" noProof="0" dirty="0" err="1">
                <a:ln>
                  <a:noFill/>
                </a:ln>
                <a:solidFill>
                  <a:srgbClr val="C9D221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mét</a:t>
            </a:r>
            <a:r>
              <a:rPr kumimoji="0" lang="en-US" sz="3600" b="1" u="none" strike="noStrike" kern="1200" cap="none" spc="0" normalizeH="0" noProof="0" dirty="0">
                <a:ln>
                  <a:noFill/>
                </a:ln>
                <a:solidFill>
                  <a:srgbClr val="C9D221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u="none" strike="noStrike" kern="1200" cap="none" spc="0" normalizeH="0" noProof="0" dirty="0" err="1">
                <a:ln>
                  <a:noFill/>
                </a:ln>
                <a:solidFill>
                  <a:srgbClr val="C9D221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vuông</a:t>
            </a:r>
            <a:r>
              <a:rPr kumimoji="0" lang="en-US" sz="3600" b="1" u="none" strike="noStrike" kern="1200" cap="none" spc="0" normalizeH="0" noProof="0" dirty="0">
                <a:ln>
                  <a:noFill/>
                </a:ln>
                <a:solidFill>
                  <a:srgbClr val="C9D221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kumimoji="0" lang="en-US" sz="3600" b="1" u="none" strike="noStrike" kern="1200" cap="none" spc="0" normalizeH="0" baseline="0" noProof="0" dirty="0">
              <a:ln>
                <a:noFill/>
              </a:ln>
              <a:solidFill>
                <a:srgbClr val="C9D221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FC4DEDB-7EA1-A310-0FFE-BC9D05FECCF9}"/>
              </a:ext>
            </a:extLst>
          </p:cNvPr>
          <p:cNvSpPr/>
          <p:nvPr/>
        </p:nvSpPr>
        <p:spPr>
          <a:xfrm>
            <a:off x="5240091" y="2437195"/>
            <a:ext cx="1711817" cy="60666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DEC1E3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DEC1E3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DEC1E3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giải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DEC1E3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DED683A-D3ED-09B8-FA11-04C6B664D6AC}"/>
              </a:ext>
            </a:extLst>
          </p:cNvPr>
          <p:cNvSpPr txBox="1"/>
          <p:nvPr/>
        </p:nvSpPr>
        <p:spPr>
          <a:xfrm>
            <a:off x="2411045" y="3213071"/>
            <a:ext cx="11820194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u="none" strike="noStrike" kern="1200" cap="none" spc="0" normalizeH="0" baseline="0" noProof="0" dirty="0">
                <a:ln>
                  <a:noFill/>
                </a:ln>
                <a:solidFill>
                  <a:srgbClr val="333333">
                    <a:lumMod val="75000"/>
                  </a:srgbClr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Cambria" panose="02040503050406030204" pitchFamily="18" charset="0"/>
              </a:rPr>
              <a:t>b) </a:t>
            </a:r>
            <a:r>
              <a:rPr kumimoji="0" lang="en-US" sz="4400" b="1" u="none" strike="noStrike" kern="1200" cap="none" spc="0" normalizeH="0" baseline="0" noProof="0" dirty="0" err="1">
                <a:ln>
                  <a:noFill/>
                </a:ln>
                <a:solidFill>
                  <a:srgbClr val="333333">
                    <a:lumMod val="75000"/>
                  </a:srgbClr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Cambria" panose="02040503050406030204" pitchFamily="18" charset="0"/>
              </a:rPr>
              <a:t>Diện</a:t>
            </a:r>
            <a:r>
              <a:rPr kumimoji="0" lang="en-US" sz="4400" b="1" u="none" strike="noStrike" kern="1200" cap="none" spc="0" normalizeH="0" noProof="0" dirty="0">
                <a:ln>
                  <a:noFill/>
                </a:ln>
                <a:solidFill>
                  <a:srgbClr val="333333">
                    <a:lumMod val="75000"/>
                  </a:srgbClr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Cambria" panose="02040503050406030204" pitchFamily="18" charset="0"/>
              </a:rPr>
              <a:t> </a:t>
            </a:r>
            <a:r>
              <a:rPr kumimoji="0" lang="en-US" sz="4400" b="1" u="none" strike="noStrike" kern="1200" cap="none" spc="0" normalizeH="0" noProof="0" dirty="0" err="1">
                <a:ln>
                  <a:noFill/>
                </a:ln>
                <a:solidFill>
                  <a:srgbClr val="333333">
                    <a:lumMod val="75000"/>
                  </a:srgbClr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Cambria" panose="02040503050406030204" pitchFamily="18" charset="0"/>
              </a:rPr>
              <a:t>tích</a:t>
            </a:r>
            <a:r>
              <a:rPr kumimoji="0" lang="en-US" sz="4400" b="1" u="none" strike="noStrike" kern="1200" cap="none" spc="0" normalizeH="0" noProof="0" dirty="0">
                <a:ln>
                  <a:noFill/>
                </a:ln>
                <a:solidFill>
                  <a:srgbClr val="333333">
                    <a:lumMod val="75000"/>
                  </a:srgbClr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Cambria" panose="02040503050406030204" pitchFamily="18" charset="0"/>
              </a:rPr>
              <a:t> </a:t>
            </a:r>
            <a:r>
              <a:rPr kumimoji="0" lang="en-US" sz="4400" b="1" u="none" strike="noStrike" kern="1200" cap="none" spc="0" normalizeH="0" noProof="0" dirty="0" err="1">
                <a:ln>
                  <a:noFill/>
                </a:ln>
                <a:solidFill>
                  <a:srgbClr val="333333">
                    <a:lumMod val="75000"/>
                  </a:srgbClr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Cambria" panose="02040503050406030204" pitchFamily="18" charset="0"/>
              </a:rPr>
              <a:t>miếng</a:t>
            </a:r>
            <a:r>
              <a:rPr kumimoji="0" lang="en-US" sz="4400" b="1" u="none" strike="noStrike" kern="1200" cap="none" spc="0" normalizeH="0" noProof="0" dirty="0">
                <a:ln>
                  <a:noFill/>
                </a:ln>
                <a:solidFill>
                  <a:srgbClr val="333333">
                    <a:lumMod val="75000"/>
                  </a:srgbClr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Cambria" panose="02040503050406030204" pitchFamily="18" charset="0"/>
              </a:rPr>
              <a:t> bánh </a:t>
            </a:r>
            <a:r>
              <a:rPr kumimoji="0" lang="en-US" sz="4400" b="1" u="none" strike="noStrike" kern="1200" cap="none" spc="0" normalizeH="0" noProof="0" dirty="0" err="1">
                <a:ln>
                  <a:noFill/>
                </a:ln>
                <a:solidFill>
                  <a:srgbClr val="333333">
                    <a:lumMod val="75000"/>
                  </a:srgbClr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Cambria" panose="02040503050406030204" pitchFamily="18" charset="0"/>
              </a:rPr>
              <a:t>bị</a:t>
            </a:r>
            <a:r>
              <a:rPr kumimoji="0" lang="en-US" sz="4400" b="1" u="none" strike="noStrike" kern="1200" cap="none" spc="0" normalizeH="0" noProof="0" dirty="0">
                <a:ln>
                  <a:noFill/>
                </a:ln>
                <a:solidFill>
                  <a:srgbClr val="333333">
                    <a:lumMod val="75000"/>
                  </a:srgbClr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Cambria" panose="02040503050406030204" pitchFamily="18" charset="0"/>
              </a:rPr>
              <a:t> </a:t>
            </a:r>
            <a:r>
              <a:rPr kumimoji="0" lang="en-US" sz="4400" b="1" u="none" strike="noStrike" kern="1200" cap="none" spc="0" normalizeH="0" noProof="0" dirty="0" err="1">
                <a:ln>
                  <a:noFill/>
                </a:ln>
                <a:solidFill>
                  <a:srgbClr val="333333">
                    <a:lumMod val="75000"/>
                  </a:srgbClr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Cambria" panose="02040503050406030204" pitchFamily="18" charset="0"/>
              </a:rPr>
              <a:t>cắt</a:t>
            </a:r>
            <a:r>
              <a:rPr kumimoji="0" lang="en-US" sz="4400" b="1" u="none" strike="noStrike" kern="1200" cap="none" spc="0" normalizeH="0" noProof="0" dirty="0">
                <a:ln>
                  <a:noFill/>
                </a:ln>
                <a:solidFill>
                  <a:srgbClr val="333333">
                    <a:lumMod val="75000"/>
                  </a:srgbClr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Cambria" panose="02040503050406030204" pitchFamily="18" charset="0"/>
              </a:rPr>
              <a:t> </a:t>
            </a:r>
            <a:r>
              <a:rPr kumimoji="0" lang="en-US" sz="4400" b="1" u="none" strike="noStrike" kern="1200" cap="none" spc="0" normalizeH="0" noProof="0" dirty="0" err="1">
                <a:ln>
                  <a:noFill/>
                </a:ln>
                <a:solidFill>
                  <a:srgbClr val="333333">
                    <a:lumMod val="75000"/>
                  </a:srgbClr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Cambria" panose="02040503050406030204" pitchFamily="18" charset="0"/>
              </a:rPr>
              <a:t>đi</a:t>
            </a:r>
            <a:r>
              <a:rPr kumimoji="0" lang="en-US" sz="4400" b="1" u="none" strike="noStrike" kern="1200" cap="none" spc="0" normalizeH="0" noProof="0" dirty="0">
                <a:ln>
                  <a:noFill/>
                </a:ln>
                <a:solidFill>
                  <a:srgbClr val="333333">
                    <a:lumMod val="75000"/>
                  </a:srgbClr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Cambria" panose="02040503050406030204" pitchFamily="18" charset="0"/>
              </a:rPr>
              <a:t> </a:t>
            </a:r>
            <a:r>
              <a:rPr kumimoji="0" lang="en-US" sz="4400" b="1" u="none" strike="noStrike" kern="1200" cap="none" spc="0" normalizeH="0" noProof="0" dirty="0" err="1">
                <a:ln>
                  <a:noFill/>
                </a:ln>
                <a:solidFill>
                  <a:srgbClr val="333333">
                    <a:lumMod val="75000"/>
                  </a:srgbClr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Cambria" panose="02040503050406030204" pitchFamily="18" charset="0"/>
              </a:rPr>
              <a:t>là</a:t>
            </a:r>
            <a:r>
              <a:rPr kumimoji="0" lang="en-US" sz="4400" b="1" u="none" strike="noStrike" kern="1200" cap="none" spc="0" normalizeH="0" noProof="0" dirty="0">
                <a:ln>
                  <a:noFill/>
                </a:ln>
                <a:solidFill>
                  <a:srgbClr val="333333">
                    <a:lumMod val="75000"/>
                  </a:srgbClr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Cambria" panose="02040503050406030204" pitchFamily="18" charset="0"/>
              </a:rPr>
              <a:t>:</a:t>
            </a:r>
          </a:p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baseline="0" dirty="0">
                <a:solidFill>
                  <a:srgbClr val="333333">
                    <a:lumMod val="75000"/>
                  </a:srgbClr>
                </a:solidFill>
                <a:latin typeface="Bahnschrift SemiBold Condensed" panose="020B0502040204020203" pitchFamily="34" charset="0"/>
                <a:ea typeface="Cambria" panose="02040503050406030204" pitchFamily="18" charset="0"/>
              </a:rPr>
              <a:t>3</a:t>
            </a:r>
            <a:r>
              <a:rPr lang="en-US" sz="4400" b="1" dirty="0">
                <a:solidFill>
                  <a:srgbClr val="333333">
                    <a:lumMod val="75000"/>
                  </a:srgbClr>
                </a:solidFill>
                <a:latin typeface="Bahnschrift SemiBold Condensed" panose="020B0502040204020203" pitchFamily="34" charset="0"/>
                <a:ea typeface="Cambria" panose="02040503050406030204" pitchFamily="18" charset="0"/>
              </a:rPr>
              <a:t> x 3 = 9 (cm</a:t>
            </a:r>
            <a:r>
              <a:rPr lang="en-US" sz="4400" b="1" baseline="30000" dirty="0">
                <a:solidFill>
                  <a:srgbClr val="333333">
                    <a:lumMod val="75000"/>
                  </a:srgbClr>
                </a:solidFill>
                <a:latin typeface="Bahnschrift SemiBold Condensed" panose="020B0502040204020203" pitchFamily="34" charset="0"/>
                <a:ea typeface="Cambria" panose="02040503050406030204" pitchFamily="18" charset="0"/>
              </a:rPr>
              <a:t>2</a:t>
            </a:r>
            <a:r>
              <a:rPr lang="en-US" sz="4400" b="1" dirty="0">
                <a:solidFill>
                  <a:srgbClr val="333333">
                    <a:lumMod val="75000"/>
                  </a:srgbClr>
                </a:solidFill>
                <a:latin typeface="Bahnschrift SemiBold Condensed" panose="020B0502040204020203" pitchFamily="34" charset="0"/>
                <a:ea typeface="Cambria" panose="02040503050406030204" pitchFamily="18" charset="0"/>
              </a:rPr>
              <a:t>)</a:t>
            </a:r>
          </a:p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u="none" strike="noStrike" kern="1200" cap="none" spc="0" normalizeH="0" baseline="0" noProof="0" dirty="0" err="1">
                <a:ln>
                  <a:noFill/>
                </a:ln>
                <a:solidFill>
                  <a:srgbClr val="333333">
                    <a:lumMod val="75000"/>
                  </a:srgbClr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Cambria" panose="02040503050406030204" pitchFamily="18" charset="0"/>
              </a:rPr>
              <a:t>Diện</a:t>
            </a:r>
            <a:r>
              <a:rPr kumimoji="0" lang="en-US" sz="4400" b="1" u="none" strike="noStrike" kern="1200" cap="none" spc="0" normalizeH="0" noProof="0" dirty="0">
                <a:ln>
                  <a:noFill/>
                </a:ln>
                <a:solidFill>
                  <a:srgbClr val="333333">
                    <a:lumMod val="75000"/>
                  </a:srgbClr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Cambria" panose="02040503050406030204" pitchFamily="18" charset="0"/>
              </a:rPr>
              <a:t> </a:t>
            </a:r>
            <a:r>
              <a:rPr kumimoji="0" lang="en-US" sz="4400" b="1" u="none" strike="noStrike" kern="1200" cap="none" spc="0" normalizeH="0" noProof="0" dirty="0" err="1">
                <a:ln>
                  <a:noFill/>
                </a:ln>
                <a:solidFill>
                  <a:srgbClr val="333333">
                    <a:lumMod val="75000"/>
                  </a:srgbClr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Cambria" panose="02040503050406030204" pitchFamily="18" charset="0"/>
              </a:rPr>
              <a:t>tích</a:t>
            </a:r>
            <a:r>
              <a:rPr kumimoji="0" lang="en-US" sz="4400" b="1" u="none" strike="noStrike" kern="1200" cap="none" spc="0" normalizeH="0" noProof="0" dirty="0">
                <a:ln>
                  <a:noFill/>
                </a:ln>
                <a:solidFill>
                  <a:srgbClr val="333333">
                    <a:lumMod val="75000"/>
                  </a:srgbClr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Cambria" panose="02040503050406030204" pitchFamily="18" charset="0"/>
              </a:rPr>
              <a:t> </a:t>
            </a:r>
            <a:r>
              <a:rPr kumimoji="0" lang="en-US" sz="4400" b="1" u="none" strike="noStrike" kern="1200" cap="none" spc="0" normalizeH="0" noProof="0" dirty="0" err="1">
                <a:ln>
                  <a:noFill/>
                </a:ln>
                <a:solidFill>
                  <a:srgbClr val="333333">
                    <a:lumMod val="75000"/>
                  </a:srgbClr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Cambria" panose="02040503050406030204" pitchFamily="18" charset="0"/>
              </a:rPr>
              <a:t>miếng</a:t>
            </a:r>
            <a:r>
              <a:rPr kumimoji="0" lang="en-US" sz="4400" b="1" u="none" strike="noStrike" kern="1200" cap="none" spc="0" normalizeH="0" noProof="0" dirty="0">
                <a:ln>
                  <a:noFill/>
                </a:ln>
                <a:solidFill>
                  <a:srgbClr val="333333">
                    <a:lumMod val="75000"/>
                  </a:srgbClr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Cambria" panose="02040503050406030204" pitchFamily="18" charset="0"/>
              </a:rPr>
              <a:t> bánh </a:t>
            </a:r>
            <a:r>
              <a:rPr kumimoji="0" lang="en-US" sz="4400" b="1" u="none" strike="noStrike" kern="1200" cap="none" spc="0" normalizeH="0" noProof="0" dirty="0" err="1">
                <a:ln>
                  <a:noFill/>
                </a:ln>
                <a:solidFill>
                  <a:srgbClr val="333333">
                    <a:lumMod val="75000"/>
                  </a:srgbClr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Cambria" panose="02040503050406030204" pitchFamily="18" charset="0"/>
              </a:rPr>
              <a:t>còn</a:t>
            </a:r>
            <a:r>
              <a:rPr kumimoji="0" lang="en-US" sz="4400" b="1" u="none" strike="noStrike" kern="1200" cap="none" spc="0" normalizeH="0" noProof="0" dirty="0">
                <a:ln>
                  <a:noFill/>
                </a:ln>
                <a:solidFill>
                  <a:srgbClr val="333333">
                    <a:lumMod val="75000"/>
                  </a:srgbClr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Cambria" panose="02040503050406030204" pitchFamily="18" charset="0"/>
              </a:rPr>
              <a:t> </a:t>
            </a:r>
            <a:r>
              <a:rPr kumimoji="0" lang="en-US" sz="4400" b="1" u="none" strike="noStrike" kern="1200" cap="none" spc="0" normalizeH="0" noProof="0" dirty="0" err="1">
                <a:ln>
                  <a:noFill/>
                </a:ln>
                <a:solidFill>
                  <a:srgbClr val="333333">
                    <a:lumMod val="75000"/>
                  </a:srgbClr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Cambria" panose="02040503050406030204" pitchFamily="18" charset="0"/>
              </a:rPr>
              <a:t>lại</a:t>
            </a:r>
            <a:r>
              <a:rPr kumimoji="0" lang="en-US" sz="4400" b="1" u="none" strike="noStrike" kern="1200" cap="none" spc="0" normalizeH="0" noProof="0" dirty="0">
                <a:ln>
                  <a:noFill/>
                </a:ln>
                <a:solidFill>
                  <a:srgbClr val="333333">
                    <a:lumMod val="75000"/>
                  </a:srgbClr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Cambria" panose="02040503050406030204" pitchFamily="18" charset="0"/>
              </a:rPr>
              <a:t> </a:t>
            </a:r>
            <a:r>
              <a:rPr kumimoji="0" lang="en-US" sz="4400" b="1" u="none" strike="noStrike" kern="1200" cap="none" spc="0" normalizeH="0" noProof="0" dirty="0" err="1">
                <a:ln>
                  <a:noFill/>
                </a:ln>
                <a:solidFill>
                  <a:srgbClr val="333333">
                    <a:lumMod val="75000"/>
                  </a:srgbClr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Cambria" panose="02040503050406030204" pitchFamily="18" charset="0"/>
              </a:rPr>
              <a:t>là</a:t>
            </a:r>
            <a:r>
              <a:rPr kumimoji="0" lang="en-US" sz="4400" b="1" u="none" strike="noStrike" kern="1200" cap="none" spc="0" normalizeH="0" noProof="0" dirty="0">
                <a:ln>
                  <a:noFill/>
                </a:ln>
                <a:solidFill>
                  <a:srgbClr val="333333">
                    <a:lumMod val="75000"/>
                  </a:srgbClr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Cambria" panose="02040503050406030204" pitchFamily="18" charset="0"/>
              </a:rPr>
              <a:t>:</a:t>
            </a:r>
          </a:p>
          <a:p>
            <a:pPr lvl="0" algn="ctr"/>
            <a:r>
              <a:rPr lang="en-US" sz="4400" b="1" baseline="0" dirty="0">
                <a:solidFill>
                  <a:srgbClr val="333333">
                    <a:lumMod val="75000"/>
                  </a:srgbClr>
                </a:solidFill>
                <a:latin typeface="Bahnschrift SemiBold Condensed" panose="020B0502040204020203" pitchFamily="34" charset="0"/>
                <a:ea typeface="Cambria" panose="02040503050406030204" pitchFamily="18" charset="0"/>
              </a:rPr>
              <a:t>64</a:t>
            </a:r>
            <a:r>
              <a:rPr lang="en-US" sz="4400" b="1" dirty="0">
                <a:solidFill>
                  <a:srgbClr val="333333">
                    <a:lumMod val="75000"/>
                  </a:srgbClr>
                </a:solidFill>
                <a:latin typeface="Bahnschrift SemiBold Condensed" panose="020B0502040204020203" pitchFamily="34" charset="0"/>
                <a:ea typeface="Cambria" panose="02040503050406030204" pitchFamily="18" charset="0"/>
              </a:rPr>
              <a:t> – 9 = 55 (cm</a:t>
            </a:r>
            <a:r>
              <a:rPr lang="en-US" sz="4400" b="1" baseline="30000" dirty="0">
                <a:solidFill>
                  <a:srgbClr val="333333">
                    <a:lumMod val="75000"/>
                  </a:srgbClr>
                </a:solidFill>
                <a:latin typeface="Bahnschrift SemiBold Condensed" panose="020B0502040204020203" pitchFamily="34" charset="0"/>
                <a:ea typeface="Cambria" panose="02040503050406030204" pitchFamily="18" charset="0"/>
              </a:rPr>
              <a:t>2</a:t>
            </a:r>
            <a:r>
              <a:rPr lang="en-US" sz="4400" b="1" dirty="0">
                <a:solidFill>
                  <a:srgbClr val="333333">
                    <a:lumMod val="75000"/>
                  </a:srgbClr>
                </a:solidFill>
                <a:latin typeface="Bahnschrift SemiBold Condensed" panose="020B0502040204020203" pitchFamily="34" charset="0"/>
                <a:ea typeface="Cambria" panose="02040503050406030204" pitchFamily="18" charset="0"/>
              </a:rPr>
              <a:t>)</a:t>
            </a:r>
          </a:p>
          <a:p>
            <a:pPr lvl="0" algn="ctr"/>
            <a:r>
              <a:rPr lang="en-US" sz="4400" b="1" dirty="0">
                <a:solidFill>
                  <a:srgbClr val="333333">
                    <a:lumMod val="75000"/>
                  </a:srgbClr>
                </a:solidFill>
                <a:latin typeface="Bahnschrift SemiBold Condensed" panose="020B0502040204020203" pitchFamily="34" charset="0"/>
                <a:ea typeface="Cambria" panose="02040503050406030204" pitchFamily="18" charset="0"/>
              </a:rPr>
              <a:t>                       </a:t>
            </a:r>
            <a:r>
              <a:rPr lang="en-US" sz="4400" b="1" dirty="0" err="1">
                <a:solidFill>
                  <a:srgbClr val="333333">
                    <a:lumMod val="75000"/>
                  </a:srgbClr>
                </a:solidFill>
                <a:latin typeface="Bahnschrift SemiBold Condensed" panose="020B0502040204020203" pitchFamily="34" charset="0"/>
                <a:ea typeface="Cambria" panose="02040503050406030204" pitchFamily="18" charset="0"/>
              </a:rPr>
              <a:t>Đáp</a:t>
            </a:r>
            <a:r>
              <a:rPr lang="en-US" sz="4400" b="1" dirty="0">
                <a:solidFill>
                  <a:srgbClr val="333333">
                    <a:lumMod val="75000"/>
                  </a:srgbClr>
                </a:solidFill>
                <a:latin typeface="Bahnschrift SemiBold Condensed" panose="020B0502040204020203" pitchFamily="34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333333">
                    <a:lumMod val="75000"/>
                  </a:srgbClr>
                </a:solidFill>
                <a:latin typeface="Bahnschrift SemiBold Condensed" panose="020B0502040204020203" pitchFamily="34" charset="0"/>
                <a:ea typeface="Cambria" panose="02040503050406030204" pitchFamily="18" charset="0"/>
              </a:rPr>
              <a:t>số</a:t>
            </a:r>
            <a:r>
              <a:rPr lang="en-US" sz="4400" b="1" dirty="0">
                <a:solidFill>
                  <a:srgbClr val="333333">
                    <a:lumMod val="75000"/>
                  </a:srgbClr>
                </a:solidFill>
                <a:latin typeface="Bahnschrift SemiBold Condensed" panose="020B0502040204020203" pitchFamily="34" charset="0"/>
                <a:ea typeface="Cambria" panose="02040503050406030204" pitchFamily="18" charset="0"/>
              </a:rPr>
              <a:t>: 55 cm</a:t>
            </a:r>
            <a:r>
              <a:rPr lang="en-US" sz="4400" b="1" baseline="30000" dirty="0">
                <a:solidFill>
                  <a:srgbClr val="333333">
                    <a:lumMod val="75000"/>
                  </a:srgbClr>
                </a:solidFill>
                <a:latin typeface="Bahnschrift SemiBold Condensed" panose="020B0502040204020203" pitchFamily="34" charset="0"/>
                <a:ea typeface="Cambria" panose="02040503050406030204" pitchFamily="18" charset="0"/>
              </a:rPr>
              <a:t>2</a:t>
            </a:r>
            <a:endParaRPr kumimoji="0" lang="en-US" sz="4400" b="1" u="none" strike="noStrike" kern="1200" cap="none" spc="0" normalizeH="0" baseline="0" noProof="0" dirty="0">
              <a:ln>
                <a:noFill/>
              </a:ln>
              <a:solidFill>
                <a:srgbClr val="333333">
                  <a:lumMod val="75000"/>
                </a:srgbClr>
              </a:solidFill>
              <a:effectLst/>
              <a:uLnTx/>
              <a:uFillTx/>
              <a:latin typeface="Bahnschrift SemiBold Condensed" panose="020B0502040204020203" pitchFamily="34" charset="0"/>
              <a:ea typeface="Cambria" panose="020405030504060302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EBCB748-1A81-88EB-4276-AC85C10440EA}"/>
              </a:ext>
            </a:extLst>
          </p:cNvPr>
          <p:cNvSpPr/>
          <p:nvPr/>
        </p:nvSpPr>
        <p:spPr>
          <a:xfrm>
            <a:off x="340945" y="2684853"/>
            <a:ext cx="4140199" cy="1488293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  <a:buSzPts val="200"/>
            </a:pPr>
            <a:r>
              <a:rPr lang="en-US" sz="2000" b="1" dirty="0" err="1">
                <a:solidFill>
                  <a:srgbClr val="00206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Bước</a:t>
            </a:r>
            <a:r>
              <a:rPr lang="en-US" sz="2000" b="1" dirty="0">
                <a:solidFill>
                  <a:srgbClr val="00206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1: </a:t>
            </a:r>
            <a:r>
              <a:rPr lang="en-US" sz="2000" b="1" dirty="0" err="1">
                <a:solidFill>
                  <a:srgbClr val="00206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Tính</a:t>
            </a:r>
            <a:r>
              <a:rPr lang="en-US" sz="2000" b="1" dirty="0">
                <a:solidFill>
                  <a:srgbClr val="00206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diện</a:t>
            </a:r>
            <a:r>
              <a:rPr lang="en-US" sz="2000" b="1" dirty="0">
                <a:solidFill>
                  <a:srgbClr val="00206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tích</a:t>
            </a:r>
            <a:r>
              <a:rPr lang="en-US" sz="2000" b="1" dirty="0">
                <a:solidFill>
                  <a:srgbClr val="00206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miếng</a:t>
            </a:r>
            <a:r>
              <a:rPr lang="en-US" sz="2000" b="1" dirty="0">
                <a:solidFill>
                  <a:srgbClr val="00206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bánh </a:t>
            </a:r>
            <a:r>
              <a:rPr lang="en-US" sz="2000" b="1" dirty="0" err="1">
                <a:solidFill>
                  <a:srgbClr val="00206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bị</a:t>
            </a:r>
            <a:r>
              <a:rPr lang="en-US" sz="2000" b="1" dirty="0">
                <a:solidFill>
                  <a:srgbClr val="00206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cắt</a:t>
            </a:r>
            <a:r>
              <a:rPr lang="en-US" sz="2000" b="1" dirty="0">
                <a:solidFill>
                  <a:srgbClr val="00206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đi</a:t>
            </a:r>
            <a:endParaRPr lang="en-US" sz="2000" b="1" dirty="0">
              <a:solidFill>
                <a:srgbClr val="002060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R="0" lvl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SzPts val="200"/>
            </a:pPr>
            <a:r>
              <a:rPr lang="en-US" sz="2000" b="1" dirty="0" err="1">
                <a:solidFill>
                  <a:srgbClr val="00206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Bước</a:t>
            </a:r>
            <a:r>
              <a:rPr lang="en-US" sz="2000" b="1" dirty="0">
                <a:solidFill>
                  <a:srgbClr val="00206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2: </a:t>
            </a:r>
            <a:r>
              <a:rPr lang="en-US" sz="2000" b="1" dirty="0" err="1">
                <a:solidFill>
                  <a:srgbClr val="00206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Tính</a:t>
            </a:r>
            <a:r>
              <a:rPr lang="en-US" sz="2000" b="1" dirty="0">
                <a:solidFill>
                  <a:srgbClr val="00206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diện</a:t>
            </a:r>
            <a:r>
              <a:rPr lang="en-US" sz="2000" b="1" dirty="0">
                <a:solidFill>
                  <a:srgbClr val="00206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tích</a:t>
            </a:r>
            <a:r>
              <a:rPr lang="en-US" sz="2000" b="1" dirty="0">
                <a:solidFill>
                  <a:srgbClr val="00206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miếng</a:t>
            </a:r>
            <a:r>
              <a:rPr lang="en-US" sz="2000" b="1" dirty="0">
                <a:solidFill>
                  <a:srgbClr val="00206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bánh </a:t>
            </a:r>
            <a:r>
              <a:rPr lang="en-US" sz="2000" b="1" dirty="0" err="1">
                <a:solidFill>
                  <a:srgbClr val="00206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còn</a:t>
            </a:r>
            <a:r>
              <a:rPr lang="en-US" sz="2000" b="1" dirty="0">
                <a:solidFill>
                  <a:srgbClr val="00206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lại</a:t>
            </a:r>
            <a:r>
              <a:rPr lang="en-US" sz="2000" b="1" dirty="0">
                <a:solidFill>
                  <a:srgbClr val="00206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endParaRPr lang="en-US" sz="2000" b="1" dirty="0">
              <a:solidFill>
                <a:srgbClr val="002060"/>
              </a:solidFill>
              <a:effectLst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4991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9" name="Google Shape;809;p35"/>
          <p:cNvSpPr txBox="1">
            <a:spLocks noGrp="1"/>
          </p:cNvSpPr>
          <p:nvPr>
            <p:ph type="title"/>
          </p:nvPr>
        </p:nvSpPr>
        <p:spPr>
          <a:xfrm>
            <a:off x="3338811" y="3570068"/>
            <a:ext cx="5306686" cy="11224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sz="13800" dirty="0">
                <a:solidFill>
                  <a:schemeClr val="accent6"/>
                </a:solidFill>
                <a:latin typeface="SVN-SAF" panose="02040603050506020204" pitchFamily="18" charset="0"/>
              </a:rPr>
              <a:t>KHỞI ĐỘNG</a:t>
            </a:r>
            <a:endParaRPr sz="13800" dirty="0">
              <a:solidFill>
                <a:schemeClr val="accent6"/>
              </a:solidFill>
              <a:latin typeface="SVN-SAF" panose="02040603050506020204" pitchFamily="18" charset="0"/>
            </a:endParaRPr>
          </a:p>
        </p:txBody>
      </p:sp>
      <p:sp>
        <p:nvSpPr>
          <p:cNvPr id="810" name="Google Shape;810;p35"/>
          <p:cNvSpPr txBox="1">
            <a:spLocks noGrp="1"/>
          </p:cNvSpPr>
          <p:nvPr>
            <p:ph type="title" idx="2"/>
          </p:nvPr>
        </p:nvSpPr>
        <p:spPr>
          <a:xfrm>
            <a:off x="5343884" y="890333"/>
            <a:ext cx="1669200" cy="11224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dirty="0">
                <a:solidFill>
                  <a:schemeClr val="tx1"/>
                </a:solidFill>
                <a:latin typeface="#9Slide05 Garris" pitchFamily="2" charset="0"/>
              </a:rPr>
              <a:t>01</a:t>
            </a:r>
            <a:endParaRPr dirty="0">
              <a:solidFill>
                <a:schemeClr val="tx1"/>
              </a:solidFill>
              <a:latin typeface="#9Slide05 Garris" pitchFamily="2" charset="0"/>
            </a:endParaRPr>
          </a:p>
        </p:txBody>
      </p:sp>
      <p:grpSp>
        <p:nvGrpSpPr>
          <p:cNvPr id="812" name="Google Shape;812;p35"/>
          <p:cNvGrpSpPr/>
          <p:nvPr/>
        </p:nvGrpSpPr>
        <p:grpSpPr>
          <a:xfrm>
            <a:off x="4809055" y="1105155"/>
            <a:ext cx="2738859" cy="816985"/>
            <a:chOff x="1330300" y="1449538"/>
            <a:chExt cx="894000" cy="266675"/>
          </a:xfrm>
        </p:grpSpPr>
        <p:grpSp>
          <p:nvGrpSpPr>
            <p:cNvPr id="813" name="Google Shape;813;p35"/>
            <p:cNvGrpSpPr/>
            <p:nvPr/>
          </p:nvGrpSpPr>
          <p:grpSpPr>
            <a:xfrm>
              <a:off x="1330300" y="1449538"/>
              <a:ext cx="148900" cy="266675"/>
              <a:chOff x="3936650" y="1187050"/>
              <a:chExt cx="148900" cy="266675"/>
            </a:xfrm>
          </p:grpSpPr>
          <p:sp>
            <p:nvSpPr>
              <p:cNvPr id="814" name="Google Shape;814;p35"/>
              <p:cNvSpPr/>
              <p:nvPr/>
            </p:nvSpPr>
            <p:spPr>
              <a:xfrm>
                <a:off x="3958400" y="1187050"/>
                <a:ext cx="125375" cy="59250"/>
              </a:xfrm>
              <a:custGeom>
                <a:avLst/>
                <a:gdLst/>
                <a:ahLst/>
                <a:cxnLst/>
                <a:rect l="l" t="t" r="r" b="b"/>
                <a:pathLst>
                  <a:path w="5015" h="2370" extrusionOk="0">
                    <a:moveTo>
                      <a:pt x="963" y="1"/>
                    </a:moveTo>
                    <a:cubicBezTo>
                      <a:pt x="99" y="1"/>
                      <a:pt x="0" y="1097"/>
                      <a:pt x="857" y="1342"/>
                    </a:cubicBezTo>
                    <a:cubicBezTo>
                      <a:pt x="2143" y="1720"/>
                      <a:pt x="3450" y="2369"/>
                      <a:pt x="4227" y="2369"/>
                    </a:cubicBezTo>
                    <a:cubicBezTo>
                      <a:pt x="4550" y="2369"/>
                      <a:pt x="4781" y="2257"/>
                      <a:pt x="4881" y="1966"/>
                    </a:cubicBezTo>
                    <a:cubicBezTo>
                      <a:pt x="5015" y="1592"/>
                      <a:pt x="4800" y="1226"/>
                      <a:pt x="4292" y="1039"/>
                    </a:cubicBezTo>
                    <a:cubicBezTo>
                      <a:pt x="3792" y="851"/>
                      <a:pt x="1946" y="182"/>
                      <a:pt x="1223" y="30"/>
                    </a:cubicBezTo>
                    <a:cubicBezTo>
                      <a:pt x="1130" y="10"/>
                      <a:pt x="1043" y="1"/>
                      <a:pt x="9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#9Slide05 Garris" pitchFamily="2" charset="0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15" name="Google Shape;815;p35"/>
              <p:cNvSpPr/>
              <p:nvPr/>
            </p:nvSpPr>
            <p:spPr>
              <a:xfrm>
                <a:off x="3936650" y="1297900"/>
                <a:ext cx="125400" cy="56675"/>
              </a:xfrm>
              <a:custGeom>
                <a:avLst/>
                <a:gdLst/>
                <a:ahLst/>
                <a:cxnLst/>
                <a:rect l="l" t="t" r="r" b="b"/>
                <a:pathLst>
                  <a:path w="5016" h="2267" extrusionOk="0">
                    <a:moveTo>
                      <a:pt x="4175" y="1"/>
                    </a:moveTo>
                    <a:cubicBezTo>
                      <a:pt x="4142" y="1"/>
                      <a:pt x="4108" y="4"/>
                      <a:pt x="4074" y="12"/>
                    </a:cubicBezTo>
                    <a:cubicBezTo>
                      <a:pt x="2905" y="298"/>
                      <a:pt x="1718" y="539"/>
                      <a:pt x="594" y="994"/>
                    </a:cubicBezTo>
                    <a:cubicBezTo>
                      <a:pt x="1" y="1226"/>
                      <a:pt x="92" y="2267"/>
                      <a:pt x="850" y="2267"/>
                    </a:cubicBezTo>
                    <a:cubicBezTo>
                      <a:pt x="935" y="2267"/>
                      <a:pt x="1028" y="2254"/>
                      <a:pt x="1130" y="2225"/>
                    </a:cubicBezTo>
                    <a:cubicBezTo>
                      <a:pt x="4038" y="1404"/>
                      <a:pt x="4207" y="1377"/>
                      <a:pt x="4439" y="1217"/>
                    </a:cubicBezTo>
                    <a:cubicBezTo>
                      <a:pt x="5016" y="816"/>
                      <a:pt x="4662" y="1"/>
                      <a:pt x="41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#9Slide05 Garris" pitchFamily="2" charset="0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16" name="Google Shape;816;p35"/>
              <p:cNvSpPr/>
              <p:nvPr/>
            </p:nvSpPr>
            <p:spPr>
              <a:xfrm>
                <a:off x="3987675" y="1391800"/>
                <a:ext cx="97875" cy="61925"/>
              </a:xfrm>
              <a:custGeom>
                <a:avLst/>
                <a:gdLst/>
                <a:ahLst/>
                <a:cxnLst/>
                <a:rect l="l" t="t" r="r" b="b"/>
                <a:pathLst>
                  <a:path w="3915" h="2477" extrusionOk="0">
                    <a:moveTo>
                      <a:pt x="2960" y="1"/>
                    </a:moveTo>
                    <a:cubicBezTo>
                      <a:pt x="2827" y="1"/>
                      <a:pt x="2682" y="38"/>
                      <a:pt x="2532" y="119"/>
                    </a:cubicBezTo>
                    <a:cubicBezTo>
                      <a:pt x="1872" y="458"/>
                      <a:pt x="1239" y="833"/>
                      <a:pt x="596" y="1216"/>
                    </a:cubicBezTo>
                    <a:cubicBezTo>
                      <a:pt x="1" y="1577"/>
                      <a:pt x="254" y="2477"/>
                      <a:pt x="901" y="2477"/>
                    </a:cubicBezTo>
                    <a:cubicBezTo>
                      <a:pt x="1039" y="2477"/>
                      <a:pt x="1194" y="2436"/>
                      <a:pt x="1364" y="2340"/>
                    </a:cubicBezTo>
                    <a:cubicBezTo>
                      <a:pt x="3041" y="1395"/>
                      <a:pt x="3915" y="1100"/>
                      <a:pt x="3531" y="351"/>
                    </a:cubicBezTo>
                    <a:cubicBezTo>
                      <a:pt x="3415" y="131"/>
                      <a:pt x="3209" y="1"/>
                      <a:pt x="296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#9Slide05 Garris" pitchFamily="2" charset="0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817" name="Google Shape;817;p35"/>
            <p:cNvGrpSpPr/>
            <p:nvPr/>
          </p:nvGrpSpPr>
          <p:grpSpPr>
            <a:xfrm flipH="1">
              <a:off x="2075400" y="1449538"/>
              <a:ext cx="148900" cy="266675"/>
              <a:chOff x="3936650" y="1187050"/>
              <a:chExt cx="148900" cy="266675"/>
            </a:xfrm>
          </p:grpSpPr>
          <p:sp>
            <p:nvSpPr>
              <p:cNvPr id="818" name="Google Shape;818;p35"/>
              <p:cNvSpPr/>
              <p:nvPr/>
            </p:nvSpPr>
            <p:spPr>
              <a:xfrm>
                <a:off x="3958400" y="1187050"/>
                <a:ext cx="125375" cy="59250"/>
              </a:xfrm>
              <a:custGeom>
                <a:avLst/>
                <a:gdLst/>
                <a:ahLst/>
                <a:cxnLst/>
                <a:rect l="l" t="t" r="r" b="b"/>
                <a:pathLst>
                  <a:path w="5015" h="2370" extrusionOk="0">
                    <a:moveTo>
                      <a:pt x="963" y="1"/>
                    </a:moveTo>
                    <a:cubicBezTo>
                      <a:pt x="99" y="1"/>
                      <a:pt x="0" y="1097"/>
                      <a:pt x="857" y="1342"/>
                    </a:cubicBezTo>
                    <a:cubicBezTo>
                      <a:pt x="2143" y="1720"/>
                      <a:pt x="3450" y="2369"/>
                      <a:pt x="4227" y="2369"/>
                    </a:cubicBezTo>
                    <a:cubicBezTo>
                      <a:pt x="4550" y="2369"/>
                      <a:pt x="4781" y="2257"/>
                      <a:pt x="4881" y="1966"/>
                    </a:cubicBezTo>
                    <a:cubicBezTo>
                      <a:pt x="5015" y="1592"/>
                      <a:pt x="4800" y="1226"/>
                      <a:pt x="4292" y="1039"/>
                    </a:cubicBezTo>
                    <a:cubicBezTo>
                      <a:pt x="3792" y="851"/>
                      <a:pt x="1946" y="182"/>
                      <a:pt x="1223" y="30"/>
                    </a:cubicBezTo>
                    <a:cubicBezTo>
                      <a:pt x="1130" y="10"/>
                      <a:pt x="1043" y="1"/>
                      <a:pt x="9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#9Slide05 Garris" pitchFamily="2" charset="0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19" name="Google Shape;819;p35"/>
              <p:cNvSpPr/>
              <p:nvPr/>
            </p:nvSpPr>
            <p:spPr>
              <a:xfrm>
                <a:off x="3936650" y="1297900"/>
                <a:ext cx="125400" cy="56675"/>
              </a:xfrm>
              <a:custGeom>
                <a:avLst/>
                <a:gdLst/>
                <a:ahLst/>
                <a:cxnLst/>
                <a:rect l="l" t="t" r="r" b="b"/>
                <a:pathLst>
                  <a:path w="5016" h="2267" extrusionOk="0">
                    <a:moveTo>
                      <a:pt x="4175" y="1"/>
                    </a:moveTo>
                    <a:cubicBezTo>
                      <a:pt x="4142" y="1"/>
                      <a:pt x="4108" y="4"/>
                      <a:pt x="4074" y="12"/>
                    </a:cubicBezTo>
                    <a:cubicBezTo>
                      <a:pt x="2905" y="298"/>
                      <a:pt x="1718" y="539"/>
                      <a:pt x="594" y="994"/>
                    </a:cubicBezTo>
                    <a:cubicBezTo>
                      <a:pt x="1" y="1226"/>
                      <a:pt x="92" y="2267"/>
                      <a:pt x="850" y="2267"/>
                    </a:cubicBezTo>
                    <a:cubicBezTo>
                      <a:pt x="935" y="2267"/>
                      <a:pt x="1028" y="2254"/>
                      <a:pt x="1130" y="2225"/>
                    </a:cubicBezTo>
                    <a:cubicBezTo>
                      <a:pt x="4038" y="1404"/>
                      <a:pt x="4207" y="1377"/>
                      <a:pt x="4439" y="1217"/>
                    </a:cubicBezTo>
                    <a:cubicBezTo>
                      <a:pt x="5016" y="816"/>
                      <a:pt x="4662" y="1"/>
                      <a:pt x="41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#9Slide05 Garris" pitchFamily="2" charset="0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20" name="Google Shape;820;p35"/>
              <p:cNvSpPr/>
              <p:nvPr/>
            </p:nvSpPr>
            <p:spPr>
              <a:xfrm>
                <a:off x="3987675" y="1391800"/>
                <a:ext cx="97875" cy="61925"/>
              </a:xfrm>
              <a:custGeom>
                <a:avLst/>
                <a:gdLst/>
                <a:ahLst/>
                <a:cxnLst/>
                <a:rect l="l" t="t" r="r" b="b"/>
                <a:pathLst>
                  <a:path w="3915" h="2477" extrusionOk="0">
                    <a:moveTo>
                      <a:pt x="2960" y="1"/>
                    </a:moveTo>
                    <a:cubicBezTo>
                      <a:pt x="2827" y="1"/>
                      <a:pt x="2682" y="38"/>
                      <a:pt x="2532" y="119"/>
                    </a:cubicBezTo>
                    <a:cubicBezTo>
                      <a:pt x="1872" y="458"/>
                      <a:pt x="1239" y="833"/>
                      <a:pt x="596" y="1216"/>
                    </a:cubicBezTo>
                    <a:cubicBezTo>
                      <a:pt x="1" y="1577"/>
                      <a:pt x="254" y="2477"/>
                      <a:pt x="901" y="2477"/>
                    </a:cubicBezTo>
                    <a:cubicBezTo>
                      <a:pt x="1039" y="2477"/>
                      <a:pt x="1194" y="2436"/>
                      <a:pt x="1364" y="2340"/>
                    </a:cubicBezTo>
                    <a:cubicBezTo>
                      <a:pt x="3041" y="1395"/>
                      <a:pt x="3915" y="1100"/>
                      <a:pt x="3531" y="351"/>
                    </a:cubicBezTo>
                    <a:cubicBezTo>
                      <a:pt x="3415" y="131"/>
                      <a:pt x="3209" y="1"/>
                      <a:pt x="296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#9Slide05 Garris" pitchFamily="2" charset="0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821" name="Google Shape;821;p35"/>
          <p:cNvGrpSpPr/>
          <p:nvPr/>
        </p:nvGrpSpPr>
        <p:grpSpPr>
          <a:xfrm rot="423360">
            <a:off x="9498318" y="2492274"/>
            <a:ext cx="2056945" cy="3745457"/>
            <a:chOff x="6793950" y="864075"/>
            <a:chExt cx="1498068" cy="2727807"/>
          </a:xfrm>
        </p:grpSpPr>
        <p:sp>
          <p:nvSpPr>
            <p:cNvPr id="822" name="Google Shape;822;p35"/>
            <p:cNvSpPr/>
            <p:nvPr/>
          </p:nvSpPr>
          <p:spPr>
            <a:xfrm>
              <a:off x="6793950" y="864075"/>
              <a:ext cx="1498068" cy="2727807"/>
            </a:xfrm>
            <a:custGeom>
              <a:avLst/>
              <a:gdLst/>
              <a:ahLst/>
              <a:cxnLst/>
              <a:rect l="l" t="t" r="r" b="b"/>
              <a:pathLst>
                <a:path w="54674" h="99555" extrusionOk="0">
                  <a:moveTo>
                    <a:pt x="53063" y="36700"/>
                  </a:moveTo>
                  <a:cubicBezTo>
                    <a:pt x="52665" y="36365"/>
                    <a:pt x="52310" y="35989"/>
                    <a:pt x="51912" y="35570"/>
                  </a:cubicBezTo>
                  <a:cubicBezTo>
                    <a:pt x="51389" y="33039"/>
                    <a:pt x="50489" y="30591"/>
                    <a:pt x="49213" y="28080"/>
                  </a:cubicBezTo>
                  <a:cubicBezTo>
                    <a:pt x="47916" y="25590"/>
                    <a:pt x="46242" y="23581"/>
                    <a:pt x="44924" y="22116"/>
                  </a:cubicBezTo>
                  <a:cubicBezTo>
                    <a:pt x="44903" y="22116"/>
                    <a:pt x="44882" y="22096"/>
                    <a:pt x="44882" y="22075"/>
                  </a:cubicBezTo>
                  <a:cubicBezTo>
                    <a:pt x="43710" y="20840"/>
                    <a:pt x="42350" y="19710"/>
                    <a:pt x="40697" y="18601"/>
                  </a:cubicBezTo>
                  <a:cubicBezTo>
                    <a:pt x="37893" y="16718"/>
                    <a:pt x="34964" y="15463"/>
                    <a:pt x="31951" y="14814"/>
                  </a:cubicBezTo>
                  <a:lnTo>
                    <a:pt x="31930" y="14647"/>
                  </a:lnTo>
                  <a:lnTo>
                    <a:pt x="31930" y="13475"/>
                  </a:lnTo>
                  <a:cubicBezTo>
                    <a:pt x="31930" y="11948"/>
                    <a:pt x="31867" y="10420"/>
                    <a:pt x="31742" y="8914"/>
                  </a:cubicBezTo>
                  <a:cubicBezTo>
                    <a:pt x="31721" y="8160"/>
                    <a:pt x="31721" y="7428"/>
                    <a:pt x="31700" y="6675"/>
                  </a:cubicBezTo>
                  <a:cubicBezTo>
                    <a:pt x="31700" y="5922"/>
                    <a:pt x="31679" y="5147"/>
                    <a:pt x="31679" y="4373"/>
                  </a:cubicBezTo>
                  <a:cubicBezTo>
                    <a:pt x="31679" y="2762"/>
                    <a:pt x="30842" y="1381"/>
                    <a:pt x="29440" y="670"/>
                  </a:cubicBezTo>
                  <a:cubicBezTo>
                    <a:pt x="29398" y="649"/>
                    <a:pt x="29336" y="628"/>
                    <a:pt x="29294" y="607"/>
                  </a:cubicBezTo>
                  <a:lnTo>
                    <a:pt x="29189" y="565"/>
                  </a:lnTo>
                  <a:cubicBezTo>
                    <a:pt x="28771" y="356"/>
                    <a:pt x="27976" y="0"/>
                    <a:pt x="26929" y="0"/>
                  </a:cubicBezTo>
                  <a:cubicBezTo>
                    <a:pt x="26678" y="0"/>
                    <a:pt x="26448" y="21"/>
                    <a:pt x="26218" y="42"/>
                  </a:cubicBezTo>
                  <a:cubicBezTo>
                    <a:pt x="25360" y="63"/>
                    <a:pt x="24691" y="272"/>
                    <a:pt x="24147" y="544"/>
                  </a:cubicBezTo>
                  <a:cubicBezTo>
                    <a:pt x="23226" y="942"/>
                    <a:pt x="22473" y="1653"/>
                    <a:pt x="22033" y="2574"/>
                  </a:cubicBezTo>
                  <a:cubicBezTo>
                    <a:pt x="21719" y="3202"/>
                    <a:pt x="21573" y="3892"/>
                    <a:pt x="21615" y="4603"/>
                  </a:cubicBezTo>
                  <a:cubicBezTo>
                    <a:pt x="21594" y="5085"/>
                    <a:pt x="21594" y="5650"/>
                    <a:pt x="21657" y="6235"/>
                  </a:cubicBezTo>
                  <a:cubicBezTo>
                    <a:pt x="21615" y="6800"/>
                    <a:pt x="21636" y="7323"/>
                    <a:pt x="21657" y="7742"/>
                  </a:cubicBezTo>
                  <a:cubicBezTo>
                    <a:pt x="21678" y="7993"/>
                    <a:pt x="21698" y="8244"/>
                    <a:pt x="21678" y="8411"/>
                  </a:cubicBezTo>
                  <a:cubicBezTo>
                    <a:pt x="21678" y="8495"/>
                    <a:pt x="21678" y="8558"/>
                    <a:pt x="21678" y="8642"/>
                  </a:cubicBezTo>
                  <a:cubicBezTo>
                    <a:pt x="21698" y="8746"/>
                    <a:pt x="21678" y="8872"/>
                    <a:pt x="21678" y="8997"/>
                  </a:cubicBezTo>
                  <a:cubicBezTo>
                    <a:pt x="21657" y="9353"/>
                    <a:pt x="21657" y="9813"/>
                    <a:pt x="21698" y="10336"/>
                  </a:cubicBezTo>
                  <a:cubicBezTo>
                    <a:pt x="21678" y="10483"/>
                    <a:pt x="21657" y="10629"/>
                    <a:pt x="21657" y="10776"/>
                  </a:cubicBezTo>
                  <a:cubicBezTo>
                    <a:pt x="21636" y="10964"/>
                    <a:pt x="21636" y="11215"/>
                    <a:pt x="21678" y="11508"/>
                  </a:cubicBezTo>
                  <a:cubicBezTo>
                    <a:pt x="21573" y="12324"/>
                    <a:pt x="21657" y="13057"/>
                    <a:pt x="21761" y="13580"/>
                  </a:cubicBezTo>
                  <a:cubicBezTo>
                    <a:pt x="21740" y="13998"/>
                    <a:pt x="21740" y="14417"/>
                    <a:pt x="21740" y="14814"/>
                  </a:cubicBezTo>
                  <a:cubicBezTo>
                    <a:pt x="19020" y="15400"/>
                    <a:pt x="16426" y="16509"/>
                    <a:pt x="13978" y="18078"/>
                  </a:cubicBezTo>
                  <a:cubicBezTo>
                    <a:pt x="10002" y="20652"/>
                    <a:pt x="6947" y="24376"/>
                    <a:pt x="4939" y="29126"/>
                  </a:cubicBezTo>
                  <a:cubicBezTo>
                    <a:pt x="4939" y="29147"/>
                    <a:pt x="4918" y="29168"/>
                    <a:pt x="4918" y="29189"/>
                  </a:cubicBezTo>
                  <a:cubicBezTo>
                    <a:pt x="4457" y="30319"/>
                    <a:pt x="3872" y="31699"/>
                    <a:pt x="3704" y="33311"/>
                  </a:cubicBezTo>
                  <a:cubicBezTo>
                    <a:pt x="3558" y="33708"/>
                    <a:pt x="3411" y="34252"/>
                    <a:pt x="3328" y="34859"/>
                  </a:cubicBezTo>
                  <a:cubicBezTo>
                    <a:pt x="2595" y="35696"/>
                    <a:pt x="1988" y="36554"/>
                    <a:pt x="1486" y="37307"/>
                  </a:cubicBezTo>
                  <a:cubicBezTo>
                    <a:pt x="1" y="39420"/>
                    <a:pt x="398" y="41659"/>
                    <a:pt x="2491" y="43145"/>
                  </a:cubicBezTo>
                  <a:cubicBezTo>
                    <a:pt x="2491" y="43166"/>
                    <a:pt x="2679" y="43291"/>
                    <a:pt x="2679" y="43291"/>
                  </a:cubicBezTo>
                  <a:cubicBezTo>
                    <a:pt x="3223" y="43668"/>
                    <a:pt x="3851" y="44107"/>
                    <a:pt x="4625" y="44484"/>
                  </a:cubicBezTo>
                  <a:cubicBezTo>
                    <a:pt x="4625" y="44484"/>
                    <a:pt x="4625" y="44484"/>
                    <a:pt x="4625" y="44484"/>
                  </a:cubicBezTo>
                  <a:cubicBezTo>
                    <a:pt x="4667" y="45195"/>
                    <a:pt x="4729" y="45865"/>
                    <a:pt x="4771" y="46534"/>
                  </a:cubicBezTo>
                  <a:lnTo>
                    <a:pt x="4834" y="47246"/>
                  </a:lnTo>
                  <a:cubicBezTo>
                    <a:pt x="4834" y="47267"/>
                    <a:pt x="4918" y="48271"/>
                    <a:pt x="4918" y="48271"/>
                  </a:cubicBezTo>
                  <a:cubicBezTo>
                    <a:pt x="5190" y="51138"/>
                    <a:pt x="5462" y="54109"/>
                    <a:pt x="5713" y="57038"/>
                  </a:cubicBezTo>
                  <a:cubicBezTo>
                    <a:pt x="5838" y="58524"/>
                    <a:pt x="5964" y="60009"/>
                    <a:pt x="6090" y="61474"/>
                  </a:cubicBezTo>
                  <a:cubicBezTo>
                    <a:pt x="6320" y="64173"/>
                    <a:pt x="6550" y="66935"/>
                    <a:pt x="6801" y="69676"/>
                  </a:cubicBezTo>
                  <a:lnTo>
                    <a:pt x="6843" y="69990"/>
                  </a:lnTo>
                  <a:cubicBezTo>
                    <a:pt x="6968" y="71601"/>
                    <a:pt x="7094" y="73296"/>
                    <a:pt x="7240" y="74928"/>
                  </a:cubicBezTo>
                  <a:cubicBezTo>
                    <a:pt x="7450" y="77459"/>
                    <a:pt x="7701" y="79991"/>
                    <a:pt x="7952" y="82460"/>
                  </a:cubicBezTo>
                  <a:lnTo>
                    <a:pt x="7952" y="82607"/>
                  </a:lnTo>
                  <a:lnTo>
                    <a:pt x="8307" y="86603"/>
                  </a:lnTo>
                  <a:cubicBezTo>
                    <a:pt x="8307" y="86624"/>
                    <a:pt x="8412" y="87649"/>
                    <a:pt x="8412" y="87649"/>
                  </a:cubicBezTo>
                  <a:cubicBezTo>
                    <a:pt x="8558" y="89114"/>
                    <a:pt x="8705" y="90620"/>
                    <a:pt x="8810" y="92064"/>
                  </a:cubicBezTo>
                  <a:cubicBezTo>
                    <a:pt x="8810" y="92085"/>
                    <a:pt x="8810" y="92106"/>
                    <a:pt x="8810" y="92127"/>
                  </a:cubicBezTo>
                  <a:cubicBezTo>
                    <a:pt x="9019" y="94993"/>
                    <a:pt x="9688" y="96521"/>
                    <a:pt x="13015" y="97923"/>
                  </a:cubicBezTo>
                  <a:cubicBezTo>
                    <a:pt x="13392" y="98090"/>
                    <a:pt x="13810" y="98216"/>
                    <a:pt x="14271" y="98320"/>
                  </a:cubicBezTo>
                  <a:cubicBezTo>
                    <a:pt x="17911" y="99283"/>
                    <a:pt x="21447" y="99471"/>
                    <a:pt x="24460" y="99534"/>
                  </a:cubicBezTo>
                  <a:cubicBezTo>
                    <a:pt x="25004" y="99555"/>
                    <a:pt x="25548" y="99555"/>
                    <a:pt x="26092" y="99555"/>
                  </a:cubicBezTo>
                  <a:cubicBezTo>
                    <a:pt x="29022" y="99555"/>
                    <a:pt x="31616" y="99408"/>
                    <a:pt x="33960" y="99115"/>
                  </a:cubicBezTo>
                  <a:lnTo>
                    <a:pt x="34713" y="99032"/>
                  </a:lnTo>
                  <a:cubicBezTo>
                    <a:pt x="37245" y="98739"/>
                    <a:pt x="40111" y="98404"/>
                    <a:pt x="42873" y="97065"/>
                  </a:cubicBezTo>
                  <a:cubicBezTo>
                    <a:pt x="44108" y="96751"/>
                    <a:pt x="45865" y="95788"/>
                    <a:pt x="46179" y="92880"/>
                  </a:cubicBezTo>
                  <a:cubicBezTo>
                    <a:pt x="46179" y="92880"/>
                    <a:pt x="46200" y="92775"/>
                    <a:pt x="46200" y="92755"/>
                  </a:cubicBezTo>
                  <a:cubicBezTo>
                    <a:pt x="46325" y="91164"/>
                    <a:pt x="46472" y="89595"/>
                    <a:pt x="46598" y="88026"/>
                  </a:cubicBezTo>
                  <a:cubicBezTo>
                    <a:pt x="46618" y="88026"/>
                    <a:pt x="46681" y="87105"/>
                    <a:pt x="46681" y="87105"/>
                  </a:cubicBezTo>
                  <a:cubicBezTo>
                    <a:pt x="46765" y="85850"/>
                    <a:pt x="46849" y="84678"/>
                    <a:pt x="46995" y="83506"/>
                  </a:cubicBezTo>
                  <a:cubicBezTo>
                    <a:pt x="47204" y="81665"/>
                    <a:pt x="47372" y="79824"/>
                    <a:pt x="47518" y="78045"/>
                  </a:cubicBezTo>
                  <a:cubicBezTo>
                    <a:pt x="47581" y="77334"/>
                    <a:pt x="47644" y="76643"/>
                    <a:pt x="47706" y="75932"/>
                  </a:cubicBezTo>
                  <a:cubicBezTo>
                    <a:pt x="47790" y="75011"/>
                    <a:pt x="47853" y="74091"/>
                    <a:pt x="47916" y="73212"/>
                  </a:cubicBezTo>
                  <a:cubicBezTo>
                    <a:pt x="47978" y="72354"/>
                    <a:pt x="48041" y="71496"/>
                    <a:pt x="48125" y="70659"/>
                  </a:cubicBezTo>
                  <a:cubicBezTo>
                    <a:pt x="48250" y="69174"/>
                    <a:pt x="48397" y="67688"/>
                    <a:pt x="48543" y="66203"/>
                  </a:cubicBezTo>
                  <a:cubicBezTo>
                    <a:pt x="48690" y="64633"/>
                    <a:pt x="48857" y="63064"/>
                    <a:pt x="49004" y="61453"/>
                  </a:cubicBezTo>
                  <a:lnTo>
                    <a:pt x="49025" y="61202"/>
                  </a:lnTo>
                  <a:cubicBezTo>
                    <a:pt x="49338" y="57373"/>
                    <a:pt x="49694" y="53439"/>
                    <a:pt x="49987" y="49505"/>
                  </a:cubicBezTo>
                  <a:cubicBezTo>
                    <a:pt x="50008" y="49192"/>
                    <a:pt x="50050" y="48878"/>
                    <a:pt x="50071" y="48543"/>
                  </a:cubicBezTo>
                  <a:cubicBezTo>
                    <a:pt x="50175" y="47706"/>
                    <a:pt x="50259" y="46764"/>
                    <a:pt x="50280" y="45781"/>
                  </a:cubicBezTo>
                  <a:cubicBezTo>
                    <a:pt x="50427" y="45174"/>
                    <a:pt x="50427" y="44672"/>
                    <a:pt x="50427" y="44358"/>
                  </a:cubicBezTo>
                  <a:cubicBezTo>
                    <a:pt x="50427" y="44358"/>
                    <a:pt x="50427" y="44254"/>
                    <a:pt x="50427" y="44254"/>
                  </a:cubicBezTo>
                  <a:cubicBezTo>
                    <a:pt x="50531" y="44170"/>
                    <a:pt x="50657" y="44107"/>
                    <a:pt x="50782" y="44023"/>
                  </a:cubicBezTo>
                  <a:cubicBezTo>
                    <a:pt x="51682" y="43479"/>
                    <a:pt x="53042" y="42643"/>
                    <a:pt x="53900" y="40990"/>
                  </a:cubicBezTo>
                  <a:cubicBezTo>
                    <a:pt x="54674" y="39546"/>
                    <a:pt x="54318" y="37746"/>
                    <a:pt x="53063" y="367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823" name="Google Shape;823;p35"/>
            <p:cNvGrpSpPr/>
            <p:nvPr/>
          </p:nvGrpSpPr>
          <p:grpSpPr>
            <a:xfrm>
              <a:off x="6902950" y="963600"/>
              <a:ext cx="1280100" cy="2528800"/>
              <a:chOff x="4490750" y="511075"/>
              <a:chExt cx="1280100" cy="2528800"/>
            </a:xfrm>
          </p:grpSpPr>
          <p:sp>
            <p:nvSpPr>
              <p:cNvPr id="824" name="Google Shape;824;p35"/>
              <p:cNvSpPr/>
              <p:nvPr/>
            </p:nvSpPr>
            <p:spPr>
              <a:xfrm>
                <a:off x="4656800" y="1922200"/>
                <a:ext cx="959925" cy="945875"/>
              </a:xfrm>
              <a:custGeom>
                <a:avLst/>
                <a:gdLst/>
                <a:ahLst/>
                <a:cxnLst/>
                <a:rect l="l" t="t" r="r" b="b"/>
                <a:pathLst>
                  <a:path w="38397" h="37835" extrusionOk="0">
                    <a:moveTo>
                      <a:pt x="21296" y="1"/>
                    </a:moveTo>
                    <a:cubicBezTo>
                      <a:pt x="20052" y="1"/>
                      <a:pt x="18953" y="594"/>
                      <a:pt x="17920" y="1384"/>
                    </a:cubicBezTo>
                    <a:cubicBezTo>
                      <a:pt x="17845" y="1585"/>
                      <a:pt x="17845" y="1810"/>
                      <a:pt x="17845" y="2011"/>
                    </a:cubicBezTo>
                    <a:cubicBezTo>
                      <a:pt x="17820" y="2387"/>
                      <a:pt x="17795" y="2763"/>
                      <a:pt x="17845" y="3114"/>
                    </a:cubicBezTo>
                    <a:cubicBezTo>
                      <a:pt x="17970" y="4216"/>
                      <a:pt x="17970" y="5344"/>
                      <a:pt x="18873" y="6171"/>
                    </a:cubicBezTo>
                    <a:cubicBezTo>
                      <a:pt x="19023" y="6297"/>
                      <a:pt x="19198" y="6397"/>
                      <a:pt x="19399" y="6472"/>
                    </a:cubicBezTo>
                    <a:cubicBezTo>
                      <a:pt x="19487" y="6501"/>
                      <a:pt x="19567" y="6514"/>
                      <a:pt x="19648" y="6514"/>
                    </a:cubicBezTo>
                    <a:cubicBezTo>
                      <a:pt x="19705" y="6514"/>
                      <a:pt x="19763" y="6507"/>
                      <a:pt x="19825" y="6497"/>
                    </a:cubicBezTo>
                    <a:cubicBezTo>
                      <a:pt x="19975" y="6472"/>
                      <a:pt x="20076" y="6397"/>
                      <a:pt x="20201" y="6297"/>
                    </a:cubicBezTo>
                    <a:cubicBezTo>
                      <a:pt x="20276" y="6246"/>
                      <a:pt x="20326" y="6171"/>
                      <a:pt x="20401" y="6096"/>
                    </a:cubicBezTo>
                    <a:cubicBezTo>
                      <a:pt x="20627" y="5870"/>
                      <a:pt x="20828" y="5620"/>
                      <a:pt x="20953" y="5319"/>
                    </a:cubicBezTo>
                    <a:cubicBezTo>
                      <a:pt x="21429" y="4216"/>
                      <a:pt x="21329" y="2963"/>
                      <a:pt x="21780" y="1835"/>
                    </a:cubicBezTo>
                    <a:lnTo>
                      <a:pt x="21780" y="1835"/>
                    </a:lnTo>
                    <a:cubicBezTo>
                      <a:pt x="22306" y="3615"/>
                      <a:pt x="21780" y="5144"/>
                      <a:pt x="20677" y="6522"/>
                    </a:cubicBezTo>
                    <a:cubicBezTo>
                      <a:pt x="20502" y="6698"/>
                      <a:pt x="20251" y="6748"/>
                      <a:pt x="20000" y="6748"/>
                    </a:cubicBezTo>
                    <a:cubicBezTo>
                      <a:pt x="19875" y="6748"/>
                      <a:pt x="19750" y="6773"/>
                      <a:pt x="19650" y="6773"/>
                    </a:cubicBezTo>
                    <a:cubicBezTo>
                      <a:pt x="19474" y="6773"/>
                      <a:pt x="19324" y="6748"/>
                      <a:pt x="19198" y="6672"/>
                    </a:cubicBezTo>
                    <a:cubicBezTo>
                      <a:pt x="19123" y="6647"/>
                      <a:pt x="19048" y="6597"/>
                      <a:pt x="18998" y="6572"/>
                    </a:cubicBezTo>
                    <a:cubicBezTo>
                      <a:pt x="18848" y="6472"/>
                      <a:pt x="18697" y="6347"/>
                      <a:pt x="18572" y="6246"/>
                    </a:cubicBezTo>
                    <a:cubicBezTo>
                      <a:pt x="18171" y="5921"/>
                      <a:pt x="17995" y="5469"/>
                      <a:pt x="17820" y="4993"/>
                    </a:cubicBezTo>
                    <a:cubicBezTo>
                      <a:pt x="17419" y="3991"/>
                      <a:pt x="17645" y="2938"/>
                      <a:pt x="17519" y="1936"/>
                    </a:cubicBezTo>
                    <a:cubicBezTo>
                      <a:pt x="17420" y="1573"/>
                      <a:pt x="17234" y="1427"/>
                      <a:pt x="16990" y="1427"/>
                    </a:cubicBezTo>
                    <a:cubicBezTo>
                      <a:pt x="16863" y="1427"/>
                      <a:pt x="16721" y="1466"/>
                      <a:pt x="16567" y="1535"/>
                    </a:cubicBezTo>
                    <a:cubicBezTo>
                      <a:pt x="16066" y="1760"/>
                      <a:pt x="15589" y="2061"/>
                      <a:pt x="15113" y="2387"/>
                    </a:cubicBezTo>
                    <a:cubicBezTo>
                      <a:pt x="15038" y="2412"/>
                      <a:pt x="14963" y="2462"/>
                      <a:pt x="14888" y="2512"/>
                    </a:cubicBezTo>
                    <a:cubicBezTo>
                      <a:pt x="13910" y="3038"/>
                      <a:pt x="12933" y="3540"/>
                      <a:pt x="11980" y="4091"/>
                    </a:cubicBezTo>
                    <a:cubicBezTo>
                      <a:pt x="11560" y="4343"/>
                      <a:pt x="11105" y="4454"/>
                      <a:pt x="10630" y="4454"/>
                    </a:cubicBezTo>
                    <a:cubicBezTo>
                      <a:pt x="10538" y="4454"/>
                      <a:pt x="10445" y="4450"/>
                      <a:pt x="10351" y="4442"/>
                    </a:cubicBezTo>
                    <a:cubicBezTo>
                      <a:pt x="9765" y="4645"/>
                      <a:pt x="9178" y="4929"/>
                      <a:pt x="8537" y="4929"/>
                    </a:cubicBezTo>
                    <a:cubicBezTo>
                      <a:pt x="8466" y="4929"/>
                      <a:pt x="8394" y="4926"/>
                      <a:pt x="8321" y="4918"/>
                    </a:cubicBezTo>
                    <a:cubicBezTo>
                      <a:pt x="7892" y="4918"/>
                      <a:pt x="7480" y="5084"/>
                      <a:pt x="7040" y="5084"/>
                    </a:cubicBezTo>
                    <a:cubicBezTo>
                      <a:pt x="6967" y="5084"/>
                      <a:pt x="6893" y="5079"/>
                      <a:pt x="6817" y="5068"/>
                    </a:cubicBezTo>
                    <a:cubicBezTo>
                      <a:pt x="4913" y="4818"/>
                      <a:pt x="2958" y="4943"/>
                      <a:pt x="1053" y="4718"/>
                    </a:cubicBezTo>
                    <a:cubicBezTo>
                      <a:pt x="870" y="4689"/>
                      <a:pt x="687" y="4637"/>
                      <a:pt x="508" y="4637"/>
                    </a:cubicBezTo>
                    <a:cubicBezTo>
                      <a:pt x="369" y="4637"/>
                      <a:pt x="232" y="4669"/>
                      <a:pt x="101" y="4768"/>
                    </a:cubicBezTo>
                    <a:cubicBezTo>
                      <a:pt x="101" y="5319"/>
                      <a:pt x="0" y="5870"/>
                      <a:pt x="276" y="6372"/>
                    </a:cubicBezTo>
                    <a:cubicBezTo>
                      <a:pt x="426" y="7449"/>
                      <a:pt x="627" y="8502"/>
                      <a:pt x="502" y="9580"/>
                    </a:cubicBezTo>
                    <a:cubicBezTo>
                      <a:pt x="652" y="11359"/>
                      <a:pt x="777" y="13164"/>
                      <a:pt x="953" y="14943"/>
                    </a:cubicBezTo>
                    <a:cubicBezTo>
                      <a:pt x="1329" y="19104"/>
                      <a:pt x="1705" y="23239"/>
                      <a:pt x="2081" y="27374"/>
                    </a:cubicBezTo>
                    <a:cubicBezTo>
                      <a:pt x="2281" y="29580"/>
                      <a:pt x="2507" y="31810"/>
                      <a:pt x="2732" y="34016"/>
                    </a:cubicBezTo>
                    <a:cubicBezTo>
                      <a:pt x="3311" y="34350"/>
                      <a:pt x="3752" y="35001"/>
                      <a:pt x="4494" y="35001"/>
                    </a:cubicBezTo>
                    <a:cubicBezTo>
                      <a:pt x="4587" y="35001"/>
                      <a:pt x="4684" y="34991"/>
                      <a:pt x="4787" y="34968"/>
                    </a:cubicBezTo>
                    <a:cubicBezTo>
                      <a:pt x="5013" y="34567"/>
                      <a:pt x="4938" y="34116"/>
                      <a:pt x="4938" y="33690"/>
                    </a:cubicBezTo>
                    <a:cubicBezTo>
                      <a:pt x="4963" y="33239"/>
                      <a:pt x="5088" y="32813"/>
                      <a:pt x="5564" y="32638"/>
                    </a:cubicBezTo>
                    <a:cubicBezTo>
                      <a:pt x="6053" y="32451"/>
                      <a:pt x="6559" y="32288"/>
                      <a:pt x="7058" y="32288"/>
                    </a:cubicBezTo>
                    <a:cubicBezTo>
                      <a:pt x="7428" y="32288"/>
                      <a:pt x="7793" y="32378"/>
                      <a:pt x="8146" y="32612"/>
                    </a:cubicBezTo>
                    <a:cubicBezTo>
                      <a:pt x="8998" y="33164"/>
                      <a:pt x="9349" y="33991"/>
                      <a:pt x="9274" y="35019"/>
                    </a:cubicBezTo>
                    <a:cubicBezTo>
                      <a:pt x="9223" y="35595"/>
                      <a:pt x="8948" y="36171"/>
                      <a:pt x="9198" y="36773"/>
                    </a:cubicBezTo>
                    <a:cubicBezTo>
                      <a:pt x="9697" y="37293"/>
                      <a:pt x="10706" y="37523"/>
                      <a:pt x="11826" y="37523"/>
                    </a:cubicBezTo>
                    <a:cubicBezTo>
                      <a:pt x="13298" y="37523"/>
                      <a:pt x="14962" y="37127"/>
                      <a:pt x="15915" y="36472"/>
                    </a:cubicBezTo>
                    <a:cubicBezTo>
                      <a:pt x="16041" y="36372"/>
                      <a:pt x="16141" y="36247"/>
                      <a:pt x="16216" y="36096"/>
                    </a:cubicBezTo>
                    <a:cubicBezTo>
                      <a:pt x="16416" y="35144"/>
                      <a:pt x="16366" y="34066"/>
                      <a:pt x="17544" y="33640"/>
                    </a:cubicBezTo>
                    <a:cubicBezTo>
                      <a:pt x="18121" y="33389"/>
                      <a:pt x="18747" y="33289"/>
                      <a:pt x="19374" y="33139"/>
                    </a:cubicBezTo>
                    <a:cubicBezTo>
                      <a:pt x="19436" y="33128"/>
                      <a:pt x="19503" y="33122"/>
                      <a:pt x="19570" y="33122"/>
                    </a:cubicBezTo>
                    <a:cubicBezTo>
                      <a:pt x="19665" y="33122"/>
                      <a:pt x="19762" y="33134"/>
                      <a:pt x="19850" y="33164"/>
                    </a:cubicBezTo>
                    <a:cubicBezTo>
                      <a:pt x="19925" y="33189"/>
                      <a:pt x="20000" y="33214"/>
                      <a:pt x="20076" y="33239"/>
                    </a:cubicBezTo>
                    <a:cubicBezTo>
                      <a:pt x="20251" y="33289"/>
                      <a:pt x="20376" y="33364"/>
                      <a:pt x="20502" y="33490"/>
                    </a:cubicBezTo>
                    <a:cubicBezTo>
                      <a:pt x="20878" y="33891"/>
                      <a:pt x="20903" y="34567"/>
                      <a:pt x="21504" y="34793"/>
                    </a:cubicBezTo>
                    <a:cubicBezTo>
                      <a:pt x="22256" y="34768"/>
                      <a:pt x="23033" y="34743"/>
                      <a:pt x="23810" y="34618"/>
                    </a:cubicBezTo>
                    <a:cubicBezTo>
                      <a:pt x="24361" y="34317"/>
                      <a:pt x="24838" y="33866"/>
                      <a:pt x="25514" y="33815"/>
                    </a:cubicBezTo>
                    <a:cubicBezTo>
                      <a:pt x="25815" y="33690"/>
                      <a:pt x="26141" y="33690"/>
                      <a:pt x="26467" y="33615"/>
                    </a:cubicBezTo>
                    <a:cubicBezTo>
                      <a:pt x="26650" y="33548"/>
                      <a:pt x="26829" y="33506"/>
                      <a:pt x="26992" y="33506"/>
                    </a:cubicBezTo>
                    <a:cubicBezTo>
                      <a:pt x="27319" y="33506"/>
                      <a:pt x="27586" y="33673"/>
                      <a:pt x="27720" y="34141"/>
                    </a:cubicBezTo>
                    <a:cubicBezTo>
                      <a:pt x="27870" y="34467"/>
                      <a:pt x="27920" y="34843"/>
                      <a:pt x="28246" y="35094"/>
                    </a:cubicBezTo>
                    <a:cubicBezTo>
                      <a:pt x="29148" y="35394"/>
                      <a:pt x="30051" y="35745"/>
                      <a:pt x="30878" y="36196"/>
                    </a:cubicBezTo>
                    <a:cubicBezTo>
                      <a:pt x="30978" y="36222"/>
                      <a:pt x="31053" y="36247"/>
                      <a:pt x="31153" y="36297"/>
                    </a:cubicBezTo>
                    <a:cubicBezTo>
                      <a:pt x="32131" y="36648"/>
                      <a:pt x="33008" y="37249"/>
                      <a:pt x="33960" y="37650"/>
                    </a:cubicBezTo>
                    <a:cubicBezTo>
                      <a:pt x="34195" y="37738"/>
                      <a:pt x="34420" y="37834"/>
                      <a:pt x="34648" y="37834"/>
                    </a:cubicBezTo>
                    <a:cubicBezTo>
                      <a:pt x="34809" y="37834"/>
                      <a:pt x="34972" y="37786"/>
                      <a:pt x="35138" y="37650"/>
                    </a:cubicBezTo>
                    <a:cubicBezTo>
                      <a:pt x="35439" y="36623"/>
                      <a:pt x="35389" y="35545"/>
                      <a:pt x="35514" y="34492"/>
                    </a:cubicBezTo>
                    <a:cubicBezTo>
                      <a:pt x="35815" y="31635"/>
                      <a:pt x="36066" y="28753"/>
                      <a:pt x="36291" y="25871"/>
                    </a:cubicBezTo>
                    <a:cubicBezTo>
                      <a:pt x="36366" y="24868"/>
                      <a:pt x="36592" y="23841"/>
                      <a:pt x="36492" y="22813"/>
                    </a:cubicBezTo>
                    <a:cubicBezTo>
                      <a:pt x="36417" y="22412"/>
                      <a:pt x="36316" y="22011"/>
                      <a:pt x="36567" y="21610"/>
                    </a:cubicBezTo>
                    <a:cubicBezTo>
                      <a:pt x="36818" y="20733"/>
                      <a:pt x="36793" y="19780"/>
                      <a:pt x="36893" y="18878"/>
                    </a:cubicBezTo>
                    <a:cubicBezTo>
                      <a:pt x="37118" y="16773"/>
                      <a:pt x="37294" y="14642"/>
                      <a:pt x="37494" y="12537"/>
                    </a:cubicBezTo>
                    <a:cubicBezTo>
                      <a:pt x="37645" y="10933"/>
                      <a:pt x="37770" y="9354"/>
                      <a:pt x="37895" y="7775"/>
                    </a:cubicBezTo>
                    <a:cubicBezTo>
                      <a:pt x="37770" y="7224"/>
                      <a:pt x="37870" y="6698"/>
                      <a:pt x="37845" y="6146"/>
                    </a:cubicBezTo>
                    <a:cubicBezTo>
                      <a:pt x="37845" y="6099"/>
                      <a:pt x="37856" y="6074"/>
                      <a:pt x="37868" y="6074"/>
                    </a:cubicBezTo>
                    <a:cubicBezTo>
                      <a:pt x="37881" y="6074"/>
                      <a:pt x="37895" y="6105"/>
                      <a:pt x="37895" y="6171"/>
                    </a:cubicBezTo>
                    <a:cubicBezTo>
                      <a:pt x="37895" y="6196"/>
                      <a:pt x="37945" y="6196"/>
                      <a:pt x="37970" y="6221"/>
                    </a:cubicBezTo>
                    <a:cubicBezTo>
                      <a:pt x="38221" y="4743"/>
                      <a:pt x="38397" y="3264"/>
                      <a:pt x="38346" y="1760"/>
                    </a:cubicBezTo>
                    <a:cubicBezTo>
                      <a:pt x="38310" y="1751"/>
                      <a:pt x="38273" y="1745"/>
                      <a:pt x="38238" y="1745"/>
                    </a:cubicBezTo>
                    <a:cubicBezTo>
                      <a:pt x="38176" y="1745"/>
                      <a:pt x="38118" y="1763"/>
                      <a:pt x="38071" y="1810"/>
                    </a:cubicBezTo>
                    <a:cubicBezTo>
                      <a:pt x="36991" y="2934"/>
                      <a:pt x="35660" y="3283"/>
                      <a:pt x="34214" y="3283"/>
                    </a:cubicBezTo>
                    <a:cubicBezTo>
                      <a:pt x="34014" y="3283"/>
                      <a:pt x="33813" y="3276"/>
                      <a:pt x="33610" y="3264"/>
                    </a:cubicBezTo>
                    <a:cubicBezTo>
                      <a:pt x="33534" y="3264"/>
                      <a:pt x="33434" y="3289"/>
                      <a:pt x="33334" y="3314"/>
                    </a:cubicBezTo>
                    <a:cubicBezTo>
                      <a:pt x="33184" y="3414"/>
                      <a:pt x="33058" y="3540"/>
                      <a:pt x="32908" y="3640"/>
                    </a:cubicBezTo>
                    <a:cubicBezTo>
                      <a:pt x="32532" y="3916"/>
                      <a:pt x="32281" y="4367"/>
                      <a:pt x="31905" y="4642"/>
                    </a:cubicBezTo>
                    <a:cubicBezTo>
                      <a:pt x="31486" y="4927"/>
                      <a:pt x="31067" y="5190"/>
                      <a:pt x="30603" y="5190"/>
                    </a:cubicBezTo>
                    <a:cubicBezTo>
                      <a:pt x="30373" y="5190"/>
                      <a:pt x="30132" y="5126"/>
                      <a:pt x="29875" y="4968"/>
                    </a:cubicBezTo>
                    <a:cubicBezTo>
                      <a:pt x="28823" y="4367"/>
                      <a:pt x="28196" y="3414"/>
                      <a:pt x="27695" y="2337"/>
                    </a:cubicBezTo>
                    <a:cubicBezTo>
                      <a:pt x="27595" y="2186"/>
                      <a:pt x="27494" y="2036"/>
                      <a:pt x="27319" y="1911"/>
                    </a:cubicBezTo>
                    <a:cubicBezTo>
                      <a:pt x="27244" y="1860"/>
                      <a:pt x="27143" y="1860"/>
                      <a:pt x="27043" y="1860"/>
                    </a:cubicBezTo>
                    <a:cubicBezTo>
                      <a:pt x="26517" y="1860"/>
                      <a:pt x="26041" y="1635"/>
                      <a:pt x="25640" y="1384"/>
                    </a:cubicBezTo>
                    <a:cubicBezTo>
                      <a:pt x="24587" y="682"/>
                      <a:pt x="23384" y="382"/>
                      <a:pt x="22206" y="106"/>
                    </a:cubicBezTo>
                    <a:cubicBezTo>
                      <a:pt x="21894" y="34"/>
                      <a:pt x="21591" y="1"/>
                      <a:pt x="2129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25" name="Google Shape;825;p35"/>
              <p:cNvSpPr/>
              <p:nvPr/>
            </p:nvSpPr>
            <p:spPr>
              <a:xfrm>
                <a:off x="4628600" y="1681100"/>
                <a:ext cx="1015700" cy="373850"/>
              </a:xfrm>
              <a:custGeom>
                <a:avLst/>
                <a:gdLst/>
                <a:ahLst/>
                <a:cxnLst/>
                <a:rect l="l" t="t" r="r" b="b"/>
                <a:pathLst>
                  <a:path w="40628" h="14954" extrusionOk="0">
                    <a:moveTo>
                      <a:pt x="40627" y="1"/>
                    </a:moveTo>
                    <a:cubicBezTo>
                      <a:pt x="40051" y="101"/>
                      <a:pt x="39700" y="552"/>
                      <a:pt x="39274" y="828"/>
                    </a:cubicBezTo>
                    <a:cubicBezTo>
                      <a:pt x="39199" y="903"/>
                      <a:pt x="39149" y="978"/>
                      <a:pt x="39124" y="1053"/>
                    </a:cubicBezTo>
                    <a:cubicBezTo>
                      <a:pt x="39098" y="1128"/>
                      <a:pt x="39073" y="1204"/>
                      <a:pt x="39073" y="1254"/>
                    </a:cubicBezTo>
                    <a:cubicBezTo>
                      <a:pt x="38572" y="1429"/>
                      <a:pt x="38096" y="1580"/>
                      <a:pt x="37670" y="1855"/>
                    </a:cubicBezTo>
                    <a:cubicBezTo>
                      <a:pt x="37570" y="1905"/>
                      <a:pt x="37469" y="1930"/>
                      <a:pt x="37369" y="1981"/>
                    </a:cubicBezTo>
                    <a:cubicBezTo>
                      <a:pt x="37294" y="2006"/>
                      <a:pt x="37219" y="2056"/>
                      <a:pt x="37144" y="2106"/>
                    </a:cubicBezTo>
                    <a:cubicBezTo>
                      <a:pt x="36918" y="2231"/>
                      <a:pt x="36692" y="2331"/>
                      <a:pt x="36467" y="2407"/>
                    </a:cubicBezTo>
                    <a:cubicBezTo>
                      <a:pt x="36392" y="2432"/>
                      <a:pt x="36317" y="2457"/>
                      <a:pt x="36241" y="2507"/>
                    </a:cubicBezTo>
                    <a:cubicBezTo>
                      <a:pt x="36166" y="2532"/>
                      <a:pt x="36116" y="2582"/>
                      <a:pt x="36041" y="2632"/>
                    </a:cubicBezTo>
                    <a:cubicBezTo>
                      <a:pt x="35991" y="2657"/>
                      <a:pt x="35916" y="2707"/>
                      <a:pt x="35840" y="2732"/>
                    </a:cubicBezTo>
                    <a:cubicBezTo>
                      <a:pt x="35640" y="2808"/>
                      <a:pt x="35439" y="2808"/>
                      <a:pt x="35264" y="2883"/>
                    </a:cubicBezTo>
                    <a:cubicBezTo>
                      <a:pt x="34863" y="3008"/>
                      <a:pt x="34537" y="3234"/>
                      <a:pt x="34211" y="3459"/>
                    </a:cubicBezTo>
                    <a:cubicBezTo>
                      <a:pt x="34086" y="3509"/>
                      <a:pt x="33986" y="3585"/>
                      <a:pt x="33860" y="3635"/>
                    </a:cubicBezTo>
                    <a:cubicBezTo>
                      <a:pt x="33785" y="3635"/>
                      <a:pt x="33735" y="3660"/>
                      <a:pt x="33660" y="3685"/>
                    </a:cubicBezTo>
                    <a:cubicBezTo>
                      <a:pt x="32983" y="4011"/>
                      <a:pt x="32256" y="3961"/>
                      <a:pt x="31530" y="4011"/>
                    </a:cubicBezTo>
                    <a:cubicBezTo>
                      <a:pt x="31437" y="4016"/>
                      <a:pt x="31345" y="4019"/>
                      <a:pt x="31253" y="4019"/>
                    </a:cubicBezTo>
                    <a:cubicBezTo>
                      <a:pt x="30502" y="4019"/>
                      <a:pt x="29785" y="3852"/>
                      <a:pt x="29048" y="3785"/>
                    </a:cubicBezTo>
                    <a:cubicBezTo>
                      <a:pt x="28848" y="3710"/>
                      <a:pt x="28647" y="3610"/>
                      <a:pt x="28447" y="3509"/>
                    </a:cubicBezTo>
                    <a:cubicBezTo>
                      <a:pt x="27443" y="3239"/>
                      <a:pt x="26440" y="2910"/>
                      <a:pt x="25390" y="2910"/>
                    </a:cubicBezTo>
                    <a:cubicBezTo>
                      <a:pt x="25077" y="2910"/>
                      <a:pt x="24760" y="2939"/>
                      <a:pt x="24437" y="3008"/>
                    </a:cubicBezTo>
                    <a:cubicBezTo>
                      <a:pt x="24362" y="3083"/>
                      <a:pt x="24311" y="3159"/>
                      <a:pt x="24236" y="3209"/>
                    </a:cubicBezTo>
                    <a:cubicBezTo>
                      <a:pt x="24236" y="3209"/>
                      <a:pt x="24236" y="3209"/>
                      <a:pt x="24236" y="3184"/>
                    </a:cubicBezTo>
                    <a:cubicBezTo>
                      <a:pt x="23936" y="3184"/>
                      <a:pt x="23635" y="3184"/>
                      <a:pt x="23359" y="3209"/>
                    </a:cubicBezTo>
                    <a:cubicBezTo>
                      <a:pt x="21930" y="3284"/>
                      <a:pt x="20702" y="3810"/>
                      <a:pt x="19575" y="4687"/>
                    </a:cubicBezTo>
                    <a:lnTo>
                      <a:pt x="19399" y="4687"/>
                    </a:lnTo>
                    <a:cubicBezTo>
                      <a:pt x="19299" y="4737"/>
                      <a:pt x="19174" y="4788"/>
                      <a:pt x="19073" y="4838"/>
                    </a:cubicBezTo>
                    <a:cubicBezTo>
                      <a:pt x="19048" y="4838"/>
                      <a:pt x="19048" y="4813"/>
                      <a:pt x="19023" y="4788"/>
                    </a:cubicBezTo>
                    <a:cubicBezTo>
                      <a:pt x="18121" y="5088"/>
                      <a:pt x="17269" y="5565"/>
                      <a:pt x="16367" y="5840"/>
                    </a:cubicBezTo>
                    <a:cubicBezTo>
                      <a:pt x="15113" y="6241"/>
                      <a:pt x="13910" y="6768"/>
                      <a:pt x="12632" y="6943"/>
                    </a:cubicBezTo>
                    <a:cubicBezTo>
                      <a:pt x="11993" y="7031"/>
                      <a:pt x="11335" y="7177"/>
                      <a:pt x="10691" y="7177"/>
                    </a:cubicBezTo>
                    <a:cubicBezTo>
                      <a:pt x="10603" y="7177"/>
                      <a:pt x="10515" y="7175"/>
                      <a:pt x="10427" y="7169"/>
                    </a:cubicBezTo>
                    <a:cubicBezTo>
                      <a:pt x="9750" y="7068"/>
                      <a:pt x="9073" y="6868"/>
                      <a:pt x="8397" y="6617"/>
                    </a:cubicBezTo>
                    <a:cubicBezTo>
                      <a:pt x="8146" y="6442"/>
                      <a:pt x="7820" y="6417"/>
                      <a:pt x="7544" y="6316"/>
                    </a:cubicBezTo>
                    <a:cubicBezTo>
                      <a:pt x="6041" y="5740"/>
                      <a:pt x="4587" y="5088"/>
                      <a:pt x="3484" y="3910"/>
                    </a:cubicBezTo>
                    <a:cubicBezTo>
                      <a:pt x="2732" y="3083"/>
                      <a:pt x="1855" y="2482"/>
                      <a:pt x="853" y="2006"/>
                    </a:cubicBezTo>
                    <a:cubicBezTo>
                      <a:pt x="691" y="1932"/>
                      <a:pt x="530" y="1850"/>
                      <a:pt x="368" y="1850"/>
                    </a:cubicBezTo>
                    <a:cubicBezTo>
                      <a:pt x="254" y="1850"/>
                      <a:pt x="140" y="1891"/>
                      <a:pt x="26" y="2006"/>
                    </a:cubicBezTo>
                    <a:cubicBezTo>
                      <a:pt x="26" y="2056"/>
                      <a:pt x="1" y="2131"/>
                      <a:pt x="26" y="2206"/>
                    </a:cubicBezTo>
                    <a:cubicBezTo>
                      <a:pt x="276" y="5113"/>
                      <a:pt x="502" y="8046"/>
                      <a:pt x="853" y="10953"/>
                    </a:cubicBezTo>
                    <a:cubicBezTo>
                      <a:pt x="978" y="12106"/>
                      <a:pt x="878" y="13284"/>
                      <a:pt x="1229" y="14412"/>
                    </a:cubicBezTo>
                    <a:cubicBezTo>
                      <a:pt x="1880" y="14562"/>
                      <a:pt x="2532" y="14687"/>
                      <a:pt x="3259" y="14712"/>
                    </a:cubicBezTo>
                    <a:cubicBezTo>
                      <a:pt x="4739" y="14730"/>
                      <a:pt x="6219" y="14953"/>
                      <a:pt x="7708" y="14953"/>
                    </a:cubicBezTo>
                    <a:cubicBezTo>
                      <a:pt x="8362" y="14953"/>
                      <a:pt x="9017" y="14910"/>
                      <a:pt x="9675" y="14788"/>
                    </a:cubicBezTo>
                    <a:cubicBezTo>
                      <a:pt x="9549" y="14311"/>
                      <a:pt x="9123" y="14387"/>
                      <a:pt x="8798" y="14236"/>
                    </a:cubicBezTo>
                    <a:cubicBezTo>
                      <a:pt x="7695" y="13785"/>
                      <a:pt x="7068" y="12707"/>
                      <a:pt x="7194" y="11504"/>
                    </a:cubicBezTo>
                    <a:lnTo>
                      <a:pt x="7194" y="11504"/>
                    </a:lnTo>
                    <a:cubicBezTo>
                      <a:pt x="7419" y="11855"/>
                      <a:pt x="7469" y="12256"/>
                      <a:pt x="7645" y="12607"/>
                    </a:cubicBezTo>
                    <a:cubicBezTo>
                      <a:pt x="8074" y="13371"/>
                      <a:pt x="8526" y="14066"/>
                      <a:pt x="9542" y="14066"/>
                    </a:cubicBezTo>
                    <a:cubicBezTo>
                      <a:pt x="9593" y="14066"/>
                      <a:pt x="9646" y="14064"/>
                      <a:pt x="9700" y="14061"/>
                    </a:cubicBezTo>
                    <a:cubicBezTo>
                      <a:pt x="10752" y="13986"/>
                      <a:pt x="11279" y="13334"/>
                      <a:pt x="11680" y="12482"/>
                    </a:cubicBezTo>
                    <a:cubicBezTo>
                      <a:pt x="11830" y="12181"/>
                      <a:pt x="11930" y="11880"/>
                      <a:pt x="12056" y="11555"/>
                    </a:cubicBezTo>
                    <a:cubicBezTo>
                      <a:pt x="12120" y="11405"/>
                      <a:pt x="12202" y="11238"/>
                      <a:pt x="12395" y="11238"/>
                    </a:cubicBezTo>
                    <a:cubicBezTo>
                      <a:pt x="12429" y="11238"/>
                      <a:pt x="12466" y="11243"/>
                      <a:pt x="12507" y="11254"/>
                    </a:cubicBezTo>
                    <a:cubicBezTo>
                      <a:pt x="12682" y="11304"/>
                      <a:pt x="12682" y="11504"/>
                      <a:pt x="12682" y="11680"/>
                    </a:cubicBezTo>
                    <a:cubicBezTo>
                      <a:pt x="12682" y="11830"/>
                      <a:pt x="12657" y="12006"/>
                      <a:pt x="12682" y="12156"/>
                    </a:cubicBezTo>
                    <a:cubicBezTo>
                      <a:pt x="12707" y="12281"/>
                      <a:pt x="12732" y="12382"/>
                      <a:pt x="12758" y="12482"/>
                    </a:cubicBezTo>
                    <a:cubicBezTo>
                      <a:pt x="12507" y="13134"/>
                      <a:pt x="12006" y="13635"/>
                      <a:pt x="11630" y="14211"/>
                    </a:cubicBezTo>
                    <a:cubicBezTo>
                      <a:pt x="11791" y="14319"/>
                      <a:pt x="11945" y="14369"/>
                      <a:pt x="12107" y="14369"/>
                    </a:cubicBezTo>
                    <a:cubicBezTo>
                      <a:pt x="12248" y="14369"/>
                      <a:pt x="12394" y="14331"/>
                      <a:pt x="12557" y="14261"/>
                    </a:cubicBezTo>
                    <a:cubicBezTo>
                      <a:pt x="13083" y="14061"/>
                      <a:pt x="13585" y="13785"/>
                      <a:pt x="14036" y="13509"/>
                    </a:cubicBezTo>
                    <a:cubicBezTo>
                      <a:pt x="14737" y="13033"/>
                      <a:pt x="15615" y="12833"/>
                      <a:pt x="16241" y="12206"/>
                    </a:cubicBezTo>
                    <a:cubicBezTo>
                      <a:pt x="16793" y="12106"/>
                      <a:pt x="17118" y="11605"/>
                      <a:pt x="17645" y="11404"/>
                    </a:cubicBezTo>
                    <a:cubicBezTo>
                      <a:pt x="17810" y="11341"/>
                      <a:pt x="17989" y="11238"/>
                      <a:pt x="18137" y="11238"/>
                    </a:cubicBezTo>
                    <a:cubicBezTo>
                      <a:pt x="18281" y="11238"/>
                      <a:pt x="18397" y="11334"/>
                      <a:pt x="18447" y="11655"/>
                    </a:cubicBezTo>
                    <a:cubicBezTo>
                      <a:pt x="18467" y="11658"/>
                      <a:pt x="18485" y="11660"/>
                      <a:pt x="18504" y="11660"/>
                    </a:cubicBezTo>
                    <a:cubicBezTo>
                      <a:pt x="18623" y="11660"/>
                      <a:pt x="18707" y="11592"/>
                      <a:pt x="18773" y="11504"/>
                    </a:cubicBezTo>
                    <a:cubicBezTo>
                      <a:pt x="18873" y="11329"/>
                      <a:pt x="18998" y="11204"/>
                      <a:pt x="19073" y="11028"/>
                    </a:cubicBezTo>
                    <a:cubicBezTo>
                      <a:pt x="19091" y="11046"/>
                      <a:pt x="19121" y="11064"/>
                      <a:pt x="19155" y="11064"/>
                    </a:cubicBezTo>
                    <a:cubicBezTo>
                      <a:pt x="19169" y="11064"/>
                      <a:pt x="19184" y="11061"/>
                      <a:pt x="19199" y="11053"/>
                    </a:cubicBezTo>
                    <a:cubicBezTo>
                      <a:pt x="20151" y="10452"/>
                      <a:pt x="21254" y="10176"/>
                      <a:pt x="22306" y="9825"/>
                    </a:cubicBezTo>
                    <a:cubicBezTo>
                      <a:pt x="22369" y="9813"/>
                      <a:pt x="22438" y="9806"/>
                      <a:pt x="22507" y="9806"/>
                    </a:cubicBezTo>
                    <a:cubicBezTo>
                      <a:pt x="22576" y="9806"/>
                      <a:pt x="22645" y="9813"/>
                      <a:pt x="22707" y="9825"/>
                    </a:cubicBezTo>
                    <a:cubicBezTo>
                      <a:pt x="23910" y="10201"/>
                      <a:pt x="25189" y="10352"/>
                      <a:pt x="26266" y="11053"/>
                    </a:cubicBezTo>
                    <a:cubicBezTo>
                      <a:pt x="26667" y="11304"/>
                      <a:pt x="27118" y="11429"/>
                      <a:pt x="27519" y="11655"/>
                    </a:cubicBezTo>
                    <a:cubicBezTo>
                      <a:pt x="27668" y="11738"/>
                      <a:pt x="27803" y="11774"/>
                      <a:pt x="27929" y="11774"/>
                    </a:cubicBezTo>
                    <a:cubicBezTo>
                      <a:pt x="28143" y="11774"/>
                      <a:pt x="28333" y="11672"/>
                      <a:pt x="28522" y="11529"/>
                    </a:cubicBezTo>
                    <a:cubicBezTo>
                      <a:pt x="28522" y="11454"/>
                      <a:pt x="28497" y="11404"/>
                      <a:pt x="28497" y="11329"/>
                    </a:cubicBezTo>
                    <a:cubicBezTo>
                      <a:pt x="28684" y="11247"/>
                      <a:pt x="28848" y="11205"/>
                      <a:pt x="28993" y="11205"/>
                    </a:cubicBezTo>
                    <a:cubicBezTo>
                      <a:pt x="29332" y="11205"/>
                      <a:pt x="29559" y="11438"/>
                      <a:pt x="29700" y="11931"/>
                    </a:cubicBezTo>
                    <a:cubicBezTo>
                      <a:pt x="29800" y="12382"/>
                      <a:pt x="30026" y="12783"/>
                      <a:pt x="30427" y="13058"/>
                    </a:cubicBezTo>
                    <a:cubicBezTo>
                      <a:pt x="30452" y="13058"/>
                      <a:pt x="30477" y="13083"/>
                      <a:pt x="30502" y="13083"/>
                    </a:cubicBezTo>
                    <a:cubicBezTo>
                      <a:pt x="30627" y="13284"/>
                      <a:pt x="30778" y="13459"/>
                      <a:pt x="30978" y="13610"/>
                    </a:cubicBezTo>
                    <a:cubicBezTo>
                      <a:pt x="31236" y="13812"/>
                      <a:pt x="31550" y="13908"/>
                      <a:pt x="31864" y="13908"/>
                    </a:cubicBezTo>
                    <a:cubicBezTo>
                      <a:pt x="32252" y="13908"/>
                      <a:pt x="32642" y="13761"/>
                      <a:pt x="32933" y="13484"/>
                    </a:cubicBezTo>
                    <a:cubicBezTo>
                      <a:pt x="32983" y="13484"/>
                      <a:pt x="33033" y="13459"/>
                      <a:pt x="33083" y="13459"/>
                    </a:cubicBezTo>
                    <a:cubicBezTo>
                      <a:pt x="33860" y="13033"/>
                      <a:pt x="33936" y="12106"/>
                      <a:pt x="34412" y="11379"/>
                    </a:cubicBezTo>
                    <a:lnTo>
                      <a:pt x="34412" y="11379"/>
                    </a:lnTo>
                    <a:cubicBezTo>
                      <a:pt x="34662" y="11981"/>
                      <a:pt x="34111" y="12507"/>
                      <a:pt x="34437" y="13008"/>
                    </a:cubicBezTo>
                    <a:cubicBezTo>
                      <a:pt x="34738" y="13184"/>
                      <a:pt x="35063" y="13209"/>
                      <a:pt x="35414" y="13234"/>
                    </a:cubicBezTo>
                    <a:cubicBezTo>
                      <a:pt x="36392" y="13234"/>
                      <a:pt x="37294" y="12883"/>
                      <a:pt x="38196" y="12557"/>
                    </a:cubicBezTo>
                    <a:cubicBezTo>
                      <a:pt x="38773" y="12357"/>
                      <a:pt x="39224" y="12006"/>
                      <a:pt x="39474" y="11404"/>
                    </a:cubicBezTo>
                    <a:cubicBezTo>
                      <a:pt x="39675" y="11204"/>
                      <a:pt x="39625" y="10928"/>
                      <a:pt x="39650" y="10652"/>
                    </a:cubicBezTo>
                    <a:cubicBezTo>
                      <a:pt x="39850" y="8697"/>
                      <a:pt x="40051" y="6717"/>
                      <a:pt x="40226" y="4737"/>
                    </a:cubicBezTo>
                    <a:cubicBezTo>
                      <a:pt x="40352" y="3159"/>
                      <a:pt x="40477" y="1580"/>
                      <a:pt x="4062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26" name="Google Shape;826;p35"/>
              <p:cNvSpPr/>
              <p:nvPr/>
            </p:nvSpPr>
            <p:spPr>
              <a:xfrm>
                <a:off x="4724475" y="2772575"/>
                <a:ext cx="815175" cy="188050"/>
              </a:xfrm>
              <a:custGeom>
                <a:avLst/>
                <a:gdLst/>
                <a:ahLst/>
                <a:cxnLst/>
                <a:rect l="l" t="t" r="r" b="b"/>
                <a:pathLst>
                  <a:path w="32607" h="7522" extrusionOk="0">
                    <a:moveTo>
                      <a:pt x="25" y="1"/>
                    </a:moveTo>
                    <a:lnTo>
                      <a:pt x="25" y="1"/>
                    </a:lnTo>
                    <a:cubicBezTo>
                      <a:pt x="0" y="1129"/>
                      <a:pt x="176" y="2232"/>
                      <a:pt x="276" y="3334"/>
                    </a:cubicBezTo>
                    <a:cubicBezTo>
                      <a:pt x="276" y="3384"/>
                      <a:pt x="326" y="3410"/>
                      <a:pt x="326" y="3435"/>
                    </a:cubicBezTo>
                    <a:cubicBezTo>
                      <a:pt x="501" y="3811"/>
                      <a:pt x="526" y="4212"/>
                      <a:pt x="401" y="4613"/>
                    </a:cubicBezTo>
                    <a:cubicBezTo>
                      <a:pt x="401" y="4688"/>
                      <a:pt x="376" y="4763"/>
                      <a:pt x="376" y="4838"/>
                    </a:cubicBezTo>
                    <a:cubicBezTo>
                      <a:pt x="627" y="5339"/>
                      <a:pt x="1103" y="5465"/>
                      <a:pt x="1579" y="5590"/>
                    </a:cubicBezTo>
                    <a:cubicBezTo>
                      <a:pt x="2406" y="5816"/>
                      <a:pt x="3258" y="6016"/>
                      <a:pt x="4085" y="6217"/>
                    </a:cubicBezTo>
                    <a:cubicBezTo>
                      <a:pt x="4286" y="6267"/>
                      <a:pt x="4486" y="6292"/>
                      <a:pt x="4687" y="6292"/>
                    </a:cubicBezTo>
                    <a:cubicBezTo>
                      <a:pt x="4887" y="6317"/>
                      <a:pt x="5063" y="6367"/>
                      <a:pt x="5238" y="6417"/>
                    </a:cubicBezTo>
                    <a:cubicBezTo>
                      <a:pt x="5339" y="6467"/>
                      <a:pt x="5439" y="6492"/>
                      <a:pt x="5539" y="6492"/>
                    </a:cubicBezTo>
                    <a:cubicBezTo>
                      <a:pt x="6692" y="6768"/>
                      <a:pt x="7845" y="6843"/>
                      <a:pt x="9023" y="6968"/>
                    </a:cubicBezTo>
                    <a:cubicBezTo>
                      <a:pt x="9123" y="7019"/>
                      <a:pt x="9223" y="7019"/>
                      <a:pt x="9324" y="7044"/>
                    </a:cubicBezTo>
                    <a:cubicBezTo>
                      <a:pt x="9750" y="7119"/>
                      <a:pt x="10151" y="7069"/>
                      <a:pt x="10577" y="7144"/>
                    </a:cubicBezTo>
                    <a:cubicBezTo>
                      <a:pt x="10727" y="7219"/>
                      <a:pt x="10877" y="7244"/>
                      <a:pt x="11053" y="7269"/>
                    </a:cubicBezTo>
                    <a:cubicBezTo>
                      <a:pt x="11222" y="7266"/>
                      <a:pt x="11390" y="7264"/>
                      <a:pt x="11559" y="7264"/>
                    </a:cubicBezTo>
                    <a:cubicBezTo>
                      <a:pt x="13659" y="7264"/>
                      <a:pt x="15760" y="7521"/>
                      <a:pt x="17880" y="7521"/>
                    </a:cubicBezTo>
                    <a:cubicBezTo>
                      <a:pt x="17969" y="7521"/>
                      <a:pt x="18057" y="7521"/>
                      <a:pt x="18146" y="7520"/>
                    </a:cubicBezTo>
                    <a:lnTo>
                      <a:pt x="18496" y="7520"/>
                    </a:lnTo>
                    <a:cubicBezTo>
                      <a:pt x="18647" y="7520"/>
                      <a:pt x="18822" y="7495"/>
                      <a:pt x="18973" y="7495"/>
                    </a:cubicBezTo>
                    <a:lnTo>
                      <a:pt x="19449" y="7495"/>
                    </a:lnTo>
                    <a:cubicBezTo>
                      <a:pt x="19493" y="7496"/>
                      <a:pt x="19537" y="7497"/>
                      <a:pt x="19582" y="7497"/>
                    </a:cubicBezTo>
                    <a:cubicBezTo>
                      <a:pt x="20289" y="7497"/>
                      <a:pt x="20997" y="7319"/>
                      <a:pt x="21705" y="7319"/>
                    </a:cubicBezTo>
                    <a:lnTo>
                      <a:pt x="22331" y="7319"/>
                    </a:lnTo>
                    <a:cubicBezTo>
                      <a:pt x="22364" y="7320"/>
                      <a:pt x="22397" y="7321"/>
                      <a:pt x="22430" y="7321"/>
                    </a:cubicBezTo>
                    <a:cubicBezTo>
                      <a:pt x="23188" y="7321"/>
                      <a:pt x="23906" y="7067"/>
                      <a:pt x="24663" y="7067"/>
                    </a:cubicBezTo>
                    <a:cubicBezTo>
                      <a:pt x="24696" y="7067"/>
                      <a:pt x="24729" y="7068"/>
                      <a:pt x="24762" y="7069"/>
                    </a:cubicBezTo>
                    <a:cubicBezTo>
                      <a:pt x="25364" y="6868"/>
                      <a:pt x="26015" y="6943"/>
                      <a:pt x="26642" y="6743"/>
                    </a:cubicBezTo>
                    <a:cubicBezTo>
                      <a:pt x="26792" y="6718"/>
                      <a:pt x="26943" y="6718"/>
                      <a:pt x="27093" y="6693"/>
                    </a:cubicBezTo>
                    <a:cubicBezTo>
                      <a:pt x="28547" y="6317"/>
                      <a:pt x="30025" y="6041"/>
                      <a:pt x="31379" y="5440"/>
                    </a:cubicBezTo>
                    <a:cubicBezTo>
                      <a:pt x="31780" y="5164"/>
                      <a:pt x="32281" y="5014"/>
                      <a:pt x="32406" y="4462"/>
                    </a:cubicBezTo>
                    <a:cubicBezTo>
                      <a:pt x="32381" y="4186"/>
                      <a:pt x="32607" y="3911"/>
                      <a:pt x="32431" y="3635"/>
                    </a:cubicBezTo>
                    <a:lnTo>
                      <a:pt x="32431" y="3635"/>
                    </a:lnTo>
                    <a:cubicBezTo>
                      <a:pt x="32385" y="3641"/>
                      <a:pt x="32339" y="3643"/>
                      <a:pt x="32293" y="3643"/>
                    </a:cubicBezTo>
                    <a:cubicBezTo>
                      <a:pt x="31923" y="3643"/>
                      <a:pt x="31585" y="3479"/>
                      <a:pt x="31228" y="3435"/>
                    </a:cubicBezTo>
                    <a:cubicBezTo>
                      <a:pt x="30301" y="2933"/>
                      <a:pt x="29449" y="2307"/>
                      <a:pt x="28421" y="2031"/>
                    </a:cubicBezTo>
                    <a:cubicBezTo>
                      <a:pt x="28371" y="2031"/>
                      <a:pt x="28296" y="2006"/>
                      <a:pt x="28246" y="2006"/>
                    </a:cubicBezTo>
                    <a:cubicBezTo>
                      <a:pt x="27845" y="1680"/>
                      <a:pt x="27394" y="1480"/>
                      <a:pt x="26918" y="1354"/>
                    </a:cubicBezTo>
                    <a:cubicBezTo>
                      <a:pt x="26572" y="1273"/>
                      <a:pt x="26292" y="944"/>
                      <a:pt x="25917" y="944"/>
                    </a:cubicBezTo>
                    <a:cubicBezTo>
                      <a:pt x="25830" y="944"/>
                      <a:pt x="25738" y="961"/>
                      <a:pt x="25639" y="1004"/>
                    </a:cubicBezTo>
                    <a:cubicBezTo>
                      <a:pt x="25414" y="1455"/>
                      <a:pt x="25464" y="1931"/>
                      <a:pt x="25614" y="2382"/>
                    </a:cubicBezTo>
                    <a:cubicBezTo>
                      <a:pt x="25614" y="2382"/>
                      <a:pt x="25589" y="2382"/>
                      <a:pt x="25589" y="2407"/>
                    </a:cubicBezTo>
                    <a:cubicBezTo>
                      <a:pt x="25489" y="2608"/>
                      <a:pt x="25539" y="2833"/>
                      <a:pt x="25489" y="3034"/>
                    </a:cubicBezTo>
                    <a:cubicBezTo>
                      <a:pt x="25464" y="3084"/>
                      <a:pt x="25439" y="3159"/>
                      <a:pt x="25439" y="3209"/>
                    </a:cubicBezTo>
                    <a:cubicBezTo>
                      <a:pt x="25364" y="3284"/>
                      <a:pt x="25289" y="3359"/>
                      <a:pt x="25238" y="3435"/>
                    </a:cubicBezTo>
                    <a:cubicBezTo>
                      <a:pt x="25163" y="3635"/>
                      <a:pt x="25088" y="3836"/>
                      <a:pt x="25038" y="4036"/>
                    </a:cubicBezTo>
                    <a:cubicBezTo>
                      <a:pt x="25013" y="4036"/>
                      <a:pt x="24988" y="4061"/>
                      <a:pt x="24938" y="4086"/>
                    </a:cubicBezTo>
                    <a:cubicBezTo>
                      <a:pt x="24837" y="4161"/>
                      <a:pt x="24762" y="4262"/>
                      <a:pt x="24762" y="4387"/>
                    </a:cubicBezTo>
                    <a:cubicBezTo>
                      <a:pt x="24762" y="4412"/>
                      <a:pt x="24762" y="4437"/>
                      <a:pt x="24737" y="4462"/>
                    </a:cubicBezTo>
                    <a:cubicBezTo>
                      <a:pt x="24687" y="4512"/>
                      <a:pt x="24612" y="4537"/>
                      <a:pt x="24537" y="4587"/>
                    </a:cubicBezTo>
                    <a:cubicBezTo>
                      <a:pt x="24462" y="4550"/>
                      <a:pt x="24374" y="4485"/>
                      <a:pt x="24302" y="4485"/>
                    </a:cubicBezTo>
                    <a:cubicBezTo>
                      <a:pt x="24278" y="4485"/>
                      <a:pt x="24255" y="4493"/>
                      <a:pt x="24236" y="4512"/>
                    </a:cubicBezTo>
                    <a:cubicBezTo>
                      <a:pt x="23785" y="4587"/>
                      <a:pt x="23309" y="4512"/>
                      <a:pt x="22857" y="4738"/>
                    </a:cubicBezTo>
                    <a:cubicBezTo>
                      <a:pt x="22857" y="4788"/>
                      <a:pt x="22832" y="4838"/>
                      <a:pt x="22832" y="4888"/>
                    </a:cubicBezTo>
                    <a:cubicBezTo>
                      <a:pt x="21654" y="4212"/>
                      <a:pt x="20802" y="3384"/>
                      <a:pt x="20903" y="1831"/>
                    </a:cubicBezTo>
                    <a:cubicBezTo>
                      <a:pt x="20928" y="1329"/>
                      <a:pt x="21078" y="878"/>
                      <a:pt x="21153" y="402"/>
                    </a:cubicBezTo>
                    <a:lnTo>
                      <a:pt x="21153" y="402"/>
                    </a:lnTo>
                    <a:cubicBezTo>
                      <a:pt x="20301" y="427"/>
                      <a:pt x="19449" y="402"/>
                      <a:pt x="18622" y="628"/>
                    </a:cubicBezTo>
                    <a:cubicBezTo>
                      <a:pt x="18622" y="1154"/>
                      <a:pt x="18597" y="1705"/>
                      <a:pt x="18597" y="2232"/>
                    </a:cubicBezTo>
                    <a:cubicBezTo>
                      <a:pt x="18597" y="2257"/>
                      <a:pt x="18597" y="2282"/>
                      <a:pt x="18572" y="2307"/>
                    </a:cubicBezTo>
                    <a:cubicBezTo>
                      <a:pt x="18547" y="2457"/>
                      <a:pt x="18522" y="2608"/>
                      <a:pt x="18522" y="2758"/>
                    </a:cubicBezTo>
                    <a:cubicBezTo>
                      <a:pt x="18496" y="2758"/>
                      <a:pt x="18496" y="2783"/>
                      <a:pt x="18471" y="2808"/>
                    </a:cubicBezTo>
                    <a:cubicBezTo>
                      <a:pt x="18446" y="2983"/>
                      <a:pt x="18421" y="3159"/>
                      <a:pt x="18421" y="3334"/>
                    </a:cubicBezTo>
                    <a:cubicBezTo>
                      <a:pt x="18396" y="3384"/>
                      <a:pt x="18371" y="3460"/>
                      <a:pt x="18346" y="3510"/>
                    </a:cubicBezTo>
                    <a:cubicBezTo>
                      <a:pt x="18346" y="3510"/>
                      <a:pt x="18346" y="3535"/>
                      <a:pt x="18346" y="3535"/>
                    </a:cubicBezTo>
                    <a:cubicBezTo>
                      <a:pt x="18296" y="3660"/>
                      <a:pt x="18221" y="3785"/>
                      <a:pt x="18121" y="3886"/>
                    </a:cubicBezTo>
                    <a:cubicBezTo>
                      <a:pt x="18020" y="3961"/>
                      <a:pt x="17920" y="4061"/>
                      <a:pt x="17820" y="4161"/>
                    </a:cubicBezTo>
                    <a:cubicBezTo>
                      <a:pt x="17569" y="4587"/>
                      <a:pt x="17218" y="4888"/>
                      <a:pt x="16717" y="5039"/>
                    </a:cubicBezTo>
                    <a:cubicBezTo>
                      <a:pt x="16514" y="5124"/>
                      <a:pt x="16315" y="5164"/>
                      <a:pt x="16118" y="5164"/>
                    </a:cubicBezTo>
                    <a:cubicBezTo>
                      <a:pt x="15855" y="5164"/>
                      <a:pt x="15597" y="5093"/>
                      <a:pt x="15339" y="4963"/>
                    </a:cubicBezTo>
                    <a:cubicBezTo>
                      <a:pt x="15188" y="4888"/>
                      <a:pt x="15038" y="4813"/>
                      <a:pt x="14887" y="4713"/>
                    </a:cubicBezTo>
                    <a:cubicBezTo>
                      <a:pt x="14837" y="4663"/>
                      <a:pt x="14762" y="4587"/>
                      <a:pt x="14687" y="4562"/>
                    </a:cubicBezTo>
                    <a:cubicBezTo>
                      <a:pt x="13985" y="3986"/>
                      <a:pt x="13760" y="3209"/>
                      <a:pt x="13584" y="2357"/>
                    </a:cubicBezTo>
                    <a:cubicBezTo>
                      <a:pt x="13559" y="2232"/>
                      <a:pt x="13484" y="2106"/>
                      <a:pt x="13359" y="2031"/>
                    </a:cubicBezTo>
                    <a:cubicBezTo>
                      <a:pt x="13308" y="2106"/>
                      <a:pt x="13258" y="2156"/>
                      <a:pt x="13183" y="2232"/>
                    </a:cubicBezTo>
                    <a:cubicBezTo>
                      <a:pt x="12506" y="2833"/>
                      <a:pt x="11604" y="2833"/>
                      <a:pt x="10777" y="3059"/>
                    </a:cubicBezTo>
                    <a:cubicBezTo>
                      <a:pt x="10235" y="3199"/>
                      <a:pt x="9697" y="3273"/>
                      <a:pt x="9164" y="3273"/>
                    </a:cubicBezTo>
                    <a:cubicBezTo>
                      <a:pt x="8269" y="3273"/>
                      <a:pt x="7390" y="3063"/>
                      <a:pt x="6542" y="2608"/>
                    </a:cubicBezTo>
                    <a:cubicBezTo>
                      <a:pt x="6441" y="2758"/>
                      <a:pt x="6366" y="2908"/>
                      <a:pt x="6266" y="3034"/>
                    </a:cubicBezTo>
                    <a:cubicBezTo>
                      <a:pt x="6191" y="3059"/>
                      <a:pt x="6115" y="3084"/>
                      <a:pt x="6040" y="3109"/>
                    </a:cubicBezTo>
                    <a:cubicBezTo>
                      <a:pt x="5499" y="3268"/>
                      <a:pt x="5053" y="3354"/>
                      <a:pt x="4670" y="3354"/>
                    </a:cubicBezTo>
                    <a:cubicBezTo>
                      <a:pt x="3725" y="3354"/>
                      <a:pt x="3167" y="2829"/>
                      <a:pt x="2506" y="1580"/>
                    </a:cubicBezTo>
                    <a:cubicBezTo>
                      <a:pt x="2381" y="1329"/>
                      <a:pt x="2256" y="1104"/>
                      <a:pt x="1980" y="1029"/>
                    </a:cubicBezTo>
                    <a:cubicBezTo>
                      <a:pt x="1303" y="728"/>
                      <a:pt x="852" y="26"/>
                      <a:pt x="2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27" name="Google Shape;827;p35"/>
              <p:cNvSpPr/>
              <p:nvPr/>
            </p:nvSpPr>
            <p:spPr>
              <a:xfrm>
                <a:off x="4732600" y="2902950"/>
                <a:ext cx="806275" cy="117275"/>
              </a:xfrm>
              <a:custGeom>
                <a:avLst/>
                <a:gdLst/>
                <a:ahLst/>
                <a:cxnLst/>
                <a:rect l="l" t="t" r="r" b="b"/>
                <a:pathLst>
                  <a:path w="32251" h="4691" extrusionOk="0">
                    <a:moveTo>
                      <a:pt x="31696" y="0"/>
                    </a:moveTo>
                    <a:cubicBezTo>
                      <a:pt x="31629" y="0"/>
                      <a:pt x="31549" y="8"/>
                      <a:pt x="31455" y="24"/>
                    </a:cubicBezTo>
                    <a:cubicBezTo>
                      <a:pt x="31380" y="49"/>
                      <a:pt x="31279" y="99"/>
                      <a:pt x="31204" y="149"/>
                    </a:cubicBezTo>
                    <a:cubicBezTo>
                      <a:pt x="31029" y="225"/>
                      <a:pt x="30853" y="275"/>
                      <a:pt x="30678" y="375"/>
                    </a:cubicBezTo>
                    <a:cubicBezTo>
                      <a:pt x="29349" y="826"/>
                      <a:pt x="27996" y="1177"/>
                      <a:pt x="26618" y="1478"/>
                    </a:cubicBezTo>
                    <a:cubicBezTo>
                      <a:pt x="25014" y="1703"/>
                      <a:pt x="23435" y="2029"/>
                      <a:pt x="21806" y="2079"/>
                    </a:cubicBezTo>
                    <a:cubicBezTo>
                      <a:pt x="20903" y="2230"/>
                      <a:pt x="19976" y="2180"/>
                      <a:pt x="19049" y="2280"/>
                    </a:cubicBezTo>
                    <a:cubicBezTo>
                      <a:pt x="18044" y="2316"/>
                      <a:pt x="17039" y="2358"/>
                      <a:pt x="16037" y="2358"/>
                    </a:cubicBezTo>
                    <a:cubicBezTo>
                      <a:pt x="14965" y="2358"/>
                      <a:pt x="13896" y="2310"/>
                      <a:pt x="12833" y="2154"/>
                    </a:cubicBezTo>
                    <a:lnTo>
                      <a:pt x="12482" y="2154"/>
                    </a:lnTo>
                    <a:cubicBezTo>
                      <a:pt x="12357" y="2150"/>
                      <a:pt x="12233" y="2149"/>
                      <a:pt x="12110" y="2149"/>
                    </a:cubicBezTo>
                    <a:cubicBezTo>
                      <a:pt x="11975" y="2149"/>
                      <a:pt x="11840" y="2150"/>
                      <a:pt x="11707" y="2150"/>
                    </a:cubicBezTo>
                    <a:cubicBezTo>
                      <a:pt x="11302" y="2150"/>
                      <a:pt x="10902" y="2137"/>
                      <a:pt x="10502" y="2029"/>
                    </a:cubicBezTo>
                    <a:cubicBezTo>
                      <a:pt x="10277" y="2004"/>
                      <a:pt x="10051" y="1954"/>
                      <a:pt x="9826" y="1954"/>
                    </a:cubicBezTo>
                    <a:cubicBezTo>
                      <a:pt x="9758" y="1951"/>
                      <a:pt x="9691" y="1950"/>
                      <a:pt x="9623" y="1950"/>
                    </a:cubicBezTo>
                    <a:cubicBezTo>
                      <a:pt x="9446" y="1950"/>
                      <a:pt x="9267" y="1957"/>
                      <a:pt x="9087" y="1957"/>
                    </a:cubicBezTo>
                    <a:cubicBezTo>
                      <a:pt x="8797" y="1957"/>
                      <a:pt x="8506" y="1937"/>
                      <a:pt x="8222" y="1829"/>
                    </a:cubicBezTo>
                    <a:cubicBezTo>
                      <a:pt x="5866" y="1603"/>
                      <a:pt x="3585" y="1002"/>
                      <a:pt x="1304" y="425"/>
                    </a:cubicBezTo>
                    <a:cubicBezTo>
                      <a:pt x="1067" y="366"/>
                      <a:pt x="820" y="245"/>
                      <a:pt x="580" y="245"/>
                    </a:cubicBezTo>
                    <a:cubicBezTo>
                      <a:pt x="416" y="245"/>
                      <a:pt x="254" y="302"/>
                      <a:pt x="101" y="475"/>
                    </a:cubicBezTo>
                    <a:cubicBezTo>
                      <a:pt x="126" y="651"/>
                      <a:pt x="227" y="801"/>
                      <a:pt x="201" y="951"/>
                    </a:cubicBezTo>
                    <a:cubicBezTo>
                      <a:pt x="1" y="2355"/>
                      <a:pt x="828" y="2956"/>
                      <a:pt x="1981" y="3332"/>
                    </a:cubicBezTo>
                    <a:cubicBezTo>
                      <a:pt x="2131" y="3383"/>
                      <a:pt x="2307" y="3408"/>
                      <a:pt x="2457" y="3458"/>
                    </a:cubicBezTo>
                    <a:cubicBezTo>
                      <a:pt x="3961" y="3909"/>
                      <a:pt x="5515" y="4109"/>
                      <a:pt x="7069" y="4285"/>
                    </a:cubicBezTo>
                    <a:cubicBezTo>
                      <a:pt x="9557" y="4596"/>
                      <a:pt x="12064" y="4690"/>
                      <a:pt x="14574" y="4690"/>
                    </a:cubicBezTo>
                    <a:cubicBezTo>
                      <a:pt x="14896" y="4690"/>
                      <a:pt x="15218" y="4689"/>
                      <a:pt x="15540" y="4686"/>
                    </a:cubicBezTo>
                    <a:cubicBezTo>
                      <a:pt x="18873" y="4661"/>
                      <a:pt x="22182" y="4560"/>
                      <a:pt x="25490" y="4034"/>
                    </a:cubicBezTo>
                    <a:cubicBezTo>
                      <a:pt x="27194" y="3733"/>
                      <a:pt x="28873" y="3383"/>
                      <a:pt x="30527" y="2856"/>
                    </a:cubicBezTo>
                    <a:cubicBezTo>
                      <a:pt x="31555" y="2505"/>
                      <a:pt x="32131" y="1979"/>
                      <a:pt x="31956" y="826"/>
                    </a:cubicBezTo>
                    <a:cubicBezTo>
                      <a:pt x="31934" y="513"/>
                      <a:pt x="32251" y="0"/>
                      <a:pt x="3169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28" name="Google Shape;828;p35"/>
              <p:cNvSpPr/>
              <p:nvPr/>
            </p:nvSpPr>
            <p:spPr>
              <a:xfrm>
                <a:off x="4660550" y="2081475"/>
                <a:ext cx="17575" cy="80225"/>
              </a:xfrm>
              <a:custGeom>
                <a:avLst/>
                <a:gdLst/>
                <a:ahLst/>
                <a:cxnLst/>
                <a:rect l="l" t="t" r="r" b="b"/>
                <a:pathLst>
                  <a:path w="703" h="3209" extrusionOk="0">
                    <a:moveTo>
                      <a:pt x="126" y="1"/>
                    </a:moveTo>
                    <a:lnTo>
                      <a:pt x="126" y="1"/>
                    </a:lnTo>
                    <a:cubicBezTo>
                      <a:pt x="1" y="1078"/>
                      <a:pt x="226" y="2156"/>
                      <a:pt x="352" y="3209"/>
                    </a:cubicBezTo>
                    <a:cubicBezTo>
                      <a:pt x="703" y="2106"/>
                      <a:pt x="527" y="1053"/>
                      <a:pt x="12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29" name="Google Shape;829;p35"/>
              <p:cNvSpPr/>
              <p:nvPr/>
            </p:nvSpPr>
            <p:spPr>
              <a:xfrm>
                <a:off x="4612300" y="1492250"/>
                <a:ext cx="134125" cy="112850"/>
              </a:xfrm>
              <a:custGeom>
                <a:avLst/>
                <a:gdLst/>
                <a:ahLst/>
                <a:cxnLst/>
                <a:rect l="l" t="t" r="r" b="b"/>
                <a:pathLst>
                  <a:path w="5365" h="4514" extrusionOk="0">
                    <a:moveTo>
                      <a:pt x="1801" y="1"/>
                    </a:moveTo>
                    <a:cubicBezTo>
                      <a:pt x="1728" y="1"/>
                      <a:pt x="1660" y="24"/>
                      <a:pt x="1605" y="61"/>
                    </a:cubicBezTo>
                    <a:cubicBezTo>
                      <a:pt x="978" y="662"/>
                      <a:pt x="653" y="1464"/>
                      <a:pt x="226" y="2191"/>
                    </a:cubicBezTo>
                    <a:cubicBezTo>
                      <a:pt x="1" y="2567"/>
                      <a:pt x="76" y="2893"/>
                      <a:pt x="477" y="3118"/>
                    </a:cubicBezTo>
                    <a:cubicBezTo>
                      <a:pt x="1129" y="3394"/>
                      <a:pt x="1780" y="3670"/>
                      <a:pt x="2457" y="3946"/>
                    </a:cubicBezTo>
                    <a:cubicBezTo>
                      <a:pt x="2968" y="4326"/>
                      <a:pt x="3328" y="4514"/>
                      <a:pt x="3660" y="4514"/>
                    </a:cubicBezTo>
                    <a:cubicBezTo>
                      <a:pt x="3962" y="4514"/>
                      <a:pt x="4241" y="4357"/>
                      <a:pt x="4587" y="4046"/>
                    </a:cubicBezTo>
                    <a:cubicBezTo>
                      <a:pt x="4863" y="3294"/>
                      <a:pt x="5339" y="2592"/>
                      <a:pt x="5364" y="1740"/>
                    </a:cubicBezTo>
                    <a:cubicBezTo>
                      <a:pt x="4312" y="938"/>
                      <a:pt x="3034" y="612"/>
                      <a:pt x="1881" y="11"/>
                    </a:cubicBezTo>
                    <a:cubicBezTo>
                      <a:pt x="1854" y="4"/>
                      <a:pt x="1827" y="1"/>
                      <a:pt x="180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30" name="Google Shape;830;p35"/>
              <p:cNvSpPr/>
              <p:nvPr/>
            </p:nvSpPr>
            <p:spPr>
              <a:xfrm>
                <a:off x="5157175" y="917575"/>
                <a:ext cx="532225" cy="660175"/>
              </a:xfrm>
              <a:custGeom>
                <a:avLst/>
                <a:gdLst/>
                <a:ahLst/>
                <a:cxnLst/>
                <a:rect l="l" t="t" r="r" b="b"/>
                <a:pathLst>
                  <a:path w="21289" h="26407" extrusionOk="0">
                    <a:moveTo>
                      <a:pt x="724" y="0"/>
                    </a:moveTo>
                    <a:cubicBezTo>
                      <a:pt x="101" y="0"/>
                      <a:pt x="0" y="244"/>
                      <a:pt x="61" y="1068"/>
                    </a:cubicBezTo>
                    <a:cubicBezTo>
                      <a:pt x="111" y="1719"/>
                      <a:pt x="61" y="2396"/>
                      <a:pt x="61" y="3048"/>
                    </a:cubicBezTo>
                    <a:cubicBezTo>
                      <a:pt x="61" y="3148"/>
                      <a:pt x="86" y="3248"/>
                      <a:pt x="111" y="3348"/>
                    </a:cubicBezTo>
                    <a:cubicBezTo>
                      <a:pt x="211" y="3599"/>
                      <a:pt x="161" y="3850"/>
                      <a:pt x="186" y="4075"/>
                    </a:cubicBezTo>
                    <a:cubicBezTo>
                      <a:pt x="236" y="4702"/>
                      <a:pt x="236" y="5328"/>
                      <a:pt x="211" y="5955"/>
                    </a:cubicBezTo>
                    <a:cubicBezTo>
                      <a:pt x="211" y="6958"/>
                      <a:pt x="186" y="7960"/>
                      <a:pt x="336" y="8937"/>
                    </a:cubicBezTo>
                    <a:cubicBezTo>
                      <a:pt x="487" y="9865"/>
                      <a:pt x="361" y="10767"/>
                      <a:pt x="412" y="11694"/>
                    </a:cubicBezTo>
                    <a:cubicBezTo>
                      <a:pt x="386" y="12095"/>
                      <a:pt x="437" y="12496"/>
                      <a:pt x="412" y="12897"/>
                    </a:cubicBezTo>
                    <a:cubicBezTo>
                      <a:pt x="437" y="13323"/>
                      <a:pt x="412" y="13724"/>
                      <a:pt x="512" y="14125"/>
                    </a:cubicBezTo>
                    <a:cubicBezTo>
                      <a:pt x="662" y="14627"/>
                      <a:pt x="612" y="15128"/>
                      <a:pt x="612" y="15629"/>
                    </a:cubicBezTo>
                    <a:cubicBezTo>
                      <a:pt x="612" y="18211"/>
                      <a:pt x="562" y="20817"/>
                      <a:pt x="687" y="23399"/>
                    </a:cubicBezTo>
                    <a:cubicBezTo>
                      <a:pt x="762" y="23900"/>
                      <a:pt x="662" y="24401"/>
                      <a:pt x="737" y="24902"/>
                    </a:cubicBezTo>
                    <a:cubicBezTo>
                      <a:pt x="913" y="26281"/>
                      <a:pt x="963" y="26331"/>
                      <a:pt x="2392" y="26406"/>
                    </a:cubicBezTo>
                    <a:cubicBezTo>
                      <a:pt x="4597" y="26105"/>
                      <a:pt x="6828" y="25955"/>
                      <a:pt x="8908" y="25078"/>
                    </a:cubicBezTo>
                    <a:cubicBezTo>
                      <a:pt x="8983" y="24978"/>
                      <a:pt x="9133" y="24978"/>
                      <a:pt x="9259" y="24928"/>
                    </a:cubicBezTo>
                    <a:cubicBezTo>
                      <a:pt x="13169" y="24025"/>
                      <a:pt x="16878" y="22597"/>
                      <a:pt x="20437" y="20742"/>
                    </a:cubicBezTo>
                    <a:cubicBezTo>
                      <a:pt x="21214" y="20316"/>
                      <a:pt x="21289" y="20216"/>
                      <a:pt x="21113" y="19439"/>
                    </a:cubicBezTo>
                    <a:cubicBezTo>
                      <a:pt x="20913" y="18537"/>
                      <a:pt x="20712" y="17634"/>
                      <a:pt x="20437" y="16732"/>
                    </a:cubicBezTo>
                    <a:cubicBezTo>
                      <a:pt x="19810" y="14802"/>
                      <a:pt x="18908" y="13023"/>
                      <a:pt x="17880" y="11243"/>
                    </a:cubicBezTo>
                    <a:cubicBezTo>
                      <a:pt x="16301" y="8562"/>
                      <a:pt x="14221" y="6356"/>
                      <a:pt x="11790" y="4501"/>
                    </a:cubicBezTo>
                    <a:cubicBezTo>
                      <a:pt x="9585" y="2772"/>
                      <a:pt x="7128" y="1519"/>
                      <a:pt x="4397" y="742"/>
                    </a:cubicBezTo>
                    <a:cubicBezTo>
                      <a:pt x="3369" y="466"/>
                      <a:pt x="2291" y="366"/>
                      <a:pt x="1289" y="40"/>
                    </a:cubicBezTo>
                    <a:cubicBezTo>
                      <a:pt x="1065" y="15"/>
                      <a:pt x="878" y="0"/>
                      <a:pt x="7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31" name="Google Shape;831;p35"/>
              <p:cNvSpPr/>
              <p:nvPr/>
            </p:nvSpPr>
            <p:spPr>
              <a:xfrm>
                <a:off x="5481375" y="1487925"/>
                <a:ext cx="161675" cy="125200"/>
              </a:xfrm>
              <a:custGeom>
                <a:avLst/>
                <a:gdLst/>
                <a:ahLst/>
                <a:cxnLst/>
                <a:rect l="l" t="t" r="r" b="b"/>
                <a:pathLst>
                  <a:path w="6467" h="5008" extrusionOk="0">
                    <a:moveTo>
                      <a:pt x="4389" y="0"/>
                    </a:moveTo>
                    <a:cubicBezTo>
                      <a:pt x="4310" y="0"/>
                      <a:pt x="4229" y="24"/>
                      <a:pt x="4160" y="83"/>
                    </a:cubicBezTo>
                    <a:cubicBezTo>
                      <a:pt x="3133" y="585"/>
                      <a:pt x="2055" y="936"/>
                      <a:pt x="1003" y="1312"/>
                    </a:cubicBezTo>
                    <a:cubicBezTo>
                      <a:pt x="627" y="1437"/>
                      <a:pt x="201" y="1437"/>
                      <a:pt x="0" y="1863"/>
                    </a:cubicBezTo>
                    <a:cubicBezTo>
                      <a:pt x="75" y="2515"/>
                      <a:pt x="226" y="3166"/>
                      <a:pt x="426" y="3793"/>
                    </a:cubicBezTo>
                    <a:cubicBezTo>
                      <a:pt x="672" y="4325"/>
                      <a:pt x="800" y="5008"/>
                      <a:pt x="1440" y="5008"/>
                    </a:cubicBezTo>
                    <a:cubicBezTo>
                      <a:pt x="1584" y="5008"/>
                      <a:pt x="1753" y="4974"/>
                      <a:pt x="1955" y="4896"/>
                    </a:cubicBezTo>
                    <a:cubicBezTo>
                      <a:pt x="3409" y="4369"/>
                      <a:pt x="4837" y="3818"/>
                      <a:pt x="6291" y="3266"/>
                    </a:cubicBezTo>
                    <a:cubicBezTo>
                      <a:pt x="6391" y="3241"/>
                      <a:pt x="6466" y="3166"/>
                      <a:pt x="6441" y="3066"/>
                    </a:cubicBezTo>
                    <a:cubicBezTo>
                      <a:pt x="6090" y="1938"/>
                      <a:pt x="5389" y="1036"/>
                      <a:pt x="4687" y="134"/>
                    </a:cubicBezTo>
                    <a:cubicBezTo>
                      <a:pt x="4626" y="58"/>
                      <a:pt x="4510" y="0"/>
                      <a:pt x="438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32" name="Google Shape;832;p35"/>
              <p:cNvSpPr/>
              <p:nvPr/>
            </p:nvSpPr>
            <p:spPr>
              <a:xfrm>
                <a:off x="5600400" y="1439125"/>
                <a:ext cx="149150" cy="120450"/>
              </a:xfrm>
              <a:custGeom>
                <a:avLst/>
                <a:gdLst/>
                <a:ahLst/>
                <a:cxnLst/>
                <a:rect l="l" t="t" r="r" b="b"/>
                <a:pathLst>
                  <a:path w="5966" h="4818" extrusionOk="0">
                    <a:moveTo>
                      <a:pt x="3743" y="1"/>
                    </a:moveTo>
                    <a:cubicBezTo>
                      <a:pt x="3632" y="1"/>
                      <a:pt x="3508" y="62"/>
                      <a:pt x="3384" y="131"/>
                    </a:cubicBezTo>
                    <a:cubicBezTo>
                      <a:pt x="2357" y="682"/>
                      <a:pt x="1354" y="1259"/>
                      <a:pt x="252" y="1685"/>
                    </a:cubicBezTo>
                    <a:cubicBezTo>
                      <a:pt x="1" y="1810"/>
                      <a:pt x="76" y="2035"/>
                      <a:pt x="176" y="2186"/>
                    </a:cubicBezTo>
                    <a:cubicBezTo>
                      <a:pt x="803" y="2988"/>
                      <a:pt x="1229" y="3940"/>
                      <a:pt x="2006" y="4642"/>
                    </a:cubicBezTo>
                    <a:cubicBezTo>
                      <a:pt x="2081" y="4742"/>
                      <a:pt x="2156" y="4817"/>
                      <a:pt x="2282" y="4817"/>
                    </a:cubicBezTo>
                    <a:cubicBezTo>
                      <a:pt x="3560" y="4091"/>
                      <a:pt x="4738" y="3213"/>
                      <a:pt x="5966" y="2311"/>
                    </a:cubicBezTo>
                    <a:cubicBezTo>
                      <a:pt x="5389" y="1459"/>
                      <a:pt x="4537" y="958"/>
                      <a:pt x="3986" y="156"/>
                    </a:cubicBezTo>
                    <a:cubicBezTo>
                      <a:pt x="3918" y="42"/>
                      <a:pt x="3835" y="1"/>
                      <a:pt x="374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33" name="Google Shape;833;p35"/>
              <p:cNvSpPr/>
              <p:nvPr/>
            </p:nvSpPr>
            <p:spPr>
              <a:xfrm>
                <a:off x="5143025" y="1534700"/>
                <a:ext cx="360300" cy="125750"/>
              </a:xfrm>
              <a:custGeom>
                <a:avLst/>
                <a:gdLst/>
                <a:ahLst/>
                <a:cxnLst/>
                <a:rect l="l" t="t" r="r" b="b"/>
                <a:pathLst>
                  <a:path w="14412" h="5030" extrusionOk="0">
                    <a:moveTo>
                      <a:pt x="12886" y="0"/>
                    </a:moveTo>
                    <a:cubicBezTo>
                      <a:pt x="12719" y="0"/>
                      <a:pt x="12543" y="77"/>
                      <a:pt x="12381" y="117"/>
                    </a:cubicBezTo>
                    <a:cubicBezTo>
                      <a:pt x="11504" y="343"/>
                      <a:pt x="10602" y="593"/>
                      <a:pt x="9699" y="844"/>
                    </a:cubicBezTo>
                    <a:cubicBezTo>
                      <a:pt x="9724" y="894"/>
                      <a:pt x="9699" y="944"/>
                      <a:pt x="9699" y="994"/>
                    </a:cubicBezTo>
                    <a:cubicBezTo>
                      <a:pt x="9825" y="1195"/>
                      <a:pt x="9699" y="1370"/>
                      <a:pt x="9699" y="1571"/>
                    </a:cubicBezTo>
                    <a:cubicBezTo>
                      <a:pt x="9674" y="1646"/>
                      <a:pt x="9699" y="1746"/>
                      <a:pt x="9699" y="1822"/>
                    </a:cubicBezTo>
                    <a:cubicBezTo>
                      <a:pt x="9674" y="1771"/>
                      <a:pt x="9674" y="1721"/>
                      <a:pt x="9649" y="1671"/>
                    </a:cubicBezTo>
                    <a:cubicBezTo>
                      <a:pt x="9599" y="1596"/>
                      <a:pt x="9524" y="1521"/>
                      <a:pt x="9449" y="1496"/>
                    </a:cubicBezTo>
                    <a:cubicBezTo>
                      <a:pt x="9319" y="1279"/>
                      <a:pt x="9226" y="1025"/>
                      <a:pt x="8944" y="1025"/>
                    </a:cubicBezTo>
                    <a:cubicBezTo>
                      <a:pt x="8900" y="1025"/>
                      <a:pt x="8851" y="1031"/>
                      <a:pt x="8797" y="1045"/>
                    </a:cubicBezTo>
                    <a:cubicBezTo>
                      <a:pt x="7419" y="1320"/>
                      <a:pt x="6065" y="1571"/>
                      <a:pt x="4687" y="1847"/>
                    </a:cubicBezTo>
                    <a:cubicBezTo>
                      <a:pt x="4562" y="2197"/>
                      <a:pt x="4536" y="2523"/>
                      <a:pt x="4536" y="2849"/>
                    </a:cubicBezTo>
                    <a:cubicBezTo>
                      <a:pt x="4461" y="2523"/>
                      <a:pt x="4336" y="2197"/>
                      <a:pt x="4211" y="1872"/>
                    </a:cubicBezTo>
                    <a:cubicBezTo>
                      <a:pt x="3033" y="1997"/>
                      <a:pt x="1855" y="2122"/>
                      <a:pt x="677" y="2248"/>
                    </a:cubicBezTo>
                    <a:cubicBezTo>
                      <a:pt x="0" y="3175"/>
                      <a:pt x="652" y="4102"/>
                      <a:pt x="702" y="5030"/>
                    </a:cubicBezTo>
                    <a:cubicBezTo>
                      <a:pt x="2005" y="5004"/>
                      <a:pt x="3333" y="5004"/>
                      <a:pt x="4637" y="4829"/>
                    </a:cubicBezTo>
                    <a:cubicBezTo>
                      <a:pt x="4712" y="4453"/>
                      <a:pt x="4737" y="4077"/>
                      <a:pt x="4712" y="3726"/>
                    </a:cubicBezTo>
                    <a:lnTo>
                      <a:pt x="4712" y="3726"/>
                    </a:lnTo>
                    <a:cubicBezTo>
                      <a:pt x="4837" y="4102"/>
                      <a:pt x="5038" y="4478"/>
                      <a:pt x="5288" y="4829"/>
                    </a:cubicBezTo>
                    <a:cubicBezTo>
                      <a:pt x="6867" y="4629"/>
                      <a:pt x="8446" y="4428"/>
                      <a:pt x="10025" y="4202"/>
                    </a:cubicBezTo>
                    <a:cubicBezTo>
                      <a:pt x="10376" y="3977"/>
                      <a:pt x="10226" y="3676"/>
                      <a:pt x="10125" y="3400"/>
                    </a:cubicBezTo>
                    <a:cubicBezTo>
                      <a:pt x="10075" y="3225"/>
                      <a:pt x="10025" y="3050"/>
                      <a:pt x="9975" y="2874"/>
                    </a:cubicBezTo>
                    <a:lnTo>
                      <a:pt x="9975" y="2874"/>
                    </a:lnTo>
                    <a:cubicBezTo>
                      <a:pt x="10075" y="3150"/>
                      <a:pt x="10176" y="3400"/>
                      <a:pt x="10251" y="3676"/>
                    </a:cubicBezTo>
                    <a:cubicBezTo>
                      <a:pt x="10357" y="3978"/>
                      <a:pt x="10514" y="4129"/>
                      <a:pt x="10748" y="4129"/>
                    </a:cubicBezTo>
                    <a:cubicBezTo>
                      <a:pt x="10844" y="4129"/>
                      <a:pt x="10954" y="4103"/>
                      <a:pt x="11078" y="4052"/>
                    </a:cubicBezTo>
                    <a:cubicBezTo>
                      <a:pt x="12055" y="3852"/>
                      <a:pt x="13033" y="3626"/>
                      <a:pt x="13985" y="3400"/>
                    </a:cubicBezTo>
                    <a:cubicBezTo>
                      <a:pt x="14411" y="3125"/>
                      <a:pt x="14085" y="2799"/>
                      <a:pt x="14060" y="2498"/>
                    </a:cubicBezTo>
                    <a:cubicBezTo>
                      <a:pt x="14010" y="2323"/>
                      <a:pt x="13960" y="2147"/>
                      <a:pt x="13910" y="1972"/>
                    </a:cubicBezTo>
                    <a:cubicBezTo>
                      <a:pt x="13885" y="1872"/>
                      <a:pt x="13860" y="1771"/>
                      <a:pt x="13835" y="1696"/>
                    </a:cubicBezTo>
                    <a:cubicBezTo>
                      <a:pt x="13659" y="1195"/>
                      <a:pt x="13634" y="644"/>
                      <a:pt x="13283" y="243"/>
                    </a:cubicBezTo>
                    <a:cubicBezTo>
                      <a:pt x="13167" y="57"/>
                      <a:pt x="13030" y="0"/>
                      <a:pt x="1288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34" name="Google Shape;834;p35"/>
              <p:cNvSpPr/>
              <p:nvPr/>
            </p:nvSpPr>
            <p:spPr>
              <a:xfrm>
                <a:off x="5024600" y="1590250"/>
                <a:ext cx="129100" cy="70200"/>
              </a:xfrm>
              <a:custGeom>
                <a:avLst/>
                <a:gdLst/>
                <a:ahLst/>
                <a:cxnLst/>
                <a:rect l="l" t="t" r="r" b="b"/>
                <a:pathLst>
                  <a:path w="5164" h="2808" extrusionOk="0">
                    <a:moveTo>
                      <a:pt x="4812" y="1"/>
                    </a:moveTo>
                    <a:cubicBezTo>
                      <a:pt x="3926" y="18"/>
                      <a:pt x="3040" y="36"/>
                      <a:pt x="2163" y="36"/>
                    </a:cubicBezTo>
                    <a:cubicBezTo>
                      <a:pt x="1799" y="36"/>
                      <a:pt x="1438" y="33"/>
                      <a:pt x="1078" y="26"/>
                    </a:cubicBezTo>
                    <a:cubicBezTo>
                      <a:pt x="627" y="26"/>
                      <a:pt x="376" y="126"/>
                      <a:pt x="426" y="627"/>
                    </a:cubicBezTo>
                    <a:cubicBezTo>
                      <a:pt x="426" y="752"/>
                      <a:pt x="401" y="878"/>
                      <a:pt x="376" y="1003"/>
                    </a:cubicBezTo>
                    <a:cubicBezTo>
                      <a:pt x="0" y="1554"/>
                      <a:pt x="25" y="2081"/>
                      <a:pt x="401" y="2607"/>
                    </a:cubicBezTo>
                    <a:cubicBezTo>
                      <a:pt x="1654" y="2732"/>
                      <a:pt x="2882" y="2782"/>
                      <a:pt x="4136" y="2808"/>
                    </a:cubicBezTo>
                    <a:cubicBezTo>
                      <a:pt x="4712" y="2808"/>
                      <a:pt x="4913" y="2607"/>
                      <a:pt x="4938" y="2106"/>
                    </a:cubicBezTo>
                    <a:cubicBezTo>
                      <a:pt x="4963" y="1955"/>
                      <a:pt x="4963" y="1780"/>
                      <a:pt x="4963" y="1605"/>
                    </a:cubicBezTo>
                    <a:cubicBezTo>
                      <a:pt x="5088" y="1053"/>
                      <a:pt x="5163" y="502"/>
                      <a:pt x="481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35" name="Google Shape;835;p35"/>
              <p:cNvSpPr/>
              <p:nvPr/>
            </p:nvSpPr>
            <p:spPr>
              <a:xfrm>
                <a:off x="4572825" y="917950"/>
                <a:ext cx="525075" cy="660600"/>
              </a:xfrm>
              <a:custGeom>
                <a:avLst/>
                <a:gdLst/>
                <a:ahLst/>
                <a:cxnLst/>
                <a:rect l="l" t="t" r="r" b="b"/>
                <a:pathLst>
                  <a:path w="21003" h="26424" extrusionOk="0">
                    <a:moveTo>
                      <a:pt x="19598" y="1"/>
                    </a:moveTo>
                    <a:cubicBezTo>
                      <a:pt x="19319" y="1"/>
                      <a:pt x="19046" y="43"/>
                      <a:pt x="18773" y="75"/>
                    </a:cubicBezTo>
                    <a:cubicBezTo>
                      <a:pt x="16467" y="426"/>
                      <a:pt x="14212" y="1078"/>
                      <a:pt x="12156" y="2181"/>
                    </a:cubicBezTo>
                    <a:cubicBezTo>
                      <a:pt x="6643" y="5088"/>
                      <a:pt x="3008" y="9574"/>
                      <a:pt x="1079" y="15489"/>
                    </a:cubicBezTo>
                    <a:cubicBezTo>
                      <a:pt x="853" y="16216"/>
                      <a:pt x="653" y="16968"/>
                      <a:pt x="427" y="17694"/>
                    </a:cubicBezTo>
                    <a:cubicBezTo>
                      <a:pt x="477" y="18221"/>
                      <a:pt x="327" y="18747"/>
                      <a:pt x="176" y="19248"/>
                    </a:cubicBezTo>
                    <a:cubicBezTo>
                      <a:pt x="1" y="19875"/>
                      <a:pt x="176" y="20251"/>
                      <a:pt x="678" y="20602"/>
                    </a:cubicBezTo>
                    <a:cubicBezTo>
                      <a:pt x="1430" y="21128"/>
                      <a:pt x="2156" y="21705"/>
                      <a:pt x="2883" y="22281"/>
                    </a:cubicBezTo>
                    <a:cubicBezTo>
                      <a:pt x="2903" y="22274"/>
                      <a:pt x="2922" y="22271"/>
                      <a:pt x="2938" y="22271"/>
                    </a:cubicBezTo>
                    <a:cubicBezTo>
                      <a:pt x="2983" y="22271"/>
                      <a:pt x="3015" y="22294"/>
                      <a:pt x="3034" y="22331"/>
                    </a:cubicBezTo>
                    <a:cubicBezTo>
                      <a:pt x="3109" y="22381"/>
                      <a:pt x="3184" y="22431"/>
                      <a:pt x="3259" y="22481"/>
                    </a:cubicBezTo>
                    <a:cubicBezTo>
                      <a:pt x="3334" y="22607"/>
                      <a:pt x="3535" y="22582"/>
                      <a:pt x="3635" y="22707"/>
                    </a:cubicBezTo>
                    <a:cubicBezTo>
                      <a:pt x="3710" y="22707"/>
                      <a:pt x="3785" y="22707"/>
                      <a:pt x="3836" y="22732"/>
                    </a:cubicBezTo>
                    <a:cubicBezTo>
                      <a:pt x="6041" y="24010"/>
                      <a:pt x="8447" y="24737"/>
                      <a:pt x="10903" y="25339"/>
                    </a:cubicBezTo>
                    <a:cubicBezTo>
                      <a:pt x="13259" y="25915"/>
                      <a:pt x="15665" y="26191"/>
                      <a:pt x="18071" y="26341"/>
                    </a:cubicBezTo>
                    <a:cubicBezTo>
                      <a:pt x="18329" y="26406"/>
                      <a:pt x="18582" y="26424"/>
                      <a:pt x="18835" y="26424"/>
                    </a:cubicBezTo>
                    <a:cubicBezTo>
                      <a:pt x="19171" y="26424"/>
                      <a:pt x="19507" y="26391"/>
                      <a:pt x="19851" y="26391"/>
                    </a:cubicBezTo>
                    <a:cubicBezTo>
                      <a:pt x="19911" y="26393"/>
                      <a:pt x="19967" y="26393"/>
                      <a:pt x="20021" y="26393"/>
                    </a:cubicBezTo>
                    <a:cubicBezTo>
                      <a:pt x="20914" y="26393"/>
                      <a:pt x="21002" y="26180"/>
                      <a:pt x="20979" y="25163"/>
                    </a:cubicBezTo>
                    <a:cubicBezTo>
                      <a:pt x="20953" y="23659"/>
                      <a:pt x="20878" y="22131"/>
                      <a:pt x="20928" y="20602"/>
                    </a:cubicBezTo>
                    <a:cubicBezTo>
                      <a:pt x="20653" y="18872"/>
                      <a:pt x="20803" y="17143"/>
                      <a:pt x="20753" y="15389"/>
                    </a:cubicBezTo>
                    <a:cubicBezTo>
                      <a:pt x="20753" y="15113"/>
                      <a:pt x="20753" y="14837"/>
                      <a:pt x="20728" y="14537"/>
                    </a:cubicBezTo>
                    <a:cubicBezTo>
                      <a:pt x="20653" y="12707"/>
                      <a:pt x="20603" y="10877"/>
                      <a:pt x="20527" y="9048"/>
                    </a:cubicBezTo>
                    <a:cubicBezTo>
                      <a:pt x="20578" y="7344"/>
                      <a:pt x="20452" y="5639"/>
                      <a:pt x="20427" y="3960"/>
                    </a:cubicBezTo>
                    <a:cubicBezTo>
                      <a:pt x="20352" y="3434"/>
                      <a:pt x="20377" y="2907"/>
                      <a:pt x="20377" y="2356"/>
                    </a:cubicBezTo>
                    <a:cubicBezTo>
                      <a:pt x="20377" y="1579"/>
                      <a:pt x="20527" y="777"/>
                      <a:pt x="20076" y="50"/>
                    </a:cubicBezTo>
                    <a:cubicBezTo>
                      <a:pt x="19914" y="14"/>
                      <a:pt x="19755" y="1"/>
                      <a:pt x="195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36" name="Google Shape;836;p35"/>
              <p:cNvSpPr/>
              <p:nvPr/>
            </p:nvSpPr>
            <p:spPr>
              <a:xfrm>
                <a:off x="4512050" y="1426725"/>
                <a:ext cx="129725" cy="133900"/>
              </a:xfrm>
              <a:custGeom>
                <a:avLst/>
                <a:gdLst/>
                <a:ahLst/>
                <a:cxnLst/>
                <a:rect l="l" t="t" r="r" b="b"/>
                <a:pathLst>
                  <a:path w="5189" h="5356" extrusionOk="0">
                    <a:moveTo>
                      <a:pt x="2131" y="0"/>
                    </a:moveTo>
                    <a:cubicBezTo>
                      <a:pt x="1705" y="551"/>
                      <a:pt x="1304" y="1053"/>
                      <a:pt x="928" y="1529"/>
                    </a:cubicBezTo>
                    <a:cubicBezTo>
                      <a:pt x="652" y="1880"/>
                      <a:pt x="402" y="2231"/>
                      <a:pt x="151" y="2582"/>
                    </a:cubicBezTo>
                    <a:cubicBezTo>
                      <a:pt x="76" y="2732"/>
                      <a:pt x="1" y="2907"/>
                      <a:pt x="201" y="3008"/>
                    </a:cubicBezTo>
                    <a:cubicBezTo>
                      <a:pt x="878" y="3308"/>
                      <a:pt x="1229" y="3985"/>
                      <a:pt x="1856" y="4361"/>
                    </a:cubicBezTo>
                    <a:cubicBezTo>
                      <a:pt x="1981" y="4486"/>
                      <a:pt x="2106" y="4637"/>
                      <a:pt x="2231" y="4762"/>
                    </a:cubicBezTo>
                    <a:cubicBezTo>
                      <a:pt x="2709" y="4853"/>
                      <a:pt x="3000" y="5356"/>
                      <a:pt x="3499" y="5356"/>
                    </a:cubicBezTo>
                    <a:cubicBezTo>
                      <a:pt x="3550" y="5356"/>
                      <a:pt x="3604" y="5350"/>
                      <a:pt x="3660" y="5338"/>
                    </a:cubicBezTo>
                    <a:cubicBezTo>
                      <a:pt x="3660" y="5288"/>
                      <a:pt x="3660" y="5238"/>
                      <a:pt x="3660" y="5163"/>
                    </a:cubicBezTo>
                    <a:cubicBezTo>
                      <a:pt x="4061" y="4511"/>
                      <a:pt x="4487" y="3835"/>
                      <a:pt x="4888" y="3183"/>
                    </a:cubicBezTo>
                    <a:cubicBezTo>
                      <a:pt x="4988" y="2932"/>
                      <a:pt x="5189" y="2707"/>
                      <a:pt x="5164" y="2406"/>
                    </a:cubicBezTo>
                    <a:cubicBezTo>
                      <a:pt x="5164" y="2281"/>
                      <a:pt x="5114" y="2231"/>
                      <a:pt x="5013" y="2181"/>
                    </a:cubicBezTo>
                    <a:cubicBezTo>
                      <a:pt x="3861" y="1729"/>
                      <a:pt x="3059" y="802"/>
                      <a:pt x="213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37" name="Google Shape;837;p35"/>
              <p:cNvSpPr/>
              <p:nvPr/>
            </p:nvSpPr>
            <p:spPr>
              <a:xfrm>
                <a:off x="4733875" y="1540750"/>
                <a:ext cx="290750" cy="114100"/>
              </a:xfrm>
              <a:custGeom>
                <a:avLst/>
                <a:gdLst/>
                <a:ahLst/>
                <a:cxnLst/>
                <a:rect l="l" t="t" r="r" b="b"/>
                <a:pathLst>
                  <a:path w="11630" h="4564" extrusionOk="0">
                    <a:moveTo>
                      <a:pt x="1003" y="1"/>
                    </a:moveTo>
                    <a:cubicBezTo>
                      <a:pt x="551" y="527"/>
                      <a:pt x="501" y="1279"/>
                      <a:pt x="25" y="1805"/>
                    </a:cubicBezTo>
                    <a:cubicBezTo>
                      <a:pt x="0" y="2657"/>
                      <a:pt x="0" y="2657"/>
                      <a:pt x="702" y="2833"/>
                    </a:cubicBezTo>
                    <a:cubicBezTo>
                      <a:pt x="1805" y="3083"/>
                      <a:pt x="2907" y="3334"/>
                      <a:pt x="4010" y="3610"/>
                    </a:cubicBezTo>
                    <a:cubicBezTo>
                      <a:pt x="4209" y="3686"/>
                      <a:pt x="4382" y="3723"/>
                      <a:pt x="4532" y="3723"/>
                    </a:cubicBezTo>
                    <a:cubicBezTo>
                      <a:pt x="4872" y="3723"/>
                      <a:pt x="5091" y="3532"/>
                      <a:pt x="5213" y="3184"/>
                    </a:cubicBezTo>
                    <a:cubicBezTo>
                      <a:pt x="5238" y="3384"/>
                      <a:pt x="5288" y="3585"/>
                      <a:pt x="5414" y="3810"/>
                    </a:cubicBezTo>
                    <a:cubicBezTo>
                      <a:pt x="6065" y="3910"/>
                      <a:pt x="6692" y="4061"/>
                      <a:pt x="7343" y="4136"/>
                    </a:cubicBezTo>
                    <a:cubicBezTo>
                      <a:pt x="8681" y="4327"/>
                      <a:pt x="10019" y="4564"/>
                      <a:pt x="11379" y="4564"/>
                    </a:cubicBezTo>
                    <a:cubicBezTo>
                      <a:pt x="11446" y="4564"/>
                      <a:pt x="11512" y="4563"/>
                      <a:pt x="11579" y="4562"/>
                    </a:cubicBezTo>
                    <a:cubicBezTo>
                      <a:pt x="11604" y="3960"/>
                      <a:pt x="11629" y="3359"/>
                      <a:pt x="11604" y="2757"/>
                    </a:cubicBezTo>
                    <a:cubicBezTo>
                      <a:pt x="11604" y="2006"/>
                      <a:pt x="11604" y="2006"/>
                      <a:pt x="10852" y="1955"/>
                    </a:cubicBezTo>
                    <a:cubicBezTo>
                      <a:pt x="10794" y="1947"/>
                      <a:pt x="10735" y="1944"/>
                      <a:pt x="10675" y="1944"/>
                    </a:cubicBezTo>
                    <a:cubicBezTo>
                      <a:pt x="10556" y="1944"/>
                      <a:pt x="10436" y="1955"/>
                      <a:pt x="10317" y="1955"/>
                    </a:cubicBezTo>
                    <a:cubicBezTo>
                      <a:pt x="10138" y="1955"/>
                      <a:pt x="9963" y="1930"/>
                      <a:pt x="9800" y="1805"/>
                    </a:cubicBezTo>
                    <a:cubicBezTo>
                      <a:pt x="8747" y="1805"/>
                      <a:pt x="7719" y="1605"/>
                      <a:pt x="6692" y="1429"/>
                    </a:cubicBezTo>
                    <a:cubicBezTo>
                      <a:pt x="6469" y="1392"/>
                      <a:pt x="6312" y="1366"/>
                      <a:pt x="6193" y="1366"/>
                    </a:cubicBezTo>
                    <a:cubicBezTo>
                      <a:pt x="5911" y="1366"/>
                      <a:pt x="5843" y="1512"/>
                      <a:pt x="5614" y="2006"/>
                    </a:cubicBezTo>
                    <a:cubicBezTo>
                      <a:pt x="5514" y="2181"/>
                      <a:pt x="5414" y="2356"/>
                      <a:pt x="5338" y="2532"/>
                    </a:cubicBezTo>
                    <a:cubicBezTo>
                      <a:pt x="5389" y="2081"/>
                      <a:pt x="5313" y="1630"/>
                      <a:pt x="5188" y="1204"/>
                    </a:cubicBezTo>
                    <a:cubicBezTo>
                      <a:pt x="3785" y="853"/>
                      <a:pt x="2356" y="552"/>
                      <a:pt x="100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38" name="Google Shape;838;p35"/>
              <p:cNvSpPr/>
              <p:nvPr/>
            </p:nvSpPr>
            <p:spPr>
              <a:xfrm>
                <a:off x="4728850" y="2858425"/>
                <a:ext cx="13175" cy="29475"/>
              </a:xfrm>
              <a:custGeom>
                <a:avLst/>
                <a:gdLst/>
                <a:ahLst/>
                <a:cxnLst/>
                <a:rect l="l" t="t" r="r" b="b"/>
                <a:pathLst>
                  <a:path w="527" h="1179" extrusionOk="0">
                    <a:moveTo>
                      <a:pt x="151" y="1"/>
                    </a:moveTo>
                    <a:lnTo>
                      <a:pt x="151" y="1"/>
                    </a:lnTo>
                    <a:cubicBezTo>
                      <a:pt x="1" y="402"/>
                      <a:pt x="201" y="778"/>
                      <a:pt x="226" y="1179"/>
                    </a:cubicBezTo>
                    <a:cubicBezTo>
                      <a:pt x="477" y="778"/>
                      <a:pt x="527" y="377"/>
                      <a:pt x="151" y="1"/>
                    </a:cubicBezTo>
                    <a:close/>
                  </a:path>
                </a:pathLst>
              </a:custGeom>
              <a:solidFill>
                <a:srgbClr val="BFD38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39" name="Google Shape;839;p35"/>
              <p:cNvSpPr/>
              <p:nvPr/>
            </p:nvSpPr>
            <p:spPr>
              <a:xfrm>
                <a:off x="5650525" y="1555150"/>
                <a:ext cx="6925" cy="4425"/>
              </a:xfrm>
              <a:custGeom>
                <a:avLst/>
                <a:gdLst/>
                <a:ahLst/>
                <a:cxnLst/>
                <a:rect l="l" t="t" r="r" b="b"/>
                <a:pathLst>
                  <a:path w="277" h="177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51" y="126"/>
                      <a:pt x="126" y="176"/>
                      <a:pt x="277" y="176"/>
                    </a:cubicBezTo>
                    <a:cubicBezTo>
                      <a:pt x="201" y="76"/>
                      <a:pt x="126" y="26"/>
                      <a:pt x="1" y="1"/>
                    </a:cubicBezTo>
                    <a:close/>
                  </a:path>
                </a:pathLst>
              </a:custGeom>
              <a:solidFill>
                <a:srgbClr val="76767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40" name="Google Shape;840;p35"/>
              <p:cNvSpPr/>
              <p:nvPr/>
            </p:nvSpPr>
            <p:spPr>
              <a:xfrm>
                <a:off x="4797150" y="1950350"/>
                <a:ext cx="157925" cy="100650"/>
              </a:xfrm>
              <a:custGeom>
                <a:avLst/>
                <a:gdLst/>
                <a:ahLst/>
                <a:cxnLst/>
                <a:rect l="l" t="t" r="r" b="b"/>
                <a:pathLst>
                  <a:path w="6317" h="4026" extrusionOk="0">
                    <a:moveTo>
                      <a:pt x="5560" y="0"/>
                    </a:moveTo>
                    <a:cubicBezTo>
                      <a:pt x="5216" y="0"/>
                      <a:pt x="5149" y="339"/>
                      <a:pt x="5063" y="659"/>
                    </a:cubicBezTo>
                    <a:cubicBezTo>
                      <a:pt x="4913" y="1236"/>
                      <a:pt x="4662" y="1762"/>
                      <a:pt x="4361" y="2288"/>
                    </a:cubicBezTo>
                    <a:cubicBezTo>
                      <a:pt x="4065" y="2819"/>
                      <a:pt x="3460" y="3106"/>
                      <a:pt x="2861" y="3106"/>
                    </a:cubicBezTo>
                    <a:cubicBezTo>
                      <a:pt x="2244" y="3106"/>
                      <a:pt x="1633" y="2800"/>
                      <a:pt x="1379" y="2138"/>
                    </a:cubicBezTo>
                    <a:cubicBezTo>
                      <a:pt x="1229" y="1737"/>
                      <a:pt x="953" y="1411"/>
                      <a:pt x="853" y="960"/>
                    </a:cubicBezTo>
                    <a:cubicBezTo>
                      <a:pt x="802" y="609"/>
                      <a:pt x="677" y="258"/>
                      <a:pt x="326" y="83"/>
                    </a:cubicBezTo>
                    <a:cubicBezTo>
                      <a:pt x="0" y="283"/>
                      <a:pt x="51" y="559"/>
                      <a:pt x="51" y="810"/>
                    </a:cubicBezTo>
                    <a:cubicBezTo>
                      <a:pt x="76" y="2238"/>
                      <a:pt x="978" y="3416"/>
                      <a:pt x="2356" y="3817"/>
                    </a:cubicBezTo>
                    <a:cubicBezTo>
                      <a:pt x="2557" y="3867"/>
                      <a:pt x="2732" y="3968"/>
                      <a:pt x="2933" y="4018"/>
                    </a:cubicBezTo>
                    <a:cubicBezTo>
                      <a:pt x="3003" y="4023"/>
                      <a:pt x="3073" y="4025"/>
                      <a:pt x="3143" y="4025"/>
                    </a:cubicBezTo>
                    <a:cubicBezTo>
                      <a:pt x="3765" y="4025"/>
                      <a:pt x="4347" y="3824"/>
                      <a:pt x="4888" y="3441"/>
                    </a:cubicBezTo>
                    <a:cubicBezTo>
                      <a:pt x="5690" y="3040"/>
                      <a:pt x="6116" y="2364"/>
                      <a:pt x="6116" y="1461"/>
                    </a:cubicBezTo>
                    <a:cubicBezTo>
                      <a:pt x="6141" y="1286"/>
                      <a:pt x="6191" y="1135"/>
                      <a:pt x="6216" y="960"/>
                    </a:cubicBezTo>
                    <a:cubicBezTo>
                      <a:pt x="6316" y="434"/>
                      <a:pt x="6191" y="158"/>
                      <a:pt x="5765" y="33"/>
                    </a:cubicBezTo>
                    <a:cubicBezTo>
                      <a:pt x="5687" y="10"/>
                      <a:pt x="5619" y="0"/>
                      <a:pt x="556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41" name="Google Shape;841;p35"/>
              <p:cNvSpPr/>
              <p:nvPr/>
            </p:nvSpPr>
            <p:spPr>
              <a:xfrm>
                <a:off x="5169350" y="2322050"/>
                <a:ext cx="59525" cy="49575"/>
              </a:xfrm>
              <a:custGeom>
                <a:avLst/>
                <a:gdLst/>
                <a:ahLst/>
                <a:cxnLst/>
                <a:rect l="l" t="t" r="r" b="b"/>
                <a:pathLst>
                  <a:path w="2381" h="1983" extrusionOk="0">
                    <a:moveTo>
                      <a:pt x="1198" y="1"/>
                    </a:moveTo>
                    <a:cubicBezTo>
                      <a:pt x="1183" y="1"/>
                      <a:pt x="1168" y="1"/>
                      <a:pt x="1153" y="2"/>
                    </a:cubicBezTo>
                    <a:cubicBezTo>
                      <a:pt x="651" y="27"/>
                      <a:pt x="25" y="503"/>
                      <a:pt x="25" y="904"/>
                    </a:cubicBezTo>
                    <a:cubicBezTo>
                      <a:pt x="0" y="1371"/>
                      <a:pt x="650" y="1983"/>
                      <a:pt x="1125" y="1983"/>
                    </a:cubicBezTo>
                    <a:cubicBezTo>
                      <a:pt x="1134" y="1983"/>
                      <a:pt x="1143" y="1982"/>
                      <a:pt x="1153" y="1982"/>
                    </a:cubicBezTo>
                    <a:cubicBezTo>
                      <a:pt x="1704" y="1957"/>
                      <a:pt x="2381" y="1380"/>
                      <a:pt x="2356" y="979"/>
                    </a:cubicBezTo>
                    <a:cubicBezTo>
                      <a:pt x="2307" y="466"/>
                      <a:pt x="1782" y="1"/>
                      <a:pt x="119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42" name="Google Shape;842;p35"/>
              <p:cNvSpPr/>
              <p:nvPr/>
            </p:nvSpPr>
            <p:spPr>
              <a:xfrm>
                <a:off x="5333500" y="2258775"/>
                <a:ext cx="47000" cy="43350"/>
              </a:xfrm>
              <a:custGeom>
                <a:avLst/>
                <a:gdLst/>
                <a:ahLst/>
                <a:cxnLst/>
                <a:rect l="l" t="t" r="r" b="b"/>
                <a:pathLst>
                  <a:path w="1880" h="1734" extrusionOk="0">
                    <a:moveTo>
                      <a:pt x="989" y="0"/>
                    </a:moveTo>
                    <a:cubicBezTo>
                      <a:pt x="637" y="0"/>
                      <a:pt x="124" y="313"/>
                      <a:pt x="75" y="603"/>
                    </a:cubicBezTo>
                    <a:cubicBezTo>
                      <a:pt x="0" y="1104"/>
                      <a:pt x="451" y="1731"/>
                      <a:pt x="928" y="1731"/>
                    </a:cubicBezTo>
                    <a:cubicBezTo>
                      <a:pt x="952" y="1732"/>
                      <a:pt x="977" y="1733"/>
                      <a:pt x="1002" y="1733"/>
                    </a:cubicBezTo>
                    <a:cubicBezTo>
                      <a:pt x="1368" y="1733"/>
                      <a:pt x="1662" y="1555"/>
                      <a:pt x="1780" y="1179"/>
                    </a:cubicBezTo>
                    <a:cubicBezTo>
                      <a:pt x="1880" y="879"/>
                      <a:pt x="1303" y="27"/>
                      <a:pt x="1028" y="2"/>
                    </a:cubicBezTo>
                    <a:cubicBezTo>
                      <a:pt x="1015" y="1"/>
                      <a:pt x="1002" y="0"/>
                      <a:pt x="98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43" name="Google Shape;843;p35"/>
              <p:cNvSpPr/>
              <p:nvPr/>
            </p:nvSpPr>
            <p:spPr>
              <a:xfrm>
                <a:off x="5339750" y="1969950"/>
                <a:ext cx="5675" cy="11300"/>
              </a:xfrm>
              <a:custGeom>
                <a:avLst/>
                <a:gdLst/>
                <a:ahLst/>
                <a:cxnLst/>
                <a:rect l="l" t="t" r="r" b="b"/>
                <a:pathLst>
                  <a:path w="227" h="452" extrusionOk="0">
                    <a:moveTo>
                      <a:pt x="76" y="1"/>
                    </a:moveTo>
                    <a:cubicBezTo>
                      <a:pt x="1" y="176"/>
                      <a:pt x="26" y="351"/>
                      <a:pt x="201" y="452"/>
                    </a:cubicBezTo>
                    <a:cubicBezTo>
                      <a:pt x="226" y="301"/>
                      <a:pt x="201" y="126"/>
                      <a:pt x="76" y="1"/>
                    </a:cubicBezTo>
                    <a:close/>
                  </a:path>
                </a:pathLst>
              </a:custGeom>
              <a:solidFill>
                <a:srgbClr val="CFEF8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44" name="Google Shape;844;p35"/>
              <p:cNvSpPr/>
              <p:nvPr/>
            </p:nvSpPr>
            <p:spPr>
              <a:xfrm>
                <a:off x="5335375" y="1950375"/>
                <a:ext cx="164800" cy="108400"/>
              </a:xfrm>
              <a:custGeom>
                <a:avLst/>
                <a:gdLst/>
                <a:ahLst/>
                <a:cxnLst/>
                <a:rect l="l" t="t" r="r" b="b"/>
                <a:pathLst>
                  <a:path w="6592" h="4336" extrusionOk="0">
                    <a:moveTo>
                      <a:pt x="1001" y="0"/>
                    </a:moveTo>
                    <a:cubicBezTo>
                      <a:pt x="884" y="0"/>
                      <a:pt x="739" y="54"/>
                      <a:pt x="552" y="157"/>
                    </a:cubicBezTo>
                    <a:cubicBezTo>
                      <a:pt x="426" y="232"/>
                      <a:pt x="326" y="383"/>
                      <a:pt x="201" y="483"/>
                    </a:cubicBezTo>
                    <a:cubicBezTo>
                      <a:pt x="126" y="608"/>
                      <a:pt x="0" y="733"/>
                      <a:pt x="251" y="758"/>
                    </a:cubicBezTo>
                    <a:lnTo>
                      <a:pt x="251" y="784"/>
                    </a:lnTo>
                    <a:cubicBezTo>
                      <a:pt x="251" y="959"/>
                      <a:pt x="276" y="1109"/>
                      <a:pt x="376" y="1235"/>
                    </a:cubicBezTo>
                    <a:cubicBezTo>
                      <a:pt x="777" y="2438"/>
                      <a:pt x="1479" y="3390"/>
                      <a:pt x="2607" y="3992"/>
                    </a:cubicBezTo>
                    <a:cubicBezTo>
                      <a:pt x="2923" y="4238"/>
                      <a:pt x="3221" y="4336"/>
                      <a:pt x="3506" y="4336"/>
                    </a:cubicBezTo>
                    <a:cubicBezTo>
                      <a:pt x="4033" y="4336"/>
                      <a:pt x="4516" y="3999"/>
                      <a:pt x="4988" y="3641"/>
                    </a:cubicBezTo>
                    <a:cubicBezTo>
                      <a:pt x="5314" y="3315"/>
                      <a:pt x="5640" y="2964"/>
                      <a:pt x="5965" y="2638"/>
                    </a:cubicBezTo>
                    <a:cubicBezTo>
                      <a:pt x="6166" y="2563"/>
                      <a:pt x="6191" y="2413"/>
                      <a:pt x="6166" y="2237"/>
                    </a:cubicBezTo>
                    <a:cubicBezTo>
                      <a:pt x="6291" y="1861"/>
                      <a:pt x="6391" y="1485"/>
                      <a:pt x="6492" y="1109"/>
                    </a:cubicBezTo>
                    <a:cubicBezTo>
                      <a:pt x="6592" y="708"/>
                      <a:pt x="6592" y="357"/>
                      <a:pt x="6241" y="57"/>
                    </a:cubicBezTo>
                    <a:cubicBezTo>
                      <a:pt x="5815" y="332"/>
                      <a:pt x="5765" y="758"/>
                      <a:pt x="5640" y="1109"/>
                    </a:cubicBezTo>
                    <a:cubicBezTo>
                      <a:pt x="5464" y="1611"/>
                      <a:pt x="5289" y="2112"/>
                      <a:pt x="4888" y="2463"/>
                    </a:cubicBezTo>
                    <a:cubicBezTo>
                      <a:pt x="4496" y="2754"/>
                      <a:pt x="4096" y="2888"/>
                      <a:pt x="3710" y="2888"/>
                    </a:cubicBezTo>
                    <a:cubicBezTo>
                      <a:pt x="3131" y="2888"/>
                      <a:pt x="2581" y="2588"/>
                      <a:pt x="2131" y="2062"/>
                    </a:cubicBezTo>
                    <a:cubicBezTo>
                      <a:pt x="1705" y="1611"/>
                      <a:pt x="1629" y="1009"/>
                      <a:pt x="1429" y="483"/>
                    </a:cubicBezTo>
                    <a:cubicBezTo>
                      <a:pt x="1319" y="153"/>
                      <a:pt x="1199" y="0"/>
                      <a:pt x="100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45" name="Google Shape;845;p35"/>
              <p:cNvSpPr/>
              <p:nvPr/>
            </p:nvSpPr>
            <p:spPr>
              <a:xfrm>
                <a:off x="5086000" y="1955550"/>
                <a:ext cx="129725" cy="142125"/>
              </a:xfrm>
              <a:custGeom>
                <a:avLst/>
                <a:gdLst/>
                <a:ahLst/>
                <a:cxnLst/>
                <a:rect l="l" t="t" r="r" b="b"/>
                <a:pathLst>
                  <a:path w="5189" h="5685" extrusionOk="0">
                    <a:moveTo>
                      <a:pt x="727" y="0"/>
                    </a:moveTo>
                    <a:cubicBezTo>
                      <a:pt x="452" y="0"/>
                      <a:pt x="276" y="100"/>
                      <a:pt x="326" y="426"/>
                    </a:cubicBezTo>
                    <a:cubicBezTo>
                      <a:pt x="276" y="501"/>
                      <a:pt x="226" y="577"/>
                      <a:pt x="151" y="677"/>
                    </a:cubicBezTo>
                    <a:cubicBezTo>
                      <a:pt x="126" y="1328"/>
                      <a:pt x="0" y="2005"/>
                      <a:pt x="151" y="2657"/>
                    </a:cubicBezTo>
                    <a:cubicBezTo>
                      <a:pt x="351" y="3659"/>
                      <a:pt x="376" y="4762"/>
                      <a:pt x="1529" y="5263"/>
                    </a:cubicBezTo>
                    <a:cubicBezTo>
                      <a:pt x="1604" y="5389"/>
                      <a:pt x="1755" y="5464"/>
                      <a:pt x="1905" y="5464"/>
                    </a:cubicBezTo>
                    <a:cubicBezTo>
                      <a:pt x="1978" y="5591"/>
                      <a:pt x="2090" y="5626"/>
                      <a:pt x="2204" y="5626"/>
                    </a:cubicBezTo>
                    <a:cubicBezTo>
                      <a:pt x="2247" y="5626"/>
                      <a:pt x="2290" y="5621"/>
                      <a:pt x="2331" y="5614"/>
                    </a:cubicBezTo>
                    <a:cubicBezTo>
                      <a:pt x="2404" y="5658"/>
                      <a:pt x="2485" y="5685"/>
                      <a:pt x="2565" y="5685"/>
                    </a:cubicBezTo>
                    <a:cubicBezTo>
                      <a:pt x="2623" y="5685"/>
                      <a:pt x="2680" y="5671"/>
                      <a:pt x="2732" y="5639"/>
                    </a:cubicBezTo>
                    <a:cubicBezTo>
                      <a:pt x="2772" y="5632"/>
                      <a:pt x="2813" y="5629"/>
                      <a:pt x="2855" y="5629"/>
                    </a:cubicBezTo>
                    <a:cubicBezTo>
                      <a:pt x="2950" y="5629"/>
                      <a:pt x="3048" y="5643"/>
                      <a:pt x="3144" y="5643"/>
                    </a:cubicBezTo>
                    <a:cubicBezTo>
                      <a:pt x="3295" y="5643"/>
                      <a:pt x="3441" y="5610"/>
                      <a:pt x="3559" y="5439"/>
                    </a:cubicBezTo>
                    <a:cubicBezTo>
                      <a:pt x="4261" y="5163"/>
                      <a:pt x="4336" y="4436"/>
                      <a:pt x="4637" y="3860"/>
                    </a:cubicBezTo>
                    <a:cubicBezTo>
                      <a:pt x="5088" y="2932"/>
                      <a:pt x="5138" y="1955"/>
                      <a:pt x="5163" y="953"/>
                    </a:cubicBezTo>
                    <a:cubicBezTo>
                      <a:pt x="5188" y="501"/>
                      <a:pt x="5013" y="150"/>
                      <a:pt x="4537" y="100"/>
                    </a:cubicBezTo>
                    <a:cubicBezTo>
                      <a:pt x="4523" y="100"/>
                      <a:pt x="4509" y="99"/>
                      <a:pt x="4496" y="99"/>
                    </a:cubicBezTo>
                    <a:cubicBezTo>
                      <a:pt x="3994" y="99"/>
                      <a:pt x="4160" y="559"/>
                      <a:pt x="4136" y="852"/>
                    </a:cubicBezTo>
                    <a:cubicBezTo>
                      <a:pt x="3985" y="1930"/>
                      <a:pt x="3885" y="3008"/>
                      <a:pt x="3534" y="4035"/>
                    </a:cubicBezTo>
                    <a:cubicBezTo>
                      <a:pt x="3334" y="4311"/>
                      <a:pt x="3133" y="4562"/>
                      <a:pt x="2908" y="4812"/>
                    </a:cubicBezTo>
                    <a:cubicBezTo>
                      <a:pt x="2782" y="4837"/>
                      <a:pt x="2707" y="4912"/>
                      <a:pt x="2657" y="5013"/>
                    </a:cubicBezTo>
                    <a:cubicBezTo>
                      <a:pt x="2557" y="5013"/>
                      <a:pt x="2457" y="5013"/>
                      <a:pt x="2356" y="4988"/>
                    </a:cubicBezTo>
                    <a:cubicBezTo>
                      <a:pt x="2256" y="4862"/>
                      <a:pt x="2106" y="4837"/>
                      <a:pt x="1955" y="4812"/>
                    </a:cubicBezTo>
                    <a:cubicBezTo>
                      <a:pt x="1379" y="4261"/>
                      <a:pt x="1103" y="3609"/>
                      <a:pt x="1078" y="2807"/>
                    </a:cubicBezTo>
                    <a:cubicBezTo>
                      <a:pt x="1028" y="2105"/>
                      <a:pt x="953" y="1379"/>
                      <a:pt x="878" y="652"/>
                    </a:cubicBezTo>
                    <a:cubicBezTo>
                      <a:pt x="953" y="451"/>
                      <a:pt x="978" y="276"/>
                      <a:pt x="903" y="75"/>
                    </a:cubicBezTo>
                    <a:cubicBezTo>
                      <a:pt x="853" y="75"/>
                      <a:pt x="777" y="50"/>
                      <a:pt x="7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46" name="Google Shape;846;p35"/>
              <p:cNvSpPr/>
              <p:nvPr/>
            </p:nvSpPr>
            <p:spPr>
              <a:xfrm>
                <a:off x="4697525" y="1876150"/>
                <a:ext cx="52025" cy="48750"/>
              </a:xfrm>
              <a:custGeom>
                <a:avLst/>
                <a:gdLst/>
                <a:ahLst/>
                <a:cxnLst/>
                <a:rect l="l" t="t" r="r" b="b"/>
                <a:pathLst>
                  <a:path w="2081" h="1950" extrusionOk="0">
                    <a:moveTo>
                      <a:pt x="1207" y="1"/>
                    </a:moveTo>
                    <a:cubicBezTo>
                      <a:pt x="921" y="1"/>
                      <a:pt x="703" y="223"/>
                      <a:pt x="502" y="444"/>
                    </a:cubicBezTo>
                    <a:cubicBezTo>
                      <a:pt x="0" y="946"/>
                      <a:pt x="602" y="1221"/>
                      <a:pt x="752" y="1547"/>
                    </a:cubicBezTo>
                    <a:cubicBezTo>
                      <a:pt x="887" y="1777"/>
                      <a:pt x="1095" y="1949"/>
                      <a:pt x="1354" y="1949"/>
                    </a:cubicBezTo>
                    <a:cubicBezTo>
                      <a:pt x="1433" y="1949"/>
                      <a:pt x="1517" y="1933"/>
                      <a:pt x="1604" y="1898"/>
                    </a:cubicBezTo>
                    <a:cubicBezTo>
                      <a:pt x="1930" y="1748"/>
                      <a:pt x="2081" y="1447"/>
                      <a:pt x="2056" y="895"/>
                    </a:cubicBezTo>
                    <a:cubicBezTo>
                      <a:pt x="1955" y="670"/>
                      <a:pt x="1930" y="194"/>
                      <a:pt x="1429" y="43"/>
                    </a:cubicBezTo>
                    <a:cubicBezTo>
                      <a:pt x="1351" y="14"/>
                      <a:pt x="1277" y="1"/>
                      <a:pt x="120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47" name="Google Shape;847;p35"/>
              <p:cNvSpPr/>
              <p:nvPr/>
            </p:nvSpPr>
            <p:spPr>
              <a:xfrm>
                <a:off x="5220075" y="1841425"/>
                <a:ext cx="37000" cy="34625"/>
              </a:xfrm>
              <a:custGeom>
                <a:avLst/>
                <a:gdLst/>
                <a:ahLst/>
                <a:cxnLst/>
                <a:rect l="l" t="t" r="r" b="b"/>
                <a:pathLst>
                  <a:path w="1480" h="1385" extrusionOk="0">
                    <a:moveTo>
                      <a:pt x="569" y="1"/>
                    </a:moveTo>
                    <a:cubicBezTo>
                      <a:pt x="262" y="1"/>
                      <a:pt x="49" y="134"/>
                      <a:pt x="26" y="480"/>
                    </a:cubicBezTo>
                    <a:cubicBezTo>
                      <a:pt x="1" y="881"/>
                      <a:pt x="402" y="1382"/>
                      <a:pt x="753" y="1382"/>
                    </a:cubicBezTo>
                    <a:cubicBezTo>
                      <a:pt x="776" y="1384"/>
                      <a:pt x="799" y="1384"/>
                      <a:pt x="822" y="1384"/>
                    </a:cubicBezTo>
                    <a:cubicBezTo>
                      <a:pt x="1160" y="1384"/>
                      <a:pt x="1386" y="1210"/>
                      <a:pt x="1480" y="881"/>
                    </a:cubicBezTo>
                    <a:cubicBezTo>
                      <a:pt x="1480" y="505"/>
                      <a:pt x="1028" y="29"/>
                      <a:pt x="652" y="4"/>
                    </a:cubicBezTo>
                    <a:cubicBezTo>
                      <a:pt x="624" y="2"/>
                      <a:pt x="596" y="1"/>
                      <a:pt x="56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48" name="Google Shape;848;p35"/>
              <p:cNvSpPr/>
              <p:nvPr/>
            </p:nvSpPr>
            <p:spPr>
              <a:xfrm>
                <a:off x="5535250" y="1735625"/>
                <a:ext cx="25075" cy="10125"/>
              </a:xfrm>
              <a:custGeom>
                <a:avLst/>
                <a:gdLst/>
                <a:ahLst/>
                <a:cxnLst/>
                <a:rect l="l" t="t" r="r" b="b"/>
                <a:pathLst>
                  <a:path w="1003" h="405" extrusionOk="0">
                    <a:moveTo>
                      <a:pt x="1003" y="0"/>
                    </a:moveTo>
                    <a:cubicBezTo>
                      <a:pt x="602" y="0"/>
                      <a:pt x="251" y="100"/>
                      <a:pt x="0" y="401"/>
                    </a:cubicBezTo>
                    <a:cubicBezTo>
                      <a:pt x="37" y="403"/>
                      <a:pt x="73" y="405"/>
                      <a:pt x="108" y="405"/>
                    </a:cubicBezTo>
                    <a:cubicBezTo>
                      <a:pt x="443" y="405"/>
                      <a:pt x="754" y="295"/>
                      <a:pt x="100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49" name="Google Shape;849;p35"/>
              <p:cNvSpPr/>
              <p:nvPr/>
            </p:nvSpPr>
            <p:spPr>
              <a:xfrm>
                <a:off x="5515200" y="1750025"/>
                <a:ext cx="15050" cy="6925"/>
              </a:xfrm>
              <a:custGeom>
                <a:avLst/>
                <a:gdLst/>
                <a:ahLst/>
                <a:cxnLst/>
                <a:rect l="l" t="t" r="r" b="b"/>
                <a:pathLst>
                  <a:path w="602" h="277" extrusionOk="0">
                    <a:moveTo>
                      <a:pt x="602" y="26"/>
                    </a:moveTo>
                    <a:lnTo>
                      <a:pt x="602" y="26"/>
                    </a:lnTo>
                    <a:cubicBezTo>
                      <a:pt x="376" y="51"/>
                      <a:pt x="151" y="1"/>
                      <a:pt x="0" y="251"/>
                    </a:cubicBezTo>
                    <a:cubicBezTo>
                      <a:pt x="226" y="226"/>
                      <a:pt x="452" y="276"/>
                      <a:pt x="602" y="26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50" name="Google Shape;850;p35"/>
              <p:cNvSpPr/>
              <p:nvPr/>
            </p:nvSpPr>
            <p:spPr>
              <a:xfrm>
                <a:off x="4960675" y="1988125"/>
                <a:ext cx="5675" cy="5675"/>
              </a:xfrm>
              <a:custGeom>
                <a:avLst/>
                <a:gdLst/>
                <a:ahLst/>
                <a:cxnLst/>
                <a:rect l="l" t="t" r="r" b="b"/>
                <a:pathLst>
                  <a:path w="227" h="227" extrusionOk="0">
                    <a:moveTo>
                      <a:pt x="76" y="0"/>
                    </a:moveTo>
                    <a:cubicBezTo>
                      <a:pt x="26" y="25"/>
                      <a:pt x="1" y="101"/>
                      <a:pt x="1" y="151"/>
                    </a:cubicBezTo>
                    <a:cubicBezTo>
                      <a:pt x="1" y="199"/>
                      <a:pt x="32" y="227"/>
                      <a:pt x="68" y="227"/>
                    </a:cubicBezTo>
                    <a:cubicBezTo>
                      <a:pt x="87" y="227"/>
                      <a:pt x="108" y="219"/>
                      <a:pt x="126" y="201"/>
                    </a:cubicBezTo>
                    <a:cubicBezTo>
                      <a:pt x="176" y="151"/>
                      <a:pt x="201" y="101"/>
                      <a:pt x="226" y="51"/>
                    </a:cubicBezTo>
                    <a:cubicBezTo>
                      <a:pt x="176" y="25"/>
                      <a:pt x="101" y="0"/>
                      <a:pt x="7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51" name="Google Shape;851;p35"/>
              <p:cNvSpPr/>
              <p:nvPr/>
            </p:nvSpPr>
            <p:spPr>
              <a:xfrm>
                <a:off x="5104175" y="1800775"/>
                <a:ext cx="1005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402" h="202" extrusionOk="0">
                    <a:moveTo>
                      <a:pt x="0" y="1"/>
                    </a:moveTo>
                    <a:lnTo>
                      <a:pt x="0" y="201"/>
                    </a:lnTo>
                    <a:cubicBezTo>
                      <a:pt x="176" y="201"/>
                      <a:pt x="326" y="176"/>
                      <a:pt x="40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52" name="Google Shape;852;p35"/>
              <p:cNvSpPr/>
              <p:nvPr/>
            </p:nvSpPr>
            <p:spPr>
              <a:xfrm>
                <a:off x="5099150" y="1805800"/>
                <a:ext cx="5050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1" extrusionOk="0">
                    <a:moveTo>
                      <a:pt x="1" y="201"/>
                    </a:moveTo>
                    <a:cubicBezTo>
                      <a:pt x="76" y="150"/>
                      <a:pt x="151" y="75"/>
                      <a:pt x="201" y="0"/>
                    </a:cubicBezTo>
                    <a:cubicBezTo>
                      <a:pt x="151" y="75"/>
                      <a:pt x="76" y="150"/>
                      <a:pt x="1" y="201"/>
                    </a:cubicBezTo>
                    <a:close/>
                  </a:path>
                </a:pathLst>
              </a:custGeom>
              <a:solidFill>
                <a:srgbClr val="CEF18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53" name="Google Shape;853;p35"/>
              <p:cNvSpPr/>
              <p:nvPr/>
            </p:nvSpPr>
            <p:spPr>
              <a:xfrm>
                <a:off x="5394900" y="1798900"/>
                <a:ext cx="2525" cy="1900"/>
              </a:xfrm>
              <a:custGeom>
                <a:avLst/>
                <a:gdLst/>
                <a:ahLst/>
                <a:cxnLst/>
                <a:rect l="l" t="t" r="r" b="b"/>
                <a:pathLst>
                  <a:path w="101" h="76" extrusionOk="0">
                    <a:moveTo>
                      <a:pt x="50" y="0"/>
                    </a:moveTo>
                    <a:cubicBezTo>
                      <a:pt x="25" y="0"/>
                      <a:pt x="25" y="51"/>
                      <a:pt x="0" y="76"/>
                    </a:cubicBezTo>
                    <a:cubicBezTo>
                      <a:pt x="101" y="51"/>
                      <a:pt x="101" y="25"/>
                      <a:pt x="50" y="0"/>
                    </a:cubicBezTo>
                    <a:close/>
                  </a:path>
                </a:pathLst>
              </a:custGeom>
              <a:solidFill>
                <a:srgbClr val="CDF07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54" name="Google Shape;854;p35"/>
              <p:cNvSpPr/>
              <p:nvPr/>
            </p:nvSpPr>
            <p:spPr>
              <a:xfrm>
                <a:off x="5530225" y="1745650"/>
                <a:ext cx="5050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1" extrusionOk="0">
                    <a:moveTo>
                      <a:pt x="1" y="201"/>
                    </a:moveTo>
                    <a:cubicBezTo>
                      <a:pt x="51" y="150"/>
                      <a:pt x="126" y="75"/>
                      <a:pt x="201" y="0"/>
                    </a:cubicBezTo>
                    <a:cubicBezTo>
                      <a:pt x="126" y="75"/>
                      <a:pt x="51" y="150"/>
                      <a:pt x="1" y="201"/>
                    </a:cubicBezTo>
                    <a:close/>
                  </a:path>
                </a:pathLst>
              </a:custGeom>
              <a:solidFill>
                <a:srgbClr val="D4F38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55" name="Google Shape;855;p35"/>
              <p:cNvSpPr/>
              <p:nvPr/>
            </p:nvSpPr>
            <p:spPr>
              <a:xfrm>
                <a:off x="5450025" y="1681050"/>
                <a:ext cx="48900" cy="43300"/>
              </a:xfrm>
              <a:custGeom>
                <a:avLst/>
                <a:gdLst/>
                <a:ahLst/>
                <a:cxnLst/>
                <a:rect l="l" t="t" r="r" b="b"/>
                <a:pathLst>
                  <a:path w="1956" h="1732" extrusionOk="0">
                    <a:moveTo>
                      <a:pt x="833" y="0"/>
                    </a:moveTo>
                    <a:cubicBezTo>
                      <a:pt x="246" y="0"/>
                      <a:pt x="24" y="181"/>
                      <a:pt x="1" y="604"/>
                    </a:cubicBezTo>
                    <a:cubicBezTo>
                      <a:pt x="1" y="1055"/>
                      <a:pt x="477" y="1732"/>
                      <a:pt x="803" y="1732"/>
                    </a:cubicBezTo>
                    <a:cubicBezTo>
                      <a:pt x="1179" y="1732"/>
                      <a:pt x="1956" y="1080"/>
                      <a:pt x="1931" y="729"/>
                    </a:cubicBezTo>
                    <a:cubicBezTo>
                      <a:pt x="1931" y="303"/>
                      <a:pt x="1530" y="3"/>
                      <a:pt x="953" y="3"/>
                    </a:cubicBezTo>
                    <a:cubicBezTo>
                      <a:pt x="911" y="1"/>
                      <a:pt x="871" y="0"/>
                      <a:pt x="833" y="0"/>
                    </a:cubicBezTo>
                    <a:close/>
                  </a:path>
                </a:pathLst>
              </a:custGeom>
              <a:solidFill>
                <a:srgbClr val="F3F3F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56" name="Google Shape;856;p35"/>
              <p:cNvSpPr/>
              <p:nvPr/>
            </p:nvSpPr>
            <p:spPr>
              <a:xfrm>
                <a:off x="5299650" y="1711125"/>
                <a:ext cx="40125" cy="43325"/>
              </a:xfrm>
              <a:custGeom>
                <a:avLst/>
                <a:gdLst/>
                <a:ahLst/>
                <a:cxnLst/>
                <a:rect l="l" t="t" r="r" b="b"/>
                <a:pathLst>
                  <a:path w="1605" h="1733" extrusionOk="0">
                    <a:moveTo>
                      <a:pt x="623" y="1"/>
                    </a:moveTo>
                    <a:cubicBezTo>
                      <a:pt x="252" y="1"/>
                      <a:pt x="1" y="249"/>
                      <a:pt x="1" y="679"/>
                    </a:cubicBezTo>
                    <a:cubicBezTo>
                      <a:pt x="1" y="1122"/>
                      <a:pt x="483" y="1733"/>
                      <a:pt x="856" y="1733"/>
                    </a:cubicBezTo>
                    <a:cubicBezTo>
                      <a:pt x="863" y="1733"/>
                      <a:pt x="871" y="1732"/>
                      <a:pt x="878" y="1732"/>
                    </a:cubicBezTo>
                    <a:cubicBezTo>
                      <a:pt x="1204" y="1707"/>
                      <a:pt x="1580" y="1356"/>
                      <a:pt x="1605" y="1030"/>
                    </a:cubicBezTo>
                    <a:cubicBezTo>
                      <a:pt x="1605" y="629"/>
                      <a:pt x="1104" y="53"/>
                      <a:pt x="677" y="3"/>
                    </a:cubicBezTo>
                    <a:cubicBezTo>
                      <a:pt x="659" y="1"/>
                      <a:pt x="641" y="1"/>
                      <a:pt x="623" y="1"/>
                    </a:cubicBezTo>
                    <a:close/>
                  </a:path>
                </a:pathLst>
              </a:custGeom>
              <a:solidFill>
                <a:srgbClr val="F2F4E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57" name="Google Shape;857;p35"/>
              <p:cNvSpPr/>
              <p:nvPr/>
            </p:nvSpPr>
            <p:spPr>
              <a:xfrm>
                <a:off x="4614200" y="1581575"/>
                <a:ext cx="1043250" cy="282100"/>
              </a:xfrm>
              <a:custGeom>
                <a:avLst/>
                <a:gdLst/>
                <a:ahLst/>
                <a:cxnLst/>
                <a:rect l="l" t="t" r="r" b="b"/>
                <a:pathLst>
                  <a:path w="41730" h="11284" extrusionOk="0">
                    <a:moveTo>
                      <a:pt x="41440" y="0"/>
                    </a:moveTo>
                    <a:cubicBezTo>
                      <a:pt x="41383" y="0"/>
                      <a:pt x="41320" y="18"/>
                      <a:pt x="41253" y="47"/>
                    </a:cubicBezTo>
                    <a:cubicBezTo>
                      <a:pt x="40727" y="247"/>
                      <a:pt x="40201" y="473"/>
                      <a:pt x="39674" y="673"/>
                    </a:cubicBezTo>
                    <a:cubicBezTo>
                      <a:pt x="37294" y="1551"/>
                      <a:pt x="34888" y="2277"/>
                      <a:pt x="32381" y="2728"/>
                    </a:cubicBezTo>
                    <a:cubicBezTo>
                      <a:pt x="30075" y="3129"/>
                      <a:pt x="27745" y="3480"/>
                      <a:pt x="25364" y="3631"/>
                    </a:cubicBezTo>
                    <a:cubicBezTo>
                      <a:pt x="23971" y="3726"/>
                      <a:pt x="22585" y="3782"/>
                      <a:pt x="21198" y="3782"/>
                    </a:cubicBezTo>
                    <a:cubicBezTo>
                      <a:pt x="19665" y="3782"/>
                      <a:pt x="18132" y="3713"/>
                      <a:pt x="16592" y="3556"/>
                    </a:cubicBezTo>
                    <a:cubicBezTo>
                      <a:pt x="14136" y="3054"/>
                      <a:pt x="11629" y="2779"/>
                      <a:pt x="9173" y="2353"/>
                    </a:cubicBezTo>
                    <a:cubicBezTo>
                      <a:pt x="6667" y="1901"/>
                      <a:pt x="4261" y="999"/>
                      <a:pt x="1754" y="573"/>
                    </a:cubicBezTo>
                    <a:cubicBezTo>
                      <a:pt x="1168" y="573"/>
                      <a:pt x="701" y="121"/>
                      <a:pt x="52" y="121"/>
                    </a:cubicBezTo>
                    <a:cubicBezTo>
                      <a:pt x="35" y="121"/>
                      <a:pt x="17" y="121"/>
                      <a:pt x="0" y="122"/>
                    </a:cubicBezTo>
                    <a:cubicBezTo>
                      <a:pt x="201" y="2102"/>
                      <a:pt x="401" y="4032"/>
                      <a:pt x="602" y="5987"/>
                    </a:cubicBezTo>
                    <a:cubicBezTo>
                      <a:pt x="1353" y="6037"/>
                      <a:pt x="1930" y="6538"/>
                      <a:pt x="2557" y="6889"/>
                    </a:cubicBezTo>
                    <a:cubicBezTo>
                      <a:pt x="2932" y="7089"/>
                      <a:pt x="3359" y="7340"/>
                      <a:pt x="3634" y="7741"/>
                    </a:cubicBezTo>
                    <a:cubicBezTo>
                      <a:pt x="4261" y="8668"/>
                      <a:pt x="5213" y="9170"/>
                      <a:pt x="6166" y="9671"/>
                    </a:cubicBezTo>
                    <a:cubicBezTo>
                      <a:pt x="7018" y="10122"/>
                      <a:pt x="7870" y="10548"/>
                      <a:pt x="8797" y="10774"/>
                    </a:cubicBezTo>
                    <a:cubicBezTo>
                      <a:pt x="9789" y="11129"/>
                      <a:pt x="10773" y="11284"/>
                      <a:pt x="11750" y="11284"/>
                    </a:cubicBezTo>
                    <a:cubicBezTo>
                      <a:pt x="13117" y="11284"/>
                      <a:pt x="14470" y="10980"/>
                      <a:pt x="15815" y="10498"/>
                    </a:cubicBezTo>
                    <a:cubicBezTo>
                      <a:pt x="17093" y="10047"/>
                      <a:pt x="18371" y="9546"/>
                      <a:pt x="19574" y="8919"/>
                    </a:cubicBezTo>
                    <a:cubicBezTo>
                      <a:pt x="19725" y="8869"/>
                      <a:pt x="19875" y="8894"/>
                      <a:pt x="20000" y="8769"/>
                    </a:cubicBezTo>
                    <a:cubicBezTo>
                      <a:pt x="20176" y="8618"/>
                      <a:pt x="20426" y="8618"/>
                      <a:pt x="20627" y="8518"/>
                    </a:cubicBezTo>
                    <a:cubicBezTo>
                      <a:pt x="21647" y="7932"/>
                      <a:pt x="22648" y="7346"/>
                      <a:pt x="23826" y="7346"/>
                    </a:cubicBezTo>
                    <a:cubicBezTo>
                      <a:pt x="24008" y="7346"/>
                      <a:pt x="24195" y="7360"/>
                      <a:pt x="24386" y="7390"/>
                    </a:cubicBezTo>
                    <a:cubicBezTo>
                      <a:pt x="24401" y="7392"/>
                      <a:pt x="24416" y="7393"/>
                      <a:pt x="24431" y="7393"/>
                    </a:cubicBezTo>
                    <a:cubicBezTo>
                      <a:pt x="24583" y="7393"/>
                      <a:pt x="24698" y="7279"/>
                      <a:pt x="24812" y="7165"/>
                    </a:cubicBezTo>
                    <a:cubicBezTo>
                      <a:pt x="25015" y="7151"/>
                      <a:pt x="25215" y="7144"/>
                      <a:pt x="25415" y="7144"/>
                    </a:cubicBezTo>
                    <a:cubicBezTo>
                      <a:pt x="26650" y="7144"/>
                      <a:pt x="27836" y="7399"/>
                      <a:pt x="29023" y="7766"/>
                    </a:cubicBezTo>
                    <a:cubicBezTo>
                      <a:pt x="29995" y="8054"/>
                      <a:pt x="30961" y="8221"/>
                      <a:pt x="31921" y="8221"/>
                    </a:cubicBezTo>
                    <a:cubicBezTo>
                      <a:pt x="32967" y="8221"/>
                      <a:pt x="34006" y="8023"/>
                      <a:pt x="35038" y="7566"/>
                    </a:cubicBezTo>
                    <a:cubicBezTo>
                      <a:pt x="35289" y="7265"/>
                      <a:pt x="35715" y="7190"/>
                      <a:pt x="36040" y="6989"/>
                    </a:cubicBezTo>
                    <a:cubicBezTo>
                      <a:pt x="36191" y="6789"/>
                      <a:pt x="36466" y="6964"/>
                      <a:pt x="36642" y="6764"/>
                    </a:cubicBezTo>
                    <a:cubicBezTo>
                      <a:pt x="36692" y="6713"/>
                      <a:pt x="36767" y="6638"/>
                      <a:pt x="36842" y="6563"/>
                    </a:cubicBezTo>
                    <a:cubicBezTo>
                      <a:pt x="37143" y="6388"/>
                      <a:pt x="37519" y="6338"/>
                      <a:pt x="37845" y="6162"/>
                    </a:cubicBezTo>
                    <a:cubicBezTo>
                      <a:pt x="38421" y="5686"/>
                      <a:pt x="39324" y="5811"/>
                      <a:pt x="39850" y="5185"/>
                    </a:cubicBezTo>
                    <a:cubicBezTo>
                      <a:pt x="39850" y="5109"/>
                      <a:pt x="39850" y="5034"/>
                      <a:pt x="39850" y="4984"/>
                    </a:cubicBezTo>
                    <a:cubicBezTo>
                      <a:pt x="40351" y="4733"/>
                      <a:pt x="40827" y="4433"/>
                      <a:pt x="41203" y="3982"/>
                    </a:cubicBezTo>
                    <a:cubicBezTo>
                      <a:pt x="41228" y="3806"/>
                      <a:pt x="41253" y="3606"/>
                      <a:pt x="41279" y="3405"/>
                    </a:cubicBezTo>
                    <a:cubicBezTo>
                      <a:pt x="41479" y="2453"/>
                      <a:pt x="41329" y="1475"/>
                      <a:pt x="41654" y="573"/>
                    </a:cubicBezTo>
                    <a:lnTo>
                      <a:pt x="41654" y="348"/>
                    </a:lnTo>
                    <a:cubicBezTo>
                      <a:pt x="41705" y="297"/>
                      <a:pt x="41730" y="222"/>
                      <a:pt x="41654" y="172"/>
                    </a:cubicBezTo>
                    <a:cubicBezTo>
                      <a:pt x="41608" y="48"/>
                      <a:pt x="41532" y="0"/>
                      <a:pt x="4144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58" name="Google Shape;858;p35"/>
              <p:cNvSpPr/>
              <p:nvPr/>
            </p:nvSpPr>
            <p:spPr>
              <a:xfrm>
                <a:off x="4867325" y="1733275"/>
                <a:ext cx="45125" cy="44625"/>
              </a:xfrm>
              <a:custGeom>
                <a:avLst/>
                <a:gdLst/>
                <a:ahLst/>
                <a:cxnLst/>
                <a:rect l="l" t="t" r="r" b="b"/>
                <a:pathLst>
                  <a:path w="1805" h="1785" extrusionOk="0">
                    <a:moveTo>
                      <a:pt x="342" y="0"/>
                    </a:moveTo>
                    <a:cubicBezTo>
                      <a:pt x="232" y="0"/>
                      <a:pt x="126" y="44"/>
                      <a:pt x="26" y="144"/>
                    </a:cubicBezTo>
                    <a:cubicBezTo>
                      <a:pt x="0" y="244"/>
                      <a:pt x="26" y="345"/>
                      <a:pt x="101" y="420"/>
                    </a:cubicBezTo>
                    <a:cubicBezTo>
                      <a:pt x="677" y="721"/>
                      <a:pt x="978" y="1072"/>
                      <a:pt x="301" y="1598"/>
                    </a:cubicBezTo>
                    <a:cubicBezTo>
                      <a:pt x="276" y="1623"/>
                      <a:pt x="276" y="1673"/>
                      <a:pt x="251" y="1723"/>
                    </a:cubicBezTo>
                    <a:cubicBezTo>
                      <a:pt x="395" y="1764"/>
                      <a:pt x="534" y="1785"/>
                      <a:pt x="667" y="1785"/>
                    </a:cubicBezTo>
                    <a:cubicBezTo>
                      <a:pt x="1020" y="1785"/>
                      <a:pt x="1322" y="1639"/>
                      <a:pt x="1504" y="1347"/>
                    </a:cubicBezTo>
                    <a:cubicBezTo>
                      <a:pt x="1805" y="896"/>
                      <a:pt x="1329" y="721"/>
                      <a:pt x="1128" y="470"/>
                    </a:cubicBezTo>
                    <a:cubicBezTo>
                      <a:pt x="1003" y="320"/>
                      <a:pt x="828" y="219"/>
                      <a:pt x="677" y="119"/>
                    </a:cubicBezTo>
                    <a:cubicBezTo>
                      <a:pt x="564" y="44"/>
                      <a:pt x="452" y="0"/>
                      <a:pt x="34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59" name="Google Shape;859;p35"/>
              <p:cNvSpPr/>
              <p:nvPr/>
            </p:nvSpPr>
            <p:spPr>
              <a:xfrm>
                <a:off x="4849150" y="1738750"/>
                <a:ext cx="30725" cy="37625"/>
              </a:xfrm>
              <a:custGeom>
                <a:avLst/>
                <a:gdLst/>
                <a:ahLst/>
                <a:cxnLst/>
                <a:rect l="l" t="t" r="r" b="b"/>
                <a:pathLst>
                  <a:path w="1229" h="1505" extrusionOk="0">
                    <a:moveTo>
                      <a:pt x="593" y="0"/>
                    </a:moveTo>
                    <a:cubicBezTo>
                      <a:pt x="527" y="0"/>
                      <a:pt x="464" y="25"/>
                      <a:pt x="402" y="76"/>
                    </a:cubicBezTo>
                    <a:cubicBezTo>
                      <a:pt x="76" y="301"/>
                      <a:pt x="1" y="552"/>
                      <a:pt x="201" y="878"/>
                    </a:cubicBezTo>
                    <a:cubicBezTo>
                      <a:pt x="377" y="1203"/>
                      <a:pt x="577" y="1479"/>
                      <a:pt x="978" y="1504"/>
                    </a:cubicBezTo>
                    <a:lnTo>
                      <a:pt x="1003" y="1479"/>
                    </a:lnTo>
                    <a:cubicBezTo>
                      <a:pt x="1229" y="978"/>
                      <a:pt x="903" y="552"/>
                      <a:pt x="803" y="101"/>
                    </a:cubicBezTo>
                    <a:lnTo>
                      <a:pt x="803" y="76"/>
                    </a:lnTo>
                    <a:cubicBezTo>
                      <a:pt x="727" y="25"/>
                      <a:pt x="659" y="0"/>
                      <a:pt x="59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60" name="Google Shape;860;p35"/>
              <p:cNvSpPr/>
              <p:nvPr/>
            </p:nvSpPr>
            <p:spPr>
              <a:xfrm>
                <a:off x="4842900" y="1740625"/>
                <a:ext cx="16300" cy="2007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803" extrusionOk="0">
                    <a:moveTo>
                      <a:pt x="652" y="1"/>
                    </a:moveTo>
                    <a:cubicBezTo>
                      <a:pt x="25" y="201"/>
                      <a:pt x="0" y="251"/>
                      <a:pt x="451" y="803"/>
                    </a:cubicBezTo>
                    <a:cubicBezTo>
                      <a:pt x="401" y="527"/>
                      <a:pt x="501" y="251"/>
                      <a:pt x="65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61" name="Google Shape;861;p35"/>
              <p:cNvSpPr/>
              <p:nvPr/>
            </p:nvSpPr>
            <p:spPr>
              <a:xfrm>
                <a:off x="4859175" y="1730650"/>
                <a:ext cx="25100" cy="10000"/>
              </a:xfrm>
              <a:custGeom>
                <a:avLst/>
                <a:gdLst/>
                <a:ahLst/>
                <a:cxnLst/>
                <a:rect l="l" t="t" r="r" b="b"/>
                <a:pathLst>
                  <a:path w="1004" h="400" extrusionOk="0">
                    <a:moveTo>
                      <a:pt x="530" y="1"/>
                    </a:moveTo>
                    <a:cubicBezTo>
                      <a:pt x="324" y="1"/>
                      <a:pt x="149" y="147"/>
                      <a:pt x="1" y="400"/>
                    </a:cubicBezTo>
                    <a:lnTo>
                      <a:pt x="402" y="400"/>
                    </a:lnTo>
                    <a:cubicBezTo>
                      <a:pt x="506" y="243"/>
                      <a:pt x="646" y="219"/>
                      <a:pt x="797" y="219"/>
                    </a:cubicBezTo>
                    <a:cubicBezTo>
                      <a:pt x="864" y="219"/>
                      <a:pt x="934" y="224"/>
                      <a:pt x="1003" y="224"/>
                    </a:cubicBezTo>
                    <a:cubicBezTo>
                      <a:pt x="829" y="71"/>
                      <a:pt x="672" y="1"/>
                      <a:pt x="53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62" name="Google Shape;862;p35"/>
              <p:cNvSpPr/>
              <p:nvPr/>
            </p:nvSpPr>
            <p:spPr>
              <a:xfrm>
                <a:off x="4649275" y="1490000"/>
                <a:ext cx="9425" cy="6300"/>
              </a:xfrm>
              <a:custGeom>
                <a:avLst/>
                <a:gdLst/>
                <a:ahLst/>
                <a:cxnLst/>
                <a:rect l="l" t="t" r="r" b="b"/>
                <a:pathLst>
                  <a:path w="377" h="252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76" y="101"/>
                      <a:pt x="151" y="176"/>
                      <a:pt x="226" y="251"/>
                    </a:cubicBezTo>
                    <a:lnTo>
                      <a:pt x="301" y="251"/>
                    </a:lnTo>
                    <a:lnTo>
                      <a:pt x="377" y="226"/>
                    </a:lnTo>
                    <a:cubicBezTo>
                      <a:pt x="301" y="51"/>
                      <a:pt x="151" y="26"/>
                      <a:pt x="1" y="0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63" name="Google Shape;863;p35"/>
              <p:cNvSpPr/>
              <p:nvPr/>
            </p:nvSpPr>
            <p:spPr>
              <a:xfrm>
                <a:off x="5079725" y="526925"/>
                <a:ext cx="72075" cy="373500"/>
              </a:xfrm>
              <a:custGeom>
                <a:avLst/>
                <a:gdLst/>
                <a:ahLst/>
                <a:cxnLst/>
                <a:rect l="l" t="t" r="r" b="b"/>
                <a:pathLst>
                  <a:path w="2883" h="14940" extrusionOk="0">
                    <a:moveTo>
                      <a:pt x="1420" y="0"/>
                    </a:moveTo>
                    <a:cubicBezTo>
                      <a:pt x="1240" y="0"/>
                      <a:pt x="1027" y="19"/>
                      <a:pt x="778" y="52"/>
                    </a:cubicBezTo>
                    <a:cubicBezTo>
                      <a:pt x="452" y="102"/>
                      <a:pt x="251" y="303"/>
                      <a:pt x="1" y="453"/>
                    </a:cubicBezTo>
                    <a:cubicBezTo>
                      <a:pt x="1" y="1932"/>
                      <a:pt x="1" y="3385"/>
                      <a:pt x="1" y="4864"/>
                    </a:cubicBezTo>
                    <a:cubicBezTo>
                      <a:pt x="126" y="5992"/>
                      <a:pt x="251" y="7120"/>
                      <a:pt x="101" y="8273"/>
                    </a:cubicBezTo>
                    <a:cubicBezTo>
                      <a:pt x="201" y="8523"/>
                      <a:pt x="201" y="8799"/>
                      <a:pt x="151" y="9075"/>
                    </a:cubicBezTo>
                    <a:cubicBezTo>
                      <a:pt x="76" y="10278"/>
                      <a:pt x="402" y="11481"/>
                      <a:pt x="251" y="12709"/>
                    </a:cubicBezTo>
                    <a:cubicBezTo>
                      <a:pt x="176" y="13310"/>
                      <a:pt x="327" y="13937"/>
                      <a:pt x="402" y="14563"/>
                    </a:cubicBezTo>
                    <a:cubicBezTo>
                      <a:pt x="427" y="14789"/>
                      <a:pt x="602" y="14864"/>
                      <a:pt x="803" y="14939"/>
                    </a:cubicBezTo>
                    <a:cubicBezTo>
                      <a:pt x="966" y="14914"/>
                      <a:pt x="1129" y="14902"/>
                      <a:pt x="1291" y="14902"/>
                    </a:cubicBezTo>
                    <a:cubicBezTo>
                      <a:pt x="1454" y="14902"/>
                      <a:pt x="1617" y="14914"/>
                      <a:pt x="1780" y="14939"/>
                    </a:cubicBezTo>
                    <a:cubicBezTo>
                      <a:pt x="2106" y="14914"/>
                      <a:pt x="2432" y="14889"/>
                      <a:pt x="2758" y="14864"/>
                    </a:cubicBezTo>
                    <a:cubicBezTo>
                      <a:pt x="2883" y="13862"/>
                      <a:pt x="2432" y="12884"/>
                      <a:pt x="2682" y="11882"/>
                    </a:cubicBezTo>
                    <a:cubicBezTo>
                      <a:pt x="2607" y="11681"/>
                      <a:pt x="2607" y="11481"/>
                      <a:pt x="2682" y="11280"/>
                    </a:cubicBezTo>
                    <a:cubicBezTo>
                      <a:pt x="2808" y="10929"/>
                      <a:pt x="2858" y="10604"/>
                      <a:pt x="2607" y="10278"/>
                    </a:cubicBezTo>
                    <a:cubicBezTo>
                      <a:pt x="2607" y="8949"/>
                      <a:pt x="2582" y="7621"/>
                      <a:pt x="2582" y="6293"/>
                    </a:cubicBezTo>
                    <a:cubicBezTo>
                      <a:pt x="2357" y="6067"/>
                      <a:pt x="2407" y="5791"/>
                      <a:pt x="2407" y="5516"/>
                    </a:cubicBezTo>
                    <a:cubicBezTo>
                      <a:pt x="2407" y="4162"/>
                      <a:pt x="2382" y="2784"/>
                      <a:pt x="2382" y="1431"/>
                    </a:cubicBezTo>
                    <a:cubicBezTo>
                      <a:pt x="2382" y="352"/>
                      <a:pt x="2200" y="0"/>
                      <a:pt x="142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64" name="Google Shape;864;p35"/>
              <p:cNvSpPr/>
              <p:nvPr/>
            </p:nvSpPr>
            <p:spPr>
              <a:xfrm>
                <a:off x="5169325" y="14405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FF5A5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65" name="Google Shape;865;p35"/>
              <p:cNvSpPr/>
              <p:nvPr/>
            </p:nvSpPr>
            <p:spPr>
              <a:xfrm>
                <a:off x="5086625" y="914800"/>
                <a:ext cx="89625" cy="663650"/>
              </a:xfrm>
              <a:custGeom>
                <a:avLst/>
                <a:gdLst/>
                <a:ahLst/>
                <a:cxnLst/>
                <a:rect l="l" t="t" r="r" b="b"/>
                <a:pathLst>
                  <a:path w="3585" h="26546" extrusionOk="0">
                    <a:moveTo>
                      <a:pt x="2306" y="1"/>
                    </a:moveTo>
                    <a:cubicBezTo>
                      <a:pt x="1579" y="1"/>
                      <a:pt x="853" y="26"/>
                      <a:pt x="151" y="26"/>
                    </a:cubicBezTo>
                    <a:cubicBezTo>
                      <a:pt x="151" y="1705"/>
                      <a:pt x="176" y="3384"/>
                      <a:pt x="251" y="5089"/>
                    </a:cubicBezTo>
                    <a:cubicBezTo>
                      <a:pt x="401" y="7845"/>
                      <a:pt x="326" y="10627"/>
                      <a:pt x="326" y="13409"/>
                    </a:cubicBezTo>
                    <a:cubicBezTo>
                      <a:pt x="0" y="13760"/>
                      <a:pt x="151" y="14161"/>
                      <a:pt x="126" y="14562"/>
                    </a:cubicBezTo>
                    <a:cubicBezTo>
                      <a:pt x="226" y="14888"/>
                      <a:pt x="226" y="15239"/>
                      <a:pt x="226" y="15590"/>
                    </a:cubicBezTo>
                    <a:cubicBezTo>
                      <a:pt x="201" y="16768"/>
                      <a:pt x="201" y="17971"/>
                      <a:pt x="226" y="19149"/>
                    </a:cubicBezTo>
                    <a:cubicBezTo>
                      <a:pt x="452" y="20928"/>
                      <a:pt x="351" y="22733"/>
                      <a:pt x="376" y="24512"/>
                    </a:cubicBezTo>
                    <a:cubicBezTo>
                      <a:pt x="396" y="26114"/>
                      <a:pt x="416" y="26546"/>
                      <a:pt x="1445" y="26546"/>
                    </a:cubicBezTo>
                    <a:cubicBezTo>
                      <a:pt x="1720" y="26546"/>
                      <a:pt x="2068" y="26515"/>
                      <a:pt x="2507" y="26467"/>
                    </a:cubicBezTo>
                    <a:cubicBezTo>
                      <a:pt x="2707" y="26442"/>
                      <a:pt x="2908" y="26442"/>
                      <a:pt x="3108" y="26417"/>
                    </a:cubicBezTo>
                    <a:cubicBezTo>
                      <a:pt x="3584" y="25941"/>
                      <a:pt x="3584" y="25364"/>
                      <a:pt x="3459" y="24788"/>
                    </a:cubicBezTo>
                    <a:cubicBezTo>
                      <a:pt x="3334" y="24312"/>
                      <a:pt x="3309" y="23886"/>
                      <a:pt x="3334" y="23435"/>
                    </a:cubicBezTo>
                    <a:cubicBezTo>
                      <a:pt x="3434" y="22633"/>
                      <a:pt x="3509" y="21831"/>
                      <a:pt x="3309" y="21028"/>
                    </a:cubicBezTo>
                    <a:cubicBezTo>
                      <a:pt x="3259" y="20953"/>
                      <a:pt x="3259" y="20878"/>
                      <a:pt x="3309" y="20803"/>
                    </a:cubicBezTo>
                    <a:cubicBezTo>
                      <a:pt x="3309" y="20678"/>
                      <a:pt x="3309" y="20552"/>
                      <a:pt x="3309" y="20452"/>
                    </a:cubicBezTo>
                    <a:cubicBezTo>
                      <a:pt x="3284" y="20452"/>
                      <a:pt x="3259" y="20427"/>
                      <a:pt x="3259" y="20377"/>
                    </a:cubicBezTo>
                    <a:cubicBezTo>
                      <a:pt x="3234" y="20302"/>
                      <a:pt x="3259" y="20252"/>
                      <a:pt x="3309" y="20201"/>
                    </a:cubicBezTo>
                    <a:cubicBezTo>
                      <a:pt x="3284" y="20151"/>
                      <a:pt x="3284" y="20101"/>
                      <a:pt x="3309" y="20051"/>
                    </a:cubicBezTo>
                    <a:cubicBezTo>
                      <a:pt x="3158" y="19750"/>
                      <a:pt x="3183" y="19475"/>
                      <a:pt x="3284" y="19174"/>
                    </a:cubicBezTo>
                    <a:cubicBezTo>
                      <a:pt x="3284" y="19124"/>
                      <a:pt x="3284" y="19074"/>
                      <a:pt x="3284" y="19049"/>
                    </a:cubicBezTo>
                    <a:cubicBezTo>
                      <a:pt x="3008" y="17996"/>
                      <a:pt x="3459" y="16943"/>
                      <a:pt x="3208" y="15891"/>
                    </a:cubicBezTo>
                    <a:cubicBezTo>
                      <a:pt x="3234" y="15715"/>
                      <a:pt x="3259" y="15540"/>
                      <a:pt x="3108" y="15414"/>
                    </a:cubicBezTo>
                    <a:cubicBezTo>
                      <a:pt x="3108" y="15064"/>
                      <a:pt x="3108" y="14738"/>
                      <a:pt x="3108" y="14412"/>
                    </a:cubicBezTo>
                    <a:cubicBezTo>
                      <a:pt x="3008" y="14211"/>
                      <a:pt x="3033" y="14011"/>
                      <a:pt x="3108" y="13810"/>
                    </a:cubicBezTo>
                    <a:cubicBezTo>
                      <a:pt x="3108" y="13735"/>
                      <a:pt x="3108" y="13660"/>
                      <a:pt x="3108" y="13585"/>
                    </a:cubicBezTo>
                    <a:cubicBezTo>
                      <a:pt x="2983" y="13460"/>
                      <a:pt x="2983" y="13334"/>
                      <a:pt x="3108" y="13209"/>
                    </a:cubicBezTo>
                    <a:lnTo>
                      <a:pt x="3108" y="12607"/>
                    </a:lnTo>
                    <a:cubicBezTo>
                      <a:pt x="2757" y="12257"/>
                      <a:pt x="2983" y="11805"/>
                      <a:pt x="2908" y="11404"/>
                    </a:cubicBezTo>
                    <a:lnTo>
                      <a:pt x="2908" y="9600"/>
                    </a:lnTo>
                    <a:cubicBezTo>
                      <a:pt x="2858" y="9399"/>
                      <a:pt x="2732" y="9224"/>
                      <a:pt x="2732" y="9048"/>
                    </a:cubicBezTo>
                    <a:cubicBezTo>
                      <a:pt x="2732" y="7495"/>
                      <a:pt x="2632" y="5941"/>
                      <a:pt x="2732" y="4387"/>
                    </a:cubicBezTo>
                    <a:cubicBezTo>
                      <a:pt x="2732" y="4236"/>
                      <a:pt x="2732" y="4111"/>
                      <a:pt x="2732" y="3986"/>
                    </a:cubicBezTo>
                    <a:cubicBezTo>
                      <a:pt x="2356" y="3334"/>
                      <a:pt x="2582" y="2632"/>
                      <a:pt x="2532" y="1956"/>
                    </a:cubicBezTo>
                    <a:cubicBezTo>
                      <a:pt x="2457" y="1304"/>
                      <a:pt x="2657" y="627"/>
                      <a:pt x="230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66" name="Google Shape;866;p35"/>
              <p:cNvSpPr/>
              <p:nvPr/>
            </p:nvSpPr>
            <p:spPr>
              <a:xfrm>
                <a:off x="4637375" y="1481225"/>
                <a:ext cx="6300" cy="4425"/>
              </a:xfrm>
              <a:custGeom>
                <a:avLst/>
                <a:gdLst/>
                <a:ahLst/>
                <a:cxnLst/>
                <a:rect l="l" t="t" r="r" b="b"/>
                <a:pathLst>
                  <a:path w="252" h="177" extrusionOk="0">
                    <a:moveTo>
                      <a:pt x="0" y="1"/>
                    </a:moveTo>
                    <a:cubicBezTo>
                      <a:pt x="0" y="51"/>
                      <a:pt x="25" y="126"/>
                      <a:pt x="51" y="176"/>
                    </a:cubicBezTo>
                    <a:lnTo>
                      <a:pt x="251" y="176"/>
                    </a:lnTo>
                    <a:cubicBezTo>
                      <a:pt x="201" y="76"/>
                      <a:pt x="126" y="1"/>
                      <a:pt x="0" y="1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67" name="Google Shape;867;p35"/>
              <p:cNvSpPr/>
              <p:nvPr/>
            </p:nvSpPr>
            <p:spPr>
              <a:xfrm>
                <a:off x="4773975" y="2722850"/>
                <a:ext cx="123450" cy="140900"/>
              </a:xfrm>
              <a:custGeom>
                <a:avLst/>
                <a:gdLst/>
                <a:ahLst/>
                <a:cxnLst/>
                <a:rect l="l" t="t" r="r" b="b"/>
                <a:pathLst>
                  <a:path w="4938" h="5636" extrusionOk="0">
                    <a:moveTo>
                      <a:pt x="2427" y="0"/>
                    </a:moveTo>
                    <a:cubicBezTo>
                      <a:pt x="1872" y="0"/>
                      <a:pt x="1350" y="137"/>
                      <a:pt x="827" y="311"/>
                    </a:cubicBezTo>
                    <a:cubicBezTo>
                      <a:pt x="301" y="461"/>
                      <a:pt x="25" y="837"/>
                      <a:pt x="25" y="1414"/>
                    </a:cubicBezTo>
                    <a:cubicBezTo>
                      <a:pt x="25" y="1965"/>
                      <a:pt x="0" y="2491"/>
                      <a:pt x="0" y="3018"/>
                    </a:cubicBezTo>
                    <a:cubicBezTo>
                      <a:pt x="125" y="3318"/>
                      <a:pt x="276" y="3619"/>
                      <a:pt x="401" y="3920"/>
                    </a:cubicBezTo>
                    <a:cubicBezTo>
                      <a:pt x="840" y="5033"/>
                      <a:pt x="1687" y="5635"/>
                      <a:pt x="2675" y="5635"/>
                    </a:cubicBezTo>
                    <a:cubicBezTo>
                      <a:pt x="3155" y="5635"/>
                      <a:pt x="3669" y="5493"/>
                      <a:pt x="4186" y="5198"/>
                    </a:cubicBezTo>
                    <a:cubicBezTo>
                      <a:pt x="4511" y="5123"/>
                      <a:pt x="4511" y="4847"/>
                      <a:pt x="4562" y="4597"/>
                    </a:cubicBezTo>
                    <a:cubicBezTo>
                      <a:pt x="4712" y="3970"/>
                      <a:pt x="4862" y="3318"/>
                      <a:pt x="4887" y="2667"/>
                    </a:cubicBezTo>
                    <a:cubicBezTo>
                      <a:pt x="4937" y="1363"/>
                      <a:pt x="3860" y="110"/>
                      <a:pt x="2682" y="10"/>
                    </a:cubicBezTo>
                    <a:cubicBezTo>
                      <a:pt x="2596" y="3"/>
                      <a:pt x="2511" y="0"/>
                      <a:pt x="24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68" name="Google Shape;868;p35"/>
              <p:cNvSpPr/>
              <p:nvPr/>
            </p:nvSpPr>
            <p:spPr>
              <a:xfrm>
                <a:off x="4917450" y="2581475"/>
                <a:ext cx="142875" cy="163875"/>
              </a:xfrm>
              <a:custGeom>
                <a:avLst/>
                <a:gdLst/>
                <a:ahLst/>
                <a:cxnLst/>
                <a:rect l="l" t="t" r="r" b="b"/>
                <a:pathLst>
                  <a:path w="5715" h="6555" extrusionOk="0">
                    <a:moveTo>
                      <a:pt x="2841" y="1"/>
                    </a:moveTo>
                    <a:cubicBezTo>
                      <a:pt x="1658" y="1"/>
                      <a:pt x="829" y="569"/>
                      <a:pt x="401" y="1830"/>
                    </a:cubicBezTo>
                    <a:cubicBezTo>
                      <a:pt x="226" y="1956"/>
                      <a:pt x="101" y="2131"/>
                      <a:pt x="101" y="2332"/>
                    </a:cubicBezTo>
                    <a:cubicBezTo>
                      <a:pt x="0" y="3635"/>
                      <a:pt x="351" y="4788"/>
                      <a:pt x="1178" y="5765"/>
                    </a:cubicBezTo>
                    <a:cubicBezTo>
                      <a:pt x="1570" y="6250"/>
                      <a:pt x="2087" y="6555"/>
                      <a:pt x="2646" y="6555"/>
                    </a:cubicBezTo>
                    <a:cubicBezTo>
                      <a:pt x="2838" y="6555"/>
                      <a:pt x="3035" y="6519"/>
                      <a:pt x="3234" y="6442"/>
                    </a:cubicBezTo>
                    <a:cubicBezTo>
                      <a:pt x="4036" y="6116"/>
                      <a:pt x="4938" y="5790"/>
                      <a:pt x="5088" y="4713"/>
                    </a:cubicBezTo>
                    <a:cubicBezTo>
                      <a:pt x="5514" y="4512"/>
                      <a:pt x="5539" y="4061"/>
                      <a:pt x="5589" y="3685"/>
                    </a:cubicBezTo>
                    <a:cubicBezTo>
                      <a:pt x="5715" y="2983"/>
                      <a:pt x="5690" y="2256"/>
                      <a:pt x="5514" y="1555"/>
                    </a:cubicBezTo>
                    <a:cubicBezTo>
                      <a:pt x="5264" y="452"/>
                      <a:pt x="4838" y="101"/>
                      <a:pt x="3660" y="51"/>
                    </a:cubicBezTo>
                    <a:lnTo>
                      <a:pt x="3484" y="51"/>
                    </a:lnTo>
                    <a:cubicBezTo>
                      <a:pt x="3259" y="18"/>
                      <a:pt x="3045" y="1"/>
                      <a:pt x="284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69" name="Google Shape;869;p35"/>
              <p:cNvSpPr/>
              <p:nvPr/>
            </p:nvSpPr>
            <p:spPr>
              <a:xfrm>
                <a:off x="5023975" y="2677975"/>
                <a:ext cx="6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6" h="1" extrusionOk="0">
                    <a:moveTo>
                      <a:pt x="25" y="1"/>
                    </a:moveTo>
                    <a:cubicBezTo>
                      <a:pt x="25" y="1"/>
                      <a:pt x="0" y="1"/>
                      <a:pt x="0" y="1"/>
                    </a:cubicBezTo>
                    <a:lnTo>
                      <a:pt x="0" y="1"/>
                    </a:lnTo>
                    <a:cubicBezTo>
                      <a:pt x="0" y="1"/>
                      <a:pt x="25" y="1"/>
                      <a:pt x="25" y="1"/>
                    </a:cubicBezTo>
                    <a:close/>
                  </a:path>
                </a:pathLst>
              </a:custGeom>
              <a:solidFill>
                <a:srgbClr val="8F937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70" name="Google Shape;870;p35"/>
              <p:cNvSpPr/>
              <p:nvPr/>
            </p:nvSpPr>
            <p:spPr>
              <a:xfrm>
                <a:off x="5124850" y="2555375"/>
                <a:ext cx="132850" cy="138475"/>
              </a:xfrm>
              <a:custGeom>
                <a:avLst/>
                <a:gdLst/>
                <a:ahLst/>
                <a:cxnLst/>
                <a:rect l="l" t="t" r="r" b="b"/>
                <a:pathLst>
                  <a:path w="5314" h="5539" extrusionOk="0">
                    <a:moveTo>
                      <a:pt x="2833" y="0"/>
                    </a:moveTo>
                    <a:cubicBezTo>
                      <a:pt x="2273" y="0"/>
                      <a:pt x="1726" y="78"/>
                      <a:pt x="1178" y="293"/>
                    </a:cubicBezTo>
                    <a:cubicBezTo>
                      <a:pt x="451" y="569"/>
                      <a:pt x="101" y="1095"/>
                      <a:pt x="176" y="1897"/>
                    </a:cubicBezTo>
                    <a:cubicBezTo>
                      <a:pt x="176" y="2097"/>
                      <a:pt x="176" y="2298"/>
                      <a:pt x="176" y="2498"/>
                    </a:cubicBezTo>
                    <a:cubicBezTo>
                      <a:pt x="0" y="2774"/>
                      <a:pt x="101" y="3025"/>
                      <a:pt x="201" y="3300"/>
                    </a:cubicBezTo>
                    <a:cubicBezTo>
                      <a:pt x="201" y="3626"/>
                      <a:pt x="376" y="3877"/>
                      <a:pt x="577" y="4103"/>
                    </a:cubicBezTo>
                    <a:cubicBezTo>
                      <a:pt x="935" y="5041"/>
                      <a:pt x="1549" y="5538"/>
                      <a:pt x="2292" y="5538"/>
                    </a:cubicBezTo>
                    <a:cubicBezTo>
                      <a:pt x="2641" y="5538"/>
                      <a:pt x="3017" y="5429"/>
                      <a:pt x="3409" y="5205"/>
                    </a:cubicBezTo>
                    <a:cubicBezTo>
                      <a:pt x="4587" y="4529"/>
                      <a:pt x="5314" y="2874"/>
                      <a:pt x="5013" y="1521"/>
                    </a:cubicBezTo>
                    <a:cubicBezTo>
                      <a:pt x="4787" y="544"/>
                      <a:pt x="4311" y="118"/>
                      <a:pt x="3309" y="17"/>
                    </a:cubicBezTo>
                    <a:cubicBezTo>
                      <a:pt x="3149" y="6"/>
                      <a:pt x="2990" y="0"/>
                      <a:pt x="283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71" name="Google Shape;871;p35"/>
              <p:cNvSpPr/>
              <p:nvPr/>
            </p:nvSpPr>
            <p:spPr>
              <a:xfrm>
                <a:off x="5223225" y="2753525"/>
                <a:ext cx="144125" cy="141900"/>
              </a:xfrm>
              <a:custGeom>
                <a:avLst/>
                <a:gdLst/>
                <a:ahLst/>
                <a:cxnLst/>
                <a:rect l="l" t="t" r="r" b="b"/>
                <a:pathLst>
                  <a:path w="5765" h="5676" extrusionOk="0">
                    <a:moveTo>
                      <a:pt x="4549" y="1"/>
                    </a:moveTo>
                    <a:cubicBezTo>
                      <a:pt x="4382" y="1"/>
                      <a:pt x="4165" y="60"/>
                      <a:pt x="3860" y="161"/>
                    </a:cubicBezTo>
                    <a:cubicBezTo>
                      <a:pt x="3761" y="192"/>
                      <a:pt x="3656" y="197"/>
                      <a:pt x="3549" y="197"/>
                    </a:cubicBezTo>
                    <a:cubicBezTo>
                      <a:pt x="3494" y="197"/>
                      <a:pt x="3439" y="196"/>
                      <a:pt x="3383" y="196"/>
                    </a:cubicBezTo>
                    <a:cubicBezTo>
                      <a:pt x="3189" y="196"/>
                      <a:pt x="2996" y="212"/>
                      <a:pt x="2832" y="362"/>
                    </a:cubicBezTo>
                    <a:cubicBezTo>
                      <a:pt x="2156" y="362"/>
                      <a:pt x="1629" y="663"/>
                      <a:pt x="1203" y="1164"/>
                    </a:cubicBezTo>
                    <a:cubicBezTo>
                      <a:pt x="0" y="2718"/>
                      <a:pt x="1003" y="5375"/>
                      <a:pt x="2882" y="5675"/>
                    </a:cubicBezTo>
                    <a:cubicBezTo>
                      <a:pt x="3409" y="5575"/>
                      <a:pt x="3960" y="5675"/>
                      <a:pt x="4486" y="5425"/>
                    </a:cubicBezTo>
                    <a:cubicBezTo>
                      <a:pt x="4521" y="5433"/>
                      <a:pt x="4552" y="5437"/>
                      <a:pt x="4581" y="5437"/>
                    </a:cubicBezTo>
                    <a:cubicBezTo>
                      <a:pt x="4720" y="5437"/>
                      <a:pt x="4796" y="5340"/>
                      <a:pt x="4837" y="5174"/>
                    </a:cubicBezTo>
                    <a:cubicBezTo>
                      <a:pt x="4912" y="5124"/>
                      <a:pt x="4963" y="5049"/>
                      <a:pt x="5013" y="4974"/>
                    </a:cubicBezTo>
                    <a:cubicBezTo>
                      <a:pt x="5288" y="4798"/>
                      <a:pt x="5464" y="4547"/>
                      <a:pt x="5464" y="4197"/>
                    </a:cubicBezTo>
                    <a:cubicBezTo>
                      <a:pt x="5589" y="4121"/>
                      <a:pt x="5539" y="3871"/>
                      <a:pt x="5664" y="3796"/>
                    </a:cubicBezTo>
                    <a:cubicBezTo>
                      <a:pt x="5765" y="3670"/>
                      <a:pt x="5765" y="3545"/>
                      <a:pt x="5689" y="3395"/>
                    </a:cubicBezTo>
                    <a:cubicBezTo>
                      <a:pt x="5689" y="3344"/>
                      <a:pt x="5689" y="3269"/>
                      <a:pt x="5689" y="3194"/>
                    </a:cubicBezTo>
                    <a:cubicBezTo>
                      <a:pt x="5689" y="2718"/>
                      <a:pt x="5689" y="2242"/>
                      <a:pt x="5689" y="1766"/>
                    </a:cubicBezTo>
                    <a:cubicBezTo>
                      <a:pt x="5539" y="1440"/>
                      <a:pt x="5389" y="1114"/>
                      <a:pt x="5263" y="788"/>
                    </a:cubicBezTo>
                    <a:cubicBezTo>
                      <a:pt x="5015" y="225"/>
                      <a:pt x="4876" y="1"/>
                      <a:pt x="45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72" name="Google Shape;872;p35"/>
              <p:cNvSpPr/>
              <p:nvPr/>
            </p:nvSpPr>
            <p:spPr>
              <a:xfrm>
                <a:off x="5421225" y="2452000"/>
                <a:ext cx="114675" cy="118050"/>
              </a:xfrm>
              <a:custGeom>
                <a:avLst/>
                <a:gdLst/>
                <a:ahLst/>
                <a:cxnLst/>
                <a:rect l="l" t="t" r="r" b="b"/>
                <a:pathLst>
                  <a:path w="4587" h="4722" extrusionOk="0">
                    <a:moveTo>
                      <a:pt x="2122" y="0"/>
                    </a:moveTo>
                    <a:cubicBezTo>
                      <a:pt x="928" y="0"/>
                      <a:pt x="0" y="869"/>
                      <a:pt x="200" y="2273"/>
                    </a:cubicBezTo>
                    <a:cubicBezTo>
                      <a:pt x="251" y="2548"/>
                      <a:pt x="251" y="2874"/>
                      <a:pt x="376" y="3150"/>
                    </a:cubicBezTo>
                    <a:cubicBezTo>
                      <a:pt x="797" y="4255"/>
                      <a:pt x="1279" y="4722"/>
                      <a:pt x="2021" y="4722"/>
                    </a:cubicBezTo>
                    <a:cubicBezTo>
                      <a:pt x="2339" y="4722"/>
                      <a:pt x="2704" y="4636"/>
                      <a:pt x="3133" y="4478"/>
                    </a:cubicBezTo>
                    <a:cubicBezTo>
                      <a:pt x="4160" y="4077"/>
                      <a:pt x="4586" y="3275"/>
                      <a:pt x="4536" y="2197"/>
                    </a:cubicBezTo>
                    <a:cubicBezTo>
                      <a:pt x="4536" y="1220"/>
                      <a:pt x="3634" y="242"/>
                      <a:pt x="2581" y="42"/>
                    </a:cubicBezTo>
                    <a:cubicBezTo>
                      <a:pt x="2425" y="14"/>
                      <a:pt x="2272" y="0"/>
                      <a:pt x="212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73" name="Google Shape;873;p35"/>
              <p:cNvSpPr/>
              <p:nvPr/>
            </p:nvSpPr>
            <p:spPr>
              <a:xfrm>
                <a:off x="5298400" y="2561750"/>
                <a:ext cx="123475" cy="136525"/>
              </a:xfrm>
              <a:custGeom>
                <a:avLst/>
                <a:gdLst/>
                <a:ahLst/>
                <a:cxnLst/>
                <a:rect l="l" t="t" r="r" b="b"/>
                <a:pathLst>
                  <a:path w="4939" h="5461" extrusionOk="0">
                    <a:moveTo>
                      <a:pt x="2059" y="0"/>
                    </a:moveTo>
                    <a:cubicBezTo>
                      <a:pt x="1730" y="0"/>
                      <a:pt x="1404" y="25"/>
                      <a:pt x="1078" y="88"/>
                    </a:cubicBezTo>
                    <a:lnTo>
                      <a:pt x="803" y="614"/>
                    </a:lnTo>
                    <a:cubicBezTo>
                      <a:pt x="552" y="1116"/>
                      <a:pt x="1" y="1492"/>
                      <a:pt x="76" y="2093"/>
                    </a:cubicBezTo>
                    <a:cubicBezTo>
                      <a:pt x="176" y="2895"/>
                      <a:pt x="201" y="3722"/>
                      <a:pt x="677" y="4449"/>
                    </a:cubicBezTo>
                    <a:cubicBezTo>
                      <a:pt x="727" y="4650"/>
                      <a:pt x="878" y="4750"/>
                      <a:pt x="1053" y="4850"/>
                    </a:cubicBezTo>
                    <a:lnTo>
                      <a:pt x="1053" y="4875"/>
                    </a:lnTo>
                    <a:cubicBezTo>
                      <a:pt x="1415" y="5286"/>
                      <a:pt x="1669" y="5460"/>
                      <a:pt x="2013" y="5460"/>
                    </a:cubicBezTo>
                    <a:cubicBezTo>
                      <a:pt x="2194" y="5460"/>
                      <a:pt x="2399" y="5412"/>
                      <a:pt x="2657" y="5326"/>
                    </a:cubicBezTo>
                    <a:cubicBezTo>
                      <a:pt x="2733" y="5301"/>
                      <a:pt x="2808" y="5301"/>
                      <a:pt x="2858" y="5251"/>
                    </a:cubicBezTo>
                    <a:cubicBezTo>
                      <a:pt x="3509" y="5176"/>
                      <a:pt x="4036" y="4925"/>
                      <a:pt x="4261" y="4249"/>
                    </a:cubicBezTo>
                    <a:cubicBezTo>
                      <a:pt x="4938" y="3296"/>
                      <a:pt x="4813" y="2269"/>
                      <a:pt x="4487" y="1216"/>
                    </a:cubicBezTo>
                    <a:cubicBezTo>
                      <a:pt x="4412" y="765"/>
                      <a:pt x="4111" y="514"/>
                      <a:pt x="3685" y="414"/>
                    </a:cubicBezTo>
                    <a:cubicBezTo>
                      <a:pt x="3509" y="264"/>
                      <a:pt x="3309" y="238"/>
                      <a:pt x="3108" y="213"/>
                    </a:cubicBezTo>
                    <a:cubicBezTo>
                      <a:pt x="3083" y="163"/>
                      <a:pt x="3058" y="113"/>
                      <a:pt x="3058" y="63"/>
                    </a:cubicBezTo>
                    <a:cubicBezTo>
                      <a:pt x="2720" y="25"/>
                      <a:pt x="2388" y="0"/>
                      <a:pt x="205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74" name="Google Shape;874;p35"/>
              <p:cNvSpPr/>
              <p:nvPr/>
            </p:nvSpPr>
            <p:spPr>
              <a:xfrm>
                <a:off x="4724600" y="2367175"/>
                <a:ext cx="118950" cy="127575"/>
              </a:xfrm>
              <a:custGeom>
                <a:avLst/>
                <a:gdLst/>
                <a:ahLst/>
                <a:cxnLst/>
                <a:rect l="l" t="t" r="r" b="b"/>
                <a:pathLst>
                  <a:path w="4758" h="5103" extrusionOk="0">
                    <a:moveTo>
                      <a:pt x="2313" y="1"/>
                    </a:moveTo>
                    <a:cubicBezTo>
                      <a:pt x="824" y="1"/>
                      <a:pt x="0" y="881"/>
                      <a:pt x="346" y="2859"/>
                    </a:cubicBezTo>
                    <a:cubicBezTo>
                      <a:pt x="446" y="3410"/>
                      <a:pt x="797" y="3886"/>
                      <a:pt x="1073" y="4362"/>
                    </a:cubicBezTo>
                    <a:cubicBezTo>
                      <a:pt x="1381" y="4856"/>
                      <a:pt x="1851" y="5103"/>
                      <a:pt x="2360" y="5103"/>
                    </a:cubicBezTo>
                    <a:cubicBezTo>
                      <a:pt x="2677" y="5103"/>
                      <a:pt x="3010" y="5006"/>
                      <a:pt x="3329" y="4813"/>
                    </a:cubicBezTo>
                    <a:cubicBezTo>
                      <a:pt x="4356" y="4162"/>
                      <a:pt x="4757" y="3234"/>
                      <a:pt x="4607" y="2031"/>
                    </a:cubicBezTo>
                    <a:cubicBezTo>
                      <a:pt x="4456" y="803"/>
                      <a:pt x="3629" y="26"/>
                      <a:pt x="2376" y="1"/>
                    </a:cubicBezTo>
                    <a:cubicBezTo>
                      <a:pt x="2355" y="1"/>
                      <a:pt x="2334" y="1"/>
                      <a:pt x="231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75" name="Google Shape;875;p35"/>
              <p:cNvSpPr/>
              <p:nvPr/>
            </p:nvSpPr>
            <p:spPr>
              <a:xfrm>
                <a:off x="5428725" y="2682075"/>
                <a:ext cx="109050" cy="112950"/>
              </a:xfrm>
              <a:custGeom>
                <a:avLst/>
                <a:gdLst/>
                <a:ahLst/>
                <a:cxnLst/>
                <a:rect l="l" t="t" r="r" b="b"/>
                <a:pathLst>
                  <a:path w="4362" h="4518" extrusionOk="0">
                    <a:moveTo>
                      <a:pt x="2067" y="0"/>
                    </a:moveTo>
                    <a:cubicBezTo>
                      <a:pt x="1765" y="0"/>
                      <a:pt x="1458" y="39"/>
                      <a:pt x="1157" y="39"/>
                    </a:cubicBezTo>
                    <a:cubicBezTo>
                      <a:pt x="1123" y="39"/>
                      <a:pt x="1088" y="38"/>
                      <a:pt x="1053" y="37"/>
                    </a:cubicBezTo>
                    <a:cubicBezTo>
                      <a:pt x="778" y="37"/>
                      <a:pt x="552" y="162"/>
                      <a:pt x="477" y="438"/>
                    </a:cubicBezTo>
                    <a:cubicBezTo>
                      <a:pt x="51" y="1040"/>
                      <a:pt x="1" y="1741"/>
                      <a:pt x="26" y="2443"/>
                    </a:cubicBezTo>
                    <a:cubicBezTo>
                      <a:pt x="112" y="3710"/>
                      <a:pt x="934" y="4517"/>
                      <a:pt x="1940" y="4517"/>
                    </a:cubicBezTo>
                    <a:cubicBezTo>
                      <a:pt x="2108" y="4517"/>
                      <a:pt x="2281" y="4495"/>
                      <a:pt x="2457" y="4448"/>
                    </a:cubicBezTo>
                    <a:cubicBezTo>
                      <a:pt x="2493" y="4453"/>
                      <a:pt x="2528" y="4456"/>
                      <a:pt x="2562" y="4456"/>
                    </a:cubicBezTo>
                    <a:cubicBezTo>
                      <a:pt x="2691" y="4456"/>
                      <a:pt x="2798" y="4412"/>
                      <a:pt x="2858" y="4273"/>
                    </a:cubicBezTo>
                    <a:cubicBezTo>
                      <a:pt x="2983" y="4223"/>
                      <a:pt x="3033" y="4147"/>
                      <a:pt x="3058" y="4047"/>
                    </a:cubicBezTo>
                    <a:cubicBezTo>
                      <a:pt x="4186" y="3095"/>
                      <a:pt x="4362" y="1666"/>
                      <a:pt x="3459" y="639"/>
                    </a:cubicBezTo>
                    <a:lnTo>
                      <a:pt x="3434" y="639"/>
                    </a:lnTo>
                    <a:cubicBezTo>
                      <a:pt x="3384" y="563"/>
                      <a:pt x="3309" y="513"/>
                      <a:pt x="3259" y="438"/>
                    </a:cubicBezTo>
                    <a:cubicBezTo>
                      <a:pt x="2896" y="76"/>
                      <a:pt x="2488" y="0"/>
                      <a:pt x="20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76" name="Google Shape;876;p35"/>
              <p:cNvSpPr/>
              <p:nvPr/>
            </p:nvSpPr>
            <p:spPr>
              <a:xfrm>
                <a:off x="5510175" y="2693025"/>
                <a:ext cx="442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177" h="201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51" y="75"/>
                      <a:pt x="126" y="150"/>
                      <a:pt x="176" y="201"/>
                    </a:cubicBezTo>
                    <a:cubicBezTo>
                      <a:pt x="176" y="100"/>
                      <a:pt x="101" y="25"/>
                      <a:pt x="1" y="0"/>
                    </a:cubicBezTo>
                    <a:close/>
                  </a:path>
                </a:pathLst>
              </a:custGeom>
              <a:solidFill>
                <a:srgbClr val="7477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77" name="Google Shape;877;p35"/>
              <p:cNvSpPr/>
              <p:nvPr/>
            </p:nvSpPr>
            <p:spPr>
              <a:xfrm>
                <a:off x="4813450" y="2105050"/>
                <a:ext cx="125950" cy="80100"/>
              </a:xfrm>
              <a:custGeom>
                <a:avLst/>
                <a:gdLst/>
                <a:ahLst/>
                <a:cxnLst/>
                <a:rect l="l" t="t" r="r" b="b"/>
                <a:pathLst>
                  <a:path w="5038" h="3204" extrusionOk="0">
                    <a:moveTo>
                      <a:pt x="1454" y="637"/>
                    </a:moveTo>
                    <a:lnTo>
                      <a:pt x="1454" y="637"/>
                    </a:lnTo>
                    <a:cubicBezTo>
                      <a:pt x="2130" y="912"/>
                      <a:pt x="2907" y="687"/>
                      <a:pt x="3584" y="1013"/>
                    </a:cubicBezTo>
                    <a:cubicBezTo>
                      <a:pt x="3659" y="988"/>
                      <a:pt x="3734" y="963"/>
                      <a:pt x="3810" y="937"/>
                    </a:cubicBezTo>
                    <a:lnTo>
                      <a:pt x="3810" y="937"/>
                    </a:lnTo>
                    <a:cubicBezTo>
                      <a:pt x="3734" y="1313"/>
                      <a:pt x="4135" y="1614"/>
                      <a:pt x="4035" y="2015"/>
                    </a:cubicBezTo>
                    <a:cubicBezTo>
                      <a:pt x="4035" y="2140"/>
                      <a:pt x="4010" y="2241"/>
                      <a:pt x="3985" y="2366"/>
                    </a:cubicBezTo>
                    <a:cubicBezTo>
                      <a:pt x="3960" y="2391"/>
                      <a:pt x="3960" y="2416"/>
                      <a:pt x="3960" y="2441"/>
                    </a:cubicBezTo>
                    <a:cubicBezTo>
                      <a:pt x="3745" y="2376"/>
                      <a:pt x="3533" y="2342"/>
                      <a:pt x="3325" y="2342"/>
                    </a:cubicBezTo>
                    <a:cubicBezTo>
                      <a:pt x="2975" y="2342"/>
                      <a:pt x="2636" y="2438"/>
                      <a:pt x="2306" y="2642"/>
                    </a:cubicBezTo>
                    <a:cubicBezTo>
                      <a:pt x="1028" y="1739"/>
                      <a:pt x="1003" y="1714"/>
                      <a:pt x="1454" y="637"/>
                    </a:cubicBezTo>
                    <a:close/>
                    <a:moveTo>
                      <a:pt x="2544" y="0"/>
                    </a:moveTo>
                    <a:cubicBezTo>
                      <a:pt x="2042" y="0"/>
                      <a:pt x="1527" y="149"/>
                      <a:pt x="1003" y="461"/>
                    </a:cubicBezTo>
                    <a:cubicBezTo>
                      <a:pt x="100" y="1038"/>
                      <a:pt x="0" y="1714"/>
                      <a:pt x="677" y="2466"/>
                    </a:cubicBezTo>
                    <a:cubicBezTo>
                      <a:pt x="1028" y="2867"/>
                      <a:pt x="1454" y="3093"/>
                      <a:pt x="1980" y="3093"/>
                    </a:cubicBezTo>
                    <a:cubicBezTo>
                      <a:pt x="2055" y="3118"/>
                      <a:pt x="2130" y="3143"/>
                      <a:pt x="2181" y="3143"/>
                    </a:cubicBezTo>
                    <a:cubicBezTo>
                      <a:pt x="2378" y="3183"/>
                      <a:pt x="2573" y="3203"/>
                      <a:pt x="2764" y="3203"/>
                    </a:cubicBezTo>
                    <a:cubicBezTo>
                      <a:pt x="3297" y="3203"/>
                      <a:pt x="3799" y="3043"/>
                      <a:pt x="4261" y="2692"/>
                    </a:cubicBezTo>
                    <a:cubicBezTo>
                      <a:pt x="5013" y="1865"/>
                      <a:pt x="5038" y="1489"/>
                      <a:pt x="4361" y="662"/>
                    </a:cubicBezTo>
                    <a:cubicBezTo>
                      <a:pt x="3777" y="231"/>
                      <a:pt x="3170" y="0"/>
                      <a:pt x="254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78" name="Google Shape;878;p35"/>
              <p:cNvSpPr/>
              <p:nvPr/>
            </p:nvSpPr>
            <p:spPr>
              <a:xfrm>
                <a:off x="5337875" y="2095825"/>
                <a:ext cx="127225" cy="79425"/>
              </a:xfrm>
              <a:custGeom>
                <a:avLst/>
                <a:gdLst/>
                <a:ahLst/>
                <a:cxnLst/>
                <a:rect l="l" t="t" r="r" b="b"/>
                <a:pathLst>
                  <a:path w="5089" h="3177" extrusionOk="0">
                    <a:moveTo>
                      <a:pt x="2131" y="454"/>
                    </a:moveTo>
                    <a:cubicBezTo>
                      <a:pt x="2193" y="485"/>
                      <a:pt x="2245" y="507"/>
                      <a:pt x="2300" y="507"/>
                    </a:cubicBezTo>
                    <a:cubicBezTo>
                      <a:pt x="2334" y="507"/>
                      <a:pt x="2368" y="499"/>
                      <a:pt x="2407" y="479"/>
                    </a:cubicBezTo>
                    <a:cubicBezTo>
                      <a:pt x="2407" y="504"/>
                      <a:pt x="2432" y="504"/>
                      <a:pt x="2457" y="529"/>
                    </a:cubicBezTo>
                    <a:cubicBezTo>
                      <a:pt x="3058" y="855"/>
                      <a:pt x="3835" y="931"/>
                      <a:pt x="4011" y="1783"/>
                    </a:cubicBezTo>
                    <a:cubicBezTo>
                      <a:pt x="4036" y="1908"/>
                      <a:pt x="4011" y="2033"/>
                      <a:pt x="3961" y="2134"/>
                    </a:cubicBezTo>
                    <a:cubicBezTo>
                      <a:pt x="3961" y="2184"/>
                      <a:pt x="3935" y="2209"/>
                      <a:pt x="3910" y="2234"/>
                    </a:cubicBezTo>
                    <a:cubicBezTo>
                      <a:pt x="3885" y="2309"/>
                      <a:pt x="3860" y="2359"/>
                      <a:pt x="3835" y="2434"/>
                    </a:cubicBezTo>
                    <a:cubicBezTo>
                      <a:pt x="3622" y="2373"/>
                      <a:pt x="3414" y="2337"/>
                      <a:pt x="3210" y="2337"/>
                    </a:cubicBezTo>
                    <a:cubicBezTo>
                      <a:pt x="2912" y="2337"/>
                      <a:pt x="2625" y="2416"/>
                      <a:pt x="2357" y="2610"/>
                    </a:cubicBezTo>
                    <a:cubicBezTo>
                      <a:pt x="2106" y="2384"/>
                      <a:pt x="1780" y="2309"/>
                      <a:pt x="1504" y="2108"/>
                    </a:cubicBezTo>
                    <a:cubicBezTo>
                      <a:pt x="1078" y="1783"/>
                      <a:pt x="903" y="1432"/>
                      <a:pt x="1204" y="956"/>
                    </a:cubicBezTo>
                    <a:cubicBezTo>
                      <a:pt x="1254" y="855"/>
                      <a:pt x="1304" y="755"/>
                      <a:pt x="1329" y="655"/>
                    </a:cubicBezTo>
                    <a:cubicBezTo>
                      <a:pt x="1379" y="705"/>
                      <a:pt x="1429" y="755"/>
                      <a:pt x="1504" y="755"/>
                    </a:cubicBezTo>
                    <a:lnTo>
                      <a:pt x="1555" y="755"/>
                    </a:lnTo>
                    <a:cubicBezTo>
                      <a:pt x="1580" y="780"/>
                      <a:pt x="1605" y="793"/>
                      <a:pt x="1636" y="793"/>
                    </a:cubicBezTo>
                    <a:cubicBezTo>
                      <a:pt x="1667" y="793"/>
                      <a:pt x="1705" y="780"/>
                      <a:pt x="1755" y="755"/>
                    </a:cubicBezTo>
                    <a:cubicBezTo>
                      <a:pt x="1755" y="755"/>
                      <a:pt x="1730" y="730"/>
                      <a:pt x="1730" y="730"/>
                    </a:cubicBezTo>
                    <a:cubicBezTo>
                      <a:pt x="1730" y="730"/>
                      <a:pt x="1755" y="730"/>
                      <a:pt x="1755" y="705"/>
                    </a:cubicBezTo>
                    <a:cubicBezTo>
                      <a:pt x="1905" y="655"/>
                      <a:pt x="2031" y="580"/>
                      <a:pt x="2131" y="454"/>
                    </a:cubicBezTo>
                    <a:close/>
                    <a:moveTo>
                      <a:pt x="2511" y="1"/>
                    </a:moveTo>
                    <a:cubicBezTo>
                      <a:pt x="2435" y="1"/>
                      <a:pt x="2358" y="9"/>
                      <a:pt x="2281" y="28"/>
                    </a:cubicBezTo>
                    <a:cubicBezTo>
                      <a:pt x="2206" y="28"/>
                      <a:pt x="2156" y="28"/>
                      <a:pt x="2081" y="53"/>
                    </a:cubicBezTo>
                    <a:cubicBezTo>
                      <a:pt x="2001" y="44"/>
                      <a:pt x="1921" y="39"/>
                      <a:pt x="1843" y="39"/>
                    </a:cubicBezTo>
                    <a:cubicBezTo>
                      <a:pt x="1482" y="39"/>
                      <a:pt x="1150" y="145"/>
                      <a:pt x="903" y="454"/>
                    </a:cubicBezTo>
                    <a:cubicBezTo>
                      <a:pt x="76" y="1056"/>
                      <a:pt x="1" y="1682"/>
                      <a:pt x="602" y="2409"/>
                    </a:cubicBezTo>
                    <a:cubicBezTo>
                      <a:pt x="928" y="2810"/>
                      <a:pt x="1329" y="3036"/>
                      <a:pt x="1855" y="3061"/>
                    </a:cubicBezTo>
                    <a:lnTo>
                      <a:pt x="1880" y="3061"/>
                    </a:lnTo>
                    <a:cubicBezTo>
                      <a:pt x="1930" y="3086"/>
                      <a:pt x="2006" y="3086"/>
                      <a:pt x="2056" y="3111"/>
                    </a:cubicBezTo>
                    <a:lnTo>
                      <a:pt x="2131" y="3111"/>
                    </a:lnTo>
                    <a:cubicBezTo>
                      <a:pt x="2156" y="3136"/>
                      <a:pt x="2206" y="3136"/>
                      <a:pt x="2231" y="3136"/>
                    </a:cubicBezTo>
                    <a:lnTo>
                      <a:pt x="2256" y="3136"/>
                    </a:lnTo>
                    <a:cubicBezTo>
                      <a:pt x="2403" y="3163"/>
                      <a:pt x="2545" y="3176"/>
                      <a:pt x="2685" y="3176"/>
                    </a:cubicBezTo>
                    <a:cubicBezTo>
                      <a:pt x="3193" y="3176"/>
                      <a:pt x="3664" y="3005"/>
                      <a:pt x="4136" y="2710"/>
                    </a:cubicBezTo>
                    <a:cubicBezTo>
                      <a:pt x="4186" y="2710"/>
                      <a:pt x="4211" y="2685"/>
                      <a:pt x="4261" y="2635"/>
                    </a:cubicBezTo>
                    <a:lnTo>
                      <a:pt x="4286" y="2610"/>
                    </a:lnTo>
                    <a:cubicBezTo>
                      <a:pt x="4362" y="2560"/>
                      <a:pt x="4412" y="2509"/>
                      <a:pt x="4462" y="2434"/>
                    </a:cubicBezTo>
                    <a:cubicBezTo>
                      <a:pt x="4512" y="2409"/>
                      <a:pt x="4512" y="2359"/>
                      <a:pt x="4512" y="2309"/>
                    </a:cubicBezTo>
                    <a:cubicBezTo>
                      <a:pt x="4562" y="2234"/>
                      <a:pt x="4612" y="2134"/>
                      <a:pt x="4662" y="2058"/>
                    </a:cubicBezTo>
                    <a:cubicBezTo>
                      <a:pt x="4737" y="1908"/>
                      <a:pt x="4813" y="1758"/>
                      <a:pt x="4888" y="1632"/>
                    </a:cubicBezTo>
                    <a:cubicBezTo>
                      <a:pt x="5088" y="1306"/>
                      <a:pt x="4888" y="1081"/>
                      <a:pt x="4662" y="880"/>
                    </a:cubicBezTo>
                    <a:cubicBezTo>
                      <a:pt x="4261" y="504"/>
                      <a:pt x="3810" y="229"/>
                      <a:pt x="3259" y="78"/>
                    </a:cubicBezTo>
                    <a:cubicBezTo>
                      <a:pt x="3133" y="78"/>
                      <a:pt x="3008" y="78"/>
                      <a:pt x="2883" y="53"/>
                    </a:cubicBezTo>
                    <a:cubicBezTo>
                      <a:pt x="2759" y="22"/>
                      <a:pt x="2635" y="1"/>
                      <a:pt x="251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79" name="Google Shape;879;p35"/>
              <p:cNvSpPr/>
              <p:nvPr/>
            </p:nvSpPr>
            <p:spPr>
              <a:xfrm>
                <a:off x="5445025" y="2156675"/>
                <a:ext cx="4400" cy="4400"/>
              </a:xfrm>
              <a:custGeom>
                <a:avLst/>
                <a:gdLst/>
                <a:ahLst/>
                <a:cxnLst/>
                <a:rect l="l" t="t" r="r" b="b"/>
                <a:pathLst>
                  <a:path w="176" h="176" extrusionOk="0">
                    <a:moveTo>
                      <a:pt x="176" y="0"/>
                    </a:moveTo>
                    <a:cubicBezTo>
                      <a:pt x="126" y="75"/>
                      <a:pt x="50" y="126"/>
                      <a:pt x="0" y="176"/>
                    </a:cubicBezTo>
                    <a:cubicBezTo>
                      <a:pt x="101" y="176"/>
                      <a:pt x="176" y="126"/>
                      <a:pt x="176" y="0"/>
                    </a:cubicBezTo>
                    <a:close/>
                  </a:path>
                </a:pathLst>
              </a:custGeom>
              <a:solidFill>
                <a:srgbClr val="936F6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80" name="Google Shape;880;p35"/>
              <p:cNvSpPr/>
              <p:nvPr/>
            </p:nvSpPr>
            <p:spPr>
              <a:xfrm>
                <a:off x="4864200" y="1741250"/>
                <a:ext cx="31975" cy="34500"/>
              </a:xfrm>
              <a:custGeom>
                <a:avLst/>
                <a:gdLst/>
                <a:ahLst/>
                <a:cxnLst/>
                <a:rect l="l" t="t" r="r" b="b"/>
                <a:pathLst>
                  <a:path w="1279" h="1380" extrusionOk="0">
                    <a:moveTo>
                      <a:pt x="201" y="1"/>
                    </a:moveTo>
                    <a:cubicBezTo>
                      <a:pt x="50" y="226"/>
                      <a:pt x="0" y="452"/>
                      <a:pt x="151" y="727"/>
                    </a:cubicBezTo>
                    <a:cubicBezTo>
                      <a:pt x="276" y="928"/>
                      <a:pt x="326" y="1154"/>
                      <a:pt x="401" y="1379"/>
                    </a:cubicBezTo>
                    <a:cubicBezTo>
                      <a:pt x="727" y="1204"/>
                      <a:pt x="1278" y="1103"/>
                      <a:pt x="1253" y="677"/>
                    </a:cubicBezTo>
                    <a:cubicBezTo>
                      <a:pt x="1228" y="251"/>
                      <a:pt x="702" y="126"/>
                      <a:pt x="30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81" name="Google Shape;881;p35"/>
              <p:cNvSpPr/>
              <p:nvPr/>
            </p:nvSpPr>
            <p:spPr>
              <a:xfrm>
                <a:off x="4490750" y="511075"/>
                <a:ext cx="1280100" cy="2528800"/>
              </a:xfrm>
              <a:custGeom>
                <a:avLst/>
                <a:gdLst/>
                <a:ahLst/>
                <a:cxnLst/>
                <a:rect l="l" t="t" r="r" b="b"/>
                <a:pathLst>
                  <a:path w="51204" h="101152" extrusionOk="0">
                    <a:moveTo>
                      <a:pt x="23535" y="9909"/>
                    </a:moveTo>
                    <a:lnTo>
                      <a:pt x="23535" y="9984"/>
                    </a:lnTo>
                    <a:cubicBezTo>
                      <a:pt x="23510" y="9984"/>
                      <a:pt x="23485" y="9984"/>
                      <a:pt x="23460" y="10009"/>
                    </a:cubicBezTo>
                    <a:cubicBezTo>
                      <a:pt x="23485" y="9959"/>
                      <a:pt x="23510" y="9934"/>
                      <a:pt x="23535" y="9909"/>
                    </a:cubicBezTo>
                    <a:close/>
                    <a:moveTo>
                      <a:pt x="24914" y="993"/>
                    </a:moveTo>
                    <a:cubicBezTo>
                      <a:pt x="25489" y="993"/>
                      <a:pt x="25646" y="1351"/>
                      <a:pt x="25665" y="2265"/>
                    </a:cubicBezTo>
                    <a:cubicBezTo>
                      <a:pt x="25665" y="3117"/>
                      <a:pt x="25640" y="3994"/>
                      <a:pt x="25665" y="4846"/>
                    </a:cubicBezTo>
                    <a:cubicBezTo>
                      <a:pt x="25690" y="5523"/>
                      <a:pt x="25515" y="6250"/>
                      <a:pt x="25916" y="6877"/>
                    </a:cubicBezTo>
                    <a:cubicBezTo>
                      <a:pt x="25966" y="6927"/>
                      <a:pt x="26041" y="6952"/>
                      <a:pt x="26116" y="6977"/>
                    </a:cubicBezTo>
                    <a:cubicBezTo>
                      <a:pt x="25615" y="8105"/>
                      <a:pt x="25916" y="9308"/>
                      <a:pt x="25916" y="10486"/>
                    </a:cubicBezTo>
                    <a:cubicBezTo>
                      <a:pt x="25916" y="10686"/>
                      <a:pt x="26041" y="10837"/>
                      <a:pt x="26166" y="10987"/>
                    </a:cubicBezTo>
                    <a:cubicBezTo>
                      <a:pt x="26141" y="11238"/>
                      <a:pt x="26141" y="11463"/>
                      <a:pt x="26191" y="11714"/>
                    </a:cubicBezTo>
                    <a:cubicBezTo>
                      <a:pt x="26116" y="11814"/>
                      <a:pt x="26041" y="11914"/>
                      <a:pt x="26016" y="12040"/>
                    </a:cubicBezTo>
                    <a:cubicBezTo>
                      <a:pt x="25966" y="12215"/>
                      <a:pt x="25991" y="12390"/>
                      <a:pt x="26141" y="12541"/>
                    </a:cubicBezTo>
                    <a:cubicBezTo>
                      <a:pt x="26141" y="12541"/>
                      <a:pt x="26166" y="12566"/>
                      <a:pt x="26166" y="12566"/>
                    </a:cubicBezTo>
                    <a:cubicBezTo>
                      <a:pt x="25840" y="12766"/>
                      <a:pt x="25866" y="13142"/>
                      <a:pt x="25891" y="13468"/>
                    </a:cubicBezTo>
                    <a:cubicBezTo>
                      <a:pt x="25941" y="14120"/>
                      <a:pt x="25991" y="14796"/>
                      <a:pt x="26241" y="15423"/>
                    </a:cubicBezTo>
                    <a:cubicBezTo>
                      <a:pt x="26267" y="15448"/>
                      <a:pt x="26292" y="15448"/>
                      <a:pt x="26292" y="15473"/>
                    </a:cubicBezTo>
                    <a:cubicBezTo>
                      <a:pt x="26149" y="15370"/>
                      <a:pt x="26000" y="15319"/>
                      <a:pt x="25844" y="15319"/>
                    </a:cubicBezTo>
                    <a:cubicBezTo>
                      <a:pt x="25698" y="15319"/>
                      <a:pt x="25547" y="15363"/>
                      <a:pt x="25389" y="15448"/>
                    </a:cubicBezTo>
                    <a:cubicBezTo>
                      <a:pt x="25364" y="15448"/>
                      <a:pt x="25364" y="15473"/>
                      <a:pt x="25339" y="15498"/>
                    </a:cubicBezTo>
                    <a:cubicBezTo>
                      <a:pt x="25314" y="15498"/>
                      <a:pt x="25264" y="15498"/>
                      <a:pt x="25239" y="15473"/>
                    </a:cubicBezTo>
                    <a:cubicBezTo>
                      <a:pt x="25114" y="15373"/>
                      <a:pt x="24988" y="15323"/>
                      <a:pt x="24860" y="15323"/>
                    </a:cubicBezTo>
                    <a:cubicBezTo>
                      <a:pt x="24731" y="15323"/>
                      <a:pt x="24600" y="15373"/>
                      <a:pt x="24462" y="15473"/>
                    </a:cubicBezTo>
                    <a:lnTo>
                      <a:pt x="24412" y="15473"/>
                    </a:lnTo>
                    <a:cubicBezTo>
                      <a:pt x="24412" y="15448"/>
                      <a:pt x="24412" y="15423"/>
                      <a:pt x="24412" y="15398"/>
                    </a:cubicBezTo>
                    <a:cubicBezTo>
                      <a:pt x="24186" y="14546"/>
                      <a:pt x="24136" y="13669"/>
                      <a:pt x="24111" y="12766"/>
                    </a:cubicBezTo>
                    <a:cubicBezTo>
                      <a:pt x="24086" y="11789"/>
                      <a:pt x="24262" y="10736"/>
                      <a:pt x="23760" y="9809"/>
                    </a:cubicBezTo>
                    <a:cubicBezTo>
                      <a:pt x="23810" y="9759"/>
                      <a:pt x="23861" y="9684"/>
                      <a:pt x="23886" y="9608"/>
                    </a:cubicBezTo>
                    <a:cubicBezTo>
                      <a:pt x="23936" y="9333"/>
                      <a:pt x="23986" y="9082"/>
                      <a:pt x="23710" y="8932"/>
                    </a:cubicBezTo>
                    <a:cubicBezTo>
                      <a:pt x="23760" y="8907"/>
                      <a:pt x="23785" y="8882"/>
                      <a:pt x="23835" y="8857"/>
                    </a:cubicBezTo>
                    <a:cubicBezTo>
                      <a:pt x="24111" y="7704"/>
                      <a:pt x="24111" y="6576"/>
                      <a:pt x="23635" y="5498"/>
                    </a:cubicBezTo>
                    <a:cubicBezTo>
                      <a:pt x="23610" y="5473"/>
                      <a:pt x="23585" y="5473"/>
                      <a:pt x="23560" y="5448"/>
                    </a:cubicBezTo>
                    <a:cubicBezTo>
                      <a:pt x="24036" y="4044"/>
                      <a:pt x="24036" y="2641"/>
                      <a:pt x="23610" y="1237"/>
                    </a:cubicBezTo>
                    <a:cubicBezTo>
                      <a:pt x="23660" y="1237"/>
                      <a:pt x="23710" y="1237"/>
                      <a:pt x="23785" y="1212"/>
                    </a:cubicBezTo>
                    <a:cubicBezTo>
                      <a:pt x="23911" y="1187"/>
                      <a:pt x="24036" y="1137"/>
                      <a:pt x="24161" y="1112"/>
                    </a:cubicBezTo>
                    <a:cubicBezTo>
                      <a:pt x="24469" y="1035"/>
                      <a:pt x="24717" y="993"/>
                      <a:pt x="24914" y="993"/>
                    </a:cubicBezTo>
                    <a:close/>
                    <a:moveTo>
                      <a:pt x="47920" y="37602"/>
                    </a:moveTo>
                    <a:cubicBezTo>
                      <a:pt x="48217" y="37602"/>
                      <a:pt x="48492" y="37755"/>
                      <a:pt x="48773" y="38130"/>
                    </a:cubicBezTo>
                    <a:cubicBezTo>
                      <a:pt x="48973" y="38431"/>
                      <a:pt x="49299" y="38631"/>
                      <a:pt x="49575" y="38882"/>
                    </a:cubicBezTo>
                    <a:cubicBezTo>
                      <a:pt x="49926" y="39183"/>
                      <a:pt x="49951" y="39408"/>
                      <a:pt x="49525" y="39734"/>
                    </a:cubicBezTo>
                    <a:cubicBezTo>
                      <a:pt x="48623" y="40436"/>
                      <a:pt x="47695" y="41062"/>
                      <a:pt x="46718" y="41614"/>
                    </a:cubicBezTo>
                    <a:cubicBezTo>
                      <a:pt x="46618" y="41639"/>
                      <a:pt x="46542" y="41664"/>
                      <a:pt x="46467" y="41689"/>
                    </a:cubicBezTo>
                    <a:cubicBezTo>
                      <a:pt x="46417" y="41689"/>
                      <a:pt x="46392" y="41689"/>
                      <a:pt x="46367" y="41714"/>
                    </a:cubicBezTo>
                    <a:cubicBezTo>
                      <a:pt x="46041" y="41087"/>
                      <a:pt x="45715" y="40461"/>
                      <a:pt x="45264" y="39909"/>
                    </a:cubicBezTo>
                    <a:cubicBezTo>
                      <a:pt x="45064" y="39634"/>
                      <a:pt x="44763" y="39383"/>
                      <a:pt x="44688" y="39032"/>
                    </a:cubicBezTo>
                    <a:cubicBezTo>
                      <a:pt x="44688" y="39032"/>
                      <a:pt x="44688" y="39007"/>
                      <a:pt x="44713" y="39007"/>
                    </a:cubicBezTo>
                    <a:cubicBezTo>
                      <a:pt x="45515" y="38706"/>
                      <a:pt x="46317" y="38355"/>
                      <a:pt x="47069" y="37904"/>
                    </a:cubicBezTo>
                    <a:cubicBezTo>
                      <a:pt x="47384" y="37718"/>
                      <a:pt x="47661" y="37602"/>
                      <a:pt x="47920" y="37602"/>
                    </a:cubicBezTo>
                    <a:close/>
                    <a:moveTo>
                      <a:pt x="3103" y="37217"/>
                    </a:moveTo>
                    <a:cubicBezTo>
                      <a:pt x="3299" y="37217"/>
                      <a:pt x="3514" y="37346"/>
                      <a:pt x="3785" y="37629"/>
                    </a:cubicBezTo>
                    <a:cubicBezTo>
                      <a:pt x="4308" y="38199"/>
                      <a:pt x="4854" y="38837"/>
                      <a:pt x="5721" y="38837"/>
                    </a:cubicBezTo>
                    <a:cubicBezTo>
                      <a:pt x="5768" y="38837"/>
                      <a:pt x="5816" y="38836"/>
                      <a:pt x="5865" y="38832"/>
                    </a:cubicBezTo>
                    <a:cubicBezTo>
                      <a:pt x="5890" y="38857"/>
                      <a:pt x="5916" y="38882"/>
                      <a:pt x="5916" y="38882"/>
                    </a:cubicBezTo>
                    <a:cubicBezTo>
                      <a:pt x="5941" y="38907"/>
                      <a:pt x="5966" y="38907"/>
                      <a:pt x="5991" y="38932"/>
                    </a:cubicBezTo>
                    <a:cubicBezTo>
                      <a:pt x="5966" y="38957"/>
                      <a:pt x="5941" y="38957"/>
                      <a:pt x="5916" y="38982"/>
                    </a:cubicBezTo>
                    <a:cubicBezTo>
                      <a:pt x="5890" y="39107"/>
                      <a:pt x="5865" y="39233"/>
                      <a:pt x="5840" y="39358"/>
                    </a:cubicBezTo>
                    <a:cubicBezTo>
                      <a:pt x="5740" y="39483"/>
                      <a:pt x="5665" y="39634"/>
                      <a:pt x="5565" y="39734"/>
                    </a:cubicBezTo>
                    <a:cubicBezTo>
                      <a:pt x="5164" y="40386"/>
                      <a:pt x="4687" y="40987"/>
                      <a:pt x="4437" y="41714"/>
                    </a:cubicBezTo>
                    <a:cubicBezTo>
                      <a:pt x="4437" y="41739"/>
                      <a:pt x="4437" y="41739"/>
                      <a:pt x="4437" y="41739"/>
                    </a:cubicBezTo>
                    <a:cubicBezTo>
                      <a:pt x="3974" y="41690"/>
                      <a:pt x="3630" y="41287"/>
                      <a:pt x="3174" y="41287"/>
                    </a:cubicBezTo>
                    <a:cubicBezTo>
                      <a:pt x="3161" y="41287"/>
                      <a:pt x="3147" y="41287"/>
                      <a:pt x="3134" y="41288"/>
                    </a:cubicBezTo>
                    <a:cubicBezTo>
                      <a:pt x="3159" y="41037"/>
                      <a:pt x="2933" y="40962"/>
                      <a:pt x="2783" y="40812"/>
                    </a:cubicBezTo>
                    <a:cubicBezTo>
                      <a:pt x="2757" y="40792"/>
                      <a:pt x="2746" y="40786"/>
                      <a:pt x="2742" y="40786"/>
                    </a:cubicBezTo>
                    <a:lnTo>
                      <a:pt x="2742" y="40786"/>
                    </a:lnTo>
                    <a:cubicBezTo>
                      <a:pt x="2737" y="40786"/>
                      <a:pt x="2750" y="40802"/>
                      <a:pt x="2749" y="40802"/>
                    </a:cubicBezTo>
                    <a:cubicBezTo>
                      <a:pt x="2748" y="40802"/>
                      <a:pt x="2739" y="40793"/>
                      <a:pt x="2708" y="40761"/>
                    </a:cubicBezTo>
                    <a:cubicBezTo>
                      <a:pt x="1154" y="39383"/>
                      <a:pt x="1179" y="39408"/>
                      <a:pt x="2407" y="37754"/>
                    </a:cubicBezTo>
                    <a:cubicBezTo>
                      <a:pt x="2655" y="37410"/>
                      <a:pt x="2865" y="37217"/>
                      <a:pt x="3103" y="37217"/>
                    </a:cubicBezTo>
                    <a:close/>
                    <a:moveTo>
                      <a:pt x="27169" y="16375"/>
                    </a:moveTo>
                    <a:cubicBezTo>
                      <a:pt x="27419" y="16400"/>
                      <a:pt x="27645" y="16400"/>
                      <a:pt x="27871" y="16526"/>
                    </a:cubicBezTo>
                    <a:cubicBezTo>
                      <a:pt x="29525" y="16902"/>
                      <a:pt x="31204" y="17253"/>
                      <a:pt x="32808" y="17854"/>
                    </a:cubicBezTo>
                    <a:cubicBezTo>
                      <a:pt x="36668" y="19308"/>
                      <a:pt x="39826" y="21814"/>
                      <a:pt x="42432" y="24972"/>
                    </a:cubicBezTo>
                    <a:cubicBezTo>
                      <a:pt x="44963" y="28030"/>
                      <a:pt x="46718" y="31488"/>
                      <a:pt x="47445" y="35423"/>
                    </a:cubicBezTo>
                    <a:cubicBezTo>
                      <a:pt x="47570" y="36175"/>
                      <a:pt x="47394" y="36601"/>
                      <a:pt x="46693" y="36952"/>
                    </a:cubicBezTo>
                    <a:cubicBezTo>
                      <a:pt x="44713" y="37879"/>
                      <a:pt x="42683" y="38756"/>
                      <a:pt x="40628" y="39558"/>
                    </a:cubicBezTo>
                    <a:cubicBezTo>
                      <a:pt x="38898" y="40210"/>
                      <a:pt x="37069" y="40486"/>
                      <a:pt x="35389" y="41188"/>
                    </a:cubicBezTo>
                    <a:cubicBezTo>
                      <a:pt x="35314" y="41288"/>
                      <a:pt x="35164" y="41338"/>
                      <a:pt x="35089" y="41438"/>
                    </a:cubicBezTo>
                    <a:cubicBezTo>
                      <a:pt x="33033" y="41789"/>
                      <a:pt x="30978" y="42165"/>
                      <a:pt x="28923" y="42416"/>
                    </a:cubicBezTo>
                    <a:lnTo>
                      <a:pt x="28422" y="42416"/>
                    </a:lnTo>
                    <a:cubicBezTo>
                      <a:pt x="27745" y="42391"/>
                      <a:pt x="27770" y="42391"/>
                      <a:pt x="27695" y="41714"/>
                    </a:cubicBezTo>
                    <a:cubicBezTo>
                      <a:pt x="27595" y="41062"/>
                      <a:pt x="27745" y="40411"/>
                      <a:pt x="27570" y="39784"/>
                    </a:cubicBezTo>
                    <a:cubicBezTo>
                      <a:pt x="27695" y="39533"/>
                      <a:pt x="27620" y="39258"/>
                      <a:pt x="27620" y="39007"/>
                    </a:cubicBezTo>
                    <a:cubicBezTo>
                      <a:pt x="27570" y="36927"/>
                      <a:pt x="27520" y="34847"/>
                      <a:pt x="27495" y="32766"/>
                    </a:cubicBezTo>
                    <a:cubicBezTo>
                      <a:pt x="27470" y="31939"/>
                      <a:pt x="27620" y="31112"/>
                      <a:pt x="27369" y="30310"/>
                    </a:cubicBezTo>
                    <a:cubicBezTo>
                      <a:pt x="27419" y="29934"/>
                      <a:pt x="27419" y="29533"/>
                      <a:pt x="27344" y="29157"/>
                    </a:cubicBezTo>
                    <a:cubicBezTo>
                      <a:pt x="27470" y="28731"/>
                      <a:pt x="27394" y="28330"/>
                      <a:pt x="27319" y="27929"/>
                    </a:cubicBezTo>
                    <a:cubicBezTo>
                      <a:pt x="27344" y="27077"/>
                      <a:pt x="27394" y="26225"/>
                      <a:pt x="27244" y="25398"/>
                    </a:cubicBezTo>
                    <a:cubicBezTo>
                      <a:pt x="27219" y="25298"/>
                      <a:pt x="27194" y="25197"/>
                      <a:pt x="27169" y="25097"/>
                    </a:cubicBezTo>
                    <a:cubicBezTo>
                      <a:pt x="27294" y="24120"/>
                      <a:pt x="27144" y="23117"/>
                      <a:pt x="27144" y="22140"/>
                    </a:cubicBezTo>
                    <a:cubicBezTo>
                      <a:pt x="27169" y="21463"/>
                      <a:pt x="27244" y="20786"/>
                      <a:pt x="26993" y="20135"/>
                    </a:cubicBezTo>
                    <a:cubicBezTo>
                      <a:pt x="26993" y="19984"/>
                      <a:pt x="27144" y="19834"/>
                      <a:pt x="26943" y="19734"/>
                    </a:cubicBezTo>
                    <a:cubicBezTo>
                      <a:pt x="26968" y="19659"/>
                      <a:pt x="26968" y="19583"/>
                      <a:pt x="26943" y="19533"/>
                    </a:cubicBezTo>
                    <a:cubicBezTo>
                      <a:pt x="27144" y="18656"/>
                      <a:pt x="26968" y="17779"/>
                      <a:pt x="26968" y="16902"/>
                    </a:cubicBezTo>
                    <a:cubicBezTo>
                      <a:pt x="26993" y="16651"/>
                      <a:pt x="27043" y="16476"/>
                      <a:pt x="27169" y="16375"/>
                    </a:cubicBezTo>
                    <a:close/>
                    <a:moveTo>
                      <a:pt x="26116" y="16175"/>
                    </a:moveTo>
                    <a:cubicBezTo>
                      <a:pt x="26116" y="16200"/>
                      <a:pt x="26091" y="16225"/>
                      <a:pt x="26066" y="16250"/>
                    </a:cubicBezTo>
                    <a:cubicBezTo>
                      <a:pt x="26016" y="17202"/>
                      <a:pt x="26066" y="18155"/>
                      <a:pt x="26066" y="19107"/>
                    </a:cubicBezTo>
                    <a:cubicBezTo>
                      <a:pt x="26091" y="19508"/>
                      <a:pt x="26116" y="19909"/>
                      <a:pt x="26492" y="20185"/>
                    </a:cubicBezTo>
                    <a:lnTo>
                      <a:pt x="26517" y="20185"/>
                    </a:lnTo>
                    <a:cubicBezTo>
                      <a:pt x="26467" y="20310"/>
                      <a:pt x="26467" y="20410"/>
                      <a:pt x="26567" y="20536"/>
                    </a:cubicBezTo>
                    <a:cubicBezTo>
                      <a:pt x="26592" y="20536"/>
                      <a:pt x="26592" y="20536"/>
                      <a:pt x="26592" y="20561"/>
                    </a:cubicBezTo>
                    <a:cubicBezTo>
                      <a:pt x="26542" y="20586"/>
                      <a:pt x="26467" y="20611"/>
                      <a:pt x="26392" y="20686"/>
                    </a:cubicBezTo>
                    <a:cubicBezTo>
                      <a:pt x="26091" y="22140"/>
                      <a:pt x="26267" y="23593"/>
                      <a:pt x="26292" y="25047"/>
                    </a:cubicBezTo>
                    <a:cubicBezTo>
                      <a:pt x="26292" y="25348"/>
                      <a:pt x="26442" y="25624"/>
                      <a:pt x="26718" y="25799"/>
                    </a:cubicBezTo>
                    <a:cubicBezTo>
                      <a:pt x="26342" y="26300"/>
                      <a:pt x="26492" y="26852"/>
                      <a:pt x="26567" y="27378"/>
                    </a:cubicBezTo>
                    <a:cubicBezTo>
                      <a:pt x="26592" y="27478"/>
                      <a:pt x="26642" y="27553"/>
                      <a:pt x="26693" y="27629"/>
                    </a:cubicBezTo>
                    <a:cubicBezTo>
                      <a:pt x="26442" y="28055"/>
                      <a:pt x="26317" y="28456"/>
                      <a:pt x="26918" y="28731"/>
                    </a:cubicBezTo>
                    <a:cubicBezTo>
                      <a:pt x="26768" y="28882"/>
                      <a:pt x="26743" y="29082"/>
                      <a:pt x="26718" y="29283"/>
                    </a:cubicBezTo>
                    <a:cubicBezTo>
                      <a:pt x="26718" y="29408"/>
                      <a:pt x="26718" y="29558"/>
                      <a:pt x="26743" y="29684"/>
                    </a:cubicBezTo>
                    <a:cubicBezTo>
                      <a:pt x="26743" y="29784"/>
                      <a:pt x="26743" y="29859"/>
                      <a:pt x="26768" y="29959"/>
                    </a:cubicBezTo>
                    <a:cubicBezTo>
                      <a:pt x="26793" y="30035"/>
                      <a:pt x="26793" y="30085"/>
                      <a:pt x="26793" y="30160"/>
                    </a:cubicBezTo>
                    <a:cubicBezTo>
                      <a:pt x="26768" y="30210"/>
                      <a:pt x="26768" y="30285"/>
                      <a:pt x="26793" y="30335"/>
                    </a:cubicBezTo>
                    <a:cubicBezTo>
                      <a:pt x="26793" y="30486"/>
                      <a:pt x="26768" y="30611"/>
                      <a:pt x="26743" y="30736"/>
                    </a:cubicBezTo>
                    <a:cubicBezTo>
                      <a:pt x="26718" y="31037"/>
                      <a:pt x="26718" y="31313"/>
                      <a:pt x="26918" y="31563"/>
                    </a:cubicBezTo>
                    <a:lnTo>
                      <a:pt x="26943" y="31563"/>
                    </a:lnTo>
                    <a:cubicBezTo>
                      <a:pt x="26943" y="31689"/>
                      <a:pt x="26943" y="31839"/>
                      <a:pt x="26943" y="31964"/>
                    </a:cubicBezTo>
                    <a:cubicBezTo>
                      <a:pt x="26943" y="32516"/>
                      <a:pt x="26943" y="33067"/>
                      <a:pt x="26968" y="33619"/>
                    </a:cubicBezTo>
                    <a:cubicBezTo>
                      <a:pt x="26893" y="34095"/>
                      <a:pt x="26843" y="34546"/>
                      <a:pt x="26893" y="35022"/>
                    </a:cubicBezTo>
                    <a:cubicBezTo>
                      <a:pt x="26893" y="35122"/>
                      <a:pt x="26893" y="35223"/>
                      <a:pt x="26893" y="35323"/>
                    </a:cubicBezTo>
                    <a:cubicBezTo>
                      <a:pt x="26918" y="35548"/>
                      <a:pt x="26918" y="35799"/>
                      <a:pt x="26918" y="36025"/>
                    </a:cubicBezTo>
                    <a:cubicBezTo>
                      <a:pt x="26918" y="36125"/>
                      <a:pt x="26918" y="36225"/>
                      <a:pt x="26918" y="36325"/>
                    </a:cubicBezTo>
                    <a:cubicBezTo>
                      <a:pt x="26918" y="36426"/>
                      <a:pt x="26918" y="36501"/>
                      <a:pt x="26918" y="36601"/>
                    </a:cubicBezTo>
                    <a:cubicBezTo>
                      <a:pt x="26943" y="36751"/>
                      <a:pt x="26943" y="36877"/>
                      <a:pt x="26968" y="37027"/>
                    </a:cubicBezTo>
                    <a:cubicBezTo>
                      <a:pt x="26968" y="37127"/>
                      <a:pt x="26993" y="37228"/>
                      <a:pt x="27018" y="37303"/>
                    </a:cubicBezTo>
                    <a:cubicBezTo>
                      <a:pt x="27043" y="37353"/>
                      <a:pt x="27043" y="37403"/>
                      <a:pt x="27069" y="37453"/>
                    </a:cubicBezTo>
                    <a:cubicBezTo>
                      <a:pt x="27169" y="38130"/>
                      <a:pt x="27018" y="38807"/>
                      <a:pt x="27169" y="39458"/>
                    </a:cubicBezTo>
                    <a:lnTo>
                      <a:pt x="27169" y="39533"/>
                    </a:lnTo>
                    <a:cubicBezTo>
                      <a:pt x="27144" y="39558"/>
                      <a:pt x="27094" y="39584"/>
                      <a:pt x="27069" y="39609"/>
                    </a:cubicBezTo>
                    <a:cubicBezTo>
                      <a:pt x="26768" y="40511"/>
                      <a:pt x="27169" y="41413"/>
                      <a:pt x="26993" y="42315"/>
                    </a:cubicBezTo>
                    <a:lnTo>
                      <a:pt x="26943" y="42315"/>
                    </a:lnTo>
                    <a:cubicBezTo>
                      <a:pt x="26693" y="42315"/>
                      <a:pt x="26467" y="42340"/>
                      <a:pt x="26241" y="42391"/>
                    </a:cubicBezTo>
                    <a:cubicBezTo>
                      <a:pt x="25740" y="42441"/>
                      <a:pt x="25214" y="42491"/>
                      <a:pt x="24688" y="42491"/>
                    </a:cubicBezTo>
                    <a:cubicBezTo>
                      <a:pt x="24537" y="42416"/>
                      <a:pt x="24462" y="42240"/>
                      <a:pt x="24437" y="41964"/>
                    </a:cubicBezTo>
                    <a:cubicBezTo>
                      <a:pt x="24437" y="41614"/>
                      <a:pt x="24287" y="41263"/>
                      <a:pt x="24462" y="40887"/>
                    </a:cubicBezTo>
                    <a:cubicBezTo>
                      <a:pt x="24612" y="40561"/>
                      <a:pt x="24587" y="40160"/>
                      <a:pt x="24487" y="39809"/>
                    </a:cubicBezTo>
                    <a:cubicBezTo>
                      <a:pt x="24312" y="39183"/>
                      <a:pt x="24312" y="38556"/>
                      <a:pt x="24387" y="37929"/>
                    </a:cubicBezTo>
                    <a:cubicBezTo>
                      <a:pt x="24462" y="37052"/>
                      <a:pt x="24387" y="36200"/>
                      <a:pt x="24337" y="35348"/>
                    </a:cubicBezTo>
                    <a:cubicBezTo>
                      <a:pt x="24337" y="34095"/>
                      <a:pt x="24412" y="32817"/>
                      <a:pt x="24262" y="31563"/>
                    </a:cubicBezTo>
                    <a:cubicBezTo>
                      <a:pt x="24337" y="31263"/>
                      <a:pt x="24387" y="30987"/>
                      <a:pt x="24161" y="30736"/>
                    </a:cubicBezTo>
                    <a:cubicBezTo>
                      <a:pt x="24161" y="30360"/>
                      <a:pt x="24161" y="29984"/>
                      <a:pt x="24161" y="29609"/>
                    </a:cubicBezTo>
                    <a:cubicBezTo>
                      <a:pt x="24537" y="29458"/>
                      <a:pt x="24462" y="29132"/>
                      <a:pt x="24462" y="28857"/>
                    </a:cubicBezTo>
                    <a:cubicBezTo>
                      <a:pt x="24537" y="24897"/>
                      <a:pt x="24387" y="20962"/>
                      <a:pt x="24236" y="17002"/>
                    </a:cubicBezTo>
                    <a:cubicBezTo>
                      <a:pt x="24236" y="16751"/>
                      <a:pt x="24211" y="16501"/>
                      <a:pt x="24061" y="16275"/>
                    </a:cubicBezTo>
                    <a:lnTo>
                      <a:pt x="24086" y="16275"/>
                    </a:lnTo>
                    <a:cubicBezTo>
                      <a:pt x="24086" y="16275"/>
                      <a:pt x="24111" y="16250"/>
                      <a:pt x="24136" y="16250"/>
                    </a:cubicBezTo>
                    <a:cubicBezTo>
                      <a:pt x="24467" y="16360"/>
                      <a:pt x="24792" y="16429"/>
                      <a:pt x="25114" y="16429"/>
                    </a:cubicBezTo>
                    <a:cubicBezTo>
                      <a:pt x="25450" y="16429"/>
                      <a:pt x="25783" y="16354"/>
                      <a:pt x="26116" y="16175"/>
                    </a:cubicBezTo>
                    <a:close/>
                    <a:moveTo>
                      <a:pt x="23359" y="16526"/>
                    </a:moveTo>
                    <a:cubicBezTo>
                      <a:pt x="23334" y="16751"/>
                      <a:pt x="23334" y="17002"/>
                      <a:pt x="23359" y="17228"/>
                    </a:cubicBezTo>
                    <a:cubicBezTo>
                      <a:pt x="23485" y="18230"/>
                      <a:pt x="23259" y="19258"/>
                      <a:pt x="23510" y="20260"/>
                    </a:cubicBezTo>
                    <a:cubicBezTo>
                      <a:pt x="23485" y="20360"/>
                      <a:pt x="23485" y="20410"/>
                      <a:pt x="23510" y="20486"/>
                    </a:cubicBezTo>
                    <a:cubicBezTo>
                      <a:pt x="23384" y="22115"/>
                      <a:pt x="23585" y="23719"/>
                      <a:pt x="23560" y="25348"/>
                    </a:cubicBezTo>
                    <a:lnTo>
                      <a:pt x="23760" y="30761"/>
                    </a:lnTo>
                    <a:cubicBezTo>
                      <a:pt x="23710" y="31012"/>
                      <a:pt x="23685" y="31288"/>
                      <a:pt x="23760" y="31563"/>
                    </a:cubicBezTo>
                    <a:cubicBezTo>
                      <a:pt x="23685" y="33368"/>
                      <a:pt x="23710" y="35172"/>
                      <a:pt x="23911" y="36977"/>
                    </a:cubicBezTo>
                    <a:cubicBezTo>
                      <a:pt x="23861" y="37378"/>
                      <a:pt x="23861" y="37754"/>
                      <a:pt x="23886" y="38155"/>
                    </a:cubicBezTo>
                    <a:cubicBezTo>
                      <a:pt x="23961" y="39408"/>
                      <a:pt x="23986" y="40661"/>
                      <a:pt x="24036" y="41939"/>
                    </a:cubicBezTo>
                    <a:cubicBezTo>
                      <a:pt x="24036" y="42215"/>
                      <a:pt x="23986" y="42416"/>
                      <a:pt x="23835" y="42516"/>
                    </a:cubicBezTo>
                    <a:cubicBezTo>
                      <a:pt x="23033" y="42516"/>
                      <a:pt x="22231" y="42491"/>
                      <a:pt x="21429" y="42391"/>
                    </a:cubicBezTo>
                    <a:cubicBezTo>
                      <a:pt x="21179" y="42340"/>
                      <a:pt x="20903" y="42340"/>
                      <a:pt x="20627" y="42315"/>
                    </a:cubicBezTo>
                    <a:cubicBezTo>
                      <a:pt x="15991" y="41914"/>
                      <a:pt x="11479" y="40987"/>
                      <a:pt x="7269" y="38832"/>
                    </a:cubicBezTo>
                    <a:cubicBezTo>
                      <a:pt x="7094" y="38782"/>
                      <a:pt x="6918" y="38756"/>
                      <a:pt x="6743" y="38706"/>
                    </a:cubicBezTo>
                    <a:cubicBezTo>
                      <a:pt x="6692" y="38681"/>
                      <a:pt x="6667" y="38656"/>
                      <a:pt x="6617" y="38656"/>
                    </a:cubicBezTo>
                    <a:cubicBezTo>
                      <a:pt x="6542" y="38606"/>
                      <a:pt x="6467" y="38581"/>
                      <a:pt x="6392" y="38531"/>
                    </a:cubicBezTo>
                    <a:cubicBezTo>
                      <a:pt x="6361" y="38521"/>
                      <a:pt x="6329" y="38514"/>
                      <a:pt x="6298" y="38514"/>
                    </a:cubicBezTo>
                    <a:cubicBezTo>
                      <a:pt x="6254" y="38514"/>
                      <a:pt x="6210" y="38527"/>
                      <a:pt x="6166" y="38556"/>
                    </a:cubicBezTo>
                    <a:cubicBezTo>
                      <a:pt x="6166" y="38531"/>
                      <a:pt x="6191" y="38506"/>
                      <a:pt x="6191" y="38481"/>
                    </a:cubicBezTo>
                    <a:cubicBezTo>
                      <a:pt x="5790" y="37729"/>
                      <a:pt x="4963" y="37428"/>
                      <a:pt x="4337" y="36902"/>
                    </a:cubicBezTo>
                    <a:cubicBezTo>
                      <a:pt x="3810" y="36451"/>
                      <a:pt x="3585" y="35974"/>
                      <a:pt x="3760" y="35273"/>
                    </a:cubicBezTo>
                    <a:cubicBezTo>
                      <a:pt x="3860" y="34872"/>
                      <a:pt x="4061" y="34421"/>
                      <a:pt x="3735" y="33995"/>
                    </a:cubicBezTo>
                    <a:cubicBezTo>
                      <a:pt x="4236" y="33894"/>
                      <a:pt x="4161" y="33393"/>
                      <a:pt x="4261" y="33067"/>
                    </a:cubicBezTo>
                    <a:cubicBezTo>
                      <a:pt x="5314" y="28832"/>
                      <a:pt x="7444" y="25223"/>
                      <a:pt x="10552" y="22240"/>
                    </a:cubicBezTo>
                    <a:cubicBezTo>
                      <a:pt x="14111" y="18806"/>
                      <a:pt x="18397" y="16877"/>
                      <a:pt x="23334" y="16526"/>
                    </a:cubicBezTo>
                    <a:close/>
                    <a:moveTo>
                      <a:pt x="6542" y="39283"/>
                    </a:moveTo>
                    <a:cubicBezTo>
                      <a:pt x="6592" y="39283"/>
                      <a:pt x="6667" y="39308"/>
                      <a:pt x="6718" y="39383"/>
                    </a:cubicBezTo>
                    <a:cubicBezTo>
                      <a:pt x="7745" y="40085"/>
                      <a:pt x="8948" y="40511"/>
                      <a:pt x="10076" y="40987"/>
                    </a:cubicBezTo>
                    <a:cubicBezTo>
                      <a:pt x="9850" y="41739"/>
                      <a:pt x="9449" y="42416"/>
                      <a:pt x="9324" y="43168"/>
                    </a:cubicBezTo>
                    <a:cubicBezTo>
                      <a:pt x="9193" y="43430"/>
                      <a:pt x="9020" y="43566"/>
                      <a:pt x="8784" y="43566"/>
                    </a:cubicBezTo>
                    <a:cubicBezTo>
                      <a:pt x="8704" y="43566"/>
                      <a:pt x="8617" y="43550"/>
                      <a:pt x="8522" y="43518"/>
                    </a:cubicBezTo>
                    <a:cubicBezTo>
                      <a:pt x="8121" y="43393"/>
                      <a:pt x="7720" y="43318"/>
                      <a:pt x="7319" y="43193"/>
                    </a:cubicBezTo>
                    <a:cubicBezTo>
                      <a:pt x="6918" y="42491"/>
                      <a:pt x="6041" y="42591"/>
                      <a:pt x="5464" y="42190"/>
                    </a:cubicBezTo>
                    <a:cubicBezTo>
                      <a:pt x="5339" y="42140"/>
                      <a:pt x="5239" y="42090"/>
                      <a:pt x="5139" y="42040"/>
                    </a:cubicBezTo>
                    <a:cubicBezTo>
                      <a:pt x="5114" y="41814"/>
                      <a:pt x="5214" y="41614"/>
                      <a:pt x="5339" y="41413"/>
                    </a:cubicBezTo>
                    <a:cubicBezTo>
                      <a:pt x="5765" y="40736"/>
                      <a:pt x="6166" y="40060"/>
                      <a:pt x="6567" y="39408"/>
                    </a:cubicBezTo>
                    <a:cubicBezTo>
                      <a:pt x="6567" y="39358"/>
                      <a:pt x="6542" y="39308"/>
                      <a:pt x="6542" y="39283"/>
                    </a:cubicBezTo>
                    <a:close/>
                    <a:moveTo>
                      <a:pt x="44036" y="39258"/>
                    </a:moveTo>
                    <a:cubicBezTo>
                      <a:pt x="44437" y="39659"/>
                      <a:pt x="45515" y="41363"/>
                      <a:pt x="45816" y="42090"/>
                    </a:cubicBezTo>
                    <a:cubicBezTo>
                      <a:pt x="45765" y="42140"/>
                      <a:pt x="45715" y="42165"/>
                      <a:pt x="45640" y="42165"/>
                    </a:cubicBezTo>
                    <a:cubicBezTo>
                      <a:pt x="44262" y="42741"/>
                      <a:pt x="42833" y="43168"/>
                      <a:pt x="41480" y="43769"/>
                    </a:cubicBezTo>
                    <a:cubicBezTo>
                      <a:pt x="41304" y="43869"/>
                      <a:pt x="41104" y="43894"/>
                      <a:pt x="40928" y="43919"/>
                    </a:cubicBezTo>
                    <a:cubicBezTo>
                      <a:pt x="40703" y="43844"/>
                      <a:pt x="40552" y="43619"/>
                      <a:pt x="40502" y="43268"/>
                    </a:cubicBezTo>
                    <a:cubicBezTo>
                      <a:pt x="40477" y="43092"/>
                      <a:pt x="40302" y="42942"/>
                      <a:pt x="40201" y="42767"/>
                    </a:cubicBezTo>
                    <a:cubicBezTo>
                      <a:pt x="40126" y="42190"/>
                      <a:pt x="40101" y="41589"/>
                      <a:pt x="39750" y="41112"/>
                    </a:cubicBezTo>
                    <a:cubicBezTo>
                      <a:pt x="40051" y="40837"/>
                      <a:pt x="40427" y="40736"/>
                      <a:pt x="40778" y="40586"/>
                    </a:cubicBezTo>
                    <a:cubicBezTo>
                      <a:pt x="41805" y="40210"/>
                      <a:pt x="42858" y="39909"/>
                      <a:pt x="43810" y="39383"/>
                    </a:cubicBezTo>
                    <a:cubicBezTo>
                      <a:pt x="43886" y="39333"/>
                      <a:pt x="43961" y="39308"/>
                      <a:pt x="44036" y="39258"/>
                    </a:cubicBezTo>
                    <a:close/>
                    <a:moveTo>
                      <a:pt x="10703" y="41388"/>
                    </a:moveTo>
                    <a:cubicBezTo>
                      <a:pt x="10703" y="41388"/>
                      <a:pt x="10703" y="41413"/>
                      <a:pt x="10703" y="41413"/>
                    </a:cubicBezTo>
                    <a:cubicBezTo>
                      <a:pt x="11956" y="42065"/>
                      <a:pt x="13359" y="42215"/>
                      <a:pt x="14662" y="42666"/>
                    </a:cubicBezTo>
                    <a:cubicBezTo>
                      <a:pt x="14788" y="42741"/>
                      <a:pt x="14863" y="42842"/>
                      <a:pt x="14913" y="42942"/>
                    </a:cubicBezTo>
                    <a:cubicBezTo>
                      <a:pt x="14913" y="43293"/>
                      <a:pt x="14838" y="43619"/>
                      <a:pt x="14763" y="43944"/>
                    </a:cubicBezTo>
                    <a:cubicBezTo>
                      <a:pt x="14662" y="44421"/>
                      <a:pt x="14637" y="44621"/>
                      <a:pt x="14487" y="44721"/>
                    </a:cubicBezTo>
                    <a:cubicBezTo>
                      <a:pt x="14236" y="44721"/>
                      <a:pt x="14011" y="44696"/>
                      <a:pt x="13785" y="44596"/>
                    </a:cubicBezTo>
                    <a:cubicBezTo>
                      <a:pt x="12883" y="44295"/>
                      <a:pt x="11956" y="44095"/>
                      <a:pt x="11028" y="43894"/>
                    </a:cubicBezTo>
                    <a:cubicBezTo>
                      <a:pt x="10477" y="43794"/>
                      <a:pt x="10051" y="43543"/>
                      <a:pt x="9800" y="43017"/>
                    </a:cubicBezTo>
                    <a:cubicBezTo>
                      <a:pt x="9800" y="42992"/>
                      <a:pt x="9775" y="42992"/>
                      <a:pt x="9750" y="42992"/>
                    </a:cubicBezTo>
                    <a:cubicBezTo>
                      <a:pt x="10402" y="42641"/>
                      <a:pt x="10602" y="42040"/>
                      <a:pt x="10703" y="41388"/>
                    </a:cubicBezTo>
                    <a:close/>
                    <a:moveTo>
                      <a:pt x="39374" y="41263"/>
                    </a:moveTo>
                    <a:cubicBezTo>
                      <a:pt x="39374" y="41814"/>
                      <a:pt x="39575" y="42290"/>
                      <a:pt x="39775" y="42792"/>
                    </a:cubicBezTo>
                    <a:lnTo>
                      <a:pt x="39800" y="42992"/>
                    </a:lnTo>
                    <a:cubicBezTo>
                      <a:pt x="39750" y="43168"/>
                      <a:pt x="39775" y="43318"/>
                      <a:pt x="39926" y="43443"/>
                    </a:cubicBezTo>
                    <a:cubicBezTo>
                      <a:pt x="39976" y="43669"/>
                      <a:pt x="40001" y="43869"/>
                      <a:pt x="40051" y="44095"/>
                    </a:cubicBezTo>
                    <a:lnTo>
                      <a:pt x="40026" y="44095"/>
                    </a:lnTo>
                    <a:cubicBezTo>
                      <a:pt x="39049" y="44270"/>
                      <a:pt x="38071" y="44421"/>
                      <a:pt x="37144" y="44772"/>
                    </a:cubicBezTo>
                    <a:cubicBezTo>
                      <a:pt x="36993" y="44847"/>
                      <a:pt x="36868" y="44872"/>
                      <a:pt x="36718" y="44897"/>
                    </a:cubicBezTo>
                    <a:cubicBezTo>
                      <a:pt x="36668" y="44847"/>
                      <a:pt x="36617" y="44772"/>
                      <a:pt x="36592" y="44621"/>
                    </a:cubicBezTo>
                    <a:cubicBezTo>
                      <a:pt x="36417" y="43944"/>
                      <a:pt x="36166" y="43268"/>
                      <a:pt x="35941" y="42566"/>
                    </a:cubicBezTo>
                    <a:cubicBezTo>
                      <a:pt x="35966" y="42516"/>
                      <a:pt x="35966" y="42441"/>
                      <a:pt x="35941" y="42391"/>
                    </a:cubicBezTo>
                    <a:cubicBezTo>
                      <a:pt x="35966" y="42265"/>
                      <a:pt x="35941" y="42165"/>
                      <a:pt x="35866" y="42065"/>
                    </a:cubicBezTo>
                    <a:lnTo>
                      <a:pt x="35891" y="42065"/>
                    </a:lnTo>
                    <a:cubicBezTo>
                      <a:pt x="35891" y="42040"/>
                      <a:pt x="35866" y="42040"/>
                      <a:pt x="35866" y="42015"/>
                    </a:cubicBezTo>
                    <a:cubicBezTo>
                      <a:pt x="36982" y="41896"/>
                      <a:pt x="37986" y="41282"/>
                      <a:pt x="39133" y="41282"/>
                    </a:cubicBezTo>
                    <a:cubicBezTo>
                      <a:pt x="39196" y="41282"/>
                      <a:pt x="39260" y="41284"/>
                      <a:pt x="39324" y="41288"/>
                    </a:cubicBezTo>
                    <a:cubicBezTo>
                      <a:pt x="39349" y="41288"/>
                      <a:pt x="39349" y="41263"/>
                      <a:pt x="39374" y="41263"/>
                    </a:cubicBezTo>
                    <a:close/>
                    <a:moveTo>
                      <a:pt x="34660" y="42371"/>
                    </a:moveTo>
                    <a:cubicBezTo>
                      <a:pt x="34883" y="42371"/>
                      <a:pt x="35109" y="42392"/>
                      <a:pt x="35339" y="42441"/>
                    </a:cubicBezTo>
                    <a:lnTo>
                      <a:pt x="35540" y="42441"/>
                    </a:lnTo>
                    <a:cubicBezTo>
                      <a:pt x="35515" y="42491"/>
                      <a:pt x="35540" y="42541"/>
                      <a:pt x="35565" y="42566"/>
                    </a:cubicBezTo>
                    <a:cubicBezTo>
                      <a:pt x="35590" y="43393"/>
                      <a:pt x="35941" y="44120"/>
                      <a:pt x="36091" y="44922"/>
                    </a:cubicBezTo>
                    <a:lnTo>
                      <a:pt x="36041" y="44922"/>
                    </a:lnTo>
                    <a:cubicBezTo>
                      <a:pt x="34487" y="45122"/>
                      <a:pt x="32933" y="45323"/>
                      <a:pt x="31379" y="45498"/>
                    </a:cubicBezTo>
                    <a:lnTo>
                      <a:pt x="31304" y="45498"/>
                    </a:lnTo>
                    <a:cubicBezTo>
                      <a:pt x="31104" y="44671"/>
                      <a:pt x="30903" y="43869"/>
                      <a:pt x="30803" y="43017"/>
                    </a:cubicBezTo>
                    <a:cubicBezTo>
                      <a:pt x="31204" y="42967"/>
                      <a:pt x="31580" y="42867"/>
                      <a:pt x="31956" y="42817"/>
                    </a:cubicBezTo>
                    <a:cubicBezTo>
                      <a:pt x="32863" y="42716"/>
                      <a:pt x="33739" y="42371"/>
                      <a:pt x="34660" y="42371"/>
                    </a:cubicBezTo>
                    <a:close/>
                    <a:moveTo>
                      <a:pt x="16480" y="42957"/>
                    </a:moveTo>
                    <a:cubicBezTo>
                      <a:pt x="16629" y="42957"/>
                      <a:pt x="16783" y="42970"/>
                      <a:pt x="16943" y="42992"/>
                    </a:cubicBezTo>
                    <a:cubicBezTo>
                      <a:pt x="17820" y="43092"/>
                      <a:pt x="18698" y="43268"/>
                      <a:pt x="19575" y="43268"/>
                    </a:cubicBezTo>
                    <a:lnTo>
                      <a:pt x="19625" y="43268"/>
                    </a:lnTo>
                    <a:cubicBezTo>
                      <a:pt x="19750" y="43418"/>
                      <a:pt x="19976" y="43418"/>
                      <a:pt x="20176" y="43418"/>
                    </a:cubicBezTo>
                    <a:cubicBezTo>
                      <a:pt x="20928" y="43443"/>
                      <a:pt x="21079" y="43894"/>
                      <a:pt x="21053" y="44521"/>
                    </a:cubicBezTo>
                    <a:cubicBezTo>
                      <a:pt x="21053" y="44922"/>
                      <a:pt x="21003" y="45323"/>
                      <a:pt x="21229" y="45649"/>
                    </a:cubicBezTo>
                    <a:cubicBezTo>
                      <a:pt x="21229" y="45649"/>
                      <a:pt x="21204" y="45674"/>
                      <a:pt x="21204" y="45674"/>
                    </a:cubicBezTo>
                    <a:cubicBezTo>
                      <a:pt x="21154" y="45649"/>
                      <a:pt x="21129" y="45624"/>
                      <a:pt x="21104" y="45599"/>
                    </a:cubicBezTo>
                    <a:cubicBezTo>
                      <a:pt x="19149" y="45273"/>
                      <a:pt x="17144" y="45097"/>
                      <a:pt x="15189" y="44746"/>
                    </a:cubicBezTo>
                    <a:lnTo>
                      <a:pt x="15139" y="44746"/>
                    </a:lnTo>
                    <a:cubicBezTo>
                      <a:pt x="15189" y="44245"/>
                      <a:pt x="15389" y="43769"/>
                      <a:pt x="15364" y="43268"/>
                    </a:cubicBezTo>
                    <a:lnTo>
                      <a:pt x="15464" y="43268"/>
                    </a:lnTo>
                    <a:cubicBezTo>
                      <a:pt x="15785" y="43037"/>
                      <a:pt x="16117" y="42957"/>
                      <a:pt x="16480" y="42957"/>
                    </a:cubicBezTo>
                    <a:close/>
                    <a:moveTo>
                      <a:pt x="30302" y="43042"/>
                    </a:moveTo>
                    <a:cubicBezTo>
                      <a:pt x="30302" y="43894"/>
                      <a:pt x="30452" y="44696"/>
                      <a:pt x="30653" y="45498"/>
                    </a:cubicBezTo>
                    <a:cubicBezTo>
                      <a:pt x="29788" y="45517"/>
                      <a:pt x="28937" y="45724"/>
                      <a:pt x="28069" y="45724"/>
                    </a:cubicBezTo>
                    <a:cubicBezTo>
                      <a:pt x="27755" y="45724"/>
                      <a:pt x="27439" y="45697"/>
                      <a:pt x="27119" y="45624"/>
                    </a:cubicBezTo>
                    <a:cubicBezTo>
                      <a:pt x="26793" y="45599"/>
                      <a:pt x="26843" y="45173"/>
                      <a:pt x="26693" y="44947"/>
                    </a:cubicBezTo>
                    <a:cubicBezTo>
                      <a:pt x="26693" y="44446"/>
                      <a:pt x="26743" y="43944"/>
                      <a:pt x="26768" y="43443"/>
                    </a:cubicBezTo>
                    <a:cubicBezTo>
                      <a:pt x="27946" y="43293"/>
                      <a:pt x="29124" y="43193"/>
                      <a:pt x="30302" y="43042"/>
                    </a:cubicBezTo>
                    <a:close/>
                    <a:moveTo>
                      <a:pt x="23004" y="43466"/>
                    </a:moveTo>
                    <a:cubicBezTo>
                      <a:pt x="23039" y="43466"/>
                      <a:pt x="23073" y="43467"/>
                      <a:pt x="23109" y="43468"/>
                    </a:cubicBezTo>
                    <a:cubicBezTo>
                      <a:pt x="23610" y="43481"/>
                      <a:pt x="24105" y="43487"/>
                      <a:pt x="24597" y="43487"/>
                    </a:cubicBezTo>
                    <a:cubicBezTo>
                      <a:pt x="25089" y="43487"/>
                      <a:pt x="25577" y="43481"/>
                      <a:pt x="26066" y="43468"/>
                    </a:cubicBezTo>
                    <a:lnTo>
                      <a:pt x="26216" y="43468"/>
                    </a:lnTo>
                    <a:cubicBezTo>
                      <a:pt x="26216" y="43894"/>
                      <a:pt x="26041" y="44371"/>
                      <a:pt x="26317" y="44772"/>
                    </a:cubicBezTo>
                    <a:cubicBezTo>
                      <a:pt x="26342" y="44797"/>
                      <a:pt x="26342" y="44797"/>
                      <a:pt x="26367" y="44822"/>
                    </a:cubicBezTo>
                    <a:lnTo>
                      <a:pt x="26267" y="44822"/>
                    </a:lnTo>
                    <a:cubicBezTo>
                      <a:pt x="25991" y="45574"/>
                      <a:pt x="25414" y="45724"/>
                      <a:pt x="24688" y="45724"/>
                    </a:cubicBezTo>
                    <a:cubicBezTo>
                      <a:pt x="24648" y="45725"/>
                      <a:pt x="24609" y="45725"/>
                      <a:pt x="24570" y="45725"/>
                    </a:cubicBezTo>
                    <a:cubicBezTo>
                      <a:pt x="23744" y="45725"/>
                      <a:pt x="22952" y="45511"/>
                      <a:pt x="22131" y="45511"/>
                    </a:cubicBezTo>
                    <a:cubicBezTo>
                      <a:pt x="22023" y="45511"/>
                      <a:pt x="21914" y="45515"/>
                      <a:pt x="21805" y="45523"/>
                    </a:cubicBezTo>
                    <a:cubicBezTo>
                      <a:pt x="21780" y="45523"/>
                      <a:pt x="21780" y="45548"/>
                      <a:pt x="21755" y="45548"/>
                    </a:cubicBezTo>
                    <a:cubicBezTo>
                      <a:pt x="21755" y="45097"/>
                      <a:pt x="21730" y="44646"/>
                      <a:pt x="21730" y="44195"/>
                    </a:cubicBezTo>
                    <a:cubicBezTo>
                      <a:pt x="21755" y="44170"/>
                      <a:pt x="21780" y="44170"/>
                      <a:pt x="21830" y="44145"/>
                    </a:cubicBezTo>
                    <a:cubicBezTo>
                      <a:pt x="22066" y="43651"/>
                      <a:pt x="22478" y="43466"/>
                      <a:pt x="23004" y="43466"/>
                    </a:cubicBezTo>
                    <a:close/>
                    <a:moveTo>
                      <a:pt x="46345" y="43158"/>
                    </a:moveTo>
                    <a:cubicBezTo>
                      <a:pt x="46396" y="43158"/>
                      <a:pt x="46447" y="43172"/>
                      <a:pt x="46492" y="43218"/>
                    </a:cubicBezTo>
                    <a:cubicBezTo>
                      <a:pt x="46492" y="43268"/>
                      <a:pt x="46542" y="43318"/>
                      <a:pt x="46567" y="43368"/>
                    </a:cubicBezTo>
                    <a:cubicBezTo>
                      <a:pt x="46542" y="43368"/>
                      <a:pt x="46517" y="43368"/>
                      <a:pt x="46492" y="43393"/>
                    </a:cubicBezTo>
                    <a:cubicBezTo>
                      <a:pt x="46217" y="43569"/>
                      <a:pt x="46116" y="43869"/>
                      <a:pt x="46116" y="44170"/>
                    </a:cubicBezTo>
                    <a:cubicBezTo>
                      <a:pt x="46116" y="45047"/>
                      <a:pt x="45866" y="45924"/>
                      <a:pt x="45891" y="46827"/>
                    </a:cubicBezTo>
                    <a:cubicBezTo>
                      <a:pt x="45916" y="47428"/>
                      <a:pt x="45715" y="48005"/>
                      <a:pt x="45665" y="48581"/>
                    </a:cubicBezTo>
                    <a:cubicBezTo>
                      <a:pt x="45364" y="51789"/>
                      <a:pt x="45164" y="55022"/>
                      <a:pt x="44763" y="58205"/>
                    </a:cubicBezTo>
                    <a:cubicBezTo>
                      <a:pt x="44663" y="59559"/>
                      <a:pt x="44587" y="60887"/>
                      <a:pt x="44412" y="62215"/>
                    </a:cubicBezTo>
                    <a:cubicBezTo>
                      <a:pt x="44412" y="62215"/>
                      <a:pt x="44387" y="62190"/>
                      <a:pt x="44362" y="62190"/>
                    </a:cubicBezTo>
                    <a:cubicBezTo>
                      <a:pt x="44387" y="62315"/>
                      <a:pt x="44387" y="62416"/>
                      <a:pt x="44387" y="62541"/>
                    </a:cubicBezTo>
                    <a:cubicBezTo>
                      <a:pt x="44387" y="62566"/>
                      <a:pt x="44387" y="62591"/>
                      <a:pt x="44362" y="62641"/>
                    </a:cubicBezTo>
                    <a:cubicBezTo>
                      <a:pt x="44262" y="63168"/>
                      <a:pt x="44337" y="63694"/>
                      <a:pt x="44287" y="64220"/>
                    </a:cubicBezTo>
                    <a:cubicBezTo>
                      <a:pt x="44086" y="66426"/>
                      <a:pt x="43861" y="68606"/>
                      <a:pt x="43660" y="70787"/>
                    </a:cubicBezTo>
                    <a:cubicBezTo>
                      <a:pt x="43435" y="73218"/>
                      <a:pt x="43259" y="75649"/>
                      <a:pt x="42958" y="78055"/>
                    </a:cubicBezTo>
                    <a:cubicBezTo>
                      <a:pt x="42883" y="78456"/>
                      <a:pt x="42908" y="78882"/>
                      <a:pt x="42883" y="79283"/>
                    </a:cubicBezTo>
                    <a:cubicBezTo>
                      <a:pt x="42883" y="79584"/>
                      <a:pt x="42883" y="79884"/>
                      <a:pt x="42858" y="80185"/>
                    </a:cubicBezTo>
                    <a:cubicBezTo>
                      <a:pt x="42382" y="84722"/>
                      <a:pt x="41981" y="89283"/>
                      <a:pt x="41605" y="93844"/>
                    </a:cubicBezTo>
                    <a:cubicBezTo>
                      <a:pt x="41655" y="94220"/>
                      <a:pt x="41530" y="94596"/>
                      <a:pt x="41505" y="94972"/>
                    </a:cubicBezTo>
                    <a:cubicBezTo>
                      <a:pt x="41505" y="95022"/>
                      <a:pt x="41505" y="95098"/>
                      <a:pt x="41505" y="95148"/>
                    </a:cubicBezTo>
                    <a:cubicBezTo>
                      <a:pt x="41254" y="95298"/>
                      <a:pt x="40903" y="95373"/>
                      <a:pt x="40753" y="95699"/>
                    </a:cubicBezTo>
                    <a:cubicBezTo>
                      <a:pt x="39299" y="96125"/>
                      <a:pt x="37871" y="96601"/>
                      <a:pt x="36367" y="96902"/>
                    </a:cubicBezTo>
                    <a:cubicBezTo>
                      <a:pt x="36242" y="96902"/>
                      <a:pt x="36091" y="96927"/>
                      <a:pt x="35966" y="96927"/>
                    </a:cubicBezTo>
                    <a:cubicBezTo>
                      <a:pt x="35414" y="97253"/>
                      <a:pt x="34713" y="96952"/>
                      <a:pt x="34161" y="97303"/>
                    </a:cubicBezTo>
                    <a:cubicBezTo>
                      <a:pt x="34035" y="97285"/>
                      <a:pt x="33910" y="97277"/>
                      <a:pt x="33785" y="97277"/>
                    </a:cubicBezTo>
                    <a:cubicBezTo>
                      <a:pt x="33067" y="97277"/>
                      <a:pt x="32362" y="97530"/>
                      <a:pt x="31640" y="97530"/>
                    </a:cubicBezTo>
                    <a:cubicBezTo>
                      <a:pt x="31612" y="97530"/>
                      <a:pt x="31583" y="97530"/>
                      <a:pt x="31555" y="97529"/>
                    </a:cubicBezTo>
                    <a:lnTo>
                      <a:pt x="30978" y="97529"/>
                    </a:lnTo>
                    <a:cubicBezTo>
                      <a:pt x="30302" y="97529"/>
                      <a:pt x="29645" y="97711"/>
                      <a:pt x="28973" y="97711"/>
                    </a:cubicBezTo>
                    <a:cubicBezTo>
                      <a:pt x="28898" y="97711"/>
                      <a:pt x="28823" y="97709"/>
                      <a:pt x="28748" y="97704"/>
                    </a:cubicBezTo>
                    <a:lnTo>
                      <a:pt x="28347" y="97704"/>
                    </a:lnTo>
                    <a:cubicBezTo>
                      <a:pt x="28221" y="97729"/>
                      <a:pt x="28071" y="97729"/>
                      <a:pt x="27946" y="97729"/>
                    </a:cubicBezTo>
                    <a:cubicBezTo>
                      <a:pt x="27896" y="97729"/>
                      <a:pt x="27845" y="97729"/>
                      <a:pt x="27795" y="97754"/>
                    </a:cubicBezTo>
                    <a:cubicBezTo>
                      <a:pt x="25652" y="97670"/>
                      <a:pt x="23526" y="97480"/>
                      <a:pt x="21388" y="97480"/>
                    </a:cubicBezTo>
                    <a:cubicBezTo>
                      <a:pt x="20976" y="97480"/>
                      <a:pt x="20564" y="97487"/>
                      <a:pt x="20151" y="97504"/>
                    </a:cubicBezTo>
                    <a:cubicBezTo>
                      <a:pt x="20076" y="97454"/>
                      <a:pt x="20001" y="97403"/>
                      <a:pt x="19951" y="97353"/>
                    </a:cubicBezTo>
                    <a:cubicBezTo>
                      <a:pt x="19475" y="97328"/>
                      <a:pt x="18998" y="97328"/>
                      <a:pt x="18547" y="97303"/>
                    </a:cubicBezTo>
                    <a:lnTo>
                      <a:pt x="18522" y="97303"/>
                    </a:lnTo>
                    <a:cubicBezTo>
                      <a:pt x="18422" y="97228"/>
                      <a:pt x="18297" y="97128"/>
                      <a:pt x="18196" y="97128"/>
                    </a:cubicBezTo>
                    <a:cubicBezTo>
                      <a:pt x="17018" y="97128"/>
                      <a:pt x="15891" y="96852"/>
                      <a:pt x="14713" y="96702"/>
                    </a:cubicBezTo>
                    <a:lnTo>
                      <a:pt x="14537" y="96702"/>
                    </a:lnTo>
                    <a:cubicBezTo>
                      <a:pt x="14437" y="96526"/>
                      <a:pt x="14261" y="96526"/>
                      <a:pt x="14111" y="96526"/>
                    </a:cubicBezTo>
                    <a:lnTo>
                      <a:pt x="13585" y="96526"/>
                    </a:lnTo>
                    <a:cubicBezTo>
                      <a:pt x="13334" y="96401"/>
                      <a:pt x="13084" y="96351"/>
                      <a:pt x="12833" y="96276"/>
                    </a:cubicBezTo>
                    <a:cubicBezTo>
                      <a:pt x="11880" y="96000"/>
                      <a:pt x="10878" y="95875"/>
                      <a:pt x="9976" y="95423"/>
                    </a:cubicBezTo>
                    <a:cubicBezTo>
                      <a:pt x="9976" y="95423"/>
                      <a:pt x="9976" y="95398"/>
                      <a:pt x="9976" y="95373"/>
                    </a:cubicBezTo>
                    <a:cubicBezTo>
                      <a:pt x="9976" y="95273"/>
                      <a:pt x="9976" y="95173"/>
                      <a:pt x="9976" y="95073"/>
                    </a:cubicBezTo>
                    <a:cubicBezTo>
                      <a:pt x="9951" y="94596"/>
                      <a:pt x="9875" y="94145"/>
                      <a:pt x="9850" y="93694"/>
                    </a:cubicBezTo>
                    <a:cubicBezTo>
                      <a:pt x="9850" y="92591"/>
                      <a:pt x="9650" y="91489"/>
                      <a:pt x="9600" y="90386"/>
                    </a:cubicBezTo>
                    <a:cubicBezTo>
                      <a:pt x="9474" y="88255"/>
                      <a:pt x="9199" y="86150"/>
                      <a:pt x="9023" y="84020"/>
                    </a:cubicBezTo>
                    <a:cubicBezTo>
                      <a:pt x="8723" y="80511"/>
                      <a:pt x="8397" y="77002"/>
                      <a:pt x="8096" y="73493"/>
                    </a:cubicBezTo>
                    <a:cubicBezTo>
                      <a:pt x="7870" y="71012"/>
                      <a:pt x="7620" y="68531"/>
                      <a:pt x="7419" y="66025"/>
                    </a:cubicBezTo>
                    <a:cubicBezTo>
                      <a:pt x="7294" y="64972"/>
                      <a:pt x="7144" y="63919"/>
                      <a:pt x="7169" y="62867"/>
                    </a:cubicBezTo>
                    <a:cubicBezTo>
                      <a:pt x="7018" y="62290"/>
                      <a:pt x="6993" y="61689"/>
                      <a:pt x="6968" y="61112"/>
                    </a:cubicBezTo>
                    <a:cubicBezTo>
                      <a:pt x="6893" y="60611"/>
                      <a:pt x="6843" y="60135"/>
                      <a:pt x="6818" y="59634"/>
                    </a:cubicBezTo>
                    <a:cubicBezTo>
                      <a:pt x="6517" y="56050"/>
                      <a:pt x="6191" y="52466"/>
                      <a:pt x="5815" y="48907"/>
                    </a:cubicBezTo>
                    <a:cubicBezTo>
                      <a:pt x="5715" y="47579"/>
                      <a:pt x="5540" y="46250"/>
                      <a:pt x="5414" y="44922"/>
                    </a:cubicBezTo>
                    <a:cubicBezTo>
                      <a:pt x="5306" y="43817"/>
                      <a:pt x="5275" y="43511"/>
                      <a:pt x="5806" y="43511"/>
                    </a:cubicBezTo>
                    <a:cubicBezTo>
                      <a:pt x="6010" y="43511"/>
                      <a:pt x="6296" y="43556"/>
                      <a:pt x="6692" y="43619"/>
                    </a:cubicBezTo>
                    <a:cubicBezTo>
                      <a:pt x="6818" y="43619"/>
                      <a:pt x="6918" y="43594"/>
                      <a:pt x="7018" y="43569"/>
                    </a:cubicBezTo>
                    <a:cubicBezTo>
                      <a:pt x="9875" y="44571"/>
                      <a:pt x="12833" y="45248"/>
                      <a:pt x="15815" y="45749"/>
                    </a:cubicBezTo>
                    <a:cubicBezTo>
                      <a:pt x="17444" y="46000"/>
                      <a:pt x="19074" y="46275"/>
                      <a:pt x="20728" y="46350"/>
                    </a:cubicBezTo>
                    <a:cubicBezTo>
                      <a:pt x="20878" y="46426"/>
                      <a:pt x="21129" y="46451"/>
                      <a:pt x="21304" y="46501"/>
                    </a:cubicBezTo>
                    <a:cubicBezTo>
                      <a:pt x="21404" y="46551"/>
                      <a:pt x="21505" y="46576"/>
                      <a:pt x="21580" y="46601"/>
                    </a:cubicBezTo>
                    <a:cubicBezTo>
                      <a:pt x="23121" y="46814"/>
                      <a:pt x="24663" y="46896"/>
                      <a:pt x="26207" y="46896"/>
                    </a:cubicBezTo>
                    <a:cubicBezTo>
                      <a:pt x="27752" y="46896"/>
                      <a:pt x="29299" y="46814"/>
                      <a:pt x="30853" y="46701"/>
                    </a:cubicBezTo>
                    <a:cubicBezTo>
                      <a:pt x="36141" y="46300"/>
                      <a:pt x="41254" y="45198"/>
                      <a:pt x="46166" y="43193"/>
                    </a:cubicBezTo>
                    <a:cubicBezTo>
                      <a:pt x="46221" y="43179"/>
                      <a:pt x="46284" y="43158"/>
                      <a:pt x="46345" y="43158"/>
                    </a:cubicBezTo>
                    <a:close/>
                    <a:moveTo>
                      <a:pt x="41327" y="95852"/>
                    </a:moveTo>
                    <a:cubicBezTo>
                      <a:pt x="41396" y="95852"/>
                      <a:pt x="41446" y="95866"/>
                      <a:pt x="41480" y="95900"/>
                    </a:cubicBezTo>
                    <a:cubicBezTo>
                      <a:pt x="41480" y="96125"/>
                      <a:pt x="41455" y="96351"/>
                      <a:pt x="41354" y="96576"/>
                    </a:cubicBezTo>
                    <a:cubicBezTo>
                      <a:pt x="41354" y="98055"/>
                      <a:pt x="40176" y="98281"/>
                      <a:pt x="39124" y="98581"/>
                    </a:cubicBezTo>
                    <a:cubicBezTo>
                      <a:pt x="35740" y="99509"/>
                      <a:pt x="32257" y="99910"/>
                      <a:pt x="28773" y="100010"/>
                    </a:cubicBezTo>
                    <a:cubicBezTo>
                      <a:pt x="27419" y="100048"/>
                      <a:pt x="26068" y="100073"/>
                      <a:pt x="24719" y="100073"/>
                    </a:cubicBezTo>
                    <a:cubicBezTo>
                      <a:pt x="21670" y="100073"/>
                      <a:pt x="18630" y="99949"/>
                      <a:pt x="15590" y="99584"/>
                    </a:cubicBezTo>
                    <a:cubicBezTo>
                      <a:pt x="14161" y="99433"/>
                      <a:pt x="12783" y="99083"/>
                      <a:pt x="11429" y="98581"/>
                    </a:cubicBezTo>
                    <a:cubicBezTo>
                      <a:pt x="10677" y="98306"/>
                      <a:pt x="10201" y="97804"/>
                      <a:pt x="10201" y="96952"/>
                    </a:cubicBezTo>
                    <a:cubicBezTo>
                      <a:pt x="10201" y="96677"/>
                      <a:pt x="10151" y="96426"/>
                      <a:pt x="10051" y="96175"/>
                    </a:cubicBezTo>
                    <a:lnTo>
                      <a:pt x="10051" y="96175"/>
                    </a:lnTo>
                    <a:cubicBezTo>
                      <a:pt x="10703" y="96251"/>
                      <a:pt x="11329" y="96501"/>
                      <a:pt x="11956" y="96652"/>
                    </a:cubicBezTo>
                    <a:cubicBezTo>
                      <a:pt x="13911" y="97078"/>
                      <a:pt x="15865" y="97629"/>
                      <a:pt x="17896" y="97729"/>
                    </a:cubicBezTo>
                    <a:cubicBezTo>
                      <a:pt x="18422" y="97930"/>
                      <a:pt x="18998" y="97855"/>
                      <a:pt x="19550" y="97905"/>
                    </a:cubicBezTo>
                    <a:cubicBezTo>
                      <a:pt x="19677" y="97936"/>
                      <a:pt x="19803" y="97968"/>
                      <a:pt x="19930" y="97968"/>
                    </a:cubicBezTo>
                    <a:cubicBezTo>
                      <a:pt x="20004" y="97968"/>
                      <a:pt x="20078" y="97957"/>
                      <a:pt x="20151" y="97930"/>
                    </a:cubicBezTo>
                    <a:cubicBezTo>
                      <a:pt x="20599" y="98109"/>
                      <a:pt x="21072" y="98134"/>
                      <a:pt x="21552" y="98134"/>
                    </a:cubicBezTo>
                    <a:cubicBezTo>
                      <a:pt x="21744" y="98134"/>
                      <a:pt x="21938" y="98130"/>
                      <a:pt x="22131" y="98130"/>
                    </a:cubicBezTo>
                    <a:cubicBezTo>
                      <a:pt x="22206" y="98130"/>
                      <a:pt x="22282" y="98105"/>
                      <a:pt x="22357" y="98105"/>
                    </a:cubicBezTo>
                    <a:cubicBezTo>
                      <a:pt x="23165" y="98274"/>
                      <a:pt x="23987" y="98317"/>
                      <a:pt x="24803" y="98317"/>
                    </a:cubicBezTo>
                    <a:cubicBezTo>
                      <a:pt x="25074" y="98317"/>
                      <a:pt x="25345" y="98312"/>
                      <a:pt x="25615" y="98306"/>
                    </a:cubicBezTo>
                    <a:cubicBezTo>
                      <a:pt x="25790" y="98297"/>
                      <a:pt x="25966" y="98295"/>
                      <a:pt x="26143" y="98295"/>
                    </a:cubicBezTo>
                    <a:cubicBezTo>
                      <a:pt x="26496" y="98295"/>
                      <a:pt x="26851" y="98306"/>
                      <a:pt x="27206" y="98306"/>
                    </a:cubicBezTo>
                    <a:cubicBezTo>
                      <a:pt x="27739" y="98306"/>
                      <a:pt x="28272" y="98281"/>
                      <a:pt x="28798" y="98155"/>
                    </a:cubicBezTo>
                    <a:cubicBezTo>
                      <a:pt x="28773" y="98130"/>
                      <a:pt x="28748" y="98080"/>
                      <a:pt x="28723" y="98055"/>
                    </a:cubicBezTo>
                    <a:lnTo>
                      <a:pt x="28748" y="98055"/>
                    </a:lnTo>
                    <a:cubicBezTo>
                      <a:pt x="28773" y="98080"/>
                      <a:pt x="28773" y="98130"/>
                      <a:pt x="28798" y="98155"/>
                    </a:cubicBezTo>
                    <a:cubicBezTo>
                      <a:pt x="29059" y="98113"/>
                      <a:pt x="29323" y="98102"/>
                      <a:pt x="29587" y="98102"/>
                    </a:cubicBezTo>
                    <a:cubicBezTo>
                      <a:pt x="29848" y="98102"/>
                      <a:pt x="30110" y="98113"/>
                      <a:pt x="30371" y="98113"/>
                    </a:cubicBezTo>
                    <a:cubicBezTo>
                      <a:pt x="30785" y="98113"/>
                      <a:pt x="31197" y="98087"/>
                      <a:pt x="31605" y="97955"/>
                    </a:cubicBezTo>
                    <a:cubicBezTo>
                      <a:pt x="31580" y="97930"/>
                      <a:pt x="31555" y="97905"/>
                      <a:pt x="31530" y="97880"/>
                    </a:cubicBezTo>
                    <a:cubicBezTo>
                      <a:pt x="31530" y="97855"/>
                      <a:pt x="31530" y="97855"/>
                      <a:pt x="31530" y="97855"/>
                    </a:cubicBezTo>
                    <a:cubicBezTo>
                      <a:pt x="31555" y="97880"/>
                      <a:pt x="31580" y="97905"/>
                      <a:pt x="31605" y="97955"/>
                    </a:cubicBezTo>
                    <a:cubicBezTo>
                      <a:pt x="31750" y="97960"/>
                      <a:pt x="31896" y="97963"/>
                      <a:pt x="32041" y="97963"/>
                    </a:cubicBezTo>
                    <a:cubicBezTo>
                      <a:pt x="32621" y="97963"/>
                      <a:pt x="33199" y="97915"/>
                      <a:pt x="33760" y="97754"/>
                    </a:cubicBezTo>
                    <a:cubicBezTo>
                      <a:pt x="34638" y="97504"/>
                      <a:pt x="35565" y="97629"/>
                      <a:pt x="36417" y="97328"/>
                    </a:cubicBezTo>
                    <a:cubicBezTo>
                      <a:pt x="36868" y="97253"/>
                      <a:pt x="37319" y="97203"/>
                      <a:pt x="37770" y="97078"/>
                    </a:cubicBezTo>
                    <a:cubicBezTo>
                      <a:pt x="38723" y="96802"/>
                      <a:pt x="39700" y="96601"/>
                      <a:pt x="40577" y="96100"/>
                    </a:cubicBezTo>
                    <a:cubicBezTo>
                      <a:pt x="40753" y="96100"/>
                      <a:pt x="40878" y="96050"/>
                      <a:pt x="40953" y="95900"/>
                    </a:cubicBezTo>
                    <a:lnTo>
                      <a:pt x="40978" y="95900"/>
                    </a:lnTo>
                    <a:cubicBezTo>
                      <a:pt x="41130" y="95872"/>
                      <a:pt x="41243" y="95852"/>
                      <a:pt x="41327" y="95852"/>
                    </a:cubicBezTo>
                    <a:close/>
                    <a:moveTo>
                      <a:pt x="25097" y="0"/>
                    </a:moveTo>
                    <a:cubicBezTo>
                      <a:pt x="24982" y="0"/>
                      <a:pt x="24863" y="18"/>
                      <a:pt x="24738" y="60"/>
                    </a:cubicBezTo>
                    <a:cubicBezTo>
                      <a:pt x="24689" y="63"/>
                      <a:pt x="24640" y="64"/>
                      <a:pt x="24591" y="64"/>
                    </a:cubicBezTo>
                    <a:cubicBezTo>
                      <a:pt x="24512" y="64"/>
                      <a:pt x="24432" y="61"/>
                      <a:pt x="24353" y="61"/>
                    </a:cubicBezTo>
                    <a:cubicBezTo>
                      <a:pt x="24128" y="61"/>
                      <a:pt x="23911" y="84"/>
                      <a:pt x="23735" y="260"/>
                    </a:cubicBezTo>
                    <a:cubicBezTo>
                      <a:pt x="23460" y="310"/>
                      <a:pt x="23284" y="435"/>
                      <a:pt x="23184" y="686"/>
                    </a:cubicBezTo>
                    <a:cubicBezTo>
                      <a:pt x="23109" y="811"/>
                      <a:pt x="23084" y="937"/>
                      <a:pt x="23134" y="1087"/>
                    </a:cubicBezTo>
                    <a:cubicBezTo>
                      <a:pt x="23084" y="1689"/>
                      <a:pt x="23058" y="2290"/>
                      <a:pt x="23184" y="2892"/>
                    </a:cubicBezTo>
                    <a:cubicBezTo>
                      <a:pt x="23058" y="3744"/>
                      <a:pt x="23209" y="4621"/>
                      <a:pt x="23184" y="5498"/>
                    </a:cubicBezTo>
                    <a:cubicBezTo>
                      <a:pt x="23209" y="6225"/>
                      <a:pt x="23058" y="7002"/>
                      <a:pt x="23309" y="7729"/>
                    </a:cubicBezTo>
                    <a:cubicBezTo>
                      <a:pt x="23284" y="7779"/>
                      <a:pt x="23284" y="7829"/>
                      <a:pt x="23309" y="7879"/>
                    </a:cubicBezTo>
                    <a:cubicBezTo>
                      <a:pt x="23033" y="8105"/>
                      <a:pt x="23134" y="8330"/>
                      <a:pt x="23334" y="8531"/>
                    </a:cubicBezTo>
                    <a:cubicBezTo>
                      <a:pt x="23309" y="8581"/>
                      <a:pt x="23309" y="8656"/>
                      <a:pt x="23309" y="8706"/>
                    </a:cubicBezTo>
                    <a:cubicBezTo>
                      <a:pt x="23008" y="9383"/>
                      <a:pt x="23134" y="10060"/>
                      <a:pt x="23309" y="10761"/>
                    </a:cubicBezTo>
                    <a:cubicBezTo>
                      <a:pt x="23184" y="11964"/>
                      <a:pt x="23284" y="13167"/>
                      <a:pt x="23334" y="14395"/>
                    </a:cubicBezTo>
                    <a:cubicBezTo>
                      <a:pt x="23359" y="14821"/>
                      <a:pt x="23510" y="15323"/>
                      <a:pt x="23109" y="15699"/>
                    </a:cubicBezTo>
                    <a:cubicBezTo>
                      <a:pt x="22808" y="15724"/>
                      <a:pt x="22507" y="15699"/>
                      <a:pt x="22206" y="15749"/>
                    </a:cubicBezTo>
                    <a:cubicBezTo>
                      <a:pt x="18898" y="16175"/>
                      <a:pt x="15840" y="17328"/>
                      <a:pt x="13033" y="19132"/>
                    </a:cubicBezTo>
                    <a:cubicBezTo>
                      <a:pt x="9099" y="21689"/>
                      <a:pt x="6392" y="25248"/>
                      <a:pt x="4587" y="29508"/>
                    </a:cubicBezTo>
                    <a:cubicBezTo>
                      <a:pt x="4086" y="30711"/>
                      <a:pt x="3560" y="31964"/>
                      <a:pt x="3484" y="33318"/>
                    </a:cubicBezTo>
                    <a:cubicBezTo>
                      <a:pt x="3484" y="33368"/>
                      <a:pt x="3459" y="33443"/>
                      <a:pt x="3434" y="33493"/>
                    </a:cubicBezTo>
                    <a:cubicBezTo>
                      <a:pt x="3259" y="34020"/>
                      <a:pt x="3083" y="34571"/>
                      <a:pt x="3083" y="35147"/>
                    </a:cubicBezTo>
                    <a:cubicBezTo>
                      <a:pt x="3083" y="35649"/>
                      <a:pt x="2883" y="36050"/>
                      <a:pt x="2557" y="36401"/>
                    </a:cubicBezTo>
                    <a:cubicBezTo>
                      <a:pt x="1755" y="37228"/>
                      <a:pt x="1078" y="38180"/>
                      <a:pt x="427" y="39132"/>
                    </a:cubicBezTo>
                    <a:cubicBezTo>
                      <a:pt x="26" y="39709"/>
                      <a:pt x="1" y="39809"/>
                      <a:pt x="602" y="40235"/>
                    </a:cubicBezTo>
                    <a:cubicBezTo>
                      <a:pt x="1329" y="40736"/>
                      <a:pt x="2056" y="41263"/>
                      <a:pt x="2908" y="41589"/>
                    </a:cubicBezTo>
                    <a:cubicBezTo>
                      <a:pt x="3033" y="41814"/>
                      <a:pt x="3259" y="41914"/>
                      <a:pt x="3459" y="41964"/>
                    </a:cubicBezTo>
                    <a:cubicBezTo>
                      <a:pt x="4337" y="42215"/>
                      <a:pt x="4512" y="42817"/>
                      <a:pt x="4512" y="43644"/>
                    </a:cubicBezTo>
                    <a:cubicBezTo>
                      <a:pt x="4537" y="44947"/>
                      <a:pt x="4662" y="46225"/>
                      <a:pt x="4763" y="47528"/>
                    </a:cubicBezTo>
                    <a:cubicBezTo>
                      <a:pt x="5088" y="51087"/>
                      <a:pt x="5414" y="54621"/>
                      <a:pt x="5715" y="58180"/>
                    </a:cubicBezTo>
                    <a:cubicBezTo>
                      <a:pt x="6116" y="62767"/>
                      <a:pt x="6492" y="67378"/>
                      <a:pt x="6918" y="71990"/>
                    </a:cubicBezTo>
                    <a:cubicBezTo>
                      <a:pt x="7068" y="73894"/>
                      <a:pt x="7219" y="75824"/>
                      <a:pt x="7394" y="77754"/>
                    </a:cubicBezTo>
                    <a:cubicBezTo>
                      <a:pt x="7620" y="80536"/>
                      <a:pt x="7896" y="83318"/>
                      <a:pt x="8171" y="86100"/>
                    </a:cubicBezTo>
                    <a:cubicBezTo>
                      <a:pt x="8297" y="87554"/>
                      <a:pt x="8422" y="89032"/>
                      <a:pt x="8547" y="90486"/>
                    </a:cubicBezTo>
                    <a:cubicBezTo>
                      <a:pt x="8748" y="92491"/>
                      <a:pt x="8973" y="94521"/>
                      <a:pt x="9099" y="96551"/>
                    </a:cubicBezTo>
                    <a:cubicBezTo>
                      <a:pt x="9249" y="98506"/>
                      <a:pt x="9274" y="98782"/>
                      <a:pt x="11404" y="99684"/>
                    </a:cubicBezTo>
                    <a:cubicBezTo>
                      <a:pt x="11630" y="99784"/>
                      <a:pt x="11906" y="99860"/>
                      <a:pt x="12156" y="99910"/>
                    </a:cubicBezTo>
                    <a:cubicBezTo>
                      <a:pt x="15540" y="100812"/>
                      <a:pt x="18998" y="101063"/>
                      <a:pt x="22457" y="101138"/>
                    </a:cubicBezTo>
                    <a:cubicBezTo>
                      <a:pt x="23033" y="101147"/>
                      <a:pt x="23609" y="101151"/>
                      <a:pt x="24187" y="101151"/>
                    </a:cubicBezTo>
                    <a:cubicBezTo>
                      <a:pt x="26900" y="101151"/>
                      <a:pt x="29624" y="101042"/>
                      <a:pt x="32332" y="100712"/>
                    </a:cubicBezTo>
                    <a:cubicBezTo>
                      <a:pt x="35414" y="100336"/>
                      <a:pt x="38497" y="100085"/>
                      <a:pt x="41304" y="98581"/>
                    </a:cubicBezTo>
                    <a:cubicBezTo>
                      <a:pt x="42232" y="98556"/>
                      <a:pt x="42282" y="97880"/>
                      <a:pt x="42357" y="97203"/>
                    </a:cubicBezTo>
                    <a:cubicBezTo>
                      <a:pt x="42507" y="95474"/>
                      <a:pt x="42658" y="93744"/>
                      <a:pt x="42808" y="92040"/>
                    </a:cubicBezTo>
                    <a:cubicBezTo>
                      <a:pt x="42933" y="90336"/>
                      <a:pt x="43034" y="88656"/>
                      <a:pt x="43234" y="86977"/>
                    </a:cubicBezTo>
                    <a:cubicBezTo>
                      <a:pt x="43560" y="84245"/>
                      <a:pt x="43760" y="81539"/>
                      <a:pt x="44011" y="78807"/>
                    </a:cubicBezTo>
                    <a:cubicBezTo>
                      <a:pt x="44186" y="76902"/>
                      <a:pt x="44287" y="74972"/>
                      <a:pt x="44462" y="73042"/>
                    </a:cubicBezTo>
                    <a:cubicBezTo>
                      <a:pt x="44763" y="69709"/>
                      <a:pt x="45114" y="66376"/>
                      <a:pt x="45415" y="63017"/>
                    </a:cubicBezTo>
                    <a:cubicBezTo>
                      <a:pt x="45790" y="58681"/>
                      <a:pt x="46166" y="54346"/>
                      <a:pt x="46492" y="49985"/>
                    </a:cubicBezTo>
                    <a:cubicBezTo>
                      <a:pt x="46618" y="48531"/>
                      <a:pt x="46843" y="47077"/>
                      <a:pt x="46793" y="45599"/>
                    </a:cubicBezTo>
                    <a:cubicBezTo>
                      <a:pt x="47019" y="45198"/>
                      <a:pt x="46943" y="44772"/>
                      <a:pt x="46968" y="44345"/>
                    </a:cubicBezTo>
                    <a:cubicBezTo>
                      <a:pt x="47119" y="41990"/>
                      <a:pt x="46768" y="42616"/>
                      <a:pt x="48673" y="41363"/>
                    </a:cubicBezTo>
                    <a:cubicBezTo>
                      <a:pt x="49600" y="40761"/>
                      <a:pt x="50653" y="40260"/>
                      <a:pt x="51204" y="39208"/>
                    </a:cubicBezTo>
                    <a:cubicBezTo>
                      <a:pt x="50427" y="38556"/>
                      <a:pt x="49775" y="37829"/>
                      <a:pt x="49099" y="37102"/>
                    </a:cubicBezTo>
                    <a:cubicBezTo>
                      <a:pt x="48898" y="36902"/>
                      <a:pt x="48823" y="36676"/>
                      <a:pt x="48773" y="36401"/>
                    </a:cubicBezTo>
                    <a:cubicBezTo>
                      <a:pt x="48272" y="33669"/>
                      <a:pt x="47344" y="31112"/>
                      <a:pt x="46066" y="28631"/>
                    </a:cubicBezTo>
                    <a:cubicBezTo>
                      <a:pt x="44963" y="26501"/>
                      <a:pt x="43510" y="24671"/>
                      <a:pt x="41931" y="22917"/>
                    </a:cubicBezTo>
                    <a:cubicBezTo>
                      <a:pt x="40778" y="21689"/>
                      <a:pt x="39450" y="20636"/>
                      <a:pt x="38021" y="19684"/>
                    </a:cubicBezTo>
                    <a:cubicBezTo>
                      <a:pt x="34688" y="17453"/>
                      <a:pt x="31054" y="15999"/>
                      <a:pt x="26993" y="15699"/>
                    </a:cubicBezTo>
                    <a:cubicBezTo>
                      <a:pt x="26918" y="14571"/>
                      <a:pt x="26843" y="13443"/>
                      <a:pt x="26768" y="12315"/>
                    </a:cubicBezTo>
                    <a:cubicBezTo>
                      <a:pt x="26768" y="11839"/>
                      <a:pt x="26768" y="11388"/>
                      <a:pt x="26768" y="10912"/>
                    </a:cubicBezTo>
                    <a:cubicBezTo>
                      <a:pt x="26768" y="9308"/>
                      <a:pt x="26693" y="7704"/>
                      <a:pt x="26542" y="6100"/>
                    </a:cubicBezTo>
                    <a:cubicBezTo>
                      <a:pt x="26542" y="4395"/>
                      <a:pt x="26492" y="2691"/>
                      <a:pt x="26492" y="962"/>
                    </a:cubicBezTo>
                    <a:cubicBezTo>
                      <a:pt x="26492" y="661"/>
                      <a:pt x="26392" y="461"/>
                      <a:pt x="26141" y="335"/>
                    </a:cubicBezTo>
                    <a:cubicBezTo>
                      <a:pt x="25797" y="182"/>
                      <a:pt x="25468" y="0"/>
                      <a:pt x="250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82" name="Google Shape;882;p35"/>
              <p:cNvSpPr/>
              <p:nvPr/>
            </p:nvSpPr>
            <p:spPr>
              <a:xfrm>
                <a:off x="5133000" y="1546850"/>
                <a:ext cx="9425" cy="7925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17" extrusionOk="0">
                    <a:moveTo>
                      <a:pt x="223" y="1"/>
                    </a:moveTo>
                    <a:cubicBezTo>
                      <a:pt x="208" y="1"/>
                      <a:pt x="192" y="3"/>
                      <a:pt x="176" y="7"/>
                    </a:cubicBezTo>
                    <a:cubicBezTo>
                      <a:pt x="100" y="57"/>
                      <a:pt x="25" y="132"/>
                      <a:pt x="0" y="208"/>
                    </a:cubicBezTo>
                    <a:cubicBezTo>
                      <a:pt x="0" y="284"/>
                      <a:pt x="59" y="317"/>
                      <a:pt x="131" y="317"/>
                    </a:cubicBezTo>
                    <a:cubicBezTo>
                      <a:pt x="153" y="317"/>
                      <a:pt x="177" y="314"/>
                      <a:pt x="201" y="308"/>
                    </a:cubicBezTo>
                    <a:cubicBezTo>
                      <a:pt x="301" y="308"/>
                      <a:pt x="376" y="258"/>
                      <a:pt x="376" y="158"/>
                    </a:cubicBezTo>
                    <a:cubicBezTo>
                      <a:pt x="355" y="53"/>
                      <a:pt x="299" y="1"/>
                      <a:pt x="223" y="1"/>
                    </a:cubicBezTo>
                    <a:close/>
                  </a:path>
                </a:pathLst>
              </a:custGeom>
              <a:solidFill>
                <a:srgbClr val="8F8F8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83" name="Google Shape;883;p35"/>
              <p:cNvSpPr/>
              <p:nvPr/>
            </p:nvSpPr>
            <p:spPr>
              <a:xfrm>
                <a:off x="4663700" y="983700"/>
                <a:ext cx="338325" cy="299000"/>
              </a:xfrm>
              <a:custGeom>
                <a:avLst/>
                <a:gdLst/>
                <a:ahLst/>
                <a:cxnLst/>
                <a:rect l="l" t="t" r="r" b="b"/>
                <a:pathLst>
                  <a:path w="13533" h="11960" extrusionOk="0">
                    <a:moveTo>
                      <a:pt x="12791" y="0"/>
                    </a:moveTo>
                    <a:cubicBezTo>
                      <a:pt x="12772" y="0"/>
                      <a:pt x="12752" y="1"/>
                      <a:pt x="12732" y="2"/>
                    </a:cubicBezTo>
                    <a:cubicBezTo>
                      <a:pt x="12686" y="2"/>
                      <a:pt x="12640" y="1"/>
                      <a:pt x="12593" y="1"/>
                    </a:cubicBezTo>
                    <a:cubicBezTo>
                      <a:pt x="12384" y="1"/>
                      <a:pt x="12169" y="18"/>
                      <a:pt x="12005" y="202"/>
                    </a:cubicBezTo>
                    <a:cubicBezTo>
                      <a:pt x="11504" y="252"/>
                      <a:pt x="11028" y="378"/>
                      <a:pt x="10602" y="628"/>
                    </a:cubicBezTo>
                    <a:cubicBezTo>
                      <a:pt x="10476" y="628"/>
                      <a:pt x="10401" y="678"/>
                      <a:pt x="10376" y="804"/>
                    </a:cubicBezTo>
                    <a:cubicBezTo>
                      <a:pt x="10276" y="829"/>
                      <a:pt x="10201" y="879"/>
                      <a:pt x="10176" y="1004"/>
                    </a:cubicBezTo>
                    <a:lnTo>
                      <a:pt x="10176" y="979"/>
                    </a:lnTo>
                    <a:cubicBezTo>
                      <a:pt x="9975" y="1029"/>
                      <a:pt x="9724" y="954"/>
                      <a:pt x="9599" y="1205"/>
                    </a:cubicBezTo>
                    <a:cubicBezTo>
                      <a:pt x="9048" y="1531"/>
                      <a:pt x="8471" y="1756"/>
                      <a:pt x="8020" y="2232"/>
                    </a:cubicBezTo>
                    <a:cubicBezTo>
                      <a:pt x="7619" y="2408"/>
                      <a:pt x="7268" y="2633"/>
                      <a:pt x="6993" y="2984"/>
                    </a:cubicBezTo>
                    <a:cubicBezTo>
                      <a:pt x="6441" y="3235"/>
                      <a:pt x="6090" y="3711"/>
                      <a:pt x="5639" y="4037"/>
                    </a:cubicBezTo>
                    <a:cubicBezTo>
                      <a:pt x="4912" y="4513"/>
                      <a:pt x="4436" y="5265"/>
                      <a:pt x="3810" y="5816"/>
                    </a:cubicBezTo>
                    <a:cubicBezTo>
                      <a:pt x="3409" y="6117"/>
                      <a:pt x="3083" y="6468"/>
                      <a:pt x="2807" y="6844"/>
                    </a:cubicBezTo>
                    <a:cubicBezTo>
                      <a:pt x="2857" y="6844"/>
                      <a:pt x="2857" y="6869"/>
                      <a:pt x="2857" y="6894"/>
                    </a:cubicBezTo>
                    <a:cubicBezTo>
                      <a:pt x="2857" y="6869"/>
                      <a:pt x="2832" y="6869"/>
                      <a:pt x="2807" y="6844"/>
                    </a:cubicBezTo>
                    <a:cubicBezTo>
                      <a:pt x="2231" y="7621"/>
                      <a:pt x="1554" y="8323"/>
                      <a:pt x="1153" y="9225"/>
                    </a:cubicBezTo>
                    <a:lnTo>
                      <a:pt x="952" y="9375"/>
                    </a:lnTo>
                    <a:cubicBezTo>
                      <a:pt x="852" y="9450"/>
                      <a:pt x="802" y="9526"/>
                      <a:pt x="802" y="9626"/>
                    </a:cubicBezTo>
                    <a:cubicBezTo>
                      <a:pt x="652" y="9726"/>
                      <a:pt x="602" y="9876"/>
                      <a:pt x="577" y="10027"/>
                    </a:cubicBezTo>
                    <a:cubicBezTo>
                      <a:pt x="326" y="10453"/>
                      <a:pt x="251" y="10954"/>
                      <a:pt x="176" y="11430"/>
                    </a:cubicBezTo>
                    <a:cubicBezTo>
                      <a:pt x="0" y="11606"/>
                      <a:pt x="25" y="11806"/>
                      <a:pt x="201" y="11907"/>
                    </a:cubicBezTo>
                    <a:cubicBezTo>
                      <a:pt x="262" y="11943"/>
                      <a:pt x="312" y="11959"/>
                      <a:pt x="355" y="11959"/>
                    </a:cubicBezTo>
                    <a:cubicBezTo>
                      <a:pt x="486" y="11959"/>
                      <a:pt x="539" y="11807"/>
                      <a:pt x="577" y="11656"/>
                    </a:cubicBezTo>
                    <a:cubicBezTo>
                      <a:pt x="852" y="11105"/>
                      <a:pt x="1128" y="10578"/>
                      <a:pt x="1404" y="10052"/>
                    </a:cubicBezTo>
                    <a:cubicBezTo>
                      <a:pt x="1479" y="10002"/>
                      <a:pt x="1554" y="9927"/>
                      <a:pt x="1554" y="9826"/>
                    </a:cubicBezTo>
                    <a:cubicBezTo>
                      <a:pt x="1604" y="9776"/>
                      <a:pt x="1604" y="9726"/>
                      <a:pt x="1604" y="9676"/>
                    </a:cubicBezTo>
                    <a:cubicBezTo>
                      <a:pt x="1955" y="9200"/>
                      <a:pt x="2331" y="8749"/>
                      <a:pt x="2757" y="8348"/>
                    </a:cubicBezTo>
                    <a:cubicBezTo>
                      <a:pt x="3459" y="7671"/>
                      <a:pt x="4211" y="7019"/>
                      <a:pt x="4812" y="6242"/>
                    </a:cubicBezTo>
                    <a:lnTo>
                      <a:pt x="7018" y="4438"/>
                    </a:lnTo>
                    <a:cubicBezTo>
                      <a:pt x="7193" y="4363"/>
                      <a:pt x="7369" y="4262"/>
                      <a:pt x="7419" y="4062"/>
                    </a:cubicBezTo>
                    <a:cubicBezTo>
                      <a:pt x="7544" y="4037"/>
                      <a:pt x="7619" y="3962"/>
                      <a:pt x="7669" y="3861"/>
                    </a:cubicBezTo>
                    <a:cubicBezTo>
                      <a:pt x="7719" y="3861"/>
                      <a:pt x="7770" y="3836"/>
                      <a:pt x="7820" y="3786"/>
                    </a:cubicBezTo>
                    <a:cubicBezTo>
                      <a:pt x="7833" y="3790"/>
                      <a:pt x="7846" y="3791"/>
                      <a:pt x="7858" y="3791"/>
                    </a:cubicBezTo>
                    <a:cubicBezTo>
                      <a:pt x="7939" y="3791"/>
                      <a:pt x="7998" y="3723"/>
                      <a:pt x="8020" y="3636"/>
                    </a:cubicBezTo>
                    <a:cubicBezTo>
                      <a:pt x="8120" y="3611"/>
                      <a:pt x="8196" y="3561"/>
                      <a:pt x="8221" y="3460"/>
                    </a:cubicBezTo>
                    <a:cubicBezTo>
                      <a:pt x="8471" y="3235"/>
                      <a:pt x="8897" y="3310"/>
                      <a:pt x="9048" y="2909"/>
                    </a:cubicBezTo>
                    <a:cubicBezTo>
                      <a:pt x="9424" y="2683"/>
                      <a:pt x="9825" y="2458"/>
                      <a:pt x="10201" y="2232"/>
                    </a:cubicBezTo>
                    <a:cubicBezTo>
                      <a:pt x="10226" y="2232"/>
                      <a:pt x="10226" y="2207"/>
                      <a:pt x="10251" y="2207"/>
                    </a:cubicBezTo>
                    <a:cubicBezTo>
                      <a:pt x="10451" y="2082"/>
                      <a:pt x="10652" y="1982"/>
                      <a:pt x="10877" y="1881"/>
                    </a:cubicBezTo>
                    <a:cubicBezTo>
                      <a:pt x="11328" y="1656"/>
                      <a:pt x="11855" y="1581"/>
                      <a:pt x="12256" y="1255"/>
                    </a:cubicBezTo>
                    <a:cubicBezTo>
                      <a:pt x="12331" y="1255"/>
                      <a:pt x="12381" y="1255"/>
                      <a:pt x="12431" y="1205"/>
                    </a:cubicBezTo>
                    <a:cubicBezTo>
                      <a:pt x="12515" y="1205"/>
                      <a:pt x="12598" y="1194"/>
                      <a:pt x="12682" y="1194"/>
                    </a:cubicBezTo>
                    <a:cubicBezTo>
                      <a:pt x="12724" y="1194"/>
                      <a:pt x="12765" y="1196"/>
                      <a:pt x="12807" y="1205"/>
                    </a:cubicBezTo>
                    <a:cubicBezTo>
                      <a:pt x="13183" y="1205"/>
                      <a:pt x="13509" y="1130"/>
                      <a:pt x="13509" y="678"/>
                    </a:cubicBezTo>
                    <a:cubicBezTo>
                      <a:pt x="13533" y="270"/>
                      <a:pt x="13235" y="0"/>
                      <a:pt x="1279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84" name="Google Shape;884;p35"/>
              <p:cNvSpPr/>
              <p:nvPr/>
            </p:nvSpPr>
            <p:spPr>
              <a:xfrm>
                <a:off x="5058425" y="2743550"/>
                <a:ext cx="144150" cy="164875"/>
              </a:xfrm>
              <a:custGeom>
                <a:avLst/>
                <a:gdLst/>
                <a:ahLst/>
                <a:cxnLst/>
                <a:rect l="l" t="t" r="r" b="b"/>
                <a:pathLst>
                  <a:path w="5766" h="6595" extrusionOk="0">
                    <a:moveTo>
                      <a:pt x="1429" y="586"/>
                    </a:moveTo>
                    <a:lnTo>
                      <a:pt x="1429" y="586"/>
                    </a:lnTo>
                    <a:cubicBezTo>
                      <a:pt x="1404" y="686"/>
                      <a:pt x="1379" y="786"/>
                      <a:pt x="1354" y="886"/>
                    </a:cubicBezTo>
                    <a:cubicBezTo>
                      <a:pt x="1304" y="836"/>
                      <a:pt x="1304" y="761"/>
                      <a:pt x="1429" y="586"/>
                    </a:cubicBezTo>
                    <a:close/>
                    <a:moveTo>
                      <a:pt x="3585" y="0"/>
                    </a:moveTo>
                    <a:cubicBezTo>
                      <a:pt x="3537" y="0"/>
                      <a:pt x="3487" y="12"/>
                      <a:pt x="3434" y="34"/>
                    </a:cubicBezTo>
                    <a:cubicBezTo>
                      <a:pt x="2758" y="185"/>
                      <a:pt x="2056" y="235"/>
                      <a:pt x="1429" y="586"/>
                    </a:cubicBezTo>
                    <a:cubicBezTo>
                      <a:pt x="502" y="836"/>
                      <a:pt x="76" y="1463"/>
                      <a:pt x="51" y="2390"/>
                    </a:cubicBezTo>
                    <a:cubicBezTo>
                      <a:pt x="26" y="2666"/>
                      <a:pt x="26" y="2941"/>
                      <a:pt x="1" y="3192"/>
                    </a:cubicBezTo>
                    <a:cubicBezTo>
                      <a:pt x="26" y="3317"/>
                      <a:pt x="26" y="3468"/>
                      <a:pt x="51" y="3593"/>
                    </a:cubicBezTo>
                    <a:cubicBezTo>
                      <a:pt x="201" y="4571"/>
                      <a:pt x="377" y="5548"/>
                      <a:pt x="1454" y="5974"/>
                    </a:cubicBezTo>
                    <a:cubicBezTo>
                      <a:pt x="1529" y="6149"/>
                      <a:pt x="1680" y="6200"/>
                      <a:pt x="1830" y="6200"/>
                    </a:cubicBezTo>
                    <a:cubicBezTo>
                      <a:pt x="2110" y="6479"/>
                      <a:pt x="2397" y="6595"/>
                      <a:pt x="2696" y="6595"/>
                    </a:cubicBezTo>
                    <a:cubicBezTo>
                      <a:pt x="2934" y="6595"/>
                      <a:pt x="3179" y="6522"/>
                      <a:pt x="3434" y="6400"/>
                    </a:cubicBezTo>
                    <a:cubicBezTo>
                      <a:pt x="4011" y="6275"/>
                      <a:pt x="4437" y="5949"/>
                      <a:pt x="4637" y="5398"/>
                    </a:cubicBezTo>
                    <a:lnTo>
                      <a:pt x="4838" y="5197"/>
                    </a:lnTo>
                    <a:cubicBezTo>
                      <a:pt x="4913" y="5147"/>
                      <a:pt x="4963" y="5072"/>
                      <a:pt x="5013" y="4997"/>
                    </a:cubicBezTo>
                    <a:cubicBezTo>
                      <a:pt x="5038" y="4821"/>
                      <a:pt x="5088" y="4671"/>
                      <a:pt x="5138" y="4495"/>
                    </a:cubicBezTo>
                    <a:cubicBezTo>
                      <a:pt x="5138" y="4295"/>
                      <a:pt x="5214" y="4119"/>
                      <a:pt x="5264" y="3944"/>
                    </a:cubicBezTo>
                    <a:cubicBezTo>
                      <a:pt x="5314" y="3819"/>
                      <a:pt x="5339" y="3668"/>
                      <a:pt x="5339" y="3518"/>
                    </a:cubicBezTo>
                    <a:cubicBezTo>
                      <a:pt x="5289" y="2941"/>
                      <a:pt x="5765" y="2340"/>
                      <a:pt x="5264" y="1789"/>
                    </a:cubicBezTo>
                    <a:cubicBezTo>
                      <a:pt x="5063" y="1287"/>
                      <a:pt x="4938" y="711"/>
                      <a:pt x="4437" y="385"/>
                    </a:cubicBezTo>
                    <a:cubicBezTo>
                      <a:pt x="4380" y="252"/>
                      <a:pt x="4280" y="191"/>
                      <a:pt x="4158" y="191"/>
                    </a:cubicBezTo>
                    <a:cubicBezTo>
                      <a:pt x="4119" y="191"/>
                      <a:pt x="4078" y="197"/>
                      <a:pt x="4036" y="210"/>
                    </a:cubicBezTo>
                    <a:cubicBezTo>
                      <a:pt x="3961" y="185"/>
                      <a:pt x="3910" y="185"/>
                      <a:pt x="3860" y="185"/>
                    </a:cubicBezTo>
                    <a:cubicBezTo>
                      <a:pt x="3790" y="62"/>
                      <a:pt x="3695" y="0"/>
                      <a:pt x="35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85" name="Google Shape;885;p35"/>
              <p:cNvSpPr/>
              <p:nvPr/>
            </p:nvSpPr>
            <p:spPr>
              <a:xfrm>
                <a:off x="4767075" y="2536175"/>
                <a:ext cx="122200" cy="117875"/>
              </a:xfrm>
              <a:custGeom>
                <a:avLst/>
                <a:gdLst/>
                <a:ahLst/>
                <a:cxnLst/>
                <a:rect l="l" t="t" r="r" b="b"/>
                <a:pathLst>
                  <a:path w="4888" h="4715" extrusionOk="0">
                    <a:moveTo>
                      <a:pt x="2183" y="1"/>
                    </a:moveTo>
                    <a:cubicBezTo>
                      <a:pt x="1659" y="1"/>
                      <a:pt x="1164" y="296"/>
                      <a:pt x="677" y="886"/>
                    </a:cubicBezTo>
                    <a:cubicBezTo>
                      <a:pt x="0" y="1738"/>
                      <a:pt x="376" y="2515"/>
                      <a:pt x="777" y="3292"/>
                    </a:cubicBezTo>
                    <a:cubicBezTo>
                      <a:pt x="802" y="3342"/>
                      <a:pt x="827" y="3417"/>
                      <a:pt x="878" y="3467"/>
                    </a:cubicBezTo>
                    <a:cubicBezTo>
                      <a:pt x="1323" y="4262"/>
                      <a:pt x="2011" y="4714"/>
                      <a:pt x="2703" y="4714"/>
                    </a:cubicBezTo>
                    <a:cubicBezTo>
                      <a:pt x="3102" y="4714"/>
                      <a:pt x="3503" y="4564"/>
                      <a:pt x="3860" y="4244"/>
                    </a:cubicBezTo>
                    <a:cubicBezTo>
                      <a:pt x="4136" y="4144"/>
                      <a:pt x="4286" y="3968"/>
                      <a:pt x="4286" y="3667"/>
                    </a:cubicBezTo>
                    <a:cubicBezTo>
                      <a:pt x="4888" y="2941"/>
                      <a:pt x="4812" y="2189"/>
                      <a:pt x="4311" y="1437"/>
                    </a:cubicBezTo>
                    <a:cubicBezTo>
                      <a:pt x="4286" y="1161"/>
                      <a:pt x="4111" y="986"/>
                      <a:pt x="3885" y="860"/>
                    </a:cubicBezTo>
                    <a:cubicBezTo>
                      <a:pt x="3760" y="635"/>
                      <a:pt x="3584" y="485"/>
                      <a:pt x="3334" y="434"/>
                    </a:cubicBezTo>
                    <a:cubicBezTo>
                      <a:pt x="2931" y="145"/>
                      <a:pt x="2550" y="1"/>
                      <a:pt x="21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86" name="Google Shape;886;p35"/>
              <p:cNvSpPr/>
              <p:nvPr/>
            </p:nvSpPr>
            <p:spPr>
              <a:xfrm>
                <a:off x="4827850" y="2117250"/>
                <a:ext cx="99650" cy="55100"/>
              </a:xfrm>
              <a:custGeom>
                <a:avLst/>
                <a:gdLst/>
                <a:ahLst/>
                <a:cxnLst/>
                <a:rect l="l" t="t" r="r" b="b"/>
                <a:pathLst>
                  <a:path w="3986" h="2204" extrusionOk="0">
                    <a:moveTo>
                      <a:pt x="1746" y="1"/>
                    </a:moveTo>
                    <a:cubicBezTo>
                      <a:pt x="1452" y="1"/>
                      <a:pt x="1154" y="48"/>
                      <a:pt x="853" y="149"/>
                    </a:cubicBezTo>
                    <a:cubicBezTo>
                      <a:pt x="1" y="901"/>
                      <a:pt x="51" y="1402"/>
                      <a:pt x="1003" y="1953"/>
                    </a:cubicBezTo>
                    <a:cubicBezTo>
                      <a:pt x="1204" y="2053"/>
                      <a:pt x="1429" y="2104"/>
                      <a:pt x="1655" y="2204"/>
                    </a:cubicBezTo>
                    <a:cubicBezTo>
                      <a:pt x="2256" y="2204"/>
                      <a:pt x="2858" y="2204"/>
                      <a:pt x="3434" y="1978"/>
                    </a:cubicBezTo>
                    <a:cubicBezTo>
                      <a:pt x="3509" y="1903"/>
                      <a:pt x="3584" y="1853"/>
                      <a:pt x="3635" y="1728"/>
                    </a:cubicBezTo>
                    <a:cubicBezTo>
                      <a:pt x="3985" y="1151"/>
                      <a:pt x="3509" y="800"/>
                      <a:pt x="3234" y="399"/>
                    </a:cubicBezTo>
                    <a:cubicBezTo>
                      <a:pt x="2756" y="144"/>
                      <a:pt x="2258" y="1"/>
                      <a:pt x="174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87" name="Google Shape;887;p35"/>
              <p:cNvSpPr/>
              <p:nvPr/>
            </p:nvSpPr>
            <p:spPr>
              <a:xfrm>
                <a:off x="5353550" y="2105925"/>
                <a:ext cx="91500" cy="57650"/>
              </a:xfrm>
              <a:custGeom>
                <a:avLst/>
                <a:gdLst/>
                <a:ahLst/>
                <a:cxnLst/>
                <a:rect l="l" t="t" r="r" b="b"/>
                <a:pathLst>
                  <a:path w="3660" h="2306" extrusionOk="0">
                    <a:moveTo>
                      <a:pt x="1855" y="0"/>
                    </a:moveTo>
                    <a:cubicBezTo>
                      <a:pt x="1730" y="0"/>
                      <a:pt x="1579" y="0"/>
                      <a:pt x="1454" y="25"/>
                    </a:cubicBezTo>
                    <a:cubicBezTo>
                      <a:pt x="1303" y="50"/>
                      <a:pt x="1128" y="75"/>
                      <a:pt x="1053" y="226"/>
                    </a:cubicBezTo>
                    <a:cubicBezTo>
                      <a:pt x="1033" y="303"/>
                      <a:pt x="1010" y="328"/>
                      <a:pt x="985" y="328"/>
                    </a:cubicBezTo>
                    <a:cubicBezTo>
                      <a:pt x="944" y="328"/>
                      <a:pt x="898" y="266"/>
                      <a:pt x="852" y="251"/>
                    </a:cubicBezTo>
                    <a:cubicBezTo>
                      <a:pt x="802" y="251"/>
                      <a:pt x="727" y="226"/>
                      <a:pt x="652" y="226"/>
                    </a:cubicBezTo>
                    <a:cubicBezTo>
                      <a:pt x="602" y="301"/>
                      <a:pt x="527" y="376"/>
                      <a:pt x="476" y="451"/>
                    </a:cubicBezTo>
                    <a:cubicBezTo>
                      <a:pt x="0" y="1053"/>
                      <a:pt x="0" y="1354"/>
                      <a:pt x="501" y="1730"/>
                    </a:cubicBezTo>
                    <a:cubicBezTo>
                      <a:pt x="852" y="1980"/>
                      <a:pt x="1203" y="2256"/>
                      <a:pt x="1654" y="2256"/>
                    </a:cubicBezTo>
                    <a:cubicBezTo>
                      <a:pt x="2181" y="2231"/>
                      <a:pt x="2757" y="2306"/>
                      <a:pt x="3258" y="2055"/>
                    </a:cubicBezTo>
                    <a:lnTo>
                      <a:pt x="3258" y="2030"/>
                    </a:lnTo>
                    <a:cubicBezTo>
                      <a:pt x="3334" y="1980"/>
                      <a:pt x="3384" y="1905"/>
                      <a:pt x="3459" y="1855"/>
                    </a:cubicBezTo>
                    <a:lnTo>
                      <a:pt x="3459" y="1830"/>
                    </a:lnTo>
                    <a:cubicBezTo>
                      <a:pt x="3484" y="1805"/>
                      <a:pt x="3509" y="1755"/>
                      <a:pt x="3509" y="1730"/>
                    </a:cubicBezTo>
                    <a:cubicBezTo>
                      <a:pt x="3559" y="1704"/>
                      <a:pt x="3609" y="1654"/>
                      <a:pt x="3659" y="1629"/>
                    </a:cubicBezTo>
                    <a:cubicBezTo>
                      <a:pt x="3484" y="577"/>
                      <a:pt x="3183" y="276"/>
                      <a:pt x="185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sp>
        <p:nvSpPr>
          <p:cNvPr id="888" name="Google Shape;888;p35"/>
          <p:cNvSpPr/>
          <p:nvPr/>
        </p:nvSpPr>
        <p:spPr>
          <a:xfrm>
            <a:off x="8797501" y="2617118"/>
            <a:ext cx="295767" cy="293033"/>
          </a:xfrm>
          <a:custGeom>
            <a:avLst/>
            <a:gdLst/>
            <a:ahLst/>
            <a:cxnLst/>
            <a:rect l="l" t="t" r="r" b="b"/>
            <a:pathLst>
              <a:path w="8873" h="8791" extrusionOk="0">
                <a:moveTo>
                  <a:pt x="5657" y="0"/>
                </a:moveTo>
                <a:cubicBezTo>
                  <a:pt x="5541" y="0"/>
                  <a:pt x="5462" y="101"/>
                  <a:pt x="5414" y="307"/>
                </a:cubicBezTo>
                <a:cubicBezTo>
                  <a:pt x="5263" y="809"/>
                  <a:pt x="4913" y="1160"/>
                  <a:pt x="4712" y="1611"/>
                </a:cubicBezTo>
                <a:cubicBezTo>
                  <a:pt x="4628" y="1793"/>
                  <a:pt x="4520" y="1874"/>
                  <a:pt x="4397" y="1874"/>
                </a:cubicBezTo>
                <a:cubicBezTo>
                  <a:pt x="4301" y="1874"/>
                  <a:pt x="4196" y="1824"/>
                  <a:pt x="4085" y="1736"/>
                </a:cubicBezTo>
                <a:cubicBezTo>
                  <a:pt x="3935" y="1661"/>
                  <a:pt x="3835" y="1535"/>
                  <a:pt x="3709" y="1435"/>
                </a:cubicBezTo>
                <a:cubicBezTo>
                  <a:pt x="3735" y="1134"/>
                  <a:pt x="3584" y="909"/>
                  <a:pt x="3359" y="759"/>
                </a:cubicBezTo>
                <a:cubicBezTo>
                  <a:pt x="3195" y="636"/>
                  <a:pt x="2861" y="572"/>
                  <a:pt x="2550" y="572"/>
                </a:cubicBezTo>
                <a:cubicBezTo>
                  <a:pt x="2289" y="572"/>
                  <a:pt x="2044" y="617"/>
                  <a:pt x="1930" y="708"/>
                </a:cubicBezTo>
                <a:cubicBezTo>
                  <a:pt x="1629" y="959"/>
                  <a:pt x="1679" y="1410"/>
                  <a:pt x="1980" y="1987"/>
                </a:cubicBezTo>
                <a:cubicBezTo>
                  <a:pt x="2231" y="2438"/>
                  <a:pt x="2607" y="2789"/>
                  <a:pt x="3058" y="3139"/>
                </a:cubicBezTo>
                <a:cubicBezTo>
                  <a:pt x="2682" y="3390"/>
                  <a:pt x="2356" y="3566"/>
                  <a:pt x="2105" y="3816"/>
                </a:cubicBezTo>
                <a:cubicBezTo>
                  <a:pt x="1529" y="4368"/>
                  <a:pt x="777" y="4693"/>
                  <a:pt x="301" y="5320"/>
                </a:cubicBezTo>
                <a:cubicBezTo>
                  <a:pt x="0" y="5721"/>
                  <a:pt x="0" y="6147"/>
                  <a:pt x="351" y="6498"/>
                </a:cubicBezTo>
                <a:cubicBezTo>
                  <a:pt x="535" y="6710"/>
                  <a:pt x="750" y="6802"/>
                  <a:pt x="979" y="6802"/>
                </a:cubicBezTo>
                <a:cubicBezTo>
                  <a:pt x="1157" y="6802"/>
                  <a:pt x="1343" y="6747"/>
                  <a:pt x="1529" y="6648"/>
                </a:cubicBezTo>
                <a:cubicBezTo>
                  <a:pt x="1905" y="6448"/>
                  <a:pt x="2281" y="6222"/>
                  <a:pt x="2657" y="6022"/>
                </a:cubicBezTo>
                <a:cubicBezTo>
                  <a:pt x="2802" y="5957"/>
                  <a:pt x="2948" y="5851"/>
                  <a:pt x="3107" y="5851"/>
                </a:cubicBezTo>
                <a:cubicBezTo>
                  <a:pt x="3194" y="5851"/>
                  <a:pt x="3286" y="5883"/>
                  <a:pt x="3384" y="5972"/>
                </a:cubicBezTo>
                <a:cubicBezTo>
                  <a:pt x="3609" y="6197"/>
                  <a:pt x="3785" y="6423"/>
                  <a:pt x="3634" y="6749"/>
                </a:cubicBezTo>
                <a:cubicBezTo>
                  <a:pt x="3409" y="7250"/>
                  <a:pt x="3760" y="7726"/>
                  <a:pt x="3785" y="8202"/>
                </a:cubicBezTo>
                <a:cubicBezTo>
                  <a:pt x="3785" y="8516"/>
                  <a:pt x="4327" y="8790"/>
                  <a:pt x="4710" y="8790"/>
                </a:cubicBezTo>
                <a:cubicBezTo>
                  <a:pt x="4755" y="8790"/>
                  <a:pt x="4798" y="8786"/>
                  <a:pt x="4837" y="8779"/>
                </a:cubicBezTo>
                <a:cubicBezTo>
                  <a:pt x="5238" y="8703"/>
                  <a:pt x="5263" y="8378"/>
                  <a:pt x="5339" y="8052"/>
                </a:cubicBezTo>
                <a:cubicBezTo>
                  <a:pt x="5489" y="7150"/>
                  <a:pt x="5564" y="6272"/>
                  <a:pt x="5514" y="5370"/>
                </a:cubicBezTo>
                <a:cubicBezTo>
                  <a:pt x="5642" y="4820"/>
                  <a:pt x="5744" y="4619"/>
                  <a:pt x="6044" y="4619"/>
                </a:cubicBezTo>
                <a:cubicBezTo>
                  <a:pt x="6154" y="4619"/>
                  <a:pt x="6291" y="4646"/>
                  <a:pt x="6466" y="4693"/>
                </a:cubicBezTo>
                <a:cubicBezTo>
                  <a:pt x="6918" y="4819"/>
                  <a:pt x="7344" y="4969"/>
                  <a:pt x="7795" y="5094"/>
                </a:cubicBezTo>
                <a:cubicBezTo>
                  <a:pt x="7891" y="5122"/>
                  <a:pt x="7986" y="5136"/>
                  <a:pt x="8076" y="5136"/>
                </a:cubicBezTo>
                <a:cubicBezTo>
                  <a:pt x="8315" y="5136"/>
                  <a:pt x="8527" y="5037"/>
                  <a:pt x="8672" y="4819"/>
                </a:cubicBezTo>
                <a:cubicBezTo>
                  <a:pt x="8872" y="4493"/>
                  <a:pt x="8572" y="4267"/>
                  <a:pt x="8446" y="4017"/>
                </a:cubicBezTo>
                <a:cubicBezTo>
                  <a:pt x="8296" y="3766"/>
                  <a:pt x="8045" y="3666"/>
                  <a:pt x="7770" y="3616"/>
                </a:cubicBezTo>
                <a:cubicBezTo>
                  <a:pt x="7519" y="3566"/>
                  <a:pt x="7268" y="3515"/>
                  <a:pt x="6993" y="3440"/>
                </a:cubicBezTo>
                <a:cubicBezTo>
                  <a:pt x="5715" y="3064"/>
                  <a:pt x="5715" y="3064"/>
                  <a:pt x="6366" y="1886"/>
                </a:cubicBezTo>
                <a:cubicBezTo>
                  <a:pt x="6717" y="1285"/>
                  <a:pt x="6742" y="784"/>
                  <a:pt x="6166" y="332"/>
                </a:cubicBezTo>
                <a:cubicBezTo>
                  <a:pt x="5946" y="113"/>
                  <a:pt x="5780" y="0"/>
                  <a:pt x="565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889" name="Google Shape;889;p35"/>
          <p:cNvGrpSpPr/>
          <p:nvPr/>
        </p:nvGrpSpPr>
        <p:grpSpPr>
          <a:xfrm>
            <a:off x="10276233" y="1432433"/>
            <a:ext cx="255728" cy="405703"/>
            <a:chOff x="7707175" y="1074324"/>
            <a:chExt cx="191796" cy="304277"/>
          </a:xfrm>
        </p:grpSpPr>
        <p:sp>
          <p:nvSpPr>
            <p:cNvPr id="890" name="Google Shape;890;p35"/>
            <p:cNvSpPr/>
            <p:nvPr/>
          </p:nvSpPr>
          <p:spPr>
            <a:xfrm>
              <a:off x="7773074" y="1247243"/>
              <a:ext cx="125898" cy="131358"/>
            </a:xfrm>
            <a:custGeom>
              <a:avLst/>
              <a:gdLst/>
              <a:ahLst/>
              <a:cxnLst/>
              <a:rect l="l" t="t" r="r" b="b"/>
              <a:pathLst>
                <a:path w="3735" h="3897" extrusionOk="0">
                  <a:moveTo>
                    <a:pt x="1765" y="0"/>
                  </a:moveTo>
                  <a:cubicBezTo>
                    <a:pt x="1753" y="0"/>
                    <a:pt x="1741" y="0"/>
                    <a:pt x="1729" y="1"/>
                  </a:cubicBezTo>
                  <a:cubicBezTo>
                    <a:pt x="1579" y="1"/>
                    <a:pt x="1404" y="51"/>
                    <a:pt x="1253" y="126"/>
                  </a:cubicBezTo>
                  <a:cubicBezTo>
                    <a:pt x="451" y="577"/>
                    <a:pt x="0" y="2031"/>
                    <a:pt x="351" y="2908"/>
                  </a:cubicBezTo>
                  <a:cubicBezTo>
                    <a:pt x="501" y="3184"/>
                    <a:pt x="752" y="3334"/>
                    <a:pt x="927" y="3560"/>
                  </a:cubicBezTo>
                  <a:cubicBezTo>
                    <a:pt x="1304" y="3783"/>
                    <a:pt x="1647" y="3896"/>
                    <a:pt x="1971" y="3896"/>
                  </a:cubicBezTo>
                  <a:cubicBezTo>
                    <a:pt x="2336" y="3896"/>
                    <a:pt x="2675" y="3752"/>
                    <a:pt x="3008" y="3460"/>
                  </a:cubicBezTo>
                  <a:cubicBezTo>
                    <a:pt x="3509" y="3034"/>
                    <a:pt x="3734" y="2081"/>
                    <a:pt x="3509" y="1430"/>
                  </a:cubicBezTo>
                  <a:cubicBezTo>
                    <a:pt x="3238" y="667"/>
                    <a:pt x="2412" y="0"/>
                    <a:pt x="1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1" name="Google Shape;891;p35"/>
            <p:cNvSpPr/>
            <p:nvPr/>
          </p:nvSpPr>
          <p:spPr>
            <a:xfrm>
              <a:off x="7707175" y="1074324"/>
              <a:ext cx="75201" cy="65527"/>
            </a:xfrm>
            <a:custGeom>
              <a:avLst/>
              <a:gdLst/>
              <a:ahLst/>
              <a:cxnLst/>
              <a:rect l="l" t="t" r="r" b="b"/>
              <a:pathLst>
                <a:path w="2231" h="1944" extrusionOk="0">
                  <a:moveTo>
                    <a:pt x="786" y="0"/>
                  </a:moveTo>
                  <a:cubicBezTo>
                    <a:pt x="663" y="0"/>
                    <a:pt x="565" y="70"/>
                    <a:pt x="526" y="244"/>
                  </a:cubicBezTo>
                  <a:cubicBezTo>
                    <a:pt x="351" y="294"/>
                    <a:pt x="276" y="419"/>
                    <a:pt x="276" y="620"/>
                  </a:cubicBezTo>
                  <a:cubicBezTo>
                    <a:pt x="75" y="770"/>
                    <a:pt x="0" y="970"/>
                    <a:pt x="100" y="1221"/>
                  </a:cubicBezTo>
                  <a:cubicBezTo>
                    <a:pt x="123" y="1723"/>
                    <a:pt x="395" y="1851"/>
                    <a:pt x="784" y="1851"/>
                  </a:cubicBezTo>
                  <a:cubicBezTo>
                    <a:pt x="823" y="1851"/>
                    <a:pt x="862" y="1850"/>
                    <a:pt x="902" y="1848"/>
                  </a:cubicBezTo>
                  <a:cubicBezTo>
                    <a:pt x="1106" y="1907"/>
                    <a:pt x="1252" y="1943"/>
                    <a:pt x="1366" y="1943"/>
                  </a:cubicBezTo>
                  <a:cubicBezTo>
                    <a:pt x="1592" y="1943"/>
                    <a:pt x="1697" y="1803"/>
                    <a:pt x="1880" y="1422"/>
                  </a:cubicBezTo>
                  <a:lnTo>
                    <a:pt x="1905" y="1221"/>
                  </a:lnTo>
                  <a:cubicBezTo>
                    <a:pt x="2231" y="569"/>
                    <a:pt x="2231" y="569"/>
                    <a:pt x="1504" y="68"/>
                  </a:cubicBezTo>
                  <a:cubicBezTo>
                    <a:pt x="1454" y="43"/>
                    <a:pt x="1379" y="43"/>
                    <a:pt x="1303" y="43"/>
                  </a:cubicBezTo>
                  <a:cubicBezTo>
                    <a:pt x="1178" y="43"/>
                    <a:pt x="1053" y="18"/>
                    <a:pt x="902" y="18"/>
                  </a:cubicBezTo>
                  <a:cubicBezTo>
                    <a:pt x="862" y="7"/>
                    <a:pt x="823" y="0"/>
                    <a:pt x="7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892" name="Google Shape;892;p35"/>
          <p:cNvSpPr/>
          <p:nvPr/>
        </p:nvSpPr>
        <p:spPr>
          <a:xfrm rot="2945017">
            <a:off x="2697889" y="2584703"/>
            <a:ext cx="478672" cy="544916"/>
          </a:xfrm>
          <a:custGeom>
            <a:avLst/>
            <a:gdLst/>
            <a:ahLst/>
            <a:cxnLst/>
            <a:rect l="l" t="t" r="r" b="b"/>
            <a:pathLst>
              <a:path w="11099" h="12635" extrusionOk="0">
                <a:moveTo>
                  <a:pt x="5421" y="7516"/>
                </a:moveTo>
                <a:cubicBezTo>
                  <a:pt x="5626" y="7516"/>
                  <a:pt x="5845" y="7540"/>
                  <a:pt x="6076" y="7594"/>
                </a:cubicBezTo>
                <a:cubicBezTo>
                  <a:pt x="5865" y="8490"/>
                  <a:pt x="5230" y="9611"/>
                  <a:pt x="4308" y="9611"/>
                </a:cubicBezTo>
                <a:cubicBezTo>
                  <a:pt x="4294" y="9611"/>
                  <a:pt x="4280" y="9610"/>
                  <a:pt x="4265" y="9610"/>
                </a:cubicBezTo>
                <a:cubicBezTo>
                  <a:pt x="2817" y="9553"/>
                  <a:pt x="3538" y="7516"/>
                  <a:pt x="5421" y="7516"/>
                </a:cubicBezTo>
                <a:close/>
                <a:moveTo>
                  <a:pt x="919" y="1"/>
                </a:moveTo>
                <a:cubicBezTo>
                  <a:pt x="578" y="1"/>
                  <a:pt x="349" y="173"/>
                  <a:pt x="260" y="466"/>
                </a:cubicBezTo>
                <a:cubicBezTo>
                  <a:pt x="1" y="1304"/>
                  <a:pt x="1080" y="1429"/>
                  <a:pt x="1928" y="1625"/>
                </a:cubicBezTo>
                <a:cubicBezTo>
                  <a:pt x="3489" y="1982"/>
                  <a:pt x="4658" y="2928"/>
                  <a:pt x="5657" y="4114"/>
                </a:cubicBezTo>
                <a:cubicBezTo>
                  <a:pt x="6130" y="4676"/>
                  <a:pt x="6424" y="5328"/>
                  <a:pt x="6353" y="6139"/>
                </a:cubicBezTo>
                <a:cubicBezTo>
                  <a:pt x="5844" y="6148"/>
                  <a:pt x="5398" y="6131"/>
                  <a:pt x="4970" y="6175"/>
                </a:cubicBezTo>
                <a:cubicBezTo>
                  <a:pt x="3650" y="6318"/>
                  <a:pt x="2713" y="6996"/>
                  <a:pt x="2213" y="8227"/>
                </a:cubicBezTo>
                <a:cubicBezTo>
                  <a:pt x="1614" y="9737"/>
                  <a:pt x="2880" y="10992"/>
                  <a:pt x="4329" y="10992"/>
                </a:cubicBezTo>
                <a:cubicBezTo>
                  <a:pt x="4909" y="10992"/>
                  <a:pt x="5519" y="10790"/>
                  <a:pt x="6049" y="10323"/>
                </a:cubicBezTo>
                <a:cubicBezTo>
                  <a:pt x="6611" y="9833"/>
                  <a:pt x="6950" y="9208"/>
                  <a:pt x="7254" y="8548"/>
                </a:cubicBezTo>
                <a:cubicBezTo>
                  <a:pt x="7396" y="8244"/>
                  <a:pt x="7466" y="8109"/>
                  <a:pt x="7590" y="8109"/>
                </a:cubicBezTo>
                <a:cubicBezTo>
                  <a:pt x="7684" y="8109"/>
                  <a:pt x="7809" y="8187"/>
                  <a:pt x="8021" y="8325"/>
                </a:cubicBezTo>
                <a:cubicBezTo>
                  <a:pt x="9207" y="9074"/>
                  <a:pt x="9743" y="10127"/>
                  <a:pt x="9528" y="11537"/>
                </a:cubicBezTo>
                <a:cubicBezTo>
                  <a:pt x="9421" y="12215"/>
                  <a:pt x="9600" y="12554"/>
                  <a:pt x="10055" y="12625"/>
                </a:cubicBezTo>
                <a:cubicBezTo>
                  <a:pt x="10094" y="12631"/>
                  <a:pt x="10132" y="12634"/>
                  <a:pt x="10169" y="12634"/>
                </a:cubicBezTo>
                <a:cubicBezTo>
                  <a:pt x="11098" y="12634"/>
                  <a:pt x="11087" y="10723"/>
                  <a:pt x="10795" y="9761"/>
                </a:cubicBezTo>
                <a:cubicBezTo>
                  <a:pt x="10394" y="8441"/>
                  <a:pt x="9546" y="7522"/>
                  <a:pt x="8342" y="6907"/>
                </a:cubicBezTo>
                <a:cubicBezTo>
                  <a:pt x="7958" y="6710"/>
                  <a:pt x="7762" y="6496"/>
                  <a:pt x="7771" y="6032"/>
                </a:cubicBezTo>
                <a:cubicBezTo>
                  <a:pt x="7789" y="5078"/>
                  <a:pt x="7468" y="4213"/>
                  <a:pt x="6888" y="3454"/>
                </a:cubicBezTo>
                <a:cubicBezTo>
                  <a:pt x="5434" y="1527"/>
                  <a:pt x="3507" y="394"/>
                  <a:pt x="1125" y="20"/>
                </a:cubicBezTo>
                <a:cubicBezTo>
                  <a:pt x="1052" y="7"/>
                  <a:pt x="984" y="1"/>
                  <a:pt x="9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893" name="Google Shape;893;p35"/>
          <p:cNvGrpSpPr/>
          <p:nvPr/>
        </p:nvGrpSpPr>
        <p:grpSpPr>
          <a:xfrm rot="616910">
            <a:off x="635240" y="714186"/>
            <a:ext cx="2284584" cy="3620028"/>
            <a:chOff x="815600" y="654975"/>
            <a:chExt cx="1570784" cy="2488981"/>
          </a:xfrm>
        </p:grpSpPr>
        <p:sp>
          <p:nvSpPr>
            <p:cNvPr id="894" name="Google Shape;894;p35"/>
            <p:cNvSpPr/>
            <p:nvPr/>
          </p:nvSpPr>
          <p:spPr>
            <a:xfrm>
              <a:off x="815600" y="654975"/>
              <a:ext cx="1570784" cy="2488981"/>
            </a:xfrm>
            <a:custGeom>
              <a:avLst/>
              <a:gdLst/>
              <a:ahLst/>
              <a:cxnLst/>
              <a:rect l="l" t="t" r="r" b="b"/>
              <a:pathLst>
                <a:path w="58524" h="92734" extrusionOk="0">
                  <a:moveTo>
                    <a:pt x="58440" y="5629"/>
                  </a:moveTo>
                  <a:cubicBezTo>
                    <a:pt x="58398" y="5126"/>
                    <a:pt x="58377" y="4582"/>
                    <a:pt x="58314" y="3996"/>
                  </a:cubicBezTo>
                  <a:cubicBezTo>
                    <a:pt x="57875" y="293"/>
                    <a:pt x="54883" y="0"/>
                    <a:pt x="53983" y="0"/>
                  </a:cubicBezTo>
                  <a:cubicBezTo>
                    <a:pt x="53858" y="0"/>
                    <a:pt x="53711" y="0"/>
                    <a:pt x="53544" y="0"/>
                  </a:cubicBezTo>
                  <a:cubicBezTo>
                    <a:pt x="53523" y="0"/>
                    <a:pt x="52979" y="42"/>
                    <a:pt x="52979" y="42"/>
                  </a:cubicBezTo>
                  <a:cubicBezTo>
                    <a:pt x="51472" y="147"/>
                    <a:pt x="49757" y="272"/>
                    <a:pt x="48020" y="774"/>
                  </a:cubicBezTo>
                  <a:cubicBezTo>
                    <a:pt x="47874" y="816"/>
                    <a:pt x="47664" y="858"/>
                    <a:pt x="47560" y="879"/>
                  </a:cubicBezTo>
                  <a:cubicBezTo>
                    <a:pt x="46513" y="879"/>
                    <a:pt x="44609" y="1235"/>
                    <a:pt x="43354" y="3432"/>
                  </a:cubicBezTo>
                  <a:cubicBezTo>
                    <a:pt x="43333" y="3473"/>
                    <a:pt x="43312" y="3494"/>
                    <a:pt x="43312" y="3536"/>
                  </a:cubicBezTo>
                  <a:cubicBezTo>
                    <a:pt x="41889" y="6298"/>
                    <a:pt x="40362" y="9165"/>
                    <a:pt x="38625" y="12345"/>
                  </a:cubicBezTo>
                  <a:cubicBezTo>
                    <a:pt x="37203" y="14940"/>
                    <a:pt x="35926" y="17346"/>
                    <a:pt x="34775" y="19668"/>
                  </a:cubicBezTo>
                  <a:cubicBezTo>
                    <a:pt x="34775" y="19668"/>
                    <a:pt x="34754" y="19689"/>
                    <a:pt x="34754" y="19689"/>
                  </a:cubicBezTo>
                  <a:cubicBezTo>
                    <a:pt x="34629" y="19940"/>
                    <a:pt x="34503" y="20191"/>
                    <a:pt x="34378" y="20422"/>
                  </a:cubicBezTo>
                  <a:cubicBezTo>
                    <a:pt x="34085" y="20966"/>
                    <a:pt x="33771" y="21530"/>
                    <a:pt x="33499" y="22200"/>
                  </a:cubicBezTo>
                  <a:cubicBezTo>
                    <a:pt x="33415" y="22367"/>
                    <a:pt x="33332" y="22514"/>
                    <a:pt x="33269" y="22681"/>
                  </a:cubicBezTo>
                  <a:cubicBezTo>
                    <a:pt x="33164" y="22828"/>
                    <a:pt x="33060" y="22995"/>
                    <a:pt x="32976" y="23142"/>
                  </a:cubicBezTo>
                  <a:cubicBezTo>
                    <a:pt x="32850" y="23351"/>
                    <a:pt x="32725" y="23602"/>
                    <a:pt x="32641" y="23874"/>
                  </a:cubicBezTo>
                  <a:cubicBezTo>
                    <a:pt x="32327" y="24355"/>
                    <a:pt x="32076" y="24836"/>
                    <a:pt x="31867" y="25276"/>
                  </a:cubicBezTo>
                  <a:cubicBezTo>
                    <a:pt x="31867" y="25276"/>
                    <a:pt x="31804" y="25276"/>
                    <a:pt x="31804" y="25276"/>
                  </a:cubicBezTo>
                  <a:cubicBezTo>
                    <a:pt x="31386" y="25276"/>
                    <a:pt x="30967" y="25255"/>
                    <a:pt x="30549" y="25234"/>
                  </a:cubicBezTo>
                  <a:cubicBezTo>
                    <a:pt x="29670" y="25192"/>
                    <a:pt x="28770" y="25150"/>
                    <a:pt x="27850" y="25150"/>
                  </a:cubicBezTo>
                  <a:lnTo>
                    <a:pt x="27850" y="25150"/>
                  </a:lnTo>
                  <a:cubicBezTo>
                    <a:pt x="26657" y="25129"/>
                    <a:pt x="25464" y="25129"/>
                    <a:pt x="24272" y="25129"/>
                  </a:cubicBezTo>
                  <a:cubicBezTo>
                    <a:pt x="22221" y="25129"/>
                    <a:pt x="20547" y="25150"/>
                    <a:pt x="19020" y="25213"/>
                  </a:cubicBezTo>
                  <a:lnTo>
                    <a:pt x="18099" y="25234"/>
                  </a:lnTo>
                  <a:cubicBezTo>
                    <a:pt x="15609" y="25318"/>
                    <a:pt x="13036" y="25401"/>
                    <a:pt x="10462" y="25631"/>
                  </a:cubicBezTo>
                  <a:cubicBezTo>
                    <a:pt x="9751" y="25694"/>
                    <a:pt x="9060" y="25757"/>
                    <a:pt x="8412" y="25820"/>
                  </a:cubicBezTo>
                  <a:cubicBezTo>
                    <a:pt x="7742" y="25883"/>
                    <a:pt x="7114" y="25966"/>
                    <a:pt x="6445" y="26008"/>
                  </a:cubicBezTo>
                  <a:cubicBezTo>
                    <a:pt x="5273" y="26092"/>
                    <a:pt x="4248" y="26343"/>
                    <a:pt x="3244" y="26615"/>
                  </a:cubicBezTo>
                  <a:cubicBezTo>
                    <a:pt x="3181" y="26636"/>
                    <a:pt x="3139" y="26636"/>
                    <a:pt x="3076" y="26657"/>
                  </a:cubicBezTo>
                  <a:cubicBezTo>
                    <a:pt x="1214" y="27243"/>
                    <a:pt x="63" y="28833"/>
                    <a:pt x="42" y="30821"/>
                  </a:cubicBezTo>
                  <a:cubicBezTo>
                    <a:pt x="0" y="32704"/>
                    <a:pt x="21" y="34608"/>
                    <a:pt x="42" y="36449"/>
                  </a:cubicBezTo>
                  <a:cubicBezTo>
                    <a:pt x="42" y="36470"/>
                    <a:pt x="42" y="36491"/>
                    <a:pt x="42" y="36491"/>
                  </a:cubicBezTo>
                  <a:cubicBezTo>
                    <a:pt x="63" y="38102"/>
                    <a:pt x="84" y="39734"/>
                    <a:pt x="84" y="41324"/>
                  </a:cubicBezTo>
                  <a:cubicBezTo>
                    <a:pt x="105" y="42182"/>
                    <a:pt x="105" y="43019"/>
                    <a:pt x="105" y="43877"/>
                  </a:cubicBezTo>
                  <a:cubicBezTo>
                    <a:pt x="126" y="45216"/>
                    <a:pt x="126" y="46555"/>
                    <a:pt x="147" y="47894"/>
                  </a:cubicBezTo>
                  <a:cubicBezTo>
                    <a:pt x="147" y="50552"/>
                    <a:pt x="168" y="53293"/>
                    <a:pt x="252" y="56034"/>
                  </a:cubicBezTo>
                  <a:cubicBezTo>
                    <a:pt x="252" y="56034"/>
                    <a:pt x="252" y="56054"/>
                    <a:pt x="252" y="56075"/>
                  </a:cubicBezTo>
                  <a:cubicBezTo>
                    <a:pt x="293" y="57101"/>
                    <a:pt x="293" y="58147"/>
                    <a:pt x="293" y="59235"/>
                  </a:cubicBezTo>
                  <a:cubicBezTo>
                    <a:pt x="314" y="59779"/>
                    <a:pt x="314" y="60323"/>
                    <a:pt x="314" y="60846"/>
                  </a:cubicBezTo>
                  <a:lnTo>
                    <a:pt x="314" y="60930"/>
                  </a:lnTo>
                  <a:cubicBezTo>
                    <a:pt x="293" y="61076"/>
                    <a:pt x="293" y="61243"/>
                    <a:pt x="293" y="61411"/>
                  </a:cubicBezTo>
                  <a:cubicBezTo>
                    <a:pt x="293" y="63712"/>
                    <a:pt x="314" y="66056"/>
                    <a:pt x="356" y="68337"/>
                  </a:cubicBezTo>
                  <a:lnTo>
                    <a:pt x="356" y="68441"/>
                  </a:lnTo>
                  <a:cubicBezTo>
                    <a:pt x="335" y="68734"/>
                    <a:pt x="293" y="69299"/>
                    <a:pt x="398" y="69948"/>
                  </a:cubicBezTo>
                  <a:cubicBezTo>
                    <a:pt x="314" y="70659"/>
                    <a:pt x="314" y="71371"/>
                    <a:pt x="398" y="72061"/>
                  </a:cubicBezTo>
                  <a:cubicBezTo>
                    <a:pt x="398" y="72228"/>
                    <a:pt x="377" y="72396"/>
                    <a:pt x="398" y="72542"/>
                  </a:cubicBezTo>
                  <a:cubicBezTo>
                    <a:pt x="398" y="72563"/>
                    <a:pt x="398" y="72584"/>
                    <a:pt x="398" y="72605"/>
                  </a:cubicBezTo>
                  <a:cubicBezTo>
                    <a:pt x="398" y="72751"/>
                    <a:pt x="377" y="72919"/>
                    <a:pt x="398" y="73065"/>
                  </a:cubicBezTo>
                  <a:cubicBezTo>
                    <a:pt x="398" y="73254"/>
                    <a:pt x="419" y="73442"/>
                    <a:pt x="461" y="73609"/>
                  </a:cubicBezTo>
                  <a:cubicBezTo>
                    <a:pt x="440" y="74195"/>
                    <a:pt x="440" y="74823"/>
                    <a:pt x="503" y="75492"/>
                  </a:cubicBezTo>
                  <a:cubicBezTo>
                    <a:pt x="461" y="75911"/>
                    <a:pt x="461" y="76308"/>
                    <a:pt x="503" y="76706"/>
                  </a:cubicBezTo>
                  <a:lnTo>
                    <a:pt x="503" y="76957"/>
                  </a:lnTo>
                  <a:cubicBezTo>
                    <a:pt x="461" y="77313"/>
                    <a:pt x="461" y="77689"/>
                    <a:pt x="482" y="78066"/>
                  </a:cubicBezTo>
                  <a:cubicBezTo>
                    <a:pt x="461" y="78359"/>
                    <a:pt x="461" y="78652"/>
                    <a:pt x="503" y="78966"/>
                  </a:cubicBezTo>
                  <a:cubicBezTo>
                    <a:pt x="503" y="78987"/>
                    <a:pt x="503" y="79217"/>
                    <a:pt x="503" y="79217"/>
                  </a:cubicBezTo>
                  <a:cubicBezTo>
                    <a:pt x="503" y="79949"/>
                    <a:pt x="503" y="80702"/>
                    <a:pt x="503" y="81435"/>
                  </a:cubicBezTo>
                  <a:cubicBezTo>
                    <a:pt x="524" y="82146"/>
                    <a:pt x="524" y="82879"/>
                    <a:pt x="524" y="83590"/>
                  </a:cubicBezTo>
                  <a:cubicBezTo>
                    <a:pt x="524" y="83695"/>
                    <a:pt x="524" y="83799"/>
                    <a:pt x="524" y="83883"/>
                  </a:cubicBezTo>
                  <a:cubicBezTo>
                    <a:pt x="503" y="84176"/>
                    <a:pt x="503" y="84531"/>
                    <a:pt x="524" y="84908"/>
                  </a:cubicBezTo>
                  <a:cubicBezTo>
                    <a:pt x="524" y="84929"/>
                    <a:pt x="524" y="84950"/>
                    <a:pt x="544" y="84971"/>
                  </a:cubicBezTo>
                  <a:cubicBezTo>
                    <a:pt x="649" y="86310"/>
                    <a:pt x="1507" y="87754"/>
                    <a:pt x="3160" y="88277"/>
                  </a:cubicBezTo>
                  <a:cubicBezTo>
                    <a:pt x="3181" y="88298"/>
                    <a:pt x="3202" y="88319"/>
                    <a:pt x="3223" y="88340"/>
                  </a:cubicBezTo>
                  <a:cubicBezTo>
                    <a:pt x="3578" y="88570"/>
                    <a:pt x="4060" y="88905"/>
                    <a:pt x="4729" y="89156"/>
                  </a:cubicBezTo>
                  <a:cubicBezTo>
                    <a:pt x="4792" y="89197"/>
                    <a:pt x="4876" y="89239"/>
                    <a:pt x="4938" y="89260"/>
                  </a:cubicBezTo>
                  <a:cubicBezTo>
                    <a:pt x="5085" y="89365"/>
                    <a:pt x="5252" y="89449"/>
                    <a:pt x="5420" y="89532"/>
                  </a:cubicBezTo>
                  <a:cubicBezTo>
                    <a:pt x="5587" y="89616"/>
                    <a:pt x="5775" y="89700"/>
                    <a:pt x="5964" y="89783"/>
                  </a:cubicBezTo>
                  <a:cubicBezTo>
                    <a:pt x="6487" y="90076"/>
                    <a:pt x="6968" y="90244"/>
                    <a:pt x="7282" y="90348"/>
                  </a:cubicBezTo>
                  <a:cubicBezTo>
                    <a:pt x="9207" y="91039"/>
                    <a:pt x="11236" y="91583"/>
                    <a:pt x="13475" y="92001"/>
                  </a:cubicBezTo>
                  <a:cubicBezTo>
                    <a:pt x="16049" y="92503"/>
                    <a:pt x="18727" y="92734"/>
                    <a:pt x="21949" y="92734"/>
                  </a:cubicBezTo>
                  <a:lnTo>
                    <a:pt x="21970" y="92734"/>
                  </a:lnTo>
                  <a:cubicBezTo>
                    <a:pt x="25548" y="92692"/>
                    <a:pt x="28687" y="92378"/>
                    <a:pt x="31532" y="91792"/>
                  </a:cubicBezTo>
                  <a:cubicBezTo>
                    <a:pt x="34022" y="91290"/>
                    <a:pt x="36261" y="90683"/>
                    <a:pt x="38374" y="89972"/>
                  </a:cubicBezTo>
                  <a:cubicBezTo>
                    <a:pt x="39232" y="89700"/>
                    <a:pt x="39985" y="89365"/>
                    <a:pt x="40718" y="89030"/>
                  </a:cubicBezTo>
                  <a:cubicBezTo>
                    <a:pt x="41073" y="88884"/>
                    <a:pt x="41429" y="88716"/>
                    <a:pt x="41785" y="88570"/>
                  </a:cubicBezTo>
                  <a:cubicBezTo>
                    <a:pt x="41806" y="88570"/>
                    <a:pt x="41994" y="88486"/>
                    <a:pt x="41994" y="88486"/>
                  </a:cubicBezTo>
                  <a:cubicBezTo>
                    <a:pt x="43124" y="88005"/>
                    <a:pt x="44651" y="87063"/>
                    <a:pt x="44651" y="84594"/>
                  </a:cubicBezTo>
                  <a:cubicBezTo>
                    <a:pt x="44651" y="84531"/>
                    <a:pt x="44651" y="84469"/>
                    <a:pt x="44651" y="84385"/>
                  </a:cubicBezTo>
                  <a:cubicBezTo>
                    <a:pt x="44651" y="84364"/>
                    <a:pt x="44672" y="81958"/>
                    <a:pt x="44693" y="80765"/>
                  </a:cubicBezTo>
                  <a:cubicBezTo>
                    <a:pt x="44714" y="77187"/>
                    <a:pt x="44756" y="73505"/>
                    <a:pt x="44819" y="69843"/>
                  </a:cubicBezTo>
                  <a:cubicBezTo>
                    <a:pt x="44840" y="67793"/>
                    <a:pt x="44861" y="65742"/>
                    <a:pt x="44861" y="63671"/>
                  </a:cubicBezTo>
                  <a:cubicBezTo>
                    <a:pt x="44902" y="60155"/>
                    <a:pt x="44923" y="56515"/>
                    <a:pt x="45007" y="52937"/>
                  </a:cubicBezTo>
                  <a:cubicBezTo>
                    <a:pt x="45049" y="50049"/>
                    <a:pt x="45070" y="47141"/>
                    <a:pt x="45070" y="44316"/>
                  </a:cubicBezTo>
                  <a:cubicBezTo>
                    <a:pt x="45070" y="41973"/>
                    <a:pt x="45091" y="39546"/>
                    <a:pt x="45112" y="37160"/>
                  </a:cubicBezTo>
                  <a:cubicBezTo>
                    <a:pt x="45133" y="36700"/>
                    <a:pt x="45133" y="36240"/>
                    <a:pt x="45133" y="35779"/>
                  </a:cubicBezTo>
                  <a:cubicBezTo>
                    <a:pt x="45174" y="34398"/>
                    <a:pt x="45195" y="32955"/>
                    <a:pt x="45133" y="31469"/>
                  </a:cubicBezTo>
                  <a:cubicBezTo>
                    <a:pt x="45091" y="29168"/>
                    <a:pt x="44212" y="27640"/>
                    <a:pt x="42412" y="26720"/>
                  </a:cubicBezTo>
                  <a:cubicBezTo>
                    <a:pt x="43061" y="25506"/>
                    <a:pt x="43710" y="24292"/>
                    <a:pt x="44337" y="23100"/>
                  </a:cubicBezTo>
                  <a:cubicBezTo>
                    <a:pt x="45405" y="21091"/>
                    <a:pt x="46493" y="19061"/>
                    <a:pt x="47539" y="17095"/>
                  </a:cubicBezTo>
                  <a:lnTo>
                    <a:pt x="48627" y="15044"/>
                  </a:lnTo>
                  <a:cubicBezTo>
                    <a:pt x="49359" y="13684"/>
                    <a:pt x="50112" y="12240"/>
                    <a:pt x="51033" y="10504"/>
                  </a:cubicBezTo>
                  <a:cubicBezTo>
                    <a:pt x="51138" y="10483"/>
                    <a:pt x="51263" y="10483"/>
                    <a:pt x="51368" y="10483"/>
                  </a:cubicBezTo>
                  <a:cubicBezTo>
                    <a:pt x="51786" y="10441"/>
                    <a:pt x="52163" y="10420"/>
                    <a:pt x="52519" y="10420"/>
                  </a:cubicBezTo>
                  <a:cubicBezTo>
                    <a:pt x="52560" y="10420"/>
                    <a:pt x="52623" y="10420"/>
                    <a:pt x="52665" y="10399"/>
                  </a:cubicBezTo>
                  <a:cubicBezTo>
                    <a:pt x="53230" y="10378"/>
                    <a:pt x="53816" y="10378"/>
                    <a:pt x="54464" y="10378"/>
                  </a:cubicBezTo>
                  <a:cubicBezTo>
                    <a:pt x="55971" y="10378"/>
                    <a:pt x="56913" y="9709"/>
                    <a:pt x="57436" y="9144"/>
                  </a:cubicBezTo>
                  <a:cubicBezTo>
                    <a:pt x="58168" y="8370"/>
                    <a:pt x="58524" y="7344"/>
                    <a:pt x="58461" y="6214"/>
                  </a:cubicBezTo>
                  <a:cubicBezTo>
                    <a:pt x="58440" y="6005"/>
                    <a:pt x="58440" y="5817"/>
                    <a:pt x="58440" y="5629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895" name="Google Shape;895;p35"/>
            <p:cNvGrpSpPr/>
            <p:nvPr/>
          </p:nvGrpSpPr>
          <p:grpSpPr>
            <a:xfrm>
              <a:off x="897338" y="721975"/>
              <a:ext cx="1407300" cy="2342350"/>
              <a:chOff x="1990750" y="549300"/>
              <a:chExt cx="1407300" cy="2342350"/>
            </a:xfrm>
          </p:grpSpPr>
          <p:sp>
            <p:nvSpPr>
              <p:cNvPr id="896" name="Google Shape;896;p35"/>
              <p:cNvSpPr/>
              <p:nvPr/>
            </p:nvSpPr>
            <p:spPr>
              <a:xfrm>
                <a:off x="2004650" y="1300150"/>
                <a:ext cx="1019950" cy="222150"/>
              </a:xfrm>
              <a:custGeom>
                <a:avLst/>
                <a:gdLst/>
                <a:ahLst/>
                <a:cxnLst/>
                <a:rect l="l" t="t" r="r" b="b"/>
                <a:pathLst>
                  <a:path w="40798" h="8886" extrusionOk="0">
                    <a:moveTo>
                      <a:pt x="26086" y="1579"/>
                    </a:moveTo>
                    <a:cubicBezTo>
                      <a:pt x="25910" y="1604"/>
                      <a:pt x="25760" y="1604"/>
                      <a:pt x="25610" y="1604"/>
                    </a:cubicBezTo>
                    <a:cubicBezTo>
                      <a:pt x="25760" y="1579"/>
                      <a:pt x="25910" y="1579"/>
                      <a:pt x="26086" y="1579"/>
                    </a:cubicBezTo>
                    <a:close/>
                    <a:moveTo>
                      <a:pt x="40547" y="0"/>
                    </a:moveTo>
                    <a:cubicBezTo>
                      <a:pt x="38667" y="351"/>
                      <a:pt x="36813" y="702"/>
                      <a:pt x="34933" y="853"/>
                    </a:cubicBezTo>
                    <a:cubicBezTo>
                      <a:pt x="32602" y="1078"/>
                      <a:pt x="30271" y="1254"/>
                      <a:pt x="27966" y="1354"/>
                    </a:cubicBezTo>
                    <a:cubicBezTo>
                      <a:pt x="25058" y="1479"/>
                      <a:pt x="22151" y="1529"/>
                      <a:pt x="19269" y="1554"/>
                    </a:cubicBezTo>
                    <a:cubicBezTo>
                      <a:pt x="18593" y="1563"/>
                      <a:pt x="17918" y="1567"/>
                      <a:pt x="17243" y="1567"/>
                    </a:cubicBezTo>
                    <a:cubicBezTo>
                      <a:pt x="13815" y="1567"/>
                      <a:pt x="10402" y="1459"/>
                      <a:pt x="6988" y="1229"/>
                    </a:cubicBezTo>
                    <a:cubicBezTo>
                      <a:pt x="5860" y="1165"/>
                      <a:pt x="4732" y="956"/>
                      <a:pt x="3604" y="956"/>
                    </a:cubicBezTo>
                    <a:cubicBezTo>
                      <a:pt x="3404" y="956"/>
                      <a:pt x="3203" y="963"/>
                      <a:pt x="3003" y="978"/>
                    </a:cubicBezTo>
                    <a:cubicBezTo>
                      <a:pt x="2201" y="802"/>
                      <a:pt x="1399" y="602"/>
                      <a:pt x="572" y="452"/>
                    </a:cubicBezTo>
                    <a:cubicBezTo>
                      <a:pt x="485" y="432"/>
                      <a:pt x="410" y="422"/>
                      <a:pt x="346" y="422"/>
                    </a:cubicBezTo>
                    <a:cubicBezTo>
                      <a:pt x="78" y="422"/>
                      <a:pt x="0" y="598"/>
                      <a:pt x="21" y="1003"/>
                    </a:cubicBezTo>
                    <a:cubicBezTo>
                      <a:pt x="46" y="1379"/>
                      <a:pt x="121" y="1780"/>
                      <a:pt x="121" y="2181"/>
                    </a:cubicBezTo>
                    <a:cubicBezTo>
                      <a:pt x="121" y="3710"/>
                      <a:pt x="171" y="5239"/>
                      <a:pt x="196" y="6767"/>
                    </a:cubicBezTo>
                    <a:cubicBezTo>
                      <a:pt x="722" y="7043"/>
                      <a:pt x="1249" y="7369"/>
                      <a:pt x="1825" y="7444"/>
                    </a:cubicBezTo>
                    <a:cubicBezTo>
                      <a:pt x="4407" y="7795"/>
                      <a:pt x="6963" y="8246"/>
                      <a:pt x="9570" y="8497"/>
                    </a:cubicBezTo>
                    <a:cubicBezTo>
                      <a:pt x="11550" y="8547"/>
                      <a:pt x="13555" y="8722"/>
                      <a:pt x="15535" y="8772"/>
                    </a:cubicBezTo>
                    <a:cubicBezTo>
                      <a:pt x="15836" y="8802"/>
                      <a:pt x="16141" y="8808"/>
                      <a:pt x="16447" y="8808"/>
                    </a:cubicBezTo>
                    <a:cubicBezTo>
                      <a:pt x="16696" y="8808"/>
                      <a:pt x="16945" y="8804"/>
                      <a:pt x="17193" y="8804"/>
                    </a:cubicBezTo>
                    <a:cubicBezTo>
                      <a:pt x="17427" y="8804"/>
                      <a:pt x="17660" y="8808"/>
                      <a:pt x="17890" y="8823"/>
                    </a:cubicBezTo>
                    <a:cubicBezTo>
                      <a:pt x="17966" y="8797"/>
                      <a:pt x="18066" y="8772"/>
                      <a:pt x="18166" y="8747"/>
                    </a:cubicBezTo>
                    <a:cubicBezTo>
                      <a:pt x="18226" y="8675"/>
                      <a:pt x="18292" y="8638"/>
                      <a:pt x="18356" y="8638"/>
                    </a:cubicBezTo>
                    <a:cubicBezTo>
                      <a:pt x="18424" y="8638"/>
                      <a:pt x="18490" y="8681"/>
                      <a:pt x="18542" y="8772"/>
                    </a:cubicBezTo>
                    <a:cubicBezTo>
                      <a:pt x="18642" y="8797"/>
                      <a:pt x="18717" y="8823"/>
                      <a:pt x="18818" y="8848"/>
                    </a:cubicBezTo>
                    <a:cubicBezTo>
                      <a:pt x="19181" y="8873"/>
                      <a:pt x="19545" y="8885"/>
                      <a:pt x="19908" y="8885"/>
                    </a:cubicBezTo>
                    <a:cubicBezTo>
                      <a:pt x="20271" y="8885"/>
                      <a:pt x="20635" y="8873"/>
                      <a:pt x="20998" y="8848"/>
                    </a:cubicBezTo>
                    <a:cubicBezTo>
                      <a:pt x="21098" y="8823"/>
                      <a:pt x="21174" y="8797"/>
                      <a:pt x="21274" y="8772"/>
                    </a:cubicBezTo>
                    <a:cubicBezTo>
                      <a:pt x="21356" y="8731"/>
                      <a:pt x="21438" y="8691"/>
                      <a:pt x="21533" y="8691"/>
                    </a:cubicBezTo>
                    <a:cubicBezTo>
                      <a:pt x="21555" y="8691"/>
                      <a:pt x="21577" y="8693"/>
                      <a:pt x="21600" y="8697"/>
                    </a:cubicBezTo>
                    <a:cubicBezTo>
                      <a:pt x="21675" y="8722"/>
                      <a:pt x="21750" y="8722"/>
                      <a:pt x="21825" y="8722"/>
                    </a:cubicBezTo>
                    <a:cubicBezTo>
                      <a:pt x="21875" y="8710"/>
                      <a:pt x="21926" y="8703"/>
                      <a:pt x="21979" y="8703"/>
                    </a:cubicBezTo>
                    <a:cubicBezTo>
                      <a:pt x="22032" y="8703"/>
                      <a:pt x="22088" y="8710"/>
                      <a:pt x="22151" y="8722"/>
                    </a:cubicBezTo>
                    <a:cubicBezTo>
                      <a:pt x="22226" y="8722"/>
                      <a:pt x="22276" y="8747"/>
                      <a:pt x="22352" y="8747"/>
                    </a:cubicBezTo>
                    <a:lnTo>
                      <a:pt x="22577" y="8747"/>
                    </a:lnTo>
                    <a:cubicBezTo>
                      <a:pt x="22677" y="8722"/>
                      <a:pt x="22753" y="8722"/>
                      <a:pt x="22828" y="8697"/>
                    </a:cubicBezTo>
                    <a:cubicBezTo>
                      <a:pt x="22856" y="8694"/>
                      <a:pt x="22885" y="8692"/>
                      <a:pt x="22914" y="8692"/>
                    </a:cubicBezTo>
                    <a:cubicBezTo>
                      <a:pt x="23086" y="8692"/>
                      <a:pt x="23261" y="8747"/>
                      <a:pt x="23454" y="8747"/>
                    </a:cubicBezTo>
                    <a:cubicBezTo>
                      <a:pt x="23555" y="8747"/>
                      <a:pt x="23630" y="8722"/>
                      <a:pt x="23730" y="8697"/>
                    </a:cubicBezTo>
                    <a:cubicBezTo>
                      <a:pt x="23998" y="8682"/>
                      <a:pt x="24266" y="8678"/>
                      <a:pt x="24534" y="8678"/>
                    </a:cubicBezTo>
                    <a:cubicBezTo>
                      <a:pt x="24818" y="8678"/>
                      <a:pt x="25102" y="8683"/>
                      <a:pt x="25387" y="8683"/>
                    </a:cubicBezTo>
                    <a:cubicBezTo>
                      <a:pt x="25737" y="8683"/>
                      <a:pt x="26087" y="8676"/>
                      <a:pt x="26437" y="8647"/>
                    </a:cubicBezTo>
                    <a:cubicBezTo>
                      <a:pt x="27038" y="8497"/>
                      <a:pt x="27665" y="8522"/>
                      <a:pt x="28266" y="8396"/>
                    </a:cubicBezTo>
                    <a:cubicBezTo>
                      <a:pt x="30246" y="8171"/>
                      <a:pt x="32226" y="8096"/>
                      <a:pt x="34181" y="7670"/>
                    </a:cubicBezTo>
                    <a:cubicBezTo>
                      <a:pt x="35058" y="7444"/>
                      <a:pt x="35936" y="7244"/>
                      <a:pt x="36788" y="7018"/>
                    </a:cubicBezTo>
                    <a:cubicBezTo>
                      <a:pt x="37715" y="6818"/>
                      <a:pt x="38667" y="6592"/>
                      <a:pt x="39444" y="5990"/>
                    </a:cubicBezTo>
                    <a:lnTo>
                      <a:pt x="39870" y="5640"/>
                    </a:lnTo>
                    <a:cubicBezTo>
                      <a:pt x="40297" y="5589"/>
                      <a:pt x="40472" y="5339"/>
                      <a:pt x="40472" y="4888"/>
                    </a:cubicBezTo>
                    <a:cubicBezTo>
                      <a:pt x="40472" y="3985"/>
                      <a:pt x="40522" y="3083"/>
                      <a:pt x="40497" y="2206"/>
                    </a:cubicBezTo>
                    <a:cubicBezTo>
                      <a:pt x="40497" y="1479"/>
                      <a:pt x="40798" y="752"/>
                      <a:pt x="4054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97" name="Google Shape;897;p35"/>
              <p:cNvSpPr/>
              <p:nvPr/>
            </p:nvSpPr>
            <p:spPr>
              <a:xfrm>
                <a:off x="2011425" y="1901575"/>
                <a:ext cx="1001275" cy="785200"/>
              </a:xfrm>
              <a:custGeom>
                <a:avLst/>
                <a:gdLst/>
                <a:ahLst/>
                <a:cxnLst/>
                <a:rect l="l" t="t" r="r" b="b"/>
                <a:pathLst>
                  <a:path w="40051" h="31408" extrusionOk="0">
                    <a:moveTo>
                      <a:pt x="39914" y="1"/>
                    </a:moveTo>
                    <a:cubicBezTo>
                      <a:pt x="39439" y="1"/>
                      <a:pt x="39307" y="560"/>
                      <a:pt x="38898" y="680"/>
                    </a:cubicBezTo>
                    <a:cubicBezTo>
                      <a:pt x="38823" y="731"/>
                      <a:pt x="38747" y="781"/>
                      <a:pt x="38672" y="856"/>
                    </a:cubicBezTo>
                    <a:cubicBezTo>
                      <a:pt x="37385" y="1755"/>
                      <a:pt x="36131" y="2721"/>
                      <a:pt x="34543" y="2721"/>
                    </a:cubicBezTo>
                    <a:cubicBezTo>
                      <a:pt x="34184" y="2721"/>
                      <a:pt x="33807" y="2671"/>
                      <a:pt x="33409" y="2560"/>
                    </a:cubicBezTo>
                    <a:cubicBezTo>
                      <a:pt x="33296" y="2532"/>
                      <a:pt x="33176" y="2518"/>
                      <a:pt x="33053" y="2518"/>
                    </a:cubicBezTo>
                    <a:cubicBezTo>
                      <a:pt x="32849" y="2518"/>
                      <a:pt x="32635" y="2557"/>
                      <a:pt x="32432" y="2635"/>
                    </a:cubicBezTo>
                    <a:cubicBezTo>
                      <a:pt x="32231" y="2685"/>
                      <a:pt x="32056" y="2786"/>
                      <a:pt x="32206" y="3061"/>
                    </a:cubicBezTo>
                    <a:cubicBezTo>
                      <a:pt x="32782" y="3387"/>
                      <a:pt x="33509" y="3187"/>
                      <a:pt x="34111" y="3563"/>
                    </a:cubicBezTo>
                    <a:cubicBezTo>
                      <a:pt x="34487" y="3788"/>
                      <a:pt x="34863" y="3989"/>
                      <a:pt x="34863" y="4515"/>
                    </a:cubicBezTo>
                    <a:cubicBezTo>
                      <a:pt x="34838" y="5016"/>
                      <a:pt x="34537" y="5292"/>
                      <a:pt x="34136" y="5518"/>
                    </a:cubicBezTo>
                    <a:cubicBezTo>
                      <a:pt x="33513" y="5851"/>
                      <a:pt x="32850" y="5948"/>
                      <a:pt x="32166" y="5948"/>
                    </a:cubicBezTo>
                    <a:cubicBezTo>
                      <a:pt x="32079" y="5948"/>
                      <a:pt x="31993" y="5946"/>
                      <a:pt x="31905" y="5944"/>
                    </a:cubicBezTo>
                    <a:cubicBezTo>
                      <a:pt x="30777" y="5893"/>
                      <a:pt x="30477" y="5643"/>
                      <a:pt x="30326" y="4465"/>
                    </a:cubicBezTo>
                    <a:cubicBezTo>
                      <a:pt x="30276" y="4239"/>
                      <a:pt x="30301" y="3989"/>
                      <a:pt x="30076" y="3863"/>
                    </a:cubicBezTo>
                    <a:cubicBezTo>
                      <a:pt x="29744" y="3734"/>
                      <a:pt x="29404" y="3712"/>
                      <a:pt x="29061" y="3712"/>
                    </a:cubicBezTo>
                    <a:cubicBezTo>
                      <a:pt x="28885" y="3712"/>
                      <a:pt x="28709" y="3717"/>
                      <a:pt x="28532" y="3717"/>
                    </a:cubicBezTo>
                    <a:cubicBezTo>
                      <a:pt x="28453" y="3717"/>
                      <a:pt x="28375" y="3716"/>
                      <a:pt x="28296" y="3713"/>
                    </a:cubicBezTo>
                    <a:lnTo>
                      <a:pt x="27995" y="3713"/>
                    </a:lnTo>
                    <a:cubicBezTo>
                      <a:pt x="27505" y="3721"/>
                      <a:pt x="27015" y="3735"/>
                      <a:pt x="26527" y="3735"/>
                    </a:cubicBezTo>
                    <a:cubicBezTo>
                      <a:pt x="25393" y="3735"/>
                      <a:pt x="24270" y="3657"/>
                      <a:pt x="23183" y="3237"/>
                    </a:cubicBezTo>
                    <a:cubicBezTo>
                      <a:pt x="23208" y="3187"/>
                      <a:pt x="23233" y="3112"/>
                      <a:pt x="23208" y="3036"/>
                    </a:cubicBezTo>
                    <a:cubicBezTo>
                      <a:pt x="23183" y="2961"/>
                      <a:pt x="23108" y="2886"/>
                      <a:pt x="23033" y="2861"/>
                    </a:cubicBezTo>
                    <a:cubicBezTo>
                      <a:pt x="22281" y="2786"/>
                      <a:pt x="21554" y="2560"/>
                      <a:pt x="20903" y="2134"/>
                    </a:cubicBezTo>
                    <a:cubicBezTo>
                      <a:pt x="20887" y="2132"/>
                      <a:pt x="20871" y="2131"/>
                      <a:pt x="20856" y="2131"/>
                    </a:cubicBezTo>
                    <a:cubicBezTo>
                      <a:pt x="20714" y="2131"/>
                      <a:pt x="20583" y="2205"/>
                      <a:pt x="20433" y="2205"/>
                    </a:cubicBezTo>
                    <a:cubicBezTo>
                      <a:pt x="20391" y="2205"/>
                      <a:pt x="20347" y="2199"/>
                      <a:pt x="20301" y="2184"/>
                    </a:cubicBezTo>
                    <a:cubicBezTo>
                      <a:pt x="20226" y="2134"/>
                      <a:pt x="20151" y="2109"/>
                      <a:pt x="20076" y="2059"/>
                    </a:cubicBezTo>
                    <a:cubicBezTo>
                      <a:pt x="18923" y="1482"/>
                      <a:pt x="17644" y="1207"/>
                      <a:pt x="16517" y="555"/>
                    </a:cubicBezTo>
                    <a:cubicBezTo>
                      <a:pt x="15564" y="79"/>
                      <a:pt x="14537" y="154"/>
                      <a:pt x="13509" y="54"/>
                    </a:cubicBezTo>
                    <a:cubicBezTo>
                      <a:pt x="12883" y="104"/>
                      <a:pt x="13033" y="781"/>
                      <a:pt x="12682" y="1081"/>
                    </a:cubicBezTo>
                    <a:cubicBezTo>
                      <a:pt x="12363" y="1444"/>
                      <a:pt x="11994" y="1555"/>
                      <a:pt x="11604" y="1555"/>
                    </a:cubicBezTo>
                    <a:cubicBezTo>
                      <a:pt x="11319" y="1555"/>
                      <a:pt x="11023" y="1496"/>
                      <a:pt x="10727" y="1432"/>
                    </a:cubicBezTo>
                    <a:cubicBezTo>
                      <a:pt x="10235" y="1432"/>
                      <a:pt x="10043" y="774"/>
                      <a:pt x="9562" y="774"/>
                    </a:cubicBezTo>
                    <a:cubicBezTo>
                      <a:pt x="9504" y="774"/>
                      <a:pt x="9441" y="784"/>
                      <a:pt x="9374" y="806"/>
                    </a:cubicBezTo>
                    <a:cubicBezTo>
                      <a:pt x="8797" y="1182"/>
                      <a:pt x="8196" y="1432"/>
                      <a:pt x="7519" y="1533"/>
                    </a:cubicBezTo>
                    <a:cubicBezTo>
                      <a:pt x="6943" y="1621"/>
                      <a:pt x="6370" y="1660"/>
                      <a:pt x="5801" y="1660"/>
                    </a:cubicBezTo>
                    <a:cubicBezTo>
                      <a:pt x="4439" y="1660"/>
                      <a:pt x="3090" y="1439"/>
                      <a:pt x="1730" y="1157"/>
                    </a:cubicBezTo>
                    <a:cubicBezTo>
                      <a:pt x="1243" y="1041"/>
                      <a:pt x="778" y="775"/>
                      <a:pt x="255" y="775"/>
                    </a:cubicBezTo>
                    <a:cubicBezTo>
                      <a:pt x="212" y="775"/>
                      <a:pt x="169" y="777"/>
                      <a:pt x="126" y="781"/>
                    </a:cubicBezTo>
                    <a:cubicBezTo>
                      <a:pt x="126" y="5192"/>
                      <a:pt x="126" y="9603"/>
                      <a:pt x="151" y="14014"/>
                    </a:cubicBezTo>
                    <a:cubicBezTo>
                      <a:pt x="0" y="14139"/>
                      <a:pt x="0" y="14290"/>
                      <a:pt x="101" y="14415"/>
                    </a:cubicBezTo>
                    <a:cubicBezTo>
                      <a:pt x="101" y="14490"/>
                      <a:pt x="101" y="14565"/>
                      <a:pt x="101" y="14615"/>
                    </a:cubicBezTo>
                    <a:cubicBezTo>
                      <a:pt x="101" y="14615"/>
                      <a:pt x="75" y="14640"/>
                      <a:pt x="50" y="14691"/>
                    </a:cubicBezTo>
                    <a:cubicBezTo>
                      <a:pt x="50" y="14741"/>
                      <a:pt x="75" y="14766"/>
                      <a:pt x="101" y="14816"/>
                    </a:cubicBezTo>
                    <a:cubicBezTo>
                      <a:pt x="101" y="14966"/>
                      <a:pt x="126" y="15092"/>
                      <a:pt x="126" y="15217"/>
                    </a:cubicBezTo>
                    <a:cubicBezTo>
                      <a:pt x="0" y="15367"/>
                      <a:pt x="0" y="15493"/>
                      <a:pt x="126" y="15618"/>
                    </a:cubicBezTo>
                    <a:cubicBezTo>
                      <a:pt x="126" y="15743"/>
                      <a:pt x="126" y="15868"/>
                      <a:pt x="126" y="15994"/>
                    </a:cubicBezTo>
                    <a:cubicBezTo>
                      <a:pt x="251" y="16144"/>
                      <a:pt x="226" y="16320"/>
                      <a:pt x="126" y="16470"/>
                    </a:cubicBezTo>
                    <a:cubicBezTo>
                      <a:pt x="151" y="16520"/>
                      <a:pt x="151" y="16545"/>
                      <a:pt x="126" y="16595"/>
                    </a:cubicBezTo>
                    <a:cubicBezTo>
                      <a:pt x="201" y="16670"/>
                      <a:pt x="201" y="16771"/>
                      <a:pt x="126" y="16871"/>
                    </a:cubicBezTo>
                    <a:cubicBezTo>
                      <a:pt x="126" y="17247"/>
                      <a:pt x="126" y="17623"/>
                      <a:pt x="126" y="17999"/>
                    </a:cubicBezTo>
                    <a:cubicBezTo>
                      <a:pt x="276" y="18274"/>
                      <a:pt x="251" y="18575"/>
                      <a:pt x="126" y="18876"/>
                    </a:cubicBezTo>
                    <a:cubicBezTo>
                      <a:pt x="151" y="18926"/>
                      <a:pt x="151" y="18951"/>
                      <a:pt x="126" y="19001"/>
                    </a:cubicBezTo>
                    <a:cubicBezTo>
                      <a:pt x="301" y="19352"/>
                      <a:pt x="201" y="19728"/>
                      <a:pt x="226" y="20079"/>
                    </a:cubicBezTo>
                    <a:cubicBezTo>
                      <a:pt x="276" y="22134"/>
                      <a:pt x="126" y="24189"/>
                      <a:pt x="276" y="26244"/>
                    </a:cubicBezTo>
                    <a:lnTo>
                      <a:pt x="326" y="26244"/>
                    </a:lnTo>
                    <a:cubicBezTo>
                      <a:pt x="458" y="26357"/>
                      <a:pt x="603" y="26414"/>
                      <a:pt x="763" y="26414"/>
                    </a:cubicBezTo>
                    <a:cubicBezTo>
                      <a:pt x="816" y="26414"/>
                      <a:pt x="871" y="26407"/>
                      <a:pt x="928" y="26395"/>
                    </a:cubicBezTo>
                    <a:cubicBezTo>
                      <a:pt x="1203" y="26295"/>
                      <a:pt x="1454" y="26119"/>
                      <a:pt x="1730" y="26044"/>
                    </a:cubicBezTo>
                    <a:cubicBezTo>
                      <a:pt x="3166" y="25542"/>
                      <a:pt x="4602" y="25207"/>
                      <a:pt x="6114" y="25207"/>
                    </a:cubicBezTo>
                    <a:cubicBezTo>
                      <a:pt x="6264" y="25207"/>
                      <a:pt x="6415" y="25210"/>
                      <a:pt x="6567" y="25217"/>
                    </a:cubicBezTo>
                    <a:cubicBezTo>
                      <a:pt x="7446" y="25259"/>
                      <a:pt x="8325" y="25528"/>
                      <a:pt x="9219" y="25528"/>
                    </a:cubicBezTo>
                    <a:cubicBezTo>
                      <a:pt x="9395" y="25528"/>
                      <a:pt x="9572" y="25517"/>
                      <a:pt x="9750" y="25493"/>
                    </a:cubicBezTo>
                    <a:cubicBezTo>
                      <a:pt x="9900" y="25142"/>
                      <a:pt x="9700" y="24841"/>
                      <a:pt x="9624" y="24540"/>
                    </a:cubicBezTo>
                    <a:cubicBezTo>
                      <a:pt x="9248" y="23036"/>
                      <a:pt x="9850" y="22134"/>
                      <a:pt x="11429" y="21909"/>
                    </a:cubicBezTo>
                    <a:cubicBezTo>
                      <a:pt x="11855" y="21858"/>
                      <a:pt x="12281" y="21959"/>
                      <a:pt x="12682" y="21733"/>
                    </a:cubicBezTo>
                    <a:cubicBezTo>
                      <a:pt x="12883" y="21558"/>
                      <a:pt x="12707" y="21432"/>
                      <a:pt x="12607" y="21332"/>
                    </a:cubicBezTo>
                    <a:cubicBezTo>
                      <a:pt x="12737" y="21283"/>
                      <a:pt x="12856" y="21253"/>
                      <a:pt x="12958" y="21253"/>
                    </a:cubicBezTo>
                    <a:cubicBezTo>
                      <a:pt x="13171" y="21253"/>
                      <a:pt x="13309" y="21385"/>
                      <a:pt x="13309" y="21758"/>
                    </a:cubicBezTo>
                    <a:cubicBezTo>
                      <a:pt x="13309" y="21858"/>
                      <a:pt x="13334" y="21959"/>
                      <a:pt x="13359" y="22059"/>
                    </a:cubicBezTo>
                    <a:cubicBezTo>
                      <a:pt x="13409" y="22285"/>
                      <a:pt x="13484" y="22485"/>
                      <a:pt x="13584" y="22686"/>
                    </a:cubicBezTo>
                    <a:cubicBezTo>
                      <a:pt x="13860" y="23312"/>
                      <a:pt x="13985" y="23964"/>
                      <a:pt x="13835" y="24640"/>
                    </a:cubicBezTo>
                    <a:cubicBezTo>
                      <a:pt x="13810" y="24741"/>
                      <a:pt x="13785" y="24816"/>
                      <a:pt x="13785" y="24916"/>
                    </a:cubicBezTo>
                    <a:cubicBezTo>
                      <a:pt x="13735" y="25067"/>
                      <a:pt x="13685" y="25242"/>
                      <a:pt x="13634" y="25392"/>
                    </a:cubicBezTo>
                    <a:cubicBezTo>
                      <a:pt x="13584" y="25468"/>
                      <a:pt x="13559" y="25543"/>
                      <a:pt x="13534" y="25618"/>
                    </a:cubicBezTo>
                    <a:cubicBezTo>
                      <a:pt x="13434" y="25919"/>
                      <a:pt x="13233" y="26144"/>
                      <a:pt x="12983" y="26320"/>
                    </a:cubicBezTo>
                    <a:cubicBezTo>
                      <a:pt x="12707" y="26570"/>
                      <a:pt x="12281" y="26545"/>
                      <a:pt x="12081" y="26896"/>
                    </a:cubicBezTo>
                    <a:cubicBezTo>
                      <a:pt x="12106" y="27172"/>
                      <a:pt x="12331" y="27272"/>
                      <a:pt x="12532" y="27422"/>
                    </a:cubicBezTo>
                    <a:cubicBezTo>
                      <a:pt x="13760" y="28400"/>
                      <a:pt x="15188" y="29152"/>
                      <a:pt x="16492" y="30054"/>
                    </a:cubicBezTo>
                    <a:cubicBezTo>
                      <a:pt x="17795" y="30831"/>
                      <a:pt x="19198" y="31307"/>
                      <a:pt x="20727" y="31407"/>
                    </a:cubicBezTo>
                    <a:cubicBezTo>
                      <a:pt x="20827" y="31407"/>
                      <a:pt x="20928" y="31407"/>
                      <a:pt x="21028" y="31382"/>
                    </a:cubicBezTo>
                    <a:cubicBezTo>
                      <a:pt x="21103" y="31357"/>
                      <a:pt x="21203" y="31332"/>
                      <a:pt x="21304" y="31307"/>
                    </a:cubicBezTo>
                    <a:cubicBezTo>
                      <a:pt x="21980" y="31182"/>
                      <a:pt x="22682" y="31182"/>
                      <a:pt x="23359" y="31006"/>
                    </a:cubicBezTo>
                    <a:cubicBezTo>
                      <a:pt x="24512" y="30605"/>
                      <a:pt x="25464" y="29828"/>
                      <a:pt x="26467" y="29202"/>
                    </a:cubicBezTo>
                    <a:cubicBezTo>
                      <a:pt x="26993" y="28801"/>
                      <a:pt x="27569" y="28500"/>
                      <a:pt x="28221" y="28275"/>
                    </a:cubicBezTo>
                    <a:cubicBezTo>
                      <a:pt x="28797" y="28074"/>
                      <a:pt x="29449" y="27924"/>
                      <a:pt x="29825" y="27347"/>
                    </a:cubicBezTo>
                    <a:cubicBezTo>
                      <a:pt x="30076" y="26971"/>
                      <a:pt x="29900" y="26495"/>
                      <a:pt x="30176" y="26119"/>
                    </a:cubicBezTo>
                    <a:cubicBezTo>
                      <a:pt x="30201" y="26069"/>
                      <a:pt x="30226" y="26044"/>
                      <a:pt x="30226" y="26019"/>
                    </a:cubicBezTo>
                    <a:cubicBezTo>
                      <a:pt x="30276" y="25944"/>
                      <a:pt x="30351" y="25894"/>
                      <a:pt x="30401" y="25818"/>
                    </a:cubicBezTo>
                    <a:cubicBezTo>
                      <a:pt x="30452" y="25768"/>
                      <a:pt x="30502" y="25718"/>
                      <a:pt x="30577" y="25668"/>
                    </a:cubicBezTo>
                    <a:cubicBezTo>
                      <a:pt x="30727" y="25543"/>
                      <a:pt x="30903" y="25468"/>
                      <a:pt x="31103" y="25392"/>
                    </a:cubicBezTo>
                    <a:cubicBezTo>
                      <a:pt x="31329" y="25317"/>
                      <a:pt x="31579" y="25242"/>
                      <a:pt x="31830" y="25192"/>
                    </a:cubicBezTo>
                    <a:cubicBezTo>
                      <a:pt x="31962" y="25141"/>
                      <a:pt x="32087" y="25117"/>
                      <a:pt x="32207" y="25117"/>
                    </a:cubicBezTo>
                    <a:cubicBezTo>
                      <a:pt x="32499" y="25117"/>
                      <a:pt x="32760" y="25255"/>
                      <a:pt x="33008" y="25468"/>
                    </a:cubicBezTo>
                    <a:cubicBezTo>
                      <a:pt x="33133" y="25568"/>
                      <a:pt x="33284" y="25643"/>
                      <a:pt x="33409" y="25743"/>
                    </a:cubicBezTo>
                    <a:cubicBezTo>
                      <a:pt x="33534" y="25843"/>
                      <a:pt x="33609" y="25994"/>
                      <a:pt x="33710" y="26094"/>
                    </a:cubicBezTo>
                    <a:cubicBezTo>
                      <a:pt x="33785" y="26169"/>
                      <a:pt x="33835" y="26219"/>
                      <a:pt x="33910" y="26244"/>
                    </a:cubicBezTo>
                    <a:cubicBezTo>
                      <a:pt x="33960" y="26270"/>
                      <a:pt x="33985" y="26295"/>
                      <a:pt x="34036" y="26295"/>
                    </a:cubicBezTo>
                    <a:cubicBezTo>
                      <a:pt x="34205" y="26348"/>
                      <a:pt x="34374" y="26363"/>
                      <a:pt x="34543" y="26363"/>
                    </a:cubicBezTo>
                    <a:cubicBezTo>
                      <a:pt x="34776" y="26363"/>
                      <a:pt x="35009" y="26334"/>
                      <a:pt x="35243" y="26334"/>
                    </a:cubicBezTo>
                    <a:cubicBezTo>
                      <a:pt x="35316" y="26334"/>
                      <a:pt x="35390" y="26337"/>
                      <a:pt x="35464" y="26345"/>
                    </a:cubicBezTo>
                    <a:cubicBezTo>
                      <a:pt x="35840" y="26295"/>
                      <a:pt x="36216" y="26295"/>
                      <a:pt x="36567" y="26295"/>
                    </a:cubicBezTo>
                    <a:cubicBezTo>
                      <a:pt x="36667" y="26295"/>
                      <a:pt x="36767" y="26306"/>
                      <a:pt x="36868" y="26306"/>
                    </a:cubicBezTo>
                    <a:cubicBezTo>
                      <a:pt x="36918" y="26306"/>
                      <a:pt x="36968" y="26303"/>
                      <a:pt x="37018" y="26295"/>
                    </a:cubicBezTo>
                    <a:cubicBezTo>
                      <a:pt x="37569" y="26295"/>
                      <a:pt x="38121" y="26420"/>
                      <a:pt x="38647" y="26570"/>
                    </a:cubicBezTo>
                    <a:cubicBezTo>
                      <a:pt x="38829" y="26619"/>
                      <a:pt x="39018" y="26668"/>
                      <a:pt x="39200" y="26668"/>
                    </a:cubicBezTo>
                    <a:cubicBezTo>
                      <a:pt x="39394" y="26668"/>
                      <a:pt x="39582" y="26613"/>
                      <a:pt x="39750" y="26445"/>
                    </a:cubicBezTo>
                    <a:cubicBezTo>
                      <a:pt x="39775" y="25718"/>
                      <a:pt x="39775" y="24966"/>
                      <a:pt x="39800" y="24239"/>
                    </a:cubicBezTo>
                    <a:cubicBezTo>
                      <a:pt x="39875" y="22059"/>
                      <a:pt x="39750" y="19853"/>
                      <a:pt x="39925" y="17648"/>
                    </a:cubicBezTo>
                    <a:cubicBezTo>
                      <a:pt x="40026" y="16345"/>
                      <a:pt x="39950" y="15016"/>
                      <a:pt x="39950" y="13688"/>
                    </a:cubicBezTo>
                    <a:cubicBezTo>
                      <a:pt x="39950" y="10305"/>
                      <a:pt x="40051" y="6946"/>
                      <a:pt x="39925" y="3588"/>
                    </a:cubicBezTo>
                    <a:cubicBezTo>
                      <a:pt x="39850" y="2585"/>
                      <a:pt x="39800" y="1583"/>
                      <a:pt x="39975" y="605"/>
                    </a:cubicBezTo>
                    <a:cubicBezTo>
                      <a:pt x="39975" y="405"/>
                      <a:pt x="39975" y="204"/>
                      <a:pt x="39975" y="4"/>
                    </a:cubicBezTo>
                    <a:cubicBezTo>
                      <a:pt x="39954" y="2"/>
                      <a:pt x="39934" y="1"/>
                      <a:pt x="3991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98" name="Google Shape;898;p35"/>
              <p:cNvSpPr/>
              <p:nvPr/>
            </p:nvSpPr>
            <p:spPr>
              <a:xfrm>
                <a:off x="2015800" y="2522975"/>
                <a:ext cx="990000" cy="309800"/>
              </a:xfrm>
              <a:custGeom>
                <a:avLst/>
                <a:gdLst/>
                <a:ahLst/>
                <a:cxnLst/>
                <a:rect l="l" t="t" r="r" b="b"/>
                <a:pathLst>
                  <a:path w="39600" h="12392" extrusionOk="0">
                    <a:moveTo>
                      <a:pt x="29199" y="3794"/>
                    </a:moveTo>
                    <a:cubicBezTo>
                      <a:pt x="29199" y="3794"/>
                      <a:pt x="29174" y="3794"/>
                      <a:pt x="29174" y="3820"/>
                    </a:cubicBezTo>
                    <a:lnTo>
                      <a:pt x="29149" y="3820"/>
                    </a:lnTo>
                    <a:cubicBezTo>
                      <a:pt x="29149" y="3820"/>
                      <a:pt x="29174" y="3794"/>
                      <a:pt x="29199" y="3794"/>
                    </a:cubicBezTo>
                    <a:close/>
                    <a:moveTo>
                      <a:pt x="37394" y="2015"/>
                    </a:moveTo>
                    <a:cubicBezTo>
                      <a:pt x="37670" y="2015"/>
                      <a:pt x="37921" y="2065"/>
                      <a:pt x="38096" y="2266"/>
                    </a:cubicBezTo>
                    <a:cubicBezTo>
                      <a:pt x="38196" y="2341"/>
                      <a:pt x="38297" y="2416"/>
                      <a:pt x="38422" y="2441"/>
                    </a:cubicBezTo>
                    <a:cubicBezTo>
                      <a:pt x="38522" y="3068"/>
                      <a:pt x="38998" y="3694"/>
                      <a:pt x="38572" y="4371"/>
                    </a:cubicBezTo>
                    <a:cubicBezTo>
                      <a:pt x="38447" y="4596"/>
                      <a:pt x="38347" y="4822"/>
                      <a:pt x="38171" y="4998"/>
                    </a:cubicBezTo>
                    <a:cubicBezTo>
                      <a:pt x="38096" y="5073"/>
                      <a:pt x="38046" y="5123"/>
                      <a:pt x="37996" y="5173"/>
                    </a:cubicBezTo>
                    <a:cubicBezTo>
                      <a:pt x="37820" y="5298"/>
                      <a:pt x="37695" y="5424"/>
                      <a:pt x="37595" y="5599"/>
                    </a:cubicBezTo>
                    <a:lnTo>
                      <a:pt x="37419" y="5624"/>
                    </a:lnTo>
                    <a:lnTo>
                      <a:pt x="37419" y="5599"/>
                    </a:lnTo>
                    <a:cubicBezTo>
                      <a:pt x="37294" y="5699"/>
                      <a:pt x="37119" y="5649"/>
                      <a:pt x="37018" y="5774"/>
                    </a:cubicBezTo>
                    <a:cubicBezTo>
                      <a:pt x="37018" y="5774"/>
                      <a:pt x="37018" y="5749"/>
                      <a:pt x="37018" y="5749"/>
                    </a:cubicBezTo>
                    <a:cubicBezTo>
                      <a:pt x="36693" y="5499"/>
                      <a:pt x="36216" y="5599"/>
                      <a:pt x="35941" y="5273"/>
                    </a:cubicBezTo>
                    <a:cubicBezTo>
                      <a:pt x="35640" y="5023"/>
                      <a:pt x="35414" y="4722"/>
                      <a:pt x="35164" y="4396"/>
                    </a:cubicBezTo>
                    <a:cubicBezTo>
                      <a:pt x="35239" y="4271"/>
                      <a:pt x="35239" y="4120"/>
                      <a:pt x="35239" y="3970"/>
                    </a:cubicBezTo>
                    <a:cubicBezTo>
                      <a:pt x="35214" y="3293"/>
                      <a:pt x="35439" y="2767"/>
                      <a:pt x="36016" y="2416"/>
                    </a:cubicBezTo>
                    <a:cubicBezTo>
                      <a:pt x="36141" y="2341"/>
                      <a:pt x="36216" y="2241"/>
                      <a:pt x="36216" y="2090"/>
                    </a:cubicBezTo>
                    <a:cubicBezTo>
                      <a:pt x="36267" y="2115"/>
                      <a:pt x="36317" y="2115"/>
                      <a:pt x="36367" y="2115"/>
                    </a:cubicBezTo>
                    <a:cubicBezTo>
                      <a:pt x="36542" y="2090"/>
                      <a:pt x="36693" y="2040"/>
                      <a:pt x="36868" y="2040"/>
                    </a:cubicBezTo>
                    <a:cubicBezTo>
                      <a:pt x="37044" y="2015"/>
                      <a:pt x="37219" y="2015"/>
                      <a:pt x="37394" y="2015"/>
                    </a:cubicBezTo>
                    <a:close/>
                    <a:moveTo>
                      <a:pt x="5583" y="1586"/>
                    </a:moveTo>
                    <a:cubicBezTo>
                      <a:pt x="6111" y="1586"/>
                      <a:pt x="6647" y="1698"/>
                      <a:pt x="7194" y="1915"/>
                    </a:cubicBezTo>
                    <a:cubicBezTo>
                      <a:pt x="7695" y="2216"/>
                      <a:pt x="7921" y="2817"/>
                      <a:pt x="8497" y="3068"/>
                    </a:cubicBezTo>
                    <a:cubicBezTo>
                      <a:pt x="8497" y="3043"/>
                      <a:pt x="8522" y="3043"/>
                      <a:pt x="8547" y="3043"/>
                    </a:cubicBezTo>
                    <a:cubicBezTo>
                      <a:pt x="8547" y="3218"/>
                      <a:pt x="8622" y="3343"/>
                      <a:pt x="8697" y="3494"/>
                    </a:cubicBezTo>
                    <a:cubicBezTo>
                      <a:pt x="8672" y="3594"/>
                      <a:pt x="8597" y="3669"/>
                      <a:pt x="8572" y="3769"/>
                    </a:cubicBezTo>
                    <a:cubicBezTo>
                      <a:pt x="8447" y="4571"/>
                      <a:pt x="8522" y="5449"/>
                      <a:pt x="8146" y="6226"/>
                    </a:cubicBezTo>
                    <a:cubicBezTo>
                      <a:pt x="8121" y="6451"/>
                      <a:pt x="7996" y="6602"/>
                      <a:pt x="7870" y="6752"/>
                    </a:cubicBezTo>
                    <a:lnTo>
                      <a:pt x="7545" y="7003"/>
                    </a:lnTo>
                    <a:cubicBezTo>
                      <a:pt x="7520" y="7003"/>
                      <a:pt x="7494" y="7028"/>
                      <a:pt x="7469" y="7078"/>
                    </a:cubicBezTo>
                    <a:cubicBezTo>
                      <a:pt x="7469" y="7103"/>
                      <a:pt x="7494" y="7128"/>
                      <a:pt x="7520" y="7178"/>
                    </a:cubicBezTo>
                    <a:cubicBezTo>
                      <a:pt x="7494" y="7178"/>
                      <a:pt x="7469" y="7153"/>
                      <a:pt x="7444" y="7153"/>
                    </a:cubicBezTo>
                    <a:cubicBezTo>
                      <a:pt x="7269" y="7178"/>
                      <a:pt x="7093" y="7303"/>
                      <a:pt x="6918" y="7378"/>
                    </a:cubicBezTo>
                    <a:cubicBezTo>
                      <a:pt x="6527" y="7591"/>
                      <a:pt x="6142" y="7693"/>
                      <a:pt x="5759" y="7693"/>
                    </a:cubicBezTo>
                    <a:cubicBezTo>
                      <a:pt x="5282" y="7693"/>
                      <a:pt x="4809" y="7534"/>
                      <a:pt x="4337" y="7228"/>
                    </a:cubicBezTo>
                    <a:cubicBezTo>
                      <a:pt x="4036" y="7053"/>
                      <a:pt x="3710" y="6852"/>
                      <a:pt x="3384" y="6652"/>
                    </a:cubicBezTo>
                    <a:cubicBezTo>
                      <a:pt x="3409" y="6602"/>
                      <a:pt x="3434" y="6551"/>
                      <a:pt x="3409" y="6476"/>
                    </a:cubicBezTo>
                    <a:cubicBezTo>
                      <a:pt x="2733" y="5524"/>
                      <a:pt x="2632" y="4471"/>
                      <a:pt x="3058" y="3368"/>
                    </a:cubicBezTo>
                    <a:cubicBezTo>
                      <a:pt x="3108" y="3168"/>
                      <a:pt x="3134" y="2967"/>
                      <a:pt x="3209" y="2767"/>
                    </a:cubicBezTo>
                    <a:cubicBezTo>
                      <a:pt x="3259" y="2692"/>
                      <a:pt x="3284" y="2617"/>
                      <a:pt x="3309" y="2541"/>
                    </a:cubicBezTo>
                    <a:cubicBezTo>
                      <a:pt x="3384" y="2441"/>
                      <a:pt x="3459" y="2341"/>
                      <a:pt x="3535" y="2266"/>
                    </a:cubicBezTo>
                    <a:cubicBezTo>
                      <a:pt x="3585" y="2190"/>
                      <a:pt x="3660" y="2140"/>
                      <a:pt x="3710" y="2090"/>
                    </a:cubicBezTo>
                    <a:cubicBezTo>
                      <a:pt x="4325" y="1748"/>
                      <a:pt x="4948" y="1586"/>
                      <a:pt x="5583" y="1586"/>
                    </a:cubicBezTo>
                    <a:close/>
                    <a:moveTo>
                      <a:pt x="8647" y="7754"/>
                    </a:moveTo>
                    <a:cubicBezTo>
                      <a:pt x="8597" y="7779"/>
                      <a:pt x="8572" y="7779"/>
                      <a:pt x="8547" y="7805"/>
                    </a:cubicBezTo>
                    <a:cubicBezTo>
                      <a:pt x="8572" y="7779"/>
                      <a:pt x="8597" y="7779"/>
                      <a:pt x="8622" y="7754"/>
                    </a:cubicBezTo>
                    <a:close/>
                    <a:moveTo>
                      <a:pt x="12829" y="5849"/>
                    </a:moveTo>
                    <a:cubicBezTo>
                      <a:pt x="13705" y="5849"/>
                      <a:pt x="14512" y="6102"/>
                      <a:pt x="15164" y="6852"/>
                    </a:cubicBezTo>
                    <a:cubicBezTo>
                      <a:pt x="15414" y="7078"/>
                      <a:pt x="15515" y="7454"/>
                      <a:pt x="15815" y="7654"/>
                    </a:cubicBezTo>
                    <a:cubicBezTo>
                      <a:pt x="15865" y="7679"/>
                      <a:pt x="15916" y="7729"/>
                      <a:pt x="15966" y="7779"/>
                    </a:cubicBezTo>
                    <a:cubicBezTo>
                      <a:pt x="15966" y="7980"/>
                      <a:pt x="15966" y="8155"/>
                      <a:pt x="15966" y="8356"/>
                    </a:cubicBezTo>
                    <a:lnTo>
                      <a:pt x="15891" y="8356"/>
                    </a:lnTo>
                    <a:cubicBezTo>
                      <a:pt x="15364" y="8732"/>
                      <a:pt x="15264" y="9434"/>
                      <a:pt x="14788" y="9860"/>
                    </a:cubicBezTo>
                    <a:cubicBezTo>
                      <a:pt x="14637" y="10010"/>
                      <a:pt x="14512" y="10135"/>
                      <a:pt x="14412" y="10261"/>
                    </a:cubicBezTo>
                    <a:cubicBezTo>
                      <a:pt x="14286" y="10361"/>
                      <a:pt x="14161" y="10436"/>
                      <a:pt x="13986" y="10436"/>
                    </a:cubicBezTo>
                    <a:cubicBezTo>
                      <a:pt x="13672" y="10536"/>
                      <a:pt x="13347" y="10555"/>
                      <a:pt x="13018" y="10555"/>
                    </a:cubicBezTo>
                    <a:cubicBezTo>
                      <a:pt x="12820" y="10555"/>
                      <a:pt x="12622" y="10548"/>
                      <a:pt x="12424" y="10548"/>
                    </a:cubicBezTo>
                    <a:cubicBezTo>
                      <a:pt x="12292" y="10548"/>
                      <a:pt x="12161" y="10551"/>
                      <a:pt x="12031" y="10561"/>
                    </a:cubicBezTo>
                    <a:cubicBezTo>
                      <a:pt x="11855" y="10561"/>
                      <a:pt x="11655" y="10587"/>
                      <a:pt x="11479" y="10662"/>
                    </a:cubicBezTo>
                    <a:cubicBezTo>
                      <a:pt x="11454" y="10687"/>
                      <a:pt x="11454" y="10687"/>
                      <a:pt x="11429" y="10687"/>
                    </a:cubicBezTo>
                    <a:cubicBezTo>
                      <a:pt x="11429" y="10662"/>
                      <a:pt x="11404" y="10637"/>
                      <a:pt x="11379" y="10587"/>
                    </a:cubicBezTo>
                    <a:lnTo>
                      <a:pt x="11379" y="10612"/>
                    </a:lnTo>
                    <a:cubicBezTo>
                      <a:pt x="11279" y="10561"/>
                      <a:pt x="11229" y="10461"/>
                      <a:pt x="11179" y="10386"/>
                    </a:cubicBezTo>
                    <a:cubicBezTo>
                      <a:pt x="11104" y="10336"/>
                      <a:pt x="11053" y="10286"/>
                      <a:pt x="10978" y="10211"/>
                    </a:cubicBezTo>
                    <a:cubicBezTo>
                      <a:pt x="11053" y="9634"/>
                      <a:pt x="10803" y="9183"/>
                      <a:pt x="10377" y="8832"/>
                    </a:cubicBezTo>
                    <a:cubicBezTo>
                      <a:pt x="10402" y="8807"/>
                      <a:pt x="10452" y="8757"/>
                      <a:pt x="10502" y="8707"/>
                    </a:cubicBezTo>
                    <a:cubicBezTo>
                      <a:pt x="10703" y="8105"/>
                      <a:pt x="10527" y="7429"/>
                      <a:pt x="10903" y="6877"/>
                    </a:cubicBezTo>
                    <a:cubicBezTo>
                      <a:pt x="11053" y="6226"/>
                      <a:pt x="11505" y="5950"/>
                      <a:pt x="12106" y="5900"/>
                    </a:cubicBezTo>
                    <a:cubicBezTo>
                      <a:pt x="12351" y="5868"/>
                      <a:pt x="12592" y="5849"/>
                      <a:pt x="12829" y="5849"/>
                    </a:cubicBezTo>
                    <a:close/>
                    <a:moveTo>
                      <a:pt x="18823" y="10988"/>
                    </a:moveTo>
                    <a:cubicBezTo>
                      <a:pt x="18823" y="11013"/>
                      <a:pt x="18798" y="11013"/>
                      <a:pt x="18798" y="11013"/>
                    </a:cubicBezTo>
                    <a:cubicBezTo>
                      <a:pt x="18798" y="11013"/>
                      <a:pt x="18773" y="11038"/>
                      <a:pt x="18773" y="11038"/>
                    </a:cubicBezTo>
                    <a:cubicBezTo>
                      <a:pt x="18773" y="11038"/>
                      <a:pt x="18773" y="11013"/>
                      <a:pt x="18773" y="11013"/>
                    </a:cubicBezTo>
                    <a:cubicBezTo>
                      <a:pt x="18798" y="11013"/>
                      <a:pt x="18798" y="10988"/>
                      <a:pt x="18823" y="10988"/>
                    </a:cubicBezTo>
                    <a:close/>
                    <a:moveTo>
                      <a:pt x="16542" y="11489"/>
                    </a:moveTo>
                    <a:cubicBezTo>
                      <a:pt x="16542" y="11514"/>
                      <a:pt x="16542" y="11514"/>
                      <a:pt x="16542" y="11539"/>
                    </a:cubicBezTo>
                    <a:cubicBezTo>
                      <a:pt x="16517" y="11514"/>
                      <a:pt x="16467" y="11514"/>
                      <a:pt x="16467" y="11514"/>
                    </a:cubicBezTo>
                    <a:cubicBezTo>
                      <a:pt x="16467" y="11514"/>
                      <a:pt x="16517" y="11514"/>
                      <a:pt x="16542" y="11489"/>
                    </a:cubicBezTo>
                    <a:close/>
                    <a:moveTo>
                      <a:pt x="16567" y="11614"/>
                    </a:moveTo>
                    <a:lnTo>
                      <a:pt x="16617" y="11639"/>
                    </a:lnTo>
                    <a:lnTo>
                      <a:pt x="16567" y="11639"/>
                    </a:lnTo>
                    <a:cubicBezTo>
                      <a:pt x="16567" y="11639"/>
                      <a:pt x="16567" y="11614"/>
                      <a:pt x="16567" y="11614"/>
                    </a:cubicBezTo>
                    <a:close/>
                    <a:moveTo>
                      <a:pt x="5890" y="0"/>
                    </a:moveTo>
                    <a:cubicBezTo>
                      <a:pt x="5733" y="0"/>
                      <a:pt x="5571" y="36"/>
                      <a:pt x="5414" y="60"/>
                    </a:cubicBezTo>
                    <a:cubicBezTo>
                      <a:pt x="4612" y="211"/>
                      <a:pt x="3810" y="361"/>
                      <a:pt x="2983" y="486"/>
                    </a:cubicBezTo>
                    <a:cubicBezTo>
                      <a:pt x="2156" y="662"/>
                      <a:pt x="1404" y="887"/>
                      <a:pt x="728" y="1388"/>
                    </a:cubicBezTo>
                    <a:lnTo>
                      <a:pt x="151" y="1388"/>
                    </a:lnTo>
                    <a:cubicBezTo>
                      <a:pt x="151" y="1464"/>
                      <a:pt x="126" y="1539"/>
                      <a:pt x="101" y="1614"/>
                    </a:cubicBezTo>
                    <a:cubicBezTo>
                      <a:pt x="26" y="1789"/>
                      <a:pt x="1" y="1990"/>
                      <a:pt x="126" y="2190"/>
                    </a:cubicBezTo>
                    <a:cubicBezTo>
                      <a:pt x="126" y="2266"/>
                      <a:pt x="126" y="2316"/>
                      <a:pt x="126" y="2391"/>
                    </a:cubicBezTo>
                    <a:cubicBezTo>
                      <a:pt x="126" y="3118"/>
                      <a:pt x="151" y="3870"/>
                      <a:pt x="151" y="4596"/>
                    </a:cubicBezTo>
                    <a:cubicBezTo>
                      <a:pt x="327" y="4972"/>
                      <a:pt x="226" y="5373"/>
                      <a:pt x="226" y="5774"/>
                    </a:cubicBezTo>
                    <a:cubicBezTo>
                      <a:pt x="251" y="6426"/>
                      <a:pt x="327" y="7028"/>
                      <a:pt x="853" y="7454"/>
                    </a:cubicBezTo>
                    <a:cubicBezTo>
                      <a:pt x="1179" y="7905"/>
                      <a:pt x="1605" y="8206"/>
                      <a:pt x="2056" y="8506"/>
                    </a:cubicBezTo>
                    <a:cubicBezTo>
                      <a:pt x="2332" y="8657"/>
                      <a:pt x="2632" y="8807"/>
                      <a:pt x="2908" y="8957"/>
                    </a:cubicBezTo>
                    <a:cubicBezTo>
                      <a:pt x="3259" y="9108"/>
                      <a:pt x="3585" y="9308"/>
                      <a:pt x="3961" y="9383"/>
                    </a:cubicBezTo>
                    <a:cubicBezTo>
                      <a:pt x="4036" y="9383"/>
                      <a:pt x="4136" y="9358"/>
                      <a:pt x="4236" y="9333"/>
                    </a:cubicBezTo>
                    <a:cubicBezTo>
                      <a:pt x="4286" y="9308"/>
                      <a:pt x="4337" y="9283"/>
                      <a:pt x="4362" y="9233"/>
                    </a:cubicBezTo>
                    <a:cubicBezTo>
                      <a:pt x="4512" y="9459"/>
                      <a:pt x="4713" y="9559"/>
                      <a:pt x="4913" y="9684"/>
                    </a:cubicBezTo>
                    <a:lnTo>
                      <a:pt x="4963" y="9684"/>
                    </a:lnTo>
                    <a:cubicBezTo>
                      <a:pt x="4963" y="9684"/>
                      <a:pt x="4963" y="9709"/>
                      <a:pt x="4988" y="9734"/>
                    </a:cubicBezTo>
                    <a:cubicBezTo>
                      <a:pt x="5565" y="10436"/>
                      <a:pt x="6442" y="10461"/>
                      <a:pt x="7244" y="10637"/>
                    </a:cubicBezTo>
                    <a:cubicBezTo>
                      <a:pt x="7419" y="10637"/>
                      <a:pt x="7545" y="10637"/>
                      <a:pt x="7670" y="10587"/>
                    </a:cubicBezTo>
                    <a:cubicBezTo>
                      <a:pt x="8021" y="10687"/>
                      <a:pt x="8422" y="10637"/>
                      <a:pt x="8748" y="10812"/>
                    </a:cubicBezTo>
                    <a:cubicBezTo>
                      <a:pt x="9224" y="10962"/>
                      <a:pt x="9700" y="11088"/>
                      <a:pt x="10151" y="11238"/>
                    </a:cubicBezTo>
                    <a:cubicBezTo>
                      <a:pt x="10302" y="11238"/>
                      <a:pt x="10427" y="11213"/>
                      <a:pt x="10552" y="11213"/>
                    </a:cubicBezTo>
                    <a:cubicBezTo>
                      <a:pt x="10690" y="11282"/>
                      <a:pt x="10828" y="11321"/>
                      <a:pt x="10965" y="11321"/>
                    </a:cubicBezTo>
                    <a:cubicBezTo>
                      <a:pt x="11078" y="11321"/>
                      <a:pt x="11191" y="11295"/>
                      <a:pt x="11304" y="11238"/>
                    </a:cubicBezTo>
                    <a:lnTo>
                      <a:pt x="11304" y="11238"/>
                    </a:lnTo>
                    <a:cubicBezTo>
                      <a:pt x="11279" y="11313"/>
                      <a:pt x="11304" y="11389"/>
                      <a:pt x="11354" y="11464"/>
                    </a:cubicBezTo>
                    <a:cubicBezTo>
                      <a:pt x="11454" y="11539"/>
                      <a:pt x="11555" y="11589"/>
                      <a:pt x="11680" y="11614"/>
                    </a:cubicBezTo>
                    <a:cubicBezTo>
                      <a:pt x="11855" y="11639"/>
                      <a:pt x="12006" y="11689"/>
                      <a:pt x="12181" y="11739"/>
                    </a:cubicBezTo>
                    <a:cubicBezTo>
                      <a:pt x="12256" y="11790"/>
                      <a:pt x="12332" y="11790"/>
                      <a:pt x="12432" y="11815"/>
                    </a:cubicBezTo>
                    <a:cubicBezTo>
                      <a:pt x="12858" y="11865"/>
                      <a:pt x="13309" y="11815"/>
                      <a:pt x="13735" y="11965"/>
                    </a:cubicBezTo>
                    <a:cubicBezTo>
                      <a:pt x="13860" y="11990"/>
                      <a:pt x="13986" y="12015"/>
                      <a:pt x="14136" y="12040"/>
                    </a:cubicBezTo>
                    <a:cubicBezTo>
                      <a:pt x="14261" y="12065"/>
                      <a:pt x="14387" y="12065"/>
                      <a:pt x="14537" y="12090"/>
                    </a:cubicBezTo>
                    <a:cubicBezTo>
                      <a:pt x="14551" y="12089"/>
                      <a:pt x="14565" y="12088"/>
                      <a:pt x="14580" y="12088"/>
                    </a:cubicBezTo>
                    <a:cubicBezTo>
                      <a:pt x="14687" y="12088"/>
                      <a:pt x="14805" y="12125"/>
                      <a:pt x="14907" y="12125"/>
                    </a:cubicBezTo>
                    <a:cubicBezTo>
                      <a:pt x="15014" y="12125"/>
                      <a:pt x="15102" y="12084"/>
                      <a:pt x="15139" y="11915"/>
                    </a:cubicBezTo>
                    <a:cubicBezTo>
                      <a:pt x="15164" y="11915"/>
                      <a:pt x="15164" y="11915"/>
                      <a:pt x="15164" y="11940"/>
                    </a:cubicBezTo>
                    <a:cubicBezTo>
                      <a:pt x="15219" y="11949"/>
                      <a:pt x="15270" y="11955"/>
                      <a:pt x="15320" y="11955"/>
                    </a:cubicBezTo>
                    <a:cubicBezTo>
                      <a:pt x="15406" y="11955"/>
                      <a:pt x="15485" y="11937"/>
                      <a:pt x="15565" y="11890"/>
                    </a:cubicBezTo>
                    <a:cubicBezTo>
                      <a:pt x="15590" y="11890"/>
                      <a:pt x="15615" y="11865"/>
                      <a:pt x="15640" y="11840"/>
                    </a:cubicBezTo>
                    <a:cubicBezTo>
                      <a:pt x="15817" y="11938"/>
                      <a:pt x="15995" y="12006"/>
                      <a:pt x="16196" y="12006"/>
                    </a:cubicBezTo>
                    <a:cubicBezTo>
                      <a:pt x="16251" y="12006"/>
                      <a:pt x="16308" y="12001"/>
                      <a:pt x="16367" y="11990"/>
                    </a:cubicBezTo>
                    <a:lnTo>
                      <a:pt x="16517" y="11990"/>
                    </a:lnTo>
                    <a:cubicBezTo>
                      <a:pt x="16542" y="12040"/>
                      <a:pt x="16592" y="12090"/>
                      <a:pt x="16642" y="12140"/>
                    </a:cubicBezTo>
                    <a:cubicBezTo>
                      <a:pt x="17194" y="12391"/>
                      <a:pt x="17820" y="12191"/>
                      <a:pt x="18372" y="12391"/>
                    </a:cubicBezTo>
                    <a:cubicBezTo>
                      <a:pt x="18547" y="12391"/>
                      <a:pt x="18723" y="12391"/>
                      <a:pt x="18873" y="12366"/>
                    </a:cubicBezTo>
                    <a:cubicBezTo>
                      <a:pt x="19273" y="12301"/>
                      <a:pt x="19672" y="12288"/>
                      <a:pt x="20072" y="12288"/>
                    </a:cubicBezTo>
                    <a:cubicBezTo>
                      <a:pt x="20350" y="12288"/>
                      <a:pt x="20629" y="12294"/>
                      <a:pt x="20907" y="12294"/>
                    </a:cubicBezTo>
                    <a:cubicBezTo>
                      <a:pt x="21307" y="12294"/>
                      <a:pt x="21706" y="12281"/>
                      <a:pt x="22106" y="12216"/>
                    </a:cubicBezTo>
                    <a:cubicBezTo>
                      <a:pt x="22256" y="12216"/>
                      <a:pt x="22432" y="12241"/>
                      <a:pt x="22607" y="12241"/>
                    </a:cubicBezTo>
                    <a:cubicBezTo>
                      <a:pt x="23234" y="12090"/>
                      <a:pt x="23886" y="12115"/>
                      <a:pt x="24537" y="12015"/>
                    </a:cubicBezTo>
                    <a:cubicBezTo>
                      <a:pt x="24841" y="11950"/>
                      <a:pt x="25145" y="11885"/>
                      <a:pt x="25465" y="11885"/>
                    </a:cubicBezTo>
                    <a:cubicBezTo>
                      <a:pt x="25515" y="11885"/>
                      <a:pt x="25565" y="11886"/>
                      <a:pt x="25615" y="11890"/>
                    </a:cubicBezTo>
                    <a:cubicBezTo>
                      <a:pt x="25651" y="11891"/>
                      <a:pt x="25687" y="11892"/>
                      <a:pt x="25723" y="11892"/>
                    </a:cubicBezTo>
                    <a:cubicBezTo>
                      <a:pt x="26232" y="11892"/>
                      <a:pt x="26702" y="11733"/>
                      <a:pt x="27194" y="11639"/>
                    </a:cubicBezTo>
                    <a:cubicBezTo>
                      <a:pt x="27319" y="11614"/>
                      <a:pt x="27419" y="11564"/>
                      <a:pt x="27520" y="11489"/>
                    </a:cubicBezTo>
                    <a:lnTo>
                      <a:pt x="28046" y="11489"/>
                    </a:lnTo>
                    <a:cubicBezTo>
                      <a:pt x="28093" y="11490"/>
                      <a:pt x="28139" y="11491"/>
                      <a:pt x="28186" y="11491"/>
                    </a:cubicBezTo>
                    <a:cubicBezTo>
                      <a:pt x="28866" y="11491"/>
                      <a:pt x="29543" y="11324"/>
                      <a:pt x="30176" y="11113"/>
                    </a:cubicBezTo>
                    <a:cubicBezTo>
                      <a:pt x="30527" y="11013"/>
                      <a:pt x="30853" y="10887"/>
                      <a:pt x="31204" y="10837"/>
                    </a:cubicBezTo>
                    <a:cubicBezTo>
                      <a:pt x="31279" y="10812"/>
                      <a:pt x="31379" y="10762"/>
                      <a:pt x="31480" y="10737"/>
                    </a:cubicBezTo>
                    <a:cubicBezTo>
                      <a:pt x="32532" y="10386"/>
                      <a:pt x="33585" y="10010"/>
                      <a:pt x="34637" y="9634"/>
                    </a:cubicBezTo>
                    <a:cubicBezTo>
                      <a:pt x="35490" y="9358"/>
                      <a:pt x="36292" y="8957"/>
                      <a:pt x="37094" y="8607"/>
                    </a:cubicBezTo>
                    <a:cubicBezTo>
                      <a:pt x="37344" y="8481"/>
                      <a:pt x="37545" y="8306"/>
                      <a:pt x="37770" y="8155"/>
                    </a:cubicBezTo>
                    <a:cubicBezTo>
                      <a:pt x="37871" y="8105"/>
                      <a:pt x="37971" y="8030"/>
                      <a:pt x="38071" y="7955"/>
                    </a:cubicBezTo>
                    <a:cubicBezTo>
                      <a:pt x="38146" y="7905"/>
                      <a:pt x="38221" y="7855"/>
                      <a:pt x="38297" y="7805"/>
                    </a:cubicBezTo>
                    <a:cubicBezTo>
                      <a:pt x="38923" y="7529"/>
                      <a:pt x="39450" y="7128"/>
                      <a:pt x="39600" y="6401"/>
                    </a:cubicBezTo>
                    <a:cubicBezTo>
                      <a:pt x="39575" y="4998"/>
                      <a:pt x="39575" y="3594"/>
                      <a:pt x="39575" y="2190"/>
                    </a:cubicBezTo>
                    <a:cubicBezTo>
                      <a:pt x="39575" y="1990"/>
                      <a:pt x="39575" y="1789"/>
                      <a:pt x="39575" y="1589"/>
                    </a:cubicBezTo>
                    <a:cubicBezTo>
                      <a:pt x="39508" y="1593"/>
                      <a:pt x="39443" y="1595"/>
                      <a:pt x="39378" y="1595"/>
                    </a:cubicBezTo>
                    <a:cubicBezTo>
                      <a:pt x="39055" y="1595"/>
                      <a:pt x="38756" y="1543"/>
                      <a:pt x="38422" y="1439"/>
                    </a:cubicBezTo>
                    <a:cubicBezTo>
                      <a:pt x="37949" y="1281"/>
                      <a:pt x="37477" y="1184"/>
                      <a:pt x="36968" y="1184"/>
                    </a:cubicBezTo>
                    <a:cubicBezTo>
                      <a:pt x="36910" y="1184"/>
                      <a:pt x="36852" y="1185"/>
                      <a:pt x="36793" y="1188"/>
                    </a:cubicBezTo>
                    <a:lnTo>
                      <a:pt x="36392" y="1188"/>
                    </a:lnTo>
                    <a:cubicBezTo>
                      <a:pt x="36342" y="1194"/>
                      <a:pt x="36291" y="1197"/>
                      <a:pt x="36239" y="1197"/>
                    </a:cubicBezTo>
                    <a:cubicBezTo>
                      <a:pt x="36085" y="1197"/>
                      <a:pt x="35927" y="1175"/>
                      <a:pt x="35772" y="1175"/>
                    </a:cubicBezTo>
                    <a:cubicBezTo>
                      <a:pt x="35565" y="1175"/>
                      <a:pt x="35364" y="1213"/>
                      <a:pt x="35189" y="1388"/>
                    </a:cubicBezTo>
                    <a:cubicBezTo>
                      <a:pt x="35024" y="1315"/>
                      <a:pt x="34846" y="1216"/>
                      <a:pt x="34665" y="1216"/>
                    </a:cubicBezTo>
                    <a:cubicBezTo>
                      <a:pt x="34598" y="1216"/>
                      <a:pt x="34530" y="1229"/>
                      <a:pt x="34462" y="1263"/>
                    </a:cubicBezTo>
                    <a:cubicBezTo>
                      <a:pt x="34376" y="1306"/>
                      <a:pt x="34296" y="1323"/>
                      <a:pt x="34219" y="1323"/>
                    </a:cubicBezTo>
                    <a:cubicBezTo>
                      <a:pt x="34071" y="1323"/>
                      <a:pt x="33933" y="1262"/>
                      <a:pt x="33785" y="1213"/>
                    </a:cubicBezTo>
                    <a:lnTo>
                      <a:pt x="33785" y="1213"/>
                    </a:lnTo>
                    <a:cubicBezTo>
                      <a:pt x="33685" y="1338"/>
                      <a:pt x="33685" y="1464"/>
                      <a:pt x="33810" y="1589"/>
                    </a:cubicBezTo>
                    <a:cubicBezTo>
                      <a:pt x="33936" y="1865"/>
                      <a:pt x="33961" y="2140"/>
                      <a:pt x="33810" y="2391"/>
                    </a:cubicBezTo>
                    <a:cubicBezTo>
                      <a:pt x="33785" y="2566"/>
                      <a:pt x="33735" y="2692"/>
                      <a:pt x="33610" y="2792"/>
                    </a:cubicBezTo>
                    <a:cubicBezTo>
                      <a:pt x="33384" y="3168"/>
                      <a:pt x="33109" y="3494"/>
                      <a:pt x="32808" y="3794"/>
                    </a:cubicBezTo>
                    <a:lnTo>
                      <a:pt x="32808" y="3820"/>
                    </a:lnTo>
                    <a:cubicBezTo>
                      <a:pt x="32733" y="3845"/>
                      <a:pt x="32632" y="3870"/>
                      <a:pt x="32607" y="3945"/>
                    </a:cubicBezTo>
                    <a:cubicBezTo>
                      <a:pt x="32607" y="3945"/>
                      <a:pt x="32582" y="3920"/>
                      <a:pt x="32582" y="3920"/>
                    </a:cubicBezTo>
                    <a:cubicBezTo>
                      <a:pt x="32369" y="3883"/>
                      <a:pt x="32160" y="3873"/>
                      <a:pt x="31953" y="3873"/>
                    </a:cubicBezTo>
                    <a:cubicBezTo>
                      <a:pt x="31726" y="3873"/>
                      <a:pt x="31501" y="3885"/>
                      <a:pt x="31278" y="3885"/>
                    </a:cubicBezTo>
                    <a:cubicBezTo>
                      <a:pt x="31153" y="3885"/>
                      <a:pt x="31028" y="3881"/>
                      <a:pt x="30903" y="3870"/>
                    </a:cubicBezTo>
                    <a:cubicBezTo>
                      <a:pt x="30853" y="3920"/>
                      <a:pt x="30803" y="3945"/>
                      <a:pt x="30778" y="3970"/>
                    </a:cubicBezTo>
                    <a:cubicBezTo>
                      <a:pt x="30652" y="3569"/>
                      <a:pt x="30126" y="3569"/>
                      <a:pt x="29976" y="3193"/>
                    </a:cubicBezTo>
                    <a:cubicBezTo>
                      <a:pt x="29750" y="2992"/>
                      <a:pt x="29876" y="2591"/>
                      <a:pt x="29575" y="2391"/>
                    </a:cubicBezTo>
                    <a:cubicBezTo>
                      <a:pt x="29199" y="2667"/>
                      <a:pt x="28823" y="2867"/>
                      <a:pt x="28372" y="3043"/>
                    </a:cubicBezTo>
                    <a:cubicBezTo>
                      <a:pt x="27595" y="3318"/>
                      <a:pt x="26743" y="3519"/>
                      <a:pt x="26166" y="4195"/>
                    </a:cubicBezTo>
                    <a:cubicBezTo>
                      <a:pt x="25164" y="4797"/>
                      <a:pt x="24186" y="5399"/>
                      <a:pt x="23184" y="6000"/>
                    </a:cubicBezTo>
                    <a:cubicBezTo>
                      <a:pt x="23510" y="6576"/>
                      <a:pt x="24362" y="6501"/>
                      <a:pt x="24637" y="7153"/>
                    </a:cubicBezTo>
                    <a:cubicBezTo>
                      <a:pt x="24963" y="7378"/>
                      <a:pt x="24838" y="7980"/>
                      <a:pt x="25389" y="8030"/>
                    </a:cubicBezTo>
                    <a:cubicBezTo>
                      <a:pt x="25339" y="8080"/>
                      <a:pt x="25289" y="8130"/>
                      <a:pt x="25214" y="8180"/>
                    </a:cubicBezTo>
                    <a:cubicBezTo>
                      <a:pt x="24813" y="8757"/>
                      <a:pt x="24287" y="9258"/>
                      <a:pt x="24111" y="9985"/>
                    </a:cubicBezTo>
                    <a:cubicBezTo>
                      <a:pt x="24074" y="9948"/>
                      <a:pt x="24024" y="9925"/>
                      <a:pt x="23971" y="9925"/>
                    </a:cubicBezTo>
                    <a:cubicBezTo>
                      <a:pt x="23951" y="9925"/>
                      <a:pt x="23931" y="9928"/>
                      <a:pt x="23911" y="9935"/>
                    </a:cubicBezTo>
                    <a:cubicBezTo>
                      <a:pt x="23349" y="10303"/>
                      <a:pt x="22739" y="10316"/>
                      <a:pt x="22131" y="10316"/>
                    </a:cubicBezTo>
                    <a:cubicBezTo>
                      <a:pt x="22087" y="10316"/>
                      <a:pt x="22044" y="10316"/>
                      <a:pt x="22000" y="10316"/>
                    </a:cubicBezTo>
                    <a:cubicBezTo>
                      <a:pt x="21783" y="10316"/>
                      <a:pt x="21567" y="10317"/>
                      <a:pt x="21354" y="10336"/>
                    </a:cubicBezTo>
                    <a:cubicBezTo>
                      <a:pt x="21079" y="9985"/>
                      <a:pt x="20878" y="9609"/>
                      <a:pt x="20728" y="9208"/>
                    </a:cubicBezTo>
                    <a:cubicBezTo>
                      <a:pt x="20452" y="8406"/>
                      <a:pt x="20151" y="7579"/>
                      <a:pt x="20753" y="6777"/>
                    </a:cubicBezTo>
                    <a:cubicBezTo>
                      <a:pt x="20803" y="6677"/>
                      <a:pt x="20828" y="6602"/>
                      <a:pt x="20828" y="6501"/>
                    </a:cubicBezTo>
                    <a:cubicBezTo>
                      <a:pt x="20803" y="6476"/>
                      <a:pt x="20778" y="6426"/>
                      <a:pt x="20753" y="6376"/>
                    </a:cubicBezTo>
                    <a:cubicBezTo>
                      <a:pt x="19199" y="6201"/>
                      <a:pt x="17745" y="5749"/>
                      <a:pt x="16367" y="4998"/>
                    </a:cubicBezTo>
                    <a:cubicBezTo>
                      <a:pt x="14913" y="3995"/>
                      <a:pt x="13434" y="3018"/>
                      <a:pt x="11981" y="2015"/>
                    </a:cubicBezTo>
                    <a:cubicBezTo>
                      <a:pt x="11906" y="2015"/>
                      <a:pt x="11830" y="2040"/>
                      <a:pt x="11755" y="2040"/>
                    </a:cubicBezTo>
                    <a:cubicBezTo>
                      <a:pt x="11699" y="2074"/>
                      <a:pt x="11642" y="2088"/>
                      <a:pt x="11585" y="2088"/>
                    </a:cubicBezTo>
                    <a:cubicBezTo>
                      <a:pt x="11517" y="2088"/>
                      <a:pt x="11448" y="2068"/>
                      <a:pt x="11379" y="2040"/>
                    </a:cubicBezTo>
                    <a:lnTo>
                      <a:pt x="11329" y="2040"/>
                    </a:lnTo>
                    <a:cubicBezTo>
                      <a:pt x="11304" y="2015"/>
                      <a:pt x="11304" y="1990"/>
                      <a:pt x="11279" y="1965"/>
                    </a:cubicBezTo>
                    <a:cubicBezTo>
                      <a:pt x="10652" y="1589"/>
                      <a:pt x="10427" y="712"/>
                      <a:pt x="9575" y="586"/>
                    </a:cubicBezTo>
                    <a:cubicBezTo>
                      <a:pt x="8632" y="362"/>
                      <a:pt x="7689" y="178"/>
                      <a:pt x="6710" y="178"/>
                    </a:cubicBezTo>
                    <a:cubicBezTo>
                      <a:pt x="6596" y="178"/>
                      <a:pt x="6482" y="180"/>
                      <a:pt x="6367" y="185"/>
                    </a:cubicBezTo>
                    <a:cubicBezTo>
                      <a:pt x="6223" y="42"/>
                      <a:pt x="6060" y="0"/>
                      <a:pt x="58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99" name="Google Shape;899;p35"/>
              <p:cNvSpPr/>
              <p:nvPr/>
            </p:nvSpPr>
            <p:spPr>
              <a:xfrm>
                <a:off x="2429975" y="28133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CAEA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00" name="Google Shape;900;p35"/>
              <p:cNvSpPr/>
              <p:nvPr/>
            </p:nvSpPr>
            <p:spPr>
              <a:xfrm>
                <a:off x="2003275" y="1453300"/>
                <a:ext cx="1013175" cy="353875"/>
              </a:xfrm>
              <a:custGeom>
                <a:avLst/>
                <a:gdLst/>
                <a:ahLst/>
                <a:cxnLst/>
                <a:rect l="l" t="t" r="r" b="b"/>
                <a:pathLst>
                  <a:path w="40527" h="14155" extrusionOk="0">
                    <a:moveTo>
                      <a:pt x="40297" y="1"/>
                    </a:moveTo>
                    <a:cubicBezTo>
                      <a:pt x="40182" y="1"/>
                      <a:pt x="40009" y="46"/>
                      <a:pt x="39750" y="115"/>
                    </a:cubicBezTo>
                    <a:cubicBezTo>
                      <a:pt x="39424" y="165"/>
                      <a:pt x="39098" y="165"/>
                      <a:pt x="38798" y="291"/>
                    </a:cubicBezTo>
                    <a:cubicBezTo>
                      <a:pt x="38697" y="316"/>
                      <a:pt x="38622" y="341"/>
                      <a:pt x="38522" y="366"/>
                    </a:cubicBezTo>
                    <a:cubicBezTo>
                      <a:pt x="37294" y="892"/>
                      <a:pt x="35991" y="1268"/>
                      <a:pt x="34662" y="1519"/>
                    </a:cubicBezTo>
                    <a:cubicBezTo>
                      <a:pt x="33685" y="1719"/>
                      <a:pt x="32682" y="1945"/>
                      <a:pt x="31680" y="2070"/>
                    </a:cubicBezTo>
                    <a:cubicBezTo>
                      <a:pt x="31580" y="2095"/>
                      <a:pt x="31479" y="2120"/>
                      <a:pt x="31379" y="2145"/>
                    </a:cubicBezTo>
                    <a:cubicBezTo>
                      <a:pt x="31028" y="2270"/>
                      <a:pt x="30652" y="2220"/>
                      <a:pt x="30276" y="2270"/>
                    </a:cubicBezTo>
                    <a:cubicBezTo>
                      <a:pt x="29023" y="2471"/>
                      <a:pt x="27770" y="2571"/>
                      <a:pt x="26492" y="2697"/>
                    </a:cubicBezTo>
                    <a:cubicBezTo>
                      <a:pt x="26070" y="2802"/>
                      <a:pt x="25642" y="2825"/>
                      <a:pt x="25212" y="2825"/>
                    </a:cubicBezTo>
                    <a:cubicBezTo>
                      <a:pt x="24872" y="2825"/>
                      <a:pt x="24531" y="2811"/>
                      <a:pt x="24189" y="2811"/>
                    </a:cubicBezTo>
                    <a:cubicBezTo>
                      <a:pt x="24038" y="2811"/>
                      <a:pt x="23886" y="2814"/>
                      <a:pt x="23735" y="2822"/>
                    </a:cubicBezTo>
                    <a:cubicBezTo>
                      <a:pt x="23585" y="2822"/>
                      <a:pt x="23434" y="2822"/>
                      <a:pt x="23284" y="2847"/>
                    </a:cubicBezTo>
                    <a:cubicBezTo>
                      <a:pt x="23133" y="2872"/>
                      <a:pt x="23008" y="2872"/>
                      <a:pt x="22858" y="2897"/>
                    </a:cubicBezTo>
                    <a:cubicBezTo>
                      <a:pt x="22783" y="2922"/>
                      <a:pt x="22682" y="2947"/>
                      <a:pt x="22607" y="2972"/>
                    </a:cubicBezTo>
                    <a:cubicBezTo>
                      <a:pt x="22549" y="2981"/>
                      <a:pt x="22490" y="2983"/>
                      <a:pt x="22432" y="2983"/>
                    </a:cubicBezTo>
                    <a:cubicBezTo>
                      <a:pt x="22315" y="2983"/>
                      <a:pt x="22198" y="2972"/>
                      <a:pt x="22081" y="2972"/>
                    </a:cubicBezTo>
                    <a:cubicBezTo>
                      <a:pt x="21981" y="2972"/>
                      <a:pt x="21880" y="2972"/>
                      <a:pt x="21780" y="2997"/>
                    </a:cubicBezTo>
                    <a:cubicBezTo>
                      <a:pt x="20812" y="3009"/>
                      <a:pt x="19844" y="3032"/>
                      <a:pt x="18879" y="3032"/>
                    </a:cubicBezTo>
                    <a:cubicBezTo>
                      <a:pt x="17794" y="3032"/>
                      <a:pt x="16714" y="3003"/>
                      <a:pt x="15640" y="2897"/>
                    </a:cubicBezTo>
                    <a:cubicBezTo>
                      <a:pt x="14086" y="2747"/>
                      <a:pt x="12532" y="2872"/>
                      <a:pt x="11003" y="2596"/>
                    </a:cubicBezTo>
                    <a:cubicBezTo>
                      <a:pt x="8221" y="2446"/>
                      <a:pt x="5464" y="2070"/>
                      <a:pt x="2732" y="1544"/>
                    </a:cubicBezTo>
                    <a:cubicBezTo>
                      <a:pt x="2194" y="1431"/>
                      <a:pt x="1655" y="1339"/>
                      <a:pt x="1080" y="1339"/>
                    </a:cubicBezTo>
                    <a:cubicBezTo>
                      <a:pt x="1013" y="1339"/>
                      <a:pt x="946" y="1341"/>
                      <a:pt x="878" y="1343"/>
                    </a:cubicBezTo>
                    <a:cubicBezTo>
                      <a:pt x="151" y="1393"/>
                      <a:pt x="0" y="1669"/>
                      <a:pt x="226" y="2296"/>
                    </a:cubicBezTo>
                    <a:cubicBezTo>
                      <a:pt x="251" y="3874"/>
                      <a:pt x="251" y="5453"/>
                      <a:pt x="251" y="7032"/>
                    </a:cubicBezTo>
                    <a:cubicBezTo>
                      <a:pt x="828" y="7659"/>
                      <a:pt x="1279" y="8361"/>
                      <a:pt x="1830" y="8987"/>
                    </a:cubicBezTo>
                    <a:cubicBezTo>
                      <a:pt x="3083" y="10347"/>
                      <a:pt x="4300" y="11850"/>
                      <a:pt x="6244" y="11850"/>
                    </a:cubicBezTo>
                    <a:cubicBezTo>
                      <a:pt x="6594" y="11850"/>
                      <a:pt x="6967" y="11801"/>
                      <a:pt x="7369" y="11694"/>
                    </a:cubicBezTo>
                    <a:cubicBezTo>
                      <a:pt x="7970" y="11544"/>
                      <a:pt x="8522" y="11343"/>
                      <a:pt x="9098" y="11118"/>
                    </a:cubicBezTo>
                    <a:cubicBezTo>
                      <a:pt x="9173" y="11093"/>
                      <a:pt x="9274" y="11068"/>
                      <a:pt x="9349" y="11017"/>
                    </a:cubicBezTo>
                    <a:cubicBezTo>
                      <a:pt x="9524" y="10942"/>
                      <a:pt x="9700" y="10892"/>
                      <a:pt x="9875" y="10842"/>
                    </a:cubicBezTo>
                    <a:cubicBezTo>
                      <a:pt x="11053" y="10266"/>
                      <a:pt x="12281" y="9789"/>
                      <a:pt x="13559" y="9489"/>
                    </a:cubicBezTo>
                    <a:cubicBezTo>
                      <a:pt x="13810" y="9413"/>
                      <a:pt x="14061" y="9338"/>
                      <a:pt x="14336" y="9313"/>
                    </a:cubicBezTo>
                    <a:cubicBezTo>
                      <a:pt x="14462" y="9313"/>
                      <a:pt x="14587" y="9288"/>
                      <a:pt x="14687" y="9288"/>
                    </a:cubicBezTo>
                    <a:cubicBezTo>
                      <a:pt x="14787" y="9263"/>
                      <a:pt x="14863" y="9238"/>
                      <a:pt x="14938" y="9238"/>
                    </a:cubicBezTo>
                    <a:cubicBezTo>
                      <a:pt x="14985" y="9222"/>
                      <a:pt x="15031" y="9216"/>
                      <a:pt x="15078" y="9216"/>
                    </a:cubicBezTo>
                    <a:cubicBezTo>
                      <a:pt x="15182" y="9216"/>
                      <a:pt x="15285" y="9246"/>
                      <a:pt x="15389" y="9263"/>
                    </a:cubicBezTo>
                    <a:cubicBezTo>
                      <a:pt x="15462" y="9273"/>
                      <a:pt x="15530" y="9279"/>
                      <a:pt x="15598" y="9279"/>
                    </a:cubicBezTo>
                    <a:cubicBezTo>
                      <a:pt x="15693" y="9279"/>
                      <a:pt x="15787" y="9267"/>
                      <a:pt x="15890" y="9238"/>
                    </a:cubicBezTo>
                    <a:cubicBezTo>
                      <a:pt x="16057" y="9177"/>
                      <a:pt x="16224" y="9144"/>
                      <a:pt x="16391" y="9144"/>
                    </a:cubicBezTo>
                    <a:cubicBezTo>
                      <a:pt x="16500" y="9144"/>
                      <a:pt x="16609" y="9158"/>
                      <a:pt x="16717" y="9188"/>
                    </a:cubicBezTo>
                    <a:cubicBezTo>
                      <a:pt x="16793" y="9238"/>
                      <a:pt x="16868" y="9263"/>
                      <a:pt x="16968" y="9263"/>
                    </a:cubicBezTo>
                    <a:cubicBezTo>
                      <a:pt x="17168" y="9338"/>
                      <a:pt x="17369" y="9413"/>
                      <a:pt x="17569" y="9514"/>
                    </a:cubicBezTo>
                    <a:cubicBezTo>
                      <a:pt x="18397" y="9890"/>
                      <a:pt x="19073" y="10466"/>
                      <a:pt x="19775" y="11017"/>
                    </a:cubicBezTo>
                    <a:cubicBezTo>
                      <a:pt x="20878" y="11920"/>
                      <a:pt x="21605" y="13248"/>
                      <a:pt x="22883" y="13925"/>
                    </a:cubicBezTo>
                    <a:cubicBezTo>
                      <a:pt x="23264" y="14079"/>
                      <a:pt x="23630" y="14154"/>
                      <a:pt x="23978" y="14154"/>
                    </a:cubicBezTo>
                    <a:cubicBezTo>
                      <a:pt x="24707" y="14154"/>
                      <a:pt x="25364" y="13825"/>
                      <a:pt x="25940" y="13198"/>
                    </a:cubicBezTo>
                    <a:cubicBezTo>
                      <a:pt x="26291" y="12847"/>
                      <a:pt x="26692" y="12546"/>
                      <a:pt x="27043" y="12195"/>
                    </a:cubicBezTo>
                    <a:cubicBezTo>
                      <a:pt x="27143" y="12095"/>
                      <a:pt x="27219" y="11995"/>
                      <a:pt x="27319" y="11895"/>
                    </a:cubicBezTo>
                    <a:cubicBezTo>
                      <a:pt x="27394" y="11794"/>
                      <a:pt x="27494" y="11694"/>
                      <a:pt x="27595" y="11619"/>
                    </a:cubicBezTo>
                    <a:cubicBezTo>
                      <a:pt x="27695" y="11544"/>
                      <a:pt x="27795" y="11469"/>
                      <a:pt x="27920" y="11418"/>
                    </a:cubicBezTo>
                    <a:cubicBezTo>
                      <a:pt x="28196" y="11243"/>
                      <a:pt x="28497" y="11042"/>
                      <a:pt x="28798" y="10892"/>
                    </a:cubicBezTo>
                    <a:cubicBezTo>
                      <a:pt x="28923" y="10842"/>
                      <a:pt x="29023" y="10792"/>
                      <a:pt x="29148" y="10767"/>
                    </a:cubicBezTo>
                    <a:cubicBezTo>
                      <a:pt x="29224" y="10742"/>
                      <a:pt x="29299" y="10717"/>
                      <a:pt x="29399" y="10717"/>
                    </a:cubicBezTo>
                    <a:cubicBezTo>
                      <a:pt x="29474" y="10692"/>
                      <a:pt x="29549" y="10692"/>
                      <a:pt x="29625" y="10667"/>
                    </a:cubicBezTo>
                    <a:cubicBezTo>
                      <a:pt x="29725" y="10641"/>
                      <a:pt x="29800" y="10641"/>
                      <a:pt x="29875" y="10616"/>
                    </a:cubicBezTo>
                    <a:cubicBezTo>
                      <a:pt x="30093" y="10571"/>
                      <a:pt x="30311" y="10540"/>
                      <a:pt x="30526" y="10540"/>
                    </a:cubicBezTo>
                    <a:cubicBezTo>
                      <a:pt x="30782" y="10540"/>
                      <a:pt x="31034" y="10583"/>
                      <a:pt x="31279" y="10692"/>
                    </a:cubicBezTo>
                    <a:cubicBezTo>
                      <a:pt x="32331" y="10967"/>
                      <a:pt x="33184" y="11619"/>
                      <a:pt x="34036" y="12271"/>
                    </a:cubicBezTo>
                    <a:cubicBezTo>
                      <a:pt x="34612" y="12596"/>
                      <a:pt x="35239" y="12822"/>
                      <a:pt x="35865" y="13047"/>
                    </a:cubicBezTo>
                    <a:cubicBezTo>
                      <a:pt x="35983" y="13077"/>
                      <a:pt x="36100" y="13089"/>
                      <a:pt x="36213" y="13089"/>
                    </a:cubicBezTo>
                    <a:cubicBezTo>
                      <a:pt x="36292" y="13089"/>
                      <a:pt x="36369" y="13083"/>
                      <a:pt x="36442" y="13073"/>
                    </a:cubicBezTo>
                    <a:cubicBezTo>
                      <a:pt x="36617" y="13022"/>
                      <a:pt x="36818" y="12947"/>
                      <a:pt x="36993" y="12897"/>
                    </a:cubicBezTo>
                    <a:cubicBezTo>
                      <a:pt x="37419" y="12747"/>
                      <a:pt x="37845" y="12596"/>
                      <a:pt x="38196" y="12271"/>
                    </a:cubicBezTo>
                    <a:cubicBezTo>
                      <a:pt x="38697" y="11870"/>
                      <a:pt x="39098" y="11368"/>
                      <a:pt x="39399" y="10817"/>
                    </a:cubicBezTo>
                    <a:cubicBezTo>
                      <a:pt x="39550" y="10491"/>
                      <a:pt x="39800" y="10240"/>
                      <a:pt x="39875" y="9890"/>
                    </a:cubicBezTo>
                    <a:cubicBezTo>
                      <a:pt x="40026" y="9814"/>
                      <a:pt x="39976" y="9589"/>
                      <a:pt x="40101" y="9514"/>
                    </a:cubicBezTo>
                    <a:cubicBezTo>
                      <a:pt x="40176" y="9438"/>
                      <a:pt x="40251" y="9363"/>
                      <a:pt x="40301" y="9288"/>
                    </a:cubicBezTo>
                    <a:cubicBezTo>
                      <a:pt x="40377" y="9238"/>
                      <a:pt x="40452" y="9163"/>
                      <a:pt x="40477" y="9037"/>
                    </a:cubicBezTo>
                    <a:cubicBezTo>
                      <a:pt x="40502" y="6230"/>
                      <a:pt x="40502" y="3448"/>
                      <a:pt x="40527" y="641"/>
                    </a:cubicBezTo>
                    <a:cubicBezTo>
                      <a:pt x="40527" y="165"/>
                      <a:pt x="40516" y="1"/>
                      <a:pt x="4029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01" name="Google Shape;901;p35"/>
              <p:cNvSpPr/>
              <p:nvPr/>
            </p:nvSpPr>
            <p:spPr>
              <a:xfrm>
                <a:off x="2018300" y="2711175"/>
                <a:ext cx="990650" cy="164925"/>
              </a:xfrm>
              <a:custGeom>
                <a:avLst/>
                <a:gdLst/>
                <a:ahLst/>
                <a:cxnLst/>
                <a:rect l="l" t="t" r="r" b="b"/>
                <a:pathLst>
                  <a:path w="39626" h="6597" extrusionOk="0">
                    <a:moveTo>
                      <a:pt x="39126" y="0"/>
                    </a:moveTo>
                    <a:cubicBezTo>
                      <a:pt x="38724" y="0"/>
                      <a:pt x="38449" y="371"/>
                      <a:pt x="38096" y="527"/>
                    </a:cubicBezTo>
                    <a:cubicBezTo>
                      <a:pt x="37871" y="678"/>
                      <a:pt x="37645" y="828"/>
                      <a:pt x="37395" y="953"/>
                    </a:cubicBezTo>
                    <a:cubicBezTo>
                      <a:pt x="36392" y="1429"/>
                      <a:pt x="35415" y="1981"/>
                      <a:pt x="34337" y="2307"/>
                    </a:cubicBezTo>
                    <a:cubicBezTo>
                      <a:pt x="33660" y="2683"/>
                      <a:pt x="32883" y="2808"/>
                      <a:pt x="32157" y="3059"/>
                    </a:cubicBezTo>
                    <a:cubicBezTo>
                      <a:pt x="31655" y="3209"/>
                      <a:pt x="31204" y="3460"/>
                      <a:pt x="30678" y="3485"/>
                    </a:cubicBezTo>
                    <a:cubicBezTo>
                      <a:pt x="30427" y="3535"/>
                      <a:pt x="30202" y="3635"/>
                      <a:pt x="29951" y="3685"/>
                    </a:cubicBezTo>
                    <a:cubicBezTo>
                      <a:pt x="29074" y="3961"/>
                      <a:pt x="28172" y="4086"/>
                      <a:pt x="27269" y="4211"/>
                    </a:cubicBezTo>
                    <a:cubicBezTo>
                      <a:pt x="26718" y="4236"/>
                      <a:pt x="26192" y="4412"/>
                      <a:pt x="25640" y="4462"/>
                    </a:cubicBezTo>
                    <a:cubicBezTo>
                      <a:pt x="25540" y="4462"/>
                      <a:pt x="25465" y="4487"/>
                      <a:pt x="25364" y="4512"/>
                    </a:cubicBezTo>
                    <a:cubicBezTo>
                      <a:pt x="25236" y="4570"/>
                      <a:pt x="25102" y="4591"/>
                      <a:pt x="24968" y="4591"/>
                    </a:cubicBezTo>
                    <a:cubicBezTo>
                      <a:pt x="24814" y="4591"/>
                      <a:pt x="24660" y="4564"/>
                      <a:pt x="24512" y="4537"/>
                    </a:cubicBezTo>
                    <a:cubicBezTo>
                      <a:pt x="24412" y="4537"/>
                      <a:pt x="24312" y="4562"/>
                      <a:pt x="24212" y="4587"/>
                    </a:cubicBezTo>
                    <a:cubicBezTo>
                      <a:pt x="22723" y="4790"/>
                      <a:pt x="21234" y="4816"/>
                      <a:pt x="19745" y="4816"/>
                    </a:cubicBezTo>
                    <a:cubicBezTo>
                      <a:pt x="19204" y="4816"/>
                      <a:pt x="18663" y="4813"/>
                      <a:pt x="18121" y="4813"/>
                    </a:cubicBezTo>
                    <a:lnTo>
                      <a:pt x="17796" y="4813"/>
                    </a:lnTo>
                    <a:cubicBezTo>
                      <a:pt x="17539" y="4807"/>
                      <a:pt x="17280" y="4807"/>
                      <a:pt x="17021" y="4807"/>
                    </a:cubicBezTo>
                    <a:lnTo>
                      <a:pt x="17021" y="4807"/>
                    </a:lnTo>
                    <a:cubicBezTo>
                      <a:pt x="16243" y="4807"/>
                      <a:pt x="15458" y="4807"/>
                      <a:pt x="14688" y="4637"/>
                    </a:cubicBezTo>
                    <a:cubicBezTo>
                      <a:pt x="14525" y="4637"/>
                      <a:pt x="14362" y="4644"/>
                      <a:pt x="14196" y="4644"/>
                    </a:cubicBezTo>
                    <a:cubicBezTo>
                      <a:pt x="14030" y="4644"/>
                      <a:pt x="13861" y="4637"/>
                      <a:pt x="13685" y="4612"/>
                    </a:cubicBezTo>
                    <a:cubicBezTo>
                      <a:pt x="13660" y="4587"/>
                      <a:pt x="13610" y="4587"/>
                      <a:pt x="13560" y="4587"/>
                    </a:cubicBezTo>
                    <a:cubicBezTo>
                      <a:pt x="13510" y="4587"/>
                      <a:pt x="13485" y="4587"/>
                      <a:pt x="13435" y="4562"/>
                    </a:cubicBezTo>
                    <a:cubicBezTo>
                      <a:pt x="13384" y="4562"/>
                      <a:pt x="13334" y="4562"/>
                      <a:pt x="13309" y="4587"/>
                    </a:cubicBezTo>
                    <a:cubicBezTo>
                      <a:pt x="13134" y="4587"/>
                      <a:pt x="12983" y="4587"/>
                      <a:pt x="12833" y="4537"/>
                    </a:cubicBezTo>
                    <a:cubicBezTo>
                      <a:pt x="12733" y="4512"/>
                      <a:pt x="12658" y="4487"/>
                      <a:pt x="12582" y="4487"/>
                    </a:cubicBezTo>
                    <a:cubicBezTo>
                      <a:pt x="12232" y="4462"/>
                      <a:pt x="11881" y="4412"/>
                      <a:pt x="11530" y="4287"/>
                    </a:cubicBezTo>
                    <a:cubicBezTo>
                      <a:pt x="11104" y="4211"/>
                      <a:pt x="10678" y="4136"/>
                      <a:pt x="10252" y="4036"/>
                    </a:cubicBezTo>
                    <a:cubicBezTo>
                      <a:pt x="8171" y="3585"/>
                      <a:pt x="6116" y="3008"/>
                      <a:pt x="4111" y="2206"/>
                    </a:cubicBezTo>
                    <a:cubicBezTo>
                      <a:pt x="4011" y="2181"/>
                      <a:pt x="3936" y="2131"/>
                      <a:pt x="3836" y="2106"/>
                    </a:cubicBezTo>
                    <a:cubicBezTo>
                      <a:pt x="3710" y="2056"/>
                      <a:pt x="3610" y="2006"/>
                      <a:pt x="3485" y="1956"/>
                    </a:cubicBezTo>
                    <a:cubicBezTo>
                      <a:pt x="3209" y="1830"/>
                      <a:pt x="2933" y="1705"/>
                      <a:pt x="2708" y="1530"/>
                    </a:cubicBezTo>
                    <a:cubicBezTo>
                      <a:pt x="2432" y="1329"/>
                      <a:pt x="2131" y="1154"/>
                      <a:pt x="1881" y="928"/>
                    </a:cubicBezTo>
                    <a:cubicBezTo>
                      <a:pt x="1530" y="678"/>
                      <a:pt x="1104" y="552"/>
                      <a:pt x="778" y="226"/>
                    </a:cubicBezTo>
                    <a:cubicBezTo>
                      <a:pt x="628" y="151"/>
                      <a:pt x="477" y="51"/>
                      <a:pt x="302" y="26"/>
                    </a:cubicBezTo>
                    <a:cubicBezTo>
                      <a:pt x="277" y="1"/>
                      <a:pt x="227" y="1"/>
                      <a:pt x="176" y="1"/>
                    </a:cubicBezTo>
                    <a:cubicBezTo>
                      <a:pt x="151" y="26"/>
                      <a:pt x="101" y="51"/>
                      <a:pt x="76" y="76"/>
                    </a:cubicBezTo>
                    <a:cubicBezTo>
                      <a:pt x="76" y="477"/>
                      <a:pt x="101" y="878"/>
                      <a:pt x="51" y="1279"/>
                    </a:cubicBezTo>
                    <a:cubicBezTo>
                      <a:pt x="1" y="1805"/>
                      <a:pt x="227" y="2131"/>
                      <a:pt x="678" y="2357"/>
                    </a:cubicBezTo>
                    <a:cubicBezTo>
                      <a:pt x="1354" y="2733"/>
                      <a:pt x="1981" y="3109"/>
                      <a:pt x="2633" y="3510"/>
                    </a:cubicBezTo>
                    <a:cubicBezTo>
                      <a:pt x="2733" y="3560"/>
                      <a:pt x="2808" y="3635"/>
                      <a:pt x="2908" y="3660"/>
                    </a:cubicBezTo>
                    <a:cubicBezTo>
                      <a:pt x="2958" y="3660"/>
                      <a:pt x="3008" y="3660"/>
                      <a:pt x="3034" y="3710"/>
                    </a:cubicBezTo>
                    <a:cubicBezTo>
                      <a:pt x="3109" y="3760"/>
                      <a:pt x="3209" y="3810"/>
                      <a:pt x="3284" y="3835"/>
                    </a:cubicBezTo>
                    <a:lnTo>
                      <a:pt x="3284" y="3861"/>
                    </a:lnTo>
                    <a:cubicBezTo>
                      <a:pt x="3460" y="3911"/>
                      <a:pt x="3660" y="3961"/>
                      <a:pt x="3836" y="4011"/>
                    </a:cubicBezTo>
                    <a:cubicBezTo>
                      <a:pt x="5389" y="4612"/>
                      <a:pt x="6968" y="5139"/>
                      <a:pt x="8597" y="5515"/>
                    </a:cubicBezTo>
                    <a:cubicBezTo>
                      <a:pt x="11705" y="6216"/>
                      <a:pt x="14838" y="6567"/>
                      <a:pt x="17996" y="6592"/>
                    </a:cubicBezTo>
                    <a:cubicBezTo>
                      <a:pt x="18238" y="6595"/>
                      <a:pt x="18479" y="6597"/>
                      <a:pt x="18721" y="6597"/>
                    </a:cubicBezTo>
                    <a:cubicBezTo>
                      <a:pt x="22611" y="6597"/>
                      <a:pt x="26479" y="6214"/>
                      <a:pt x="30302" y="5364"/>
                    </a:cubicBezTo>
                    <a:cubicBezTo>
                      <a:pt x="33134" y="4738"/>
                      <a:pt x="35891" y="3886"/>
                      <a:pt x="38548" y="2708"/>
                    </a:cubicBezTo>
                    <a:cubicBezTo>
                      <a:pt x="39224" y="2382"/>
                      <a:pt x="39625" y="2006"/>
                      <a:pt x="39500" y="1179"/>
                    </a:cubicBezTo>
                    <a:cubicBezTo>
                      <a:pt x="39425" y="828"/>
                      <a:pt x="39500" y="452"/>
                      <a:pt x="39500" y="101"/>
                    </a:cubicBezTo>
                    <a:cubicBezTo>
                      <a:pt x="39362" y="30"/>
                      <a:pt x="39239" y="0"/>
                      <a:pt x="391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02" name="Google Shape;902;p35"/>
              <p:cNvSpPr/>
              <p:nvPr/>
            </p:nvSpPr>
            <p:spPr>
              <a:xfrm>
                <a:off x="2885475" y="1265625"/>
                <a:ext cx="122225" cy="36700"/>
              </a:xfrm>
              <a:custGeom>
                <a:avLst/>
                <a:gdLst/>
                <a:ahLst/>
                <a:cxnLst/>
                <a:rect l="l" t="t" r="r" b="b"/>
                <a:pathLst>
                  <a:path w="4889" h="1468" extrusionOk="0">
                    <a:moveTo>
                      <a:pt x="1032" y="1"/>
                    </a:moveTo>
                    <a:cubicBezTo>
                      <a:pt x="708" y="1"/>
                      <a:pt x="480" y="189"/>
                      <a:pt x="327" y="554"/>
                    </a:cubicBezTo>
                    <a:cubicBezTo>
                      <a:pt x="226" y="780"/>
                      <a:pt x="101" y="980"/>
                      <a:pt x="1" y="1181"/>
                    </a:cubicBezTo>
                    <a:cubicBezTo>
                      <a:pt x="1" y="1403"/>
                      <a:pt x="71" y="1468"/>
                      <a:pt x="175" y="1468"/>
                    </a:cubicBezTo>
                    <a:cubicBezTo>
                      <a:pt x="247" y="1468"/>
                      <a:pt x="335" y="1437"/>
                      <a:pt x="427" y="1406"/>
                    </a:cubicBezTo>
                    <a:cubicBezTo>
                      <a:pt x="1881" y="1381"/>
                      <a:pt x="3284" y="1181"/>
                      <a:pt x="4888" y="705"/>
                    </a:cubicBezTo>
                    <a:cubicBezTo>
                      <a:pt x="4337" y="504"/>
                      <a:pt x="4036" y="429"/>
                      <a:pt x="3710" y="354"/>
                    </a:cubicBezTo>
                    <a:cubicBezTo>
                      <a:pt x="2933" y="153"/>
                      <a:pt x="2131" y="254"/>
                      <a:pt x="1354" y="53"/>
                    </a:cubicBezTo>
                    <a:cubicBezTo>
                      <a:pt x="1238" y="18"/>
                      <a:pt x="1130" y="1"/>
                      <a:pt x="103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03" name="Google Shape;903;p35"/>
              <p:cNvSpPr/>
              <p:nvPr/>
            </p:nvSpPr>
            <p:spPr>
              <a:xfrm>
                <a:off x="2870450" y="1295125"/>
                <a:ext cx="25700" cy="10150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406" extrusionOk="0">
                    <a:moveTo>
                      <a:pt x="602" y="1"/>
                    </a:moveTo>
                    <a:cubicBezTo>
                      <a:pt x="517" y="18"/>
                      <a:pt x="421" y="103"/>
                      <a:pt x="322" y="103"/>
                    </a:cubicBezTo>
                    <a:cubicBezTo>
                      <a:pt x="274" y="103"/>
                      <a:pt x="225" y="83"/>
                      <a:pt x="176" y="26"/>
                    </a:cubicBezTo>
                    <a:cubicBezTo>
                      <a:pt x="25" y="101"/>
                      <a:pt x="25" y="252"/>
                      <a:pt x="0" y="377"/>
                    </a:cubicBezTo>
                    <a:cubicBezTo>
                      <a:pt x="167" y="377"/>
                      <a:pt x="340" y="405"/>
                      <a:pt x="508" y="405"/>
                    </a:cubicBezTo>
                    <a:cubicBezTo>
                      <a:pt x="692" y="405"/>
                      <a:pt x="870" y="371"/>
                      <a:pt x="1028" y="226"/>
                    </a:cubicBezTo>
                    <a:cubicBezTo>
                      <a:pt x="852" y="176"/>
                      <a:pt x="702" y="151"/>
                      <a:pt x="602" y="1"/>
                    </a:cubicBezTo>
                    <a:close/>
                  </a:path>
                </a:pathLst>
              </a:custGeom>
              <a:solidFill>
                <a:srgbClr val="77999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04" name="Google Shape;904;p35"/>
              <p:cNvSpPr/>
              <p:nvPr/>
            </p:nvSpPr>
            <p:spPr>
              <a:xfrm>
                <a:off x="2825950" y="1255025"/>
                <a:ext cx="5050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427" extrusionOk="0">
                    <a:moveTo>
                      <a:pt x="201" y="1"/>
                    </a:moveTo>
                    <a:lnTo>
                      <a:pt x="201" y="1"/>
                    </a:lnTo>
                    <a:cubicBezTo>
                      <a:pt x="26" y="76"/>
                      <a:pt x="1" y="226"/>
                      <a:pt x="1" y="427"/>
                    </a:cubicBezTo>
                    <a:cubicBezTo>
                      <a:pt x="176" y="327"/>
                      <a:pt x="201" y="176"/>
                      <a:pt x="201" y="1"/>
                    </a:cubicBezTo>
                    <a:close/>
                  </a:path>
                </a:pathLst>
              </a:custGeom>
              <a:solidFill>
                <a:srgbClr val="69615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05" name="Google Shape;905;p35"/>
              <p:cNvSpPr/>
              <p:nvPr/>
            </p:nvSpPr>
            <p:spPr>
              <a:xfrm>
                <a:off x="2810925" y="571375"/>
                <a:ext cx="571450" cy="737925"/>
              </a:xfrm>
              <a:custGeom>
                <a:avLst/>
                <a:gdLst/>
                <a:ahLst/>
                <a:cxnLst/>
                <a:rect l="l" t="t" r="r" b="b"/>
                <a:pathLst>
                  <a:path w="22858" h="29517" extrusionOk="0">
                    <a:moveTo>
                      <a:pt x="22419" y="1"/>
                    </a:moveTo>
                    <a:cubicBezTo>
                      <a:pt x="22399" y="1"/>
                      <a:pt x="22378" y="2"/>
                      <a:pt x="22356" y="3"/>
                    </a:cubicBezTo>
                    <a:cubicBezTo>
                      <a:pt x="21504" y="79"/>
                      <a:pt x="20627" y="129"/>
                      <a:pt x="19775" y="179"/>
                    </a:cubicBezTo>
                    <a:cubicBezTo>
                      <a:pt x="18436" y="276"/>
                      <a:pt x="17144" y="681"/>
                      <a:pt x="15830" y="681"/>
                    </a:cubicBezTo>
                    <a:cubicBezTo>
                      <a:pt x="15792" y="681"/>
                      <a:pt x="15753" y="681"/>
                      <a:pt x="15715" y="680"/>
                    </a:cubicBezTo>
                    <a:cubicBezTo>
                      <a:pt x="15289" y="680"/>
                      <a:pt x="15113" y="881"/>
                      <a:pt x="14963" y="1206"/>
                    </a:cubicBezTo>
                    <a:cubicBezTo>
                      <a:pt x="14512" y="2059"/>
                      <a:pt x="14036" y="2911"/>
                      <a:pt x="13584" y="3763"/>
                    </a:cubicBezTo>
                    <a:cubicBezTo>
                      <a:pt x="12356" y="6069"/>
                      <a:pt x="11178" y="8399"/>
                      <a:pt x="9875" y="10630"/>
                    </a:cubicBezTo>
                    <a:cubicBezTo>
                      <a:pt x="8547" y="12886"/>
                      <a:pt x="7344" y="15166"/>
                      <a:pt x="6116" y="17472"/>
                    </a:cubicBezTo>
                    <a:cubicBezTo>
                      <a:pt x="5439" y="18775"/>
                      <a:pt x="4863" y="20129"/>
                      <a:pt x="4010" y="21332"/>
                    </a:cubicBezTo>
                    <a:cubicBezTo>
                      <a:pt x="3885" y="21432"/>
                      <a:pt x="3910" y="21633"/>
                      <a:pt x="3810" y="21733"/>
                    </a:cubicBezTo>
                    <a:cubicBezTo>
                      <a:pt x="3559" y="21958"/>
                      <a:pt x="3534" y="22284"/>
                      <a:pt x="3409" y="22535"/>
                    </a:cubicBezTo>
                    <a:cubicBezTo>
                      <a:pt x="3284" y="22635"/>
                      <a:pt x="3334" y="22836"/>
                      <a:pt x="3183" y="22911"/>
                    </a:cubicBezTo>
                    <a:lnTo>
                      <a:pt x="3183" y="22936"/>
                    </a:lnTo>
                    <a:cubicBezTo>
                      <a:pt x="3136" y="23007"/>
                      <a:pt x="3065" y="23056"/>
                      <a:pt x="3015" y="23147"/>
                    </a:cubicBezTo>
                    <a:lnTo>
                      <a:pt x="3015" y="23147"/>
                    </a:lnTo>
                    <a:cubicBezTo>
                      <a:pt x="2861" y="23251"/>
                      <a:pt x="2904" y="23441"/>
                      <a:pt x="2807" y="23537"/>
                    </a:cubicBezTo>
                    <a:cubicBezTo>
                      <a:pt x="2231" y="24866"/>
                      <a:pt x="1680" y="26194"/>
                      <a:pt x="802" y="27347"/>
                    </a:cubicBezTo>
                    <a:cubicBezTo>
                      <a:pt x="681" y="27444"/>
                      <a:pt x="701" y="27635"/>
                      <a:pt x="611" y="27761"/>
                    </a:cubicBezTo>
                    <a:lnTo>
                      <a:pt x="611" y="27761"/>
                    </a:lnTo>
                    <a:cubicBezTo>
                      <a:pt x="152" y="28137"/>
                      <a:pt x="199" y="28706"/>
                      <a:pt x="0" y="29176"/>
                    </a:cubicBezTo>
                    <a:cubicBezTo>
                      <a:pt x="35" y="29436"/>
                      <a:pt x="177" y="29517"/>
                      <a:pt x="353" y="29517"/>
                    </a:cubicBezTo>
                    <a:cubicBezTo>
                      <a:pt x="432" y="29517"/>
                      <a:pt x="517" y="29500"/>
                      <a:pt x="602" y="29477"/>
                    </a:cubicBezTo>
                    <a:cubicBezTo>
                      <a:pt x="1203" y="29327"/>
                      <a:pt x="1805" y="29377"/>
                      <a:pt x="2381" y="29327"/>
                    </a:cubicBezTo>
                    <a:cubicBezTo>
                      <a:pt x="2507" y="29252"/>
                      <a:pt x="2507" y="29101"/>
                      <a:pt x="2557" y="28976"/>
                    </a:cubicBezTo>
                    <a:cubicBezTo>
                      <a:pt x="2757" y="28400"/>
                      <a:pt x="2983" y="27823"/>
                      <a:pt x="3334" y="27322"/>
                    </a:cubicBezTo>
                    <a:cubicBezTo>
                      <a:pt x="4086" y="25593"/>
                      <a:pt x="5088" y="23988"/>
                      <a:pt x="5890" y="22284"/>
                    </a:cubicBezTo>
                    <a:cubicBezTo>
                      <a:pt x="6692" y="20605"/>
                      <a:pt x="7770" y="19076"/>
                      <a:pt x="8421" y="17322"/>
                    </a:cubicBezTo>
                    <a:cubicBezTo>
                      <a:pt x="8848" y="16720"/>
                      <a:pt x="9223" y="16069"/>
                      <a:pt x="9424" y="15317"/>
                    </a:cubicBezTo>
                    <a:cubicBezTo>
                      <a:pt x="10051" y="14715"/>
                      <a:pt x="10351" y="13913"/>
                      <a:pt x="10627" y="13111"/>
                    </a:cubicBezTo>
                    <a:cubicBezTo>
                      <a:pt x="10853" y="12911"/>
                      <a:pt x="10953" y="12610"/>
                      <a:pt x="11053" y="12309"/>
                    </a:cubicBezTo>
                    <a:cubicBezTo>
                      <a:pt x="11178" y="12234"/>
                      <a:pt x="11229" y="12109"/>
                      <a:pt x="11229" y="11983"/>
                    </a:cubicBezTo>
                    <a:cubicBezTo>
                      <a:pt x="11429" y="11783"/>
                      <a:pt x="11604" y="11607"/>
                      <a:pt x="11604" y="11307"/>
                    </a:cubicBezTo>
                    <a:cubicBezTo>
                      <a:pt x="11830" y="10906"/>
                      <a:pt x="12106" y="10555"/>
                      <a:pt x="12206" y="10104"/>
                    </a:cubicBezTo>
                    <a:cubicBezTo>
                      <a:pt x="12356" y="10003"/>
                      <a:pt x="12432" y="9878"/>
                      <a:pt x="12432" y="9728"/>
                    </a:cubicBezTo>
                    <a:cubicBezTo>
                      <a:pt x="12582" y="9628"/>
                      <a:pt x="12632" y="9477"/>
                      <a:pt x="12632" y="9302"/>
                    </a:cubicBezTo>
                    <a:cubicBezTo>
                      <a:pt x="12782" y="9227"/>
                      <a:pt x="12833" y="9076"/>
                      <a:pt x="12858" y="8926"/>
                    </a:cubicBezTo>
                    <a:cubicBezTo>
                      <a:pt x="13334" y="7998"/>
                      <a:pt x="14010" y="7196"/>
                      <a:pt x="14236" y="6169"/>
                    </a:cubicBezTo>
                    <a:cubicBezTo>
                      <a:pt x="14812" y="5517"/>
                      <a:pt x="15213" y="4740"/>
                      <a:pt x="15439" y="3888"/>
                    </a:cubicBezTo>
                    <a:cubicBezTo>
                      <a:pt x="15514" y="3813"/>
                      <a:pt x="15615" y="3763"/>
                      <a:pt x="15640" y="3663"/>
                    </a:cubicBezTo>
                    <a:cubicBezTo>
                      <a:pt x="15965" y="2610"/>
                      <a:pt x="16692" y="2485"/>
                      <a:pt x="17695" y="2460"/>
                    </a:cubicBezTo>
                    <a:cubicBezTo>
                      <a:pt x="19148" y="2434"/>
                      <a:pt x="20602" y="2259"/>
                      <a:pt x="22056" y="2234"/>
                    </a:cubicBezTo>
                    <a:cubicBezTo>
                      <a:pt x="22256" y="2234"/>
                      <a:pt x="22457" y="2234"/>
                      <a:pt x="22632" y="2109"/>
                    </a:cubicBezTo>
                    <a:cubicBezTo>
                      <a:pt x="22858" y="2033"/>
                      <a:pt x="22833" y="1883"/>
                      <a:pt x="22757" y="1708"/>
                    </a:cubicBezTo>
                    <a:cubicBezTo>
                      <a:pt x="22782" y="1257"/>
                      <a:pt x="22808" y="830"/>
                      <a:pt x="22808" y="404"/>
                    </a:cubicBezTo>
                    <a:cubicBezTo>
                      <a:pt x="22808" y="149"/>
                      <a:pt x="22678" y="1"/>
                      <a:pt x="2241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06" name="Google Shape;906;p35"/>
              <p:cNvSpPr/>
              <p:nvPr/>
            </p:nvSpPr>
            <p:spPr>
              <a:xfrm>
                <a:off x="2758925" y="1976125"/>
                <a:ext cx="137225" cy="82100"/>
              </a:xfrm>
              <a:custGeom>
                <a:avLst/>
                <a:gdLst/>
                <a:ahLst/>
                <a:cxnLst/>
                <a:rect l="l" t="t" r="r" b="b"/>
                <a:pathLst>
                  <a:path w="5489" h="3284" extrusionOk="0">
                    <a:moveTo>
                      <a:pt x="2512" y="1"/>
                    </a:moveTo>
                    <a:cubicBezTo>
                      <a:pt x="2436" y="1"/>
                      <a:pt x="2358" y="2"/>
                      <a:pt x="2281" y="4"/>
                    </a:cubicBezTo>
                    <a:cubicBezTo>
                      <a:pt x="1479" y="104"/>
                      <a:pt x="677" y="180"/>
                      <a:pt x="276" y="1007"/>
                    </a:cubicBezTo>
                    <a:cubicBezTo>
                      <a:pt x="0" y="2235"/>
                      <a:pt x="276" y="2937"/>
                      <a:pt x="1228" y="3137"/>
                    </a:cubicBezTo>
                    <a:cubicBezTo>
                      <a:pt x="1620" y="3233"/>
                      <a:pt x="2012" y="3283"/>
                      <a:pt x="2399" y="3283"/>
                    </a:cubicBezTo>
                    <a:cubicBezTo>
                      <a:pt x="3225" y="3283"/>
                      <a:pt x="4028" y="3055"/>
                      <a:pt x="4762" y="2561"/>
                    </a:cubicBezTo>
                    <a:cubicBezTo>
                      <a:pt x="5489" y="2059"/>
                      <a:pt x="5464" y="906"/>
                      <a:pt x="4662" y="480"/>
                    </a:cubicBezTo>
                    <a:cubicBezTo>
                      <a:pt x="3958" y="117"/>
                      <a:pt x="3254" y="1"/>
                      <a:pt x="25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07" name="Google Shape;907;p35"/>
              <p:cNvSpPr/>
              <p:nvPr/>
            </p:nvSpPr>
            <p:spPr>
              <a:xfrm>
                <a:off x="2492625" y="1873000"/>
                <a:ext cx="144075" cy="105425"/>
              </a:xfrm>
              <a:custGeom>
                <a:avLst/>
                <a:gdLst/>
                <a:ahLst/>
                <a:cxnLst/>
                <a:rect l="l" t="t" r="r" b="b"/>
                <a:pathLst>
                  <a:path w="5763" h="4217" extrusionOk="0">
                    <a:moveTo>
                      <a:pt x="685" y="0"/>
                    </a:moveTo>
                    <a:cubicBezTo>
                      <a:pt x="636" y="0"/>
                      <a:pt x="583" y="6"/>
                      <a:pt x="527" y="19"/>
                    </a:cubicBezTo>
                    <a:cubicBezTo>
                      <a:pt x="0" y="119"/>
                      <a:pt x="76" y="595"/>
                      <a:pt x="76" y="996"/>
                    </a:cubicBezTo>
                    <a:cubicBezTo>
                      <a:pt x="101" y="1272"/>
                      <a:pt x="201" y="1573"/>
                      <a:pt x="301" y="1848"/>
                    </a:cubicBezTo>
                    <a:cubicBezTo>
                      <a:pt x="452" y="2149"/>
                      <a:pt x="602" y="2450"/>
                      <a:pt x="752" y="2751"/>
                    </a:cubicBezTo>
                    <a:cubicBezTo>
                      <a:pt x="953" y="3001"/>
                      <a:pt x="1153" y="3277"/>
                      <a:pt x="1479" y="3377"/>
                    </a:cubicBezTo>
                    <a:cubicBezTo>
                      <a:pt x="2106" y="3937"/>
                      <a:pt x="2812" y="4216"/>
                      <a:pt x="3616" y="4216"/>
                    </a:cubicBezTo>
                    <a:cubicBezTo>
                      <a:pt x="3713" y="4216"/>
                      <a:pt x="3811" y="4212"/>
                      <a:pt x="3910" y="4204"/>
                    </a:cubicBezTo>
                    <a:cubicBezTo>
                      <a:pt x="4687" y="3853"/>
                      <a:pt x="5188" y="3277"/>
                      <a:pt x="5489" y="2500"/>
                    </a:cubicBezTo>
                    <a:cubicBezTo>
                      <a:pt x="5464" y="2024"/>
                      <a:pt x="5640" y="1573"/>
                      <a:pt x="5690" y="1122"/>
                    </a:cubicBezTo>
                    <a:cubicBezTo>
                      <a:pt x="5762" y="686"/>
                      <a:pt x="5695" y="343"/>
                      <a:pt x="5170" y="343"/>
                    </a:cubicBezTo>
                    <a:cubicBezTo>
                      <a:pt x="5152" y="343"/>
                      <a:pt x="5133" y="344"/>
                      <a:pt x="5113" y="345"/>
                    </a:cubicBezTo>
                    <a:cubicBezTo>
                      <a:pt x="4687" y="470"/>
                      <a:pt x="4687" y="896"/>
                      <a:pt x="4587" y="1222"/>
                    </a:cubicBezTo>
                    <a:cubicBezTo>
                      <a:pt x="4462" y="1623"/>
                      <a:pt x="4361" y="2049"/>
                      <a:pt x="4161" y="2450"/>
                    </a:cubicBezTo>
                    <a:cubicBezTo>
                      <a:pt x="3919" y="2891"/>
                      <a:pt x="3588" y="3114"/>
                      <a:pt x="3228" y="3114"/>
                    </a:cubicBezTo>
                    <a:cubicBezTo>
                      <a:pt x="2954" y="3114"/>
                      <a:pt x="2663" y="2985"/>
                      <a:pt x="2381" y="2726"/>
                    </a:cubicBezTo>
                    <a:cubicBezTo>
                      <a:pt x="2081" y="2450"/>
                      <a:pt x="1880" y="2099"/>
                      <a:pt x="1730" y="1723"/>
                    </a:cubicBezTo>
                    <a:cubicBezTo>
                      <a:pt x="1605" y="1347"/>
                      <a:pt x="1504" y="971"/>
                      <a:pt x="1329" y="595"/>
                    </a:cubicBezTo>
                    <a:cubicBezTo>
                      <a:pt x="1197" y="288"/>
                      <a:pt x="1027" y="0"/>
                      <a:pt x="6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08" name="Google Shape;908;p35"/>
              <p:cNvSpPr/>
              <p:nvPr/>
            </p:nvSpPr>
            <p:spPr>
              <a:xfrm>
                <a:off x="2094125" y="2141625"/>
                <a:ext cx="33225" cy="27100"/>
              </a:xfrm>
              <a:custGeom>
                <a:avLst/>
                <a:gdLst/>
                <a:ahLst/>
                <a:cxnLst/>
                <a:rect l="l" t="t" r="r" b="b"/>
                <a:pathLst>
                  <a:path w="1329" h="1084" extrusionOk="0">
                    <a:moveTo>
                      <a:pt x="652" y="1"/>
                    </a:moveTo>
                    <a:cubicBezTo>
                      <a:pt x="376" y="1"/>
                      <a:pt x="126" y="101"/>
                      <a:pt x="51" y="427"/>
                    </a:cubicBezTo>
                    <a:cubicBezTo>
                      <a:pt x="1" y="652"/>
                      <a:pt x="402" y="1028"/>
                      <a:pt x="777" y="1078"/>
                    </a:cubicBezTo>
                    <a:cubicBezTo>
                      <a:pt x="806" y="1082"/>
                      <a:pt x="832" y="1084"/>
                      <a:pt x="856" y="1084"/>
                    </a:cubicBezTo>
                    <a:cubicBezTo>
                      <a:pt x="1158" y="1084"/>
                      <a:pt x="1186" y="811"/>
                      <a:pt x="1279" y="602"/>
                    </a:cubicBezTo>
                    <a:cubicBezTo>
                      <a:pt x="1329" y="302"/>
                      <a:pt x="1003" y="1"/>
                      <a:pt x="65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09" name="Google Shape;909;p35"/>
              <p:cNvSpPr/>
              <p:nvPr/>
            </p:nvSpPr>
            <p:spPr>
              <a:xfrm>
                <a:off x="2550300" y="2191750"/>
                <a:ext cx="28825" cy="24500"/>
              </a:xfrm>
              <a:custGeom>
                <a:avLst/>
                <a:gdLst/>
                <a:ahLst/>
                <a:cxnLst/>
                <a:rect l="l" t="t" r="r" b="b"/>
                <a:pathLst>
                  <a:path w="1153" h="980" extrusionOk="0">
                    <a:moveTo>
                      <a:pt x="501" y="1"/>
                    </a:moveTo>
                    <a:cubicBezTo>
                      <a:pt x="250" y="1"/>
                      <a:pt x="24" y="76"/>
                      <a:pt x="24" y="377"/>
                    </a:cubicBezTo>
                    <a:cubicBezTo>
                      <a:pt x="0" y="643"/>
                      <a:pt x="327" y="980"/>
                      <a:pt x="620" y="980"/>
                    </a:cubicBezTo>
                    <a:cubicBezTo>
                      <a:pt x="630" y="980"/>
                      <a:pt x="641" y="979"/>
                      <a:pt x="651" y="978"/>
                    </a:cubicBezTo>
                    <a:cubicBezTo>
                      <a:pt x="1002" y="978"/>
                      <a:pt x="1052" y="703"/>
                      <a:pt x="1152" y="452"/>
                    </a:cubicBezTo>
                    <a:cubicBezTo>
                      <a:pt x="1077" y="76"/>
                      <a:pt x="801" y="1"/>
                      <a:pt x="50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10" name="Google Shape;910;p35"/>
              <p:cNvSpPr/>
              <p:nvPr/>
            </p:nvSpPr>
            <p:spPr>
              <a:xfrm>
                <a:off x="2319075" y="2422775"/>
                <a:ext cx="36350" cy="30925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237" extrusionOk="0">
                    <a:moveTo>
                      <a:pt x="790" y="0"/>
                    </a:moveTo>
                    <a:cubicBezTo>
                      <a:pt x="534" y="0"/>
                      <a:pt x="371" y="343"/>
                      <a:pt x="125" y="384"/>
                    </a:cubicBezTo>
                    <a:cubicBezTo>
                      <a:pt x="25" y="409"/>
                      <a:pt x="0" y="434"/>
                      <a:pt x="25" y="509"/>
                    </a:cubicBezTo>
                    <a:cubicBezTo>
                      <a:pt x="176" y="584"/>
                      <a:pt x="301" y="685"/>
                      <a:pt x="426" y="785"/>
                    </a:cubicBezTo>
                    <a:cubicBezTo>
                      <a:pt x="677" y="935"/>
                      <a:pt x="902" y="1161"/>
                      <a:pt x="1228" y="1236"/>
                    </a:cubicBezTo>
                    <a:cubicBezTo>
                      <a:pt x="1153" y="835"/>
                      <a:pt x="1454" y="334"/>
                      <a:pt x="978" y="58"/>
                    </a:cubicBezTo>
                    <a:cubicBezTo>
                      <a:pt x="909" y="17"/>
                      <a:pt x="847" y="0"/>
                      <a:pt x="79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11" name="Google Shape;911;p35"/>
              <p:cNvSpPr/>
              <p:nvPr/>
            </p:nvSpPr>
            <p:spPr>
              <a:xfrm>
                <a:off x="2120450" y="2072075"/>
                <a:ext cx="27475" cy="23700"/>
              </a:xfrm>
              <a:custGeom>
                <a:avLst/>
                <a:gdLst/>
                <a:ahLst/>
                <a:cxnLst/>
                <a:rect l="l" t="t" r="r" b="b"/>
                <a:pathLst>
                  <a:path w="1099" h="948" extrusionOk="0">
                    <a:moveTo>
                      <a:pt x="451" y="1"/>
                    </a:moveTo>
                    <a:cubicBezTo>
                      <a:pt x="226" y="1"/>
                      <a:pt x="0" y="26"/>
                      <a:pt x="0" y="276"/>
                    </a:cubicBezTo>
                    <a:cubicBezTo>
                      <a:pt x="0" y="652"/>
                      <a:pt x="276" y="878"/>
                      <a:pt x="602" y="928"/>
                    </a:cubicBezTo>
                    <a:cubicBezTo>
                      <a:pt x="646" y="941"/>
                      <a:pt x="690" y="948"/>
                      <a:pt x="732" y="948"/>
                    </a:cubicBezTo>
                    <a:cubicBezTo>
                      <a:pt x="932" y="948"/>
                      <a:pt x="1099" y="809"/>
                      <a:pt x="1078" y="602"/>
                    </a:cubicBezTo>
                    <a:cubicBezTo>
                      <a:pt x="1053" y="226"/>
                      <a:pt x="777" y="51"/>
                      <a:pt x="45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12" name="Google Shape;912;p35"/>
              <p:cNvSpPr/>
              <p:nvPr/>
            </p:nvSpPr>
            <p:spPr>
              <a:xfrm>
                <a:off x="2164300" y="2137250"/>
                <a:ext cx="30100" cy="24100"/>
              </a:xfrm>
              <a:custGeom>
                <a:avLst/>
                <a:gdLst/>
                <a:ahLst/>
                <a:cxnLst/>
                <a:rect l="l" t="t" r="r" b="b"/>
                <a:pathLst>
                  <a:path w="1204" h="964" extrusionOk="0">
                    <a:moveTo>
                      <a:pt x="326" y="0"/>
                    </a:moveTo>
                    <a:cubicBezTo>
                      <a:pt x="126" y="25"/>
                      <a:pt x="1" y="126"/>
                      <a:pt x="51" y="326"/>
                    </a:cubicBezTo>
                    <a:cubicBezTo>
                      <a:pt x="126" y="752"/>
                      <a:pt x="502" y="852"/>
                      <a:pt x="853" y="953"/>
                    </a:cubicBezTo>
                    <a:cubicBezTo>
                      <a:pt x="883" y="960"/>
                      <a:pt x="911" y="964"/>
                      <a:pt x="937" y="964"/>
                    </a:cubicBezTo>
                    <a:cubicBezTo>
                      <a:pt x="1088" y="964"/>
                      <a:pt x="1179" y="848"/>
                      <a:pt x="1179" y="677"/>
                    </a:cubicBezTo>
                    <a:cubicBezTo>
                      <a:pt x="1204" y="376"/>
                      <a:pt x="677" y="0"/>
                      <a:pt x="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13" name="Google Shape;913;p35"/>
              <p:cNvSpPr/>
              <p:nvPr/>
            </p:nvSpPr>
            <p:spPr>
              <a:xfrm>
                <a:off x="2220700" y="1983175"/>
                <a:ext cx="138500" cy="93775"/>
              </a:xfrm>
              <a:custGeom>
                <a:avLst/>
                <a:gdLst/>
                <a:ahLst/>
                <a:cxnLst/>
                <a:rect l="l" t="t" r="r" b="b"/>
                <a:pathLst>
                  <a:path w="5540" h="3751" extrusionOk="0">
                    <a:moveTo>
                      <a:pt x="3056" y="1"/>
                    </a:moveTo>
                    <a:cubicBezTo>
                      <a:pt x="2392" y="1"/>
                      <a:pt x="1706" y="233"/>
                      <a:pt x="1153" y="700"/>
                    </a:cubicBezTo>
                    <a:cubicBezTo>
                      <a:pt x="201" y="1251"/>
                      <a:pt x="0" y="1802"/>
                      <a:pt x="351" y="2755"/>
                    </a:cubicBezTo>
                    <a:cubicBezTo>
                      <a:pt x="351" y="2930"/>
                      <a:pt x="451" y="3030"/>
                      <a:pt x="577" y="3156"/>
                    </a:cubicBezTo>
                    <a:cubicBezTo>
                      <a:pt x="1074" y="3555"/>
                      <a:pt x="1715" y="3750"/>
                      <a:pt x="2376" y="3750"/>
                    </a:cubicBezTo>
                    <a:cubicBezTo>
                      <a:pt x="3249" y="3750"/>
                      <a:pt x="4156" y="3411"/>
                      <a:pt x="4812" y="2755"/>
                    </a:cubicBezTo>
                    <a:cubicBezTo>
                      <a:pt x="5514" y="2128"/>
                      <a:pt x="5539" y="1452"/>
                      <a:pt x="4887" y="750"/>
                    </a:cubicBezTo>
                    <a:cubicBezTo>
                      <a:pt x="4415" y="252"/>
                      <a:pt x="3747" y="1"/>
                      <a:pt x="305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14" name="Google Shape;914;p35"/>
              <p:cNvSpPr/>
              <p:nvPr/>
            </p:nvSpPr>
            <p:spPr>
              <a:xfrm>
                <a:off x="2637350" y="2177900"/>
                <a:ext cx="22600" cy="23550"/>
              </a:xfrm>
              <a:custGeom>
                <a:avLst/>
                <a:gdLst/>
                <a:ahLst/>
                <a:cxnLst/>
                <a:rect l="l" t="t" r="r" b="b"/>
                <a:pathLst>
                  <a:path w="904" h="942" extrusionOk="0">
                    <a:moveTo>
                      <a:pt x="351" y="0"/>
                    </a:moveTo>
                    <a:cubicBezTo>
                      <a:pt x="169" y="0"/>
                      <a:pt x="1" y="123"/>
                      <a:pt x="1" y="329"/>
                    </a:cubicBezTo>
                    <a:cubicBezTo>
                      <a:pt x="1" y="655"/>
                      <a:pt x="252" y="856"/>
                      <a:pt x="552" y="931"/>
                    </a:cubicBezTo>
                    <a:cubicBezTo>
                      <a:pt x="582" y="938"/>
                      <a:pt x="609" y="942"/>
                      <a:pt x="635" y="942"/>
                    </a:cubicBezTo>
                    <a:cubicBezTo>
                      <a:pt x="781" y="942"/>
                      <a:pt x="861" y="822"/>
                      <a:pt x="903" y="630"/>
                    </a:cubicBezTo>
                    <a:cubicBezTo>
                      <a:pt x="828" y="354"/>
                      <a:pt x="778" y="54"/>
                      <a:pt x="402" y="3"/>
                    </a:cubicBezTo>
                    <a:cubicBezTo>
                      <a:pt x="385" y="1"/>
                      <a:pt x="368" y="0"/>
                      <a:pt x="35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15" name="Google Shape;915;p35"/>
              <p:cNvSpPr/>
              <p:nvPr/>
            </p:nvSpPr>
            <p:spPr>
              <a:xfrm>
                <a:off x="2610425" y="2103975"/>
                <a:ext cx="20075" cy="22025"/>
              </a:xfrm>
              <a:custGeom>
                <a:avLst/>
                <a:gdLst/>
                <a:ahLst/>
                <a:cxnLst/>
                <a:rect l="l" t="t" r="r" b="b"/>
                <a:pathLst>
                  <a:path w="803" h="881" extrusionOk="0">
                    <a:moveTo>
                      <a:pt x="173" y="1"/>
                    </a:moveTo>
                    <a:cubicBezTo>
                      <a:pt x="47" y="1"/>
                      <a:pt x="24" y="162"/>
                      <a:pt x="0" y="279"/>
                    </a:cubicBezTo>
                    <a:cubicBezTo>
                      <a:pt x="0" y="605"/>
                      <a:pt x="126" y="830"/>
                      <a:pt x="476" y="880"/>
                    </a:cubicBezTo>
                    <a:cubicBezTo>
                      <a:pt x="677" y="855"/>
                      <a:pt x="802" y="755"/>
                      <a:pt x="752" y="579"/>
                    </a:cubicBezTo>
                    <a:cubicBezTo>
                      <a:pt x="702" y="254"/>
                      <a:pt x="527" y="53"/>
                      <a:pt x="201" y="3"/>
                    </a:cubicBezTo>
                    <a:cubicBezTo>
                      <a:pt x="191" y="1"/>
                      <a:pt x="182" y="1"/>
                      <a:pt x="17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16" name="Google Shape;916;p35"/>
              <p:cNvSpPr/>
              <p:nvPr/>
            </p:nvSpPr>
            <p:spPr>
              <a:xfrm>
                <a:off x="2534600" y="2679225"/>
                <a:ext cx="5675" cy="3150"/>
              </a:xfrm>
              <a:custGeom>
                <a:avLst/>
                <a:gdLst/>
                <a:ahLst/>
                <a:cxnLst/>
                <a:rect l="l" t="t" r="r" b="b"/>
                <a:pathLst>
                  <a:path w="227" h="126" extrusionOk="0">
                    <a:moveTo>
                      <a:pt x="226" y="1"/>
                    </a:moveTo>
                    <a:cubicBezTo>
                      <a:pt x="151" y="26"/>
                      <a:pt x="76" y="76"/>
                      <a:pt x="1" y="126"/>
                    </a:cubicBezTo>
                    <a:cubicBezTo>
                      <a:pt x="126" y="126"/>
                      <a:pt x="176" y="76"/>
                      <a:pt x="226" y="1"/>
                    </a:cubicBezTo>
                    <a:close/>
                  </a:path>
                </a:pathLst>
              </a:custGeom>
              <a:solidFill>
                <a:srgbClr val="4CAEA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17" name="Google Shape;917;p35"/>
              <p:cNvSpPr/>
              <p:nvPr/>
            </p:nvSpPr>
            <p:spPr>
              <a:xfrm>
                <a:off x="2966950" y="1461475"/>
                <a:ext cx="8775" cy="4750"/>
              </a:xfrm>
              <a:custGeom>
                <a:avLst/>
                <a:gdLst/>
                <a:ahLst/>
                <a:cxnLst/>
                <a:rect l="l" t="t" r="r" b="b"/>
                <a:pathLst>
                  <a:path w="351" h="190" extrusionOk="0">
                    <a:moveTo>
                      <a:pt x="192" y="0"/>
                    </a:moveTo>
                    <a:cubicBezTo>
                      <a:pt x="179" y="0"/>
                      <a:pt x="164" y="4"/>
                      <a:pt x="150" y="14"/>
                    </a:cubicBezTo>
                    <a:cubicBezTo>
                      <a:pt x="0" y="89"/>
                      <a:pt x="150" y="139"/>
                      <a:pt x="201" y="189"/>
                    </a:cubicBezTo>
                    <a:cubicBezTo>
                      <a:pt x="251" y="189"/>
                      <a:pt x="301" y="189"/>
                      <a:pt x="351" y="139"/>
                    </a:cubicBezTo>
                    <a:cubicBezTo>
                      <a:pt x="310" y="78"/>
                      <a:pt x="253" y="0"/>
                      <a:pt x="192" y="0"/>
                    </a:cubicBezTo>
                    <a:close/>
                  </a:path>
                </a:pathLst>
              </a:custGeom>
              <a:solidFill>
                <a:srgbClr val="5B5D5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18" name="Google Shape;918;p35"/>
              <p:cNvSpPr/>
              <p:nvPr/>
            </p:nvSpPr>
            <p:spPr>
              <a:xfrm>
                <a:off x="2614175" y="1385350"/>
                <a:ext cx="45775" cy="42050"/>
              </a:xfrm>
              <a:custGeom>
                <a:avLst/>
                <a:gdLst/>
                <a:ahLst/>
                <a:cxnLst/>
                <a:rect l="l" t="t" r="r" b="b"/>
                <a:pathLst>
                  <a:path w="1831" h="1682" extrusionOk="0">
                    <a:moveTo>
                      <a:pt x="782" y="0"/>
                    </a:moveTo>
                    <a:cubicBezTo>
                      <a:pt x="772" y="0"/>
                      <a:pt x="762" y="0"/>
                      <a:pt x="753" y="1"/>
                    </a:cubicBezTo>
                    <a:cubicBezTo>
                      <a:pt x="276" y="51"/>
                      <a:pt x="1" y="352"/>
                      <a:pt x="26" y="778"/>
                    </a:cubicBezTo>
                    <a:cubicBezTo>
                      <a:pt x="75" y="1170"/>
                      <a:pt x="578" y="1681"/>
                      <a:pt x="929" y="1681"/>
                    </a:cubicBezTo>
                    <a:cubicBezTo>
                      <a:pt x="937" y="1681"/>
                      <a:pt x="945" y="1681"/>
                      <a:pt x="953" y="1680"/>
                    </a:cubicBezTo>
                    <a:cubicBezTo>
                      <a:pt x="1254" y="1655"/>
                      <a:pt x="1830" y="1104"/>
                      <a:pt x="1830" y="853"/>
                    </a:cubicBezTo>
                    <a:cubicBezTo>
                      <a:pt x="1806" y="486"/>
                      <a:pt x="1185" y="0"/>
                      <a:pt x="78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19" name="Google Shape;919;p35"/>
              <p:cNvSpPr/>
              <p:nvPr/>
            </p:nvSpPr>
            <p:spPr>
              <a:xfrm>
                <a:off x="2665550" y="1415400"/>
                <a:ext cx="45775" cy="40200"/>
              </a:xfrm>
              <a:custGeom>
                <a:avLst/>
                <a:gdLst/>
                <a:ahLst/>
                <a:cxnLst/>
                <a:rect l="l" t="t" r="r" b="b"/>
                <a:pathLst>
                  <a:path w="1831" h="1608" extrusionOk="0">
                    <a:moveTo>
                      <a:pt x="769" y="1"/>
                    </a:moveTo>
                    <a:cubicBezTo>
                      <a:pt x="381" y="1"/>
                      <a:pt x="26" y="416"/>
                      <a:pt x="26" y="854"/>
                    </a:cubicBezTo>
                    <a:cubicBezTo>
                      <a:pt x="1" y="1230"/>
                      <a:pt x="502" y="1606"/>
                      <a:pt x="1028" y="1606"/>
                    </a:cubicBezTo>
                    <a:cubicBezTo>
                      <a:pt x="1051" y="1607"/>
                      <a:pt x="1074" y="1608"/>
                      <a:pt x="1095" y="1608"/>
                    </a:cubicBezTo>
                    <a:cubicBezTo>
                      <a:pt x="1507" y="1608"/>
                      <a:pt x="1758" y="1387"/>
                      <a:pt x="1805" y="1030"/>
                    </a:cubicBezTo>
                    <a:cubicBezTo>
                      <a:pt x="1830" y="603"/>
                      <a:pt x="1229" y="2"/>
                      <a:pt x="803" y="2"/>
                    </a:cubicBezTo>
                    <a:cubicBezTo>
                      <a:pt x="792" y="1"/>
                      <a:pt x="780" y="1"/>
                      <a:pt x="76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20" name="Google Shape;920;p35"/>
              <p:cNvSpPr/>
              <p:nvPr/>
            </p:nvSpPr>
            <p:spPr>
              <a:xfrm>
                <a:off x="2752025" y="1421050"/>
                <a:ext cx="38875" cy="33250"/>
              </a:xfrm>
              <a:custGeom>
                <a:avLst/>
                <a:gdLst/>
                <a:ahLst/>
                <a:cxnLst/>
                <a:rect l="l" t="t" r="r" b="b"/>
                <a:pathLst>
                  <a:path w="1555" h="1330" extrusionOk="0">
                    <a:moveTo>
                      <a:pt x="641" y="0"/>
                    </a:moveTo>
                    <a:cubicBezTo>
                      <a:pt x="348" y="0"/>
                      <a:pt x="0" y="289"/>
                      <a:pt x="0" y="578"/>
                    </a:cubicBezTo>
                    <a:cubicBezTo>
                      <a:pt x="26" y="829"/>
                      <a:pt x="502" y="1330"/>
                      <a:pt x="828" y="1330"/>
                    </a:cubicBezTo>
                    <a:cubicBezTo>
                      <a:pt x="1153" y="1330"/>
                      <a:pt x="1479" y="1205"/>
                      <a:pt x="1529" y="804"/>
                    </a:cubicBezTo>
                    <a:cubicBezTo>
                      <a:pt x="1554" y="428"/>
                      <a:pt x="1128" y="27"/>
                      <a:pt x="677" y="2"/>
                    </a:cubicBezTo>
                    <a:cubicBezTo>
                      <a:pt x="665" y="1"/>
                      <a:pt x="653" y="0"/>
                      <a:pt x="64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21" name="Google Shape;921;p35"/>
              <p:cNvSpPr/>
              <p:nvPr/>
            </p:nvSpPr>
            <p:spPr>
              <a:xfrm>
                <a:off x="2414925" y="1389125"/>
                <a:ext cx="25725" cy="39275"/>
              </a:xfrm>
              <a:custGeom>
                <a:avLst/>
                <a:gdLst/>
                <a:ahLst/>
                <a:cxnLst/>
                <a:rect l="l" t="t" r="r" b="b"/>
                <a:pathLst>
                  <a:path w="1029" h="1571" extrusionOk="0">
                    <a:moveTo>
                      <a:pt x="702" y="0"/>
                    </a:moveTo>
                    <a:cubicBezTo>
                      <a:pt x="452" y="376"/>
                      <a:pt x="452" y="802"/>
                      <a:pt x="151" y="1103"/>
                    </a:cubicBezTo>
                    <a:cubicBezTo>
                      <a:pt x="1" y="1279"/>
                      <a:pt x="151" y="1404"/>
                      <a:pt x="301" y="1479"/>
                    </a:cubicBezTo>
                    <a:cubicBezTo>
                      <a:pt x="398" y="1527"/>
                      <a:pt x="489" y="1570"/>
                      <a:pt x="572" y="1570"/>
                    </a:cubicBezTo>
                    <a:cubicBezTo>
                      <a:pt x="660" y="1570"/>
                      <a:pt x="738" y="1521"/>
                      <a:pt x="803" y="1379"/>
                    </a:cubicBezTo>
                    <a:cubicBezTo>
                      <a:pt x="1003" y="928"/>
                      <a:pt x="1028" y="477"/>
                      <a:pt x="70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22" name="Google Shape;922;p35"/>
              <p:cNvSpPr/>
              <p:nvPr/>
            </p:nvSpPr>
            <p:spPr>
              <a:xfrm>
                <a:off x="2446875" y="1400825"/>
                <a:ext cx="16950" cy="17775"/>
              </a:xfrm>
              <a:custGeom>
                <a:avLst/>
                <a:gdLst/>
                <a:ahLst/>
                <a:cxnLst/>
                <a:rect l="l" t="t" r="r" b="b"/>
                <a:pathLst>
                  <a:path w="678" h="711" extrusionOk="0">
                    <a:moveTo>
                      <a:pt x="222" y="0"/>
                    </a:moveTo>
                    <a:cubicBezTo>
                      <a:pt x="119" y="0"/>
                      <a:pt x="21" y="45"/>
                      <a:pt x="1" y="184"/>
                    </a:cubicBezTo>
                    <a:cubicBezTo>
                      <a:pt x="1" y="410"/>
                      <a:pt x="76" y="610"/>
                      <a:pt x="327" y="710"/>
                    </a:cubicBezTo>
                    <a:cubicBezTo>
                      <a:pt x="527" y="685"/>
                      <a:pt x="653" y="585"/>
                      <a:pt x="653" y="410"/>
                    </a:cubicBezTo>
                    <a:cubicBezTo>
                      <a:pt x="678" y="184"/>
                      <a:pt x="527" y="59"/>
                      <a:pt x="302" y="9"/>
                    </a:cubicBezTo>
                    <a:cubicBezTo>
                      <a:pt x="276" y="3"/>
                      <a:pt x="249" y="0"/>
                      <a:pt x="22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23" name="Google Shape;923;p35"/>
              <p:cNvSpPr/>
              <p:nvPr/>
            </p:nvSpPr>
            <p:spPr>
              <a:xfrm>
                <a:off x="2518950" y="2672975"/>
                <a:ext cx="132850" cy="115475"/>
              </a:xfrm>
              <a:custGeom>
                <a:avLst/>
                <a:gdLst/>
                <a:ahLst/>
                <a:cxnLst/>
                <a:rect l="l" t="t" r="r" b="b"/>
                <a:pathLst>
                  <a:path w="5314" h="4619" extrusionOk="0">
                    <a:moveTo>
                      <a:pt x="3008" y="877"/>
                    </a:moveTo>
                    <a:cubicBezTo>
                      <a:pt x="3083" y="902"/>
                      <a:pt x="3158" y="927"/>
                      <a:pt x="3258" y="927"/>
                    </a:cubicBezTo>
                    <a:cubicBezTo>
                      <a:pt x="3217" y="989"/>
                      <a:pt x="3176" y="1034"/>
                      <a:pt x="3093" y="1034"/>
                    </a:cubicBezTo>
                    <a:cubicBezTo>
                      <a:pt x="3075" y="1034"/>
                      <a:pt x="3055" y="1032"/>
                      <a:pt x="3033" y="1028"/>
                    </a:cubicBezTo>
                    <a:cubicBezTo>
                      <a:pt x="3033" y="977"/>
                      <a:pt x="3008" y="927"/>
                      <a:pt x="3008" y="877"/>
                    </a:cubicBezTo>
                    <a:close/>
                    <a:moveTo>
                      <a:pt x="3058" y="0"/>
                    </a:moveTo>
                    <a:cubicBezTo>
                      <a:pt x="2306" y="50"/>
                      <a:pt x="1579" y="0"/>
                      <a:pt x="852" y="251"/>
                    </a:cubicBezTo>
                    <a:cubicBezTo>
                      <a:pt x="777" y="276"/>
                      <a:pt x="702" y="326"/>
                      <a:pt x="627" y="376"/>
                    </a:cubicBezTo>
                    <a:cubicBezTo>
                      <a:pt x="627" y="451"/>
                      <a:pt x="627" y="526"/>
                      <a:pt x="627" y="576"/>
                    </a:cubicBezTo>
                    <a:cubicBezTo>
                      <a:pt x="176" y="677"/>
                      <a:pt x="100" y="1053"/>
                      <a:pt x="50" y="1429"/>
                    </a:cubicBezTo>
                    <a:cubicBezTo>
                      <a:pt x="0" y="2055"/>
                      <a:pt x="50" y="2682"/>
                      <a:pt x="426" y="3233"/>
                    </a:cubicBezTo>
                    <a:cubicBezTo>
                      <a:pt x="326" y="3709"/>
                      <a:pt x="802" y="3960"/>
                      <a:pt x="852" y="4386"/>
                    </a:cubicBezTo>
                    <a:cubicBezTo>
                      <a:pt x="1028" y="4436"/>
                      <a:pt x="1178" y="4511"/>
                      <a:pt x="1328" y="4536"/>
                    </a:cubicBezTo>
                    <a:cubicBezTo>
                      <a:pt x="1667" y="4574"/>
                      <a:pt x="2006" y="4619"/>
                      <a:pt x="2336" y="4619"/>
                    </a:cubicBezTo>
                    <a:cubicBezTo>
                      <a:pt x="2884" y="4619"/>
                      <a:pt x="3406" y="4495"/>
                      <a:pt x="3860" y="4010"/>
                    </a:cubicBezTo>
                    <a:lnTo>
                      <a:pt x="4060" y="4010"/>
                    </a:lnTo>
                    <a:cubicBezTo>
                      <a:pt x="4486" y="3434"/>
                      <a:pt x="4912" y="2857"/>
                      <a:pt x="5238" y="2206"/>
                    </a:cubicBezTo>
                    <a:cubicBezTo>
                      <a:pt x="5263" y="2206"/>
                      <a:pt x="5288" y="2180"/>
                      <a:pt x="5313" y="2130"/>
                    </a:cubicBezTo>
                    <a:cubicBezTo>
                      <a:pt x="5313" y="2105"/>
                      <a:pt x="5313" y="2055"/>
                      <a:pt x="5263" y="2005"/>
                    </a:cubicBezTo>
                    <a:cubicBezTo>
                      <a:pt x="4937" y="1754"/>
                      <a:pt x="5163" y="1153"/>
                      <a:pt x="4662" y="1003"/>
                    </a:cubicBezTo>
                    <a:cubicBezTo>
                      <a:pt x="4361" y="301"/>
                      <a:pt x="3659" y="226"/>
                      <a:pt x="30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24" name="Google Shape;924;p35"/>
              <p:cNvSpPr/>
              <p:nvPr/>
            </p:nvSpPr>
            <p:spPr>
              <a:xfrm>
                <a:off x="2020825" y="1249100"/>
                <a:ext cx="794500" cy="71275"/>
              </a:xfrm>
              <a:custGeom>
                <a:avLst/>
                <a:gdLst/>
                <a:ahLst/>
                <a:cxnLst/>
                <a:rect l="l" t="t" r="r" b="b"/>
                <a:pathLst>
                  <a:path w="31780" h="2851" extrusionOk="0">
                    <a:moveTo>
                      <a:pt x="16757" y="0"/>
                    </a:moveTo>
                    <a:cubicBezTo>
                      <a:pt x="16533" y="0"/>
                      <a:pt x="16311" y="18"/>
                      <a:pt x="16091" y="62"/>
                    </a:cubicBezTo>
                    <a:cubicBezTo>
                      <a:pt x="14837" y="288"/>
                      <a:pt x="13609" y="163"/>
                      <a:pt x="12356" y="238"/>
                    </a:cubicBezTo>
                    <a:cubicBezTo>
                      <a:pt x="12281" y="238"/>
                      <a:pt x="12231" y="238"/>
                      <a:pt x="12181" y="263"/>
                    </a:cubicBezTo>
                    <a:lnTo>
                      <a:pt x="11153" y="263"/>
                    </a:lnTo>
                    <a:cubicBezTo>
                      <a:pt x="11048" y="252"/>
                      <a:pt x="10943" y="247"/>
                      <a:pt x="10838" y="247"/>
                    </a:cubicBezTo>
                    <a:cubicBezTo>
                      <a:pt x="10143" y="247"/>
                      <a:pt x="9447" y="463"/>
                      <a:pt x="8738" y="463"/>
                    </a:cubicBezTo>
                    <a:cubicBezTo>
                      <a:pt x="8608" y="463"/>
                      <a:pt x="8477" y="456"/>
                      <a:pt x="8346" y="438"/>
                    </a:cubicBezTo>
                    <a:lnTo>
                      <a:pt x="6542" y="463"/>
                    </a:lnTo>
                    <a:cubicBezTo>
                      <a:pt x="6222" y="633"/>
                      <a:pt x="5860" y="633"/>
                      <a:pt x="5498" y="633"/>
                    </a:cubicBezTo>
                    <a:lnTo>
                      <a:pt x="5498" y="633"/>
                    </a:lnTo>
                    <a:cubicBezTo>
                      <a:pt x="5378" y="633"/>
                      <a:pt x="5257" y="633"/>
                      <a:pt x="5138" y="639"/>
                    </a:cubicBezTo>
                    <a:cubicBezTo>
                      <a:pt x="5088" y="645"/>
                      <a:pt x="5038" y="647"/>
                      <a:pt x="4988" y="647"/>
                    </a:cubicBezTo>
                    <a:cubicBezTo>
                      <a:pt x="4827" y="647"/>
                      <a:pt x="4663" y="623"/>
                      <a:pt x="4501" y="623"/>
                    </a:cubicBezTo>
                    <a:cubicBezTo>
                      <a:pt x="4306" y="623"/>
                      <a:pt x="4115" y="658"/>
                      <a:pt x="3935" y="814"/>
                    </a:cubicBezTo>
                    <a:cubicBezTo>
                      <a:pt x="3828" y="832"/>
                      <a:pt x="3721" y="838"/>
                      <a:pt x="3613" y="838"/>
                    </a:cubicBezTo>
                    <a:cubicBezTo>
                      <a:pt x="3394" y="838"/>
                      <a:pt x="3174" y="814"/>
                      <a:pt x="2956" y="814"/>
                    </a:cubicBezTo>
                    <a:cubicBezTo>
                      <a:pt x="2675" y="814"/>
                      <a:pt x="2397" y="854"/>
                      <a:pt x="2131" y="1040"/>
                    </a:cubicBezTo>
                    <a:cubicBezTo>
                      <a:pt x="2050" y="1026"/>
                      <a:pt x="1970" y="1021"/>
                      <a:pt x="1890" y="1021"/>
                    </a:cubicBezTo>
                    <a:cubicBezTo>
                      <a:pt x="1396" y="1021"/>
                      <a:pt x="915" y="1242"/>
                      <a:pt x="418" y="1242"/>
                    </a:cubicBezTo>
                    <a:cubicBezTo>
                      <a:pt x="396" y="1242"/>
                      <a:pt x="373" y="1241"/>
                      <a:pt x="351" y="1240"/>
                    </a:cubicBezTo>
                    <a:cubicBezTo>
                      <a:pt x="176" y="1265"/>
                      <a:pt x="0" y="1265"/>
                      <a:pt x="25" y="1491"/>
                    </a:cubicBezTo>
                    <a:cubicBezTo>
                      <a:pt x="25" y="1616"/>
                      <a:pt x="201" y="1641"/>
                      <a:pt x="326" y="1666"/>
                    </a:cubicBezTo>
                    <a:cubicBezTo>
                      <a:pt x="426" y="1717"/>
                      <a:pt x="552" y="1792"/>
                      <a:pt x="677" y="1817"/>
                    </a:cubicBezTo>
                    <a:cubicBezTo>
                      <a:pt x="1930" y="2067"/>
                      <a:pt x="3233" y="2193"/>
                      <a:pt x="4512" y="2268"/>
                    </a:cubicBezTo>
                    <a:cubicBezTo>
                      <a:pt x="6527" y="2401"/>
                      <a:pt x="8542" y="2632"/>
                      <a:pt x="10558" y="2632"/>
                    </a:cubicBezTo>
                    <a:cubicBezTo>
                      <a:pt x="10823" y="2632"/>
                      <a:pt x="11088" y="2628"/>
                      <a:pt x="11354" y="2619"/>
                    </a:cubicBezTo>
                    <a:lnTo>
                      <a:pt x="12557" y="2619"/>
                    </a:lnTo>
                    <a:cubicBezTo>
                      <a:pt x="12707" y="2619"/>
                      <a:pt x="12832" y="2644"/>
                      <a:pt x="12958" y="2644"/>
                    </a:cubicBezTo>
                    <a:lnTo>
                      <a:pt x="16767" y="2644"/>
                    </a:lnTo>
                    <a:cubicBezTo>
                      <a:pt x="16742" y="2544"/>
                      <a:pt x="16717" y="2469"/>
                      <a:pt x="16692" y="2393"/>
                    </a:cubicBezTo>
                    <a:lnTo>
                      <a:pt x="16692" y="2393"/>
                    </a:lnTo>
                    <a:cubicBezTo>
                      <a:pt x="16742" y="2443"/>
                      <a:pt x="16767" y="2519"/>
                      <a:pt x="16767" y="2644"/>
                    </a:cubicBezTo>
                    <a:cubicBezTo>
                      <a:pt x="16968" y="2782"/>
                      <a:pt x="17168" y="2851"/>
                      <a:pt x="17369" y="2851"/>
                    </a:cubicBezTo>
                    <a:cubicBezTo>
                      <a:pt x="17569" y="2851"/>
                      <a:pt x="17770" y="2782"/>
                      <a:pt x="17970" y="2644"/>
                    </a:cubicBezTo>
                    <a:cubicBezTo>
                      <a:pt x="18576" y="2684"/>
                      <a:pt x="19166" y="2790"/>
                      <a:pt x="19766" y="2790"/>
                    </a:cubicBezTo>
                    <a:cubicBezTo>
                      <a:pt x="19910" y="2790"/>
                      <a:pt x="20055" y="2784"/>
                      <a:pt x="20201" y="2769"/>
                    </a:cubicBezTo>
                    <a:cubicBezTo>
                      <a:pt x="20677" y="2719"/>
                      <a:pt x="21178" y="2644"/>
                      <a:pt x="21654" y="2644"/>
                    </a:cubicBezTo>
                    <a:cubicBezTo>
                      <a:pt x="23584" y="2644"/>
                      <a:pt x="25514" y="2644"/>
                      <a:pt x="27419" y="2619"/>
                    </a:cubicBezTo>
                    <a:cubicBezTo>
                      <a:pt x="27542" y="2619"/>
                      <a:pt x="27666" y="2624"/>
                      <a:pt x="27788" y="2624"/>
                    </a:cubicBezTo>
                    <a:cubicBezTo>
                      <a:pt x="28064" y="2624"/>
                      <a:pt x="28337" y="2600"/>
                      <a:pt x="28597" y="2443"/>
                    </a:cubicBezTo>
                    <a:cubicBezTo>
                      <a:pt x="29248" y="2443"/>
                      <a:pt x="29925" y="2418"/>
                      <a:pt x="30602" y="2418"/>
                    </a:cubicBezTo>
                    <a:cubicBezTo>
                      <a:pt x="31228" y="2393"/>
                      <a:pt x="31279" y="1892"/>
                      <a:pt x="31404" y="1441"/>
                    </a:cubicBezTo>
                    <a:cubicBezTo>
                      <a:pt x="31454" y="1366"/>
                      <a:pt x="31529" y="1291"/>
                      <a:pt x="31604" y="1240"/>
                    </a:cubicBezTo>
                    <a:cubicBezTo>
                      <a:pt x="31755" y="1140"/>
                      <a:pt x="31780" y="990"/>
                      <a:pt x="31780" y="839"/>
                    </a:cubicBezTo>
                    <a:cubicBezTo>
                      <a:pt x="31780" y="363"/>
                      <a:pt x="31429" y="438"/>
                      <a:pt x="31128" y="413"/>
                    </a:cubicBezTo>
                    <a:cubicBezTo>
                      <a:pt x="29820" y="314"/>
                      <a:pt x="28513" y="215"/>
                      <a:pt x="27205" y="215"/>
                    </a:cubicBezTo>
                    <a:cubicBezTo>
                      <a:pt x="26859" y="215"/>
                      <a:pt x="26512" y="222"/>
                      <a:pt x="26166" y="238"/>
                    </a:cubicBezTo>
                    <a:lnTo>
                      <a:pt x="22782" y="238"/>
                    </a:lnTo>
                    <a:cubicBezTo>
                      <a:pt x="22745" y="175"/>
                      <a:pt x="22707" y="144"/>
                      <a:pt x="22673" y="144"/>
                    </a:cubicBezTo>
                    <a:cubicBezTo>
                      <a:pt x="22638" y="144"/>
                      <a:pt x="22607" y="175"/>
                      <a:pt x="22582" y="238"/>
                    </a:cubicBezTo>
                    <a:cubicBezTo>
                      <a:pt x="22467" y="244"/>
                      <a:pt x="22352" y="247"/>
                      <a:pt x="22237" y="247"/>
                    </a:cubicBezTo>
                    <a:cubicBezTo>
                      <a:pt x="21715" y="247"/>
                      <a:pt x="21195" y="192"/>
                      <a:pt x="20681" y="192"/>
                    </a:cubicBezTo>
                    <a:cubicBezTo>
                      <a:pt x="20444" y="192"/>
                      <a:pt x="20209" y="204"/>
                      <a:pt x="19975" y="238"/>
                    </a:cubicBezTo>
                    <a:lnTo>
                      <a:pt x="18772" y="238"/>
                    </a:lnTo>
                    <a:cubicBezTo>
                      <a:pt x="18647" y="238"/>
                      <a:pt x="18522" y="213"/>
                      <a:pt x="18396" y="213"/>
                    </a:cubicBezTo>
                    <a:cubicBezTo>
                      <a:pt x="17847" y="107"/>
                      <a:pt x="17298" y="0"/>
                      <a:pt x="1675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25" name="Google Shape;925;p35"/>
              <p:cNvSpPr/>
              <p:nvPr/>
            </p:nvSpPr>
            <p:spPr>
              <a:xfrm>
                <a:off x="2886100" y="2567700"/>
                <a:ext cx="107800" cy="103400"/>
              </a:xfrm>
              <a:custGeom>
                <a:avLst/>
                <a:gdLst/>
                <a:ahLst/>
                <a:cxnLst/>
                <a:rect l="l" t="t" r="r" b="b"/>
                <a:pathLst>
                  <a:path w="4312" h="4136" extrusionOk="0">
                    <a:moveTo>
                      <a:pt x="2006" y="0"/>
                    </a:moveTo>
                    <a:cubicBezTo>
                      <a:pt x="1856" y="0"/>
                      <a:pt x="1705" y="26"/>
                      <a:pt x="1605" y="176"/>
                    </a:cubicBezTo>
                    <a:lnTo>
                      <a:pt x="1404" y="201"/>
                    </a:lnTo>
                    <a:cubicBezTo>
                      <a:pt x="277" y="677"/>
                      <a:pt x="1" y="1579"/>
                      <a:pt x="201" y="2707"/>
                    </a:cubicBezTo>
                    <a:cubicBezTo>
                      <a:pt x="201" y="2732"/>
                      <a:pt x="201" y="2782"/>
                      <a:pt x="201" y="2807"/>
                    </a:cubicBezTo>
                    <a:cubicBezTo>
                      <a:pt x="477" y="3058"/>
                      <a:pt x="577" y="3459"/>
                      <a:pt x="953" y="3635"/>
                    </a:cubicBezTo>
                    <a:cubicBezTo>
                      <a:pt x="1254" y="4136"/>
                      <a:pt x="1755" y="3985"/>
                      <a:pt x="2181" y="4036"/>
                    </a:cubicBezTo>
                    <a:cubicBezTo>
                      <a:pt x="2307" y="3985"/>
                      <a:pt x="2457" y="3985"/>
                      <a:pt x="2557" y="3860"/>
                    </a:cubicBezTo>
                    <a:cubicBezTo>
                      <a:pt x="2582" y="3860"/>
                      <a:pt x="2582" y="3835"/>
                      <a:pt x="2607" y="3810"/>
                    </a:cubicBezTo>
                    <a:cubicBezTo>
                      <a:pt x="2607" y="3810"/>
                      <a:pt x="2607" y="3835"/>
                      <a:pt x="2607" y="3835"/>
                    </a:cubicBezTo>
                    <a:cubicBezTo>
                      <a:pt x="2667" y="3871"/>
                      <a:pt x="2726" y="3895"/>
                      <a:pt x="2785" y="3895"/>
                    </a:cubicBezTo>
                    <a:cubicBezTo>
                      <a:pt x="2851" y="3895"/>
                      <a:pt x="2917" y="3864"/>
                      <a:pt x="2983" y="3785"/>
                    </a:cubicBezTo>
                    <a:cubicBezTo>
                      <a:pt x="3109" y="3660"/>
                      <a:pt x="3259" y="3534"/>
                      <a:pt x="3384" y="3409"/>
                    </a:cubicBezTo>
                    <a:cubicBezTo>
                      <a:pt x="3660" y="3309"/>
                      <a:pt x="3785" y="3083"/>
                      <a:pt x="3810" y="2807"/>
                    </a:cubicBezTo>
                    <a:cubicBezTo>
                      <a:pt x="4161" y="2632"/>
                      <a:pt x="4136" y="2306"/>
                      <a:pt x="4211" y="1980"/>
                    </a:cubicBezTo>
                    <a:cubicBezTo>
                      <a:pt x="4312" y="1454"/>
                      <a:pt x="3886" y="1103"/>
                      <a:pt x="3785" y="627"/>
                    </a:cubicBezTo>
                    <a:cubicBezTo>
                      <a:pt x="3660" y="552"/>
                      <a:pt x="3510" y="452"/>
                      <a:pt x="3384" y="376"/>
                    </a:cubicBezTo>
                    <a:cubicBezTo>
                      <a:pt x="3338" y="48"/>
                      <a:pt x="3154" y="3"/>
                      <a:pt x="2950" y="3"/>
                    </a:cubicBezTo>
                    <a:cubicBezTo>
                      <a:pt x="2871" y="3"/>
                      <a:pt x="2789" y="9"/>
                      <a:pt x="2711" y="9"/>
                    </a:cubicBezTo>
                    <a:cubicBezTo>
                      <a:pt x="2667" y="9"/>
                      <a:pt x="2623" y="7"/>
                      <a:pt x="258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26" name="Google Shape;926;p35"/>
              <p:cNvSpPr/>
              <p:nvPr/>
            </p:nvSpPr>
            <p:spPr>
              <a:xfrm>
                <a:off x="2009550" y="1644575"/>
                <a:ext cx="1004400" cy="357275"/>
              </a:xfrm>
              <a:custGeom>
                <a:avLst/>
                <a:gdLst/>
                <a:ahLst/>
                <a:cxnLst/>
                <a:rect l="l" t="t" r="r" b="b"/>
                <a:pathLst>
                  <a:path w="40176" h="14291" extrusionOk="0">
                    <a:moveTo>
                      <a:pt x="21028" y="9457"/>
                    </a:moveTo>
                    <a:lnTo>
                      <a:pt x="21028" y="9482"/>
                    </a:lnTo>
                    <a:lnTo>
                      <a:pt x="21003" y="9482"/>
                    </a:lnTo>
                    <a:cubicBezTo>
                      <a:pt x="21028" y="9482"/>
                      <a:pt x="21028" y="9482"/>
                      <a:pt x="21028" y="9457"/>
                    </a:cubicBezTo>
                    <a:close/>
                    <a:moveTo>
                      <a:pt x="16817" y="10660"/>
                    </a:moveTo>
                    <a:cubicBezTo>
                      <a:pt x="16817" y="10685"/>
                      <a:pt x="16817" y="10685"/>
                      <a:pt x="16817" y="10685"/>
                    </a:cubicBezTo>
                    <a:cubicBezTo>
                      <a:pt x="16792" y="10685"/>
                      <a:pt x="16792" y="10685"/>
                      <a:pt x="16792" y="10660"/>
                    </a:cubicBezTo>
                    <a:close/>
                    <a:moveTo>
                      <a:pt x="318" y="1"/>
                    </a:moveTo>
                    <a:cubicBezTo>
                      <a:pt x="223" y="1"/>
                      <a:pt x="118" y="75"/>
                      <a:pt x="0" y="284"/>
                    </a:cubicBezTo>
                    <a:cubicBezTo>
                      <a:pt x="50" y="1236"/>
                      <a:pt x="125" y="2188"/>
                      <a:pt x="125" y="3166"/>
                    </a:cubicBezTo>
                    <a:cubicBezTo>
                      <a:pt x="75" y="5797"/>
                      <a:pt x="176" y="8429"/>
                      <a:pt x="176" y="11061"/>
                    </a:cubicBezTo>
                    <a:cubicBezTo>
                      <a:pt x="1303" y="11712"/>
                      <a:pt x="2531" y="11963"/>
                      <a:pt x="3785" y="12063"/>
                    </a:cubicBezTo>
                    <a:cubicBezTo>
                      <a:pt x="4511" y="12138"/>
                      <a:pt x="5213" y="12113"/>
                      <a:pt x="5965" y="12239"/>
                    </a:cubicBezTo>
                    <a:cubicBezTo>
                      <a:pt x="6150" y="12268"/>
                      <a:pt x="6333" y="12281"/>
                      <a:pt x="6515" y="12281"/>
                    </a:cubicBezTo>
                    <a:cubicBezTo>
                      <a:pt x="7420" y="12281"/>
                      <a:pt x="8292" y="11954"/>
                      <a:pt x="9148" y="11662"/>
                    </a:cubicBezTo>
                    <a:cubicBezTo>
                      <a:pt x="9424" y="11562"/>
                      <a:pt x="9499" y="11261"/>
                      <a:pt x="9649" y="11036"/>
                    </a:cubicBezTo>
                    <a:cubicBezTo>
                      <a:pt x="9649" y="11011"/>
                      <a:pt x="9649" y="10960"/>
                      <a:pt x="9649" y="10935"/>
                    </a:cubicBezTo>
                    <a:cubicBezTo>
                      <a:pt x="9649" y="10735"/>
                      <a:pt x="9624" y="10534"/>
                      <a:pt x="9624" y="10334"/>
                    </a:cubicBezTo>
                    <a:cubicBezTo>
                      <a:pt x="9649" y="10033"/>
                      <a:pt x="9649" y="9757"/>
                      <a:pt x="9850" y="9507"/>
                    </a:cubicBezTo>
                    <a:cubicBezTo>
                      <a:pt x="10401" y="8630"/>
                      <a:pt x="11354" y="8780"/>
                      <a:pt x="12181" y="8579"/>
                    </a:cubicBezTo>
                    <a:cubicBezTo>
                      <a:pt x="12206" y="8554"/>
                      <a:pt x="12231" y="8529"/>
                      <a:pt x="12256" y="8529"/>
                    </a:cubicBezTo>
                    <a:cubicBezTo>
                      <a:pt x="12306" y="8554"/>
                      <a:pt x="12356" y="8579"/>
                      <a:pt x="12406" y="8605"/>
                    </a:cubicBezTo>
                    <a:cubicBezTo>
                      <a:pt x="12582" y="8780"/>
                      <a:pt x="12757" y="8980"/>
                      <a:pt x="13008" y="9056"/>
                    </a:cubicBezTo>
                    <a:lnTo>
                      <a:pt x="13033" y="9056"/>
                    </a:lnTo>
                    <a:cubicBezTo>
                      <a:pt x="13083" y="9131"/>
                      <a:pt x="13133" y="9206"/>
                      <a:pt x="13208" y="9256"/>
                    </a:cubicBezTo>
                    <a:cubicBezTo>
                      <a:pt x="13258" y="9657"/>
                      <a:pt x="13333" y="10058"/>
                      <a:pt x="13384" y="10459"/>
                    </a:cubicBezTo>
                    <a:cubicBezTo>
                      <a:pt x="13578" y="10546"/>
                      <a:pt x="13792" y="10670"/>
                      <a:pt x="14024" y="10670"/>
                    </a:cubicBezTo>
                    <a:cubicBezTo>
                      <a:pt x="14061" y="10670"/>
                      <a:pt x="14098" y="10667"/>
                      <a:pt x="14135" y="10660"/>
                    </a:cubicBezTo>
                    <a:cubicBezTo>
                      <a:pt x="14259" y="10645"/>
                      <a:pt x="14383" y="10638"/>
                      <a:pt x="14505" y="10638"/>
                    </a:cubicBezTo>
                    <a:cubicBezTo>
                      <a:pt x="15227" y="10638"/>
                      <a:pt x="15931" y="10868"/>
                      <a:pt x="16617" y="11061"/>
                    </a:cubicBezTo>
                    <a:cubicBezTo>
                      <a:pt x="16892" y="11236"/>
                      <a:pt x="17193" y="11386"/>
                      <a:pt x="17469" y="11537"/>
                    </a:cubicBezTo>
                    <a:cubicBezTo>
                      <a:pt x="18346" y="12038"/>
                      <a:pt x="19424" y="12063"/>
                      <a:pt x="20226" y="12665"/>
                    </a:cubicBezTo>
                    <a:cubicBezTo>
                      <a:pt x="20301" y="12665"/>
                      <a:pt x="20351" y="12690"/>
                      <a:pt x="20426" y="12690"/>
                    </a:cubicBezTo>
                    <a:cubicBezTo>
                      <a:pt x="20524" y="12787"/>
                      <a:pt x="20596" y="12828"/>
                      <a:pt x="20651" y="12828"/>
                    </a:cubicBezTo>
                    <a:cubicBezTo>
                      <a:pt x="20749" y="12828"/>
                      <a:pt x="20786" y="12692"/>
                      <a:pt x="20802" y="12514"/>
                    </a:cubicBezTo>
                    <a:cubicBezTo>
                      <a:pt x="20677" y="12239"/>
                      <a:pt x="20501" y="12013"/>
                      <a:pt x="20251" y="11838"/>
                    </a:cubicBezTo>
                    <a:cubicBezTo>
                      <a:pt x="20201" y="11537"/>
                      <a:pt x="20075" y="11286"/>
                      <a:pt x="19875" y="11061"/>
                    </a:cubicBezTo>
                    <a:cubicBezTo>
                      <a:pt x="19800" y="10685"/>
                      <a:pt x="19699" y="10284"/>
                      <a:pt x="19624" y="9883"/>
                    </a:cubicBezTo>
                    <a:cubicBezTo>
                      <a:pt x="19599" y="9682"/>
                      <a:pt x="19499" y="9381"/>
                      <a:pt x="19825" y="9306"/>
                    </a:cubicBezTo>
                    <a:cubicBezTo>
                      <a:pt x="19875" y="9291"/>
                      <a:pt x="19921" y="9284"/>
                      <a:pt x="19963" y="9284"/>
                    </a:cubicBezTo>
                    <a:cubicBezTo>
                      <a:pt x="20196" y="9284"/>
                      <a:pt x="20316" y="9499"/>
                      <a:pt x="20401" y="9732"/>
                    </a:cubicBezTo>
                    <a:cubicBezTo>
                      <a:pt x="20476" y="9933"/>
                      <a:pt x="20526" y="10158"/>
                      <a:pt x="20627" y="10384"/>
                    </a:cubicBezTo>
                    <a:cubicBezTo>
                      <a:pt x="20752" y="10760"/>
                      <a:pt x="20852" y="11161"/>
                      <a:pt x="21028" y="11512"/>
                    </a:cubicBezTo>
                    <a:cubicBezTo>
                      <a:pt x="21329" y="12113"/>
                      <a:pt x="21855" y="12539"/>
                      <a:pt x="22532" y="12564"/>
                    </a:cubicBezTo>
                    <a:cubicBezTo>
                      <a:pt x="22547" y="12565"/>
                      <a:pt x="22562" y="12565"/>
                      <a:pt x="22578" y="12565"/>
                    </a:cubicBezTo>
                    <a:cubicBezTo>
                      <a:pt x="23224" y="12565"/>
                      <a:pt x="23565" y="12050"/>
                      <a:pt x="23810" y="11487"/>
                    </a:cubicBezTo>
                    <a:cubicBezTo>
                      <a:pt x="23910" y="11261"/>
                      <a:pt x="23960" y="11036"/>
                      <a:pt x="24035" y="10810"/>
                    </a:cubicBezTo>
                    <a:cubicBezTo>
                      <a:pt x="24161" y="10434"/>
                      <a:pt x="24261" y="10033"/>
                      <a:pt x="24386" y="9657"/>
                    </a:cubicBezTo>
                    <a:cubicBezTo>
                      <a:pt x="25088" y="10234"/>
                      <a:pt x="24461" y="10960"/>
                      <a:pt x="24587" y="11612"/>
                    </a:cubicBezTo>
                    <a:cubicBezTo>
                      <a:pt x="24562" y="11838"/>
                      <a:pt x="24486" y="12038"/>
                      <a:pt x="24386" y="12214"/>
                    </a:cubicBezTo>
                    <a:cubicBezTo>
                      <a:pt x="24060" y="12640"/>
                      <a:pt x="23659" y="13016"/>
                      <a:pt x="23233" y="13341"/>
                    </a:cubicBezTo>
                    <a:cubicBezTo>
                      <a:pt x="23233" y="13392"/>
                      <a:pt x="23233" y="13417"/>
                      <a:pt x="23233" y="13467"/>
                    </a:cubicBezTo>
                    <a:lnTo>
                      <a:pt x="23233" y="13492"/>
                    </a:lnTo>
                    <a:cubicBezTo>
                      <a:pt x="23202" y="13495"/>
                      <a:pt x="23170" y="13496"/>
                      <a:pt x="23138" y="13496"/>
                    </a:cubicBezTo>
                    <a:cubicBezTo>
                      <a:pt x="23086" y="13496"/>
                      <a:pt x="23033" y="13493"/>
                      <a:pt x="22979" y="13493"/>
                    </a:cubicBezTo>
                    <a:cubicBezTo>
                      <a:pt x="22823" y="13493"/>
                      <a:pt x="22657" y="13516"/>
                      <a:pt x="22481" y="13692"/>
                    </a:cubicBezTo>
                    <a:cubicBezTo>
                      <a:pt x="23989" y="14141"/>
                      <a:pt x="25498" y="14291"/>
                      <a:pt x="27006" y="14291"/>
                    </a:cubicBezTo>
                    <a:cubicBezTo>
                      <a:pt x="27352" y="14291"/>
                      <a:pt x="27699" y="14283"/>
                      <a:pt x="28045" y="14269"/>
                    </a:cubicBezTo>
                    <a:lnTo>
                      <a:pt x="30251" y="14269"/>
                    </a:lnTo>
                    <a:cubicBezTo>
                      <a:pt x="30802" y="13717"/>
                      <a:pt x="31504" y="13467"/>
                      <a:pt x="32256" y="13266"/>
                    </a:cubicBezTo>
                    <a:cubicBezTo>
                      <a:pt x="32544" y="13098"/>
                      <a:pt x="32850" y="13028"/>
                      <a:pt x="33156" y="13028"/>
                    </a:cubicBezTo>
                    <a:cubicBezTo>
                      <a:pt x="33489" y="13028"/>
                      <a:pt x="33822" y="13111"/>
                      <a:pt x="34136" y="13241"/>
                    </a:cubicBezTo>
                    <a:cubicBezTo>
                      <a:pt x="34328" y="13338"/>
                      <a:pt x="34516" y="13376"/>
                      <a:pt x="34697" y="13376"/>
                    </a:cubicBezTo>
                    <a:cubicBezTo>
                      <a:pt x="34892" y="13376"/>
                      <a:pt x="35081" y="13331"/>
                      <a:pt x="35263" y="13266"/>
                    </a:cubicBezTo>
                    <a:cubicBezTo>
                      <a:pt x="35965" y="13041"/>
                      <a:pt x="36667" y="12815"/>
                      <a:pt x="37268" y="12439"/>
                    </a:cubicBezTo>
                    <a:cubicBezTo>
                      <a:pt x="37895" y="12063"/>
                      <a:pt x="38672" y="11813"/>
                      <a:pt x="39048" y="11086"/>
                    </a:cubicBezTo>
                    <a:cubicBezTo>
                      <a:pt x="39599" y="11061"/>
                      <a:pt x="39725" y="10534"/>
                      <a:pt x="40050" y="10284"/>
                    </a:cubicBezTo>
                    <a:cubicBezTo>
                      <a:pt x="40101" y="7702"/>
                      <a:pt x="40151" y="5121"/>
                      <a:pt x="40176" y="2564"/>
                    </a:cubicBezTo>
                    <a:cubicBezTo>
                      <a:pt x="40176" y="2414"/>
                      <a:pt x="40132" y="2370"/>
                      <a:pt x="40069" y="2370"/>
                    </a:cubicBezTo>
                    <a:cubicBezTo>
                      <a:pt x="40007" y="2370"/>
                      <a:pt x="39925" y="2414"/>
                      <a:pt x="39850" y="2439"/>
                    </a:cubicBezTo>
                    <a:cubicBezTo>
                      <a:pt x="39424" y="2640"/>
                      <a:pt x="39324" y="3091"/>
                      <a:pt x="39073" y="3417"/>
                    </a:cubicBezTo>
                    <a:cubicBezTo>
                      <a:pt x="38973" y="3617"/>
                      <a:pt x="38898" y="3818"/>
                      <a:pt x="39048" y="4018"/>
                    </a:cubicBezTo>
                    <a:lnTo>
                      <a:pt x="39023" y="4018"/>
                    </a:lnTo>
                    <a:cubicBezTo>
                      <a:pt x="38973" y="4043"/>
                      <a:pt x="38948" y="4068"/>
                      <a:pt x="38898" y="4068"/>
                    </a:cubicBezTo>
                    <a:cubicBezTo>
                      <a:pt x="38822" y="4118"/>
                      <a:pt x="38772" y="4193"/>
                      <a:pt x="38722" y="4269"/>
                    </a:cubicBezTo>
                    <a:cubicBezTo>
                      <a:pt x="38672" y="4319"/>
                      <a:pt x="38622" y="4394"/>
                      <a:pt x="38597" y="4444"/>
                    </a:cubicBezTo>
                    <a:cubicBezTo>
                      <a:pt x="38497" y="4544"/>
                      <a:pt x="38396" y="4620"/>
                      <a:pt x="38296" y="4720"/>
                    </a:cubicBezTo>
                    <a:cubicBezTo>
                      <a:pt x="37745" y="5396"/>
                      <a:pt x="37018" y="5747"/>
                      <a:pt x="36216" y="5998"/>
                    </a:cubicBezTo>
                    <a:cubicBezTo>
                      <a:pt x="36040" y="5998"/>
                      <a:pt x="35890" y="5998"/>
                      <a:pt x="35715" y="5973"/>
                    </a:cubicBezTo>
                    <a:cubicBezTo>
                      <a:pt x="35689" y="5948"/>
                      <a:pt x="35639" y="5923"/>
                      <a:pt x="35589" y="5873"/>
                    </a:cubicBezTo>
                    <a:cubicBezTo>
                      <a:pt x="35533" y="5887"/>
                      <a:pt x="35479" y="5893"/>
                      <a:pt x="35427" y="5893"/>
                    </a:cubicBezTo>
                    <a:cubicBezTo>
                      <a:pt x="35293" y="5893"/>
                      <a:pt x="35171" y="5852"/>
                      <a:pt x="35063" y="5797"/>
                    </a:cubicBezTo>
                    <a:cubicBezTo>
                      <a:pt x="34913" y="5722"/>
                      <a:pt x="34762" y="5622"/>
                      <a:pt x="34612" y="5497"/>
                    </a:cubicBezTo>
                    <a:cubicBezTo>
                      <a:pt x="34236" y="5121"/>
                      <a:pt x="33710" y="4970"/>
                      <a:pt x="33309" y="4670"/>
                    </a:cubicBezTo>
                    <a:cubicBezTo>
                      <a:pt x="32507" y="4018"/>
                      <a:pt x="31629" y="3542"/>
                      <a:pt x="30627" y="3291"/>
                    </a:cubicBezTo>
                    <a:cubicBezTo>
                      <a:pt x="30436" y="3244"/>
                      <a:pt x="30256" y="3226"/>
                      <a:pt x="30072" y="3226"/>
                    </a:cubicBezTo>
                    <a:cubicBezTo>
                      <a:pt x="29966" y="3226"/>
                      <a:pt x="29860" y="3232"/>
                      <a:pt x="29750" y="3241"/>
                    </a:cubicBezTo>
                    <a:cubicBezTo>
                      <a:pt x="29649" y="3241"/>
                      <a:pt x="29574" y="3266"/>
                      <a:pt x="29474" y="3291"/>
                    </a:cubicBezTo>
                    <a:cubicBezTo>
                      <a:pt x="29298" y="3366"/>
                      <a:pt x="29123" y="3417"/>
                      <a:pt x="28948" y="3492"/>
                    </a:cubicBezTo>
                    <a:cubicBezTo>
                      <a:pt x="28371" y="3717"/>
                      <a:pt x="27820" y="3968"/>
                      <a:pt x="27344" y="4344"/>
                    </a:cubicBezTo>
                    <a:cubicBezTo>
                      <a:pt x="26943" y="4720"/>
                      <a:pt x="26517" y="5096"/>
                      <a:pt x="26216" y="5597"/>
                    </a:cubicBezTo>
                    <a:cubicBezTo>
                      <a:pt x="26141" y="5697"/>
                      <a:pt x="26065" y="5797"/>
                      <a:pt x="25990" y="5898"/>
                    </a:cubicBezTo>
                    <a:cubicBezTo>
                      <a:pt x="25740" y="6073"/>
                      <a:pt x="25514" y="6274"/>
                      <a:pt x="25263" y="6474"/>
                    </a:cubicBezTo>
                    <a:cubicBezTo>
                      <a:pt x="25038" y="6599"/>
                      <a:pt x="24812" y="6675"/>
                      <a:pt x="24637" y="6875"/>
                    </a:cubicBezTo>
                    <a:cubicBezTo>
                      <a:pt x="24411" y="7101"/>
                      <a:pt x="24136" y="7076"/>
                      <a:pt x="23860" y="7101"/>
                    </a:cubicBezTo>
                    <a:cubicBezTo>
                      <a:pt x="23860" y="7101"/>
                      <a:pt x="23860" y="7076"/>
                      <a:pt x="23860" y="7076"/>
                    </a:cubicBezTo>
                    <a:cubicBezTo>
                      <a:pt x="23747" y="7138"/>
                      <a:pt x="23641" y="7170"/>
                      <a:pt x="23534" y="7170"/>
                    </a:cubicBezTo>
                    <a:cubicBezTo>
                      <a:pt x="23428" y="7170"/>
                      <a:pt x="23321" y="7138"/>
                      <a:pt x="23208" y="7076"/>
                    </a:cubicBezTo>
                    <a:cubicBezTo>
                      <a:pt x="23083" y="6875"/>
                      <a:pt x="22782" y="7051"/>
                      <a:pt x="22632" y="6850"/>
                    </a:cubicBezTo>
                    <a:cubicBezTo>
                      <a:pt x="22030" y="6549"/>
                      <a:pt x="21529" y="6098"/>
                      <a:pt x="21028" y="5647"/>
                    </a:cubicBezTo>
                    <a:cubicBezTo>
                      <a:pt x="20652" y="5246"/>
                      <a:pt x="20301" y="4820"/>
                      <a:pt x="19925" y="4394"/>
                    </a:cubicBezTo>
                    <a:cubicBezTo>
                      <a:pt x="18822" y="3266"/>
                      <a:pt x="17644" y="2314"/>
                      <a:pt x="16015" y="2038"/>
                    </a:cubicBezTo>
                    <a:lnTo>
                      <a:pt x="15614" y="2038"/>
                    </a:lnTo>
                    <a:lnTo>
                      <a:pt x="15013" y="2063"/>
                    </a:lnTo>
                    <a:cubicBezTo>
                      <a:pt x="14978" y="2017"/>
                      <a:pt x="14948" y="1997"/>
                      <a:pt x="14919" y="1997"/>
                    </a:cubicBezTo>
                    <a:cubicBezTo>
                      <a:pt x="14885" y="1997"/>
                      <a:pt x="14852" y="2023"/>
                      <a:pt x="14812" y="2063"/>
                    </a:cubicBezTo>
                    <a:cubicBezTo>
                      <a:pt x="14762" y="2088"/>
                      <a:pt x="14712" y="2088"/>
                      <a:pt x="14662" y="2088"/>
                    </a:cubicBezTo>
                    <a:cubicBezTo>
                      <a:pt x="14547" y="2151"/>
                      <a:pt x="14429" y="2161"/>
                      <a:pt x="14309" y="2161"/>
                    </a:cubicBezTo>
                    <a:cubicBezTo>
                      <a:pt x="14248" y="2161"/>
                      <a:pt x="14186" y="2158"/>
                      <a:pt x="14125" y="2158"/>
                    </a:cubicBezTo>
                    <a:cubicBezTo>
                      <a:pt x="14018" y="2158"/>
                      <a:pt x="13912" y="2167"/>
                      <a:pt x="13810" y="2213"/>
                    </a:cubicBezTo>
                    <a:cubicBezTo>
                      <a:pt x="12531" y="2589"/>
                      <a:pt x="11228" y="2940"/>
                      <a:pt x="9975" y="3442"/>
                    </a:cubicBezTo>
                    <a:cubicBezTo>
                      <a:pt x="9900" y="3592"/>
                      <a:pt x="9699" y="3542"/>
                      <a:pt x="9599" y="3642"/>
                    </a:cubicBezTo>
                    <a:cubicBezTo>
                      <a:pt x="9549" y="3642"/>
                      <a:pt x="9474" y="3642"/>
                      <a:pt x="9399" y="3667"/>
                    </a:cubicBezTo>
                    <a:cubicBezTo>
                      <a:pt x="8973" y="3918"/>
                      <a:pt x="8521" y="4193"/>
                      <a:pt x="7995" y="4219"/>
                    </a:cubicBezTo>
                    <a:cubicBezTo>
                      <a:pt x="7945" y="4269"/>
                      <a:pt x="7870" y="4269"/>
                      <a:pt x="7820" y="4269"/>
                    </a:cubicBezTo>
                    <a:cubicBezTo>
                      <a:pt x="7644" y="4444"/>
                      <a:pt x="7369" y="4294"/>
                      <a:pt x="7193" y="4444"/>
                    </a:cubicBezTo>
                    <a:cubicBezTo>
                      <a:pt x="6787" y="4594"/>
                      <a:pt x="6390" y="4670"/>
                      <a:pt x="5999" y="4670"/>
                    </a:cubicBezTo>
                    <a:cubicBezTo>
                      <a:pt x="5472" y="4670"/>
                      <a:pt x="4954" y="4531"/>
                      <a:pt x="4436" y="4244"/>
                    </a:cubicBezTo>
                    <a:cubicBezTo>
                      <a:pt x="3810" y="3893"/>
                      <a:pt x="3258" y="3391"/>
                      <a:pt x="2657" y="3016"/>
                    </a:cubicBezTo>
                    <a:cubicBezTo>
                      <a:pt x="2657" y="2940"/>
                      <a:pt x="2657" y="2865"/>
                      <a:pt x="2632" y="2790"/>
                    </a:cubicBezTo>
                    <a:cubicBezTo>
                      <a:pt x="1955" y="2013"/>
                      <a:pt x="1429" y="1136"/>
                      <a:pt x="752" y="359"/>
                    </a:cubicBezTo>
                    <a:cubicBezTo>
                      <a:pt x="624" y="231"/>
                      <a:pt x="486" y="1"/>
                      <a:pt x="31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27" name="Google Shape;927;p35"/>
              <p:cNvSpPr/>
              <p:nvPr/>
            </p:nvSpPr>
            <p:spPr>
              <a:xfrm>
                <a:off x="2792750" y="2351450"/>
                <a:ext cx="132225" cy="127375"/>
              </a:xfrm>
              <a:custGeom>
                <a:avLst/>
                <a:gdLst/>
                <a:ahLst/>
                <a:cxnLst/>
                <a:rect l="l" t="t" r="r" b="b"/>
                <a:pathLst>
                  <a:path w="5289" h="5095" extrusionOk="0">
                    <a:moveTo>
                      <a:pt x="2816" y="0"/>
                    </a:moveTo>
                    <a:cubicBezTo>
                      <a:pt x="2588" y="0"/>
                      <a:pt x="2359" y="25"/>
                      <a:pt x="2131" y="79"/>
                    </a:cubicBezTo>
                    <a:cubicBezTo>
                      <a:pt x="1204" y="104"/>
                      <a:pt x="577" y="530"/>
                      <a:pt x="326" y="1432"/>
                    </a:cubicBezTo>
                    <a:cubicBezTo>
                      <a:pt x="1" y="2134"/>
                      <a:pt x="26" y="2861"/>
                      <a:pt x="151" y="3588"/>
                    </a:cubicBezTo>
                    <a:cubicBezTo>
                      <a:pt x="251" y="4139"/>
                      <a:pt x="452" y="4716"/>
                      <a:pt x="1078" y="4916"/>
                    </a:cubicBezTo>
                    <a:cubicBezTo>
                      <a:pt x="1445" y="5038"/>
                      <a:pt x="1807" y="5094"/>
                      <a:pt x="2163" y="5094"/>
                    </a:cubicBezTo>
                    <a:cubicBezTo>
                      <a:pt x="2900" y="5094"/>
                      <a:pt x="3610" y="4854"/>
                      <a:pt x="4286" y="4465"/>
                    </a:cubicBezTo>
                    <a:cubicBezTo>
                      <a:pt x="5214" y="3939"/>
                      <a:pt x="5289" y="3061"/>
                      <a:pt x="5138" y="2134"/>
                    </a:cubicBezTo>
                    <a:cubicBezTo>
                      <a:pt x="5138" y="2109"/>
                      <a:pt x="5138" y="2059"/>
                      <a:pt x="5113" y="2034"/>
                    </a:cubicBezTo>
                    <a:cubicBezTo>
                      <a:pt x="5163" y="1658"/>
                      <a:pt x="5063" y="1307"/>
                      <a:pt x="4762" y="1031"/>
                    </a:cubicBezTo>
                    <a:cubicBezTo>
                      <a:pt x="4587" y="355"/>
                      <a:pt x="4036" y="129"/>
                      <a:pt x="3409" y="54"/>
                    </a:cubicBezTo>
                    <a:cubicBezTo>
                      <a:pt x="3211" y="19"/>
                      <a:pt x="3014" y="0"/>
                      <a:pt x="281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28" name="Google Shape;928;p35"/>
              <p:cNvSpPr/>
              <p:nvPr/>
            </p:nvSpPr>
            <p:spPr>
              <a:xfrm>
                <a:off x="2231975" y="2441700"/>
                <a:ext cx="136625" cy="135725"/>
              </a:xfrm>
              <a:custGeom>
                <a:avLst/>
                <a:gdLst/>
                <a:ahLst/>
                <a:cxnLst/>
                <a:rect l="l" t="t" r="r" b="b"/>
                <a:pathLst>
                  <a:path w="5465" h="5429" extrusionOk="0">
                    <a:moveTo>
                      <a:pt x="4326" y="3402"/>
                    </a:moveTo>
                    <a:cubicBezTo>
                      <a:pt x="4336" y="3402"/>
                      <a:pt x="4336" y="3425"/>
                      <a:pt x="4336" y="3462"/>
                    </a:cubicBezTo>
                    <a:lnTo>
                      <a:pt x="4311" y="3436"/>
                    </a:lnTo>
                    <a:cubicBezTo>
                      <a:pt x="4311" y="3462"/>
                      <a:pt x="4311" y="3462"/>
                      <a:pt x="4311" y="3462"/>
                    </a:cubicBezTo>
                    <a:cubicBezTo>
                      <a:pt x="4311" y="3462"/>
                      <a:pt x="4286" y="3436"/>
                      <a:pt x="4261" y="3436"/>
                    </a:cubicBezTo>
                    <a:cubicBezTo>
                      <a:pt x="4286" y="3436"/>
                      <a:pt x="4286" y="3436"/>
                      <a:pt x="4286" y="3411"/>
                    </a:cubicBezTo>
                    <a:cubicBezTo>
                      <a:pt x="4286" y="3436"/>
                      <a:pt x="4311" y="3436"/>
                      <a:pt x="4311" y="3436"/>
                    </a:cubicBezTo>
                    <a:lnTo>
                      <a:pt x="4311" y="3411"/>
                    </a:lnTo>
                    <a:cubicBezTo>
                      <a:pt x="4318" y="3405"/>
                      <a:pt x="4323" y="3402"/>
                      <a:pt x="4326" y="3402"/>
                    </a:cubicBezTo>
                    <a:close/>
                    <a:moveTo>
                      <a:pt x="4087" y="0"/>
                    </a:moveTo>
                    <a:cubicBezTo>
                      <a:pt x="4034" y="0"/>
                      <a:pt x="3975" y="9"/>
                      <a:pt x="3910" y="28"/>
                    </a:cubicBezTo>
                    <a:cubicBezTo>
                      <a:pt x="3626" y="28"/>
                      <a:pt x="3342" y="17"/>
                      <a:pt x="3058" y="17"/>
                    </a:cubicBezTo>
                    <a:cubicBezTo>
                      <a:pt x="2916" y="17"/>
                      <a:pt x="2774" y="20"/>
                      <a:pt x="2632" y="28"/>
                    </a:cubicBezTo>
                    <a:cubicBezTo>
                      <a:pt x="878" y="128"/>
                      <a:pt x="0" y="1406"/>
                      <a:pt x="552" y="3035"/>
                    </a:cubicBezTo>
                    <a:cubicBezTo>
                      <a:pt x="652" y="3311"/>
                      <a:pt x="802" y="3587"/>
                      <a:pt x="928" y="3837"/>
                    </a:cubicBezTo>
                    <a:cubicBezTo>
                      <a:pt x="1529" y="4238"/>
                      <a:pt x="1730" y="5066"/>
                      <a:pt x="2507" y="5266"/>
                    </a:cubicBezTo>
                    <a:cubicBezTo>
                      <a:pt x="2582" y="5316"/>
                      <a:pt x="2657" y="5366"/>
                      <a:pt x="2732" y="5391"/>
                    </a:cubicBezTo>
                    <a:cubicBezTo>
                      <a:pt x="2795" y="5416"/>
                      <a:pt x="2858" y="5429"/>
                      <a:pt x="2920" y="5429"/>
                    </a:cubicBezTo>
                    <a:cubicBezTo>
                      <a:pt x="2983" y="5429"/>
                      <a:pt x="3045" y="5416"/>
                      <a:pt x="3108" y="5391"/>
                    </a:cubicBezTo>
                    <a:cubicBezTo>
                      <a:pt x="3183" y="5366"/>
                      <a:pt x="3259" y="5341"/>
                      <a:pt x="3334" y="5266"/>
                    </a:cubicBezTo>
                    <a:cubicBezTo>
                      <a:pt x="3685" y="5166"/>
                      <a:pt x="4086" y="5166"/>
                      <a:pt x="4311" y="4815"/>
                    </a:cubicBezTo>
                    <a:cubicBezTo>
                      <a:pt x="4662" y="4614"/>
                      <a:pt x="4963" y="4339"/>
                      <a:pt x="4938" y="3863"/>
                    </a:cubicBezTo>
                    <a:cubicBezTo>
                      <a:pt x="5088" y="3762"/>
                      <a:pt x="5138" y="3612"/>
                      <a:pt x="5113" y="3436"/>
                    </a:cubicBezTo>
                    <a:cubicBezTo>
                      <a:pt x="5138" y="3386"/>
                      <a:pt x="5138" y="3336"/>
                      <a:pt x="5138" y="3261"/>
                    </a:cubicBezTo>
                    <a:cubicBezTo>
                      <a:pt x="5464" y="2484"/>
                      <a:pt x="5339" y="1732"/>
                      <a:pt x="4938" y="1005"/>
                    </a:cubicBezTo>
                    <a:lnTo>
                      <a:pt x="4913" y="1005"/>
                    </a:lnTo>
                    <a:cubicBezTo>
                      <a:pt x="4863" y="830"/>
                      <a:pt x="4787" y="654"/>
                      <a:pt x="4712" y="479"/>
                    </a:cubicBezTo>
                    <a:cubicBezTo>
                      <a:pt x="4521" y="267"/>
                      <a:pt x="4384" y="0"/>
                      <a:pt x="408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29" name="Google Shape;929;p35"/>
              <p:cNvSpPr/>
              <p:nvPr/>
            </p:nvSpPr>
            <p:spPr>
              <a:xfrm>
                <a:off x="2482600" y="2341950"/>
                <a:ext cx="127850" cy="136575"/>
              </a:xfrm>
              <a:custGeom>
                <a:avLst/>
                <a:gdLst/>
                <a:ahLst/>
                <a:cxnLst/>
                <a:rect l="l" t="t" r="r" b="b"/>
                <a:pathLst>
                  <a:path w="5114" h="5463" extrusionOk="0">
                    <a:moveTo>
                      <a:pt x="2930" y="0"/>
                    </a:moveTo>
                    <a:cubicBezTo>
                      <a:pt x="2344" y="0"/>
                      <a:pt x="1781" y="116"/>
                      <a:pt x="1304" y="609"/>
                    </a:cubicBezTo>
                    <a:cubicBezTo>
                      <a:pt x="502" y="1236"/>
                      <a:pt x="0" y="3116"/>
                      <a:pt x="401" y="4018"/>
                    </a:cubicBezTo>
                    <a:cubicBezTo>
                      <a:pt x="502" y="4269"/>
                      <a:pt x="677" y="4469"/>
                      <a:pt x="878" y="4670"/>
                    </a:cubicBezTo>
                    <a:cubicBezTo>
                      <a:pt x="1413" y="5168"/>
                      <a:pt x="2031" y="5463"/>
                      <a:pt x="2700" y="5463"/>
                    </a:cubicBezTo>
                    <a:cubicBezTo>
                      <a:pt x="2938" y="5463"/>
                      <a:pt x="3184" y="5425"/>
                      <a:pt x="3434" y="5346"/>
                    </a:cubicBezTo>
                    <a:cubicBezTo>
                      <a:pt x="4437" y="5020"/>
                      <a:pt x="4838" y="4218"/>
                      <a:pt x="5013" y="3241"/>
                    </a:cubicBezTo>
                    <a:cubicBezTo>
                      <a:pt x="5113" y="2589"/>
                      <a:pt x="5038" y="1988"/>
                      <a:pt x="4938" y="1361"/>
                    </a:cubicBezTo>
                    <a:cubicBezTo>
                      <a:pt x="4888" y="1035"/>
                      <a:pt x="4813" y="760"/>
                      <a:pt x="4537" y="584"/>
                    </a:cubicBezTo>
                    <a:cubicBezTo>
                      <a:pt x="4412" y="309"/>
                      <a:pt x="4161" y="83"/>
                      <a:pt x="3860" y="58"/>
                    </a:cubicBezTo>
                    <a:cubicBezTo>
                      <a:pt x="3550" y="32"/>
                      <a:pt x="3237" y="0"/>
                      <a:pt x="293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0" name="Google Shape;930;p35"/>
              <p:cNvSpPr/>
              <p:nvPr/>
            </p:nvSpPr>
            <p:spPr>
              <a:xfrm>
                <a:off x="2056525" y="2396650"/>
                <a:ext cx="117200" cy="124975"/>
              </a:xfrm>
              <a:custGeom>
                <a:avLst/>
                <a:gdLst/>
                <a:ahLst/>
                <a:cxnLst/>
                <a:rect l="l" t="t" r="r" b="b"/>
                <a:pathLst>
                  <a:path w="4688" h="4999" extrusionOk="0">
                    <a:moveTo>
                      <a:pt x="2457" y="0"/>
                    </a:moveTo>
                    <a:cubicBezTo>
                      <a:pt x="1154" y="76"/>
                      <a:pt x="502" y="577"/>
                      <a:pt x="226" y="1855"/>
                    </a:cubicBezTo>
                    <a:cubicBezTo>
                      <a:pt x="1" y="2757"/>
                      <a:pt x="276" y="3960"/>
                      <a:pt x="1354" y="4436"/>
                    </a:cubicBezTo>
                    <a:cubicBezTo>
                      <a:pt x="1630" y="4562"/>
                      <a:pt x="1880" y="4712"/>
                      <a:pt x="2156" y="4863"/>
                    </a:cubicBezTo>
                    <a:cubicBezTo>
                      <a:pt x="2292" y="4948"/>
                      <a:pt x="2452" y="4998"/>
                      <a:pt x="2611" y="4998"/>
                    </a:cubicBezTo>
                    <a:cubicBezTo>
                      <a:pt x="2686" y="4998"/>
                      <a:pt x="2761" y="4987"/>
                      <a:pt x="2833" y="4963"/>
                    </a:cubicBezTo>
                    <a:cubicBezTo>
                      <a:pt x="3685" y="4637"/>
                      <a:pt x="4437" y="4236"/>
                      <a:pt x="4587" y="3183"/>
                    </a:cubicBezTo>
                    <a:cubicBezTo>
                      <a:pt x="4688" y="2456"/>
                      <a:pt x="4637" y="1805"/>
                      <a:pt x="4387" y="1128"/>
                    </a:cubicBezTo>
                    <a:cubicBezTo>
                      <a:pt x="4036" y="226"/>
                      <a:pt x="3735" y="0"/>
                      <a:pt x="27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1" name="Google Shape;931;p35"/>
              <p:cNvSpPr/>
              <p:nvPr/>
            </p:nvSpPr>
            <p:spPr>
              <a:xfrm>
                <a:off x="2409300" y="2536575"/>
                <a:ext cx="132225" cy="110025"/>
              </a:xfrm>
              <a:custGeom>
                <a:avLst/>
                <a:gdLst/>
                <a:ahLst/>
                <a:cxnLst/>
                <a:rect l="l" t="t" r="r" b="b"/>
                <a:pathLst>
                  <a:path w="5289" h="4401" extrusionOk="0">
                    <a:moveTo>
                      <a:pt x="2636" y="0"/>
                    </a:moveTo>
                    <a:cubicBezTo>
                      <a:pt x="1811" y="0"/>
                      <a:pt x="1034" y="216"/>
                      <a:pt x="476" y="945"/>
                    </a:cubicBezTo>
                    <a:cubicBezTo>
                      <a:pt x="426" y="1020"/>
                      <a:pt x="451" y="1145"/>
                      <a:pt x="426" y="1245"/>
                    </a:cubicBezTo>
                    <a:cubicBezTo>
                      <a:pt x="351" y="1346"/>
                      <a:pt x="326" y="1471"/>
                      <a:pt x="326" y="1596"/>
                    </a:cubicBezTo>
                    <a:cubicBezTo>
                      <a:pt x="0" y="2774"/>
                      <a:pt x="376" y="3702"/>
                      <a:pt x="1429" y="4228"/>
                    </a:cubicBezTo>
                    <a:cubicBezTo>
                      <a:pt x="1756" y="4345"/>
                      <a:pt x="2094" y="4400"/>
                      <a:pt x="2428" y="4400"/>
                    </a:cubicBezTo>
                    <a:cubicBezTo>
                      <a:pt x="3527" y="4400"/>
                      <a:pt x="4582" y="3799"/>
                      <a:pt x="5063" y="2799"/>
                    </a:cubicBezTo>
                    <a:cubicBezTo>
                      <a:pt x="5288" y="2323"/>
                      <a:pt x="5213" y="1897"/>
                      <a:pt x="5063" y="1446"/>
                    </a:cubicBezTo>
                    <a:cubicBezTo>
                      <a:pt x="4712" y="519"/>
                      <a:pt x="3960" y="118"/>
                      <a:pt x="3058" y="17"/>
                    </a:cubicBezTo>
                    <a:cubicBezTo>
                      <a:pt x="2916" y="7"/>
                      <a:pt x="2776" y="0"/>
                      <a:pt x="263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2" name="Google Shape;932;p35"/>
              <p:cNvSpPr/>
              <p:nvPr/>
            </p:nvSpPr>
            <p:spPr>
              <a:xfrm>
                <a:off x="2590375" y="2497000"/>
                <a:ext cx="127225" cy="104750"/>
              </a:xfrm>
              <a:custGeom>
                <a:avLst/>
                <a:gdLst/>
                <a:ahLst/>
                <a:cxnLst/>
                <a:rect l="l" t="t" r="r" b="b"/>
                <a:pathLst>
                  <a:path w="5089" h="4190" extrusionOk="0">
                    <a:moveTo>
                      <a:pt x="2474" y="1"/>
                    </a:moveTo>
                    <a:cubicBezTo>
                      <a:pt x="1588" y="1"/>
                      <a:pt x="816" y="215"/>
                      <a:pt x="376" y="1199"/>
                    </a:cubicBezTo>
                    <a:cubicBezTo>
                      <a:pt x="0" y="2377"/>
                      <a:pt x="251" y="3129"/>
                      <a:pt x="1354" y="3856"/>
                    </a:cubicBezTo>
                    <a:cubicBezTo>
                      <a:pt x="1686" y="4077"/>
                      <a:pt x="2006" y="4190"/>
                      <a:pt x="2326" y="4190"/>
                    </a:cubicBezTo>
                    <a:cubicBezTo>
                      <a:pt x="2805" y="4190"/>
                      <a:pt x="3285" y="3940"/>
                      <a:pt x="3810" y="3430"/>
                    </a:cubicBezTo>
                    <a:cubicBezTo>
                      <a:pt x="3860" y="3355"/>
                      <a:pt x="3935" y="3305"/>
                      <a:pt x="4010" y="3230"/>
                    </a:cubicBezTo>
                    <a:lnTo>
                      <a:pt x="4010" y="3230"/>
                    </a:lnTo>
                    <a:cubicBezTo>
                      <a:pt x="3935" y="3305"/>
                      <a:pt x="3885" y="3380"/>
                      <a:pt x="3810" y="3430"/>
                    </a:cubicBezTo>
                    <a:cubicBezTo>
                      <a:pt x="3910" y="3405"/>
                      <a:pt x="3985" y="3355"/>
                      <a:pt x="4010" y="3229"/>
                    </a:cubicBezTo>
                    <a:lnTo>
                      <a:pt x="4010" y="3229"/>
                    </a:lnTo>
                    <a:cubicBezTo>
                      <a:pt x="4010" y="3229"/>
                      <a:pt x="4010" y="3229"/>
                      <a:pt x="4010" y="3229"/>
                    </a:cubicBezTo>
                    <a:cubicBezTo>
                      <a:pt x="4963" y="2227"/>
                      <a:pt x="5088" y="1425"/>
                      <a:pt x="4411" y="422"/>
                    </a:cubicBezTo>
                    <a:cubicBezTo>
                      <a:pt x="4122" y="75"/>
                      <a:pt x="3743" y="10"/>
                      <a:pt x="3355" y="10"/>
                    </a:cubicBezTo>
                    <a:cubicBezTo>
                      <a:pt x="3239" y="10"/>
                      <a:pt x="3123" y="16"/>
                      <a:pt x="3008" y="21"/>
                    </a:cubicBezTo>
                    <a:cubicBezTo>
                      <a:pt x="2827" y="9"/>
                      <a:pt x="2648" y="1"/>
                      <a:pt x="247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3" name="Google Shape;933;p35"/>
              <p:cNvSpPr/>
              <p:nvPr/>
            </p:nvSpPr>
            <p:spPr>
              <a:xfrm>
                <a:off x="2751400" y="2522725"/>
                <a:ext cx="114675" cy="104600"/>
              </a:xfrm>
              <a:custGeom>
                <a:avLst/>
                <a:gdLst/>
                <a:ahLst/>
                <a:cxnLst/>
                <a:rect l="l" t="t" r="r" b="b"/>
                <a:pathLst>
                  <a:path w="4587" h="4184" extrusionOk="0">
                    <a:moveTo>
                      <a:pt x="3810" y="1198"/>
                    </a:moveTo>
                    <a:cubicBezTo>
                      <a:pt x="3785" y="1223"/>
                      <a:pt x="3785" y="1223"/>
                      <a:pt x="3760" y="1248"/>
                    </a:cubicBezTo>
                    <a:lnTo>
                      <a:pt x="3760" y="1223"/>
                    </a:lnTo>
                    <a:cubicBezTo>
                      <a:pt x="3785" y="1223"/>
                      <a:pt x="3785" y="1198"/>
                      <a:pt x="3785" y="1198"/>
                    </a:cubicBezTo>
                    <a:close/>
                    <a:moveTo>
                      <a:pt x="2719" y="0"/>
                    </a:moveTo>
                    <a:cubicBezTo>
                      <a:pt x="2597" y="0"/>
                      <a:pt x="2469" y="30"/>
                      <a:pt x="2331" y="95"/>
                    </a:cubicBezTo>
                    <a:cubicBezTo>
                      <a:pt x="2281" y="120"/>
                      <a:pt x="2231" y="145"/>
                      <a:pt x="2156" y="195"/>
                    </a:cubicBezTo>
                    <a:cubicBezTo>
                      <a:pt x="1880" y="195"/>
                      <a:pt x="1604" y="271"/>
                      <a:pt x="1379" y="421"/>
                    </a:cubicBezTo>
                    <a:cubicBezTo>
                      <a:pt x="1354" y="419"/>
                      <a:pt x="1329" y="418"/>
                      <a:pt x="1305" y="418"/>
                    </a:cubicBezTo>
                    <a:cubicBezTo>
                      <a:pt x="1045" y="418"/>
                      <a:pt x="867" y="542"/>
                      <a:pt x="752" y="772"/>
                    </a:cubicBezTo>
                    <a:cubicBezTo>
                      <a:pt x="752" y="772"/>
                      <a:pt x="752" y="772"/>
                      <a:pt x="752" y="772"/>
                    </a:cubicBezTo>
                    <a:lnTo>
                      <a:pt x="752" y="772"/>
                    </a:lnTo>
                    <a:cubicBezTo>
                      <a:pt x="652" y="797"/>
                      <a:pt x="577" y="872"/>
                      <a:pt x="552" y="997"/>
                    </a:cubicBezTo>
                    <a:cubicBezTo>
                      <a:pt x="627" y="922"/>
                      <a:pt x="702" y="847"/>
                      <a:pt x="752" y="772"/>
                    </a:cubicBezTo>
                    <a:lnTo>
                      <a:pt x="752" y="772"/>
                    </a:lnTo>
                    <a:cubicBezTo>
                      <a:pt x="727" y="872"/>
                      <a:pt x="627" y="922"/>
                      <a:pt x="552" y="997"/>
                    </a:cubicBezTo>
                    <a:cubicBezTo>
                      <a:pt x="0" y="1348"/>
                      <a:pt x="176" y="1900"/>
                      <a:pt x="151" y="2401"/>
                    </a:cubicBezTo>
                    <a:cubicBezTo>
                      <a:pt x="176" y="2702"/>
                      <a:pt x="201" y="2977"/>
                      <a:pt x="452" y="3153"/>
                    </a:cubicBezTo>
                    <a:cubicBezTo>
                      <a:pt x="452" y="3178"/>
                      <a:pt x="477" y="3228"/>
                      <a:pt x="502" y="3253"/>
                    </a:cubicBezTo>
                    <a:cubicBezTo>
                      <a:pt x="527" y="3303"/>
                      <a:pt x="552" y="3328"/>
                      <a:pt x="577" y="3353"/>
                    </a:cubicBezTo>
                    <a:cubicBezTo>
                      <a:pt x="677" y="3729"/>
                      <a:pt x="1078" y="3830"/>
                      <a:pt x="1354" y="4030"/>
                    </a:cubicBezTo>
                    <a:cubicBezTo>
                      <a:pt x="1665" y="4134"/>
                      <a:pt x="1975" y="4184"/>
                      <a:pt x="2290" y="4184"/>
                    </a:cubicBezTo>
                    <a:cubicBezTo>
                      <a:pt x="2584" y="4184"/>
                      <a:pt x="2881" y="4140"/>
                      <a:pt x="3183" y="4055"/>
                    </a:cubicBezTo>
                    <a:cubicBezTo>
                      <a:pt x="3234" y="3980"/>
                      <a:pt x="3284" y="3930"/>
                      <a:pt x="3334" y="3855"/>
                    </a:cubicBezTo>
                    <a:cubicBezTo>
                      <a:pt x="3409" y="3855"/>
                      <a:pt x="3459" y="3830"/>
                      <a:pt x="3509" y="3804"/>
                    </a:cubicBezTo>
                    <a:cubicBezTo>
                      <a:pt x="3509" y="3779"/>
                      <a:pt x="3534" y="3754"/>
                      <a:pt x="3559" y="3729"/>
                    </a:cubicBezTo>
                    <a:cubicBezTo>
                      <a:pt x="3810" y="3604"/>
                      <a:pt x="4010" y="3403"/>
                      <a:pt x="4111" y="3153"/>
                    </a:cubicBezTo>
                    <a:cubicBezTo>
                      <a:pt x="4186" y="3078"/>
                      <a:pt x="4261" y="3002"/>
                      <a:pt x="4336" y="2927"/>
                    </a:cubicBezTo>
                    <a:cubicBezTo>
                      <a:pt x="4462" y="2802"/>
                      <a:pt x="4537" y="2652"/>
                      <a:pt x="4562" y="2451"/>
                    </a:cubicBezTo>
                    <a:cubicBezTo>
                      <a:pt x="4587" y="2326"/>
                      <a:pt x="4587" y="2200"/>
                      <a:pt x="4587" y="2050"/>
                    </a:cubicBezTo>
                    <a:cubicBezTo>
                      <a:pt x="4587" y="2000"/>
                      <a:pt x="4587" y="1925"/>
                      <a:pt x="4562" y="1850"/>
                    </a:cubicBezTo>
                    <a:cubicBezTo>
                      <a:pt x="4562" y="1825"/>
                      <a:pt x="4562" y="1825"/>
                      <a:pt x="4562" y="1799"/>
                    </a:cubicBezTo>
                    <a:cubicBezTo>
                      <a:pt x="4537" y="1724"/>
                      <a:pt x="4512" y="1649"/>
                      <a:pt x="4462" y="1574"/>
                    </a:cubicBezTo>
                    <a:cubicBezTo>
                      <a:pt x="4437" y="1524"/>
                      <a:pt x="4411" y="1474"/>
                      <a:pt x="4386" y="1424"/>
                    </a:cubicBezTo>
                    <a:cubicBezTo>
                      <a:pt x="4386" y="1373"/>
                      <a:pt x="4361" y="1298"/>
                      <a:pt x="4361" y="1223"/>
                    </a:cubicBezTo>
                    <a:cubicBezTo>
                      <a:pt x="4311" y="1198"/>
                      <a:pt x="4261" y="1173"/>
                      <a:pt x="4186" y="1173"/>
                    </a:cubicBezTo>
                    <a:cubicBezTo>
                      <a:pt x="4186" y="1023"/>
                      <a:pt x="4111" y="897"/>
                      <a:pt x="3960" y="822"/>
                    </a:cubicBezTo>
                    <a:cubicBezTo>
                      <a:pt x="3885" y="672"/>
                      <a:pt x="3760" y="596"/>
                      <a:pt x="3609" y="571"/>
                    </a:cubicBezTo>
                    <a:cubicBezTo>
                      <a:pt x="3350" y="238"/>
                      <a:pt x="3063" y="0"/>
                      <a:pt x="271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4" name="Google Shape;934;p35"/>
              <p:cNvSpPr/>
              <p:nvPr/>
            </p:nvSpPr>
            <p:spPr>
              <a:xfrm>
                <a:off x="2534600" y="2687375"/>
                <a:ext cx="2525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01" h="101" extrusionOk="0">
                    <a:moveTo>
                      <a:pt x="1" y="0"/>
                    </a:moveTo>
                    <a:cubicBezTo>
                      <a:pt x="26" y="51"/>
                      <a:pt x="76" y="76"/>
                      <a:pt x="101" y="101"/>
                    </a:cubicBezTo>
                    <a:cubicBezTo>
                      <a:pt x="76" y="76"/>
                      <a:pt x="26" y="51"/>
                      <a:pt x="1" y="0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5C5F5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5" name="Google Shape;935;p35"/>
              <p:cNvSpPr/>
              <p:nvPr/>
            </p:nvSpPr>
            <p:spPr>
              <a:xfrm>
                <a:off x="2589750" y="1821450"/>
                <a:ext cx="16300" cy="402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161" extrusionOk="0">
                    <a:moveTo>
                      <a:pt x="0" y="1"/>
                    </a:moveTo>
                    <a:cubicBezTo>
                      <a:pt x="116" y="104"/>
                      <a:pt x="226" y="161"/>
                      <a:pt x="335" y="161"/>
                    </a:cubicBezTo>
                    <a:cubicBezTo>
                      <a:pt x="439" y="161"/>
                      <a:pt x="542" y="110"/>
                      <a:pt x="652" y="1"/>
                    </a:cubicBezTo>
                    <a:close/>
                  </a:path>
                </a:pathLst>
              </a:custGeom>
              <a:solidFill>
                <a:srgbClr val="5C706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6" name="Google Shape;936;p35"/>
              <p:cNvSpPr/>
              <p:nvPr/>
            </p:nvSpPr>
            <p:spPr>
              <a:xfrm>
                <a:off x="2074075" y="2556950"/>
                <a:ext cx="162925" cy="163650"/>
              </a:xfrm>
              <a:custGeom>
                <a:avLst/>
                <a:gdLst/>
                <a:ahLst/>
                <a:cxnLst/>
                <a:rect l="l" t="t" r="r" b="b"/>
                <a:pathLst>
                  <a:path w="6517" h="6546" extrusionOk="0">
                    <a:moveTo>
                      <a:pt x="3190" y="0"/>
                    </a:moveTo>
                    <a:cubicBezTo>
                      <a:pt x="2427" y="0"/>
                      <a:pt x="1662" y="176"/>
                      <a:pt x="1229" y="531"/>
                    </a:cubicBezTo>
                    <a:cubicBezTo>
                      <a:pt x="1153" y="606"/>
                      <a:pt x="1078" y="731"/>
                      <a:pt x="1003" y="831"/>
                    </a:cubicBezTo>
                    <a:cubicBezTo>
                      <a:pt x="853" y="907"/>
                      <a:pt x="803" y="1057"/>
                      <a:pt x="803" y="1232"/>
                    </a:cubicBezTo>
                    <a:cubicBezTo>
                      <a:pt x="577" y="1383"/>
                      <a:pt x="602" y="1608"/>
                      <a:pt x="602" y="1834"/>
                    </a:cubicBezTo>
                    <a:cubicBezTo>
                      <a:pt x="1" y="3062"/>
                      <a:pt x="1" y="4215"/>
                      <a:pt x="1003" y="5243"/>
                    </a:cubicBezTo>
                    <a:cubicBezTo>
                      <a:pt x="1153" y="5769"/>
                      <a:pt x="1605" y="5819"/>
                      <a:pt x="2031" y="5969"/>
                    </a:cubicBezTo>
                    <a:cubicBezTo>
                      <a:pt x="2427" y="6392"/>
                      <a:pt x="2850" y="6546"/>
                      <a:pt x="3286" y="6546"/>
                    </a:cubicBezTo>
                    <a:cubicBezTo>
                      <a:pt x="3703" y="6546"/>
                      <a:pt x="4133" y="6404"/>
                      <a:pt x="4562" y="6220"/>
                    </a:cubicBezTo>
                    <a:cubicBezTo>
                      <a:pt x="4687" y="6170"/>
                      <a:pt x="4813" y="6070"/>
                      <a:pt x="4913" y="5994"/>
                    </a:cubicBezTo>
                    <a:cubicBezTo>
                      <a:pt x="5013" y="5944"/>
                      <a:pt x="5113" y="5894"/>
                      <a:pt x="5214" y="5844"/>
                    </a:cubicBezTo>
                    <a:cubicBezTo>
                      <a:pt x="5214" y="5819"/>
                      <a:pt x="5214" y="5769"/>
                      <a:pt x="5214" y="5744"/>
                    </a:cubicBezTo>
                    <a:cubicBezTo>
                      <a:pt x="5214" y="5744"/>
                      <a:pt x="5239" y="5719"/>
                      <a:pt x="5239" y="5719"/>
                    </a:cubicBezTo>
                    <a:cubicBezTo>
                      <a:pt x="5514" y="5518"/>
                      <a:pt x="5890" y="5393"/>
                      <a:pt x="6016" y="5017"/>
                    </a:cubicBezTo>
                    <a:cubicBezTo>
                      <a:pt x="6467" y="4140"/>
                      <a:pt x="6467" y="3187"/>
                      <a:pt x="6442" y="2235"/>
                    </a:cubicBezTo>
                    <a:cubicBezTo>
                      <a:pt x="6517" y="1984"/>
                      <a:pt x="6442" y="1784"/>
                      <a:pt x="6216" y="1659"/>
                    </a:cubicBezTo>
                    <a:cubicBezTo>
                      <a:pt x="5840" y="1232"/>
                      <a:pt x="5564" y="706"/>
                      <a:pt x="5013" y="430"/>
                    </a:cubicBezTo>
                    <a:cubicBezTo>
                      <a:pt x="4572" y="144"/>
                      <a:pt x="3882" y="0"/>
                      <a:pt x="319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7" name="Google Shape;937;p35"/>
              <p:cNvSpPr/>
              <p:nvPr/>
            </p:nvSpPr>
            <p:spPr>
              <a:xfrm>
                <a:off x="2426825" y="2808300"/>
                <a:ext cx="31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27" h="202" extrusionOk="0">
                    <a:moveTo>
                      <a:pt x="126" y="1"/>
                    </a:moveTo>
                    <a:cubicBezTo>
                      <a:pt x="1" y="76"/>
                      <a:pt x="1" y="126"/>
                      <a:pt x="126" y="201"/>
                    </a:cubicBezTo>
                    <a:cubicBezTo>
                      <a:pt x="126" y="126"/>
                      <a:pt x="126" y="76"/>
                      <a:pt x="126" y="1"/>
                    </a:cubicBezTo>
                    <a:close/>
                  </a:path>
                </a:pathLst>
              </a:custGeom>
              <a:solidFill>
                <a:srgbClr val="54AFA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8" name="Google Shape;938;p35"/>
              <p:cNvSpPr/>
              <p:nvPr/>
            </p:nvSpPr>
            <p:spPr>
              <a:xfrm>
                <a:off x="2700025" y="2652550"/>
                <a:ext cx="157300" cy="110675"/>
              </a:xfrm>
              <a:custGeom>
                <a:avLst/>
                <a:gdLst/>
                <a:ahLst/>
                <a:cxnLst/>
                <a:rect l="l" t="t" r="r" b="b"/>
                <a:pathLst>
                  <a:path w="6292" h="4427" extrusionOk="0">
                    <a:moveTo>
                      <a:pt x="3401" y="1"/>
                    </a:moveTo>
                    <a:cubicBezTo>
                      <a:pt x="3304" y="1"/>
                      <a:pt x="3207" y="5"/>
                      <a:pt x="3108" y="15"/>
                    </a:cubicBezTo>
                    <a:cubicBezTo>
                      <a:pt x="2941" y="15"/>
                      <a:pt x="2774" y="4"/>
                      <a:pt x="2614" y="4"/>
                    </a:cubicBezTo>
                    <a:cubicBezTo>
                      <a:pt x="2534" y="4"/>
                      <a:pt x="2456" y="7"/>
                      <a:pt x="2381" y="15"/>
                    </a:cubicBezTo>
                    <a:cubicBezTo>
                      <a:pt x="351" y="341"/>
                      <a:pt x="0" y="1594"/>
                      <a:pt x="652" y="3298"/>
                    </a:cubicBezTo>
                    <a:cubicBezTo>
                      <a:pt x="802" y="3649"/>
                      <a:pt x="1128" y="3950"/>
                      <a:pt x="1554" y="4025"/>
                    </a:cubicBezTo>
                    <a:cubicBezTo>
                      <a:pt x="1855" y="4075"/>
                      <a:pt x="2131" y="4200"/>
                      <a:pt x="2406" y="4301"/>
                    </a:cubicBezTo>
                    <a:cubicBezTo>
                      <a:pt x="2618" y="4383"/>
                      <a:pt x="2829" y="4427"/>
                      <a:pt x="3041" y="4427"/>
                    </a:cubicBezTo>
                    <a:cubicBezTo>
                      <a:pt x="3280" y="4427"/>
                      <a:pt x="3520" y="4370"/>
                      <a:pt x="3760" y="4251"/>
                    </a:cubicBezTo>
                    <a:cubicBezTo>
                      <a:pt x="4436" y="3950"/>
                      <a:pt x="5038" y="3549"/>
                      <a:pt x="5539" y="2997"/>
                    </a:cubicBezTo>
                    <a:cubicBezTo>
                      <a:pt x="6291" y="2170"/>
                      <a:pt x="6166" y="1268"/>
                      <a:pt x="5238" y="617"/>
                    </a:cubicBezTo>
                    <a:cubicBezTo>
                      <a:pt x="4670" y="223"/>
                      <a:pt x="4062" y="1"/>
                      <a:pt x="34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9" name="Google Shape;939;p35"/>
              <p:cNvSpPr/>
              <p:nvPr/>
            </p:nvSpPr>
            <p:spPr>
              <a:xfrm>
                <a:off x="2243250" y="1855600"/>
                <a:ext cx="110300" cy="91475"/>
              </a:xfrm>
              <a:custGeom>
                <a:avLst/>
                <a:gdLst/>
                <a:ahLst/>
                <a:cxnLst/>
                <a:rect l="l" t="t" r="r" b="b"/>
                <a:pathLst>
                  <a:path w="4412" h="3659" extrusionOk="0">
                    <a:moveTo>
                      <a:pt x="2177" y="0"/>
                    </a:moveTo>
                    <a:cubicBezTo>
                      <a:pt x="1395" y="0"/>
                      <a:pt x="706" y="200"/>
                      <a:pt x="276" y="1041"/>
                    </a:cubicBezTo>
                    <a:cubicBezTo>
                      <a:pt x="0" y="1316"/>
                      <a:pt x="151" y="1667"/>
                      <a:pt x="101" y="1968"/>
                    </a:cubicBezTo>
                    <a:cubicBezTo>
                      <a:pt x="51" y="2219"/>
                      <a:pt x="0" y="2469"/>
                      <a:pt x="301" y="2620"/>
                    </a:cubicBezTo>
                    <a:cubicBezTo>
                      <a:pt x="577" y="2996"/>
                      <a:pt x="853" y="3422"/>
                      <a:pt x="1429" y="3472"/>
                    </a:cubicBezTo>
                    <a:cubicBezTo>
                      <a:pt x="1762" y="3576"/>
                      <a:pt x="2095" y="3658"/>
                      <a:pt x="2413" y="3658"/>
                    </a:cubicBezTo>
                    <a:cubicBezTo>
                      <a:pt x="2862" y="3658"/>
                      <a:pt x="3283" y="3494"/>
                      <a:pt x="3635" y="2996"/>
                    </a:cubicBezTo>
                    <a:cubicBezTo>
                      <a:pt x="4011" y="2770"/>
                      <a:pt x="3910" y="2344"/>
                      <a:pt x="4036" y="2018"/>
                    </a:cubicBezTo>
                    <a:cubicBezTo>
                      <a:pt x="4412" y="1667"/>
                      <a:pt x="4136" y="1316"/>
                      <a:pt x="4061" y="966"/>
                    </a:cubicBezTo>
                    <a:cubicBezTo>
                      <a:pt x="4011" y="840"/>
                      <a:pt x="3935" y="715"/>
                      <a:pt x="3835" y="615"/>
                    </a:cubicBezTo>
                    <a:cubicBezTo>
                      <a:pt x="3785" y="539"/>
                      <a:pt x="3710" y="464"/>
                      <a:pt x="3660" y="414"/>
                    </a:cubicBezTo>
                    <a:cubicBezTo>
                      <a:pt x="3534" y="289"/>
                      <a:pt x="3384" y="189"/>
                      <a:pt x="3234" y="113"/>
                    </a:cubicBezTo>
                    <a:cubicBezTo>
                      <a:pt x="3158" y="63"/>
                      <a:pt x="3058" y="38"/>
                      <a:pt x="2983" y="38"/>
                    </a:cubicBezTo>
                    <a:lnTo>
                      <a:pt x="2858" y="38"/>
                    </a:lnTo>
                    <a:cubicBezTo>
                      <a:pt x="2626" y="16"/>
                      <a:pt x="2397" y="0"/>
                      <a:pt x="21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40" name="Google Shape;940;p35"/>
              <p:cNvSpPr/>
              <p:nvPr/>
            </p:nvSpPr>
            <p:spPr>
              <a:xfrm>
                <a:off x="2003275" y="2357800"/>
                <a:ext cx="6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6" h="1" extrusionOk="0">
                    <a:moveTo>
                      <a:pt x="26" y="0"/>
                    </a:move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D6F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41" name="Google Shape;941;p35"/>
              <p:cNvSpPr/>
              <p:nvPr/>
            </p:nvSpPr>
            <p:spPr>
              <a:xfrm>
                <a:off x="1990750" y="549300"/>
                <a:ext cx="1407300" cy="2342350"/>
              </a:xfrm>
              <a:custGeom>
                <a:avLst/>
                <a:gdLst/>
                <a:ahLst/>
                <a:cxnLst/>
                <a:rect l="l" t="t" r="r" b="b"/>
                <a:pathLst>
                  <a:path w="56292" h="93694" extrusionOk="0">
                    <a:moveTo>
                      <a:pt x="54236" y="1212"/>
                    </a:moveTo>
                    <a:cubicBezTo>
                      <a:pt x="55364" y="1212"/>
                      <a:pt x="55364" y="1212"/>
                      <a:pt x="55364" y="2390"/>
                    </a:cubicBezTo>
                    <a:cubicBezTo>
                      <a:pt x="55339" y="2591"/>
                      <a:pt x="55289" y="2766"/>
                      <a:pt x="55088" y="2841"/>
                    </a:cubicBezTo>
                    <a:cubicBezTo>
                      <a:pt x="53740" y="2910"/>
                      <a:pt x="52372" y="3020"/>
                      <a:pt x="51020" y="3020"/>
                    </a:cubicBezTo>
                    <a:cubicBezTo>
                      <a:pt x="50889" y="3020"/>
                      <a:pt x="50758" y="3019"/>
                      <a:pt x="50627" y="3017"/>
                    </a:cubicBezTo>
                    <a:cubicBezTo>
                      <a:pt x="49324" y="3017"/>
                      <a:pt x="48547" y="3393"/>
                      <a:pt x="48121" y="4596"/>
                    </a:cubicBezTo>
                    <a:cubicBezTo>
                      <a:pt x="47870" y="5448"/>
                      <a:pt x="47344" y="6150"/>
                      <a:pt x="46918" y="6927"/>
                    </a:cubicBezTo>
                    <a:cubicBezTo>
                      <a:pt x="46617" y="7879"/>
                      <a:pt x="45965" y="8656"/>
                      <a:pt x="45564" y="9558"/>
                    </a:cubicBezTo>
                    <a:cubicBezTo>
                      <a:pt x="45514" y="9709"/>
                      <a:pt x="45464" y="9859"/>
                      <a:pt x="45389" y="10009"/>
                    </a:cubicBezTo>
                    <a:cubicBezTo>
                      <a:pt x="45339" y="10084"/>
                      <a:pt x="45314" y="10135"/>
                      <a:pt x="45289" y="10210"/>
                    </a:cubicBezTo>
                    <a:cubicBezTo>
                      <a:pt x="45239" y="10310"/>
                      <a:pt x="45188" y="10410"/>
                      <a:pt x="45138" y="10511"/>
                    </a:cubicBezTo>
                    <a:cubicBezTo>
                      <a:pt x="45113" y="10561"/>
                      <a:pt x="45063" y="10636"/>
                      <a:pt x="45038" y="10711"/>
                    </a:cubicBezTo>
                    <a:cubicBezTo>
                      <a:pt x="44963" y="10836"/>
                      <a:pt x="44888" y="10962"/>
                      <a:pt x="44787" y="11112"/>
                    </a:cubicBezTo>
                    <a:cubicBezTo>
                      <a:pt x="44587" y="11413"/>
                      <a:pt x="44386" y="11739"/>
                      <a:pt x="44261" y="12089"/>
                    </a:cubicBezTo>
                    <a:cubicBezTo>
                      <a:pt x="44186" y="12340"/>
                      <a:pt x="44061" y="12541"/>
                      <a:pt x="43910" y="12741"/>
                    </a:cubicBezTo>
                    <a:cubicBezTo>
                      <a:pt x="43810" y="12891"/>
                      <a:pt x="43735" y="13042"/>
                      <a:pt x="43660" y="13192"/>
                    </a:cubicBezTo>
                    <a:cubicBezTo>
                      <a:pt x="43559" y="13418"/>
                      <a:pt x="43434" y="13668"/>
                      <a:pt x="43309" y="13894"/>
                    </a:cubicBezTo>
                    <a:cubicBezTo>
                      <a:pt x="43259" y="13969"/>
                      <a:pt x="43234" y="14044"/>
                      <a:pt x="43183" y="14120"/>
                    </a:cubicBezTo>
                    <a:cubicBezTo>
                      <a:pt x="42858" y="14771"/>
                      <a:pt x="42582" y="15448"/>
                      <a:pt x="42156" y="16049"/>
                    </a:cubicBezTo>
                    <a:cubicBezTo>
                      <a:pt x="42106" y="16125"/>
                      <a:pt x="42056" y="16200"/>
                      <a:pt x="42005" y="16275"/>
                    </a:cubicBezTo>
                    <a:cubicBezTo>
                      <a:pt x="41680" y="16927"/>
                      <a:pt x="41379" y="17603"/>
                      <a:pt x="41003" y="18255"/>
                    </a:cubicBezTo>
                    <a:cubicBezTo>
                      <a:pt x="39499" y="21187"/>
                      <a:pt x="37920" y="24069"/>
                      <a:pt x="36441" y="27002"/>
                    </a:cubicBezTo>
                    <a:cubicBezTo>
                      <a:pt x="36291" y="27328"/>
                      <a:pt x="36015" y="27653"/>
                      <a:pt x="36091" y="28054"/>
                    </a:cubicBezTo>
                    <a:cubicBezTo>
                      <a:pt x="36091" y="28054"/>
                      <a:pt x="36091" y="28054"/>
                      <a:pt x="36091" y="28080"/>
                    </a:cubicBezTo>
                    <a:cubicBezTo>
                      <a:pt x="35614" y="28581"/>
                      <a:pt x="35213" y="29107"/>
                      <a:pt x="35289" y="29859"/>
                    </a:cubicBezTo>
                    <a:cubicBezTo>
                      <a:pt x="35362" y="30005"/>
                      <a:pt x="35448" y="30056"/>
                      <a:pt x="35540" y="30056"/>
                    </a:cubicBezTo>
                    <a:cubicBezTo>
                      <a:pt x="35669" y="30056"/>
                      <a:pt x="35809" y="29957"/>
                      <a:pt x="35940" y="29884"/>
                    </a:cubicBezTo>
                    <a:cubicBezTo>
                      <a:pt x="36260" y="29284"/>
                      <a:pt x="36708" y="29003"/>
                      <a:pt x="37321" y="29003"/>
                    </a:cubicBezTo>
                    <a:cubicBezTo>
                      <a:pt x="37476" y="29003"/>
                      <a:pt x="37643" y="29021"/>
                      <a:pt x="37820" y="29057"/>
                    </a:cubicBezTo>
                    <a:cubicBezTo>
                      <a:pt x="38522" y="29182"/>
                      <a:pt x="39249" y="29257"/>
                      <a:pt x="39875" y="29358"/>
                    </a:cubicBezTo>
                    <a:cubicBezTo>
                      <a:pt x="38697" y="29558"/>
                      <a:pt x="37469" y="29759"/>
                      <a:pt x="36216" y="29859"/>
                    </a:cubicBezTo>
                    <a:cubicBezTo>
                      <a:pt x="35968" y="29935"/>
                      <a:pt x="35734" y="30085"/>
                      <a:pt x="35481" y="30085"/>
                    </a:cubicBezTo>
                    <a:cubicBezTo>
                      <a:pt x="35402" y="30085"/>
                      <a:pt x="35322" y="30070"/>
                      <a:pt x="35238" y="30034"/>
                    </a:cubicBezTo>
                    <a:cubicBezTo>
                      <a:pt x="35084" y="29979"/>
                      <a:pt x="34928" y="29961"/>
                      <a:pt x="34770" y="29961"/>
                    </a:cubicBezTo>
                    <a:cubicBezTo>
                      <a:pt x="34433" y="29961"/>
                      <a:pt x="34091" y="30046"/>
                      <a:pt x="33757" y="30046"/>
                    </a:cubicBezTo>
                    <a:cubicBezTo>
                      <a:pt x="33536" y="30046"/>
                      <a:pt x="33318" y="30009"/>
                      <a:pt x="33108" y="29884"/>
                    </a:cubicBezTo>
                    <a:cubicBezTo>
                      <a:pt x="33083" y="29809"/>
                      <a:pt x="33058" y="29759"/>
                      <a:pt x="33058" y="29684"/>
                    </a:cubicBezTo>
                    <a:cubicBezTo>
                      <a:pt x="33208" y="29408"/>
                      <a:pt x="33284" y="29082"/>
                      <a:pt x="33384" y="28756"/>
                    </a:cubicBezTo>
                    <a:cubicBezTo>
                      <a:pt x="33459" y="28706"/>
                      <a:pt x="33509" y="28631"/>
                      <a:pt x="33559" y="28556"/>
                    </a:cubicBezTo>
                    <a:cubicBezTo>
                      <a:pt x="33634" y="28455"/>
                      <a:pt x="33660" y="28355"/>
                      <a:pt x="33685" y="28230"/>
                    </a:cubicBezTo>
                    <a:cubicBezTo>
                      <a:pt x="33700" y="28231"/>
                      <a:pt x="33715" y="28232"/>
                      <a:pt x="33729" y="28232"/>
                    </a:cubicBezTo>
                    <a:cubicBezTo>
                      <a:pt x="34024" y="28232"/>
                      <a:pt x="34167" y="27993"/>
                      <a:pt x="34286" y="27754"/>
                    </a:cubicBezTo>
                    <a:cubicBezTo>
                      <a:pt x="34762" y="26877"/>
                      <a:pt x="35188" y="25999"/>
                      <a:pt x="35614" y="25097"/>
                    </a:cubicBezTo>
                    <a:cubicBezTo>
                      <a:pt x="35715" y="24871"/>
                      <a:pt x="35765" y="24646"/>
                      <a:pt x="35614" y="24445"/>
                    </a:cubicBezTo>
                    <a:cubicBezTo>
                      <a:pt x="35639" y="24420"/>
                      <a:pt x="35665" y="24395"/>
                      <a:pt x="35665" y="24395"/>
                    </a:cubicBezTo>
                    <a:cubicBezTo>
                      <a:pt x="35715" y="24345"/>
                      <a:pt x="35765" y="24295"/>
                      <a:pt x="35790" y="24245"/>
                    </a:cubicBezTo>
                    <a:cubicBezTo>
                      <a:pt x="35815" y="24220"/>
                      <a:pt x="35815" y="24195"/>
                      <a:pt x="35840" y="24170"/>
                    </a:cubicBezTo>
                    <a:cubicBezTo>
                      <a:pt x="35865" y="24145"/>
                      <a:pt x="35890" y="24120"/>
                      <a:pt x="35915" y="24095"/>
                    </a:cubicBezTo>
                    <a:cubicBezTo>
                      <a:pt x="35940" y="24019"/>
                      <a:pt x="35990" y="23969"/>
                      <a:pt x="36040" y="23919"/>
                    </a:cubicBezTo>
                    <a:cubicBezTo>
                      <a:pt x="36091" y="23844"/>
                      <a:pt x="36116" y="23794"/>
                      <a:pt x="36166" y="23719"/>
                    </a:cubicBezTo>
                    <a:cubicBezTo>
                      <a:pt x="36216" y="23618"/>
                      <a:pt x="36266" y="23518"/>
                      <a:pt x="36316" y="23418"/>
                    </a:cubicBezTo>
                    <a:cubicBezTo>
                      <a:pt x="36341" y="23343"/>
                      <a:pt x="36366" y="23293"/>
                      <a:pt x="36391" y="23217"/>
                    </a:cubicBezTo>
                    <a:cubicBezTo>
                      <a:pt x="36416" y="23167"/>
                      <a:pt x="36441" y="23142"/>
                      <a:pt x="36441" y="23117"/>
                    </a:cubicBezTo>
                    <a:cubicBezTo>
                      <a:pt x="36467" y="23067"/>
                      <a:pt x="36492" y="23017"/>
                      <a:pt x="36517" y="22942"/>
                    </a:cubicBezTo>
                    <a:cubicBezTo>
                      <a:pt x="36567" y="22892"/>
                      <a:pt x="36592" y="22841"/>
                      <a:pt x="36642" y="22766"/>
                    </a:cubicBezTo>
                    <a:cubicBezTo>
                      <a:pt x="36692" y="22716"/>
                      <a:pt x="36742" y="22641"/>
                      <a:pt x="36792" y="22566"/>
                    </a:cubicBezTo>
                    <a:cubicBezTo>
                      <a:pt x="36893" y="22440"/>
                      <a:pt x="37018" y="22290"/>
                      <a:pt x="37143" y="22165"/>
                    </a:cubicBezTo>
                    <a:cubicBezTo>
                      <a:pt x="39274" y="18581"/>
                      <a:pt x="41003" y="14796"/>
                      <a:pt x="43133" y="11187"/>
                    </a:cubicBezTo>
                    <a:cubicBezTo>
                      <a:pt x="44787" y="8380"/>
                      <a:pt x="46266" y="5473"/>
                      <a:pt x="47795" y="2591"/>
                    </a:cubicBezTo>
                    <a:cubicBezTo>
                      <a:pt x="47995" y="2215"/>
                      <a:pt x="48221" y="1889"/>
                      <a:pt x="48672" y="1839"/>
                    </a:cubicBezTo>
                    <a:cubicBezTo>
                      <a:pt x="50527" y="1713"/>
                      <a:pt x="52356" y="1212"/>
                      <a:pt x="54236" y="1212"/>
                    </a:cubicBezTo>
                    <a:close/>
                    <a:moveTo>
                      <a:pt x="23935" y="28297"/>
                    </a:moveTo>
                    <a:cubicBezTo>
                      <a:pt x="24044" y="28297"/>
                      <a:pt x="24145" y="28354"/>
                      <a:pt x="24236" y="28430"/>
                    </a:cubicBezTo>
                    <a:cubicBezTo>
                      <a:pt x="24658" y="28492"/>
                      <a:pt x="25080" y="28507"/>
                      <a:pt x="25501" y="28507"/>
                    </a:cubicBezTo>
                    <a:cubicBezTo>
                      <a:pt x="25911" y="28507"/>
                      <a:pt x="26319" y="28493"/>
                      <a:pt x="26724" y="28493"/>
                    </a:cubicBezTo>
                    <a:cubicBezTo>
                      <a:pt x="26915" y="28493"/>
                      <a:pt x="27105" y="28496"/>
                      <a:pt x="27294" y="28506"/>
                    </a:cubicBezTo>
                    <a:cubicBezTo>
                      <a:pt x="27766" y="28499"/>
                      <a:pt x="28238" y="28493"/>
                      <a:pt x="28710" y="28493"/>
                    </a:cubicBezTo>
                    <a:cubicBezTo>
                      <a:pt x="30066" y="28493"/>
                      <a:pt x="31419" y="28546"/>
                      <a:pt x="32757" y="28806"/>
                    </a:cubicBezTo>
                    <a:cubicBezTo>
                      <a:pt x="32807" y="28831"/>
                      <a:pt x="32858" y="28856"/>
                      <a:pt x="32933" y="28882"/>
                    </a:cubicBezTo>
                    <a:cubicBezTo>
                      <a:pt x="32832" y="28957"/>
                      <a:pt x="32807" y="29082"/>
                      <a:pt x="32807" y="29207"/>
                    </a:cubicBezTo>
                    <a:cubicBezTo>
                      <a:pt x="32774" y="29196"/>
                      <a:pt x="32744" y="29191"/>
                      <a:pt x="32715" y="29191"/>
                    </a:cubicBezTo>
                    <a:cubicBezTo>
                      <a:pt x="32614" y="29191"/>
                      <a:pt x="32540" y="29254"/>
                      <a:pt x="32482" y="29333"/>
                    </a:cubicBezTo>
                    <a:cubicBezTo>
                      <a:pt x="32275" y="29677"/>
                      <a:pt x="32153" y="30147"/>
                      <a:pt x="31652" y="30147"/>
                    </a:cubicBezTo>
                    <a:cubicBezTo>
                      <a:pt x="31606" y="30147"/>
                      <a:pt x="31557" y="30143"/>
                      <a:pt x="31504" y="30135"/>
                    </a:cubicBezTo>
                    <a:cubicBezTo>
                      <a:pt x="30903" y="30160"/>
                      <a:pt x="30301" y="30110"/>
                      <a:pt x="29700" y="30210"/>
                    </a:cubicBezTo>
                    <a:cubicBezTo>
                      <a:pt x="29324" y="30323"/>
                      <a:pt x="28920" y="30337"/>
                      <a:pt x="28519" y="30337"/>
                    </a:cubicBezTo>
                    <a:cubicBezTo>
                      <a:pt x="28385" y="30337"/>
                      <a:pt x="28252" y="30335"/>
                      <a:pt x="28121" y="30335"/>
                    </a:cubicBezTo>
                    <a:cubicBezTo>
                      <a:pt x="25238" y="30335"/>
                      <a:pt x="22356" y="30360"/>
                      <a:pt x="19474" y="30461"/>
                    </a:cubicBezTo>
                    <a:cubicBezTo>
                      <a:pt x="19145" y="30497"/>
                      <a:pt x="18830" y="30573"/>
                      <a:pt x="18518" y="30573"/>
                    </a:cubicBezTo>
                    <a:cubicBezTo>
                      <a:pt x="18402" y="30573"/>
                      <a:pt x="18286" y="30563"/>
                      <a:pt x="18171" y="30536"/>
                    </a:cubicBezTo>
                    <a:cubicBezTo>
                      <a:pt x="18070" y="30486"/>
                      <a:pt x="17970" y="30461"/>
                      <a:pt x="17870" y="30461"/>
                    </a:cubicBezTo>
                    <a:cubicBezTo>
                      <a:pt x="17795" y="30435"/>
                      <a:pt x="17695" y="30410"/>
                      <a:pt x="17594" y="30410"/>
                    </a:cubicBezTo>
                    <a:cubicBezTo>
                      <a:pt x="17344" y="30385"/>
                      <a:pt x="17118" y="30385"/>
                      <a:pt x="16867" y="30360"/>
                    </a:cubicBezTo>
                    <a:lnTo>
                      <a:pt x="12908" y="30360"/>
                    </a:lnTo>
                    <a:cubicBezTo>
                      <a:pt x="12757" y="30360"/>
                      <a:pt x="12582" y="30335"/>
                      <a:pt x="12431" y="30335"/>
                    </a:cubicBezTo>
                    <a:cubicBezTo>
                      <a:pt x="12191" y="30357"/>
                      <a:pt x="11952" y="30366"/>
                      <a:pt x="11712" y="30366"/>
                    </a:cubicBezTo>
                    <a:cubicBezTo>
                      <a:pt x="10555" y="30366"/>
                      <a:pt x="9409" y="30155"/>
                      <a:pt x="8246" y="30135"/>
                    </a:cubicBezTo>
                    <a:cubicBezTo>
                      <a:pt x="6166" y="30110"/>
                      <a:pt x="4085" y="29884"/>
                      <a:pt x="2005" y="29558"/>
                    </a:cubicBezTo>
                    <a:cubicBezTo>
                      <a:pt x="1930" y="29558"/>
                      <a:pt x="1880" y="29533"/>
                      <a:pt x="1855" y="29483"/>
                    </a:cubicBezTo>
                    <a:cubicBezTo>
                      <a:pt x="1855" y="29483"/>
                      <a:pt x="1880" y="29458"/>
                      <a:pt x="1905" y="29458"/>
                    </a:cubicBezTo>
                    <a:cubicBezTo>
                      <a:pt x="2406" y="29383"/>
                      <a:pt x="2907" y="29283"/>
                      <a:pt x="3409" y="29207"/>
                    </a:cubicBezTo>
                    <a:cubicBezTo>
                      <a:pt x="3960" y="29032"/>
                      <a:pt x="4562" y="29157"/>
                      <a:pt x="5113" y="29007"/>
                    </a:cubicBezTo>
                    <a:cubicBezTo>
                      <a:pt x="5407" y="28920"/>
                      <a:pt x="5702" y="28894"/>
                      <a:pt x="5996" y="28894"/>
                    </a:cubicBezTo>
                    <a:cubicBezTo>
                      <a:pt x="6128" y="28894"/>
                      <a:pt x="6260" y="28899"/>
                      <a:pt x="6391" y="28907"/>
                    </a:cubicBezTo>
                    <a:cubicBezTo>
                      <a:pt x="6892" y="28907"/>
                      <a:pt x="7394" y="28882"/>
                      <a:pt x="7895" y="28731"/>
                    </a:cubicBezTo>
                    <a:cubicBezTo>
                      <a:pt x="8171" y="28706"/>
                      <a:pt x="8453" y="28700"/>
                      <a:pt x="8735" y="28700"/>
                    </a:cubicBezTo>
                    <a:cubicBezTo>
                      <a:pt x="9017" y="28700"/>
                      <a:pt x="9298" y="28706"/>
                      <a:pt x="9574" y="28706"/>
                    </a:cubicBezTo>
                    <a:cubicBezTo>
                      <a:pt x="9691" y="28719"/>
                      <a:pt x="9808" y="28724"/>
                      <a:pt x="9924" y="28724"/>
                    </a:cubicBezTo>
                    <a:cubicBezTo>
                      <a:pt x="10667" y="28724"/>
                      <a:pt x="11396" y="28501"/>
                      <a:pt x="12124" y="28501"/>
                    </a:cubicBezTo>
                    <a:cubicBezTo>
                      <a:pt x="12185" y="28501"/>
                      <a:pt x="12245" y="28502"/>
                      <a:pt x="12306" y="28506"/>
                    </a:cubicBezTo>
                    <a:lnTo>
                      <a:pt x="13659" y="28506"/>
                    </a:lnTo>
                    <a:cubicBezTo>
                      <a:pt x="13894" y="28524"/>
                      <a:pt x="14127" y="28531"/>
                      <a:pt x="14361" y="28531"/>
                    </a:cubicBezTo>
                    <a:cubicBezTo>
                      <a:pt x="15607" y="28531"/>
                      <a:pt x="16844" y="28315"/>
                      <a:pt x="18078" y="28315"/>
                    </a:cubicBezTo>
                    <a:cubicBezTo>
                      <a:pt x="18544" y="28315"/>
                      <a:pt x="19009" y="28346"/>
                      <a:pt x="19474" y="28430"/>
                    </a:cubicBezTo>
                    <a:cubicBezTo>
                      <a:pt x="19649" y="28455"/>
                      <a:pt x="19800" y="28481"/>
                      <a:pt x="19975" y="28481"/>
                    </a:cubicBezTo>
                    <a:lnTo>
                      <a:pt x="21228" y="28481"/>
                    </a:lnTo>
                    <a:cubicBezTo>
                      <a:pt x="21413" y="28453"/>
                      <a:pt x="21597" y="28443"/>
                      <a:pt x="21782" y="28443"/>
                    </a:cubicBezTo>
                    <a:cubicBezTo>
                      <a:pt x="22143" y="28443"/>
                      <a:pt x="22503" y="28479"/>
                      <a:pt x="22864" y="28479"/>
                    </a:cubicBezTo>
                    <a:cubicBezTo>
                      <a:pt x="23146" y="28479"/>
                      <a:pt x="23428" y="28457"/>
                      <a:pt x="23710" y="28380"/>
                    </a:cubicBezTo>
                    <a:cubicBezTo>
                      <a:pt x="23789" y="28321"/>
                      <a:pt x="23864" y="28297"/>
                      <a:pt x="23935" y="28297"/>
                    </a:cubicBezTo>
                    <a:close/>
                    <a:moveTo>
                      <a:pt x="40362" y="30478"/>
                    </a:moveTo>
                    <a:cubicBezTo>
                      <a:pt x="40766" y="30478"/>
                      <a:pt x="40998" y="30667"/>
                      <a:pt x="40878" y="31288"/>
                    </a:cubicBezTo>
                    <a:cubicBezTo>
                      <a:pt x="40652" y="32265"/>
                      <a:pt x="40777" y="33268"/>
                      <a:pt x="40727" y="34270"/>
                    </a:cubicBezTo>
                    <a:cubicBezTo>
                      <a:pt x="40727" y="34671"/>
                      <a:pt x="40752" y="35097"/>
                      <a:pt x="40401" y="35373"/>
                    </a:cubicBezTo>
                    <a:cubicBezTo>
                      <a:pt x="40201" y="35573"/>
                      <a:pt x="39950" y="35724"/>
                      <a:pt x="39925" y="36050"/>
                    </a:cubicBezTo>
                    <a:cubicBezTo>
                      <a:pt x="38597" y="36400"/>
                      <a:pt x="37294" y="36877"/>
                      <a:pt x="35915" y="37127"/>
                    </a:cubicBezTo>
                    <a:cubicBezTo>
                      <a:pt x="35539" y="37202"/>
                      <a:pt x="35138" y="37227"/>
                      <a:pt x="34812" y="37453"/>
                    </a:cubicBezTo>
                    <a:cubicBezTo>
                      <a:pt x="33534" y="37628"/>
                      <a:pt x="32256" y="37729"/>
                      <a:pt x="31003" y="37954"/>
                    </a:cubicBezTo>
                    <a:cubicBezTo>
                      <a:pt x="30251" y="38105"/>
                      <a:pt x="29474" y="37904"/>
                      <a:pt x="28772" y="38230"/>
                    </a:cubicBezTo>
                    <a:cubicBezTo>
                      <a:pt x="28667" y="38239"/>
                      <a:pt x="28562" y="38241"/>
                      <a:pt x="28456" y="38241"/>
                    </a:cubicBezTo>
                    <a:cubicBezTo>
                      <a:pt x="28294" y="38241"/>
                      <a:pt x="28132" y="38235"/>
                      <a:pt x="27971" y="38235"/>
                    </a:cubicBezTo>
                    <a:cubicBezTo>
                      <a:pt x="27633" y="38235"/>
                      <a:pt x="27301" y="38262"/>
                      <a:pt x="26993" y="38430"/>
                    </a:cubicBezTo>
                    <a:cubicBezTo>
                      <a:pt x="26837" y="38439"/>
                      <a:pt x="26682" y="38441"/>
                      <a:pt x="26526" y="38441"/>
                    </a:cubicBezTo>
                    <a:cubicBezTo>
                      <a:pt x="26175" y="38441"/>
                      <a:pt x="25825" y="38427"/>
                      <a:pt x="25476" y="38427"/>
                    </a:cubicBezTo>
                    <a:cubicBezTo>
                      <a:pt x="25034" y="38427"/>
                      <a:pt x="24594" y="38450"/>
                      <a:pt x="24161" y="38556"/>
                    </a:cubicBezTo>
                    <a:cubicBezTo>
                      <a:pt x="24086" y="38556"/>
                      <a:pt x="24010" y="38581"/>
                      <a:pt x="23935" y="38631"/>
                    </a:cubicBezTo>
                    <a:lnTo>
                      <a:pt x="23835" y="38631"/>
                    </a:lnTo>
                    <a:cubicBezTo>
                      <a:pt x="23726" y="38534"/>
                      <a:pt x="23617" y="38490"/>
                      <a:pt x="23508" y="38490"/>
                    </a:cubicBezTo>
                    <a:cubicBezTo>
                      <a:pt x="23391" y="38490"/>
                      <a:pt x="23275" y="38540"/>
                      <a:pt x="23158" y="38631"/>
                    </a:cubicBezTo>
                    <a:lnTo>
                      <a:pt x="23158" y="38631"/>
                    </a:lnTo>
                    <a:cubicBezTo>
                      <a:pt x="23019" y="38631"/>
                      <a:pt x="22901" y="38630"/>
                      <a:pt x="22782" y="38606"/>
                    </a:cubicBezTo>
                    <a:cubicBezTo>
                      <a:pt x="22719" y="38532"/>
                      <a:pt x="22656" y="38503"/>
                      <a:pt x="22592" y="38503"/>
                    </a:cubicBezTo>
                    <a:cubicBezTo>
                      <a:pt x="22505" y="38503"/>
                      <a:pt x="22418" y="38558"/>
                      <a:pt x="22331" y="38631"/>
                    </a:cubicBezTo>
                    <a:cubicBezTo>
                      <a:pt x="22319" y="38618"/>
                      <a:pt x="22300" y="38612"/>
                      <a:pt x="22278" y="38612"/>
                    </a:cubicBezTo>
                    <a:cubicBezTo>
                      <a:pt x="22256" y="38612"/>
                      <a:pt x="22231" y="38618"/>
                      <a:pt x="22206" y="38631"/>
                    </a:cubicBezTo>
                    <a:cubicBezTo>
                      <a:pt x="22166" y="38578"/>
                      <a:pt x="22126" y="38546"/>
                      <a:pt x="22087" y="38546"/>
                    </a:cubicBezTo>
                    <a:cubicBezTo>
                      <a:pt x="22051" y="38546"/>
                      <a:pt x="22016" y="38572"/>
                      <a:pt x="21980" y="38631"/>
                    </a:cubicBezTo>
                    <a:lnTo>
                      <a:pt x="19173" y="38631"/>
                    </a:lnTo>
                    <a:cubicBezTo>
                      <a:pt x="19148" y="38618"/>
                      <a:pt x="19123" y="38612"/>
                      <a:pt x="19098" y="38612"/>
                    </a:cubicBezTo>
                    <a:cubicBezTo>
                      <a:pt x="19073" y="38612"/>
                      <a:pt x="19048" y="38618"/>
                      <a:pt x="19023" y="38631"/>
                    </a:cubicBezTo>
                    <a:cubicBezTo>
                      <a:pt x="18973" y="38581"/>
                      <a:pt x="18923" y="38556"/>
                      <a:pt x="18872" y="38556"/>
                    </a:cubicBezTo>
                    <a:cubicBezTo>
                      <a:pt x="18822" y="38556"/>
                      <a:pt x="18772" y="38581"/>
                      <a:pt x="18722" y="38631"/>
                    </a:cubicBezTo>
                    <a:cubicBezTo>
                      <a:pt x="18697" y="38618"/>
                      <a:pt x="18672" y="38612"/>
                      <a:pt x="18647" y="38612"/>
                    </a:cubicBezTo>
                    <a:cubicBezTo>
                      <a:pt x="18622" y="38612"/>
                      <a:pt x="18597" y="38618"/>
                      <a:pt x="18572" y="38631"/>
                    </a:cubicBezTo>
                    <a:cubicBezTo>
                      <a:pt x="18123" y="38600"/>
                      <a:pt x="17664" y="38579"/>
                      <a:pt x="17207" y="38579"/>
                    </a:cubicBezTo>
                    <a:cubicBezTo>
                      <a:pt x="16925" y="38579"/>
                      <a:pt x="16644" y="38587"/>
                      <a:pt x="16366" y="38606"/>
                    </a:cubicBezTo>
                    <a:cubicBezTo>
                      <a:pt x="14311" y="38405"/>
                      <a:pt x="12231" y="38330"/>
                      <a:pt x="10151" y="38255"/>
                    </a:cubicBezTo>
                    <a:cubicBezTo>
                      <a:pt x="9674" y="38180"/>
                      <a:pt x="9173" y="38105"/>
                      <a:pt x="8672" y="38055"/>
                    </a:cubicBezTo>
                    <a:cubicBezTo>
                      <a:pt x="6191" y="37754"/>
                      <a:pt x="3709" y="37453"/>
                      <a:pt x="1278" y="36902"/>
                    </a:cubicBezTo>
                    <a:cubicBezTo>
                      <a:pt x="1178" y="36801"/>
                      <a:pt x="1078" y="36676"/>
                      <a:pt x="1078" y="36551"/>
                    </a:cubicBezTo>
                    <a:cubicBezTo>
                      <a:pt x="978" y="34846"/>
                      <a:pt x="1078" y="33117"/>
                      <a:pt x="928" y="31388"/>
                    </a:cubicBezTo>
                    <a:cubicBezTo>
                      <a:pt x="888" y="31032"/>
                      <a:pt x="1020" y="30847"/>
                      <a:pt x="1288" y="30847"/>
                    </a:cubicBezTo>
                    <a:cubicBezTo>
                      <a:pt x="1359" y="30847"/>
                      <a:pt x="1439" y="30860"/>
                      <a:pt x="1529" y="30887"/>
                    </a:cubicBezTo>
                    <a:cubicBezTo>
                      <a:pt x="2231" y="31062"/>
                      <a:pt x="2958" y="31087"/>
                      <a:pt x="3659" y="31263"/>
                    </a:cubicBezTo>
                    <a:cubicBezTo>
                      <a:pt x="7369" y="31689"/>
                      <a:pt x="11103" y="31739"/>
                      <a:pt x="14837" y="31889"/>
                    </a:cubicBezTo>
                    <a:cubicBezTo>
                      <a:pt x="16034" y="31939"/>
                      <a:pt x="17232" y="31960"/>
                      <a:pt x="18432" y="31960"/>
                    </a:cubicBezTo>
                    <a:cubicBezTo>
                      <a:pt x="22029" y="31960"/>
                      <a:pt x="25633" y="31776"/>
                      <a:pt x="29223" y="31664"/>
                    </a:cubicBezTo>
                    <a:cubicBezTo>
                      <a:pt x="31329" y="31613"/>
                      <a:pt x="33409" y="31388"/>
                      <a:pt x="35489" y="31187"/>
                    </a:cubicBezTo>
                    <a:cubicBezTo>
                      <a:pt x="37018" y="31012"/>
                      <a:pt x="38522" y="30786"/>
                      <a:pt x="40025" y="30511"/>
                    </a:cubicBezTo>
                    <a:cubicBezTo>
                      <a:pt x="40147" y="30490"/>
                      <a:pt x="40260" y="30478"/>
                      <a:pt x="40362" y="30478"/>
                    </a:cubicBezTo>
                    <a:close/>
                    <a:moveTo>
                      <a:pt x="29574" y="46701"/>
                    </a:moveTo>
                    <a:cubicBezTo>
                      <a:pt x="29499" y="46751"/>
                      <a:pt x="29424" y="46827"/>
                      <a:pt x="29349" y="46852"/>
                    </a:cubicBezTo>
                    <a:cubicBezTo>
                      <a:pt x="29424" y="46801"/>
                      <a:pt x="29499" y="46751"/>
                      <a:pt x="29574" y="46701"/>
                    </a:cubicBezTo>
                    <a:close/>
                    <a:moveTo>
                      <a:pt x="40126" y="36375"/>
                    </a:moveTo>
                    <a:cubicBezTo>
                      <a:pt x="40151" y="36400"/>
                      <a:pt x="40201" y="36425"/>
                      <a:pt x="40251" y="36451"/>
                    </a:cubicBezTo>
                    <a:cubicBezTo>
                      <a:pt x="40802" y="36676"/>
                      <a:pt x="40702" y="37177"/>
                      <a:pt x="40727" y="37628"/>
                    </a:cubicBezTo>
                    <a:cubicBezTo>
                      <a:pt x="40727" y="40009"/>
                      <a:pt x="40702" y="42390"/>
                      <a:pt x="40727" y="44771"/>
                    </a:cubicBezTo>
                    <a:cubicBezTo>
                      <a:pt x="40752" y="44922"/>
                      <a:pt x="40752" y="45047"/>
                      <a:pt x="40727" y="45197"/>
                    </a:cubicBezTo>
                    <a:cubicBezTo>
                      <a:pt x="40702" y="45248"/>
                      <a:pt x="40702" y="45273"/>
                      <a:pt x="40677" y="45323"/>
                    </a:cubicBezTo>
                    <a:cubicBezTo>
                      <a:pt x="40652" y="45398"/>
                      <a:pt x="40602" y="45473"/>
                      <a:pt x="40577" y="45523"/>
                    </a:cubicBezTo>
                    <a:cubicBezTo>
                      <a:pt x="40527" y="45598"/>
                      <a:pt x="40477" y="45674"/>
                      <a:pt x="40452" y="45749"/>
                    </a:cubicBezTo>
                    <a:cubicBezTo>
                      <a:pt x="40401" y="45849"/>
                      <a:pt x="40351" y="45949"/>
                      <a:pt x="40351" y="46075"/>
                    </a:cubicBezTo>
                    <a:cubicBezTo>
                      <a:pt x="40051" y="46250"/>
                      <a:pt x="39850" y="46476"/>
                      <a:pt x="39775" y="46827"/>
                    </a:cubicBezTo>
                    <a:cubicBezTo>
                      <a:pt x="39399" y="47303"/>
                      <a:pt x="39023" y="47804"/>
                      <a:pt x="38647" y="48280"/>
                    </a:cubicBezTo>
                    <a:cubicBezTo>
                      <a:pt x="38221" y="48481"/>
                      <a:pt x="37795" y="48681"/>
                      <a:pt x="37369" y="48882"/>
                    </a:cubicBezTo>
                    <a:cubicBezTo>
                      <a:pt x="37243" y="48882"/>
                      <a:pt x="37118" y="48882"/>
                      <a:pt x="37043" y="49032"/>
                    </a:cubicBezTo>
                    <a:cubicBezTo>
                      <a:pt x="36817" y="49032"/>
                      <a:pt x="36617" y="49057"/>
                      <a:pt x="36391" y="49057"/>
                    </a:cubicBezTo>
                    <a:cubicBezTo>
                      <a:pt x="35865" y="48706"/>
                      <a:pt x="35213" y="48531"/>
                      <a:pt x="34637" y="48255"/>
                    </a:cubicBezTo>
                    <a:cubicBezTo>
                      <a:pt x="33785" y="47578"/>
                      <a:pt x="32958" y="46852"/>
                      <a:pt x="31855" y="46626"/>
                    </a:cubicBezTo>
                    <a:cubicBezTo>
                      <a:pt x="31567" y="46513"/>
                      <a:pt x="31285" y="46451"/>
                      <a:pt x="31003" y="46451"/>
                    </a:cubicBezTo>
                    <a:cubicBezTo>
                      <a:pt x="30721" y="46451"/>
                      <a:pt x="30439" y="46513"/>
                      <a:pt x="30151" y="46651"/>
                    </a:cubicBezTo>
                    <a:cubicBezTo>
                      <a:pt x="30130" y="46641"/>
                      <a:pt x="30109" y="46635"/>
                      <a:pt x="30088" y="46635"/>
                    </a:cubicBezTo>
                    <a:cubicBezTo>
                      <a:pt x="30059" y="46635"/>
                      <a:pt x="30030" y="46647"/>
                      <a:pt x="30000" y="46676"/>
                    </a:cubicBezTo>
                    <a:lnTo>
                      <a:pt x="29800" y="46676"/>
                    </a:lnTo>
                    <a:cubicBezTo>
                      <a:pt x="29725" y="46676"/>
                      <a:pt x="29649" y="46701"/>
                      <a:pt x="29574" y="46701"/>
                    </a:cubicBezTo>
                    <a:cubicBezTo>
                      <a:pt x="29474" y="46701"/>
                      <a:pt x="29399" y="46751"/>
                      <a:pt x="29324" y="46852"/>
                    </a:cubicBezTo>
                    <a:cubicBezTo>
                      <a:pt x="28873" y="46952"/>
                      <a:pt x="28547" y="47253"/>
                      <a:pt x="28171" y="47528"/>
                    </a:cubicBezTo>
                    <a:cubicBezTo>
                      <a:pt x="28152" y="47522"/>
                      <a:pt x="28136" y="47519"/>
                      <a:pt x="28123" y="47519"/>
                    </a:cubicBezTo>
                    <a:cubicBezTo>
                      <a:pt x="28081" y="47519"/>
                      <a:pt x="28058" y="47547"/>
                      <a:pt x="28020" y="47603"/>
                    </a:cubicBezTo>
                    <a:lnTo>
                      <a:pt x="28045" y="47603"/>
                    </a:lnTo>
                    <a:cubicBezTo>
                      <a:pt x="27920" y="47704"/>
                      <a:pt x="27820" y="47829"/>
                      <a:pt x="27720" y="47929"/>
                    </a:cubicBezTo>
                    <a:lnTo>
                      <a:pt x="27670" y="47929"/>
                    </a:lnTo>
                    <a:cubicBezTo>
                      <a:pt x="27670" y="47929"/>
                      <a:pt x="27644" y="47979"/>
                      <a:pt x="27644" y="47979"/>
                    </a:cubicBezTo>
                    <a:cubicBezTo>
                      <a:pt x="27193" y="48380"/>
                      <a:pt x="26692" y="48706"/>
                      <a:pt x="26291" y="49157"/>
                    </a:cubicBezTo>
                    <a:cubicBezTo>
                      <a:pt x="25738" y="49777"/>
                      <a:pt x="25140" y="50106"/>
                      <a:pt x="24460" y="50106"/>
                    </a:cubicBezTo>
                    <a:cubicBezTo>
                      <a:pt x="24123" y="50106"/>
                      <a:pt x="23766" y="50025"/>
                      <a:pt x="23384" y="49859"/>
                    </a:cubicBezTo>
                    <a:cubicBezTo>
                      <a:pt x="22632" y="49207"/>
                      <a:pt x="21930" y="48531"/>
                      <a:pt x="21253" y="47779"/>
                    </a:cubicBezTo>
                    <a:cubicBezTo>
                      <a:pt x="20351" y="46801"/>
                      <a:pt x="19374" y="45799"/>
                      <a:pt x="17970" y="45473"/>
                    </a:cubicBezTo>
                    <a:cubicBezTo>
                      <a:pt x="17843" y="45304"/>
                      <a:pt x="17680" y="45242"/>
                      <a:pt x="17481" y="45242"/>
                    </a:cubicBezTo>
                    <a:cubicBezTo>
                      <a:pt x="17445" y="45242"/>
                      <a:pt x="17407" y="45244"/>
                      <a:pt x="17369" y="45248"/>
                    </a:cubicBezTo>
                    <a:cubicBezTo>
                      <a:pt x="17196" y="45141"/>
                      <a:pt x="17023" y="45084"/>
                      <a:pt x="16846" y="45084"/>
                    </a:cubicBezTo>
                    <a:cubicBezTo>
                      <a:pt x="16690" y="45084"/>
                      <a:pt x="16531" y="45128"/>
                      <a:pt x="16366" y="45222"/>
                    </a:cubicBezTo>
                    <a:cubicBezTo>
                      <a:pt x="16166" y="45222"/>
                      <a:pt x="15990" y="45222"/>
                      <a:pt x="15790" y="45248"/>
                    </a:cubicBezTo>
                    <a:cubicBezTo>
                      <a:pt x="15717" y="45163"/>
                      <a:pt x="15645" y="45125"/>
                      <a:pt x="15573" y="45125"/>
                    </a:cubicBezTo>
                    <a:cubicBezTo>
                      <a:pt x="15495" y="45125"/>
                      <a:pt x="15417" y="45169"/>
                      <a:pt x="15339" y="45248"/>
                    </a:cubicBezTo>
                    <a:lnTo>
                      <a:pt x="15364" y="45248"/>
                    </a:lnTo>
                    <a:lnTo>
                      <a:pt x="14963" y="45298"/>
                    </a:lnTo>
                    <a:cubicBezTo>
                      <a:pt x="14841" y="45288"/>
                      <a:pt x="14719" y="45273"/>
                      <a:pt x="14600" y="45273"/>
                    </a:cubicBezTo>
                    <a:cubicBezTo>
                      <a:pt x="14426" y="45273"/>
                      <a:pt x="14259" y="45304"/>
                      <a:pt x="14111" y="45423"/>
                    </a:cubicBezTo>
                    <a:cubicBezTo>
                      <a:pt x="12682" y="45598"/>
                      <a:pt x="11429" y="46275"/>
                      <a:pt x="10151" y="46852"/>
                    </a:cubicBezTo>
                    <a:cubicBezTo>
                      <a:pt x="9975" y="46852"/>
                      <a:pt x="9850" y="46927"/>
                      <a:pt x="9775" y="47077"/>
                    </a:cubicBezTo>
                    <a:lnTo>
                      <a:pt x="9750" y="47077"/>
                    </a:lnTo>
                    <a:cubicBezTo>
                      <a:pt x="9098" y="47102"/>
                      <a:pt x="8522" y="47478"/>
                      <a:pt x="7895" y="47629"/>
                    </a:cubicBezTo>
                    <a:cubicBezTo>
                      <a:pt x="7795" y="47637"/>
                      <a:pt x="7692" y="47637"/>
                      <a:pt x="7589" y="47637"/>
                    </a:cubicBezTo>
                    <a:lnTo>
                      <a:pt x="7589" y="47637"/>
                    </a:lnTo>
                    <a:cubicBezTo>
                      <a:pt x="7383" y="47637"/>
                      <a:pt x="7177" y="47637"/>
                      <a:pt x="6993" y="47704"/>
                    </a:cubicBezTo>
                    <a:cubicBezTo>
                      <a:pt x="6809" y="47763"/>
                      <a:pt x="6632" y="47789"/>
                      <a:pt x="6461" y="47789"/>
                    </a:cubicBezTo>
                    <a:cubicBezTo>
                      <a:pt x="5979" y="47789"/>
                      <a:pt x="5545" y="47580"/>
                      <a:pt x="5138" y="47303"/>
                    </a:cubicBezTo>
                    <a:cubicBezTo>
                      <a:pt x="3935" y="46451"/>
                      <a:pt x="2757" y="45598"/>
                      <a:pt x="2005" y="44270"/>
                    </a:cubicBezTo>
                    <a:cubicBezTo>
                      <a:pt x="1780" y="43844"/>
                      <a:pt x="1479" y="43493"/>
                      <a:pt x="1053" y="43293"/>
                    </a:cubicBezTo>
                    <a:cubicBezTo>
                      <a:pt x="1053" y="43192"/>
                      <a:pt x="1053" y="43092"/>
                      <a:pt x="1053" y="42967"/>
                    </a:cubicBezTo>
                    <a:cubicBezTo>
                      <a:pt x="1003" y="41538"/>
                      <a:pt x="1103" y="40110"/>
                      <a:pt x="978" y="38681"/>
                    </a:cubicBezTo>
                    <a:cubicBezTo>
                      <a:pt x="953" y="38380"/>
                      <a:pt x="627" y="37904"/>
                      <a:pt x="1003" y="37779"/>
                    </a:cubicBezTo>
                    <a:cubicBezTo>
                      <a:pt x="1128" y="37729"/>
                      <a:pt x="1253" y="37679"/>
                      <a:pt x="1329" y="37628"/>
                    </a:cubicBezTo>
                    <a:cubicBezTo>
                      <a:pt x="1429" y="37628"/>
                      <a:pt x="1529" y="37654"/>
                      <a:pt x="1679" y="37679"/>
                    </a:cubicBezTo>
                    <a:cubicBezTo>
                      <a:pt x="2131" y="37779"/>
                      <a:pt x="2582" y="37879"/>
                      <a:pt x="3033" y="37979"/>
                    </a:cubicBezTo>
                    <a:cubicBezTo>
                      <a:pt x="5865" y="38506"/>
                      <a:pt x="8697" y="38907"/>
                      <a:pt x="11554" y="39032"/>
                    </a:cubicBezTo>
                    <a:cubicBezTo>
                      <a:pt x="12795" y="39235"/>
                      <a:pt x="14053" y="39290"/>
                      <a:pt x="15301" y="39290"/>
                    </a:cubicBezTo>
                    <a:cubicBezTo>
                      <a:pt x="15590" y="39290"/>
                      <a:pt x="15878" y="39287"/>
                      <a:pt x="16166" y="39283"/>
                    </a:cubicBezTo>
                    <a:cubicBezTo>
                      <a:pt x="17019" y="39414"/>
                      <a:pt x="17878" y="39449"/>
                      <a:pt x="18742" y="39449"/>
                    </a:cubicBezTo>
                    <a:cubicBezTo>
                      <a:pt x="19527" y="39449"/>
                      <a:pt x="20315" y="39420"/>
                      <a:pt x="21103" y="39408"/>
                    </a:cubicBezTo>
                    <a:cubicBezTo>
                      <a:pt x="21363" y="39408"/>
                      <a:pt x="21628" y="39430"/>
                      <a:pt x="21890" y="39430"/>
                    </a:cubicBezTo>
                    <a:cubicBezTo>
                      <a:pt x="22186" y="39430"/>
                      <a:pt x="22479" y="39402"/>
                      <a:pt x="22757" y="39283"/>
                    </a:cubicBezTo>
                    <a:cubicBezTo>
                      <a:pt x="22825" y="39339"/>
                      <a:pt x="22893" y="39365"/>
                      <a:pt x="22958" y="39365"/>
                    </a:cubicBezTo>
                    <a:cubicBezTo>
                      <a:pt x="23038" y="39365"/>
                      <a:pt x="23114" y="39326"/>
                      <a:pt x="23183" y="39258"/>
                    </a:cubicBezTo>
                    <a:lnTo>
                      <a:pt x="23985" y="39258"/>
                    </a:lnTo>
                    <a:cubicBezTo>
                      <a:pt x="24131" y="39250"/>
                      <a:pt x="24276" y="39248"/>
                      <a:pt x="24423" y="39248"/>
                    </a:cubicBezTo>
                    <a:cubicBezTo>
                      <a:pt x="24756" y="39248"/>
                      <a:pt x="25092" y="39261"/>
                      <a:pt x="25428" y="39261"/>
                    </a:cubicBezTo>
                    <a:cubicBezTo>
                      <a:pt x="25960" y="39261"/>
                      <a:pt x="26492" y="39228"/>
                      <a:pt x="27018" y="39057"/>
                    </a:cubicBezTo>
                    <a:cubicBezTo>
                      <a:pt x="28346" y="39057"/>
                      <a:pt x="29675" y="38932"/>
                      <a:pt x="31003" y="38631"/>
                    </a:cubicBezTo>
                    <a:cubicBezTo>
                      <a:pt x="31036" y="38628"/>
                      <a:pt x="31070" y="38627"/>
                      <a:pt x="31105" y="38627"/>
                    </a:cubicBezTo>
                    <a:cubicBezTo>
                      <a:pt x="31219" y="38627"/>
                      <a:pt x="31337" y="38638"/>
                      <a:pt x="31454" y="38638"/>
                    </a:cubicBezTo>
                    <a:cubicBezTo>
                      <a:pt x="31647" y="38638"/>
                      <a:pt x="31838" y="38609"/>
                      <a:pt x="32005" y="38456"/>
                    </a:cubicBezTo>
                    <a:cubicBezTo>
                      <a:pt x="33108" y="38430"/>
                      <a:pt x="34186" y="38230"/>
                      <a:pt x="35213" y="37854"/>
                    </a:cubicBezTo>
                    <a:cubicBezTo>
                      <a:pt x="36642" y="37704"/>
                      <a:pt x="37970" y="37303"/>
                      <a:pt x="39249" y="36676"/>
                    </a:cubicBezTo>
                    <a:cubicBezTo>
                      <a:pt x="39198" y="36626"/>
                      <a:pt x="39198" y="36576"/>
                      <a:pt x="39249" y="36576"/>
                    </a:cubicBezTo>
                    <a:cubicBezTo>
                      <a:pt x="39262" y="36569"/>
                      <a:pt x="39275" y="36566"/>
                      <a:pt x="39289" y="36566"/>
                    </a:cubicBezTo>
                    <a:cubicBezTo>
                      <a:pt x="39326" y="36566"/>
                      <a:pt x="39362" y="36589"/>
                      <a:pt x="39399" y="36626"/>
                    </a:cubicBezTo>
                    <a:cubicBezTo>
                      <a:pt x="39675" y="36601"/>
                      <a:pt x="39900" y="36501"/>
                      <a:pt x="40126" y="36375"/>
                    </a:cubicBezTo>
                    <a:close/>
                    <a:moveTo>
                      <a:pt x="1028" y="43994"/>
                    </a:moveTo>
                    <a:cubicBezTo>
                      <a:pt x="1128" y="44019"/>
                      <a:pt x="1203" y="44145"/>
                      <a:pt x="1278" y="44270"/>
                    </a:cubicBezTo>
                    <a:cubicBezTo>
                      <a:pt x="2005" y="45097"/>
                      <a:pt x="2481" y="46125"/>
                      <a:pt x="3384" y="46827"/>
                    </a:cubicBezTo>
                    <a:cubicBezTo>
                      <a:pt x="4088" y="47980"/>
                      <a:pt x="5418" y="48676"/>
                      <a:pt x="6778" y="48676"/>
                    </a:cubicBezTo>
                    <a:cubicBezTo>
                      <a:pt x="7160" y="48676"/>
                      <a:pt x="7546" y="48621"/>
                      <a:pt x="7920" y="48506"/>
                    </a:cubicBezTo>
                    <a:cubicBezTo>
                      <a:pt x="8121" y="48380"/>
                      <a:pt x="8371" y="48330"/>
                      <a:pt x="8597" y="48230"/>
                    </a:cubicBezTo>
                    <a:cubicBezTo>
                      <a:pt x="8672" y="48180"/>
                      <a:pt x="8747" y="48130"/>
                      <a:pt x="8822" y="48055"/>
                    </a:cubicBezTo>
                    <a:cubicBezTo>
                      <a:pt x="8958" y="48108"/>
                      <a:pt x="9083" y="48132"/>
                      <a:pt x="9198" y="48132"/>
                    </a:cubicBezTo>
                    <a:cubicBezTo>
                      <a:pt x="9573" y="48132"/>
                      <a:pt x="9851" y="47879"/>
                      <a:pt x="10100" y="47553"/>
                    </a:cubicBezTo>
                    <a:lnTo>
                      <a:pt x="10126" y="47553"/>
                    </a:lnTo>
                    <a:cubicBezTo>
                      <a:pt x="10226" y="47578"/>
                      <a:pt x="10301" y="47578"/>
                      <a:pt x="10401" y="47578"/>
                    </a:cubicBezTo>
                    <a:cubicBezTo>
                      <a:pt x="10602" y="47528"/>
                      <a:pt x="10777" y="47503"/>
                      <a:pt x="10953" y="47453"/>
                    </a:cubicBezTo>
                    <a:cubicBezTo>
                      <a:pt x="12106" y="46952"/>
                      <a:pt x="13334" y="46676"/>
                      <a:pt x="14537" y="46300"/>
                    </a:cubicBezTo>
                    <a:cubicBezTo>
                      <a:pt x="14762" y="46150"/>
                      <a:pt x="15038" y="46100"/>
                      <a:pt x="15314" y="46050"/>
                    </a:cubicBezTo>
                    <a:cubicBezTo>
                      <a:pt x="15389" y="46024"/>
                      <a:pt x="15489" y="45999"/>
                      <a:pt x="15564" y="45949"/>
                    </a:cubicBezTo>
                    <a:cubicBezTo>
                      <a:pt x="15564" y="45924"/>
                      <a:pt x="15589" y="45899"/>
                      <a:pt x="15589" y="45874"/>
                    </a:cubicBezTo>
                    <a:cubicBezTo>
                      <a:pt x="15614" y="45874"/>
                      <a:pt x="15664" y="45899"/>
                      <a:pt x="15664" y="45899"/>
                    </a:cubicBezTo>
                    <a:lnTo>
                      <a:pt x="15715" y="45874"/>
                    </a:lnTo>
                    <a:cubicBezTo>
                      <a:pt x="15765" y="45924"/>
                      <a:pt x="15815" y="45974"/>
                      <a:pt x="15890" y="45999"/>
                    </a:cubicBezTo>
                    <a:cubicBezTo>
                      <a:pt x="15948" y="46007"/>
                      <a:pt x="16004" y="46012"/>
                      <a:pt x="16057" y="46012"/>
                    </a:cubicBezTo>
                    <a:cubicBezTo>
                      <a:pt x="16188" y="46012"/>
                      <a:pt x="16302" y="45981"/>
                      <a:pt x="16391" y="45874"/>
                    </a:cubicBezTo>
                    <a:cubicBezTo>
                      <a:pt x="16446" y="45916"/>
                      <a:pt x="16502" y="45934"/>
                      <a:pt x="16557" y="45934"/>
                    </a:cubicBezTo>
                    <a:cubicBezTo>
                      <a:pt x="16602" y="45934"/>
                      <a:pt x="16647" y="45922"/>
                      <a:pt x="16692" y="45899"/>
                    </a:cubicBezTo>
                    <a:cubicBezTo>
                      <a:pt x="18772" y="46526"/>
                      <a:pt x="20176" y="48080"/>
                      <a:pt x="21629" y="49558"/>
                    </a:cubicBezTo>
                    <a:cubicBezTo>
                      <a:pt x="22106" y="50060"/>
                      <a:pt x="22607" y="50511"/>
                      <a:pt x="23258" y="50811"/>
                    </a:cubicBezTo>
                    <a:cubicBezTo>
                      <a:pt x="23459" y="50862"/>
                      <a:pt x="23685" y="50912"/>
                      <a:pt x="23885" y="50987"/>
                    </a:cubicBezTo>
                    <a:cubicBezTo>
                      <a:pt x="23985" y="51012"/>
                      <a:pt x="24060" y="51037"/>
                      <a:pt x="24161" y="51037"/>
                    </a:cubicBezTo>
                    <a:cubicBezTo>
                      <a:pt x="24197" y="51044"/>
                      <a:pt x="24234" y="51047"/>
                      <a:pt x="24271" y="51047"/>
                    </a:cubicBezTo>
                    <a:cubicBezTo>
                      <a:pt x="24362" y="51047"/>
                      <a:pt x="24455" y="51030"/>
                      <a:pt x="24562" y="51012"/>
                    </a:cubicBezTo>
                    <a:cubicBezTo>
                      <a:pt x="24587" y="50987"/>
                      <a:pt x="24637" y="50962"/>
                      <a:pt x="24687" y="50937"/>
                    </a:cubicBezTo>
                    <a:cubicBezTo>
                      <a:pt x="24779" y="50992"/>
                      <a:pt x="24868" y="51013"/>
                      <a:pt x="24956" y="51013"/>
                    </a:cubicBezTo>
                    <a:cubicBezTo>
                      <a:pt x="25107" y="51013"/>
                      <a:pt x="25255" y="50950"/>
                      <a:pt x="25414" y="50887"/>
                    </a:cubicBezTo>
                    <a:cubicBezTo>
                      <a:pt x="25489" y="50761"/>
                      <a:pt x="25589" y="50686"/>
                      <a:pt x="25690" y="50611"/>
                    </a:cubicBezTo>
                    <a:cubicBezTo>
                      <a:pt x="25740" y="50586"/>
                      <a:pt x="25765" y="50561"/>
                      <a:pt x="25815" y="50536"/>
                    </a:cubicBezTo>
                    <a:cubicBezTo>
                      <a:pt x="25890" y="50486"/>
                      <a:pt x="25965" y="50461"/>
                      <a:pt x="26065" y="50436"/>
                    </a:cubicBezTo>
                    <a:cubicBezTo>
                      <a:pt x="26466" y="50135"/>
                      <a:pt x="26842" y="49809"/>
                      <a:pt x="27168" y="49458"/>
                    </a:cubicBezTo>
                    <a:lnTo>
                      <a:pt x="28196" y="48305"/>
                    </a:lnTo>
                    <a:cubicBezTo>
                      <a:pt x="28722" y="48004"/>
                      <a:pt x="29274" y="47729"/>
                      <a:pt x="29800" y="47428"/>
                    </a:cubicBezTo>
                    <a:cubicBezTo>
                      <a:pt x="29825" y="47432"/>
                      <a:pt x="29850" y="47434"/>
                      <a:pt x="29875" y="47434"/>
                    </a:cubicBezTo>
                    <a:cubicBezTo>
                      <a:pt x="30000" y="47434"/>
                      <a:pt x="30121" y="47382"/>
                      <a:pt x="30226" y="47278"/>
                    </a:cubicBezTo>
                    <a:lnTo>
                      <a:pt x="30301" y="47278"/>
                    </a:lnTo>
                    <a:lnTo>
                      <a:pt x="30401" y="47253"/>
                    </a:lnTo>
                    <a:cubicBezTo>
                      <a:pt x="30727" y="47278"/>
                      <a:pt x="31053" y="47278"/>
                      <a:pt x="31379" y="47278"/>
                    </a:cubicBezTo>
                    <a:cubicBezTo>
                      <a:pt x="32331" y="47603"/>
                      <a:pt x="33183" y="48105"/>
                      <a:pt x="34010" y="48656"/>
                    </a:cubicBezTo>
                    <a:cubicBezTo>
                      <a:pt x="34336" y="49032"/>
                      <a:pt x="34812" y="49157"/>
                      <a:pt x="35213" y="49433"/>
                    </a:cubicBezTo>
                    <a:cubicBezTo>
                      <a:pt x="35448" y="49613"/>
                      <a:pt x="35708" y="49755"/>
                      <a:pt x="35994" y="49755"/>
                    </a:cubicBezTo>
                    <a:cubicBezTo>
                      <a:pt x="36106" y="49755"/>
                      <a:pt x="36222" y="49733"/>
                      <a:pt x="36341" y="49684"/>
                    </a:cubicBezTo>
                    <a:lnTo>
                      <a:pt x="36366" y="49684"/>
                    </a:lnTo>
                    <a:cubicBezTo>
                      <a:pt x="36366" y="49759"/>
                      <a:pt x="36391" y="49809"/>
                      <a:pt x="36391" y="49859"/>
                    </a:cubicBezTo>
                    <a:cubicBezTo>
                      <a:pt x="36523" y="49880"/>
                      <a:pt x="36656" y="49890"/>
                      <a:pt x="36788" y="49890"/>
                    </a:cubicBezTo>
                    <a:cubicBezTo>
                      <a:pt x="37784" y="49890"/>
                      <a:pt x="38744" y="49327"/>
                      <a:pt x="39098" y="48531"/>
                    </a:cubicBezTo>
                    <a:cubicBezTo>
                      <a:pt x="39374" y="48506"/>
                      <a:pt x="39449" y="48255"/>
                      <a:pt x="39599" y="48055"/>
                    </a:cubicBezTo>
                    <a:cubicBezTo>
                      <a:pt x="39700" y="48030"/>
                      <a:pt x="39775" y="47954"/>
                      <a:pt x="39800" y="47854"/>
                    </a:cubicBezTo>
                    <a:cubicBezTo>
                      <a:pt x="39800" y="47854"/>
                      <a:pt x="39775" y="47829"/>
                      <a:pt x="39775" y="47829"/>
                    </a:cubicBezTo>
                    <a:cubicBezTo>
                      <a:pt x="39850" y="47654"/>
                      <a:pt x="39925" y="47453"/>
                      <a:pt x="40000" y="47278"/>
                    </a:cubicBezTo>
                    <a:cubicBezTo>
                      <a:pt x="40201" y="47002"/>
                      <a:pt x="40376" y="46726"/>
                      <a:pt x="40527" y="46426"/>
                    </a:cubicBezTo>
                    <a:cubicBezTo>
                      <a:pt x="40552" y="46451"/>
                      <a:pt x="40552" y="46476"/>
                      <a:pt x="40577" y="46501"/>
                    </a:cubicBezTo>
                    <a:cubicBezTo>
                      <a:pt x="40752" y="49057"/>
                      <a:pt x="40552" y="51639"/>
                      <a:pt x="40527" y="54220"/>
                    </a:cubicBezTo>
                    <a:cubicBezTo>
                      <a:pt x="40527" y="54421"/>
                      <a:pt x="40527" y="54646"/>
                      <a:pt x="40527" y="54847"/>
                    </a:cubicBezTo>
                    <a:cubicBezTo>
                      <a:pt x="40527" y="55799"/>
                      <a:pt x="40552" y="56751"/>
                      <a:pt x="40502" y="57729"/>
                    </a:cubicBezTo>
                    <a:cubicBezTo>
                      <a:pt x="40477" y="62040"/>
                      <a:pt x="40552" y="66375"/>
                      <a:pt x="40426" y="70711"/>
                    </a:cubicBezTo>
                    <a:cubicBezTo>
                      <a:pt x="40351" y="73970"/>
                      <a:pt x="40251" y="77228"/>
                      <a:pt x="40326" y="80486"/>
                    </a:cubicBezTo>
                    <a:cubicBezTo>
                      <a:pt x="40326" y="80711"/>
                      <a:pt x="40326" y="80962"/>
                      <a:pt x="40301" y="81213"/>
                    </a:cubicBezTo>
                    <a:cubicBezTo>
                      <a:pt x="40326" y="82516"/>
                      <a:pt x="40301" y="83844"/>
                      <a:pt x="40326" y="85173"/>
                    </a:cubicBezTo>
                    <a:cubicBezTo>
                      <a:pt x="40326" y="85348"/>
                      <a:pt x="40326" y="85523"/>
                      <a:pt x="40326" y="85724"/>
                    </a:cubicBezTo>
                    <a:cubicBezTo>
                      <a:pt x="39950" y="86150"/>
                      <a:pt x="39449" y="86426"/>
                      <a:pt x="39023" y="86752"/>
                    </a:cubicBezTo>
                    <a:lnTo>
                      <a:pt x="38998" y="86752"/>
                    </a:lnTo>
                    <a:cubicBezTo>
                      <a:pt x="38948" y="86827"/>
                      <a:pt x="38873" y="86877"/>
                      <a:pt x="38822" y="86927"/>
                    </a:cubicBezTo>
                    <a:cubicBezTo>
                      <a:pt x="38522" y="86952"/>
                      <a:pt x="38321" y="87077"/>
                      <a:pt x="38196" y="87328"/>
                    </a:cubicBezTo>
                    <a:cubicBezTo>
                      <a:pt x="37269" y="87554"/>
                      <a:pt x="36467" y="88055"/>
                      <a:pt x="35589" y="88356"/>
                    </a:cubicBezTo>
                    <a:cubicBezTo>
                      <a:pt x="34612" y="88581"/>
                      <a:pt x="33760" y="89107"/>
                      <a:pt x="32782" y="89283"/>
                    </a:cubicBezTo>
                    <a:cubicBezTo>
                      <a:pt x="32632" y="89308"/>
                      <a:pt x="32532" y="89458"/>
                      <a:pt x="32381" y="89559"/>
                    </a:cubicBezTo>
                    <a:lnTo>
                      <a:pt x="32181" y="89559"/>
                    </a:lnTo>
                    <a:cubicBezTo>
                      <a:pt x="32146" y="89554"/>
                      <a:pt x="32112" y="89551"/>
                      <a:pt x="32078" y="89551"/>
                    </a:cubicBezTo>
                    <a:cubicBezTo>
                      <a:pt x="31770" y="89551"/>
                      <a:pt x="31497" y="89739"/>
                      <a:pt x="31203" y="89784"/>
                    </a:cubicBezTo>
                    <a:cubicBezTo>
                      <a:pt x="30477" y="90035"/>
                      <a:pt x="29750" y="90185"/>
                      <a:pt x="28973" y="90185"/>
                    </a:cubicBezTo>
                    <a:cubicBezTo>
                      <a:pt x="28847" y="90185"/>
                      <a:pt x="28722" y="90185"/>
                      <a:pt x="28622" y="90160"/>
                    </a:cubicBezTo>
                    <a:cubicBezTo>
                      <a:pt x="28522" y="90310"/>
                      <a:pt x="28346" y="90361"/>
                      <a:pt x="28171" y="90361"/>
                    </a:cubicBezTo>
                    <a:cubicBezTo>
                      <a:pt x="27688" y="90361"/>
                      <a:pt x="27227" y="90592"/>
                      <a:pt x="26729" y="90592"/>
                    </a:cubicBezTo>
                    <a:cubicBezTo>
                      <a:pt x="26683" y="90592"/>
                      <a:pt x="26638" y="90590"/>
                      <a:pt x="26592" y="90586"/>
                    </a:cubicBezTo>
                    <a:cubicBezTo>
                      <a:pt x="26503" y="90574"/>
                      <a:pt x="26417" y="90568"/>
                      <a:pt x="26334" y="90568"/>
                    </a:cubicBezTo>
                    <a:cubicBezTo>
                      <a:pt x="26063" y="90568"/>
                      <a:pt x="25819" y="90633"/>
                      <a:pt x="25589" y="90787"/>
                    </a:cubicBezTo>
                    <a:cubicBezTo>
                      <a:pt x="25380" y="90771"/>
                      <a:pt x="25171" y="90760"/>
                      <a:pt x="24963" y="90760"/>
                    </a:cubicBezTo>
                    <a:cubicBezTo>
                      <a:pt x="24497" y="90760"/>
                      <a:pt x="24035" y="90814"/>
                      <a:pt x="23584" y="90987"/>
                    </a:cubicBezTo>
                    <a:lnTo>
                      <a:pt x="23158" y="90987"/>
                    </a:lnTo>
                    <a:cubicBezTo>
                      <a:pt x="22281" y="90987"/>
                      <a:pt x="21379" y="90987"/>
                      <a:pt x="20502" y="90962"/>
                    </a:cubicBezTo>
                    <a:cubicBezTo>
                      <a:pt x="20423" y="90962"/>
                      <a:pt x="20346" y="90958"/>
                      <a:pt x="20271" y="90958"/>
                    </a:cubicBezTo>
                    <a:cubicBezTo>
                      <a:pt x="20085" y="90958"/>
                      <a:pt x="19911" y="90984"/>
                      <a:pt x="19750" y="91163"/>
                    </a:cubicBezTo>
                    <a:lnTo>
                      <a:pt x="19374" y="91163"/>
                    </a:lnTo>
                    <a:cubicBezTo>
                      <a:pt x="19121" y="90991"/>
                      <a:pt x="18848" y="90955"/>
                      <a:pt x="18568" y="90955"/>
                    </a:cubicBezTo>
                    <a:cubicBezTo>
                      <a:pt x="18371" y="90955"/>
                      <a:pt x="18170" y="90973"/>
                      <a:pt x="17971" y="90973"/>
                    </a:cubicBezTo>
                    <a:cubicBezTo>
                      <a:pt x="17836" y="90973"/>
                      <a:pt x="17701" y="90965"/>
                      <a:pt x="17569" y="90937"/>
                    </a:cubicBezTo>
                    <a:cubicBezTo>
                      <a:pt x="17494" y="90887"/>
                      <a:pt x="17419" y="90837"/>
                      <a:pt x="17344" y="90787"/>
                    </a:cubicBezTo>
                    <a:cubicBezTo>
                      <a:pt x="17190" y="90741"/>
                      <a:pt x="17037" y="90695"/>
                      <a:pt x="16877" y="90695"/>
                    </a:cubicBezTo>
                    <a:cubicBezTo>
                      <a:pt x="16777" y="90695"/>
                      <a:pt x="16674" y="90713"/>
                      <a:pt x="16567" y="90762"/>
                    </a:cubicBezTo>
                    <a:lnTo>
                      <a:pt x="16166" y="90762"/>
                    </a:lnTo>
                    <a:cubicBezTo>
                      <a:pt x="16093" y="90870"/>
                      <a:pt x="16020" y="90907"/>
                      <a:pt x="15949" y="90907"/>
                    </a:cubicBezTo>
                    <a:cubicBezTo>
                      <a:pt x="15823" y="90907"/>
                      <a:pt x="15701" y="90794"/>
                      <a:pt x="15589" y="90762"/>
                    </a:cubicBezTo>
                    <a:lnTo>
                      <a:pt x="14762" y="90762"/>
                    </a:lnTo>
                    <a:cubicBezTo>
                      <a:pt x="14537" y="90581"/>
                      <a:pt x="14296" y="90538"/>
                      <a:pt x="14051" y="90538"/>
                    </a:cubicBezTo>
                    <a:cubicBezTo>
                      <a:pt x="13824" y="90538"/>
                      <a:pt x="13595" y="90575"/>
                      <a:pt x="13371" y="90575"/>
                    </a:cubicBezTo>
                    <a:cubicBezTo>
                      <a:pt x="13299" y="90575"/>
                      <a:pt x="13228" y="90571"/>
                      <a:pt x="13158" y="90561"/>
                    </a:cubicBezTo>
                    <a:cubicBezTo>
                      <a:pt x="13083" y="90386"/>
                      <a:pt x="12933" y="90361"/>
                      <a:pt x="12757" y="90361"/>
                    </a:cubicBezTo>
                    <a:lnTo>
                      <a:pt x="12356" y="90361"/>
                    </a:lnTo>
                    <a:cubicBezTo>
                      <a:pt x="12356" y="90285"/>
                      <a:pt x="12356" y="90235"/>
                      <a:pt x="12356" y="90160"/>
                    </a:cubicBezTo>
                    <a:lnTo>
                      <a:pt x="12055" y="90160"/>
                    </a:lnTo>
                    <a:cubicBezTo>
                      <a:pt x="11905" y="90085"/>
                      <a:pt x="11730" y="90060"/>
                      <a:pt x="11554" y="90035"/>
                    </a:cubicBezTo>
                    <a:cubicBezTo>
                      <a:pt x="11429" y="90035"/>
                      <a:pt x="11329" y="90035"/>
                      <a:pt x="11228" y="90110"/>
                    </a:cubicBezTo>
                    <a:cubicBezTo>
                      <a:pt x="11203" y="90110"/>
                      <a:pt x="11178" y="90085"/>
                      <a:pt x="11178" y="90060"/>
                    </a:cubicBezTo>
                    <a:cubicBezTo>
                      <a:pt x="10752" y="89734"/>
                      <a:pt x="10251" y="89709"/>
                      <a:pt x="9800" y="89534"/>
                    </a:cubicBezTo>
                    <a:cubicBezTo>
                      <a:pt x="9654" y="89437"/>
                      <a:pt x="9499" y="89410"/>
                      <a:pt x="9339" y="89410"/>
                    </a:cubicBezTo>
                    <a:cubicBezTo>
                      <a:pt x="9144" y="89410"/>
                      <a:pt x="8944" y="89450"/>
                      <a:pt x="8750" y="89450"/>
                    </a:cubicBezTo>
                    <a:cubicBezTo>
                      <a:pt x="8610" y="89450"/>
                      <a:pt x="8474" y="89429"/>
                      <a:pt x="8346" y="89358"/>
                    </a:cubicBezTo>
                    <a:cubicBezTo>
                      <a:pt x="7594" y="89158"/>
                      <a:pt x="6767" y="89158"/>
                      <a:pt x="6141" y="88556"/>
                    </a:cubicBezTo>
                    <a:lnTo>
                      <a:pt x="5940" y="88556"/>
                    </a:lnTo>
                    <a:cubicBezTo>
                      <a:pt x="5840" y="88280"/>
                      <a:pt x="5639" y="88155"/>
                      <a:pt x="5339" y="88155"/>
                    </a:cubicBezTo>
                    <a:lnTo>
                      <a:pt x="5138" y="88155"/>
                    </a:lnTo>
                    <a:cubicBezTo>
                      <a:pt x="5088" y="88155"/>
                      <a:pt x="5013" y="88155"/>
                      <a:pt x="4963" y="88180"/>
                    </a:cubicBezTo>
                    <a:cubicBezTo>
                      <a:pt x="4612" y="88030"/>
                      <a:pt x="4336" y="87779"/>
                      <a:pt x="3960" y="87754"/>
                    </a:cubicBezTo>
                    <a:cubicBezTo>
                      <a:pt x="3735" y="87503"/>
                      <a:pt x="3484" y="87378"/>
                      <a:pt x="3158" y="87328"/>
                    </a:cubicBezTo>
                    <a:cubicBezTo>
                      <a:pt x="2907" y="86927"/>
                      <a:pt x="2356" y="86852"/>
                      <a:pt x="2131" y="86376"/>
                    </a:cubicBezTo>
                    <a:cubicBezTo>
                      <a:pt x="1780" y="86025"/>
                      <a:pt x="1554" y="85649"/>
                      <a:pt x="1429" y="85248"/>
                    </a:cubicBezTo>
                    <a:cubicBezTo>
                      <a:pt x="1404" y="84646"/>
                      <a:pt x="1404" y="84070"/>
                      <a:pt x="1454" y="83493"/>
                    </a:cubicBezTo>
                    <a:cubicBezTo>
                      <a:pt x="1379" y="82842"/>
                      <a:pt x="1604" y="82140"/>
                      <a:pt x="1253" y="81538"/>
                    </a:cubicBezTo>
                    <a:cubicBezTo>
                      <a:pt x="1253" y="81438"/>
                      <a:pt x="1278" y="81338"/>
                      <a:pt x="1278" y="81263"/>
                    </a:cubicBezTo>
                    <a:cubicBezTo>
                      <a:pt x="1203" y="80962"/>
                      <a:pt x="1228" y="80686"/>
                      <a:pt x="1278" y="80386"/>
                    </a:cubicBezTo>
                    <a:cubicBezTo>
                      <a:pt x="1278" y="80285"/>
                      <a:pt x="1278" y="80185"/>
                      <a:pt x="1253" y="80085"/>
                    </a:cubicBezTo>
                    <a:cubicBezTo>
                      <a:pt x="1253" y="80035"/>
                      <a:pt x="1228" y="79985"/>
                      <a:pt x="1228" y="79934"/>
                    </a:cubicBezTo>
                    <a:cubicBezTo>
                      <a:pt x="1203" y="77729"/>
                      <a:pt x="1228" y="75523"/>
                      <a:pt x="1228" y="73318"/>
                    </a:cubicBezTo>
                    <a:cubicBezTo>
                      <a:pt x="1228" y="73193"/>
                      <a:pt x="1228" y="73092"/>
                      <a:pt x="1228" y="72967"/>
                    </a:cubicBezTo>
                    <a:cubicBezTo>
                      <a:pt x="1203" y="72691"/>
                      <a:pt x="1203" y="72441"/>
                      <a:pt x="1203" y="72165"/>
                    </a:cubicBezTo>
                    <a:cubicBezTo>
                      <a:pt x="1203" y="71814"/>
                      <a:pt x="1203" y="71463"/>
                      <a:pt x="1203" y="71112"/>
                    </a:cubicBezTo>
                    <a:cubicBezTo>
                      <a:pt x="1203" y="71012"/>
                      <a:pt x="1203" y="70912"/>
                      <a:pt x="1178" y="70812"/>
                    </a:cubicBezTo>
                    <a:cubicBezTo>
                      <a:pt x="1178" y="70736"/>
                      <a:pt x="1178" y="70636"/>
                      <a:pt x="1178" y="70536"/>
                    </a:cubicBezTo>
                    <a:cubicBezTo>
                      <a:pt x="1178" y="70411"/>
                      <a:pt x="1153" y="70285"/>
                      <a:pt x="1153" y="70135"/>
                    </a:cubicBezTo>
                    <a:cubicBezTo>
                      <a:pt x="1153" y="70010"/>
                      <a:pt x="1128" y="69884"/>
                      <a:pt x="1103" y="69759"/>
                    </a:cubicBezTo>
                    <a:cubicBezTo>
                      <a:pt x="1053" y="69609"/>
                      <a:pt x="1028" y="69458"/>
                      <a:pt x="1053" y="69308"/>
                    </a:cubicBezTo>
                    <a:cubicBezTo>
                      <a:pt x="1078" y="69183"/>
                      <a:pt x="1078" y="69082"/>
                      <a:pt x="1028" y="68957"/>
                    </a:cubicBezTo>
                    <a:cubicBezTo>
                      <a:pt x="978" y="68932"/>
                      <a:pt x="953" y="68882"/>
                      <a:pt x="953" y="68857"/>
                    </a:cubicBezTo>
                    <a:cubicBezTo>
                      <a:pt x="953" y="68832"/>
                      <a:pt x="953" y="68807"/>
                      <a:pt x="953" y="68807"/>
                    </a:cubicBezTo>
                    <a:cubicBezTo>
                      <a:pt x="953" y="68756"/>
                      <a:pt x="978" y="68731"/>
                      <a:pt x="1028" y="68681"/>
                    </a:cubicBezTo>
                    <a:cubicBezTo>
                      <a:pt x="1053" y="68606"/>
                      <a:pt x="1078" y="68531"/>
                      <a:pt x="1078" y="68431"/>
                    </a:cubicBezTo>
                    <a:cubicBezTo>
                      <a:pt x="1128" y="68205"/>
                      <a:pt x="1253" y="67980"/>
                      <a:pt x="1253" y="67754"/>
                    </a:cubicBezTo>
                    <a:cubicBezTo>
                      <a:pt x="1228" y="63543"/>
                      <a:pt x="1278" y="59333"/>
                      <a:pt x="1228" y="55122"/>
                    </a:cubicBezTo>
                    <a:cubicBezTo>
                      <a:pt x="1153" y="51438"/>
                      <a:pt x="1178" y="47779"/>
                      <a:pt x="1028" y="44120"/>
                    </a:cubicBezTo>
                    <a:cubicBezTo>
                      <a:pt x="1028" y="44070"/>
                      <a:pt x="1028" y="44045"/>
                      <a:pt x="1028" y="43994"/>
                    </a:cubicBezTo>
                    <a:close/>
                    <a:moveTo>
                      <a:pt x="40326" y="86601"/>
                    </a:moveTo>
                    <a:cubicBezTo>
                      <a:pt x="40326" y="86626"/>
                      <a:pt x="40326" y="86651"/>
                      <a:pt x="40326" y="86676"/>
                    </a:cubicBezTo>
                    <a:cubicBezTo>
                      <a:pt x="40351" y="88556"/>
                      <a:pt x="40351" y="88556"/>
                      <a:pt x="38572" y="89308"/>
                    </a:cubicBezTo>
                    <a:cubicBezTo>
                      <a:pt x="37670" y="89709"/>
                      <a:pt x="36717" y="90060"/>
                      <a:pt x="35765" y="90361"/>
                    </a:cubicBezTo>
                    <a:cubicBezTo>
                      <a:pt x="30668" y="92015"/>
                      <a:pt x="25455" y="92757"/>
                      <a:pt x="20125" y="92757"/>
                    </a:cubicBezTo>
                    <a:cubicBezTo>
                      <a:pt x="19401" y="92757"/>
                      <a:pt x="18674" y="92743"/>
                      <a:pt x="17945" y="92716"/>
                    </a:cubicBezTo>
                    <a:cubicBezTo>
                      <a:pt x="13659" y="92566"/>
                      <a:pt x="9524" y="91914"/>
                      <a:pt x="5514" y="90411"/>
                    </a:cubicBezTo>
                    <a:cubicBezTo>
                      <a:pt x="5261" y="90326"/>
                      <a:pt x="5020" y="90208"/>
                      <a:pt x="4767" y="90208"/>
                    </a:cubicBezTo>
                    <a:cubicBezTo>
                      <a:pt x="4644" y="90208"/>
                      <a:pt x="4518" y="90236"/>
                      <a:pt x="4386" y="90310"/>
                    </a:cubicBezTo>
                    <a:cubicBezTo>
                      <a:pt x="4361" y="90285"/>
                      <a:pt x="4361" y="90260"/>
                      <a:pt x="4336" y="90260"/>
                    </a:cubicBezTo>
                    <a:cubicBezTo>
                      <a:pt x="4336" y="90235"/>
                      <a:pt x="4336" y="90235"/>
                      <a:pt x="4336" y="90210"/>
                    </a:cubicBezTo>
                    <a:cubicBezTo>
                      <a:pt x="4286" y="90135"/>
                      <a:pt x="4211" y="90085"/>
                      <a:pt x="4161" y="90035"/>
                    </a:cubicBezTo>
                    <a:cubicBezTo>
                      <a:pt x="4085" y="89985"/>
                      <a:pt x="4010" y="89935"/>
                      <a:pt x="3935" y="89909"/>
                    </a:cubicBezTo>
                    <a:cubicBezTo>
                      <a:pt x="3835" y="89834"/>
                      <a:pt x="3735" y="89734"/>
                      <a:pt x="3634" y="89659"/>
                    </a:cubicBezTo>
                    <a:cubicBezTo>
                      <a:pt x="3233" y="89408"/>
                      <a:pt x="2857" y="89132"/>
                      <a:pt x="2431" y="88932"/>
                    </a:cubicBezTo>
                    <a:cubicBezTo>
                      <a:pt x="1629" y="88581"/>
                      <a:pt x="1278" y="87980"/>
                      <a:pt x="1404" y="87102"/>
                    </a:cubicBezTo>
                    <a:cubicBezTo>
                      <a:pt x="1404" y="86952"/>
                      <a:pt x="1429" y="86777"/>
                      <a:pt x="1429" y="86626"/>
                    </a:cubicBezTo>
                    <a:cubicBezTo>
                      <a:pt x="1479" y="86726"/>
                      <a:pt x="1579" y="86752"/>
                      <a:pt x="1704" y="86777"/>
                    </a:cubicBezTo>
                    <a:cubicBezTo>
                      <a:pt x="2005" y="87203"/>
                      <a:pt x="2506" y="87353"/>
                      <a:pt x="2933" y="87579"/>
                    </a:cubicBezTo>
                    <a:cubicBezTo>
                      <a:pt x="3108" y="87904"/>
                      <a:pt x="3434" y="88030"/>
                      <a:pt x="3735" y="88155"/>
                    </a:cubicBezTo>
                    <a:cubicBezTo>
                      <a:pt x="3960" y="88356"/>
                      <a:pt x="4211" y="88506"/>
                      <a:pt x="4486" y="88581"/>
                    </a:cubicBezTo>
                    <a:cubicBezTo>
                      <a:pt x="4562" y="88681"/>
                      <a:pt x="4637" y="88731"/>
                      <a:pt x="4737" y="88731"/>
                    </a:cubicBezTo>
                    <a:cubicBezTo>
                      <a:pt x="4812" y="88731"/>
                      <a:pt x="4862" y="88757"/>
                      <a:pt x="4938" y="88757"/>
                    </a:cubicBezTo>
                    <a:cubicBezTo>
                      <a:pt x="6993" y="89734"/>
                      <a:pt x="9148" y="90336"/>
                      <a:pt x="11354" y="90737"/>
                    </a:cubicBezTo>
                    <a:cubicBezTo>
                      <a:pt x="11744" y="90867"/>
                      <a:pt x="12135" y="90997"/>
                      <a:pt x="12542" y="90997"/>
                    </a:cubicBezTo>
                    <a:cubicBezTo>
                      <a:pt x="12605" y="90997"/>
                      <a:pt x="12668" y="90994"/>
                      <a:pt x="12732" y="90987"/>
                    </a:cubicBezTo>
                    <a:cubicBezTo>
                      <a:pt x="13108" y="91213"/>
                      <a:pt x="13534" y="91138"/>
                      <a:pt x="13960" y="91163"/>
                    </a:cubicBezTo>
                    <a:lnTo>
                      <a:pt x="13985" y="91163"/>
                    </a:lnTo>
                    <a:cubicBezTo>
                      <a:pt x="14054" y="91259"/>
                      <a:pt x="14123" y="91317"/>
                      <a:pt x="14196" y="91317"/>
                    </a:cubicBezTo>
                    <a:cubicBezTo>
                      <a:pt x="14256" y="91317"/>
                      <a:pt x="14318" y="91278"/>
                      <a:pt x="14386" y="91188"/>
                    </a:cubicBezTo>
                    <a:lnTo>
                      <a:pt x="14461" y="91213"/>
                    </a:lnTo>
                    <a:cubicBezTo>
                      <a:pt x="14461" y="91213"/>
                      <a:pt x="14562" y="91163"/>
                      <a:pt x="14562" y="91163"/>
                    </a:cubicBezTo>
                    <a:cubicBezTo>
                      <a:pt x="14750" y="91319"/>
                      <a:pt x="14957" y="91349"/>
                      <a:pt x="15172" y="91349"/>
                    </a:cubicBezTo>
                    <a:cubicBezTo>
                      <a:pt x="15301" y="91349"/>
                      <a:pt x="15433" y="91338"/>
                      <a:pt x="15564" y="91338"/>
                    </a:cubicBezTo>
                    <a:cubicBezTo>
                      <a:pt x="16355" y="91531"/>
                      <a:pt x="17146" y="91589"/>
                      <a:pt x="17945" y="91589"/>
                    </a:cubicBezTo>
                    <a:cubicBezTo>
                      <a:pt x="18286" y="91589"/>
                      <a:pt x="18628" y="91579"/>
                      <a:pt x="18973" y="91564"/>
                    </a:cubicBezTo>
                    <a:lnTo>
                      <a:pt x="19173" y="91564"/>
                    </a:lnTo>
                    <a:cubicBezTo>
                      <a:pt x="19611" y="91605"/>
                      <a:pt x="20050" y="91620"/>
                      <a:pt x="20490" y="91620"/>
                    </a:cubicBezTo>
                    <a:cubicBezTo>
                      <a:pt x="21664" y="91620"/>
                      <a:pt x="22844" y="91513"/>
                      <a:pt x="24010" y="91513"/>
                    </a:cubicBezTo>
                    <a:cubicBezTo>
                      <a:pt x="24537" y="91513"/>
                      <a:pt x="25138" y="91488"/>
                      <a:pt x="25589" y="91087"/>
                    </a:cubicBezTo>
                    <a:cubicBezTo>
                      <a:pt x="25589" y="91087"/>
                      <a:pt x="25664" y="91138"/>
                      <a:pt x="25664" y="91138"/>
                    </a:cubicBezTo>
                    <a:cubicBezTo>
                      <a:pt x="25664" y="91138"/>
                      <a:pt x="25765" y="91112"/>
                      <a:pt x="25765" y="91112"/>
                    </a:cubicBezTo>
                    <a:cubicBezTo>
                      <a:pt x="25859" y="91261"/>
                      <a:pt x="25976" y="91330"/>
                      <a:pt x="26103" y="91330"/>
                    </a:cubicBezTo>
                    <a:cubicBezTo>
                      <a:pt x="26211" y="91330"/>
                      <a:pt x="26326" y="91280"/>
                      <a:pt x="26441" y="91188"/>
                    </a:cubicBezTo>
                    <a:lnTo>
                      <a:pt x="26517" y="91213"/>
                    </a:lnTo>
                    <a:cubicBezTo>
                      <a:pt x="26517" y="91213"/>
                      <a:pt x="26592" y="91163"/>
                      <a:pt x="26592" y="91163"/>
                    </a:cubicBezTo>
                    <a:cubicBezTo>
                      <a:pt x="27193" y="91112"/>
                      <a:pt x="27795" y="91037"/>
                      <a:pt x="28396" y="90962"/>
                    </a:cubicBezTo>
                    <a:cubicBezTo>
                      <a:pt x="29324" y="90812"/>
                      <a:pt x="30301" y="90711"/>
                      <a:pt x="31203" y="90361"/>
                    </a:cubicBezTo>
                    <a:cubicBezTo>
                      <a:pt x="31227" y="90363"/>
                      <a:pt x="31250" y="90364"/>
                      <a:pt x="31272" y="90364"/>
                    </a:cubicBezTo>
                    <a:cubicBezTo>
                      <a:pt x="31466" y="90364"/>
                      <a:pt x="31625" y="90272"/>
                      <a:pt x="31805" y="90160"/>
                    </a:cubicBezTo>
                    <a:cubicBezTo>
                      <a:pt x="32356" y="90160"/>
                      <a:pt x="32883" y="89960"/>
                      <a:pt x="33409" y="89759"/>
                    </a:cubicBezTo>
                    <a:cubicBezTo>
                      <a:pt x="34086" y="89483"/>
                      <a:pt x="34812" y="89408"/>
                      <a:pt x="35439" y="88982"/>
                    </a:cubicBezTo>
                    <a:cubicBezTo>
                      <a:pt x="35467" y="88984"/>
                      <a:pt x="35495" y="88985"/>
                      <a:pt x="35523" y="88985"/>
                    </a:cubicBezTo>
                    <a:cubicBezTo>
                      <a:pt x="35813" y="88985"/>
                      <a:pt x="36062" y="88871"/>
                      <a:pt x="36291" y="88757"/>
                    </a:cubicBezTo>
                    <a:cubicBezTo>
                      <a:pt x="37093" y="88381"/>
                      <a:pt x="37870" y="87980"/>
                      <a:pt x="38647" y="87579"/>
                    </a:cubicBezTo>
                    <a:cubicBezTo>
                      <a:pt x="38923" y="87554"/>
                      <a:pt x="39098" y="87378"/>
                      <a:pt x="39223" y="87153"/>
                    </a:cubicBezTo>
                    <a:cubicBezTo>
                      <a:pt x="39650" y="87153"/>
                      <a:pt x="39925" y="86726"/>
                      <a:pt x="40326" y="86601"/>
                    </a:cubicBezTo>
                    <a:close/>
                    <a:moveTo>
                      <a:pt x="55170" y="1"/>
                    </a:moveTo>
                    <a:cubicBezTo>
                      <a:pt x="55085" y="1"/>
                      <a:pt x="54991" y="4"/>
                      <a:pt x="54888" y="9"/>
                    </a:cubicBezTo>
                    <a:cubicBezTo>
                      <a:pt x="53133" y="135"/>
                      <a:pt x="51379" y="210"/>
                      <a:pt x="49675" y="711"/>
                    </a:cubicBezTo>
                    <a:cubicBezTo>
                      <a:pt x="49198" y="836"/>
                      <a:pt x="48697" y="962"/>
                      <a:pt x="48196" y="962"/>
                    </a:cubicBezTo>
                    <a:cubicBezTo>
                      <a:pt x="47569" y="962"/>
                      <a:pt x="47218" y="1237"/>
                      <a:pt x="46893" y="1814"/>
                    </a:cubicBezTo>
                    <a:cubicBezTo>
                      <a:pt x="45213" y="5072"/>
                      <a:pt x="43484" y="8305"/>
                      <a:pt x="41730" y="11513"/>
                    </a:cubicBezTo>
                    <a:cubicBezTo>
                      <a:pt x="40301" y="14120"/>
                      <a:pt x="38923" y="16726"/>
                      <a:pt x="37594" y="19383"/>
                    </a:cubicBezTo>
                    <a:cubicBezTo>
                      <a:pt x="37118" y="20360"/>
                      <a:pt x="36517" y="21288"/>
                      <a:pt x="36166" y="22340"/>
                    </a:cubicBezTo>
                    <a:cubicBezTo>
                      <a:pt x="36066" y="22390"/>
                      <a:pt x="36015" y="22491"/>
                      <a:pt x="36015" y="22616"/>
                    </a:cubicBezTo>
                    <a:cubicBezTo>
                      <a:pt x="35965" y="22641"/>
                      <a:pt x="35965" y="22666"/>
                      <a:pt x="35965" y="22741"/>
                    </a:cubicBezTo>
                    <a:cubicBezTo>
                      <a:pt x="35865" y="22791"/>
                      <a:pt x="35840" y="22892"/>
                      <a:pt x="35815" y="23017"/>
                    </a:cubicBezTo>
                    <a:lnTo>
                      <a:pt x="35815" y="23042"/>
                    </a:lnTo>
                    <a:cubicBezTo>
                      <a:pt x="35665" y="23117"/>
                      <a:pt x="35589" y="23242"/>
                      <a:pt x="35564" y="23393"/>
                    </a:cubicBezTo>
                    <a:cubicBezTo>
                      <a:pt x="35414" y="23493"/>
                      <a:pt x="35414" y="23668"/>
                      <a:pt x="35414" y="23819"/>
                    </a:cubicBezTo>
                    <a:cubicBezTo>
                      <a:pt x="34712" y="24746"/>
                      <a:pt x="34311" y="25799"/>
                      <a:pt x="33835" y="26826"/>
                    </a:cubicBezTo>
                    <a:cubicBezTo>
                      <a:pt x="33558" y="27424"/>
                      <a:pt x="33226" y="27676"/>
                      <a:pt x="32685" y="27676"/>
                    </a:cubicBezTo>
                    <a:cubicBezTo>
                      <a:pt x="32590" y="27676"/>
                      <a:pt x="32489" y="27668"/>
                      <a:pt x="32381" y="27653"/>
                    </a:cubicBezTo>
                    <a:cubicBezTo>
                      <a:pt x="32187" y="27635"/>
                      <a:pt x="31992" y="27630"/>
                      <a:pt x="31798" y="27630"/>
                    </a:cubicBezTo>
                    <a:cubicBezTo>
                      <a:pt x="31585" y="27630"/>
                      <a:pt x="31373" y="27636"/>
                      <a:pt x="31160" y="27636"/>
                    </a:cubicBezTo>
                    <a:cubicBezTo>
                      <a:pt x="31041" y="27636"/>
                      <a:pt x="30922" y="27634"/>
                      <a:pt x="30802" y="27628"/>
                    </a:cubicBezTo>
                    <a:cubicBezTo>
                      <a:pt x="29399" y="27578"/>
                      <a:pt x="27995" y="27478"/>
                      <a:pt x="26592" y="27478"/>
                    </a:cubicBezTo>
                    <a:cubicBezTo>
                      <a:pt x="25303" y="27468"/>
                      <a:pt x="24013" y="27458"/>
                      <a:pt x="22722" y="27458"/>
                    </a:cubicBezTo>
                    <a:cubicBezTo>
                      <a:pt x="20851" y="27458"/>
                      <a:pt x="18977" y="27479"/>
                      <a:pt x="17093" y="27553"/>
                    </a:cubicBezTo>
                    <a:cubicBezTo>
                      <a:pt x="14035" y="27653"/>
                      <a:pt x="10978" y="27729"/>
                      <a:pt x="7920" y="28004"/>
                    </a:cubicBezTo>
                    <a:cubicBezTo>
                      <a:pt x="6466" y="28105"/>
                      <a:pt x="5013" y="28305"/>
                      <a:pt x="3534" y="28405"/>
                    </a:cubicBezTo>
                    <a:cubicBezTo>
                      <a:pt x="2557" y="28481"/>
                      <a:pt x="1654" y="28706"/>
                      <a:pt x="702" y="28957"/>
                    </a:cubicBezTo>
                    <a:cubicBezTo>
                      <a:pt x="226" y="29107"/>
                      <a:pt x="50" y="29408"/>
                      <a:pt x="50" y="29934"/>
                    </a:cubicBezTo>
                    <a:cubicBezTo>
                      <a:pt x="0" y="31939"/>
                      <a:pt x="25" y="33969"/>
                      <a:pt x="50" y="35999"/>
                    </a:cubicBezTo>
                    <a:cubicBezTo>
                      <a:pt x="100" y="38706"/>
                      <a:pt x="100" y="41388"/>
                      <a:pt x="126" y="44095"/>
                    </a:cubicBezTo>
                    <a:cubicBezTo>
                      <a:pt x="176" y="48506"/>
                      <a:pt x="151" y="52892"/>
                      <a:pt x="276" y="57303"/>
                    </a:cubicBezTo>
                    <a:cubicBezTo>
                      <a:pt x="351" y="59107"/>
                      <a:pt x="326" y="60912"/>
                      <a:pt x="351" y="62691"/>
                    </a:cubicBezTo>
                    <a:cubicBezTo>
                      <a:pt x="351" y="62892"/>
                      <a:pt x="326" y="63092"/>
                      <a:pt x="326" y="63293"/>
                    </a:cubicBezTo>
                    <a:cubicBezTo>
                      <a:pt x="326" y="65824"/>
                      <a:pt x="351" y="68355"/>
                      <a:pt x="401" y="70887"/>
                    </a:cubicBezTo>
                    <a:cubicBezTo>
                      <a:pt x="401" y="71363"/>
                      <a:pt x="251" y="71889"/>
                      <a:pt x="527" y="72340"/>
                    </a:cubicBezTo>
                    <a:cubicBezTo>
                      <a:pt x="527" y="72340"/>
                      <a:pt x="527" y="72365"/>
                      <a:pt x="527" y="72365"/>
                    </a:cubicBezTo>
                    <a:cubicBezTo>
                      <a:pt x="501" y="72340"/>
                      <a:pt x="501" y="72340"/>
                      <a:pt x="501" y="72340"/>
                    </a:cubicBezTo>
                    <a:cubicBezTo>
                      <a:pt x="451" y="72391"/>
                      <a:pt x="476" y="72466"/>
                      <a:pt x="501" y="72516"/>
                    </a:cubicBezTo>
                    <a:lnTo>
                      <a:pt x="527" y="72491"/>
                    </a:lnTo>
                    <a:lnTo>
                      <a:pt x="527" y="72491"/>
                    </a:lnTo>
                    <a:cubicBezTo>
                      <a:pt x="326" y="73318"/>
                      <a:pt x="301" y="74170"/>
                      <a:pt x="527" y="74997"/>
                    </a:cubicBezTo>
                    <a:lnTo>
                      <a:pt x="527" y="75047"/>
                    </a:lnTo>
                    <a:cubicBezTo>
                      <a:pt x="401" y="75173"/>
                      <a:pt x="401" y="75298"/>
                      <a:pt x="527" y="75398"/>
                    </a:cubicBezTo>
                    <a:cubicBezTo>
                      <a:pt x="451" y="75498"/>
                      <a:pt x="451" y="75574"/>
                      <a:pt x="527" y="75649"/>
                    </a:cubicBezTo>
                    <a:cubicBezTo>
                      <a:pt x="401" y="75774"/>
                      <a:pt x="401" y="75874"/>
                      <a:pt x="527" y="75975"/>
                    </a:cubicBezTo>
                    <a:cubicBezTo>
                      <a:pt x="476" y="76025"/>
                      <a:pt x="501" y="76075"/>
                      <a:pt x="527" y="76125"/>
                    </a:cubicBezTo>
                    <a:cubicBezTo>
                      <a:pt x="527" y="76200"/>
                      <a:pt x="527" y="76250"/>
                      <a:pt x="527" y="76325"/>
                    </a:cubicBezTo>
                    <a:cubicBezTo>
                      <a:pt x="501" y="77077"/>
                      <a:pt x="476" y="77804"/>
                      <a:pt x="552" y="78531"/>
                    </a:cubicBezTo>
                    <a:lnTo>
                      <a:pt x="552" y="78731"/>
                    </a:lnTo>
                    <a:cubicBezTo>
                      <a:pt x="552" y="78807"/>
                      <a:pt x="552" y="78857"/>
                      <a:pt x="552" y="78932"/>
                    </a:cubicBezTo>
                    <a:cubicBezTo>
                      <a:pt x="501" y="79208"/>
                      <a:pt x="501" y="79458"/>
                      <a:pt x="552" y="79734"/>
                    </a:cubicBezTo>
                    <a:cubicBezTo>
                      <a:pt x="552" y="79809"/>
                      <a:pt x="552" y="79859"/>
                      <a:pt x="552" y="79934"/>
                    </a:cubicBezTo>
                    <a:cubicBezTo>
                      <a:pt x="577" y="79934"/>
                      <a:pt x="577" y="79960"/>
                      <a:pt x="602" y="80010"/>
                    </a:cubicBezTo>
                    <a:cubicBezTo>
                      <a:pt x="602" y="80010"/>
                      <a:pt x="602" y="80010"/>
                      <a:pt x="602" y="80035"/>
                    </a:cubicBezTo>
                    <a:cubicBezTo>
                      <a:pt x="577" y="80010"/>
                      <a:pt x="577" y="79960"/>
                      <a:pt x="552" y="79934"/>
                    </a:cubicBezTo>
                    <a:cubicBezTo>
                      <a:pt x="552" y="80010"/>
                      <a:pt x="552" y="80060"/>
                      <a:pt x="552" y="80135"/>
                    </a:cubicBezTo>
                    <a:cubicBezTo>
                      <a:pt x="552" y="80260"/>
                      <a:pt x="552" y="80411"/>
                      <a:pt x="552" y="80536"/>
                    </a:cubicBezTo>
                    <a:cubicBezTo>
                      <a:pt x="501" y="80812"/>
                      <a:pt x="501" y="81062"/>
                      <a:pt x="552" y="81338"/>
                    </a:cubicBezTo>
                    <a:cubicBezTo>
                      <a:pt x="552" y="81413"/>
                      <a:pt x="552" y="81463"/>
                      <a:pt x="552" y="81538"/>
                    </a:cubicBezTo>
                    <a:cubicBezTo>
                      <a:pt x="577" y="81538"/>
                      <a:pt x="577" y="81564"/>
                      <a:pt x="602" y="81614"/>
                    </a:cubicBezTo>
                    <a:cubicBezTo>
                      <a:pt x="602" y="81614"/>
                      <a:pt x="602" y="81614"/>
                      <a:pt x="602" y="81639"/>
                    </a:cubicBezTo>
                    <a:cubicBezTo>
                      <a:pt x="577" y="81614"/>
                      <a:pt x="577" y="81564"/>
                      <a:pt x="552" y="81538"/>
                    </a:cubicBezTo>
                    <a:cubicBezTo>
                      <a:pt x="552" y="81614"/>
                      <a:pt x="552" y="81664"/>
                      <a:pt x="552" y="81739"/>
                    </a:cubicBezTo>
                    <a:cubicBezTo>
                      <a:pt x="501" y="81864"/>
                      <a:pt x="501" y="82015"/>
                      <a:pt x="577" y="82140"/>
                    </a:cubicBezTo>
                    <a:cubicBezTo>
                      <a:pt x="577" y="82265"/>
                      <a:pt x="552" y="82416"/>
                      <a:pt x="552" y="82541"/>
                    </a:cubicBezTo>
                    <a:cubicBezTo>
                      <a:pt x="552" y="82616"/>
                      <a:pt x="552" y="82666"/>
                      <a:pt x="552" y="82741"/>
                    </a:cubicBezTo>
                    <a:cubicBezTo>
                      <a:pt x="552" y="84346"/>
                      <a:pt x="577" y="85924"/>
                      <a:pt x="577" y="87528"/>
                    </a:cubicBezTo>
                    <a:cubicBezTo>
                      <a:pt x="577" y="87929"/>
                      <a:pt x="552" y="88330"/>
                      <a:pt x="577" y="88706"/>
                    </a:cubicBezTo>
                    <a:cubicBezTo>
                      <a:pt x="627" y="89308"/>
                      <a:pt x="1329" y="88832"/>
                      <a:pt x="1504" y="89258"/>
                    </a:cubicBezTo>
                    <a:cubicBezTo>
                      <a:pt x="1579" y="89383"/>
                      <a:pt x="1755" y="89458"/>
                      <a:pt x="1880" y="89559"/>
                    </a:cubicBezTo>
                    <a:cubicBezTo>
                      <a:pt x="2281" y="89834"/>
                      <a:pt x="2657" y="90085"/>
                      <a:pt x="3133" y="90160"/>
                    </a:cubicBezTo>
                    <a:cubicBezTo>
                      <a:pt x="3183" y="90260"/>
                      <a:pt x="3233" y="90310"/>
                      <a:pt x="3359" y="90310"/>
                    </a:cubicBezTo>
                    <a:cubicBezTo>
                      <a:pt x="3384" y="90361"/>
                      <a:pt x="3434" y="90386"/>
                      <a:pt x="3484" y="90386"/>
                    </a:cubicBezTo>
                    <a:cubicBezTo>
                      <a:pt x="3609" y="90536"/>
                      <a:pt x="3760" y="90561"/>
                      <a:pt x="3935" y="90586"/>
                    </a:cubicBezTo>
                    <a:cubicBezTo>
                      <a:pt x="3960" y="90686"/>
                      <a:pt x="4035" y="90737"/>
                      <a:pt x="4161" y="90737"/>
                    </a:cubicBezTo>
                    <a:cubicBezTo>
                      <a:pt x="4211" y="90737"/>
                      <a:pt x="4286" y="90762"/>
                      <a:pt x="4336" y="90762"/>
                    </a:cubicBezTo>
                    <a:cubicBezTo>
                      <a:pt x="4637" y="91062"/>
                      <a:pt x="5013" y="91188"/>
                      <a:pt x="5389" y="91313"/>
                    </a:cubicBezTo>
                    <a:cubicBezTo>
                      <a:pt x="7444" y="92040"/>
                      <a:pt x="9524" y="92566"/>
                      <a:pt x="11654" y="92967"/>
                    </a:cubicBezTo>
                    <a:cubicBezTo>
                      <a:pt x="14486" y="93518"/>
                      <a:pt x="17319" y="93694"/>
                      <a:pt x="20176" y="93694"/>
                    </a:cubicBezTo>
                    <a:cubicBezTo>
                      <a:pt x="23434" y="93669"/>
                      <a:pt x="26692" y="93418"/>
                      <a:pt x="29900" y="92742"/>
                    </a:cubicBezTo>
                    <a:cubicBezTo>
                      <a:pt x="32256" y="92265"/>
                      <a:pt x="34612" y="91664"/>
                      <a:pt x="36918" y="90887"/>
                    </a:cubicBezTo>
                    <a:cubicBezTo>
                      <a:pt x="38121" y="90486"/>
                      <a:pt x="39249" y="89909"/>
                      <a:pt x="40426" y="89433"/>
                    </a:cubicBezTo>
                    <a:cubicBezTo>
                      <a:pt x="41304" y="89057"/>
                      <a:pt x="41153" y="89183"/>
                      <a:pt x="41178" y="88280"/>
                    </a:cubicBezTo>
                    <a:cubicBezTo>
                      <a:pt x="41228" y="83017"/>
                      <a:pt x="41254" y="77729"/>
                      <a:pt x="41354" y="72466"/>
                    </a:cubicBezTo>
                    <a:cubicBezTo>
                      <a:pt x="41429" y="66300"/>
                      <a:pt x="41404" y="60135"/>
                      <a:pt x="41554" y="53969"/>
                    </a:cubicBezTo>
                    <a:cubicBezTo>
                      <a:pt x="41655" y="48230"/>
                      <a:pt x="41604" y="42491"/>
                      <a:pt x="41680" y="36751"/>
                    </a:cubicBezTo>
                    <a:cubicBezTo>
                      <a:pt x="41705" y="34721"/>
                      <a:pt x="41780" y="32716"/>
                      <a:pt x="41705" y="30686"/>
                    </a:cubicBezTo>
                    <a:cubicBezTo>
                      <a:pt x="41680" y="29207"/>
                      <a:pt x="41354" y="28856"/>
                      <a:pt x="39950" y="28455"/>
                    </a:cubicBezTo>
                    <a:cubicBezTo>
                      <a:pt x="39800" y="28405"/>
                      <a:pt x="39624" y="28430"/>
                      <a:pt x="39474" y="28405"/>
                    </a:cubicBezTo>
                    <a:cubicBezTo>
                      <a:pt x="38672" y="28080"/>
                      <a:pt x="37795" y="28180"/>
                      <a:pt x="36943" y="27929"/>
                    </a:cubicBezTo>
                    <a:cubicBezTo>
                      <a:pt x="37018" y="27704"/>
                      <a:pt x="37018" y="27578"/>
                      <a:pt x="37093" y="27478"/>
                    </a:cubicBezTo>
                    <a:cubicBezTo>
                      <a:pt x="38497" y="24846"/>
                      <a:pt x="39900" y="22240"/>
                      <a:pt x="41279" y="19633"/>
                    </a:cubicBezTo>
                    <a:cubicBezTo>
                      <a:pt x="42858" y="16701"/>
                      <a:pt x="44411" y="13744"/>
                      <a:pt x="45965" y="10811"/>
                    </a:cubicBezTo>
                    <a:cubicBezTo>
                      <a:pt x="47093" y="8731"/>
                      <a:pt x="48196" y="6626"/>
                      <a:pt x="49274" y="4546"/>
                    </a:cubicBezTo>
                    <a:cubicBezTo>
                      <a:pt x="49499" y="4120"/>
                      <a:pt x="49800" y="3919"/>
                      <a:pt x="50301" y="3919"/>
                    </a:cubicBezTo>
                    <a:cubicBezTo>
                      <a:pt x="51354" y="3919"/>
                      <a:pt x="52432" y="3794"/>
                      <a:pt x="53484" y="3769"/>
                    </a:cubicBezTo>
                    <a:cubicBezTo>
                      <a:pt x="54211" y="3719"/>
                      <a:pt x="54963" y="3719"/>
                      <a:pt x="55690" y="3719"/>
                    </a:cubicBezTo>
                    <a:cubicBezTo>
                      <a:pt x="56041" y="3719"/>
                      <a:pt x="56291" y="3643"/>
                      <a:pt x="56266" y="3242"/>
                    </a:cubicBezTo>
                    <a:cubicBezTo>
                      <a:pt x="56216" y="2490"/>
                      <a:pt x="56216" y="1764"/>
                      <a:pt x="56116" y="1037"/>
                    </a:cubicBezTo>
                    <a:cubicBezTo>
                      <a:pt x="56026" y="210"/>
                      <a:pt x="55877" y="1"/>
                      <a:pt x="5517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42" name="Google Shape;942;p35"/>
              <p:cNvSpPr/>
              <p:nvPr/>
            </p:nvSpPr>
            <p:spPr>
              <a:xfrm>
                <a:off x="2750150" y="1855250"/>
                <a:ext cx="110925" cy="91075"/>
              </a:xfrm>
              <a:custGeom>
                <a:avLst/>
                <a:gdLst/>
                <a:ahLst/>
                <a:cxnLst/>
                <a:rect l="l" t="t" r="r" b="b"/>
                <a:pathLst>
                  <a:path w="4437" h="3643" extrusionOk="0">
                    <a:moveTo>
                      <a:pt x="3835" y="829"/>
                    </a:moveTo>
                    <a:cubicBezTo>
                      <a:pt x="3785" y="980"/>
                      <a:pt x="3835" y="1180"/>
                      <a:pt x="3785" y="1305"/>
                    </a:cubicBezTo>
                    <a:cubicBezTo>
                      <a:pt x="3785" y="1155"/>
                      <a:pt x="3785" y="980"/>
                      <a:pt x="3835" y="829"/>
                    </a:cubicBezTo>
                    <a:close/>
                    <a:moveTo>
                      <a:pt x="2060" y="1"/>
                    </a:moveTo>
                    <a:cubicBezTo>
                      <a:pt x="1337" y="1"/>
                      <a:pt x="694" y="373"/>
                      <a:pt x="451" y="980"/>
                    </a:cubicBezTo>
                    <a:cubicBezTo>
                      <a:pt x="201" y="1631"/>
                      <a:pt x="0" y="2483"/>
                      <a:pt x="727" y="3085"/>
                    </a:cubicBezTo>
                    <a:cubicBezTo>
                      <a:pt x="1183" y="3455"/>
                      <a:pt x="1567" y="3643"/>
                      <a:pt x="1997" y="3643"/>
                    </a:cubicBezTo>
                    <a:cubicBezTo>
                      <a:pt x="2441" y="3643"/>
                      <a:pt x="2934" y="3442"/>
                      <a:pt x="3609" y="3035"/>
                    </a:cubicBezTo>
                    <a:cubicBezTo>
                      <a:pt x="3810" y="2985"/>
                      <a:pt x="3860" y="2859"/>
                      <a:pt x="3860" y="2659"/>
                    </a:cubicBezTo>
                    <a:cubicBezTo>
                      <a:pt x="4161" y="2057"/>
                      <a:pt x="4436" y="1431"/>
                      <a:pt x="3835" y="829"/>
                    </a:cubicBezTo>
                    <a:cubicBezTo>
                      <a:pt x="3459" y="152"/>
                      <a:pt x="2807" y="52"/>
                      <a:pt x="2131" y="2"/>
                    </a:cubicBezTo>
                    <a:cubicBezTo>
                      <a:pt x="2107" y="1"/>
                      <a:pt x="2083" y="1"/>
                      <a:pt x="20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43" name="Google Shape;943;p35"/>
              <p:cNvSpPr/>
              <p:nvPr/>
            </p:nvSpPr>
            <p:spPr>
              <a:xfrm>
                <a:off x="2269575" y="2661550"/>
                <a:ext cx="151650" cy="131750"/>
              </a:xfrm>
              <a:custGeom>
                <a:avLst/>
                <a:gdLst/>
                <a:ahLst/>
                <a:cxnLst/>
                <a:rect l="l" t="t" r="r" b="b"/>
                <a:pathLst>
                  <a:path w="6066" h="5270" extrusionOk="0">
                    <a:moveTo>
                      <a:pt x="2807" y="4818"/>
                    </a:moveTo>
                    <a:cubicBezTo>
                      <a:pt x="2832" y="4843"/>
                      <a:pt x="2832" y="4843"/>
                      <a:pt x="2857" y="4868"/>
                    </a:cubicBezTo>
                    <a:lnTo>
                      <a:pt x="2807" y="4868"/>
                    </a:lnTo>
                    <a:cubicBezTo>
                      <a:pt x="2807" y="4843"/>
                      <a:pt x="2807" y="4843"/>
                      <a:pt x="2807" y="4818"/>
                    </a:cubicBezTo>
                    <a:close/>
                    <a:moveTo>
                      <a:pt x="2539" y="1"/>
                    </a:moveTo>
                    <a:cubicBezTo>
                      <a:pt x="2107" y="1"/>
                      <a:pt x="1677" y="84"/>
                      <a:pt x="1278" y="257"/>
                    </a:cubicBezTo>
                    <a:cubicBezTo>
                      <a:pt x="827" y="457"/>
                      <a:pt x="577" y="758"/>
                      <a:pt x="602" y="1234"/>
                    </a:cubicBezTo>
                    <a:cubicBezTo>
                      <a:pt x="0" y="1835"/>
                      <a:pt x="276" y="2587"/>
                      <a:pt x="176" y="3264"/>
                    </a:cubicBezTo>
                    <a:cubicBezTo>
                      <a:pt x="276" y="3790"/>
                      <a:pt x="602" y="4191"/>
                      <a:pt x="827" y="4668"/>
                    </a:cubicBezTo>
                    <a:cubicBezTo>
                      <a:pt x="827" y="4743"/>
                      <a:pt x="852" y="4818"/>
                      <a:pt x="902" y="4893"/>
                    </a:cubicBezTo>
                    <a:cubicBezTo>
                      <a:pt x="953" y="4993"/>
                      <a:pt x="1053" y="5069"/>
                      <a:pt x="1153" y="5144"/>
                    </a:cubicBezTo>
                    <a:lnTo>
                      <a:pt x="1228" y="5144"/>
                    </a:lnTo>
                    <a:cubicBezTo>
                      <a:pt x="1203" y="5194"/>
                      <a:pt x="1203" y="5219"/>
                      <a:pt x="1203" y="5269"/>
                    </a:cubicBezTo>
                    <a:cubicBezTo>
                      <a:pt x="1404" y="5269"/>
                      <a:pt x="1629" y="5269"/>
                      <a:pt x="1830" y="5244"/>
                    </a:cubicBezTo>
                    <a:cubicBezTo>
                      <a:pt x="1938" y="5249"/>
                      <a:pt x="2047" y="5252"/>
                      <a:pt x="2156" y="5252"/>
                    </a:cubicBezTo>
                    <a:cubicBezTo>
                      <a:pt x="2555" y="5252"/>
                      <a:pt x="2960" y="5212"/>
                      <a:pt x="3333" y="5094"/>
                    </a:cubicBezTo>
                    <a:cubicBezTo>
                      <a:pt x="3378" y="5101"/>
                      <a:pt x="3422" y="5104"/>
                      <a:pt x="3466" y="5104"/>
                    </a:cubicBezTo>
                    <a:cubicBezTo>
                      <a:pt x="3572" y="5104"/>
                      <a:pt x="3678" y="5086"/>
                      <a:pt x="3785" y="5069"/>
                    </a:cubicBezTo>
                    <a:cubicBezTo>
                      <a:pt x="4211" y="4993"/>
                      <a:pt x="4486" y="4668"/>
                      <a:pt x="4812" y="4467"/>
                    </a:cubicBezTo>
                    <a:cubicBezTo>
                      <a:pt x="5213" y="3966"/>
                      <a:pt x="5564" y="3439"/>
                      <a:pt x="5815" y="2863"/>
                    </a:cubicBezTo>
                    <a:cubicBezTo>
                      <a:pt x="6065" y="2587"/>
                      <a:pt x="5990" y="2337"/>
                      <a:pt x="5815" y="2061"/>
                    </a:cubicBezTo>
                    <a:cubicBezTo>
                      <a:pt x="5539" y="1861"/>
                      <a:pt x="5639" y="1359"/>
                      <a:pt x="5238" y="1259"/>
                    </a:cubicBezTo>
                    <a:cubicBezTo>
                      <a:pt x="4571" y="452"/>
                      <a:pt x="3548" y="1"/>
                      <a:pt x="253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sp>
        <p:nvSpPr>
          <p:cNvPr id="138" name="Google Shape;809;p35"/>
          <p:cNvSpPr txBox="1">
            <a:spLocks/>
          </p:cNvSpPr>
          <p:nvPr/>
        </p:nvSpPr>
        <p:spPr>
          <a:xfrm>
            <a:off x="3447883" y="3503710"/>
            <a:ext cx="5306686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veat Brush"/>
              <a:buNone/>
              <a:defRPr sz="8000" b="0" i="0" u="none" strike="noStrike" cap="none">
                <a:solidFill>
                  <a:schemeClr val="accent1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veat Brush"/>
              <a:buNone/>
              <a:defRPr sz="4800" b="0" i="0" u="none" strike="noStrike" cap="none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veat Brush"/>
              <a:buNone/>
              <a:defRPr sz="4800" b="0" i="0" u="none" strike="noStrike" cap="none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veat Brush"/>
              <a:buNone/>
              <a:defRPr sz="4800" b="0" i="0" u="none" strike="noStrike" cap="none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veat Brush"/>
              <a:buNone/>
              <a:defRPr sz="4800" b="0" i="0" u="none" strike="noStrike" cap="none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veat Brush"/>
              <a:buNone/>
              <a:defRPr sz="4800" b="0" i="0" u="none" strike="noStrike" cap="none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veat Brush"/>
              <a:buNone/>
              <a:defRPr sz="4800" b="0" i="0" u="none" strike="noStrike" cap="none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veat Brush"/>
              <a:buNone/>
              <a:defRPr sz="4800" b="0" i="0" u="none" strike="noStrike" cap="none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veat Brush"/>
              <a:buNone/>
              <a:defRPr sz="4800" b="0" i="0" u="none" strike="noStrike" cap="none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3600"/>
              <a:buFont typeface="Caveat Brush"/>
              <a:buNone/>
              <a:tabLst/>
              <a:defRPr/>
            </a:pPr>
            <a:r>
              <a:rPr kumimoji="0" lang="en-US" sz="13800" b="0" i="0" u="none" strike="noStrike" kern="0" cap="none" spc="0" normalizeH="0" baseline="0" noProof="0">
                <a:ln w="28575">
                  <a:solidFill>
                    <a:srgbClr val="333333">
                      <a:lumMod val="50000"/>
                    </a:srgbClr>
                  </a:solidFill>
                  <a:prstDash val="dash"/>
                </a:ln>
                <a:solidFill>
                  <a:srgbClr val="DEC1E3">
                    <a:lumMod val="75000"/>
                  </a:srgbClr>
                </a:solidFill>
                <a:effectLst/>
                <a:uLnTx/>
                <a:uFillTx/>
                <a:latin typeface="SVN-SAF" panose="02040603050506020204" pitchFamily="18" charset="0"/>
                <a:sym typeface="Caveat Brush"/>
              </a:rPr>
              <a:t>KHỞI ĐỘNG</a:t>
            </a:r>
            <a:endParaRPr kumimoji="0" lang="en-US" sz="13800" b="0" i="0" u="none" strike="noStrike" kern="0" cap="none" spc="0" normalizeH="0" baseline="0" noProof="0" dirty="0">
              <a:ln w="28575">
                <a:solidFill>
                  <a:srgbClr val="333333">
                    <a:lumMod val="50000"/>
                  </a:srgbClr>
                </a:solidFill>
                <a:prstDash val="dash"/>
              </a:ln>
              <a:solidFill>
                <a:srgbClr val="DEC1E3">
                  <a:lumMod val="75000"/>
                </a:srgbClr>
              </a:solidFill>
              <a:effectLst/>
              <a:uLnTx/>
              <a:uFillTx/>
              <a:latin typeface="SVN-SAF" panose="02040603050506020204" pitchFamily="18" charset="0"/>
              <a:sym typeface="Caveat Brush"/>
            </a:endParaRPr>
          </a:p>
        </p:txBody>
      </p:sp>
    </p:spTree>
    <p:extLst>
      <p:ext uri="{BB962C8B-B14F-4D97-AF65-F5344CB8AC3E}">
        <p14:creationId xmlns:p14="http://schemas.microsoft.com/office/powerpoint/2010/main" val="3998623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8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9" grpId="0"/>
      <p:bldP spid="810" grpId="0"/>
      <p:bldP spid="888" grpId="0" animBg="1"/>
      <p:bldP spid="13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>
          <a:xfrm>
            <a:off x="351692" y="316523"/>
            <a:ext cx="11482754" cy="6260123"/>
          </a:xfrm>
          <a:prstGeom prst="roundRect">
            <a:avLst>
              <a:gd name="adj" fmla="val 6171"/>
            </a:avLst>
          </a:prstGeom>
          <a:ln>
            <a:prstDash val="dashDot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5EAD8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0" name="Picture 6" descr="Cute couple holding coffee and matcha tea cartoon character illustration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96965">
                        <a14:foregroundMark x1="65176" y1="77000" x2="64537" y2="81000"/>
                        <a14:foregroundMark x1="64537" y1="76400" x2="64537" y2="76400"/>
                        <a14:foregroundMark x1="68530" y1="73200" x2="67093" y2="73200"/>
                        <a14:foregroundMark x1="73802" y1="68200" x2="74601" y2="68200"/>
                        <a14:foregroundMark x1="23003" y1="60200" x2="23003" y2="60200"/>
                        <a14:foregroundMark x1="34505" y1="74200" x2="34505" y2="74200"/>
                        <a14:foregroundMark x1="33067" y1="70200" x2="33067" y2="70200"/>
                        <a14:foregroundMark x1="33866" y1="88600" x2="33866" y2="88600"/>
                        <a14:foregroundMark x1="36741" y1="86000" x2="36741" y2="86000"/>
                        <a14:foregroundMark x1="31150" y1="85400" x2="31150" y2="85400"/>
                        <a14:foregroundMark x1="32268" y1="78200" x2="32268" y2="78200"/>
                        <a14:foregroundMark x1="32428" y1="78200" x2="34505" y2="80000"/>
                        <a14:foregroundMark x1="36581" y1="82000" x2="37380" y2="82000"/>
                        <a14:foregroundMark x1="37380" y1="82000" x2="37380" y2="82000"/>
                        <a14:foregroundMark x1="37380" y1="82000" x2="37380" y2="82000"/>
                        <a14:foregroundMark x1="32428" y1="82000" x2="28435" y2="87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4677" y="-216732"/>
            <a:ext cx="3277409" cy="2617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443687" y="1431785"/>
            <a:ext cx="4904217" cy="4221815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  <a:prstDash val="dashDot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333333">
                    <a:lumMod val="50000"/>
                  </a:srgbClr>
                </a:solidFill>
                <a:effectLst/>
                <a:uLnTx/>
                <a:uFillTx/>
                <a:latin typeface="#9Slide07 SVNDessert Menu Scrip" panose="00000500000000000000" pitchFamily="2" charset="0"/>
                <a:ea typeface="+mn-ea"/>
                <a:cs typeface="+mn-cs"/>
              </a:rPr>
              <a:t>Ghép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333333">
                    <a:lumMod val="50000"/>
                  </a:srgbClr>
                </a:solidFill>
                <a:effectLst/>
                <a:uLnTx/>
                <a:uFillTx/>
                <a:latin typeface="#9Slide07 SVNDessert Menu Scrip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333333">
                    <a:lumMod val="50000"/>
                  </a:srgbClr>
                </a:solidFill>
                <a:effectLst/>
                <a:uLnTx/>
                <a:uFillTx/>
                <a:latin typeface="#9Slide07 SVNDessert Menu Scrip" panose="00000500000000000000" pitchFamily="2" charset="0"/>
                <a:ea typeface="+mn-ea"/>
                <a:cs typeface="+mn-cs"/>
              </a:rPr>
              <a:t>bốn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333333">
                    <a:lumMod val="50000"/>
                  </a:srgbClr>
                </a:solidFill>
                <a:effectLst/>
                <a:uLnTx/>
                <a:uFillTx/>
                <a:latin typeface="#9Slide07 SVNDessert Menu Scrip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333333">
                    <a:lumMod val="50000"/>
                  </a:srgbClr>
                </a:solidFill>
                <a:effectLst/>
                <a:uLnTx/>
                <a:uFillTx/>
                <a:latin typeface="#9Slide07 SVNDessert Menu Scrip" panose="00000500000000000000" pitchFamily="2" charset="0"/>
                <a:ea typeface="+mn-ea"/>
                <a:cs typeface="+mn-cs"/>
              </a:rPr>
              <a:t>tấm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333333">
                    <a:lumMod val="50000"/>
                  </a:srgbClr>
                </a:solidFill>
                <a:effectLst/>
                <a:uLnTx/>
                <a:uFillTx/>
                <a:latin typeface="#9Slide07 SVNDessert Menu Scrip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333333">
                    <a:lumMod val="50000"/>
                  </a:srgbClr>
                </a:solidFill>
                <a:effectLst/>
                <a:uLnTx/>
                <a:uFillTx/>
                <a:latin typeface="#9Slide07 SVNDessert Menu Scrip" panose="00000500000000000000" pitchFamily="2" charset="0"/>
                <a:ea typeface="+mn-ea"/>
                <a:cs typeface="+mn-cs"/>
              </a:rPr>
              <a:t>bìa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333333">
                    <a:lumMod val="50000"/>
                  </a:srgbClr>
                </a:solidFill>
                <a:effectLst/>
                <a:uLnTx/>
                <a:uFillTx/>
                <a:latin typeface="#9Slide07 SVNDessert Menu Scrip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333333">
                    <a:lumMod val="50000"/>
                  </a:srgbClr>
                </a:solidFill>
                <a:effectLst/>
                <a:uLnTx/>
                <a:uFillTx/>
                <a:latin typeface="#9Slide07 SVNDessert Menu Scrip" panose="00000500000000000000" pitchFamily="2" charset="0"/>
                <a:ea typeface="+mn-ea"/>
                <a:cs typeface="+mn-cs"/>
              </a:rPr>
              <a:t>trong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333333">
                    <a:lumMod val="50000"/>
                  </a:srgbClr>
                </a:solidFill>
                <a:effectLst/>
                <a:uLnTx/>
                <a:uFillTx/>
                <a:latin typeface="#9Slide07 SVNDessert Menu Scrip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333333">
                    <a:lumMod val="50000"/>
                  </a:srgbClr>
                </a:solidFill>
                <a:effectLst/>
                <a:uLnTx/>
                <a:uFillTx/>
                <a:latin typeface="#9Slide07 SVNDessert Menu Scrip" panose="00000500000000000000" pitchFamily="2" charset="0"/>
                <a:ea typeface="+mn-ea"/>
                <a:cs typeface="+mn-cs"/>
              </a:rPr>
              <a:t>hình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333333">
                    <a:lumMod val="50000"/>
                  </a:srgbClr>
                </a:solidFill>
                <a:effectLst/>
                <a:uLnTx/>
                <a:uFillTx/>
                <a:latin typeface="#9Slide07 SVNDessert Menu Scrip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333333">
                    <a:lumMod val="50000"/>
                  </a:srgbClr>
                </a:solidFill>
                <a:effectLst/>
                <a:uLnTx/>
                <a:uFillTx/>
                <a:latin typeface="#9Slide07 SVNDessert Menu Scrip" panose="00000500000000000000" pitchFamily="2" charset="0"/>
                <a:ea typeface="+mn-ea"/>
                <a:cs typeface="+mn-cs"/>
              </a:rPr>
              <a:t>bên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333333">
                    <a:lumMod val="50000"/>
                  </a:srgbClr>
                </a:solidFill>
                <a:effectLst/>
                <a:uLnTx/>
                <a:uFillTx/>
                <a:latin typeface="#9Slide07 SVNDessert Menu Scrip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333333">
                    <a:lumMod val="50000"/>
                  </a:srgbClr>
                </a:solidFill>
                <a:effectLst/>
                <a:uLnTx/>
                <a:uFillTx/>
                <a:latin typeface="#9Slide07 SVNDessert Menu Scrip" panose="00000500000000000000" pitchFamily="2" charset="0"/>
                <a:ea typeface="+mn-ea"/>
                <a:cs typeface="+mn-cs"/>
              </a:rPr>
              <a:t>thành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333333">
                    <a:lumMod val="50000"/>
                  </a:srgbClr>
                </a:solidFill>
                <a:effectLst/>
                <a:uLnTx/>
                <a:uFillTx/>
                <a:latin typeface="#9Slide07 SVNDessert Menu Scrip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333333">
                    <a:lumMod val="50000"/>
                  </a:srgbClr>
                </a:solidFill>
                <a:effectLst/>
                <a:uLnTx/>
                <a:uFillTx/>
                <a:latin typeface="#9Slide07 SVNDessert Menu Scrip" panose="00000500000000000000" pitchFamily="2" charset="0"/>
                <a:ea typeface="+mn-ea"/>
                <a:cs typeface="+mn-cs"/>
              </a:rPr>
              <a:t>một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333333">
                    <a:lumMod val="50000"/>
                  </a:srgbClr>
                </a:solidFill>
                <a:effectLst/>
                <a:uLnTx/>
                <a:uFillTx/>
                <a:latin typeface="#9Slide07 SVNDessert Menu Scrip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333333">
                    <a:lumMod val="50000"/>
                  </a:srgbClr>
                </a:solidFill>
                <a:effectLst/>
                <a:uLnTx/>
                <a:uFillTx/>
                <a:latin typeface="#9Slide07 SVNDessert Menu Scrip" panose="00000500000000000000" pitchFamily="2" charset="0"/>
                <a:ea typeface="+mn-ea"/>
                <a:cs typeface="+mn-cs"/>
              </a:rPr>
              <a:t>hình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333333">
                    <a:lumMod val="50000"/>
                  </a:srgbClr>
                </a:solidFill>
                <a:effectLst/>
                <a:uLnTx/>
                <a:uFillTx/>
                <a:latin typeface="#9Slide07 SVNDessert Menu Scrip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333333">
                    <a:lumMod val="50000"/>
                  </a:srgbClr>
                </a:solidFill>
                <a:effectLst/>
                <a:uLnTx/>
                <a:uFillTx/>
                <a:latin typeface="#9Slide07 SVNDessert Menu Scrip" panose="00000500000000000000" pitchFamily="2" charset="0"/>
                <a:ea typeface="+mn-ea"/>
                <a:cs typeface="+mn-cs"/>
              </a:rPr>
              <a:t>vuông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333333">
                    <a:lumMod val="50000"/>
                  </a:srgbClr>
                </a:solidFill>
                <a:effectLst/>
                <a:uLnTx/>
                <a:uFillTx/>
                <a:latin typeface="#9Slide07 SVNDessert Menu Scrip" panose="00000500000000000000" pitchFamily="2" charset="0"/>
                <a:ea typeface="+mn-ea"/>
                <a:cs typeface="+mn-cs"/>
              </a:rPr>
              <a:t>.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333333">
                    <a:lumMod val="50000"/>
                  </a:srgbClr>
                </a:solidFill>
                <a:effectLst/>
                <a:uLnTx/>
                <a:uFillTx/>
                <a:latin typeface="#9Slide07 SVNDessert Menu Scrip" panose="00000500000000000000" pitchFamily="2" charset="0"/>
                <a:ea typeface="+mn-ea"/>
                <a:cs typeface="+mn-cs"/>
              </a:rPr>
              <a:t>Tính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333333">
                    <a:lumMod val="50000"/>
                  </a:srgbClr>
                </a:solidFill>
                <a:effectLst/>
                <a:uLnTx/>
                <a:uFillTx/>
                <a:latin typeface="#9Slide07 SVNDessert Menu Scrip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333333">
                    <a:lumMod val="50000"/>
                  </a:srgbClr>
                </a:solidFill>
                <a:effectLst/>
                <a:uLnTx/>
                <a:uFillTx/>
                <a:latin typeface="#9Slide07 SVNDessert Menu Scrip" panose="00000500000000000000" pitchFamily="2" charset="0"/>
                <a:ea typeface="+mn-ea"/>
                <a:cs typeface="+mn-cs"/>
              </a:rPr>
              <a:t>diện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333333">
                    <a:lumMod val="50000"/>
                  </a:srgbClr>
                </a:solidFill>
                <a:effectLst/>
                <a:uLnTx/>
                <a:uFillTx/>
                <a:latin typeface="#9Slide07 SVNDessert Menu Scrip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333333">
                    <a:lumMod val="50000"/>
                  </a:srgbClr>
                </a:solidFill>
                <a:effectLst/>
                <a:uLnTx/>
                <a:uFillTx/>
                <a:latin typeface="#9Slide07 SVNDessert Menu Scrip" panose="00000500000000000000" pitchFamily="2" charset="0"/>
                <a:ea typeface="+mn-ea"/>
                <a:cs typeface="+mn-cs"/>
              </a:rPr>
              <a:t>tích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333333">
                    <a:lumMod val="50000"/>
                  </a:srgbClr>
                </a:solidFill>
                <a:effectLst/>
                <a:uLnTx/>
                <a:uFillTx/>
                <a:latin typeface="#9Slide07 SVNDessert Menu Scrip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333333">
                    <a:lumMod val="50000"/>
                  </a:srgbClr>
                </a:solidFill>
                <a:effectLst/>
                <a:uLnTx/>
                <a:uFillTx/>
                <a:latin typeface="#9Slide07 SVNDessert Menu Scrip" panose="00000500000000000000" pitchFamily="2" charset="0"/>
                <a:ea typeface="+mn-ea"/>
                <a:cs typeface="+mn-cs"/>
              </a:rPr>
              <a:t>hình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333333">
                    <a:lumMod val="50000"/>
                  </a:srgbClr>
                </a:solidFill>
                <a:effectLst/>
                <a:uLnTx/>
                <a:uFillTx/>
                <a:latin typeface="#9Slide07 SVNDessert Menu Scrip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333333">
                    <a:lumMod val="50000"/>
                  </a:srgbClr>
                </a:solidFill>
                <a:effectLst/>
                <a:uLnTx/>
                <a:uFillTx/>
                <a:latin typeface="#9Slide07 SVNDessert Menu Scrip" panose="00000500000000000000" pitchFamily="2" charset="0"/>
                <a:ea typeface="+mn-ea"/>
                <a:cs typeface="+mn-cs"/>
              </a:rPr>
              <a:t>vuông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333333">
                    <a:lumMod val="50000"/>
                  </a:srgbClr>
                </a:solidFill>
                <a:effectLst/>
                <a:uLnTx/>
                <a:uFillTx/>
                <a:latin typeface="#9Slide07 SVNDessert Menu Scrip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333333">
                    <a:lumMod val="50000"/>
                  </a:srgbClr>
                </a:solidFill>
                <a:effectLst/>
                <a:uLnTx/>
                <a:uFillTx/>
                <a:latin typeface="#9Slide07 SVNDessert Menu Scrip" panose="00000500000000000000" pitchFamily="2" charset="0"/>
                <a:ea typeface="+mn-ea"/>
                <a:cs typeface="+mn-cs"/>
              </a:rPr>
              <a:t>đó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333333">
                    <a:lumMod val="50000"/>
                  </a:srgbClr>
                </a:solidFill>
                <a:effectLst/>
                <a:uLnTx/>
                <a:uFillTx/>
                <a:latin typeface="#9Slide07 SVNDessert Menu Scrip" panose="00000500000000000000" pitchFamily="2" charset="0"/>
                <a:ea typeface="+mn-ea"/>
                <a:cs typeface="+mn-cs"/>
              </a:rPr>
              <a:t>.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333333">
                  <a:lumMod val="50000"/>
                </a:srgbClr>
              </a:solidFill>
              <a:effectLst/>
              <a:uLnTx/>
              <a:uFillTx/>
              <a:latin typeface="#9Slide07 SVNDessert Menu Scrip" panose="00000500000000000000" pitchFamily="2" charset="0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5845" y="167054"/>
            <a:ext cx="1005840" cy="995422"/>
          </a:xfrm>
          <a:prstGeom prst="ellipse">
            <a:avLst/>
          </a:prstGeom>
          <a:solidFill>
            <a:schemeClr val="bg2">
              <a:lumMod val="50000"/>
            </a:schemeClr>
          </a:solidFill>
          <a:ln w="38100">
            <a:solidFill>
              <a:schemeClr val="tx1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srgbClr val="FFFFFF"/>
                </a:solidFill>
                <a:latin typeface="#9Slide07 SVNDessert Menu Scrip" panose="00000500000000000000" pitchFamily="2" charset="0"/>
              </a:rPr>
              <a:t>3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#9Slide07 SVNDessert Menu Scrip" panose="00000500000000000000" pitchFamily="2" charset="0"/>
              <a:ea typeface="+mn-ea"/>
              <a:cs typeface="+mn-cs"/>
            </a:endParaRPr>
          </a:p>
        </p:txBody>
      </p:sp>
      <p:grpSp>
        <p:nvGrpSpPr>
          <p:cNvPr id="14" name="Google Shape;1283;p39"/>
          <p:cNvGrpSpPr/>
          <p:nvPr/>
        </p:nvGrpSpPr>
        <p:grpSpPr>
          <a:xfrm>
            <a:off x="9216298" y="2479431"/>
            <a:ext cx="2945221" cy="4346151"/>
            <a:chOff x="479975" y="1424662"/>
            <a:chExt cx="2085456" cy="3254587"/>
          </a:xfrm>
        </p:grpSpPr>
        <p:sp>
          <p:nvSpPr>
            <p:cNvPr id="15" name="Google Shape;1284;p39"/>
            <p:cNvSpPr/>
            <p:nvPr/>
          </p:nvSpPr>
          <p:spPr>
            <a:xfrm rot="-799569">
              <a:off x="807096" y="1549140"/>
              <a:ext cx="1431214" cy="3005631"/>
            </a:xfrm>
            <a:custGeom>
              <a:avLst/>
              <a:gdLst/>
              <a:ahLst/>
              <a:cxnLst/>
              <a:rect l="l" t="t" r="r" b="b"/>
              <a:pathLst>
                <a:path w="57247" h="120222" extrusionOk="0">
                  <a:moveTo>
                    <a:pt x="47181" y="1"/>
                  </a:moveTo>
                  <a:cubicBezTo>
                    <a:pt x="46291" y="1"/>
                    <a:pt x="45378" y="252"/>
                    <a:pt x="44579" y="731"/>
                  </a:cubicBezTo>
                  <a:cubicBezTo>
                    <a:pt x="44533" y="754"/>
                    <a:pt x="44487" y="777"/>
                    <a:pt x="44419" y="823"/>
                  </a:cubicBezTo>
                  <a:cubicBezTo>
                    <a:pt x="44077" y="1005"/>
                    <a:pt x="43552" y="1279"/>
                    <a:pt x="43004" y="1736"/>
                  </a:cubicBezTo>
                  <a:cubicBezTo>
                    <a:pt x="42228" y="2101"/>
                    <a:pt x="41497" y="2557"/>
                    <a:pt x="40813" y="3128"/>
                  </a:cubicBezTo>
                  <a:cubicBezTo>
                    <a:pt x="40653" y="3196"/>
                    <a:pt x="40493" y="3288"/>
                    <a:pt x="40356" y="3402"/>
                  </a:cubicBezTo>
                  <a:cubicBezTo>
                    <a:pt x="39808" y="3676"/>
                    <a:pt x="39260" y="4041"/>
                    <a:pt x="38713" y="4475"/>
                  </a:cubicBezTo>
                  <a:cubicBezTo>
                    <a:pt x="38484" y="4589"/>
                    <a:pt x="38302" y="4726"/>
                    <a:pt x="38119" y="4863"/>
                  </a:cubicBezTo>
                  <a:cubicBezTo>
                    <a:pt x="37297" y="5296"/>
                    <a:pt x="36613" y="5753"/>
                    <a:pt x="35974" y="6209"/>
                  </a:cubicBezTo>
                  <a:cubicBezTo>
                    <a:pt x="35882" y="6278"/>
                    <a:pt x="35768" y="6324"/>
                    <a:pt x="35677" y="6392"/>
                  </a:cubicBezTo>
                  <a:cubicBezTo>
                    <a:pt x="35357" y="6552"/>
                    <a:pt x="35061" y="6757"/>
                    <a:pt x="34787" y="6985"/>
                  </a:cubicBezTo>
                  <a:lnTo>
                    <a:pt x="31797" y="8926"/>
                  </a:lnTo>
                  <a:lnTo>
                    <a:pt x="31409" y="9177"/>
                  </a:lnTo>
                  <a:cubicBezTo>
                    <a:pt x="31112" y="9359"/>
                    <a:pt x="30792" y="9565"/>
                    <a:pt x="30473" y="9747"/>
                  </a:cubicBezTo>
                  <a:cubicBezTo>
                    <a:pt x="28418" y="10980"/>
                    <a:pt x="27985" y="12783"/>
                    <a:pt x="27916" y="13810"/>
                  </a:cubicBezTo>
                  <a:cubicBezTo>
                    <a:pt x="27848" y="14107"/>
                    <a:pt x="27734" y="14563"/>
                    <a:pt x="27688" y="15134"/>
                  </a:cubicBezTo>
                  <a:cubicBezTo>
                    <a:pt x="27574" y="15682"/>
                    <a:pt x="27551" y="16161"/>
                    <a:pt x="27528" y="16526"/>
                  </a:cubicBezTo>
                  <a:cubicBezTo>
                    <a:pt x="27277" y="17554"/>
                    <a:pt x="27140" y="18581"/>
                    <a:pt x="27140" y="19585"/>
                  </a:cubicBezTo>
                  <a:cubicBezTo>
                    <a:pt x="27140" y="19585"/>
                    <a:pt x="27117" y="19608"/>
                    <a:pt x="27117" y="19608"/>
                  </a:cubicBezTo>
                  <a:cubicBezTo>
                    <a:pt x="26980" y="20338"/>
                    <a:pt x="26866" y="21069"/>
                    <a:pt x="26775" y="21731"/>
                  </a:cubicBezTo>
                  <a:cubicBezTo>
                    <a:pt x="26159" y="21753"/>
                    <a:pt x="25428" y="21776"/>
                    <a:pt x="24675" y="21890"/>
                  </a:cubicBezTo>
                  <a:cubicBezTo>
                    <a:pt x="24675" y="21890"/>
                    <a:pt x="24310" y="21959"/>
                    <a:pt x="24264" y="21959"/>
                  </a:cubicBezTo>
                  <a:cubicBezTo>
                    <a:pt x="23967" y="21913"/>
                    <a:pt x="23694" y="21890"/>
                    <a:pt x="23397" y="21890"/>
                  </a:cubicBezTo>
                  <a:cubicBezTo>
                    <a:pt x="22917" y="21890"/>
                    <a:pt x="22438" y="21959"/>
                    <a:pt x="21982" y="22073"/>
                  </a:cubicBezTo>
                  <a:lnTo>
                    <a:pt x="21959" y="22073"/>
                  </a:lnTo>
                  <a:cubicBezTo>
                    <a:pt x="21160" y="22073"/>
                    <a:pt x="20475" y="22233"/>
                    <a:pt x="19905" y="22484"/>
                  </a:cubicBezTo>
                  <a:cubicBezTo>
                    <a:pt x="19562" y="22575"/>
                    <a:pt x="19243" y="22735"/>
                    <a:pt x="18923" y="22895"/>
                  </a:cubicBezTo>
                  <a:cubicBezTo>
                    <a:pt x="18352" y="23123"/>
                    <a:pt x="17850" y="23420"/>
                    <a:pt x="17394" y="23716"/>
                  </a:cubicBezTo>
                  <a:cubicBezTo>
                    <a:pt x="17029" y="23876"/>
                    <a:pt x="16504" y="24127"/>
                    <a:pt x="15956" y="24561"/>
                  </a:cubicBezTo>
                  <a:cubicBezTo>
                    <a:pt x="15705" y="24698"/>
                    <a:pt x="15476" y="24858"/>
                    <a:pt x="15271" y="25040"/>
                  </a:cubicBezTo>
                  <a:cubicBezTo>
                    <a:pt x="14472" y="25520"/>
                    <a:pt x="13696" y="26113"/>
                    <a:pt x="12966" y="26843"/>
                  </a:cubicBezTo>
                  <a:lnTo>
                    <a:pt x="12852" y="26935"/>
                  </a:lnTo>
                  <a:cubicBezTo>
                    <a:pt x="12190" y="27414"/>
                    <a:pt x="11733" y="27939"/>
                    <a:pt x="11436" y="28259"/>
                  </a:cubicBezTo>
                  <a:cubicBezTo>
                    <a:pt x="11436" y="28281"/>
                    <a:pt x="11414" y="28281"/>
                    <a:pt x="11391" y="28304"/>
                  </a:cubicBezTo>
                  <a:cubicBezTo>
                    <a:pt x="11026" y="28624"/>
                    <a:pt x="10729" y="28943"/>
                    <a:pt x="10523" y="29217"/>
                  </a:cubicBezTo>
                  <a:cubicBezTo>
                    <a:pt x="9747" y="29948"/>
                    <a:pt x="9245" y="30678"/>
                    <a:pt x="8834" y="31272"/>
                  </a:cubicBezTo>
                  <a:cubicBezTo>
                    <a:pt x="8720" y="31431"/>
                    <a:pt x="8629" y="31568"/>
                    <a:pt x="8515" y="31728"/>
                  </a:cubicBezTo>
                  <a:cubicBezTo>
                    <a:pt x="8469" y="31774"/>
                    <a:pt x="8446" y="31819"/>
                    <a:pt x="8401" y="31888"/>
                  </a:cubicBezTo>
                  <a:lnTo>
                    <a:pt x="7647" y="32983"/>
                  </a:lnTo>
                  <a:cubicBezTo>
                    <a:pt x="7579" y="33075"/>
                    <a:pt x="7510" y="33189"/>
                    <a:pt x="7442" y="33280"/>
                  </a:cubicBezTo>
                  <a:lnTo>
                    <a:pt x="7282" y="33554"/>
                  </a:lnTo>
                  <a:cubicBezTo>
                    <a:pt x="7077" y="33805"/>
                    <a:pt x="6734" y="34239"/>
                    <a:pt x="6460" y="34832"/>
                  </a:cubicBezTo>
                  <a:cubicBezTo>
                    <a:pt x="6369" y="35015"/>
                    <a:pt x="6278" y="35197"/>
                    <a:pt x="6187" y="35380"/>
                  </a:cubicBezTo>
                  <a:cubicBezTo>
                    <a:pt x="6187" y="35426"/>
                    <a:pt x="6164" y="35471"/>
                    <a:pt x="6141" y="35517"/>
                  </a:cubicBezTo>
                  <a:cubicBezTo>
                    <a:pt x="6141" y="35517"/>
                    <a:pt x="5821" y="36088"/>
                    <a:pt x="5799" y="36111"/>
                  </a:cubicBezTo>
                  <a:cubicBezTo>
                    <a:pt x="5205" y="37206"/>
                    <a:pt x="4771" y="38302"/>
                    <a:pt x="4361" y="39420"/>
                  </a:cubicBezTo>
                  <a:cubicBezTo>
                    <a:pt x="4224" y="39694"/>
                    <a:pt x="4109" y="39968"/>
                    <a:pt x="4018" y="40265"/>
                  </a:cubicBezTo>
                  <a:cubicBezTo>
                    <a:pt x="3790" y="40721"/>
                    <a:pt x="3676" y="41132"/>
                    <a:pt x="3630" y="41383"/>
                  </a:cubicBezTo>
                  <a:cubicBezTo>
                    <a:pt x="3516" y="41703"/>
                    <a:pt x="3448" y="42022"/>
                    <a:pt x="3402" y="42365"/>
                  </a:cubicBezTo>
                  <a:cubicBezTo>
                    <a:pt x="3265" y="42844"/>
                    <a:pt x="3128" y="43346"/>
                    <a:pt x="3037" y="43894"/>
                  </a:cubicBezTo>
                  <a:cubicBezTo>
                    <a:pt x="2717" y="44738"/>
                    <a:pt x="2649" y="45469"/>
                    <a:pt x="2626" y="45880"/>
                  </a:cubicBezTo>
                  <a:cubicBezTo>
                    <a:pt x="2603" y="45971"/>
                    <a:pt x="2603" y="46039"/>
                    <a:pt x="2580" y="46108"/>
                  </a:cubicBezTo>
                  <a:cubicBezTo>
                    <a:pt x="2512" y="46405"/>
                    <a:pt x="2466" y="46701"/>
                    <a:pt x="2443" y="46975"/>
                  </a:cubicBezTo>
                  <a:cubicBezTo>
                    <a:pt x="2352" y="47386"/>
                    <a:pt x="2283" y="47820"/>
                    <a:pt x="2283" y="48276"/>
                  </a:cubicBezTo>
                  <a:cubicBezTo>
                    <a:pt x="2215" y="48619"/>
                    <a:pt x="2169" y="49007"/>
                    <a:pt x="2169" y="49418"/>
                  </a:cubicBezTo>
                  <a:cubicBezTo>
                    <a:pt x="2146" y="49555"/>
                    <a:pt x="2146" y="49669"/>
                    <a:pt x="2146" y="49806"/>
                  </a:cubicBezTo>
                  <a:lnTo>
                    <a:pt x="2146" y="49851"/>
                  </a:lnTo>
                  <a:cubicBezTo>
                    <a:pt x="2124" y="50217"/>
                    <a:pt x="2078" y="50696"/>
                    <a:pt x="2124" y="51266"/>
                  </a:cubicBezTo>
                  <a:lnTo>
                    <a:pt x="2124" y="51312"/>
                  </a:lnTo>
                  <a:cubicBezTo>
                    <a:pt x="2101" y="51723"/>
                    <a:pt x="2055" y="52476"/>
                    <a:pt x="2238" y="53366"/>
                  </a:cubicBezTo>
                  <a:cubicBezTo>
                    <a:pt x="2261" y="53686"/>
                    <a:pt x="2283" y="53960"/>
                    <a:pt x="2306" y="54142"/>
                  </a:cubicBezTo>
                  <a:cubicBezTo>
                    <a:pt x="2306" y="54142"/>
                    <a:pt x="2306" y="54211"/>
                    <a:pt x="2306" y="54257"/>
                  </a:cubicBezTo>
                  <a:cubicBezTo>
                    <a:pt x="2306" y="54645"/>
                    <a:pt x="2352" y="55033"/>
                    <a:pt x="2420" y="55421"/>
                  </a:cubicBezTo>
                  <a:cubicBezTo>
                    <a:pt x="2283" y="55717"/>
                    <a:pt x="2192" y="55968"/>
                    <a:pt x="2124" y="56197"/>
                  </a:cubicBezTo>
                  <a:cubicBezTo>
                    <a:pt x="1987" y="56471"/>
                    <a:pt x="1873" y="56767"/>
                    <a:pt x="1781" y="57064"/>
                  </a:cubicBezTo>
                  <a:cubicBezTo>
                    <a:pt x="1576" y="57498"/>
                    <a:pt x="1370" y="57977"/>
                    <a:pt x="1233" y="58525"/>
                  </a:cubicBezTo>
                  <a:cubicBezTo>
                    <a:pt x="1233" y="58548"/>
                    <a:pt x="1233" y="58571"/>
                    <a:pt x="1211" y="58571"/>
                  </a:cubicBezTo>
                  <a:cubicBezTo>
                    <a:pt x="1119" y="58867"/>
                    <a:pt x="982" y="59187"/>
                    <a:pt x="845" y="59575"/>
                  </a:cubicBezTo>
                  <a:cubicBezTo>
                    <a:pt x="1" y="61675"/>
                    <a:pt x="572" y="63546"/>
                    <a:pt x="1667" y="64802"/>
                  </a:cubicBezTo>
                  <a:cubicBezTo>
                    <a:pt x="2352" y="65669"/>
                    <a:pt x="3356" y="66285"/>
                    <a:pt x="4497" y="66514"/>
                  </a:cubicBezTo>
                  <a:cubicBezTo>
                    <a:pt x="4543" y="66925"/>
                    <a:pt x="4612" y="67313"/>
                    <a:pt x="4726" y="67723"/>
                  </a:cubicBezTo>
                  <a:cubicBezTo>
                    <a:pt x="4749" y="67952"/>
                    <a:pt x="4771" y="68180"/>
                    <a:pt x="4817" y="68385"/>
                  </a:cubicBezTo>
                  <a:cubicBezTo>
                    <a:pt x="4817" y="69161"/>
                    <a:pt x="4908" y="69915"/>
                    <a:pt x="5045" y="70668"/>
                  </a:cubicBezTo>
                  <a:cubicBezTo>
                    <a:pt x="5091" y="71604"/>
                    <a:pt x="5228" y="72494"/>
                    <a:pt x="5319" y="73270"/>
                  </a:cubicBezTo>
                  <a:cubicBezTo>
                    <a:pt x="5365" y="73498"/>
                    <a:pt x="5388" y="73727"/>
                    <a:pt x="5410" y="73955"/>
                  </a:cubicBezTo>
                  <a:cubicBezTo>
                    <a:pt x="5410" y="74411"/>
                    <a:pt x="5410" y="75165"/>
                    <a:pt x="5616" y="76009"/>
                  </a:cubicBezTo>
                  <a:cubicBezTo>
                    <a:pt x="5639" y="76351"/>
                    <a:pt x="5662" y="76785"/>
                    <a:pt x="5799" y="77287"/>
                  </a:cubicBezTo>
                  <a:cubicBezTo>
                    <a:pt x="5844" y="78246"/>
                    <a:pt x="5981" y="79159"/>
                    <a:pt x="6118" y="79981"/>
                  </a:cubicBezTo>
                  <a:cubicBezTo>
                    <a:pt x="6118" y="80962"/>
                    <a:pt x="6255" y="81829"/>
                    <a:pt x="6346" y="82537"/>
                  </a:cubicBezTo>
                  <a:cubicBezTo>
                    <a:pt x="6392" y="82765"/>
                    <a:pt x="6438" y="83016"/>
                    <a:pt x="6460" y="83245"/>
                  </a:cubicBezTo>
                  <a:cubicBezTo>
                    <a:pt x="6460" y="83290"/>
                    <a:pt x="6460" y="83336"/>
                    <a:pt x="6460" y="83359"/>
                  </a:cubicBezTo>
                  <a:cubicBezTo>
                    <a:pt x="6460" y="83747"/>
                    <a:pt x="6483" y="84386"/>
                    <a:pt x="6666" y="85116"/>
                  </a:cubicBezTo>
                  <a:cubicBezTo>
                    <a:pt x="6666" y="85755"/>
                    <a:pt x="6689" y="86623"/>
                    <a:pt x="6963" y="87581"/>
                  </a:cubicBezTo>
                  <a:cubicBezTo>
                    <a:pt x="6985" y="87741"/>
                    <a:pt x="6985" y="87947"/>
                    <a:pt x="7008" y="88106"/>
                  </a:cubicBezTo>
                  <a:cubicBezTo>
                    <a:pt x="7031" y="88654"/>
                    <a:pt x="7077" y="89362"/>
                    <a:pt x="7237" y="90115"/>
                  </a:cubicBezTo>
                  <a:cubicBezTo>
                    <a:pt x="7237" y="90549"/>
                    <a:pt x="7259" y="91097"/>
                    <a:pt x="7419" y="91736"/>
                  </a:cubicBezTo>
                  <a:cubicBezTo>
                    <a:pt x="7442" y="92078"/>
                    <a:pt x="7488" y="92535"/>
                    <a:pt x="7579" y="93014"/>
                  </a:cubicBezTo>
                  <a:cubicBezTo>
                    <a:pt x="7602" y="93402"/>
                    <a:pt x="7625" y="93927"/>
                    <a:pt x="7761" y="94520"/>
                  </a:cubicBezTo>
                  <a:cubicBezTo>
                    <a:pt x="7739" y="95000"/>
                    <a:pt x="7761" y="95684"/>
                    <a:pt x="7990" y="96460"/>
                  </a:cubicBezTo>
                  <a:cubicBezTo>
                    <a:pt x="7990" y="96597"/>
                    <a:pt x="8013" y="96757"/>
                    <a:pt x="8035" y="96917"/>
                  </a:cubicBezTo>
                  <a:cubicBezTo>
                    <a:pt x="8058" y="97145"/>
                    <a:pt x="8081" y="97351"/>
                    <a:pt x="8150" y="97579"/>
                  </a:cubicBezTo>
                  <a:cubicBezTo>
                    <a:pt x="8150" y="98058"/>
                    <a:pt x="8150" y="98697"/>
                    <a:pt x="8332" y="99405"/>
                  </a:cubicBezTo>
                  <a:cubicBezTo>
                    <a:pt x="8332" y="99861"/>
                    <a:pt x="8355" y="100386"/>
                    <a:pt x="8492" y="100980"/>
                  </a:cubicBezTo>
                  <a:cubicBezTo>
                    <a:pt x="8492" y="101299"/>
                    <a:pt x="8538" y="101642"/>
                    <a:pt x="8629" y="102007"/>
                  </a:cubicBezTo>
                  <a:cubicBezTo>
                    <a:pt x="8629" y="102030"/>
                    <a:pt x="8629" y="102076"/>
                    <a:pt x="8629" y="102098"/>
                  </a:cubicBezTo>
                  <a:cubicBezTo>
                    <a:pt x="8675" y="102600"/>
                    <a:pt x="8720" y="103262"/>
                    <a:pt x="8903" y="104016"/>
                  </a:cubicBezTo>
                  <a:cubicBezTo>
                    <a:pt x="8880" y="104518"/>
                    <a:pt x="8926" y="105020"/>
                    <a:pt x="9017" y="105499"/>
                  </a:cubicBezTo>
                  <a:cubicBezTo>
                    <a:pt x="9017" y="106024"/>
                    <a:pt x="9108" y="106526"/>
                    <a:pt x="9268" y="107006"/>
                  </a:cubicBezTo>
                  <a:cubicBezTo>
                    <a:pt x="9268" y="107074"/>
                    <a:pt x="9291" y="107166"/>
                    <a:pt x="9291" y="107234"/>
                  </a:cubicBezTo>
                  <a:cubicBezTo>
                    <a:pt x="9314" y="107668"/>
                    <a:pt x="9336" y="108284"/>
                    <a:pt x="9473" y="108969"/>
                  </a:cubicBezTo>
                  <a:cubicBezTo>
                    <a:pt x="9451" y="109311"/>
                    <a:pt x="9473" y="109859"/>
                    <a:pt x="9633" y="110521"/>
                  </a:cubicBezTo>
                  <a:cubicBezTo>
                    <a:pt x="9679" y="110863"/>
                    <a:pt x="9702" y="111228"/>
                    <a:pt x="9793" y="111639"/>
                  </a:cubicBezTo>
                  <a:cubicBezTo>
                    <a:pt x="9770" y="112096"/>
                    <a:pt x="9793" y="112803"/>
                    <a:pt x="9998" y="113579"/>
                  </a:cubicBezTo>
                  <a:cubicBezTo>
                    <a:pt x="10113" y="114424"/>
                    <a:pt x="10409" y="115520"/>
                    <a:pt x="11368" y="116501"/>
                  </a:cubicBezTo>
                  <a:cubicBezTo>
                    <a:pt x="11550" y="116661"/>
                    <a:pt x="11733" y="116821"/>
                    <a:pt x="11916" y="116958"/>
                  </a:cubicBezTo>
                  <a:cubicBezTo>
                    <a:pt x="12098" y="117323"/>
                    <a:pt x="12349" y="117665"/>
                    <a:pt x="12623" y="117962"/>
                  </a:cubicBezTo>
                  <a:cubicBezTo>
                    <a:pt x="12920" y="118373"/>
                    <a:pt x="13308" y="118738"/>
                    <a:pt x="13742" y="119035"/>
                  </a:cubicBezTo>
                  <a:cubicBezTo>
                    <a:pt x="14472" y="119582"/>
                    <a:pt x="15591" y="120130"/>
                    <a:pt x="17120" y="120130"/>
                  </a:cubicBezTo>
                  <a:cubicBezTo>
                    <a:pt x="17508" y="120130"/>
                    <a:pt x="17850" y="120107"/>
                    <a:pt x="18079" y="120062"/>
                  </a:cubicBezTo>
                  <a:cubicBezTo>
                    <a:pt x="18170" y="120085"/>
                    <a:pt x="18284" y="120085"/>
                    <a:pt x="18375" y="120085"/>
                  </a:cubicBezTo>
                  <a:lnTo>
                    <a:pt x="19539" y="120085"/>
                  </a:lnTo>
                  <a:cubicBezTo>
                    <a:pt x="19768" y="120107"/>
                    <a:pt x="20019" y="120130"/>
                    <a:pt x="20315" y="120130"/>
                  </a:cubicBezTo>
                  <a:cubicBezTo>
                    <a:pt x="20612" y="120130"/>
                    <a:pt x="20909" y="120107"/>
                    <a:pt x="21206" y="120062"/>
                  </a:cubicBezTo>
                  <a:lnTo>
                    <a:pt x="22598" y="120062"/>
                  </a:lnTo>
                  <a:cubicBezTo>
                    <a:pt x="23123" y="120062"/>
                    <a:pt x="23648" y="120062"/>
                    <a:pt x="24173" y="120039"/>
                  </a:cubicBezTo>
                  <a:lnTo>
                    <a:pt x="24880" y="120039"/>
                  </a:lnTo>
                  <a:cubicBezTo>
                    <a:pt x="25086" y="120016"/>
                    <a:pt x="25291" y="120016"/>
                    <a:pt x="25520" y="120016"/>
                  </a:cubicBezTo>
                  <a:cubicBezTo>
                    <a:pt x="25679" y="120016"/>
                    <a:pt x="25816" y="120016"/>
                    <a:pt x="25908" y="120039"/>
                  </a:cubicBezTo>
                  <a:cubicBezTo>
                    <a:pt x="26090" y="120062"/>
                    <a:pt x="26273" y="120062"/>
                    <a:pt x="26455" y="120085"/>
                  </a:cubicBezTo>
                  <a:lnTo>
                    <a:pt x="26592" y="120085"/>
                  </a:lnTo>
                  <a:cubicBezTo>
                    <a:pt x="26798" y="120085"/>
                    <a:pt x="27003" y="120062"/>
                    <a:pt x="27209" y="120062"/>
                  </a:cubicBezTo>
                  <a:cubicBezTo>
                    <a:pt x="27688" y="120176"/>
                    <a:pt x="28144" y="120222"/>
                    <a:pt x="28647" y="120222"/>
                  </a:cubicBezTo>
                  <a:cubicBezTo>
                    <a:pt x="29194" y="120222"/>
                    <a:pt x="29628" y="120153"/>
                    <a:pt x="29948" y="120107"/>
                  </a:cubicBezTo>
                  <a:lnTo>
                    <a:pt x="31819" y="120107"/>
                  </a:lnTo>
                  <a:lnTo>
                    <a:pt x="31979" y="120085"/>
                  </a:lnTo>
                  <a:cubicBezTo>
                    <a:pt x="32116" y="120107"/>
                    <a:pt x="32230" y="120107"/>
                    <a:pt x="32344" y="120107"/>
                  </a:cubicBezTo>
                  <a:cubicBezTo>
                    <a:pt x="32961" y="120107"/>
                    <a:pt x="33554" y="119993"/>
                    <a:pt x="34102" y="119811"/>
                  </a:cubicBezTo>
                  <a:cubicBezTo>
                    <a:pt x="34216" y="119811"/>
                    <a:pt x="34330" y="119834"/>
                    <a:pt x="34444" y="119834"/>
                  </a:cubicBezTo>
                  <a:cubicBezTo>
                    <a:pt x="34741" y="119834"/>
                    <a:pt x="35038" y="119788"/>
                    <a:pt x="35334" y="119742"/>
                  </a:cubicBezTo>
                  <a:cubicBezTo>
                    <a:pt x="35563" y="119765"/>
                    <a:pt x="35791" y="119788"/>
                    <a:pt x="36042" y="119788"/>
                  </a:cubicBezTo>
                  <a:lnTo>
                    <a:pt x="36818" y="119788"/>
                  </a:lnTo>
                  <a:cubicBezTo>
                    <a:pt x="37183" y="119788"/>
                    <a:pt x="37526" y="119742"/>
                    <a:pt x="37891" y="119674"/>
                  </a:cubicBezTo>
                  <a:lnTo>
                    <a:pt x="38210" y="119674"/>
                  </a:lnTo>
                  <a:cubicBezTo>
                    <a:pt x="38530" y="119674"/>
                    <a:pt x="38850" y="119674"/>
                    <a:pt x="39169" y="119697"/>
                  </a:cubicBezTo>
                  <a:cubicBezTo>
                    <a:pt x="39557" y="119697"/>
                    <a:pt x="39968" y="119719"/>
                    <a:pt x="40379" y="119719"/>
                  </a:cubicBezTo>
                  <a:lnTo>
                    <a:pt x="40744" y="119719"/>
                  </a:lnTo>
                  <a:cubicBezTo>
                    <a:pt x="40927" y="119719"/>
                    <a:pt x="41086" y="119742"/>
                    <a:pt x="41269" y="119742"/>
                  </a:cubicBezTo>
                  <a:cubicBezTo>
                    <a:pt x="43232" y="119742"/>
                    <a:pt x="44898" y="118647"/>
                    <a:pt x="45743" y="117003"/>
                  </a:cubicBezTo>
                  <a:cubicBezTo>
                    <a:pt x="45971" y="116821"/>
                    <a:pt x="46222" y="116638"/>
                    <a:pt x="46428" y="116410"/>
                  </a:cubicBezTo>
                  <a:cubicBezTo>
                    <a:pt x="47226" y="115542"/>
                    <a:pt x="47706" y="114401"/>
                    <a:pt x="47729" y="113237"/>
                  </a:cubicBezTo>
                  <a:cubicBezTo>
                    <a:pt x="47774" y="112918"/>
                    <a:pt x="47866" y="112393"/>
                    <a:pt x="47866" y="111731"/>
                  </a:cubicBezTo>
                  <a:cubicBezTo>
                    <a:pt x="47888" y="111525"/>
                    <a:pt x="47911" y="111297"/>
                    <a:pt x="47911" y="111091"/>
                  </a:cubicBezTo>
                  <a:cubicBezTo>
                    <a:pt x="47911" y="111023"/>
                    <a:pt x="47934" y="110955"/>
                    <a:pt x="47934" y="110863"/>
                  </a:cubicBezTo>
                  <a:cubicBezTo>
                    <a:pt x="48254" y="109631"/>
                    <a:pt x="48299" y="108467"/>
                    <a:pt x="48322" y="107485"/>
                  </a:cubicBezTo>
                  <a:lnTo>
                    <a:pt x="48505" y="106663"/>
                  </a:lnTo>
                  <a:cubicBezTo>
                    <a:pt x="48550" y="106458"/>
                    <a:pt x="48596" y="106230"/>
                    <a:pt x="48596" y="106001"/>
                  </a:cubicBezTo>
                  <a:cubicBezTo>
                    <a:pt x="48619" y="105933"/>
                    <a:pt x="48619" y="105887"/>
                    <a:pt x="48642" y="105842"/>
                  </a:cubicBezTo>
                  <a:cubicBezTo>
                    <a:pt x="48687" y="105476"/>
                    <a:pt x="48756" y="104951"/>
                    <a:pt x="48756" y="104290"/>
                  </a:cubicBezTo>
                  <a:cubicBezTo>
                    <a:pt x="48870" y="103605"/>
                    <a:pt x="48916" y="102966"/>
                    <a:pt x="48961" y="102418"/>
                  </a:cubicBezTo>
                  <a:cubicBezTo>
                    <a:pt x="48961" y="102395"/>
                    <a:pt x="48961" y="102349"/>
                    <a:pt x="48961" y="102304"/>
                  </a:cubicBezTo>
                  <a:cubicBezTo>
                    <a:pt x="49052" y="101984"/>
                    <a:pt x="49121" y="101687"/>
                    <a:pt x="49144" y="101436"/>
                  </a:cubicBezTo>
                  <a:cubicBezTo>
                    <a:pt x="49281" y="100090"/>
                    <a:pt x="49395" y="98766"/>
                    <a:pt x="49532" y="97442"/>
                  </a:cubicBezTo>
                  <a:cubicBezTo>
                    <a:pt x="49669" y="96963"/>
                    <a:pt x="49714" y="96529"/>
                    <a:pt x="49737" y="96187"/>
                  </a:cubicBezTo>
                  <a:cubicBezTo>
                    <a:pt x="49965" y="95342"/>
                    <a:pt x="49965" y="94612"/>
                    <a:pt x="49943" y="94109"/>
                  </a:cubicBezTo>
                  <a:cubicBezTo>
                    <a:pt x="49965" y="93995"/>
                    <a:pt x="49988" y="93881"/>
                    <a:pt x="49988" y="93767"/>
                  </a:cubicBezTo>
                  <a:cubicBezTo>
                    <a:pt x="50080" y="93288"/>
                    <a:pt x="50148" y="92808"/>
                    <a:pt x="50171" y="92352"/>
                  </a:cubicBezTo>
                  <a:cubicBezTo>
                    <a:pt x="50285" y="91827"/>
                    <a:pt x="50308" y="91370"/>
                    <a:pt x="50308" y="91074"/>
                  </a:cubicBezTo>
                  <a:cubicBezTo>
                    <a:pt x="50376" y="90754"/>
                    <a:pt x="50468" y="90343"/>
                    <a:pt x="50490" y="89818"/>
                  </a:cubicBezTo>
                  <a:cubicBezTo>
                    <a:pt x="50559" y="89453"/>
                    <a:pt x="50582" y="89111"/>
                    <a:pt x="50559" y="88746"/>
                  </a:cubicBezTo>
                  <a:cubicBezTo>
                    <a:pt x="50582" y="88631"/>
                    <a:pt x="50605" y="88540"/>
                    <a:pt x="50605" y="88426"/>
                  </a:cubicBezTo>
                  <a:cubicBezTo>
                    <a:pt x="50810" y="87193"/>
                    <a:pt x="51015" y="85892"/>
                    <a:pt x="51061" y="84500"/>
                  </a:cubicBezTo>
                  <a:cubicBezTo>
                    <a:pt x="51061" y="84500"/>
                    <a:pt x="51084" y="84477"/>
                    <a:pt x="51084" y="84477"/>
                  </a:cubicBezTo>
                  <a:cubicBezTo>
                    <a:pt x="51175" y="83952"/>
                    <a:pt x="51312" y="83267"/>
                    <a:pt x="51312" y="82446"/>
                  </a:cubicBezTo>
                  <a:cubicBezTo>
                    <a:pt x="51449" y="81898"/>
                    <a:pt x="51472" y="81419"/>
                    <a:pt x="51449" y="81053"/>
                  </a:cubicBezTo>
                  <a:cubicBezTo>
                    <a:pt x="51609" y="80323"/>
                    <a:pt x="51609" y="79684"/>
                    <a:pt x="51609" y="79250"/>
                  </a:cubicBezTo>
                  <a:cubicBezTo>
                    <a:pt x="51609" y="79227"/>
                    <a:pt x="51609" y="79227"/>
                    <a:pt x="51609" y="79205"/>
                  </a:cubicBezTo>
                  <a:cubicBezTo>
                    <a:pt x="51837" y="78086"/>
                    <a:pt x="51951" y="76991"/>
                    <a:pt x="52043" y="76032"/>
                  </a:cubicBezTo>
                  <a:cubicBezTo>
                    <a:pt x="52043" y="75849"/>
                    <a:pt x="52065" y="75667"/>
                    <a:pt x="52088" y="75484"/>
                  </a:cubicBezTo>
                  <a:cubicBezTo>
                    <a:pt x="52294" y="74685"/>
                    <a:pt x="52316" y="74023"/>
                    <a:pt x="52316" y="73635"/>
                  </a:cubicBezTo>
                  <a:cubicBezTo>
                    <a:pt x="52339" y="73430"/>
                    <a:pt x="52339" y="73247"/>
                    <a:pt x="52339" y="73065"/>
                  </a:cubicBezTo>
                  <a:cubicBezTo>
                    <a:pt x="52408" y="72814"/>
                    <a:pt x="52453" y="72540"/>
                    <a:pt x="52476" y="72266"/>
                  </a:cubicBezTo>
                  <a:cubicBezTo>
                    <a:pt x="52705" y="71581"/>
                    <a:pt x="52750" y="70851"/>
                    <a:pt x="52682" y="70074"/>
                  </a:cubicBezTo>
                  <a:lnTo>
                    <a:pt x="52682" y="70029"/>
                  </a:lnTo>
                  <a:cubicBezTo>
                    <a:pt x="52773" y="69435"/>
                    <a:pt x="52819" y="68888"/>
                    <a:pt x="52864" y="68385"/>
                  </a:cubicBezTo>
                  <a:cubicBezTo>
                    <a:pt x="52933" y="67838"/>
                    <a:pt x="52978" y="67313"/>
                    <a:pt x="53070" y="66947"/>
                  </a:cubicBezTo>
                  <a:cubicBezTo>
                    <a:pt x="53093" y="66810"/>
                    <a:pt x="53138" y="66674"/>
                    <a:pt x="53161" y="66514"/>
                  </a:cubicBezTo>
                  <a:cubicBezTo>
                    <a:pt x="54279" y="66308"/>
                    <a:pt x="55261" y="65715"/>
                    <a:pt x="55969" y="64848"/>
                  </a:cubicBezTo>
                  <a:cubicBezTo>
                    <a:pt x="56745" y="64026"/>
                    <a:pt x="57178" y="62953"/>
                    <a:pt x="57224" y="61835"/>
                  </a:cubicBezTo>
                  <a:cubicBezTo>
                    <a:pt x="57247" y="61241"/>
                    <a:pt x="57155" y="60670"/>
                    <a:pt x="56973" y="60145"/>
                  </a:cubicBezTo>
                  <a:cubicBezTo>
                    <a:pt x="56882" y="59735"/>
                    <a:pt x="56745" y="59392"/>
                    <a:pt x="56608" y="59073"/>
                  </a:cubicBezTo>
                  <a:cubicBezTo>
                    <a:pt x="56539" y="58776"/>
                    <a:pt x="56448" y="58479"/>
                    <a:pt x="56311" y="58160"/>
                  </a:cubicBezTo>
                  <a:cubicBezTo>
                    <a:pt x="56242" y="57954"/>
                    <a:pt x="56174" y="57749"/>
                    <a:pt x="56083" y="57566"/>
                  </a:cubicBezTo>
                  <a:cubicBezTo>
                    <a:pt x="56037" y="57429"/>
                    <a:pt x="55991" y="57292"/>
                    <a:pt x="55923" y="57178"/>
                  </a:cubicBezTo>
                  <a:cubicBezTo>
                    <a:pt x="55809" y="56813"/>
                    <a:pt x="55672" y="56471"/>
                    <a:pt x="55512" y="56174"/>
                  </a:cubicBezTo>
                  <a:lnTo>
                    <a:pt x="55489" y="56151"/>
                  </a:lnTo>
                  <a:cubicBezTo>
                    <a:pt x="55398" y="55763"/>
                    <a:pt x="55261" y="55421"/>
                    <a:pt x="55101" y="55078"/>
                  </a:cubicBezTo>
                  <a:lnTo>
                    <a:pt x="55078" y="55033"/>
                  </a:lnTo>
                  <a:cubicBezTo>
                    <a:pt x="55215" y="54120"/>
                    <a:pt x="55261" y="53275"/>
                    <a:pt x="55284" y="52476"/>
                  </a:cubicBezTo>
                  <a:cubicBezTo>
                    <a:pt x="55307" y="52271"/>
                    <a:pt x="55307" y="52088"/>
                    <a:pt x="55307" y="51883"/>
                  </a:cubicBezTo>
                  <a:cubicBezTo>
                    <a:pt x="55375" y="50536"/>
                    <a:pt x="55284" y="49281"/>
                    <a:pt x="55147" y="48162"/>
                  </a:cubicBezTo>
                  <a:cubicBezTo>
                    <a:pt x="55170" y="47843"/>
                    <a:pt x="55170" y="47500"/>
                    <a:pt x="55124" y="47181"/>
                  </a:cubicBezTo>
                  <a:cubicBezTo>
                    <a:pt x="55101" y="47112"/>
                    <a:pt x="55101" y="47067"/>
                    <a:pt x="55101" y="47021"/>
                  </a:cubicBezTo>
                  <a:cubicBezTo>
                    <a:pt x="55124" y="46473"/>
                    <a:pt x="55056" y="45925"/>
                    <a:pt x="54896" y="45423"/>
                  </a:cubicBezTo>
                  <a:cubicBezTo>
                    <a:pt x="54827" y="44533"/>
                    <a:pt x="54645" y="43757"/>
                    <a:pt x="54439" y="43141"/>
                  </a:cubicBezTo>
                  <a:cubicBezTo>
                    <a:pt x="54302" y="42296"/>
                    <a:pt x="54097" y="41497"/>
                    <a:pt x="53754" y="40744"/>
                  </a:cubicBezTo>
                  <a:cubicBezTo>
                    <a:pt x="53686" y="40333"/>
                    <a:pt x="53572" y="39968"/>
                    <a:pt x="53435" y="39648"/>
                  </a:cubicBezTo>
                  <a:cubicBezTo>
                    <a:pt x="53366" y="39306"/>
                    <a:pt x="53230" y="38986"/>
                    <a:pt x="53093" y="38690"/>
                  </a:cubicBezTo>
                  <a:cubicBezTo>
                    <a:pt x="52819" y="37959"/>
                    <a:pt x="52499" y="37297"/>
                    <a:pt x="52180" y="36704"/>
                  </a:cubicBezTo>
                  <a:cubicBezTo>
                    <a:pt x="52043" y="36270"/>
                    <a:pt x="51860" y="35859"/>
                    <a:pt x="51632" y="35494"/>
                  </a:cubicBezTo>
                  <a:cubicBezTo>
                    <a:pt x="51540" y="35312"/>
                    <a:pt x="51449" y="35152"/>
                    <a:pt x="51358" y="34969"/>
                  </a:cubicBezTo>
                  <a:cubicBezTo>
                    <a:pt x="51175" y="34513"/>
                    <a:pt x="50924" y="34079"/>
                    <a:pt x="50627" y="33668"/>
                  </a:cubicBezTo>
                  <a:cubicBezTo>
                    <a:pt x="50331" y="33098"/>
                    <a:pt x="49988" y="32641"/>
                    <a:pt x="49760" y="32322"/>
                  </a:cubicBezTo>
                  <a:cubicBezTo>
                    <a:pt x="49555" y="31956"/>
                    <a:pt x="49281" y="31614"/>
                    <a:pt x="48984" y="31317"/>
                  </a:cubicBezTo>
                  <a:cubicBezTo>
                    <a:pt x="48961" y="31272"/>
                    <a:pt x="48938" y="31249"/>
                    <a:pt x="48916" y="31203"/>
                  </a:cubicBezTo>
                  <a:cubicBezTo>
                    <a:pt x="47363" y="28921"/>
                    <a:pt x="45286" y="26889"/>
                    <a:pt x="42616" y="25040"/>
                  </a:cubicBezTo>
                  <a:cubicBezTo>
                    <a:pt x="41771" y="24287"/>
                    <a:pt x="40858" y="23808"/>
                    <a:pt x="39991" y="23397"/>
                  </a:cubicBezTo>
                  <a:cubicBezTo>
                    <a:pt x="39580" y="23146"/>
                    <a:pt x="39123" y="22918"/>
                    <a:pt x="38644" y="22781"/>
                  </a:cubicBezTo>
                  <a:cubicBezTo>
                    <a:pt x="38598" y="22758"/>
                    <a:pt x="38530" y="22735"/>
                    <a:pt x="38484" y="22735"/>
                  </a:cubicBezTo>
                  <a:cubicBezTo>
                    <a:pt x="38462" y="22712"/>
                    <a:pt x="38439" y="22689"/>
                    <a:pt x="38416" y="22689"/>
                  </a:cubicBezTo>
                  <a:cubicBezTo>
                    <a:pt x="38188" y="22552"/>
                    <a:pt x="37959" y="22415"/>
                    <a:pt x="37708" y="22301"/>
                  </a:cubicBezTo>
                  <a:cubicBezTo>
                    <a:pt x="37731" y="22073"/>
                    <a:pt x="37731" y="21868"/>
                    <a:pt x="37731" y="21708"/>
                  </a:cubicBezTo>
                  <a:lnTo>
                    <a:pt x="37731" y="21639"/>
                  </a:lnTo>
                  <a:cubicBezTo>
                    <a:pt x="37731" y="21639"/>
                    <a:pt x="37822" y="21000"/>
                    <a:pt x="37822" y="21000"/>
                  </a:cubicBezTo>
                  <a:cubicBezTo>
                    <a:pt x="38028" y="20293"/>
                    <a:pt x="38051" y="19653"/>
                    <a:pt x="38051" y="19197"/>
                  </a:cubicBezTo>
                  <a:cubicBezTo>
                    <a:pt x="38119" y="18923"/>
                    <a:pt x="38165" y="18649"/>
                    <a:pt x="38188" y="18352"/>
                  </a:cubicBezTo>
                  <a:cubicBezTo>
                    <a:pt x="38644" y="18101"/>
                    <a:pt x="39238" y="17713"/>
                    <a:pt x="39854" y="17166"/>
                  </a:cubicBezTo>
                  <a:lnTo>
                    <a:pt x="40288" y="16892"/>
                  </a:lnTo>
                  <a:cubicBezTo>
                    <a:pt x="40561" y="16755"/>
                    <a:pt x="40858" y="16595"/>
                    <a:pt x="41109" y="16412"/>
                  </a:cubicBezTo>
                  <a:cubicBezTo>
                    <a:pt x="41292" y="16275"/>
                    <a:pt x="41474" y="16161"/>
                    <a:pt x="41657" y="16001"/>
                  </a:cubicBezTo>
                  <a:cubicBezTo>
                    <a:pt x="42365" y="15591"/>
                    <a:pt x="43141" y="15088"/>
                    <a:pt x="43917" y="14518"/>
                  </a:cubicBezTo>
                  <a:cubicBezTo>
                    <a:pt x="44122" y="14427"/>
                    <a:pt x="44305" y="14335"/>
                    <a:pt x="44487" y="14221"/>
                  </a:cubicBezTo>
                  <a:cubicBezTo>
                    <a:pt x="44693" y="14107"/>
                    <a:pt x="44921" y="13970"/>
                    <a:pt x="45127" y="13810"/>
                  </a:cubicBezTo>
                  <a:cubicBezTo>
                    <a:pt x="45263" y="13719"/>
                    <a:pt x="45423" y="13605"/>
                    <a:pt x="45560" y="13491"/>
                  </a:cubicBezTo>
                  <a:cubicBezTo>
                    <a:pt x="46017" y="13240"/>
                    <a:pt x="46382" y="12989"/>
                    <a:pt x="46701" y="12783"/>
                  </a:cubicBezTo>
                  <a:cubicBezTo>
                    <a:pt x="46747" y="12760"/>
                    <a:pt x="46770" y="12737"/>
                    <a:pt x="46816" y="12715"/>
                  </a:cubicBezTo>
                  <a:cubicBezTo>
                    <a:pt x="47135" y="12578"/>
                    <a:pt x="47432" y="12395"/>
                    <a:pt x="47706" y="12190"/>
                  </a:cubicBezTo>
                  <a:cubicBezTo>
                    <a:pt x="47888" y="12075"/>
                    <a:pt x="48071" y="11961"/>
                    <a:pt x="48254" y="11847"/>
                  </a:cubicBezTo>
                  <a:lnTo>
                    <a:pt x="49509" y="11162"/>
                  </a:lnTo>
                  <a:lnTo>
                    <a:pt x="49783" y="11026"/>
                  </a:lnTo>
                  <a:cubicBezTo>
                    <a:pt x="50696" y="10729"/>
                    <a:pt x="51495" y="10181"/>
                    <a:pt x="52088" y="9428"/>
                  </a:cubicBezTo>
                  <a:cubicBezTo>
                    <a:pt x="53070" y="8264"/>
                    <a:pt x="53503" y="6734"/>
                    <a:pt x="53207" y="5205"/>
                  </a:cubicBezTo>
                  <a:cubicBezTo>
                    <a:pt x="52956" y="3973"/>
                    <a:pt x="52271" y="2923"/>
                    <a:pt x="51289" y="2215"/>
                  </a:cubicBezTo>
                  <a:cubicBezTo>
                    <a:pt x="50376" y="845"/>
                    <a:pt x="48870" y="1"/>
                    <a:pt x="4718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" name="Google Shape;1285;p39"/>
            <p:cNvSpPr/>
            <p:nvPr/>
          </p:nvSpPr>
          <p:spPr>
            <a:xfrm rot="-799569">
              <a:off x="1789302" y="3375105"/>
              <a:ext cx="224856" cy="196905"/>
            </a:xfrm>
            <a:custGeom>
              <a:avLst/>
              <a:gdLst/>
              <a:ahLst/>
              <a:cxnLst/>
              <a:rect l="l" t="t" r="r" b="b"/>
              <a:pathLst>
                <a:path w="8994" h="7876" extrusionOk="0">
                  <a:moveTo>
                    <a:pt x="2739" y="1347"/>
                  </a:moveTo>
                  <a:cubicBezTo>
                    <a:pt x="2716" y="1439"/>
                    <a:pt x="2648" y="1484"/>
                    <a:pt x="2557" y="1484"/>
                  </a:cubicBezTo>
                  <a:cubicBezTo>
                    <a:pt x="2625" y="1439"/>
                    <a:pt x="2693" y="1416"/>
                    <a:pt x="2739" y="1347"/>
                  </a:cubicBezTo>
                  <a:close/>
                  <a:moveTo>
                    <a:pt x="1598" y="2671"/>
                  </a:moveTo>
                  <a:lnTo>
                    <a:pt x="1598" y="2671"/>
                  </a:lnTo>
                  <a:cubicBezTo>
                    <a:pt x="1575" y="2740"/>
                    <a:pt x="1552" y="2808"/>
                    <a:pt x="1575" y="2877"/>
                  </a:cubicBezTo>
                  <a:cubicBezTo>
                    <a:pt x="1545" y="2861"/>
                    <a:pt x="1514" y="2854"/>
                    <a:pt x="1485" y="2854"/>
                  </a:cubicBezTo>
                  <a:cubicBezTo>
                    <a:pt x="1425" y="2854"/>
                    <a:pt x="1370" y="2884"/>
                    <a:pt x="1324" y="2945"/>
                  </a:cubicBezTo>
                  <a:cubicBezTo>
                    <a:pt x="1278" y="2922"/>
                    <a:pt x="1255" y="2922"/>
                    <a:pt x="1233" y="2899"/>
                  </a:cubicBezTo>
                  <a:cubicBezTo>
                    <a:pt x="1187" y="2899"/>
                    <a:pt x="1164" y="2899"/>
                    <a:pt x="1119" y="2877"/>
                  </a:cubicBezTo>
                  <a:cubicBezTo>
                    <a:pt x="1119" y="2854"/>
                    <a:pt x="1141" y="2831"/>
                    <a:pt x="1141" y="2808"/>
                  </a:cubicBezTo>
                  <a:cubicBezTo>
                    <a:pt x="1164" y="2808"/>
                    <a:pt x="1187" y="2785"/>
                    <a:pt x="1210" y="2785"/>
                  </a:cubicBezTo>
                  <a:cubicBezTo>
                    <a:pt x="1347" y="2762"/>
                    <a:pt x="1484" y="2740"/>
                    <a:pt x="1598" y="2671"/>
                  </a:cubicBezTo>
                  <a:close/>
                  <a:moveTo>
                    <a:pt x="7464" y="2968"/>
                  </a:moveTo>
                  <a:cubicBezTo>
                    <a:pt x="7464" y="2991"/>
                    <a:pt x="7464" y="2991"/>
                    <a:pt x="7464" y="2991"/>
                  </a:cubicBezTo>
                  <a:cubicBezTo>
                    <a:pt x="7464" y="3013"/>
                    <a:pt x="7464" y="3036"/>
                    <a:pt x="7441" y="3036"/>
                  </a:cubicBezTo>
                  <a:cubicBezTo>
                    <a:pt x="7441" y="3105"/>
                    <a:pt x="7464" y="3173"/>
                    <a:pt x="7487" y="3242"/>
                  </a:cubicBezTo>
                  <a:cubicBezTo>
                    <a:pt x="7418" y="3287"/>
                    <a:pt x="7350" y="3310"/>
                    <a:pt x="7281" y="3356"/>
                  </a:cubicBezTo>
                  <a:cubicBezTo>
                    <a:pt x="7281" y="3287"/>
                    <a:pt x="7281" y="3219"/>
                    <a:pt x="7281" y="3150"/>
                  </a:cubicBezTo>
                  <a:cubicBezTo>
                    <a:pt x="7373" y="3150"/>
                    <a:pt x="7418" y="3059"/>
                    <a:pt x="7464" y="2968"/>
                  </a:cubicBezTo>
                  <a:close/>
                  <a:moveTo>
                    <a:pt x="6140" y="4360"/>
                  </a:moveTo>
                  <a:cubicBezTo>
                    <a:pt x="6140" y="4497"/>
                    <a:pt x="6117" y="4657"/>
                    <a:pt x="6231" y="4771"/>
                  </a:cubicBezTo>
                  <a:lnTo>
                    <a:pt x="6209" y="4771"/>
                  </a:lnTo>
                  <a:cubicBezTo>
                    <a:pt x="6049" y="4771"/>
                    <a:pt x="5912" y="4725"/>
                    <a:pt x="5821" y="4588"/>
                  </a:cubicBezTo>
                  <a:lnTo>
                    <a:pt x="5798" y="4588"/>
                  </a:lnTo>
                  <a:cubicBezTo>
                    <a:pt x="5866" y="4451"/>
                    <a:pt x="6003" y="4406"/>
                    <a:pt x="6140" y="4360"/>
                  </a:cubicBezTo>
                  <a:close/>
                  <a:moveTo>
                    <a:pt x="4781" y="5749"/>
                  </a:moveTo>
                  <a:cubicBezTo>
                    <a:pt x="4818" y="5749"/>
                    <a:pt x="4860" y="5757"/>
                    <a:pt x="4908" y="5775"/>
                  </a:cubicBezTo>
                  <a:cubicBezTo>
                    <a:pt x="4885" y="5798"/>
                    <a:pt x="4885" y="5844"/>
                    <a:pt x="4862" y="5867"/>
                  </a:cubicBezTo>
                  <a:cubicBezTo>
                    <a:pt x="4862" y="5889"/>
                    <a:pt x="4862" y="5889"/>
                    <a:pt x="4885" y="5912"/>
                  </a:cubicBezTo>
                  <a:cubicBezTo>
                    <a:pt x="4771" y="5935"/>
                    <a:pt x="4679" y="5958"/>
                    <a:pt x="4565" y="5958"/>
                  </a:cubicBezTo>
                  <a:cubicBezTo>
                    <a:pt x="4565" y="5935"/>
                    <a:pt x="4542" y="5935"/>
                    <a:pt x="4542" y="5935"/>
                  </a:cubicBezTo>
                  <a:cubicBezTo>
                    <a:pt x="4610" y="5817"/>
                    <a:pt x="4677" y="5749"/>
                    <a:pt x="4781" y="5749"/>
                  </a:cubicBezTo>
                  <a:close/>
                  <a:moveTo>
                    <a:pt x="6825" y="6163"/>
                  </a:moveTo>
                  <a:cubicBezTo>
                    <a:pt x="6825" y="6186"/>
                    <a:pt x="6825" y="6209"/>
                    <a:pt x="6825" y="6232"/>
                  </a:cubicBezTo>
                  <a:lnTo>
                    <a:pt x="6756" y="6232"/>
                  </a:lnTo>
                  <a:cubicBezTo>
                    <a:pt x="6779" y="6209"/>
                    <a:pt x="6802" y="6186"/>
                    <a:pt x="6825" y="6163"/>
                  </a:cubicBezTo>
                  <a:close/>
                  <a:moveTo>
                    <a:pt x="4235" y="36"/>
                  </a:moveTo>
                  <a:cubicBezTo>
                    <a:pt x="3499" y="36"/>
                    <a:pt x="2845" y="285"/>
                    <a:pt x="2191" y="571"/>
                  </a:cubicBezTo>
                  <a:cubicBezTo>
                    <a:pt x="2077" y="662"/>
                    <a:pt x="1780" y="662"/>
                    <a:pt x="2009" y="936"/>
                  </a:cubicBezTo>
                  <a:cubicBezTo>
                    <a:pt x="2009" y="1005"/>
                    <a:pt x="2009" y="1050"/>
                    <a:pt x="2009" y="1119"/>
                  </a:cubicBezTo>
                  <a:lnTo>
                    <a:pt x="2009" y="1484"/>
                  </a:lnTo>
                  <a:cubicBezTo>
                    <a:pt x="1940" y="1530"/>
                    <a:pt x="1895" y="1598"/>
                    <a:pt x="1826" y="1667"/>
                  </a:cubicBezTo>
                  <a:lnTo>
                    <a:pt x="1644" y="1667"/>
                  </a:lnTo>
                  <a:cubicBezTo>
                    <a:pt x="1575" y="1712"/>
                    <a:pt x="1507" y="1781"/>
                    <a:pt x="1461" y="1849"/>
                  </a:cubicBezTo>
                  <a:lnTo>
                    <a:pt x="1096" y="1849"/>
                  </a:lnTo>
                  <a:cubicBezTo>
                    <a:pt x="1032" y="1997"/>
                    <a:pt x="949" y="2126"/>
                    <a:pt x="774" y="2126"/>
                  </a:cubicBezTo>
                  <a:cubicBezTo>
                    <a:pt x="760" y="2126"/>
                    <a:pt x="746" y="2125"/>
                    <a:pt x="730" y="2123"/>
                  </a:cubicBezTo>
                  <a:cubicBezTo>
                    <a:pt x="715" y="2122"/>
                    <a:pt x="701" y="2121"/>
                    <a:pt x="687" y="2121"/>
                  </a:cubicBezTo>
                  <a:cubicBezTo>
                    <a:pt x="512" y="2121"/>
                    <a:pt x="429" y="2249"/>
                    <a:pt x="365" y="2397"/>
                  </a:cubicBezTo>
                  <a:cubicBezTo>
                    <a:pt x="281" y="2360"/>
                    <a:pt x="204" y="2330"/>
                    <a:pt x="143" y="2330"/>
                  </a:cubicBezTo>
                  <a:cubicBezTo>
                    <a:pt x="56" y="2330"/>
                    <a:pt x="0" y="2391"/>
                    <a:pt x="0" y="2580"/>
                  </a:cubicBezTo>
                  <a:lnTo>
                    <a:pt x="571" y="2580"/>
                  </a:lnTo>
                  <a:cubicBezTo>
                    <a:pt x="685" y="2694"/>
                    <a:pt x="799" y="2831"/>
                    <a:pt x="913" y="2945"/>
                  </a:cubicBezTo>
                  <a:lnTo>
                    <a:pt x="936" y="2922"/>
                  </a:lnTo>
                  <a:lnTo>
                    <a:pt x="936" y="2922"/>
                  </a:lnTo>
                  <a:cubicBezTo>
                    <a:pt x="936" y="2945"/>
                    <a:pt x="913" y="2945"/>
                    <a:pt x="913" y="2945"/>
                  </a:cubicBezTo>
                  <a:cubicBezTo>
                    <a:pt x="936" y="3630"/>
                    <a:pt x="1187" y="4292"/>
                    <a:pt x="913" y="4976"/>
                  </a:cubicBezTo>
                  <a:cubicBezTo>
                    <a:pt x="845" y="5022"/>
                    <a:pt x="776" y="5091"/>
                    <a:pt x="708" y="5159"/>
                  </a:cubicBezTo>
                  <a:cubicBezTo>
                    <a:pt x="571" y="5228"/>
                    <a:pt x="548" y="5364"/>
                    <a:pt x="548" y="5501"/>
                  </a:cubicBezTo>
                  <a:cubicBezTo>
                    <a:pt x="616" y="5501"/>
                    <a:pt x="662" y="5501"/>
                    <a:pt x="730" y="5479"/>
                  </a:cubicBezTo>
                  <a:cubicBezTo>
                    <a:pt x="845" y="5501"/>
                    <a:pt x="982" y="5524"/>
                    <a:pt x="1096" y="5547"/>
                  </a:cubicBezTo>
                  <a:cubicBezTo>
                    <a:pt x="1438" y="5981"/>
                    <a:pt x="2032" y="6232"/>
                    <a:pt x="2146" y="6871"/>
                  </a:cubicBezTo>
                  <a:cubicBezTo>
                    <a:pt x="2173" y="6953"/>
                    <a:pt x="2266" y="6970"/>
                    <a:pt x="2366" y="6970"/>
                  </a:cubicBezTo>
                  <a:cubicBezTo>
                    <a:pt x="2432" y="6970"/>
                    <a:pt x="2502" y="6962"/>
                    <a:pt x="2557" y="6962"/>
                  </a:cubicBezTo>
                  <a:cubicBezTo>
                    <a:pt x="2684" y="6922"/>
                    <a:pt x="2803" y="6902"/>
                    <a:pt x="2918" y="6902"/>
                  </a:cubicBezTo>
                  <a:cubicBezTo>
                    <a:pt x="3134" y="6902"/>
                    <a:pt x="3338" y="6973"/>
                    <a:pt x="3561" y="7122"/>
                  </a:cubicBezTo>
                  <a:cubicBezTo>
                    <a:pt x="4017" y="7442"/>
                    <a:pt x="4542" y="7738"/>
                    <a:pt x="5113" y="7875"/>
                  </a:cubicBezTo>
                  <a:cubicBezTo>
                    <a:pt x="5204" y="7556"/>
                    <a:pt x="4885" y="7031"/>
                    <a:pt x="5455" y="6985"/>
                  </a:cubicBezTo>
                  <a:cubicBezTo>
                    <a:pt x="6117" y="6962"/>
                    <a:pt x="6574" y="6551"/>
                    <a:pt x="7122" y="6300"/>
                  </a:cubicBezTo>
                  <a:cubicBezTo>
                    <a:pt x="7190" y="6300"/>
                    <a:pt x="7236" y="6277"/>
                    <a:pt x="7304" y="6232"/>
                  </a:cubicBezTo>
                  <a:cubicBezTo>
                    <a:pt x="7441" y="6209"/>
                    <a:pt x="7647" y="6163"/>
                    <a:pt x="7624" y="6004"/>
                  </a:cubicBezTo>
                  <a:cubicBezTo>
                    <a:pt x="7624" y="5570"/>
                    <a:pt x="7875" y="5319"/>
                    <a:pt x="8172" y="5068"/>
                  </a:cubicBezTo>
                  <a:cubicBezTo>
                    <a:pt x="8354" y="4908"/>
                    <a:pt x="8445" y="4657"/>
                    <a:pt x="8560" y="4429"/>
                  </a:cubicBezTo>
                  <a:cubicBezTo>
                    <a:pt x="8586" y="4446"/>
                    <a:pt x="8612" y="4454"/>
                    <a:pt x="8638" y="4454"/>
                  </a:cubicBezTo>
                  <a:cubicBezTo>
                    <a:pt x="8680" y="4454"/>
                    <a:pt x="8723" y="4434"/>
                    <a:pt x="8765" y="4406"/>
                  </a:cubicBezTo>
                  <a:cubicBezTo>
                    <a:pt x="8788" y="4086"/>
                    <a:pt x="8993" y="3812"/>
                    <a:pt x="8948" y="3493"/>
                  </a:cubicBezTo>
                  <a:cubicBezTo>
                    <a:pt x="8742" y="3128"/>
                    <a:pt x="8765" y="2625"/>
                    <a:pt x="8331" y="2352"/>
                  </a:cubicBezTo>
                  <a:cubicBezTo>
                    <a:pt x="8263" y="2306"/>
                    <a:pt x="8217" y="2146"/>
                    <a:pt x="8217" y="2032"/>
                  </a:cubicBezTo>
                  <a:cubicBezTo>
                    <a:pt x="8263" y="1347"/>
                    <a:pt x="7829" y="1028"/>
                    <a:pt x="7304" y="754"/>
                  </a:cubicBezTo>
                  <a:cubicBezTo>
                    <a:pt x="7283" y="668"/>
                    <a:pt x="7321" y="523"/>
                    <a:pt x="7196" y="523"/>
                  </a:cubicBezTo>
                  <a:cubicBezTo>
                    <a:pt x="7187" y="523"/>
                    <a:pt x="7178" y="524"/>
                    <a:pt x="7167" y="526"/>
                  </a:cubicBezTo>
                  <a:cubicBezTo>
                    <a:pt x="7030" y="526"/>
                    <a:pt x="6985" y="640"/>
                    <a:pt x="6939" y="754"/>
                  </a:cubicBezTo>
                  <a:cubicBezTo>
                    <a:pt x="6780" y="630"/>
                    <a:pt x="6662" y="452"/>
                    <a:pt x="6458" y="452"/>
                  </a:cubicBezTo>
                  <a:cubicBezTo>
                    <a:pt x="6398" y="452"/>
                    <a:pt x="6331" y="467"/>
                    <a:pt x="6254" y="503"/>
                  </a:cubicBezTo>
                  <a:cubicBezTo>
                    <a:pt x="6150" y="555"/>
                    <a:pt x="6028" y="592"/>
                    <a:pt x="5908" y="592"/>
                  </a:cubicBezTo>
                  <a:cubicBezTo>
                    <a:pt x="5764" y="592"/>
                    <a:pt x="5623" y="538"/>
                    <a:pt x="5524" y="389"/>
                  </a:cubicBezTo>
                  <a:cubicBezTo>
                    <a:pt x="5250" y="1"/>
                    <a:pt x="4885" y="69"/>
                    <a:pt x="4497" y="46"/>
                  </a:cubicBezTo>
                  <a:cubicBezTo>
                    <a:pt x="4408" y="39"/>
                    <a:pt x="4321" y="36"/>
                    <a:pt x="4235" y="36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" name="Google Shape;1286;p39"/>
            <p:cNvSpPr/>
            <p:nvPr/>
          </p:nvSpPr>
          <p:spPr>
            <a:xfrm rot="-799569">
              <a:off x="2017637" y="3408149"/>
              <a:ext cx="5175" cy="4900"/>
            </a:xfrm>
            <a:custGeom>
              <a:avLst/>
              <a:gdLst/>
              <a:ahLst/>
              <a:cxnLst/>
              <a:rect l="l" t="t" r="r" b="b"/>
              <a:pathLst>
                <a:path w="207" h="196" extrusionOk="0">
                  <a:moveTo>
                    <a:pt x="120" y="0"/>
                  </a:moveTo>
                  <a:cubicBezTo>
                    <a:pt x="90" y="0"/>
                    <a:pt x="38" y="34"/>
                    <a:pt x="1" y="52"/>
                  </a:cubicBezTo>
                  <a:cubicBezTo>
                    <a:pt x="1" y="98"/>
                    <a:pt x="24" y="189"/>
                    <a:pt x="46" y="189"/>
                  </a:cubicBezTo>
                  <a:cubicBezTo>
                    <a:pt x="55" y="193"/>
                    <a:pt x="65" y="195"/>
                    <a:pt x="75" y="195"/>
                  </a:cubicBezTo>
                  <a:cubicBezTo>
                    <a:pt x="117" y="195"/>
                    <a:pt x="169" y="162"/>
                    <a:pt x="206" y="143"/>
                  </a:cubicBezTo>
                  <a:cubicBezTo>
                    <a:pt x="183" y="98"/>
                    <a:pt x="183" y="29"/>
                    <a:pt x="138" y="6"/>
                  </a:cubicBezTo>
                  <a:cubicBezTo>
                    <a:pt x="133" y="2"/>
                    <a:pt x="127" y="0"/>
                    <a:pt x="120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" name="Google Shape;1287;p39"/>
            <p:cNvSpPr/>
            <p:nvPr/>
          </p:nvSpPr>
          <p:spPr>
            <a:xfrm rot="-799569">
              <a:off x="2006796" y="3421024"/>
              <a:ext cx="1750" cy="1900"/>
            </a:xfrm>
            <a:custGeom>
              <a:avLst/>
              <a:gdLst/>
              <a:ahLst/>
              <a:cxnLst/>
              <a:rect l="l" t="t" r="r" b="b"/>
              <a:pathLst>
                <a:path w="70" h="76" extrusionOk="0">
                  <a:moveTo>
                    <a:pt x="19" y="0"/>
                  </a:moveTo>
                  <a:cubicBezTo>
                    <a:pt x="9" y="0"/>
                    <a:pt x="1" y="11"/>
                    <a:pt x="1" y="30"/>
                  </a:cubicBezTo>
                  <a:cubicBezTo>
                    <a:pt x="1" y="53"/>
                    <a:pt x="46" y="53"/>
                    <a:pt x="69" y="76"/>
                  </a:cubicBezTo>
                  <a:cubicBezTo>
                    <a:pt x="56" y="23"/>
                    <a:pt x="35" y="0"/>
                    <a:pt x="19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" name="Google Shape;1288;p39"/>
            <p:cNvSpPr/>
            <p:nvPr/>
          </p:nvSpPr>
          <p:spPr>
            <a:xfrm rot="-799569">
              <a:off x="1267802" y="3497006"/>
              <a:ext cx="230581" cy="183955"/>
            </a:xfrm>
            <a:custGeom>
              <a:avLst/>
              <a:gdLst/>
              <a:ahLst/>
              <a:cxnLst/>
              <a:rect l="l" t="t" r="r" b="b"/>
              <a:pathLst>
                <a:path w="9223" h="7358" extrusionOk="0">
                  <a:moveTo>
                    <a:pt x="3881" y="1080"/>
                  </a:moveTo>
                  <a:lnTo>
                    <a:pt x="3881" y="1103"/>
                  </a:lnTo>
                  <a:cubicBezTo>
                    <a:pt x="3827" y="1198"/>
                    <a:pt x="3757" y="1228"/>
                    <a:pt x="3686" y="1228"/>
                  </a:cubicBezTo>
                  <a:cubicBezTo>
                    <a:pt x="3636" y="1228"/>
                    <a:pt x="3585" y="1213"/>
                    <a:pt x="3539" y="1195"/>
                  </a:cubicBezTo>
                  <a:cubicBezTo>
                    <a:pt x="3584" y="1172"/>
                    <a:pt x="3653" y="1172"/>
                    <a:pt x="3721" y="1149"/>
                  </a:cubicBezTo>
                  <a:cubicBezTo>
                    <a:pt x="3767" y="1126"/>
                    <a:pt x="3835" y="1103"/>
                    <a:pt x="3881" y="1080"/>
                  </a:cubicBezTo>
                  <a:close/>
                  <a:moveTo>
                    <a:pt x="2237" y="5166"/>
                  </a:moveTo>
                  <a:cubicBezTo>
                    <a:pt x="2215" y="5166"/>
                    <a:pt x="2215" y="5166"/>
                    <a:pt x="2215" y="5189"/>
                  </a:cubicBezTo>
                  <a:cubicBezTo>
                    <a:pt x="2215" y="5166"/>
                    <a:pt x="2215" y="5166"/>
                    <a:pt x="2192" y="5166"/>
                  </a:cubicBezTo>
                  <a:close/>
                  <a:moveTo>
                    <a:pt x="5890" y="5372"/>
                  </a:moveTo>
                  <a:cubicBezTo>
                    <a:pt x="5890" y="5394"/>
                    <a:pt x="5912" y="5417"/>
                    <a:pt x="5935" y="5440"/>
                  </a:cubicBezTo>
                  <a:cubicBezTo>
                    <a:pt x="5912" y="5440"/>
                    <a:pt x="5912" y="5440"/>
                    <a:pt x="5890" y="5463"/>
                  </a:cubicBezTo>
                  <a:cubicBezTo>
                    <a:pt x="5890" y="5417"/>
                    <a:pt x="5890" y="5394"/>
                    <a:pt x="5890" y="5372"/>
                  </a:cubicBezTo>
                  <a:close/>
                  <a:moveTo>
                    <a:pt x="4613" y="0"/>
                  </a:moveTo>
                  <a:cubicBezTo>
                    <a:pt x="4540" y="0"/>
                    <a:pt x="4343" y="155"/>
                    <a:pt x="4200" y="236"/>
                  </a:cubicBezTo>
                  <a:cubicBezTo>
                    <a:pt x="4086" y="510"/>
                    <a:pt x="3812" y="533"/>
                    <a:pt x="3561" y="624"/>
                  </a:cubicBezTo>
                  <a:cubicBezTo>
                    <a:pt x="2785" y="944"/>
                    <a:pt x="1895" y="1080"/>
                    <a:pt x="1461" y="1925"/>
                  </a:cubicBezTo>
                  <a:cubicBezTo>
                    <a:pt x="1530" y="1971"/>
                    <a:pt x="1598" y="2016"/>
                    <a:pt x="1690" y="2085"/>
                  </a:cubicBezTo>
                  <a:cubicBezTo>
                    <a:pt x="1690" y="2130"/>
                    <a:pt x="1690" y="2176"/>
                    <a:pt x="1712" y="2222"/>
                  </a:cubicBezTo>
                  <a:cubicBezTo>
                    <a:pt x="1690" y="2267"/>
                    <a:pt x="1667" y="2313"/>
                    <a:pt x="1667" y="2382"/>
                  </a:cubicBezTo>
                  <a:cubicBezTo>
                    <a:pt x="1510" y="2242"/>
                    <a:pt x="1326" y="2182"/>
                    <a:pt x="1136" y="2182"/>
                  </a:cubicBezTo>
                  <a:cubicBezTo>
                    <a:pt x="1078" y="2182"/>
                    <a:pt x="1019" y="2188"/>
                    <a:pt x="959" y="2199"/>
                  </a:cubicBezTo>
                  <a:cubicBezTo>
                    <a:pt x="936" y="2724"/>
                    <a:pt x="663" y="3112"/>
                    <a:pt x="366" y="3500"/>
                  </a:cubicBezTo>
                  <a:cubicBezTo>
                    <a:pt x="138" y="3523"/>
                    <a:pt x="1" y="3637"/>
                    <a:pt x="1" y="3888"/>
                  </a:cubicBezTo>
                  <a:cubicBezTo>
                    <a:pt x="69" y="4071"/>
                    <a:pt x="138" y="4253"/>
                    <a:pt x="183" y="4436"/>
                  </a:cubicBezTo>
                  <a:cubicBezTo>
                    <a:pt x="297" y="5006"/>
                    <a:pt x="640" y="5463"/>
                    <a:pt x="868" y="5988"/>
                  </a:cubicBezTo>
                  <a:cubicBezTo>
                    <a:pt x="932" y="6073"/>
                    <a:pt x="996" y="6218"/>
                    <a:pt x="1097" y="6218"/>
                  </a:cubicBezTo>
                  <a:cubicBezTo>
                    <a:pt x="1104" y="6218"/>
                    <a:pt x="1112" y="6218"/>
                    <a:pt x="1119" y="6216"/>
                  </a:cubicBezTo>
                  <a:cubicBezTo>
                    <a:pt x="1179" y="6200"/>
                    <a:pt x="1232" y="6192"/>
                    <a:pt x="1280" y="6192"/>
                  </a:cubicBezTo>
                  <a:cubicBezTo>
                    <a:pt x="1565" y="6192"/>
                    <a:pt x="1677" y="6451"/>
                    <a:pt x="1872" y="6627"/>
                  </a:cubicBezTo>
                  <a:cubicBezTo>
                    <a:pt x="2100" y="6873"/>
                    <a:pt x="2390" y="7010"/>
                    <a:pt x="2717" y="7010"/>
                  </a:cubicBezTo>
                  <a:cubicBezTo>
                    <a:pt x="2784" y="7010"/>
                    <a:pt x="2852" y="7004"/>
                    <a:pt x="2922" y="6992"/>
                  </a:cubicBezTo>
                  <a:cubicBezTo>
                    <a:pt x="2922" y="6878"/>
                    <a:pt x="2922" y="6741"/>
                    <a:pt x="2922" y="6627"/>
                  </a:cubicBezTo>
                  <a:lnTo>
                    <a:pt x="3470" y="6627"/>
                  </a:lnTo>
                  <a:cubicBezTo>
                    <a:pt x="4064" y="6924"/>
                    <a:pt x="4748" y="6992"/>
                    <a:pt x="5365" y="7243"/>
                  </a:cubicBezTo>
                  <a:cubicBezTo>
                    <a:pt x="5432" y="7269"/>
                    <a:pt x="5505" y="7277"/>
                    <a:pt x="5581" y="7277"/>
                  </a:cubicBezTo>
                  <a:cubicBezTo>
                    <a:pt x="5718" y="7277"/>
                    <a:pt x="5865" y="7251"/>
                    <a:pt x="6011" y="7251"/>
                  </a:cubicBezTo>
                  <a:cubicBezTo>
                    <a:pt x="6143" y="7251"/>
                    <a:pt x="6274" y="7273"/>
                    <a:pt x="6392" y="7357"/>
                  </a:cubicBezTo>
                  <a:cubicBezTo>
                    <a:pt x="6415" y="7152"/>
                    <a:pt x="6506" y="7038"/>
                    <a:pt x="6711" y="6969"/>
                  </a:cubicBezTo>
                  <a:cubicBezTo>
                    <a:pt x="7464" y="6718"/>
                    <a:pt x="7898" y="6148"/>
                    <a:pt x="8104" y="5440"/>
                  </a:cubicBezTo>
                  <a:cubicBezTo>
                    <a:pt x="8172" y="5189"/>
                    <a:pt x="8263" y="4984"/>
                    <a:pt x="8446" y="4847"/>
                  </a:cubicBezTo>
                  <a:cubicBezTo>
                    <a:pt x="9222" y="4253"/>
                    <a:pt x="9154" y="3546"/>
                    <a:pt x="8766" y="2770"/>
                  </a:cubicBezTo>
                  <a:cubicBezTo>
                    <a:pt x="8651" y="2770"/>
                    <a:pt x="8514" y="2770"/>
                    <a:pt x="8469" y="2633"/>
                  </a:cubicBezTo>
                  <a:cubicBezTo>
                    <a:pt x="8081" y="1674"/>
                    <a:pt x="7305" y="1172"/>
                    <a:pt x="6415" y="784"/>
                  </a:cubicBezTo>
                  <a:cubicBezTo>
                    <a:pt x="6392" y="738"/>
                    <a:pt x="6392" y="670"/>
                    <a:pt x="6369" y="624"/>
                  </a:cubicBezTo>
                  <a:lnTo>
                    <a:pt x="6026" y="624"/>
                  </a:lnTo>
                  <a:cubicBezTo>
                    <a:pt x="5981" y="738"/>
                    <a:pt x="6049" y="852"/>
                    <a:pt x="6026" y="989"/>
                  </a:cubicBezTo>
                  <a:cubicBezTo>
                    <a:pt x="5958" y="921"/>
                    <a:pt x="5912" y="875"/>
                    <a:pt x="5844" y="807"/>
                  </a:cubicBezTo>
                  <a:lnTo>
                    <a:pt x="5867" y="807"/>
                  </a:lnTo>
                  <a:cubicBezTo>
                    <a:pt x="5890" y="807"/>
                    <a:pt x="5890" y="784"/>
                    <a:pt x="5912" y="738"/>
                  </a:cubicBezTo>
                  <a:cubicBezTo>
                    <a:pt x="5912" y="692"/>
                    <a:pt x="5890" y="647"/>
                    <a:pt x="5844" y="601"/>
                  </a:cubicBezTo>
                  <a:cubicBezTo>
                    <a:pt x="5593" y="99"/>
                    <a:pt x="4999" y="282"/>
                    <a:pt x="4634" y="8"/>
                  </a:cubicBezTo>
                  <a:cubicBezTo>
                    <a:pt x="4629" y="3"/>
                    <a:pt x="4622" y="0"/>
                    <a:pt x="46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" name="Google Shape;1289;p39"/>
            <p:cNvSpPr/>
            <p:nvPr/>
          </p:nvSpPr>
          <p:spPr>
            <a:xfrm rot="-799569">
              <a:off x="2085606" y="293531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" name="Google Shape;1290;p39"/>
            <p:cNvSpPr/>
            <p:nvPr/>
          </p:nvSpPr>
          <p:spPr>
            <a:xfrm rot="-799569">
              <a:off x="1855015" y="2832568"/>
              <a:ext cx="226556" cy="143254"/>
            </a:xfrm>
            <a:custGeom>
              <a:avLst/>
              <a:gdLst/>
              <a:ahLst/>
              <a:cxnLst/>
              <a:rect l="l" t="t" r="r" b="b"/>
              <a:pathLst>
                <a:path w="9062" h="5730" extrusionOk="0">
                  <a:moveTo>
                    <a:pt x="4314" y="0"/>
                  </a:moveTo>
                  <a:cubicBezTo>
                    <a:pt x="4109" y="0"/>
                    <a:pt x="3926" y="23"/>
                    <a:pt x="3744" y="114"/>
                  </a:cubicBezTo>
                  <a:cubicBezTo>
                    <a:pt x="3561" y="320"/>
                    <a:pt x="3470" y="525"/>
                    <a:pt x="3447" y="731"/>
                  </a:cubicBezTo>
                  <a:cubicBezTo>
                    <a:pt x="3401" y="571"/>
                    <a:pt x="3356" y="411"/>
                    <a:pt x="3287" y="274"/>
                  </a:cubicBezTo>
                  <a:cubicBezTo>
                    <a:pt x="3173" y="251"/>
                    <a:pt x="3059" y="229"/>
                    <a:pt x="2968" y="206"/>
                  </a:cubicBezTo>
                  <a:lnTo>
                    <a:pt x="2785" y="206"/>
                  </a:lnTo>
                  <a:cubicBezTo>
                    <a:pt x="2420" y="149"/>
                    <a:pt x="2055" y="120"/>
                    <a:pt x="1689" y="120"/>
                  </a:cubicBezTo>
                  <a:cubicBezTo>
                    <a:pt x="1324" y="120"/>
                    <a:pt x="959" y="149"/>
                    <a:pt x="594" y="206"/>
                  </a:cubicBezTo>
                  <a:cubicBezTo>
                    <a:pt x="434" y="320"/>
                    <a:pt x="160" y="183"/>
                    <a:pt x="46" y="411"/>
                  </a:cubicBezTo>
                  <a:cubicBezTo>
                    <a:pt x="0" y="1142"/>
                    <a:pt x="297" y="1781"/>
                    <a:pt x="388" y="2465"/>
                  </a:cubicBezTo>
                  <a:cubicBezTo>
                    <a:pt x="548" y="2876"/>
                    <a:pt x="525" y="3310"/>
                    <a:pt x="548" y="3721"/>
                  </a:cubicBezTo>
                  <a:cubicBezTo>
                    <a:pt x="639" y="4132"/>
                    <a:pt x="731" y="4542"/>
                    <a:pt x="731" y="4953"/>
                  </a:cubicBezTo>
                  <a:cubicBezTo>
                    <a:pt x="754" y="5090"/>
                    <a:pt x="799" y="5227"/>
                    <a:pt x="891" y="5341"/>
                  </a:cubicBezTo>
                  <a:cubicBezTo>
                    <a:pt x="1050" y="5524"/>
                    <a:pt x="1256" y="5547"/>
                    <a:pt x="1484" y="5547"/>
                  </a:cubicBezTo>
                  <a:cubicBezTo>
                    <a:pt x="1644" y="5547"/>
                    <a:pt x="1804" y="5547"/>
                    <a:pt x="1963" y="5524"/>
                  </a:cubicBezTo>
                  <a:cubicBezTo>
                    <a:pt x="2009" y="5501"/>
                    <a:pt x="2032" y="5501"/>
                    <a:pt x="2077" y="5501"/>
                  </a:cubicBezTo>
                  <a:cubicBezTo>
                    <a:pt x="2396" y="5467"/>
                    <a:pt x="2711" y="5455"/>
                    <a:pt x="3026" y="5455"/>
                  </a:cubicBezTo>
                  <a:cubicBezTo>
                    <a:pt x="3545" y="5455"/>
                    <a:pt x="4062" y="5487"/>
                    <a:pt x="4588" y="5501"/>
                  </a:cubicBezTo>
                  <a:lnTo>
                    <a:pt x="4588" y="5524"/>
                  </a:lnTo>
                  <a:cubicBezTo>
                    <a:pt x="4725" y="5410"/>
                    <a:pt x="4702" y="5296"/>
                    <a:pt x="4611" y="5159"/>
                  </a:cubicBezTo>
                  <a:lnTo>
                    <a:pt x="4611" y="5159"/>
                  </a:lnTo>
                  <a:lnTo>
                    <a:pt x="4611" y="5182"/>
                  </a:lnTo>
                  <a:cubicBezTo>
                    <a:pt x="4383" y="4976"/>
                    <a:pt x="4657" y="4611"/>
                    <a:pt x="4383" y="4451"/>
                  </a:cubicBezTo>
                  <a:cubicBezTo>
                    <a:pt x="4269" y="4200"/>
                    <a:pt x="4155" y="3972"/>
                    <a:pt x="4040" y="3721"/>
                  </a:cubicBezTo>
                  <a:cubicBezTo>
                    <a:pt x="3949" y="3607"/>
                    <a:pt x="3972" y="3447"/>
                    <a:pt x="3903" y="3333"/>
                  </a:cubicBezTo>
                  <a:cubicBezTo>
                    <a:pt x="3858" y="3310"/>
                    <a:pt x="3858" y="3264"/>
                    <a:pt x="3858" y="3196"/>
                  </a:cubicBezTo>
                  <a:cubicBezTo>
                    <a:pt x="3789" y="2694"/>
                    <a:pt x="3744" y="2191"/>
                    <a:pt x="3652" y="1689"/>
                  </a:cubicBezTo>
                  <a:lnTo>
                    <a:pt x="3652" y="1689"/>
                  </a:lnTo>
                  <a:cubicBezTo>
                    <a:pt x="3744" y="1895"/>
                    <a:pt x="3835" y="2100"/>
                    <a:pt x="3881" y="2306"/>
                  </a:cubicBezTo>
                  <a:cubicBezTo>
                    <a:pt x="3926" y="2374"/>
                    <a:pt x="3995" y="2443"/>
                    <a:pt x="4063" y="2488"/>
                  </a:cubicBezTo>
                  <a:cubicBezTo>
                    <a:pt x="4063" y="2580"/>
                    <a:pt x="4040" y="2671"/>
                    <a:pt x="4063" y="2785"/>
                  </a:cubicBezTo>
                  <a:cubicBezTo>
                    <a:pt x="4063" y="2876"/>
                    <a:pt x="4063" y="2945"/>
                    <a:pt x="4086" y="3036"/>
                  </a:cubicBezTo>
                  <a:cubicBezTo>
                    <a:pt x="4132" y="3173"/>
                    <a:pt x="4200" y="3310"/>
                    <a:pt x="4269" y="3447"/>
                  </a:cubicBezTo>
                  <a:cubicBezTo>
                    <a:pt x="4314" y="3515"/>
                    <a:pt x="4337" y="3584"/>
                    <a:pt x="4383" y="3652"/>
                  </a:cubicBezTo>
                  <a:cubicBezTo>
                    <a:pt x="4406" y="3698"/>
                    <a:pt x="4428" y="3766"/>
                    <a:pt x="4451" y="3835"/>
                  </a:cubicBezTo>
                  <a:cubicBezTo>
                    <a:pt x="4497" y="3903"/>
                    <a:pt x="4520" y="3949"/>
                    <a:pt x="4543" y="4018"/>
                  </a:cubicBezTo>
                  <a:cubicBezTo>
                    <a:pt x="4588" y="4154"/>
                    <a:pt x="4634" y="4291"/>
                    <a:pt x="4680" y="4428"/>
                  </a:cubicBezTo>
                  <a:cubicBezTo>
                    <a:pt x="4725" y="4565"/>
                    <a:pt x="4771" y="4702"/>
                    <a:pt x="4816" y="4839"/>
                  </a:cubicBezTo>
                  <a:cubicBezTo>
                    <a:pt x="4816" y="4908"/>
                    <a:pt x="4839" y="4976"/>
                    <a:pt x="4885" y="5045"/>
                  </a:cubicBezTo>
                  <a:cubicBezTo>
                    <a:pt x="4953" y="5227"/>
                    <a:pt x="4999" y="5433"/>
                    <a:pt x="5113" y="5570"/>
                  </a:cubicBezTo>
                  <a:cubicBezTo>
                    <a:pt x="5227" y="5638"/>
                    <a:pt x="5341" y="5684"/>
                    <a:pt x="5456" y="5684"/>
                  </a:cubicBezTo>
                  <a:cubicBezTo>
                    <a:pt x="5547" y="5684"/>
                    <a:pt x="5615" y="5661"/>
                    <a:pt x="5684" y="5615"/>
                  </a:cubicBezTo>
                  <a:cubicBezTo>
                    <a:pt x="5775" y="5615"/>
                    <a:pt x="5844" y="5570"/>
                    <a:pt x="5889" y="5501"/>
                  </a:cubicBezTo>
                  <a:cubicBezTo>
                    <a:pt x="6014" y="5472"/>
                    <a:pt x="6142" y="5460"/>
                    <a:pt x="6271" y="5460"/>
                  </a:cubicBezTo>
                  <a:cubicBezTo>
                    <a:pt x="6450" y="5460"/>
                    <a:pt x="6630" y="5484"/>
                    <a:pt x="6802" y="5524"/>
                  </a:cubicBezTo>
                  <a:cubicBezTo>
                    <a:pt x="6871" y="5592"/>
                    <a:pt x="6962" y="5615"/>
                    <a:pt x="7053" y="5615"/>
                  </a:cubicBezTo>
                  <a:cubicBezTo>
                    <a:pt x="7126" y="5622"/>
                    <a:pt x="7199" y="5624"/>
                    <a:pt x="7272" y="5624"/>
                  </a:cubicBezTo>
                  <a:cubicBezTo>
                    <a:pt x="7490" y="5624"/>
                    <a:pt x="7706" y="5603"/>
                    <a:pt x="7921" y="5603"/>
                  </a:cubicBezTo>
                  <a:cubicBezTo>
                    <a:pt x="8152" y="5603"/>
                    <a:pt x="8381" y="5627"/>
                    <a:pt x="8605" y="5729"/>
                  </a:cubicBezTo>
                  <a:lnTo>
                    <a:pt x="8628" y="5729"/>
                  </a:lnTo>
                  <a:cubicBezTo>
                    <a:pt x="9062" y="5661"/>
                    <a:pt x="8879" y="5387"/>
                    <a:pt x="8811" y="5159"/>
                  </a:cubicBezTo>
                  <a:cubicBezTo>
                    <a:pt x="8583" y="4862"/>
                    <a:pt x="8514" y="4497"/>
                    <a:pt x="8423" y="4132"/>
                  </a:cubicBezTo>
                  <a:cubicBezTo>
                    <a:pt x="8309" y="3949"/>
                    <a:pt x="8446" y="3698"/>
                    <a:pt x="8240" y="3538"/>
                  </a:cubicBezTo>
                  <a:cubicBezTo>
                    <a:pt x="8149" y="3424"/>
                    <a:pt x="8195" y="3264"/>
                    <a:pt x="8103" y="3150"/>
                  </a:cubicBezTo>
                  <a:cubicBezTo>
                    <a:pt x="7898" y="2831"/>
                    <a:pt x="7715" y="2465"/>
                    <a:pt x="7692" y="2077"/>
                  </a:cubicBezTo>
                  <a:cubicBezTo>
                    <a:pt x="7487" y="1507"/>
                    <a:pt x="7259" y="959"/>
                    <a:pt x="7053" y="388"/>
                  </a:cubicBezTo>
                  <a:cubicBezTo>
                    <a:pt x="7031" y="343"/>
                    <a:pt x="7008" y="297"/>
                    <a:pt x="6985" y="229"/>
                  </a:cubicBezTo>
                  <a:lnTo>
                    <a:pt x="5889" y="229"/>
                  </a:lnTo>
                  <a:cubicBezTo>
                    <a:pt x="5828" y="180"/>
                    <a:pt x="5760" y="157"/>
                    <a:pt x="5693" y="157"/>
                  </a:cubicBezTo>
                  <a:cubicBezTo>
                    <a:pt x="5635" y="157"/>
                    <a:pt x="5577" y="174"/>
                    <a:pt x="5524" y="206"/>
                  </a:cubicBezTo>
                  <a:lnTo>
                    <a:pt x="5341" y="206"/>
                  </a:lnTo>
                  <a:cubicBezTo>
                    <a:pt x="5022" y="46"/>
                    <a:pt x="4680" y="0"/>
                    <a:pt x="4314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" name="Google Shape;1291;p39"/>
            <p:cNvSpPr/>
            <p:nvPr/>
          </p:nvSpPr>
          <p:spPr>
            <a:xfrm rot="-799569">
              <a:off x="958318" y="3053212"/>
              <a:ext cx="118503" cy="148204"/>
            </a:xfrm>
            <a:custGeom>
              <a:avLst/>
              <a:gdLst/>
              <a:ahLst/>
              <a:cxnLst/>
              <a:rect l="l" t="t" r="r" b="b"/>
              <a:pathLst>
                <a:path w="4740" h="5928" extrusionOk="0">
                  <a:moveTo>
                    <a:pt x="3676" y="0"/>
                  </a:moveTo>
                  <a:cubicBezTo>
                    <a:pt x="3297" y="0"/>
                    <a:pt x="2914" y="77"/>
                    <a:pt x="2530" y="77"/>
                  </a:cubicBezTo>
                  <a:cubicBezTo>
                    <a:pt x="2452" y="77"/>
                    <a:pt x="2375" y="74"/>
                    <a:pt x="2297" y="66"/>
                  </a:cubicBezTo>
                  <a:cubicBezTo>
                    <a:pt x="2206" y="66"/>
                    <a:pt x="2115" y="89"/>
                    <a:pt x="2023" y="135"/>
                  </a:cubicBezTo>
                  <a:cubicBezTo>
                    <a:pt x="1681" y="317"/>
                    <a:pt x="1453" y="545"/>
                    <a:pt x="1681" y="956"/>
                  </a:cubicBezTo>
                  <a:cubicBezTo>
                    <a:pt x="1681" y="1070"/>
                    <a:pt x="1704" y="1207"/>
                    <a:pt x="1704" y="1322"/>
                  </a:cubicBezTo>
                  <a:cubicBezTo>
                    <a:pt x="1658" y="1344"/>
                    <a:pt x="1612" y="1344"/>
                    <a:pt x="1567" y="1367"/>
                  </a:cubicBezTo>
                  <a:cubicBezTo>
                    <a:pt x="1453" y="1641"/>
                    <a:pt x="1339" y="1915"/>
                    <a:pt x="1361" y="2235"/>
                  </a:cubicBezTo>
                  <a:cubicBezTo>
                    <a:pt x="1179" y="2394"/>
                    <a:pt x="1247" y="2714"/>
                    <a:pt x="1019" y="2851"/>
                  </a:cubicBezTo>
                  <a:cubicBezTo>
                    <a:pt x="1019" y="2896"/>
                    <a:pt x="1019" y="2942"/>
                    <a:pt x="973" y="2965"/>
                  </a:cubicBezTo>
                  <a:cubicBezTo>
                    <a:pt x="882" y="3604"/>
                    <a:pt x="608" y="4198"/>
                    <a:pt x="448" y="4837"/>
                  </a:cubicBezTo>
                  <a:cubicBezTo>
                    <a:pt x="380" y="4882"/>
                    <a:pt x="311" y="4928"/>
                    <a:pt x="266" y="4974"/>
                  </a:cubicBezTo>
                  <a:cubicBezTo>
                    <a:pt x="289" y="5111"/>
                    <a:pt x="266" y="5225"/>
                    <a:pt x="197" y="5339"/>
                  </a:cubicBezTo>
                  <a:cubicBezTo>
                    <a:pt x="109" y="5625"/>
                    <a:pt x="0" y="5911"/>
                    <a:pt x="442" y="5911"/>
                  </a:cubicBezTo>
                  <a:cubicBezTo>
                    <a:pt x="458" y="5911"/>
                    <a:pt x="476" y="5910"/>
                    <a:pt x="494" y="5909"/>
                  </a:cubicBezTo>
                  <a:cubicBezTo>
                    <a:pt x="548" y="5909"/>
                    <a:pt x="603" y="5910"/>
                    <a:pt x="660" y="5910"/>
                  </a:cubicBezTo>
                  <a:cubicBezTo>
                    <a:pt x="913" y="5910"/>
                    <a:pt x="1183" y="5895"/>
                    <a:pt x="1407" y="5727"/>
                  </a:cubicBezTo>
                  <a:lnTo>
                    <a:pt x="1635" y="5727"/>
                  </a:lnTo>
                  <a:cubicBezTo>
                    <a:pt x="1727" y="5772"/>
                    <a:pt x="1818" y="5818"/>
                    <a:pt x="1909" y="5841"/>
                  </a:cubicBezTo>
                  <a:cubicBezTo>
                    <a:pt x="1957" y="5834"/>
                    <a:pt x="2005" y="5832"/>
                    <a:pt x="2054" y="5832"/>
                  </a:cubicBezTo>
                  <a:cubicBezTo>
                    <a:pt x="2336" y="5832"/>
                    <a:pt x="2624" y="5927"/>
                    <a:pt x="2905" y="5927"/>
                  </a:cubicBezTo>
                  <a:cubicBezTo>
                    <a:pt x="3079" y="5927"/>
                    <a:pt x="3250" y="5891"/>
                    <a:pt x="3416" y="5772"/>
                  </a:cubicBezTo>
                  <a:cubicBezTo>
                    <a:pt x="3484" y="5704"/>
                    <a:pt x="3553" y="5658"/>
                    <a:pt x="3598" y="5590"/>
                  </a:cubicBezTo>
                  <a:cubicBezTo>
                    <a:pt x="3690" y="5430"/>
                    <a:pt x="3735" y="5270"/>
                    <a:pt x="3804" y="5111"/>
                  </a:cubicBezTo>
                  <a:cubicBezTo>
                    <a:pt x="3826" y="5042"/>
                    <a:pt x="3849" y="4951"/>
                    <a:pt x="3872" y="4882"/>
                  </a:cubicBezTo>
                  <a:cubicBezTo>
                    <a:pt x="3895" y="4814"/>
                    <a:pt x="3895" y="4722"/>
                    <a:pt x="3918" y="4654"/>
                  </a:cubicBezTo>
                  <a:cubicBezTo>
                    <a:pt x="3941" y="4380"/>
                    <a:pt x="4009" y="4129"/>
                    <a:pt x="4078" y="3878"/>
                  </a:cubicBezTo>
                  <a:cubicBezTo>
                    <a:pt x="4100" y="3650"/>
                    <a:pt x="4123" y="3444"/>
                    <a:pt x="4192" y="3216"/>
                  </a:cubicBezTo>
                  <a:cubicBezTo>
                    <a:pt x="4215" y="3148"/>
                    <a:pt x="4237" y="3079"/>
                    <a:pt x="4260" y="3011"/>
                  </a:cubicBezTo>
                  <a:cubicBezTo>
                    <a:pt x="4306" y="2851"/>
                    <a:pt x="4351" y="2714"/>
                    <a:pt x="4397" y="2554"/>
                  </a:cubicBezTo>
                  <a:cubicBezTo>
                    <a:pt x="4443" y="2440"/>
                    <a:pt x="4466" y="2326"/>
                    <a:pt x="4466" y="2212"/>
                  </a:cubicBezTo>
                  <a:cubicBezTo>
                    <a:pt x="4466" y="1961"/>
                    <a:pt x="4511" y="1710"/>
                    <a:pt x="4603" y="1481"/>
                  </a:cubicBezTo>
                  <a:cubicBezTo>
                    <a:pt x="4625" y="1390"/>
                    <a:pt x="4648" y="1322"/>
                    <a:pt x="4648" y="1230"/>
                  </a:cubicBezTo>
                  <a:cubicBezTo>
                    <a:pt x="4671" y="842"/>
                    <a:pt x="4739" y="431"/>
                    <a:pt x="4397" y="135"/>
                  </a:cubicBezTo>
                  <a:cubicBezTo>
                    <a:pt x="4159" y="31"/>
                    <a:pt x="3918" y="0"/>
                    <a:pt x="367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" name="Google Shape;1292;p39"/>
            <p:cNvSpPr/>
            <p:nvPr/>
          </p:nvSpPr>
          <p:spPr>
            <a:xfrm rot="-799569">
              <a:off x="1524761" y="2895262"/>
              <a:ext cx="356685" cy="145604"/>
            </a:xfrm>
            <a:custGeom>
              <a:avLst/>
              <a:gdLst/>
              <a:ahLst/>
              <a:cxnLst/>
              <a:rect l="l" t="t" r="r" b="b"/>
              <a:pathLst>
                <a:path w="14267" h="5824" extrusionOk="0">
                  <a:moveTo>
                    <a:pt x="3582" y="0"/>
                  </a:moveTo>
                  <a:cubicBezTo>
                    <a:pt x="3507" y="0"/>
                    <a:pt x="3435" y="41"/>
                    <a:pt x="3379" y="98"/>
                  </a:cubicBezTo>
                  <a:cubicBezTo>
                    <a:pt x="2968" y="219"/>
                    <a:pt x="2557" y="229"/>
                    <a:pt x="2140" y="229"/>
                  </a:cubicBezTo>
                  <a:cubicBezTo>
                    <a:pt x="2056" y="229"/>
                    <a:pt x="1972" y="229"/>
                    <a:pt x="1888" y="229"/>
                  </a:cubicBezTo>
                  <a:cubicBezTo>
                    <a:pt x="1762" y="229"/>
                    <a:pt x="1635" y="230"/>
                    <a:pt x="1507" y="235"/>
                  </a:cubicBezTo>
                  <a:cubicBezTo>
                    <a:pt x="1165" y="257"/>
                    <a:pt x="800" y="257"/>
                    <a:pt x="457" y="280"/>
                  </a:cubicBezTo>
                  <a:cubicBezTo>
                    <a:pt x="1" y="1056"/>
                    <a:pt x="526" y="1878"/>
                    <a:pt x="343" y="2654"/>
                  </a:cubicBezTo>
                  <a:cubicBezTo>
                    <a:pt x="343" y="3133"/>
                    <a:pt x="343" y="3613"/>
                    <a:pt x="343" y="4069"/>
                  </a:cubicBezTo>
                  <a:cubicBezTo>
                    <a:pt x="343" y="4480"/>
                    <a:pt x="275" y="4891"/>
                    <a:pt x="457" y="5279"/>
                  </a:cubicBezTo>
                  <a:cubicBezTo>
                    <a:pt x="503" y="5393"/>
                    <a:pt x="594" y="5507"/>
                    <a:pt x="686" y="5576"/>
                  </a:cubicBezTo>
                  <a:cubicBezTo>
                    <a:pt x="800" y="5644"/>
                    <a:pt x="914" y="5667"/>
                    <a:pt x="1051" y="5667"/>
                  </a:cubicBezTo>
                  <a:cubicBezTo>
                    <a:pt x="1142" y="5667"/>
                    <a:pt x="1211" y="5644"/>
                    <a:pt x="1302" y="5621"/>
                  </a:cubicBezTo>
                  <a:cubicBezTo>
                    <a:pt x="1355" y="5608"/>
                    <a:pt x="1408" y="5602"/>
                    <a:pt x="1461" y="5602"/>
                  </a:cubicBezTo>
                  <a:cubicBezTo>
                    <a:pt x="1682" y="5602"/>
                    <a:pt x="1903" y="5699"/>
                    <a:pt x="2124" y="5735"/>
                  </a:cubicBezTo>
                  <a:cubicBezTo>
                    <a:pt x="2370" y="5776"/>
                    <a:pt x="2617" y="5785"/>
                    <a:pt x="2868" y="5785"/>
                  </a:cubicBezTo>
                  <a:cubicBezTo>
                    <a:pt x="3036" y="5785"/>
                    <a:pt x="3205" y="5781"/>
                    <a:pt x="3379" y="5781"/>
                  </a:cubicBezTo>
                  <a:cubicBezTo>
                    <a:pt x="3676" y="5781"/>
                    <a:pt x="3972" y="5781"/>
                    <a:pt x="4269" y="5667"/>
                  </a:cubicBezTo>
                  <a:cubicBezTo>
                    <a:pt x="4475" y="5576"/>
                    <a:pt x="4657" y="5462"/>
                    <a:pt x="4748" y="5256"/>
                  </a:cubicBezTo>
                  <a:cubicBezTo>
                    <a:pt x="4885" y="4457"/>
                    <a:pt x="4908" y="3635"/>
                    <a:pt x="4863" y="2814"/>
                  </a:cubicBezTo>
                  <a:lnTo>
                    <a:pt x="4863" y="2814"/>
                  </a:lnTo>
                  <a:cubicBezTo>
                    <a:pt x="4908" y="3270"/>
                    <a:pt x="4931" y="3727"/>
                    <a:pt x="4908" y="4183"/>
                  </a:cubicBezTo>
                  <a:cubicBezTo>
                    <a:pt x="4954" y="4640"/>
                    <a:pt x="5045" y="5096"/>
                    <a:pt x="5251" y="5507"/>
                  </a:cubicBezTo>
                  <a:cubicBezTo>
                    <a:pt x="5319" y="5598"/>
                    <a:pt x="5388" y="5644"/>
                    <a:pt x="5502" y="5690"/>
                  </a:cubicBezTo>
                  <a:cubicBezTo>
                    <a:pt x="5878" y="5770"/>
                    <a:pt x="6261" y="5798"/>
                    <a:pt x="6646" y="5798"/>
                  </a:cubicBezTo>
                  <a:cubicBezTo>
                    <a:pt x="7031" y="5798"/>
                    <a:pt x="7419" y="5770"/>
                    <a:pt x="7807" y="5735"/>
                  </a:cubicBezTo>
                  <a:cubicBezTo>
                    <a:pt x="7922" y="5686"/>
                    <a:pt x="8037" y="5649"/>
                    <a:pt x="8161" y="5649"/>
                  </a:cubicBezTo>
                  <a:cubicBezTo>
                    <a:pt x="8209" y="5649"/>
                    <a:pt x="8258" y="5654"/>
                    <a:pt x="8309" y="5667"/>
                  </a:cubicBezTo>
                  <a:cubicBezTo>
                    <a:pt x="8390" y="5683"/>
                    <a:pt x="8482" y="5699"/>
                    <a:pt x="8577" y="5699"/>
                  </a:cubicBezTo>
                  <a:cubicBezTo>
                    <a:pt x="8617" y="5699"/>
                    <a:pt x="8657" y="5696"/>
                    <a:pt x="8697" y="5690"/>
                  </a:cubicBezTo>
                  <a:cubicBezTo>
                    <a:pt x="8766" y="5667"/>
                    <a:pt x="8857" y="5644"/>
                    <a:pt x="8925" y="5598"/>
                  </a:cubicBezTo>
                  <a:cubicBezTo>
                    <a:pt x="9565" y="5233"/>
                    <a:pt x="9245" y="4640"/>
                    <a:pt x="9291" y="4138"/>
                  </a:cubicBezTo>
                  <a:cubicBezTo>
                    <a:pt x="9199" y="3567"/>
                    <a:pt x="9245" y="2996"/>
                    <a:pt x="9245" y="2426"/>
                  </a:cubicBezTo>
                  <a:cubicBezTo>
                    <a:pt x="9222" y="2289"/>
                    <a:pt x="9199" y="2152"/>
                    <a:pt x="9177" y="1992"/>
                  </a:cubicBezTo>
                  <a:cubicBezTo>
                    <a:pt x="9177" y="1929"/>
                    <a:pt x="9177" y="1867"/>
                    <a:pt x="9177" y="1787"/>
                  </a:cubicBezTo>
                  <a:cubicBezTo>
                    <a:pt x="9177" y="1878"/>
                    <a:pt x="9199" y="1946"/>
                    <a:pt x="9222" y="2015"/>
                  </a:cubicBezTo>
                  <a:cubicBezTo>
                    <a:pt x="9268" y="2175"/>
                    <a:pt x="9313" y="2312"/>
                    <a:pt x="9313" y="2471"/>
                  </a:cubicBezTo>
                  <a:cubicBezTo>
                    <a:pt x="9336" y="2540"/>
                    <a:pt x="9336" y="2608"/>
                    <a:pt x="9336" y="2700"/>
                  </a:cubicBezTo>
                  <a:cubicBezTo>
                    <a:pt x="9336" y="2837"/>
                    <a:pt x="9336" y="2996"/>
                    <a:pt x="9336" y="3156"/>
                  </a:cubicBezTo>
                  <a:cubicBezTo>
                    <a:pt x="9359" y="3270"/>
                    <a:pt x="9382" y="3384"/>
                    <a:pt x="9405" y="3499"/>
                  </a:cubicBezTo>
                  <a:cubicBezTo>
                    <a:pt x="9450" y="3681"/>
                    <a:pt x="9428" y="3887"/>
                    <a:pt x="9450" y="4069"/>
                  </a:cubicBezTo>
                  <a:cubicBezTo>
                    <a:pt x="9496" y="4480"/>
                    <a:pt x="9450" y="4914"/>
                    <a:pt x="9610" y="5325"/>
                  </a:cubicBezTo>
                  <a:cubicBezTo>
                    <a:pt x="9679" y="5393"/>
                    <a:pt x="9724" y="5462"/>
                    <a:pt x="9816" y="5484"/>
                  </a:cubicBezTo>
                  <a:cubicBezTo>
                    <a:pt x="9861" y="5484"/>
                    <a:pt x="9907" y="5507"/>
                    <a:pt x="9953" y="5507"/>
                  </a:cubicBezTo>
                  <a:cubicBezTo>
                    <a:pt x="10295" y="5507"/>
                    <a:pt x="10660" y="5507"/>
                    <a:pt x="11003" y="5530"/>
                  </a:cubicBezTo>
                  <a:cubicBezTo>
                    <a:pt x="11094" y="5553"/>
                    <a:pt x="11185" y="5564"/>
                    <a:pt x="11276" y="5564"/>
                  </a:cubicBezTo>
                  <a:cubicBezTo>
                    <a:pt x="11368" y="5564"/>
                    <a:pt x="11459" y="5553"/>
                    <a:pt x="11550" y="5530"/>
                  </a:cubicBezTo>
                  <a:cubicBezTo>
                    <a:pt x="11685" y="5506"/>
                    <a:pt x="11812" y="5481"/>
                    <a:pt x="11940" y="5481"/>
                  </a:cubicBezTo>
                  <a:cubicBezTo>
                    <a:pt x="12052" y="5481"/>
                    <a:pt x="12164" y="5500"/>
                    <a:pt x="12281" y="5553"/>
                  </a:cubicBezTo>
                  <a:cubicBezTo>
                    <a:pt x="12685" y="5733"/>
                    <a:pt x="13015" y="5824"/>
                    <a:pt x="13292" y="5824"/>
                  </a:cubicBezTo>
                  <a:cubicBezTo>
                    <a:pt x="13718" y="5824"/>
                    <a:pt x="14018" y="5608"/>
                    <a:pt x="14267" y="5165"/>
                  </a:cubicBezTo>
                  <a:cubicBezTo>
                    <a:pt x="14244" y="4822"/>
                    <a:pt x="14175" y="4457"/>
                    <a:pt x="14107" y="4115"/>
                  </a:cubicBezTo>
                  <a:cubicBezTo>
                    <a:pt x="13993" y="3795"/>
                    <a:pt x="13970" y="3476"/>
                    <a:pt x="13901" y="3133"/>
                  </a:cubicBezTo>
                  <a:cubicBezTo>
                    <a:pt x="13742" y="2700"/>
                    <a:pt x="13856" y="2197"/>
                    <a:pt x="13605" y="1787"/>
                  </a:cubicBezTo>
                  <a:cubicBezTo>
                    <a:pt x="13354" y="1353"/>
                    <a:pt x="13285" y="851"/>
                    <a:pt x="13011" y="417"/>
                  </a:cubicBezTo>
                  <a:cubicBezTo>
                    <a:pt x="13034" y="349"/>
                    <a:pt x="13034" y="303"/>
                    <a:pt x="13011" y="257"/>
                  </a:cubicBezTo>
                  <a:cubicBezTo>
                    <a:pt x="12030" y="257"/>
                    <a:pt x="11048" y="235"/>
                    <a:pt x="10090" y="235"/>
                  </a:cubicBezTo>
                  <a:lnTo>
                    <a:pt x="9336" y="235"/>
                  </a:lnTo>
                  <a:cubicBezTo>
                    <a:pt x="9268" y="371"/>
                    <a:pt x="9177" y="508"/>
                    <a:pt x="9108" y="645"/>
                  </a:cubicBezTo>
                  <a:cubicBezTo>
                    <a:pt x="9085" y="714"/>
                    <a:pt x="9062" y="782"/>
                    <a:pt x="9085" y="874"/>
                  </a:cubicBezTo>
                  <a:cubicBezTo>
                    <a:pt x="9154" y="1148"/>
                    <a:pt x="9154" y="1444"/>
                    <a:pt x="9177" y="1741"/>
                  </a:cubicBezTo>
                  <a:cubicBezTo>
                    <a:pt x="9131" y="1216"/>
                    <a:pt x="9062" y="714"/>
                    <a:pt x="8766" y="257"/>
                  </a:cubicBezTo>
                  <a:cubicBezTo>
                    <a:pt x="8537" y="257"/>
                    <a:pt x="8309" y="235"/>
                    <a:pt x="8081" y="235"/>
                  </a:cubicBezTo>
                  <a:cubicBezTo>
                    <a:pt x="7373" y="120"/>
                    <a:pt x="6643" y="98"/>
                    <a:pt x="5913" y="6"/>
                  </a:cubicBezTo>
                  <a:cubicBezTo>
                    <a:pt x="5821" y="6"/>
                    <a:pt x="5707" y="29"/>
                    <a:pt x="5616" y="75"/>
                  </a:cubicBezTo>
                  <a:cubicBezTo>
                    <a:pt x="5524" y="120"/>
                    <a:pt x="5433" y="166"/>
                    <a:pt x="5342" y="235"/>
                  </a:cubicBezTo>
                  <a:lnTo>
                    <a:pt x="4794" y="235"/>
                  </a:lnTo>
                  <a:cubicBezTo>
                    <a:pt x="4748" y="280"/>
                    <a:pt x="4726" y="303"/>
                    <a:pt x="4680" y="349"/>
                  </a:cubicBezTo>
                  <a:cubicBezTo>
                    <a:pt x="4589" y="531"/>
                    <a:pt x="4589" y="714"/>
                    <a:pt x="4611" y="896"/>
                  </a:cubicBezTo>
                  <a:cubicBezTo>
                    <a:pt x="4566" y="714"/>
                    <a:pt x="4543" y="554"/>
                    <a:pt x="4497" y="371"/>
                  </a:cubicBezTo>
                  <a:cubicBezTo>
                    <a:pt x="4429" y="280"/>
                    <a:pt x="4360" y="212"/>
                    <a:pt x="4292" y="166"/>
                  </a:cubicBezTo>
                  <a:cubicBezTo>
                    <a:pt x="4064" y="52"/>
                    <a:pt x="3858" y="29"/>
                    <a:pt x="3630" y="6"/>
                  </a:cubicBezTo>
                  <a:cubicBezTo>
                    <a:pt x="3614" y="2"/>
                    <a:pt x="3598" y="0"/>
                    <a:pt x="3582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" name="Google Shape;1293;p39"/>
            <p:cNvSpPr/>
            <p:nvPr/>
          </p:nvSpPr>
          <p:spPr>
            <a:xfrm rot="-799569">
              <a:off x="1294438" y="2980474"/>
              <a:ext cx="136979" cy="140629"/>
            </a:xfrm>
            <a:custGeom>
              <a:avLst/>
              <a:gdLst/>
              <a:ahLst/>
              <a:cxnLst/>
              <a:rect l="l" t="t" r="r" b="b"/>
              <a:pathLst>
                <a:path w="5479" h="5625" extrusionOk="0">
                  <a:moveTo>
                    <a:pt x="2634" y="0"/>
                  </a:moveTo>
                  <a:cubicBezTo>
                    <a:pt x="1826" y="0"/>
                    <a:pt x="1016" y="29"/>
                    <a:pt x="206" y="74"/>
                  </a:cubicBezTo>
                  <a:cubicBezTo>
                    <a:pt x="23" y="166"/>
                    <a:pt x="0" y="325"/>
                    <a:pt x="23" y="508"/>
                  </a:cubicBezTo>
                  <a:cubicBezTo>
                    <a:pt x="23" y="577"/>
                    <a:pt x="46" y="668"/>
                    <a:pt x="69" y="759"/>
                  </a:cubicBezTo>
                  <a:cubicBezTo>
                    <a:pt x="137" y="1033"/>
                    <a:pt x="137" y="1330"/>
                    <a:pt x="114" y="1626"/>
                  </a:cubicBezTo>
                  <a:cubicBezTo>
                    <a:pt x="114" y="1786"/>
                    <a:pt x="114" y="1969"/>
                    <a:pt x="114" y="2151"/>
                  </a:cubicBezTo>
                  <a:cubicBezTo>
                    <a:pt x="114" y="2425"/>
                    <a:pt x="114" y="2699"/>
                    <a:pt x="92" y="2973"/>
                  </a:cubicBezTo>
                  <a:cubicBezTo>
                    <a:pt x="92" y="3110"/>
                    <a:pt x="92" y="3270"/>
                    <a:pt x="92" y="3407"/>
                  </a:cubicBezTo>
                  <a:cubicBezTo>
                    <a:pt x="92" y="3841"/>
                    <a:pt x="114" y="4274"/>
                    <a:pt x="114" y="4731"/>
                  </a:cubicBezTo>
                  <a:cubicBezTo>
                    <a:pt x="114" y="4868"/>
                    <a:pt x="137" y="5027"/>
                    <a:pt x="183" y="5164"/>
                  </a:cubicBezTo>
                  <a:cubicBezTo>
                    <a:pt x="229" y="5279"/>
                    <a:pt x="274" y="5370"/>
                    <a:pt x="343" y="5438"/>
                  </a:cubicBezTo>
                  <a:cubicBezTo>
                    <a:pt x="434" y="5484"/>
                    <a:pt x="525" y="5530"/>
                    <a:pt x="639" y="5552"/>
                  </a:cubicBezTo>
                  <a:cubicBezTo>
                    <a:pt x="1117" y="5552"/>
                    <a:pt x="1595" y="5625"/>
                    <a:pt x="2065" y="5625"/>
                  </a:cubicBezTo>
                  <a:cubicBezTo>
                    <a:pt x="2472" y="5625"/>
                    <a:pt x="2873" y="5571"/>
                    <a:pt x="3264" y="5370"/>
                  </a:cubicBezTo>
                  <a:lnTo>
                    <a:pt x="4725" y="5370"/>
                  </a:lnTo>
                  <a:cubicBezTo>
                    <a:pt x="4797" y="5413"/>
                    <a:pt x="4870" y="5429"/>
                    <a:pt x="4942" y="5429"/>
                  </a:cubicBezTo>
                  <a:cubicBezTo>
                    <a:pt x="4984" y="5429"/>
                    <a:pt x="5026" y="5424"/>
                    <a:pt x="5068" y="5415"/>
                  </a:cubicBezTo>
                  <a:cubicBezTo>
                    <a:pt x="5159" y="5347"/>
                    <a:pt x="5227" y="5256"/>
                    <a:pt x="5273" y="5142"/>
                  </a:cubicBezTo>
                  <a:cubicBezTo>
                    <a:pt x="5478" y="3909"/>
                    <a:pt x="5341" y="2676"/>
                    <a:pt x="5364" y="1444"/>
                  </a:cubicBezTo>
                  <a:cubicBezTo>
                    <a:pt x="5364" y="1147"/>
                    <a:pt x="5319" y="850"/>
                    <a:pt x="5090" y="599"/>
                  </a:cubicBezTo>
                  <a:cubicBezTo>
                    <a:pt x="5090" y="554"/>
                    <a:pt x="5090" y="485"/>
                    <a:pt x="5113" y="417"/>
                  </a:cubicBezTo>
                  <a:cubicBezTo>
                    <a:pt x="5182" y="303"/>
                    <a:pt x="5227" y="166"/>
                    <a:pt x="5045" y="97"/>
                  </a:cubicBezTo>
                  <a:cubicBezTo>
                    <a:pt x="4246" y="29"/>
                    <a:pt x="3441" y="0"/>
                    <a:pt x="2634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" name="Google Shape;1294;p39"/>
            <p:cNvSpPr/>
            <p:nvPr/>
          </p:nvSpPr>
          <p:spPr>
            <a:xfrm rot="-799569">
              <a:off x="1055799" y="3020892"/>
              <a:ext cx="249982" cy="146104"/>
            </a:xfrm>
            <a:custGeom>
              <a:avLst/>
              <a:gdLst/>
              <a:ahLst/>
              <a:cxnLst/>
              <a:rect l="l" t="t" r="r" b="b"/>
              <a:pathLst>
                <a:path w="9999" h="5844" extrusionOk="0">
                  <a:moveTo>
                    <a:pt x="2443" y="1"/>
                  </a:moveTo>
                  <a:cubicBezTo>
                    <a:pt x="2403" y="21"/>
                    <a:pt x="2362" y="96"/>
                    <a:pt x="2321" y="96"/>
                  </a:cubicBezTo>
                  <a:cubicBezTo>
                    <a:pt x="2316" y="96"/>
                    <a:pt x="2311" y="95"/>
                    <a:pt x="2306" y="92"/>
                  </a:cubicBezTo>
                  <a:cubicBezTo>
                    <a:pt x="2176" y="70"/>
                    <a:pt x="2057" y="60"/>
                    <a:pt x="1947" y="60"/>
                  </a:cubicBezTo>
                  <a:cubicBezTo>
                    <a:pt x="1129" y="60"/>
                    <a:pt x="840" y="637"/>
                    <a:pt x="800" y="1462"/>
                  </a:cubicBezTo>
                  <a:cubicBezTo>
                    <a:pt x="800" y="1827"/>
                    <a:pt x="731" y="2192"/>
                    <a:pt x="594" y="2534"/>
                  </a:cubicBezTo>
                  <a:cubicBezTo>
                    <a:pt x="412" y="2763"/>
                    <a:pt x="617" y="3059"/>
                    <a:pt x="435" y="3288"/>
                  </a:cubicBezTo>
                  <a:lnTo>
                    <a:pt x="435" y="3265"/>
                  </a:lnTo>
                  <a:cubicBezTo>
                    <a:pt x="366" y="3333"/>
                    <a:pt x="343" y="3379"/>
                    <a:pt x="343" y="3447"/>
                  </a:cubicBezTo>
                  <a:cubicBezTo>
                    <a:pt x="343" y="3584"/>
                    <a:pt x="320" y="3721"/>
                    <a:pt x="252" y="3858"/>
                  </a:cubicBezTo>
                  <a:cubicBezTo>
                    <a:pt x="229" y="4086"/>
                    <a:pt x="206" y="4315"/>
                    <a:pt x="184" y="4543"/>
                  </a:cubicBezTo>
                  <a:cubicBezTo>
                    <a:pt x="138" y="4680"/>
                    <a:pt x="161" y="4817"/>
                    <a:pt x="69" y="4931"/>
                  </a:cubicBezTo>
                  <a:cubicBezTo>
                    <a:pt x="24" y="5182"/>
                    <a:pt x="1" y="5433"/>
                    <a:pt x="252" y="5616"/>
                  </a:cubicBezTo>
                  <a:cubicBezTo>
                    <a:pt x="442" y="5578"/>
                    <a:pt x="630" y="5565"/>
                    <a:pt x="816" y="5565"/>
                  </a:cubicBezTo>
                  <a:cubicBezTo>
                    <a:pt x="1188" y="5565"/>
                    <a:pt x="1553" y="5616"/>
                    <a:pt x="1918" y="5616"/>
                  </a:cubicBezTo>
                  <a:cubicBezTo>
                    <a:pt x="2186" y="5781"/>
                    <a:pt x="2454" y="5843"/>
                    <a:pt x="2723" y="5843"/>
                  </a:cubicBezTo>
                  <a:cubicBezTo>
                    <a:pt x="3048" y="5843"/>
                    <a:pt x="3373" y="5751"/>
                    <a:pt x="3699" y="5639"/>
                  </a:cubicBezTo>
                  <a:cubicBezTo>
                    <a:pt x="3881" y="5639"/>
                    <a:pt x="4041" y="5639"/>
                    <a:pt x="4201" y="5616"/>
                  </a:cubicBezTo>
                  <a:cubicBezTo>
                    <a:pt x="4383" y="5524"/>
                    <a:pt x="4634" y="5616"/>
                    <a:pt x="4749" y="5388"/>
                  </a:cubicBezTo>
                  <a:cubicBezTo>
                    <a:pt x="5022" y="4703"/>
                    <a:pt x="4726" y="3950"/>
                    <a:pt x="4977" y="3288"/>
                  </a:cubicBezTo>
                  <a:cubicBezTo>
                    <a:pt x="5000" y="3173"/>
                    <a:pt x="5022" y="3082"/>
                    <a:pt x="5045" y="2968"/>
                  </a:cubicBezTo>
                  <a:cubicBezTo>
                    <a:pt x="5068" y="2397"/>
                    <a:pt x="5091" y="1827"/>
                    <a:pt x="5068" y="1256"/>
                  </a:cubicBezTo>
                  <a:cubicBezTo>
                    <a:pt x="5045" y="1119"/>
                    <a:pt x="5045" y="1005"/>
                    <a:pt x="5045" y="891"/>
                  </a:cubicBezTo>
                  <a:lnTo>
                    <a:pt x="5045" y="891"/>
                  </a:lnTo>
                  <a:cubicBezTo>
                    <a:pt x="5068" y="937"/>
                    <a:pt x="5091" y="982"/>
                    <a:pt x="5114" y="1028"/>
                  </a:cubicBezTo>
                  <a:cubicBezTo>
                    <a:pt x="5172" y="1071"/>
                    <a:pt x="5220" y="1087"/>
                    <a:pt x="5260" y="1087"/>
                  </a:cubicBezTo>
                  <a:cubicBezTo>
                    <a:pt x="5283" y="1087"/>
                    <a:pt x="5302" y="1082"/>
                    <a:pt x="5319" y="1074"/>
                  </a:cubicBezTo>
                  <a:cubicBezTo>
                    <a:pt x="5205" y="1758"/>
                    <a:pt x="5274" y="2420"/>
                    <a:pt x="5342" y="3082"/>
                  </a:cubicBezTo>
                  <a:cubicBezTo>
                    <a:pt x="5319" y="3128"/>
                    <a:pt x="5296" y="3173"/>
                    <a:pt x="5319" y="3219"/>
                  </a:cubicBezTo>
                  <a:cubicBezTo>
                    <a:pt x="5319" y="3242"/>
                    <a:pt x="5319" y="3242"/>
                    <a:pt x="5319" y="3242"/>
                  </a:cubicBezTo>
                  <a:cubicBezTo>
                    <a:pt x="5159" y="3242"/>
                    <a:pt x="5091" y="3333"/>
                    <a:pt x="5022" y="3470"/>
                  </a:cubicBezTo>
                  <a:cubicBezTo>
                    <a:pt x="4908" y="3721"/>
                    <a:pt x="4931" y="3972"/>
                    <a:pt x="4908" y="4246"/>
                  </a:cubicBezTo>
                  <a:cubicBezTo>
                    <a:pt x="4908" y="4406"/>
                    <a:pt x="4908" y="4589"/>
                    <a:pt x="4908" y="4748"/>
                  </a:cubicBezTo>
                  <a:cubicBezTo>
                    <a:pt x="4977" y="5091"/>
                    <a:pt x="4931" y="5502"/>
                    <a:pt x="5456" y="5547"/>
                  </a:cubicBezTo>
                  <a:cubicBezTo>
                    <a:pt x="6234" y="5640"/>
                    <a:pt x="7011" y="5732"/>
                    <a:pt x="7789" y="5732"/>
                  </a:cubicBezTo>
                  <a:cubicBezTo>
                    <a:pt x="8358" y="5732"/>
                    <a:pt x="8927" y="5682"/>
                    <a:pt x="9496" y="5547"/>
                  </a:cubicBezTo>
                  <a:cubicBezTo>
                    <a:pt x="9998" y="4977"/>
                    <a:pt x="9724" y="4246"/>
                    <a:pt x="9839" y="3607"/>
                  </a:cubicBezTo>
                  <a:cubicBezTo>
                    <a:pt x="9770" y="3173"/>
                    <a:pt x="9839" y="2717"/>
                    <a:pt x="9793" y="2260"/>
                  </a:cubicBezTo>
                  <a:cubicBezTo>
                    <a:pt x="9770" y="1576"/>
                    <a:pt x="9930" y="822"/>
                    <a:pt x="9519" y="183"/>
                  </a:cubicBezTo>
                  <a:cubicBezTo>
                    <a:pt x="9397" y="148"/>
                    <a:pt x="9272" y="139"/>
                    <a:pt x="9145" y="139"/>
                  </a:cubicBezTo>
                  <a:cubicBezTo>
                    <a:pt x="8987" y="139"/>
                    <a:pt x="8825" y="154"/>
                    <a:pt x="8665" y="154"/>
                  </a:cubicBezTo>
                  <a:cubicBezTo>
                    <a:pt x="8452" y="154"/>
                    <a:pt x="8239" y="127"/>
                    <a:pt x="8035" y="1"/>
                  </a:cubicBezTo>
                  <a:cubicBezTo>
                    <a:pt x="7898" y="1"/>
                    <a:pt x="7762" y="24"/>
                    <a:pt x="7602" y="24"/>
                  </a:cubicBezTo>
                  <a:cubicBezTo>
                    <a:pt x="7573" y="22"/>
                    <a:pt x="7545" y="21"/>
                    <a:pt x="7517" y="21"/>
                  </a:cubicBezTo>
                  <a:cubicBezTo>
                    <a:pt x="7274" y="21"/>
                    <a:pt x="7032" y="73"/>
                    <a:pt x="6784" y="73"/>
                  </a:cubicBezTo>
                  <a:cubicBezTo>
                    <a:pt x="6640" y="73"/>
                    <a:pt x="6495" y="55"/>
                    <a:pt x="6346" y="1"/>
                  </a:cubicBezTo>
                  <a:cubicBezTo>
                    <a:pt x="6225" y="62"/>
                    <a:pt x="6093" y="74"/>
                    <a:pt x="5958" y="74"/>
                  </a:cubicBezTo>
                  <a:cubicBezTo>
                    <a:pt x="5862" y="74"/>
                    <a:pt x="5765" y="68"/>
                    <a:pt x="5669" y="68"/>
                  </a:cubicBezTo>
                  <a:cubicBezTo>
                    <a:pt x="5497" y="68"/>
                    <a:pt x="5329" y="89"/>
                    <a:pt x="5182" y="206"/>
                  </a:cubicBezTo>
                  <a:lnTo>
                    <a:pt x="5205" y="183"/>
                  </a:lnTo>
                  <a:lnTo>
                    <a:pt x="5205" y="183"/>
                  </a:lnTo>
                  <a:cubicBezTo>
                    <a:pt x="5114" y="252"/>
                    <a:pt x="5068" y="297"/>
                    <a:pt x="5022" y="389"/>
                  </a:cubicBezTo>
                  <a:cubicBezTo>
                    <a:pt x="5000" y="434"/>
                    <a:pt x="5000" y="480"/>
                    <a:pt x="5000" y="549"/>
                  </a:cubicBezTo>
                  <a:cubicBezTo>
                    <a:pt x="4908" y="92"/>
                    <a:pt x="4657" y="92"/>
                    <a:pt x="3790" y="69"/>
                  </a:cubicBezTo>
                  <a:cubicBezTo>
                    <a:pt x="3642" y="69"/>
                    <a:pt x="3493" y="81"/>
                    <a:pt x="3345" y="81"/>
                  </a:cubicBezTo>
                  <a:cubicBezTo>
                    <a:pt x="3196" y="81"/>
                    <a:pt x="3048" y="69"/>
                    <a:pt x="2900" y="24"/>
                  </a:cubicBezTo>
                  <a:cubicBezTo>
                    <a:pt x="2740" y="1"/>
                    <a:pt x="2603" y="1"/>
                    <a:pt x="2443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" name="Google Shape;1295;p39"/>
            <p:cNvSpPr/>
            <p:nvPr/>
          </p:nvSpPr>
          <p:spPr>
            <a:xfrm rot="-799569">
              <a:off x="1430319" y="2951918"/>
              <a:ext cx="111878" cy="139879"/>
            </a:xfrm>
            <a:custGeom>
              <a:avLst/>
              <a:gdLst/>
              <a:ahLst/>
              <a:cxnLst/>
              <a:rect l="l" t="t" r="r" b="b"/>
              <a:pathLst>
                <a:path w="4475" h="5595" extrusionOk="0">
                  <a:moveTo>
                    <a:pt x="2685" y="1"/>
                  </a:moveTo>
                  <a:cubicBezTo>
                    <a:pt x="1961" y="1"/>
                    <a:pt x="1236" y="55"/>
                    <a:pt x="511" y="55"/>
                  </a:cubicBezTo>
                  <a:cubicBezTo>
                    <a:pt x="372" y="55"/>
                    <a:pt x="232" y="53"/>
                    <a:pt x="92" y="48"/>
                  </a:cubicBezTo>
                  <a:lnTo>
                    <a:pt x="92" y="48"/>
                  </a:lnTo>
                  <a:cubicBezTo>
                    <a:pt x="1" y="1806"/>
                    <a:pt x="320" y="3541"/>
                    <a:pt x="275" y="5298"/>
                  </a:cubicBezTo>
                  <a:cubicBezTo>
                    <a:pt x="389" y="5412"/>
                    <a:pt x="503" y="5504"/>
                    <a:pt x="663" y="5549"/>
                  </a:cubicBezTo>
                  <a:cubicBezTo>
                    <a:pt x="777" y="5572"/>
                    <a:pt x="891" y="5572"/>
                    <a:pt x="982" y="5595"/>
                  </a:cubicBezTo>
                  <a:cubicBezTo>
                    <a:pt x="1172" y="5586"/>
                    <a:pt x="1363" y="5583"/>
                    <a:pt x="1553" y="5583"/>
                  </a:cubicBezTo>
                  <a:cubicBezTo>
                    <a:pt x="1895" y="5583"/>
                    <a:pt x="2237" y="5592"/>
                    <a:pt x="2577" y="5592"/>
                  </a:cubicBezTo>
                  <a:cubicBezTo>
                    <a:pt x="3023" y="5592"/>
                    <a:pt x="3466" y="5577"/>
                    <a:pt x="3904" y="5504"/>
                  </a:cubicBezTo>
                  <a:cubicBezTo>
                    <a:pt x="4018" y="5458"/>
                    <a:pt x="4109" y="5389"/>
                    <a:pt x="4178" y="5298"/>
                  </a:cubicBezTo>
                  <a:cubicBezTo>
                    <a:pt x="4429" y="4842"/>
                    <a:pt x="4269" y="4317"/>
                    <a:pt x="4337" y="3837"/>
                  </a:cubicBezTo>
                  <a:cubicBezTo>
                    <a:pt x="4315" y="3290"/>
                    <a:pt x="4474" y="2719"/>
                    <a:pt x="4132" y="2217"/>
                  </a:cubicBezTo>
                  <a:cubicBezTo>
                    <a:pt x="4132" y="2103"/>
                    <a:pt x="4132" y="1966"/>
                    <a:pt x="4132" y="1852"/>
                  </a:cubicBezTo>
                  <a:cubicBezTo>
                    <a:pt x="4132" y="1852"/>
                    <a:pt x="4155" y="1829"/>
                    <a:pt x="4155" y="1783"/>
                  </a:cubicBezTo>
                  <a:cubicBezTo>
                    <a:pt x="4178" y="1737"/>
                    <a:pt x="4155" y="1715"/>
                    <a:pt x="4109" y="1669"/>
                  </a:cubicBezTo>
                  <a:cubicBezTo>
                    <a:pt x="4086" y="1144"/>
                    <a:pt x="4064" y="619"/>
                    <a:pt x="4064" y="94"/>
                  </a:cubicBezTo>
                  <a:cubicBezTo>
                    <a:pt x="3604" y="23"/>
                    <a:pt x="3145" y="1"/>
                    <a:pt x="2685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" name="Google Shape;1296;p39"/>
            <p:cNvSpPr/>
            <p:nvPr/>
          </p:nvSpPr>
          <p:spPr>
            <a:xfrm rot="-799569">
              <a:off x="2105662" y="2957773"/>
              <a:ext cx="8600" cy="4575"/>
            </a:xfrm>
            <a:custGeom>
              <a:avLst/>
              <a:gdLst/>
              <a:ahLst/>
              <a:cxnLst/>
              <a:rect l="l" t="t" r="r" b="b"/>
              <a:pathLst>
                <a:path w="344" h="183" extrusionOk="0">
                  <a:moveTo>
                    <a:pt x="343" y="0"/>
                  </a:moveTo>
                  <a:cubicBezTo>
                    <a:pt x="206" y="0"/>
                    <a:pt x="69" y="46"/>
                    <a:pt x="1" y="183"/>
                  </a:cubicBezTo>
                  <a:cubicBezTo>
                    <a:pt x="160" y="183"/>
                    <a:pt x="275" y="160"/>
                    <a:pt x="343" y="0"/>
                  </a:cubicBezTo>
                  <a:close/>
                </a:path>
              </a:pathLst>
            </a:custGeom>
            <a:solidFill>
              <a:srgbClr val="63636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" name="Google Shape;1297;p39"/>
            <p:cNvSpPr/>
            <p:nvPr/>
          </p:nvSpPr>
          <p:spPr>
            <a:xfrm rot="-799569">
              <a:off x="1526584" y="4338989"/>
              <a:ext cx="623667" cy="49226"/>
            </a:xfrm>
            <a:custGeom>
              <a:avLst/>
              <a:gdLst/>
              <a:ahLst/>
              <a:cxnLst/>
              <a:rect l="l" t="t" r="r" b="b"/>
              <a:pathLst>
                <a:path w="24946" h="1969" extrusionOk="0">
                  <a:moveTo>
                    <a:pt x="409" y="1860"/>
                  </a:moveTo>
                  <a:lnTo>
                    <a:pt x="431" y="1883"/>
                  </a:lnTo>
                  <a:cubicBezTo>
                    <a:pt x="429" y="1875"/>
                    <a:pt x="427" y="1868"/>
                    <a:pt x="424" y="1860"/>
                  </a:cubicBezTo>
                  <a:close/>
                  <a:moveTo>
                    <a:pt x="21470" y="1"/>
                  </a:moveTo>
                  <a:cubicBezTo>
                    <a:pt x="21322" y="1"/>
                    <a:pt x="21172" y="3"/>
                    <a:pt x="21020" y="11"/>
                  </a:cubicBezTo>
                  <a:lnTo>
                    <a:pt x="20290" y="11"/>
                  </a:lnTo>
                  <a:cubicBezTo>
                    <a:pt x="20231" y="9"/>
                    <a:pt x="20173" y="8"/>
                    <a:pt x="20115" y="8"/>
                  </a:cubicBezTo>
                  <a:cubicBezTo>
                    <a:pt x="19738" y="8"/>
                    <a:pt x="19361" y="47"/>
                    <a:pt x="18977" y="47"/>
                  </a:cubicBezTo>
                  <a:cubicBezTo>
                    <a:pt x="18792" y="47"/>
                    <a:pt x="18606" y="38"/>
                    <a:pt x="18418" y="11"/>
                  </a:cubicBezTo>
                  <a:cubicBezTo>
                    <a:pt x="18314" y="5"/>
                    <a:pt x="18210" y="2"/>
                    <a:pt x="18106" y="2"/>
                  </a:cubicBezTo>
                  <a:cubicBezTo>
                    <a:pt x="17822" y="2"/>
                    <a:pt x="17538" y="23"/>
                    <a:pt x="17254" y="57"/>
                  </a:cubicBezTo>
                  <a:cubicBezTo>
                    <a:pt x="16609" y="89"/>
                    <a:pt x="15953" y="190"/>
                    <a:pt x="15301" y="190"/>
                  </a:cubicBezTo>
                  <a:cubicBezTo>
                    <a:pt x="15030" y="190"/>
                    <a:pt x="14760" y="172"/>
                    <a:pt x="14492" y="125"/>
                  </a:cubicBezTo>
                  <a:lnTo>
                    <a:pt x="14195" y="125"/>
                  </a:lnTo>
                  <a:cubicBezTo>
                    <a:pt x="13930" y="176"/>
                    <a:pt x="13672" y="191"/>
                    <a:pt x="13413" y="191"/>
                  </a:cubicBezTo>
                  <a:cubicBezTo>
                    <a:pt x="13204" y="191"/>
                    <a:pt x="12994" y="181"/>
                    <a:pt x="12780" y="171"/>
                  </a:cubicBezTo>
                  <a:lnTo>
                    <a:pt x="12323" y="171"/>
                  </a:lnTo>
                  <a:cubicBezTo>
                    <a:pt x="11882" y="171"/>
                    <a:pt x="11441" y="181"/>
                    <a:pt x="11000" y="181"/>
                  </a:cubicBezTo>
                  <a:cubicBezTo>
                    <a:pt x="10779" y="181"/>
                    <a:pt x="10558" y="178"/>
                    <a:pt x="10338" y="171"/>
                  </a:cubicBezTo>
                  <a:cubicBezTo>
                    <a:pt x="10069" y="123"/>
                    <a:pt x="9801" y="103"/>
                    <a:pt x="9532" y="103"/>
                  </a:cubicBezTo>
                  <a:cubicBezTo>
                    <a:pt x="9161" y="103"/>
                    <a:pt x="8791" y="141"/>
                    <a:pt x="8420" y="194"/>
                  </a:cubicBezTo>
                  <a:lnTo>
                    <a:pt x="7096" y="194"/>
                  </a:lnTo>
                  <a:cubicBezTo>
                    <a:pt x="6937" y="194"/>
                    <a:pt x="6777" y="171"/>
                    <a:pt x="6617" y="171"/>
                  </a:cubicBezTo>
                  <a:lnTo>
                    <a:pt x="6298" y="171"/>
                  </a:lnTo>
                  <a:cubicBezTo>
                    <a:pt x="5263" y="171"/>
                    <a:pt x="4218" y="161"/>
                    <a:pt x="3176" y="161"/>
                  </a:cubicBezTo>
                  <a:cubicBezTo>
                    <a:pt x="2656" y="161"/>
                    <a:pt x="2136" y="163"/>
                    <a:pt x="1618" y="171"/>
                  </a:cubicBezTo>
                  <a:cubicBezTo>
                    <a:pt x="234" y="171"/>
                    <a:pt x="0" y="509"/>
                    <a:pt x="424" y="1860"/>
                  </a:cubicBezTo>
                  <a:lnTo>
                    <a:pt x="3102" y="1860"/>
                  </a:lnTo>
                  <a:cubicBezTo>
                    <a:pt x="3455" y="1753"/>
                    <a:pt x="3807" y="1723"/>
                    <a:pt x="4160" y="1723"/>
                  </a:cubicBezTo>
                  <a:cubicBezTo>
                    <a:pt x="4614" y="1723"/>
                    <a:pt x="5069" y="1773"/>
                    <a:pt x="5524" y="1773"/>
                  </a:cubicBezTo>
                  <a:cubicBezTo>
                    <a:pt x="5698" y="1773"/>
                    <a:pt x="5872" y="1766"/>
                    <a:pt x="6047" y="1746"/>
                  </a:cubicBezTo>
                  <a:cubicBezTo>
                    <a:pt x="6206" y="1906"/>
                    <a:pt x="6435" y="1951"/>
                    <a:pt x="6663" y="1951"/>
                  </a:cubicBezTo>
                  <a:cubicBezTo>
                    <a:pt x="6721" y="1946"/>
                    <a:pt x="6780" y="1944"/>
                    <a:pt x="6839" y="1944"/>
                  </a:cubicBezTo>
                  <a:cubicBezTo>
                    <a:pt x="7047" y="1944"/>
                    <a:pt x="7259" y="1968"/>
                    <a:pt x="7467" y="1968"/>
                  </a:cubicBezTo>
                  <a:cubicBezTo>
                    <a:pt x="7736" y="1968"/>
                    <a:pt x="7998" y="1928"/>
                    <a:pt x="8238" y="1746"/>
                  </a:cubicBezTo>
                  <a:cubicBezTo>
                    <a:pt x="8746" y="1746"/>
                    <a:pt x="9254" y="1657"/>
                    <a:pt x="9762" y="1657"/>
                  </a:cubicBezTo>
                  <a:cubicBezTo>
                    <a:pt x="9984" y="1657"/>
                    <a:pt x="10207" y="1674"/>
                    <a:pt x="10429" y="1723"/>
                  </a:cubicBezTo>
                  <a:cubicBezTo>
                    <a:pt x="10543" y="1769"/>
                    <a:pt x="10634" y="1791"/>
                    <a:pt x="10749" y="1791"/>
                  </a:cubicBezTo>
                  <a:cubicBezTo>
                    <a:pt x="10928" y="1773"/>
                    <a:pt x="11108" y="1767"/>
                    <a:pt x="11288" y="1767"/>
                  </a:cubicBezTo>
                  <a:cubicBezTo>
                    <a:pt x="11745" y="1767"/>
                    <a:pt x="12203" y="1809"/>
                    <a:pt x="12656" y="1809"/>
                  </a:cubicBezTo>
                  <a:cubicBezTo>
                    <a:pt x="13139" y="1809"/>
                    <a:pt x="13616" y="1761"/>
                    <a:pt x="14081" y="1563"/>
                  </a:cubicBezTo>
                  <a:cubicBezTo>
                    <a:pt x="15428" y="1563"/>
                    <a:pt x="16752" y="1540"/>
                    <a:pt x="18098" y="1518"/>
                  </a:cubicBezTo>
                  <a:lnTo>
                    <a:pt x="19513" y="1518"/>
                  </a:lnTo>
                  <a:cubicBezTo>
                    <a:pt x="19631" y="1434"/>
                    <a:pt x="19749" y="1405"/>
                    <a:pt x="19866" y="1405"/>
                  </a:cubicBezTo>
                  <a:cubicBezTo>
                    <a:pt x="20068" y="1405"/>
                    <a:pt x="20270" y="1489"/>
                    <a:pt x="20472" y="1518"/>
                  </a:cubicBezTo>
                  <a:cubicBezTo>
                    <a:pt x="20504" y="1549"/>
                    <a:pt x="20531" y="1566"/>
                    <a:pt x="20557" y="1566"/>
                  </a:cubicBezTo>
                  <a:cubicBezTo>
                    <a:pt x="20588" y="1566"/>
                    <a:pt x="20618" y="1544"/>
                    <a:pt x="20655" y="1495"/>
                  </a:cubicBezTo>
                  <a:cubicBezTo>
                    <a:pt x="21933" y="1449"/>
                    <a:pt x="23211" y="1403"/>
                    <a:pt x="24489" y="1358"/>
                  </a:cubicBezTo>
                  <a:cubicBezTo>
                    <a:pt x="24518" y="1377"/>
                    <a:pt x="24542" y="1388"/>
                    <a:pt x="24563" y="1388"/>
                  </a:cubicBezTo>
                  <a:cubicBezTo>
                    <a:pt x="24592" y="1388"/>
                    <a:pt x="24613" y="1366"/>
                    <a:pt x="24626" y="1312"/>
                  </a:cubicBezTo>
                  <a:cubicBezTo>
                    <a:pt x="24946" y="970"/>
                    <a:pt x="24763" y="605"/>
                    <a:pt x="24672" y="262"/>
                  </a:cubicBezTo>
                  <a:cubicBezTo>
                    <a:pt x="24418" y="27"/>
                    <a:pt x="24113" y="11"/>
                    <a:pt x="23816" y="11"/>
                  </a:cubicBezTo>
                  <a:cubicBezTo>
                    <a:pt x="23766" y="11"/>
                    <a:pt x="23717" y="11"/>
                    <a:pt x="23668" y="11"/>
                  </a:cubicBezTo>
                  <a:lnTo>
                    <a:pt x="22344" y="11"/>
                  </a:lnTo>
                  <a:cubicBezTo>
                    <a:pt x="22055" y="11"/>
                    <a:pt x="21766" y="1"/>
                    <a:pt x="214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" name="Google Shape;1298;p39"/>
            <p:cNvSpPr/>
            <p:nvPr/>
          </p:nvSpPr>
          <p:spPr>
            <a:xfrm rot="-799569">
              <a:off x="1181570" y="3547820"/>
              <a:ext cx="4025" cy="4600"/>
            </a:xfrm>
            <a:custGeom>
              <a:avLst/>
              <a:gdLst/>
              <a:ahLst/>
              <a:cxnLst/>
              <a:rect l="l" t="t" r="r" b="b"/>
              <a:pathLst>
                <a:path w="161" h="184" extrusionOk="0">
                  <a:moveTo>
                    <a:pt x="138" y="1"/>
                  </a:moveTo>
                  <a:lnTo>
                    <a:pt x="138" y="1"/>
                  </a:lnTo>
                  <a:cubicBezTo>
                    <a:pt x="1" y="69"/>
                    <a:pt x="23" y="138"/>
                    <a:pt x="160" y="184"/>
                  </a:cubicBezTo>
                  <a:cubicBezTo>
                    <a:pt x="160" y="115"/>
                    <a:pt x="138" y="69"/>
                    <a:pt x="1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" name="Google Shape;1299;p39"/>
            <p:cNvSpPr/>
            <p:nvPr/>
          </p:nvSpPr>
          <p:spPr>
            <a:xfrm rot="-799569">
              <a:off x="1408859" y="2171267"/>
              <a:ext cx="530164" cy="713594"/>
            </a:xfrm>
            <a:custGeom>
              <a:avLst/>
              <a:gdLst/>
              <a:ahLst/>
              <a:cxnLst/>
              <a:rect l="l" t="t" r="r" b="b"/>
              <a:pathLst>
                <a:path w="21206" h="28543" extrusionOk="0">
                  <a:moveTo>
                    <a:pt x="4064" y="0"/>
                  </a:moveTo>
                  <a:cubicBezTo>
                    <a:pt x="3813" y="92"/>
                    <a:pt x="3881" y="366"/>
                    <a:pt x="3721" y="525"/>
                  </a:cubicBezTo>
                  <a:cubicBezTo>
                    <a:pt x="3630" y="594"/>
                    <a:pt x="3585" y="685"/>
                    <a:pt x="3516" y="777"/>
                  </a:cubicBezTo>
                  <a:cubicBezTo>
                    <a:pt x="3493" y="868"/>
                    <a:pt x="3470" y="982"/>
                    <a:pt x="3470" y="1096"/>
                  </a:cubicBezTo>
                  <a:cubicBezTo>
                    <a:pt x="3425" y="1324"/>
                    <a:pt x="3425" y="1575"/>
                    <a:pt x="3402" y="1804"/>
                  </a:cubicBezTo>
                  <a:cubicBezTo>
                    <a:pt x="3060" y="4565"/>
                    <a:pt x="2626" y="7282"/>
                    <a:pt x="2352" y="10044"/>
                  </a:cubicBezTo>
                  <a:cubicBezTo>
                    <a:pt x="2352" y="10386"/>
                    <a:pt x="2398" y="10705"/>
                    <a:pt x="2283" y="11048"/>
                  </a:cubicBezTo>
                  <a:cubicBezTo>
                    <a:pt x="2261" y="11139"/>
                    <a:pt x="2238" y="11230"/>
                    <a:pt x="2215" y="11322"/>
                  </a:cubicBezTo>
                  <a:cubicBezTo>
                    <a:pt x="2169" y="11664"/>
                    <a:pt x="2215" y="12029"/>
                    <a:pt x="2078" y="12372"/>
                  </a:cubicBezTo>
                  <a:cubicBezTo>
                    <a:pt x="2055" y="12509"/>
                    <a:pt x="2032" y="12646"/>
                    <a:pt x="2010" y="12783"/>
                  </a:cubicBezTo>
                  <a:cubicBezTo>
                    <a:pt x="2055" y="13422"/>
                    <a:pt x="1918" y="14061"/>
                    <a:pt x="1804" y="14677"/>
                  </a:cubicBezTo>
                  <a:cubicBezTo>
                    <a:pt x="1804" y="14723"/>
                    <a:pt x="1781" y="14768"/>
                    <a:pt x="1781" y="14814"/>
                  </a:cubicBezTo>
                  <a:cubicBezTo>
                    <a:pt x="1781" y="14837"/>
                    <a:pt x="1781" y="14883"/>
                    <a:pt x="1759" y="14928"/>
                  </a:cubicBezTo>
                  <a:cubicBezTo>
                    <a:pt x="1759" y="14974"/>
                    <a:pt x="1759" y="14997"/>
                    <a:pt x="1759" y="15042"/>
                  </a:cubicBezTo>
                  <a:cubicBezTo>
                    <a:pt x="1781" y="15202"/>
                    <a:pt x="1804" y="15339"/>
                    <a:pt x="1759" y="15476"/>
                  </a:cubicBezTo>
                  <a:cubicBezTo>
                    <a:pt x="1736" y="15567"/>
                    <a:pt x="1713" y="15636"/>
                    <a:pt x="1690" y="15704"/>
                  </a:cubicBezTo>
                  <a:cubicBezTo>
                    <a:pt x="1667" y="15818"/>
                    <a:pt x="1667" y="15932"/>
                    <a:pt x="1644" y="16069"/>
                  </a:cubicBezTo>
                  <a:cubicBezTo>
                    <a:pt x="1644" y="16457"/>
                    <a:pt x="1644" y="16845"/>
                    <a:pt x="1507" y="17211"/>
                  </a:cubicBezTo>
                  <a:cubicBezTo>
                    <a:pt x="1439" y="17667"/>
                    <a:pt x="1370" y="18124"/>
                    <a:pt x="1279" y="18603"/>
                  </a:cubicBezTo>
                  <a:cubicBezTo>
                    <a:pt x="1142" y="19836"/>
                    <a:pt x="1119" y="21068"/>
                    <a:pt x="777" y="22278"/>
                  </a:cubicBezTo>
                  <a:cubicBezTo>
                    <a:pt x="709" y="22666"/>
                    <a:pt x="731" y="23077"/>
                    <a:pt x="709" y="23465"/>
                  </a:cubicBezTo>
                  <a:cubicBezTo>
                    <a:pt x="709" y="23602"/>
                    <a:pt x="709" y="23762"/>
                    <a:pt x="663" y="23898"/>
                  </a:cubicBezTo>
                  <a:cubicBezTo>
                    <a:pt x="412" y="24834"/>
                    <a:pt x="343" y="25793"/>
                    <a:pt x="206" y="26752"/>
                  </a:cubicBezTo>
                  <a:cubicBezTo>
                    <a:pt x="138" y="27277"/>
                    <a:pt x="1" y="27893"/>
                    <a:pt x="457" y="28372"/>
                  </a:cubicBezTo>
                  <a:cubicBezTo>
                    <a:pt x="693" y="28499"/>
                    <a:pt x="957" y="28540"/>
                    <a:pt x="1215" y="28540"/>
                  </a:cubicBezTo>
                  <a:cubicBezTo>
                    <a:pt x="1283" y="28540"/>
                    <a:pt x="1350" y="28537"/>
                    <a:pt x="1416" y="28532"/>
                  </a:cubicBezTo>
                  <a:cubicBezTo>
                    <a:pt x="1873" y="28524"/>
                    <a:pt x="2329" y="28522"/>
                    <a:pt x="2785" y="28522"/>
                  </a:cubicBezTo>
                  <a:cubicBezTo>
                    <a:pt x="3696" y="28522"/>
                    <a:pt x="4604" y="28532"/>
                    <a:pt x="5502" y="28532"/>
                  </a:cubicBezTo>
                  <a:cubicBezTo>
                    <a:pt x="5867" y="28521"/>
                    <a:pt x="6232" y="28515"/>
                    <a:pt x="6597" y="28515"/>
                  </a:cubicBezTo>
                  <a:cubicBezTo>
                    <a:pt x="6963" y="28515"/>
                    <a:pt x="7328" y="28521"/>
                    <a:pt x="7693" y="28532"/>
                  </a:cubicBezTo>
                  <a:cubicBezTo>
                    <a:pt x="8180" y="28532"/>
                    <a:pt x="8677" y="28542"/>
                    <a:pt x="9178" y="28542"/>
                  </a:cubicBezTo>
                  <a:cubicBezTo>
                    <a:pt x="9428" y="28542"/>
                    <a:pt x="9679" y="28540"/>
                    <a:pt x="9930" y="28532"/>
                  </a:cubicBezTo>
                  <a:cubicBezTo>
                    <a:pt x="10135" y="28509"/>
                    <a:pt x="10341" y="28509"/>
                    <a:pt x="10523" y="28509"/>
                  </a:cubicBezTo>
                  <a:lnTo>
                    <a:pt x="10820" y="28509"/>
                  </a:lnTo>
                  <a:cubicBezTo>
                    <a:pt x="11161" y="28494"/>
                    <a:pt x="11502" y="28447"/>
                    <a:pt x="11843" y="28447"/>
                  </a:cubicBezTo>
                  <a:cubicBezTo>
                    <a:pt x="12005" y="28447"/>
                    <a:pt x="12166" y="28457"/>
                    <a:pt x="12327" y="28486"/>
                  </a:cubicBezTo>
                  <a:cubicBezTo>
                    <a:pt x="12418" y="28509"/>
                    <a:pt x="12509" y="28509"/>
                    <a:pt x="12623" y="28509"/>
                  </a:cubicBezTo>
                  <a:cubicBezTo>
                    <a:pt x="12920" y="28509"/>
                    <a:pt x="13217" y="28509"/>
                    <a:pt x="13536" y="28532"/>
                  </a:cubicBezTo>
                  <a:cubicBezTo>
                    <a:pt x="13902" y="28540"/>
                    <a:pt x="14267" y="28542"/>
                    <a:pt x="14632" y="28542"/>
                  </a:cubicBezTo>
                  <a:cubicBezTo>
                    <a:pt x="15362" y="28542"/>
                    <a:pt x="16093" y="28532"/>
                    <a:pt x="16823" y="28532"/>
                  </a:cubicBezTo>
                  <a:cubicBezTo>
                    <a:pt x="16937" y="28520"/>
                    <a:pt x="17050" y="28516"/>
                    <a:pt x="17164" y="28516"/>
                  </a:cubicBezTo>
                  <a:cubicBezTo>
                    <a:pt x="17419" y="28516"/>
                    <a:pt x="17673" y="28537"/>
                    <a:pt x="17928" y="28537"/>
                  </a:cubicBezTo>
                  <a:cubicBezTo>
                    <a:pt x="17994" y="28537"/>
                    <a:pt x="18059" y="28535"/>
                    <a:pt x="18124" y="28532"/>
                  </a:cubicBezTo>
                  <a:cubicBezTo>
                    <a:pt x="18410" y="28521"/>
                    <a:pt x="18689" y="28515"/>
                    <a:pt x="18966" y="28515"/>
                  </a:cubicBezTo>
                  <a:cubicBezTo>
                    <a:pt x="19243" y="28515"/>
                    <a:pt x="19517" y="28521"/>
                    <a:pt x="19790" y="28532"/>
                  </a:cubicBezTo>
                  <a:cubicBezTo>
                    <a:pt x="20977" y="28418"/>
                    <a:pt x="21206" y="28144"/>
                    <a:pt x="20886" y="27163"/>
                  </a:cubicBezTo>
                  <a:cubicBezTo>
                    <a:pt x="20886" y="26820"/>
                    <a:pt x="20955" y="26455"/>
                    <a:pt x="21000" y="26113"/>
                  </a:cubicBezTo>
                  <a:cubicBezTo>
                    <a:pt x="21092" y="24994"/>
                    <a:pt x="20749" y="23898"/>
                    <a:pt x="21046" y="22780"/>
                  </a:cubicBezTo>
                  <a:cubicBezTo>
                    <a:pt x="21206" y="22597"/>
                    <a:pt x="21183" y="22415"/>
                    <a:pt x="21046" y="22232"/>
                  </a:cubicBezTo>
                  <a:cubicBezTo>
                    <a:pt x="21023" y="21867"/>
                    <a:pt x="20818" y="21525"/>
                    <a:pt x="20886" y="21137"/>
                  </a:cubicBezTo>
                  <a:cubicBezTo>
                    <a:pt x="20795" y="20977"/>
                    <a:pt x="20818" y="20794"/>
                    <a:pt x="20840" y="20612"/>
                  </a:cubicBezTo>
                  <a:cubicBezTo>
                    <a:pt x="20567" y="20269"/>
                    <a:pt x="20704" y="19881"/>
                    <a:pt x="20681" y="19516"/>
                  </a:cubicBezTo>
                  <a:cubicBezTo>
                    <a:pt x="20407" y="19082"/>
                    <a:pt x="20749" y="18603"/>
                    <a:pt x="20544" y="18169"/>
                  </a:cubicBezTo>
                  <a:cubicBezTo>
                    <a:pt x="20498" y="18124"/>
                    <a:pt x="20475" y="18055"/>
                    <a:pt x="20452" y="18010"/>
                  </a:cubicBezTo>
                  <a:cubicBezTo>
                    <a:pt x="20521" y="17758"/>
                    <a:pt x="20452" y="17530"/>
                    <a:pt x="20293" y="17325"/>
                  </a:cubicBezTo>
                  <a:cubicBezTo>
                    <a:pt x="20064" y="16937"/>
                    <a:pt x="19973" y="16503"/>
                    <a:pt x="19927" y="16047"/>
                  </a:cubicBezTo>
                  <a:cubicBezTo>
                    <a:pt x="19813" y="15362"/>
                    <a:pt x="19905" y="14609"/>
                    <a:pt x="19357" y="14038"/>
                  </a:cubicBezTo>
                  <a:cubicBezTo>
                    <a:pt x="19060" y="13399"/>
                    <a:pt x="18832" y="12714"/>
                    <a:pt x="18649" y="12029"/>
                  </a:cubicBezTo>
                  <a:cubicBezTo>
                    <a:pt x="18535" y="12007"/>
                    <a:pt x="18489" y="11938"/>
                    <a:pt x="18489" y="11847"/>
                  </a:cubicBezTo>
                  <a:cubicBezTo>
                    <a:pt x="18307" y="11687"/>
                    <a:pt x="18467" y="11436"/>
                    <a:pt x="18284" y="11299"/>
                  </a:cubicBezTo>
                  <a:cubicBezTo>
                    <a:pt x="18124" y="11071"/>
                    <a:pt x="18124" y="10774"/>
                    <a:pt x="17919" y="10569"/>
                  </a:cubicBezTo>
                  <a:cubicBezTo>
                    <a:pt x="17850" y="10454"/>
                    <a:pt x="17850" y="10295"/>
                    <a:pt x="17736" y="10203"/>
                  </a:cubicBezTo>
                  <a:lnTo>
                    <a:pt x="17759" y="10203"/>
                  </a:lnTo>
                  <a:cubicBezTo>
                    <a:pt x="17645" y="10112"/>
                    <a:pt x="17691" y="9929"/>
                    <a:pt x="17531" y="9861"/>
                  </a:cubicBezTo>
                  <a:cubicBezTo>
                    <a:pt x="17531" y="9770"/>
                    <a:pt x="17462" y="9701"/>
                    <a:pt x="17394" y="9656"/>
                  </a:cubicBezTo>
                  <a:cubicBezTo>
                    <a:pt x="17211" y="9519"/>
                    <a:pt x="17394" y="9222"/>
                    <a:pt x="17166" y="9108"/>
                  </a:cubicBezTo>
                  <a:cubicBezTo>
                    <a:pt x="17097" y="8948"/>
                    <a:pt x="16960" y="8857"/>
                    <a:pt x="16846" y="8743"/>
                  </a:cubicBezTo>
                  <a:cubicBezTo>
                    <a:pt x="16504" y="8263"/>
                    <a:pt x="16321" y="7693"/>
                    <a:pt x="15865" y="7305"/>
                  </a:cubicBezTo>
                  <a:cubicBezTo>
                    <a:pt x="14563" y="5615"/>
                    <a:pt x="13103" y="4109"/>
                    <a:pt x="11391" y="2831"/>
                  </a:cubicBezTo>
                  <a:cubicBezTo>
                    <a:pt x="11140" y="2603"/>
                    <a:pt x="10889" y="2397"/>
                    <a:pt x="10638" y="2169"/>
                  </a:cubicBezTo>
                  <a:cubicBezTo>
                    <a:pt x="9839" y="1735"/>
                    <a:pt x="9063" y="1324"/>
                    <a:pt x="8264" y="891"/>
                  </a:cubicBezTo>
                  <a:cubicBezTo>
                    <a:pt x="8172" y="777"/>
                    <a:pt x="7990" y="822"/>
                    <a:pt x="7899" y="708"/>
                  </a:cubicBezTo>
                  <a:cubicBezTo>
                    <a:pt x="7830" y="640"/>
                    <a:pt x="7784" y="571"/>
                    <a:pt x="7693" y="548"/>
                  </a:cubicBezTo>
                  <a:cubicBezTo>
                    <a:pt x="7618" y="445"/>
                    <a:pt x="7519" y="427"/>
                    <a:pt x="7415" y="427"/>
                  </a:cubicBezTo>
                  <a:cubicBezTo>
                    <a:pt x="7359" y="427"/>
                    <a:pt x="7300" y="432"/>
                    <a:pt x="7243" y="432"/>
                  </a:cubicBezTo>
                  <a:cubicBezTo>
                    <a:pt x="7150" y="432"/>
                    <a:pt x="7060" y="418"/>
                    <a:pt x="6985" y="343"/>
                  </a:cubicBezTo>
                  <a:lnTo>
                    <a:pt x="6985" y="320"/>
                  </a:lnTo>
                  <a:cubicBezTo>
                    <a:pt x="6734" y="297"/>
                    <a:pt x="6461" y="229"/>
                    <a:pt x="6187" y="206"/>
                  </a:cubicBezTo>
                  <a:cubicBezTo>
                    <a:pt x="5479" y="160"/>
                    <a:pt x="4771" y="160"/>
                    <a:pt x="4064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" name="Google Shape;1300;p39"/>
            <p:cNvSpPr/>
            <p:nvPr/>
          </p:nvSpPr>
          <p:spPr>
            <a:xfrm rot="-799569">
              <a:off x="884930" y="2285951"/>
              <a:ext cx="592366" cy="717469"/>
            </a:xfrm>
            <a:custGeom>
              <a:avLst/>
              <a:gdLst/>
              <a:ahLst/>
              <a:cxnLst/>
              <a:rect l="l" t="t" r="r" b="b"/>
              <a:pathLst>
                <a:path w="23694" h="28698" extrusionOk="0">
                  <a:moveTo>
                    <a:pt x="19461" y="1"/>
                  </a:moveTo>
                  <a:cubicBezTo>
                    <a:pt x="19057" y="1"/>
                    <a:pt x="18654" y="56"/>
                    <a:pt x="18261" y="242"/>
                  </a:cubicBezTo>
                  <a:cubicBezTo>
                    <a:pt x="17348" y="311"/>
                    <a:pt x="16435" y="356"/>
                    <a:pt x="15522" y="402"/>
                  </a:cubicBezTo>
                  <a:cubicBezTo>
                    <a:pt x="15430" y="425"/>
                    <a:pt x="15339" y="425"/>
                    <a:pt x="15248" y="448"/>
                  </a:cubicBezTo>
                  <a:cubicBezTo>
                    <a:pt x="15088" y="493"/>
                    <a:pt x="14951" y="493"/>
                    <a:pt x="14791" y="585"/>
                  </a:cubicBezTo>
                  <a:cubicBezTo>
                    <a:pt x="14768" y="630"/>
                    <a:pt x="14723" y="630"/>
                    <a:pt x="14677" y="630"/>
                  </a:cubicBezTo>
                  <a:cubicBezTo>
                    <a:pt x="14586" y="653"/>
                    <a:pt x="14517" y="699"/>
                    <a:pt x="14426" y="767"/>
                  </a:cubicBezTo>
                  <a:cubicBezTo>
                    <a:pt x="14380" y="767"/>
                    <a:pt x="14312" y="790"/>
                    <a:pt x="14266" y="813"/>
                  </a:cubicBezTo>
                  <a:cubicBezTo>
                    <a:pt x="14245" y="810"/>
                    <a:pt x="14225" y="808"/>
                    <a:pt x="14206" y="808"/>
                  </a:cubicBezTo>
                  <a:cubicBezTo>
                    <a:pt x="14077" y="808"/>
                    <a:pt x="13977" y="871"/>
                    <a:pt x="13878" y="950"/>
                  </a:cubicBezTo>
                  <a:cubicBezTo>
                    <a:pt x="13862" y="983"/>
                    <a:pt x="13845" y="1004"/>
                    <a:pt x="13810" y="1004"/>
                  </a:cubicBezTo>
                  <a:cubicBezTo>
                    <a:pt x="13798" y="1004"/>
                    <a:pt x="13783" y="1002"/>
                    <a:pt x="13764" y="995"/>
                  </a:cubicBezTo>
                  <a:cubicBezTo>
                    <a:pt x="13513" y="1292"/>
                    <a:pt x="13125" y="1338"/>
                    <a:pt x="12783" y="1520"/>
                  </a:cubicBezTo>
                  <a:cubicBezTo>
                    <a:pt x="12577" y="1680"/>
                    <a:pt x="12372" y="1840"/>
                    <a:pt x="12121" y="1908"/>
                  </a:cubicBezTo>
                  <a:cubicBezTo>
                    <a:pt x="11550" y="2045"/>
                    <a:pt x="11139" y="2365"/>
                    <a:pt x="10774" y="2799"/>
                  </a:cubicBezTo>
                  <a:cubicBezTo>
                    <a:pt x="10181" y="3278"/>
                    <a:pt x="9564" y="3780"/>
                    <a:pt x="8971" y="4259"/>
                  </a:cubicBezTo>
                  <a:cubicBezTo>
                    <a:pt x="8697" y="4351"/>
                    <a:pt x="8583" y="4602"/>
                    <a:pt x="8400" y="4784"/>
                  </a:cubicBezTo>
                  <a:cubicBezTo>
                    <a:pt x="8195" y="4967"/>
                    <a:pt x="8012" y="5150"/>
                    <a:pt x="7807" y="5332"/>
                  </a:cubicBezTo>
                  <a:cubicBezTo>
                    <a:pt x="7693" y="5446"/>
                    <a:pt x="7579" y="5583"/>
                    <a:pt x="7487" y="5720"/>
                  </a:cubicBezTo>
                  <a:cubicBezTo>
                    <a:pt x="7442" y="5766"/>
                    <a:pt x="7396" y="5789"/>
                    <a:pt x="7350" y="5812"/>
                  </a:cubicBezTo>
                  <a:cubicBezTo>
                    <a:pt x="7305" y="5812"/>
                    <a:pt x="7282" y="5834"/>
                    <a:pt x="7259" y="5834"/>
                  </a:cubicBezTo>
                  <a:cubicBezTo>
                    <a:pt x="7213" y="5880"/>
                    <a:pt x="7168" y="5926"/>
                    <a:pt x="7122" y="5949"/>
                  </a:cubicBezTo>
                  <a:cubicBezTo>
                    <a:pt x="7099" y="5994"/>
                    <a:pt x="7076" y="6017"/>
                    <a:pt x="7054" y="6040"/>
                  </a:cubicBezTo>
                  <a:cubicBezTo>
                    <a:pt x="7008" y="6085"/>
                    <a:pt x="6985" y="6131"/>
                    <a:pt x="6962" y="6200"/>
                  </a:cubicBezTo>
                  <a:cubicBezTo>
                    <a:pt x="6962" y="6222"/>
                    <a:pt x="6962" y="6245"/>
                    <a:pt x="6962" y="6291"/>
                  </a:cubicBezTo>
                  <a:cubicBezTo>
                    <a:pt x="6346" y="7067"/>
                    <a:pt x="5730" y="7843"/>
                    <a:pt x="5113" y="8642"/>
                  </a:cubicBezTo>
                  <a:cubicBezTo>
                    <a:pt x="5068" y="8825"/>
                    <a:pt x="4954" y="8961"/>
                    <a:pt x="4771" y="9030"/>
                  </a:cubicBezTo>
                  <a:cubicBezTo>
                    <a:pt x="4748" y="9327"/>
                    <a:pt x="4634" y="9578"/>
                    <a:pt x="4383" y="9715"/>
                  </a:cubicBezTo>
                  <a:cubicBezTo>
                    <a:pt x="4337" y="9783"/>
                    <a:pt x="4269" y="9852"/>
                    <a:pt x="4223" y="9920"/>
                  </a:cubicBezTo>
                  <a:cubicBezTo>
                    <a:pt x="4200" y="9966"/>
                    <a:pt x="4200" y="10034"/>
                    <a:pt x="4178" y="10080"/>
                  </a:cubicBezTo>
                  <a:cubicBezTo>
                    <a:pt x="4109" y="10171"/>
                    <a:pt x="4018" y="10240"/>
                    <a:pt x="3949" y="10331"/>
                  </a:cubicBezTo>
                  <a:cubicBezTo>
                    <a:pt x="3926" y="10445"/>
                    <a:pt x="3949" y="10559"/>
                    <a:pt x="3835" y="10628"/>
                  </a:cubicBezTo>
                  <a:cubicBezTo>
                    <a:pt x="3082" y="12111"/>
                    <a:pt x="2420" y="13641"/>
                    <a:pt x="1781" y="15193"/>
                  </a:cubicBezTo>
                  <a:cubicBezTo>
                    <a:pt x="1621" y="15695"/>
                    <a:pt x="1530" y="16197"/>
                    <a:pt x="1302" y="16676"/>
                  </a:cubicBezTo>
                  <a:cubicBezTo>
                    <a:pt x="1256" y="16927"/>
                    <a:pt x="1256" y="17179"/>
                    <a:pt x="1073" y="17384"/>
                  </a:cubicBezTo>
                  <a:cubicBezTo>
                    <a:pt x="982" y="17818"/>
                    <a:pt x="1005" y="18274"/>
                    <a:pt x="754" y="18662"/>
                  </a:cubicBezTo>
                  <a:cubicBezTo>
                    <a:pt x="822" y="19278"/>
                    <a:pt x="389" y="19826"/>
                    <a:pt x="525" y="20420"/>
                  </a:cubicBezTo>
                  <a:lnTo>
                    <a:pt x="525" y="20443"/>
                  </a:lnTo>
                  <a:cubicBezTo>
                    <a:pt x="320" y="20853"/>
                    <a:pt x="411" y="21310"/>
                    <a:pt x="320" y="21744"/>
                  </a:cubicBezTo>
                  <a:cubicBezTo>
                    <a:pt x="183" y="22269"/>
                    <a:pt x="160" y="22794"/>
                    <a:pt x="183" y="23319"/>
                  </a:cubicBezTo>
                  <a:cubicBezTo>
                    <a:pt x="206" y="23684"/>
                    <a:pt x="252" y="24049"/>
                    <a:pt x="23" y="24346"/>
                  </a:cubicBezTo>
                  <a:cubicBezTo>
                    <a:pt x="46" y="24414"/>
                    <a:pt x="23" y="24460"/>
                    <a:pt x="1" y="24505"/>
                  </a:cubicBezTo>
                  <a:cubicBezTo>
                    <a:pt x="92" y="25418"/>
                    <a:pt x="46" y="26331"/>
                    <a:pt x="23" y="27245"/>
                  </a:cubicBezTo>
                  <a:cubicBezTo>
                    <a:pt x="274" y="28089"/>
                    <a:pt x="274" y="28089"/>
                    <a:pt x="1233" y="28454"/>
                  </a:cubicBezTo>
                  <a:cubicBezTo>
                    <a:pt x="1256" y="28477"/>
                    <a:pt x="1279" y="28500"/>
                    <a:pt x="1302" y="28500"/>
                  </a:cubicBezTo>
                  <a:cubicBezTo>
                    <a:pt x="1443" y="28653"/>
                    <a:pt x="1603" y="28697"/>
                    <a:pt x="1769" y="28697"/>
                  </a:cubicBezTo>
                  <a:cubicBezTo>
                    <a:pt x="1923" y="28697"/>
                    <a:pt x="2083" y="28659"/>
                    <a:pt x="2237" y="28637"/>
                  </a:cubicBezTo>
                  <a:cubicBezTo>
                    <a:pt x="2550" y="28605"/>
                    <a:pt x="2862" y="28582"/>
                    <a:pt x="3174" y="28582"/>
                  </a:cubicBezTo>
                  <a:cubicBezTo>
                    <a:pt x="3524" y="28582"/>
                    <a:pt x="3874" y="28610"/>
                    <a:pt x="4223" y="28682"/>
                  </a:cubicBezTo>
                  <a:cubicBezTo>
                    <a:pt x="4280" y="28692"/>
                    <a:pt x="4341" y="28697"/>
                    <a:pt x="4402" y="28697"/>
                  </a:cubicBezTo>
                  <a:cubicBezTo>
                    <a:pt x="4489" y="28697"/>
                    <a:pt x="4577" y="28686"/>
                    <a:pt x="4657" y="28660"/>
                  </a:cubicBezTo>
                  <a:cubicBezTo>
                    <a:pt x="5353" y="28614"/>
                    <a:pt x="6049" y="28603"/>
                    <a:pt x="6745" y="28603"/>
                  </a:cubicBezTo>
                  <a:cubicBezTo>
                    <a:pt x="7442" y="28603"/>
                    <a:pt x="8138" y="28614"/>
                    <a:pt x="8834" y="28614"/>
                  </a:cubicBezTo>
                  <a:cubicBezTo>
                    <a:pt x="9211" y="28603"/>
                    <a:pt x="9587" y="28597"/>
                    <a:pt x="9964" y="28597"/>
                  </a:cubicBezTo>
                  <a:cubicBezTo>
                    <a:pt x="10340" y="28597"/>
                    <a:pt x="10717" y="28603"/>
                    <a:pt x="11094" y="28614"/>
                  </a:cubicBezTo>
                  <a:lnTo>
                    <a:pt x="11413" y="28614"/>
                  </a:lnTo>
                  <a:cubicBezTo>
                    <a:pt x="12524" y="28614"/>
                    <a:pt x="13635" y="28634"/>
                    <a:pt x="14739" y="28634"/>
                  </a:cubicBezTo>
                  <a:cubicBezTo>
                    <a:pt x="15291" y="28634"/>
                    <a:pt x="15841" y="28629"/>
                    <a:pt x="16389" y="28614"/>
                  </a:cubicBezTo>
                  <a:cubicBezTo>
                    <a:pt x="16823" y="28591"/>
                    <a:pt x="17279" y="28614"/>
                    <a:pt x="17553" y="28249"/>
                  </a:cubicBezTo>
                  <a:cubicBezTo>
                    <a:pt x="17690" y="28363"/>
                    <a:pt x="17827" y="28454"/>
                    <a:pt x="17987" y="28523"/>
                  </a:cubicBezTo>
                  <a:cubicBezTo>
                    <a:pt x="18305" y="28544"/>
                    <a:pt x="18637" y="28624"/>
                    <a:pt x="18950" y="28624"/>
                  </a:cubicBezTo>
                  <a:cubicBezTo>
                    <a:pt x="19312" y="28624"/>
                    <a:pt x="19647" y="28517"/>
                    <a:pt x="19904" y="28089"/>
                  </a:cubicBezTo>
                  <a:cubicBezTo>
                    <a:pt x="20018" y="27678"/>
                    <a:pt x="19927" y="27245"/>
                    <a:pt x="20087" y="26856"/>
                  </a:cubicBezTo>
                  <a:cubicBezTo>
                    <a:pt x="20224" y="25921"/>
                    <a:pt x="20361" y="24962"/>
                    <a:pt x="20520" y="24026"/>
                  </a:cubicBezTo>
                  <a:cubicBezTo>
                    <a:pt x="20520" y="23935"/>
                    <a:pt x="20520" y="23821"/>
                    <a:pt x="20520" y="23729"/>
                  </a:cubicBezTo>
                  <a:cubicBezTo>
                    <a:pt x="20726" y="21584"/>
                    <a:pt x="21137" y="19484"/>
                    <a:pt x="21365" y="17338"/>
                  </a:cubicBezTo>
                  <a:cubicBezTo>
                    <a:pt x="21388" y="17201"/>
                    <a:pt x="21411" y="17064"/>
                    <a:pt x="21411" y="16927"/>
                  </a:cubicBezTo>
                  <a:cubicBezTo>
                    <a:pt x="21411" y="16631"/>
                    <a:pt x="21388" y="16311"/>
                    <a:pt x="21502" y="16014"/>
                  </a:cubicBezTo>
                  <a:cubicBezTo>
                    <a:pt x="21525" y="15923"/>
                    <a:pt x="21548" y="15855"/>
                    <a:pt x="21548" y="15763"/>
                  </a:cubicBezTo>
                  <a:cubicBezTo>
                    <a:pt x="21593" y="15444"/>
                    <a:pt x="21662" y="15124"/>
                    <a:pt x="21753" y="14828"/>
                  </a:cubicBezTo>
                  <a:cubicBezTo>
                    <a:pt x="21822" y="13778"/>
                    <a:pt x="21890" y="12728"/>
                    <a:pt x="22095" y="11701"/>
                  </a:cubicBezTo>
                  <a:cubicBezTo>
                    <a:pt x="22369" y="10514"/>
                    <a:pt x="22346" y="9281"/>
                    <a:pt x="22643" y="8094"/>
                  </a:cubicBezTo>
                  <a:cubicBezTo>
                    <a:pt x="22780" y="7090"/>
                    <a:pt x="22871" y="6108"/>
                    <a:pt x="23031" y="5127"/>
                  </a:cubicBezTo>
                  <a:cubicBezTo>
                    <a:pt x="23100" y="4556"/>
                    <a:pt x="23123" y="3986"/>
                    <a:pt x="23260" y="3415"/>
                  </a:cubicBezTo>
                  <a:cubicBezTo>
                    <a:pt x="23374" y="2411"/>
                    <a:pt x="23693" y="1383"/>
                    <a:pt x="23465" y="334"/>
                  </a:cubicBezTo>
                  <a:cubicBezTo>
                    <a:pt x="23396" y="174"/>
                    <a:pt x="23282" y="105"/>
                    <a:pt x="23123" y="82"/>
                  </a:cubicBezTo>
                  <a:lnTo>
                    <a:pt x="23077" y="82"/>
                  </a:lnTo>
                  <a:cubicBezTo>
                    <a:pt x="22766" y="131"/>
                    <a:pt x="22459" y="147"/>
                    <a:pt x="22153" y="147"/>
                  </a:cubicBezTo>
                  <a:cubicBezTo>
                    <a:pt x="21740" y="147"/>
                    <a:pt x="21328" y="118"/>
                    <a:pt x="20908" y="105"/>
                  </a:cubicBezTo>
                  <a:cubicBezTo>
                    <a:pt x="20435" y="80"/>
                    <a:pt x="19947" y="1"/>
                    <a:pt x="19461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" name="Google Shape;1301;p39"/>
            <p:cNvSpPr/>
            <p:nvPr/>
          </p:nvSpPr>
          <p:spPr>
            <a:xfrm rot="-799569">
              <a:off x="1934591" y="3364709"/>
              <a:ext cx="4575" cy="4575"/>
            </a:xfrm>
            <a:custGeom>
              <a:avLst/>
              <a:gdLst/>
              <a:ahLst/>
              <a:cxnLst/>
              <a:rect l="l" t="t" r="r" b="b"/>
              <a:pathLst>
                <a:path w="183" h="183" extrusionOk="0">
                  <a:moveTo>
                    <a:pt x="0" y="183"/>
                  </a:moveTo>
                  <a:cubicBezTo>
                    <a:pt x="69" y="114"/>
                    <a:pt x="115" y="69"/>
                    <a:pt x="183" y="0"/>
                  </a:cubicBezTo>
                  <a:cubicBezTo>
                    <a:pt x="115" y="69"/>
                    <a:pt x="69" y="114"/>
                    <a:pt x="0" y="183"/>
                  </a:cubicBezTo>
                  <a:close/>
                </a:path>
              </a:pathLst>
            </a:custGeom>
            <a:solidFill>
              <a:srgbClr val="EBA6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" name="Google Shape;1302;p39"/>
            <p:cNvSpPr/>
            <p:nvPr/>
          </p:nvSpPr>
          <p:spPr>
            <a:xfrm rot="-799569">
              <a:off x="1513343" y="3469466"/>
              <a:ext cx="1725" cy="1750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0" y="1"/>
                  </a:moveTo>
                  <a:lnTo>
                    <a:pt x="46" y="69"/>
                  </a:lnTo>
                  <a:lnTo>
                    <a:pt x="69" y="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" name="Google Shape;1303;p39"/>
            <p:cNvSpPr/>
            <p:nvPr/>
          </p:nvSpPr>
          <p:spPr>
            <a:xfrm rot="-799569">
              <a:off x="1497514" y="3462090"/>
              <a:ext cx="1725" cy="1725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69"/>
                  </a:lnTo>
                  <a:lnTo>
                    <a:pt x="69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" name="Google Shape;1304;p39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" name="Google Shape;1305;p39"/>
            <p:cNvSpPr/>
            <p:nvPr/>
          </p:nvSpPr>
          <p:spPr>
            <a:xfrm rot="-799569">
              <a:off x="1480759" y="4397721"/>
              <a:ext cx="8525" cy="8050"/>
            </a:xfrm>
            <a:custGeom>
              <a:avLst/>
              <a:gdLst/>
              <a:ahLst/>
              <a:cxnLst/>
              <a:rect l="l" t="t" r="r" b="b"/>
              <a:pathLst>
                <a:path w="341" h="322" extrusionOk="0">
                  <a:moveTo>
                    <a:pt x="154" y="1"/>
                  </a:moveTo>
                  <a:cubicBezTo>
                    <a:pt x="1" y="1"/>
                    <a:pt x="23" y="192"/>
                    <a:pt x="44" y="322"/>
                  </a:cubicBezTo>
                  <a:cubicBezTo>
                    <a:pt x="90" y="299"/>
                    <a:pt x="136" y="276"/>
                    <a:pt x="181" y="276"/>
                  </a:cubicBezTo>
                  <a:cubicBezTo>
                    <a:pt x="204" y="185"/>
                    <a:pt x="341" y="25"/>
                    <a:pt x="181" y="2"/>
                  </a:cubicBezTo>
                  <a:cubicBezTo>
                    <a:pt x="172" y="1"/>
                    <a:pt x="163" y="1"/>
                    <a:pt x="1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" name="Google Shape;1306;p39"/>
            <p:cNvSpPr/>
            <p:nvPr/>
          </p:nvSpPr>
          <p:spPr>
            <a:xfrm rot="-799569">
              <a:off x="2022586" y="3000794"/>
              <a:ext cx="5175" cy="972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69" y="1"/>
                  </a:moveTo>
                  <a:cubicBezTo>
                    <a:pt x="46" y="69"/>
                    <a:pt x="23" y="138"/>
                    <a:pt x="1" y="229"/>
                  </a:cubicBezTo>
                  <a:cubicBezTo>
                    <a:pt x="1" y="274"/>
                    <a:pt x="1" y="343"/>
                    <a:pt x="1" y="389"/>
                  </a:cubicBezTo>
                  <a:cubicBezTo>
                    <a:pt x="46" y="343"/>
                    <a:pt x="92" y="320"/>
                    <a:pt x="115" y="274"/>
                  </a:cubicBezTo>
                  <a:cubicBezTo>
                    <a:pt x="160" y="183"/>
                    <a:pt x="206" y="69"/>
                    <a:pt x="69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" name="Google Shape;1307;p39"/>
            <p:cNvSpPr/>
            <p:nvPr/>
          </p:nvSpPr>
          <p:spPr>
            <a:xfrm rot="-799569">
              <a:off x="2023774" y="30109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" name="Google Shape;1308;p39"/>
            <p:cNvSpPr/>
            <p:nvPr/>
          </p:nvSpPr>
          <p:spPr>
            <a:xfrm rot="-799569">
              <a:off x="2072729" y="2959763"/>
              <a:ext cx="24001" cy="7950"/>
            </a:xfrm>
            <a:custGeom>
              <a:avLst/>
              <a:gdLst/>
              <a:ahLst/>
              <a:cxnLst/>
              <a:rect l="l" t="t" r="r" b="b"/>
              <a:pathLst>
                <a:path w="960" h="318" extrusionOk="0">
                  <a:moveTo>
                    <a:pt x="514" y="0"/>
                  </a:moveTo>
                  <a:cubicBezTo>
                    <a:pt x="349" y="0"/>
                    <a:pt x="175" y="87"/>
                    <a:pt x="1" y="180"/>
                  </a:cubicBezTo>
                  <a:cubicBezTo>
                    <a:pt x="149" y="294"/>
                    <a:pt x="309" y="317"/>
                    <a:pt x="472" y="317"/>
                  </a:cubicBezTo>
                  <a:cubicBezTo>
                    <a:pt x="580" y="317"/>
                    <a:pt x="690" y="307"/>
                    <a:pt x="798" y="307"/>
                  </a:cubicBezTo>
                  <a:cubicBezTo>
                    <a:pt x="852" y="307"/>
                    <a:pt x="906" y="310"/>
                    <a:pt x="960" y="317"/>
                  </a:cubicBezTo>
                  <a:cubicBezTo>
                    <a:pt x="825" y="82"/>
                    <a:pt x="674" y="0"/>
                    <a:pt x="514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" name="Google Shape;1309;p39"/>
            <p:cNvSpPr/>
            <p:nvPr/>
          </p:nvSpPr>
          <p:spPr>
            <a:xfrm rot="-799569">
              <a:off x="2025876" y="2977668"/>
              <a:ext cx="5175" cy="4575"/>
            </a:xfrm>
            <a:custGeom>
              <a:avLst/>
              <a:gdLst/>
              <a:ahLst/>
              <a:cxnLst/>
              <a:rect l="l" t="t" r="r" b="b"/>
              <a:pathLst>
                <a:path w="207" h="183" extrusionOk="0">
                  <a:moveTo>
                    <a:pt x="206" y="0"/>
                  </a:moveTo>
                  <a:cubicBezTo>
                    <a:pt x="92" y="23"/>
                    <a:pt x="24" y="92"/>
                    <a:pt x="1" y="183"/>
                  </a:cubicBezTo>
                  <a:lnTo>
                    <a:pt x="206" y="0"/>
                  </a:ln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" name="Google Shape;1310;p39"/>
            <p:cNvSpPr/>
            <p:nvPr/>
          </p:nvSpPr>
          <p:spPr>
            <a:xfrm rot="-799569">
              <a:off x="963518" y="3229232"/>
              <a:ext cx="5725" cy="3575"/>
            </a:xfrm>
            <a:custGeom>
              <a:avLst/>
              <a:gdLst/>
              <a:ahLst/>
              <a:cxnLst/>
              <a:rect l="l" t="t" r="r" b="b"/>
              <a:pathLst>
                <a:path w="229" h="143" extrusionOk="0">
                  <a:moveTo>
                    <a:pt x="0" y="0"/>
                  </a:moveTo>
                  <a:cubicBezTo>
                    <a:pt x="19" y="95"/>
                    <a:pt x="86" y="143"/>
                    <a:pt x="173" y="143"/>
                  </a:cubicBezTo>
                  <a:cubicBezTo>
                    <a:pt x="191" y="143"/>
                    <a:pt x="209" y="141"/>
                    <a:pt x="228" y="137"/>
                  </a:cubicBezTo>
                  <a:cubicBezTo>
                    <a:pt x="183" y="46"/>
                    <a:pt x="114" y="0"/>
                    <a:pt x="0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" name="Google Shape;1311;p39"/>
            <p:cNvSpPr/>
            <p:nvPr/>
          </p:nvSpPr>
          <p:spPr>
            <a:xfrm rot="-799569">
              <a:off x="1200219" y="3065781"/>
              <a:ext cx="975826" cy="1294835"/>
            </a:xfrm>
            <a:custGeom>
              <a:avLst/>
              <a:gdLst/>
              <a:ahLst/>
              <a:cxnLst/>
              <a:rect l="l" t="t" r="r" b="b"/>
              <a:pathLst>
                <a:path w="39032" h="51792" extrusionOk="0">
                  <a:moveTo>
                    <a:pt x="25131" y="1316"/>
                  </a:moveTo>
                  <a:cubicBezTo>
                    <a:pt x="25177" y="1339"/>
                    <a:pt x="25223" y="1385"/>
                    <a:pt x="25268" y="1408"/>
                  </a:cubicBezTo>
                  <a:cubicBezTo>
                    <a:pt x="25177" y="1453"/>
                    <a:pt x="25108" y="1499"/>
                    <a:pt x="25040" y="1522"/>
                  </a:cubicBezTo>
                  <a:cubicBezTo>
                    <a:pt x="25108" y="1453"/>
                    <a:pt x="25131" y="1385"/>
                    <a:pt x="25131" y="1316"/>
                  </a:cubicBezTo>
                  <a:close/>
                  <a:moveTo>
                    <a:pt x="26364" y="4147"/>
                  </a:moveTo>
                  <a:cubicBezTo>
                    <a:pt x="26364" y="4169"/>
                    <a:pt x="26387" y="4169"/>
                    <a:pt x="26387" y="4169"/>
                  </a:cubicBezTo>
                  <a:lnTo>
                    <a:pt x="26364" y="4169"/>
                  </a:lnTo>
                  <a:cubicBezTo>
                    <a:pt x="26364" y="4169"/>
                    <a:pt x="26364" y="4169"/>
                    <a:pt x="26364" y="4147"/>
                  </a:cubicBezTo>
                  <a:close/>
                  <a:moveTo>
                    <a:pt x="31089" y="4443"/>
                  </a:moveTo>
                  <a:lnTo>
                    <a:pt x="31089" y="4443"/>
                  </a:lnTo>
                  <a:cubicBezTo>
                    <a:pt x="31134" y="4512"/>
                    <a:pt x="31180" y="4580"/>
                    <a:pt x="31248" y="4649"/>
                  </a:cubicBezTo>
                  <a:cubicBezTo>
                    <a:pt x="31134" y="4626"/>
                    <a:pt x="31066" y="4535"/>
                    <a:pt x="31089" y="4443"/>
                  </a:cubicBezTo>
                  <a:close/>
                  <a:moveTo>
                    <a:pt x="33006" y="13185"/>
                  </a:moveTo>
                  <a:cubicBezTo>
                    <a:pt x="33074" y="13185"/>
                    <a:pt x="33120" y="13208"/>
                    <a:pt x="33189" y="13231"/>
                  </a:cubicBezTo>
                  <a:cubicBezTo>
                    <a:pt x="33097" y="13231"/>
                    <a:pt x="33052" y="13208"/>
                    <a:pt x="33006" y="13185"/>
                  </a:cubicBezTo>
                  <a:close/>
                  <a:moveTo>
                    <a:pt x="30860" y="8940"/>
                  </a:moveTo>
                  <a:cubicBezTo>
                    <a:pt x="31203" y="9488"/>
                    <a:pt x="31134" y="9876"/>
                    <a:pt x="31111" y="10264"/>
                  </a:cubicBezTo>
                  <a:cubicBezTo>
                    <a:pt x="31089" y="10622"/>
                    <a:pt x="30891" y="10959"/>
                    <a:pt x="31164" y="11295"/>
                  </a:cubicBezTo>
                  <a:lnTo>
                    <a:pt x="31164" y="11295"/>
                  </a:lnTo>
                  <a:cubicBezTo>
                    <a:pt x="30588" y="11460"/>
                    <a:pt x="30676" y="12002"/>
                    <a:pt x="30495" y="12386"/>
                  </a:cubicBezTo>
                  <a:cubicBezTo>
                    <a:pt x="30169" y="13152"/>
                    <a:pt x="29762" y="13522"/>
                    <a:pt x="29174" y="13522"/>
                  </a:cubicBezTo>
                  <a:cubicBezTo>
                    <a:pt x="28938" y="13522"/>
                    <a:pt x="28673" y="13463"/>
                    <a:pt x="28372" y="13345"/>
                  </a:cubicBezTo>
                  <a:cubicBezTo>
                    <a:pt x="28327" y="13322"/>
                    <a:pt x="28281" y="13322"/>
                    <a:pt x="28258" y="13299"/>
                  </a:cubicBezTo>
                  <a:cubicBezTo>
                    <a:pt x="28167" y="12820"/>
                    <a:pt x="27916" y="12386"/>
                    <a:pt x="27779" y="11907"/>
                  </a:cubicBezTo>
                  <a:cubicBezTo>
                    <a:pt x="27505" y="11040"/>
                    <a:pt x="27551" y="10172"/>
                    <a:pt x="27688" y="9282"/>
                  </a:cubicBezTo>
                  <a:lnTo>
                    <a:pt x="27688" y="9282"/>
                  </a:lnTo>
                  <a:cubicBezTo>
                    <a:pt x="27984" y="9328"/>
                    <a:pt x="28076" y="9510"/>
                    <a:pt x="28190" y="9625"/>
                  </a:cubicBezTo>
                  <a:cubicBezTo>
                    <a:pt x="28190" y="9647"/>
                    <a:pt x="28190" y="9647"/>
                    <a:pt x="28190" y="9670"/>
                  </a:cubicBezTo>
                  <a:cubicBezTo>
                    <a:pt x="27870" y="9990"/>
                    <a:pt x="28007" y="10309"/>
                    <a:pt x="28121" y="10652"/>
                  </a:cubicBezTo>
                  <a:cubicBezTo>
                    <a:pt x="28281" y="11245"/>
                    <a:pt x="28235" y="11884"/>
                    <a:pt x="28464" y="12455"/>
                  </a:cubicBezTo>
                  <a:cubicBezTo>
                    <a:pt x="28509" y="12546"/>
                    <a:pt x="28532" y="12615"/>
                    <a:pt x="28601" y="12683"/>
                  </a:cubicBezTo>
                  <a:cubicBezTo>
                    <a:pt x="28715" y="12820"/>
                    <a:pt x="28875" y="12911"/>
                    <a:pt x="29057" y="12911"/>
                  </a:cubicBezTo>
                  <a:cubicBezTo>
                    <a:pt x="29148" y="12911"/>
                    <a:pt x="29240" y="12866"/>
                    <a:pt x="29308" y="12843"/>
                  </a:cubicBezTo>
                  <a:cubicBezTo>
                    <a:pt x="29400" y="12775"/>
                    <a:pt x="29468" y="12729"/>
                    <a:pt x="29537" y="12660"/>
                  </a:cubicBezTo>
                  <a:cubicBezTo>
                    <a:pt x="29559" y="12638"/>
                    <a:pt x="29582" y="12615"/>
                    <a:pt x="29628" y="12569"/>
                  </a:cubicBezTo>
                  <a:cubicBezTo>
                    <a:pt x="29673" y="12523"/>
                    <a:pt x="29742" y="12455"/>
                    <a:pt x="29788" y="12386"/>
                  </a:cubicBezTo>
                  <a:cubicBezTo>
                    <a:pt x="30495" y="11428"/>
                    <a:pt x="30541" y="10218"/>
                    <a:pt x="30860" y="8940"/>
                  </a:cubicBezTo>
                  <a:close/>
                  <a:moveTo>
                    <a:pt x="6551" y="8963"/>
                  </a:moveTo>
                  <a:cubicBezTo>
                    <a:pt x="6780" y="9100"/>
                    <a:pt x="7076" y="9122"/>
                    <a:pt x="7259" y="9328"/>
                  </a:cubicBezTo>
                  <a:cubicBezTo>
                    <a:pt x="7350" y="9442"/>
                    <a:pt x="7373" y="9556"/>
                    <a:pt x="7373" y="9693"/>
                  </a:cubicBezTo>
                  <a:cubicBezTo>
                    <a:pt x="7373" y="9762"/>
                    <a:pt x="7373" y="9830"/>
                    <a:pt x="7373" y="9899"/>
                  </a:cubicBezTo>
                  <a:cubicBezTo>
                    <a:pt x="7373" y="9921"/>
                    <a:pt x="7373" y="9944"/>
                    <a:pt x="7373" y="9967"/>
                  </a:cubicBezTo>
                  <a:cubicBezTo>
                    <a:pt x="7327" y="10035"/>
                    <a:pt x="7350" y="10104"/>
                    <a:pt x="7373" y="10150"/>
                  </a:cubicBezTo>
                  <a:cubicBezTo>
                    <a:pt x="7373" y="10218"/>
                    <a:pt x="7373" y="10287"/>
                    <a:pt x="7373" y="10355"/>
                  </a:cubicBezTo>
                  <a:cubicBezTo>
                    <a:pt x="7373" y="10424"/>
                    <a:pt x="7373" y="10515"/>
                    <a:pt x="7396" y="10583"/>
                  </a:cubicBezTo>
                  <a:cubicBezTo>
                    <a:pt x="7396" y="10583"/>
                    <a:pt x="7419" y="10606"/>
                    <a:pt x="7419" y="10606"/>
                  </a:cubicBezTo>
                  <a:cubicBezTo>
                    <a:pt x="7305" y="11245"/>
                    <a:pt x="7533" y="11839"/>
                    <a:pt x="7670" y="12455"/>
                  </a:cubicBezTo>
                  <a:cubicBezTo>
                    <a:pt x="7716" y="12660"/>
                    <a:pt x="7830" y="12934"/>
                    <a:pt x="8104" y="12980"/>
                  </a:cubicBezTo>
                  <a:cubicBezTo>
                    <a:pt x="8128" y="12984"/>
                    <a:pt x="8150" y="12986"/>
                    <a:pt x="8172" y="12986"/>
                  </a:cubicBezTo>
                  <a:cubicBezTo>
                    <a:pt x="8401" y="12986"/>
                    <a:pt x="8526" y="12779"/>
                    <a:pt x="8651" y="12592"/>
                  </a:cubicBezTo>
                  <a:cubicBezTo>
                    <a:pt x="9039" y="11998"/>
                    <a:pt x="9336" y="11359"/>
                    <a:pt x="9427" y="10652"/>
                  </a:cubicBezTo>
                  <a:cubicBezTo>
                    <a:pt x="9519" y="10538"/>
                    <a:pt x="9587" y="10401"/>
                    <a:pt x="9656" y="10264"/>
                  </a:cubicBezTo>
                  <a:cubicBezTo>
                    <a:pt x="9838" y="9990"/>
                    <a:pt x="9838" y="9670"/>
                    <a:pt x="9907" y="9351"/>
                  </a:cubicBezTo>
                  <a:cubicBezTo>
                    <a:pt x="9936" y="9163"/>
                    <a:pt x="10010" y="9057"/>
                    <a:pt x="10131" y="9057"/>
                  </a:cubicBezTo>
                  <a:cubicBezTo>
                    <a:pt x="10200" y="9057"/>
                    <a:pt x="10286" y="9093"/>
                    <a:pt x="10386" y="9168"/>
                  </a:cubicBezTo>
                  <a:cubicBezTo>
                    <a:pt x="10500" y="9237"/>
                    <a:pt x="10546" y="9374"/>
                    <a:pt x="10592" y="9510"/>
                  </a:cubicBezTo>
                  <a:cubicBezTo>
                    <a:pt x="10569" y="9853"/>
                    <a:pt x="10477" y="10195"/>
                    <a:pt x="10546" y="10560"/>
                  </a:cubicBezTo>
                  <a:cubicBezTo>
                    <a:pt x="10569" y="10629"/>
                    <a:pt x="10614" y="10697"/>
                    <a:pt x="10660" y="10766"/>
                  </a:cubicBezTo>
                  <a:cubicBezTo>
                    <a:pt x="10569" y="10720"/>
                    <a:pt x="10477" y="10675"/>
                    <a:pt x="10409" y="10606"/>
                  </a:cubicBezTo>
                  <a:cubicBezTo>
                    <a:pt x="10089" y="11177"/>
                    <a:pt x="9633" y="11702"/>
                    <a:pt x="10021" y="12432"/>
                  </a:cubicBezTo>
                  <a:cubicBezTo>
                    <a:pt x="9975" y="12432"/>
                    <a:pt x="9930" y="12409"/>
                    <a:pt x="9861" y="12409"/>
                  </a:cubicBezTo>
                  <a:cubicBezTo>
                    <a:pt x="9678" y="12501"/>
                    <a:pt x="9564" y="12683"/>
                    <a:pt x="9450" y="12866"/>
                  </a:cubicBezTo>
                  <a:cubicBezTo>
                    <a:pt x="9056" y="13340"/>
                    <a:pt x="8667" y="13574"/>
                    <a:pt x="8308" y="13574"/>
                  </a:cubicBezTo>
                  <a:cubicBezTo>
                    <a:pt x="7855" y="13574"/>
                    <a:pt x="7450" y="13203"/>
                    <a:pt x="7145" y="12478"/>
                  </a:cubicBezTo>
                  <a:cubicBezTo>
                    <a:pt x="6825" y="11702"/>
                    <a:pt x="6780" y="10903"/>
                    <a:pt x="6780" y="10081"/>
                  </a:cubicBezTo>
                  <a:cubicBezTo>
                    <a:pt x="6780" y="9716"/>
                    <a:pt x="6894" y="9282"/>
                    <a:pt x="6551" y="8986"/>
                  </a:cubicBezTo>
                  <a:cubicBezTo>
                    <a:pt x="6551" y="8963"/>
                    <a:pt x="6551" y="8963"/>
                    <a:pt x="6551" y="8963"/>
                  </a:cubicBezTo>
                  <a:close/>
                  <a:moveTo>
                    <a:pt x="1439" y="13893"/>
                  </a:moveTo>
                  <a:lnTo>
                    <a:pt x="1439" y="13893"/>
                  </a:lnTo>
                  <a:cubicBezTo>
                    <a:pt x="1507" y="13939"/>
                    <a:pt x="1553" y="13984"/>
                    <a:pt x="1576" y="14053"/>
                  </a:cubicBezTo>
                  <a:cubicBezTo>
                    <a:pt x="1530" y="14007"/>
                    <a:pt x="1484" y="13961"/>
                    <a:pt x="1439" y="13893"/>
                  </a:cubicBezTo>
                  <a:close/>
                  <a:moveTo>
                    <a:pt x="17003" y="8820"/>
                  </a:moveTo>
                  <a:cubicBezTo>
                    <a:pt x="17222" y="8820"/>
                    <a:pt x="17281" y="9032"/>
                    <a:pt x="17302" y="9282"/>
                  </a:cubicBezTo>
                  <a:cubicBezTo>
                    <a:pt x="17371" y="10058"/>
                    <a:pt x="17416" y="10834"/>
                    <a:pt x="17462" y="11633"/>
                  </a:cubicBezTo>
                  <a:cubicBezTo>
                    <a:pt x="17530" y="12501"/>
                    <a:pt x="17759" y="13299"/>
                    <a:pt x="18306" y="13984"/>
                  </a:cubicBezTo>
                  <a:cubicBezTo>
                    <a:pt x="18557" y="14313"/>
                    <a:pt x="18670" y="14445"/>
                    <a:pt x="18870" y="14445"/>
                  </a:cubicBezTo>
                  <a:cubicBezTo>
                    <a:pt x="19017" y="14445"/>
                    <a:pt x="19211" y="14374"/>
                    <a:pt x="19539" y="14258"/>
                  </a:cubicBezTo>
                  <a:cubicBezTo>
                    <a:pt x="19676" y="14144"/>
                    <a:pt x="19836" y="14030"/>
                    <a:pt x="19859" y="13824"/>
                  </a:cubicBezTo>
                  <a:cubicBezTo>
                    <a:pt x="19836" y="13779"/>
                    <a:pt x="19859" y="13733"/>
                    <a:pt x="19881" y="13710"/>
                  </a:cubicBezTo>
                  <a:cubicBezTo>
                    <a:pt x="19950" y="13642"/>
                    <a:pt x="20018" y="13596"/>
                    <a:pt x="20018" y="13505"/>
                  </a:cubicBezTo>
                  <a:cubicBezTo>
                    <a:pt x="20247" y="13391"/>
                    <a:pt x="20087" y="13117"/>
                    <a:pt x="20247" y="12980"/>
                  </a:cubicBezTo>
                  <a:cubicBezTo>
                    <a:pt x="20475" y="12569"/>
                    <a:pt x="20543" y="12135"/>
                    <a:pt x="20589" y="11679"/>
                  </a:cubicBezTo>
                  <a:lnTo>
                    <a:pt x="20566" y="11679"/>
                  </a:lnTo>
                  <a:cubicBezTo>
                    <a:pt x="20863" y="11428"/>
                    <a:pt x="20703" y="11085"/>
                    <a:pt x="20772" y="10766"/>
                  </a:cubicBezTo>
                  <a:cubicBezTo>
                    <a:pt x="20772" y="10287"/>
                    <a:pt x="20794" y="9807"/>
                    <a:pt x="20817" y="9328"/>
                  </a:cubicBezTo>
                  <a:cubicBezTo>
                    <a:pt x="20840" y="9305"/>
                    <a:pt x="20863" y="9282"/>
                    <a:pt x="20886" y="9237"/>
                  </a:cubicBezTo>
                  <a:cubicBezTo>
                    <a:pt x="21068" y="9008"/>
                    <a:pt x="21388" y="9145"/>
                    <a:pt x="21616" y="9008"/>
                  </a:cubicBezTo>
                  <a:lnTo>
                    <a:pt x="21616" y="9008"/>
                  </a:lnTo>
                  <a:cubicBezTo>
                    <a:pt x="21548" y="9100"/>
                    <a:pt x="21502" y="9214"/>
                    <a:pt x="21502" y="9305"/>
                  </a:cubicBezTo>
                  <a:cubicBezTo>
                    <a:pt x="21479" y="9419"/>
                    <a:pt x="21456" y="9510"/>
                    <a:pt x="21456" y="9602"/>
                  </a:cubicBezTo>
                  <a:cubicBezTo>
                    <a:pt x="21525" y="10652"/>
                    <a:pt x="21297" y="11679"/>
                    <a:pt x="21023" y="12683"/>
                  </a:cubicBezTo>
                  <a:cubicBezTo>
                    <a:pt x="20772" y="13482"/>
                    <a:pt x="20657" y="14372"/>
                    <a:pt x="19790" y="14829"/>
                  </a:cubicBezTo>
                  <a:cubicBezTo>
                    <a:pt x="19560" y="14972"/>
                    <a:pt x="19343" y="15035"/>
                    <a:pt x="19140" y="15035"/>
                  </a:cubicBezTo>
                  <a:cubicBezTo>
                    <a:pt x="18758" y="15035"/>
                    <a:pt x="18422" y="14814"/>
                    <a:pt x="18124" y="14486"/>
                  </a:cubicBezTo>
                  <a:cubicBezTo>
                    <a:pt x="17713" y="14053"/>
                    <a:pt x="17485" y="13551"/>
                    <a:pt x="17302" y="13003"/>
                  </a:cubicBezTo>
                  <a:cubicBezTo>
                    <a:pt x="17188" y="12706"/>
                    <a:pt x="17211" y="12318"/>
                    <a:pt x="16823" y="12204"/>
                  </a:cubicBezTo>
                  <a:lnTo>
                    <a:pt x="16800" y="12204"/>
                  </a:lnTo>
                  <a:cubicBezTo>
                    <a:pt x="17279" y="11108"/>
                    <a:pt x="16914" y="9967"/>
                    <a:pt x="16960" y="8871"/>
                  </a:cubicBezTo>
                  <a:cubicBezTo>
                    <a:pt x="16937" y="8849"/>
                    <a:pt x="16937" y="8849"/>
                    <a:pt x="16937" y="8826"/>
                  </a:cubicBezTo>
                  <a:cubicBezTo>
                    <a:pt x="16961" y="8822"/>
                    <a:pt x="16983" y="8820"/>
                    <a:pt x="17003" y="8820"/>
                  </a:cubicBezTo>
                  <a:close/>
                  <a:moveTo>
                    <a:pt x="25748" y="17026"/>
                  </a:moveTo>
                  <a:cubicBezTo>
                    <a:pt x="25776" y="17026"/>
                    <a:pt x="25805" y="17031"/>
                    <a:pt x="25839" y="17043"/>
                  </a:cubicBezTo>
                  <a:cubicBezTo>
                    <a:pt x="25770" y="17043"/>
                    <a:pt x="25725" y="17066"/>
                    <a:pt x="25656" y="17088"/>
                  </a:cubicBezTo>
                  <a:cubicBezTo>
                    <a:pt x="25656" y="17066"/>
                    <a:pt x="25656" y="17066"/>
                    <a:pt x="25656" y="17043"/>
                  </a:cubicBezTo>
                  <a:cubicBezTo>
                    <a:pt x="25690" y="17031"/>
                    <a:pt x="25719" y="17026"/>
                    <a:pt x="25748" y="17026"/>
                  </a:cubicBezTo>
                  <a:close/>
                  <a:moveTo>
                    <a:pt x="15408" y="19303"/>
                  </a:moveTo>
                  <a:cubicBezTo>
                    <a:pt x="15408" y="19325"/>
                    <a:pt x="15408" y="19325"/>
                    <a:pt x="15385" y="19348"/>
                  </a:cubicBezTo>
                  <a:cubicBezTo>
                    <a:pt x="15385" y="19325"/>
                    <a:pt x="15385" y="19325"/>
                    <a:pt x="15362" y="19325"/>
                  </a:cubicBezTo>
                  <a:cubicBezTo>
                    <a:pt x="15385" y="19303"/>
                    <a:pt x="15385" y="19303"/>
                    <a:pt x="15408" y="19303"/>
                  </a:cubicBezTo>
                  <a:close/>
                  <a:moveTo>
                    <a:pt x="8446" y="14829"/>
                  </a:moveTo>
                  <a:cubicBezTo>
                    <a:pt x="8971" y="14874"/>
                    <a:pt x="9496" y="14966"/>
                    <a:pt x="9952" y="15262"/>
                  </a:cubicBezTo>
                  <a:cubicBezTo>
                    <a:pt x="10044" y="15285"/>
                    <a:pt x="10112" y="15308"/>
                    <a:pt x="10203" y="15308"/>
                  </a:cubicBezTo>
                  <a:cubicBezTo>
                    <a:pt x="10295" y="15308"/>
                    <a:pt x="10386" y="15285"/>
                    <a:pt x="10455" y="15240"/>
                  </a:cubicBezTo>
                  <a:cubicBezTo>
                    <a:pt x="10477" y="15262"/>
                    <a:pt x="10500" y="15285"/>
                    <a:pt x="10523" y="15285"/>
                  </a:cubicBezTo>
                  <a:cubicBezTo>
                    <a:pt x="10523" y="15331"/>
                    <a:pt x="10546" y="15377"/>
                    <a:pt x="10546" y="15422"/>
                  </a:cubicBezTo>
                  <a:cubicBezTo>
                    <a:pt x="11276" y="15993"/>
                    <a:pt x="12075" y="16495"/>
                    <a:pt x="12554" y="17340"/>
                  </a:cubicBezTo>
                  <a:cubicBezTo>
                    <a:pt x="12597" y="17411"/>
                    <a:pt x="12658" y="17447"/>
                    <a:pt x="12725" y="17447"/>
                  </a:cubicBezTo>
                  <a:cubicBezTo>
                    <a:pt x="12766" y="17447"/>
                    <a:pt x="12808" y="17434"/>
                    <a:pt x="12851" y="17408"/>
                  </a:cubicBezTo>
                  <a:lnTo>
                    <a:pt x="12851" y="17408"/>
                  </a:lnTo>
                  <a:cubicBezTo>
                    <a:pt x="13034" y="18184"/>
                    <a:pt x="13011" y="18892"/>
                    <a:pt x="12326" y="19439"/>
                  </a:cubicBezTo>
                  <a:cubicBezTo>
                    <a:pt x="12235" y="19531"/>
                    <a:pt x="12166" y="19645"/>
                    <a:pt x="12144" y="19759"/>
                  </a:cubicBezTo>
                  <a:cubicBezTo>
                    <a:pt x="11915" y="20467"/>
                    <a:pt x="11505" y="21037"/>
                    <a:pt x="10797" y="21357"/>
                  </a:cubicBezTo>
                  <a:cubicBezTo>
                    <a:pt x="10637" y="21448"/>
                    <a:pt x="10477" y="21539"/>
                    <a:pt x="10477" y="21722"/>
                  </a:cubicBezTo>
                  <a:cubicBezTo>
                    <a:pt x="10396" y="21620"/>
                    <a:pt x="10296" y="21536"/>
                    <a:pt x="10161" y="21536"/>
                  </a:cubicBezTo>
                  <a:cubicBezTo>
                    <a:pt x="10145" y="21536"/>
                    <a:pt x="10129" y="21537"/>
                    <a:pt x="10112" y="21539"/>
                  </a:cubicBezTo>
                  <a:cubicBezTo>
                    <a:pt x="10053" y="21544"/>
                    <a:pt x="9995" y="21546"/>
                    <a:pt x="9937" y="21546"/>
                  </a:cubicBezTo>
                  <a:cubicBezTo>
                    <a:pt x="9116" y="21546"/>
                    <a:pt x="8367" y="21121"/>
                    <a:pt x="7579" y="21014"/>
                  </a:cubicBezTo>
                  <a:cubicBezTo>
                    <a:pt x="7396" y="21014"/>
                    <a:pt x="7213" y="21037"/>
                    <a:pt x="7054" y="21174"/>
                  </a:cubicBezTo>
                  <a:cubicBezTo>
                    <a:pt x="7031" y="21243"/>
                    <a:pt x="7008" y="21311"/>
                    <a:pt x="7031" y="21380"/>
                  </a:cubicBezTo>
                  <a:cubicBezTo>
                    <a:pt x="5889" y="20946"/>
                    <a:pt x="4931" y="20330"/>
                    <a:pt x="4611" y="19051"/>
                  </a:cubicBezTo>
                  <a:cubicBezTo>
                    <a:pt x="4566" y="18869"/>
                    <a:pt x="4497" y="18709"/>
                    <a:pt x="4474" y="18526"/>
                  </a:cubicBezTo>
                  <a:cubicBezTo>
                    <a:pt x="4452" y="18298"/>
                    <a:pt x="4588" y="18207"/>
                    <a:pt x="4725" y="18093"/>
                  </a:cubicBezTo>
                  <a:cubicBezTo>
                    <a:pt x="5068" y="17796"/>
                    <a:pt x="5228" y="17385"/>
                    <a:pt x="5319" y="16952"/>
                  </a:cubicBezTo>
                  <a:cubicBezTo>
                    <a:pt x="5365" y="16815"/>
                    <a:pt x="5410" y="16700"/>
                    <a:pt x="5456" y="16564"/>
                  </a:cubicBezTo>
                  <a:cubicBezTo>
                    <a:pt x="5490" y="16575"/>
                    <a:pt x="5530" y="16581"/>
                    <a:pt x="5570" y="16581"/>
                  </a:cubicBezTo>
                  <a:cubicBezTo>
                    <a:pt x="5610" y="16581"/>
                    <a:pt x="5650" y="16575"/>
                    <a:pt x="5684" y="16564"/>
                  </a:cubicBezTo>
                  <a:cubicBezTo>
                    <a:pt x="6278" y="16039"/>
                    <a:pt x="6962" y="15673"/>
                    <a:pt x="7738" y="15422"/>
                  </a:cubicBezTo>
                  <a:cubicBezTo>
                    <a:pt x="8012" y="15331"/>
                    <a:pt x="8332" y="15285"/>
                    <a:pt x="8423" y="14920"/>
                  </a:cubicBezTo>
                  <a:cubicBezTo>
                    <a:pt x="8423" y="14897"/>
                    <a:pt x="8400" y="14897"/>
                    <a:pt x="8400" y="14874"/>
                  </a:cubicBezTo>
                  <a:cubicBezTo>
                    <a:pt x="8423" y="14852"/>
                    <a:pt x="8423" y="14829"/>
                    <a:pt x="8446" y="14829"/>
                  </a:cubicBezTo>
                  <a:close/>
                  <a:moveTo>
                    <a:pt x="33211" y="21927"/>
                  </a:moveTo>
                  <a:cubicBezTo>
                    <a:pt x="33211" y="21950"/>
                    <a:pt x="33211" y="21950"/>
                    <a:pt x="33211" y="21973"/>
                  </a:cubicBezTo>
                  <a:cubicBezTo>
                    <a:pt x="33211" y="21996"/>
                    <a:pt x="33211" y="22042"/>
                    <a:pt x="33211" y="22087"/>
                  </a:cubicBezTo>
                  <a:cubicBezTo>
                    <a:pt x="33211" y="22019"/>
                    <a:pt x="33189" y="21973"/>
                    <a:pt x="33189" y="21927"/>
                  </a:cubicBezTo>
                  <a:close/>
                  <a:moveTo>
                    <a:pt x="29689" y="14824"/>
                  </a:moveTo>
                  <a:cubicBezTo>
                    <a:pt x="29973" y="14824"/>
                    <a:pt x="30252" y="14874"/>
                    <a:pt x="30518" y="14989"/>
                  </a:cubicBezTo>
                  <a:cubicBezTo>
                    <a:pt x="31157" y="15240"/>
                    <a:pt x="31773" y="15331"/>
                    <a:pt x="32435" y="15422"/>
                  </a:cubicBezTo>
                  <a:cubicBezTo>
                    <a:pt x="32447" y="15455"/>
                    <a:pt x="32461" y="15468"/>
                    <a:pt x="32477" y="15468"/>
                  </a:cubicBezTo>
                  <a:cubicBezTo>
                    <a:pt x="32549" y="15468"/>
                    <a:pt x="32653" y="15195"/>
                    <a:pt x="32725" y="15195"/>
                  </a:cubicBezTo>
                  <a:cubicBezTo>
                    <a:pt x="32760" y="15195"/>
                    <a:pt x="32788" y="15258"/>
                    <a:pt x="32801" y="15445"/>
                  </a:cubicBezTo>
                  <a:cubicBezTo>
                    <a:pt x="33189" y="15833"/>
                    <a:pt x="33462" y="16267"/>
                    <a:pt x="33622" y="16792"/>
                  </a:cubicBezTo>
                  <a:cubicBezTo>
                    <a:pt x="33759" y="17248"/>
                    <a:pt x="33987" y="17728"/>
                    <a:pt x="34421" y="18024"/>
                  </a:cubicBezTo>
                  <a:cubicBezTo>
                    <a:pt x="34375" y="18093"/>
                    <a:pt x="34353" y="18138"/>
                    <a:pt x="34330" y="18207"/>
                  </a:cubicBezTo>
                  <a:cubicBezTo>
                    <a:pt x="34216" y="18458"/>
                    <a:pt x="34124" y="18709"/>
                    <a:pt x="34147" y="19006"/>
                  </a:cubicBezTo>
                  <a:lnTo>
                    <a:pt x="34124" y="19006"/>
                  </a:lnTo>
                  <a:cubicBezTo>
                    <a:pt x="33417" y="19348"/>
                    <a:pt x="33166" y="20101"/>
                    <a:pt x="32709" y="20672"/>
                  </a:cubicBezTo>
                  <a:cubicBezTo>
                    <a:pt x="32093" y="20877"/>
                    <a:pt x="31568" y="21311"/>
                    <a:pt x="30883" y="21425"/>
                  </a:cubicBezTo>
                  <a:cubicBezTo>
                    <a:pt x="30427" y="21494"/>
                    <a:pt x="30427" y="21927"/>
                    <a:pt x="30495" y="22315"/>
                  </a:cubicBezTo>
                  <a:cubicBezTo>
                    <a:pt x="30518" y="22338"/>
                    <a:pt x="30518" y="22361"/>
                    <a:pt x="30541" y="22384"/>
                  </a:cubicBezTo>
                  <a:cubicBezTo>
                    <a:pt x="29848" y="21847"/>
                    <a:pt x="29154" y="21310"/>
                    <a:pt x="28225" y="21310"/>
                  </a:cubicBezTo>
                  <a:cubicBezTo>
                    <a:pt x="28206" y="21310"/>
                    <a:pt x="28186" y="21311"/>
                    <a:pt x="28167" y="21311"/>
                  </a:cubicBezTo>
                  <a:cubicBezTo>
                    <a:pt x="27551" y="20992"/>
                    <a:pt x="27300" y="20261"/>
                    <a:pt x="26661" y="19987"/>
                  </a:cubicBezTo>
                  <a:cubicBezTo>
                    <a:pt x="26546" y="19942"/>
                    <a:pt x="26409" y="19919"/>
                    <a:pt x="26272" y="19919"/>
                  </a:cubicBezTo>
                  <a:cubicBezTo>
                    <a:pt x="26318" y="19896"/>
                    <a:pt x="26364" y="19850"/>
                    <a:pt x="26409" y="19805"/>
                  </a:cubicBezTo>
                  <a:cubicBezTo>
                    <a:pt x="26501" y="19736"/>
                    <a:pt x="26569" y="19668"/>
                    <a:pt x="26638" y="19576"/>
                  </a:cubicBezTo>
                  <a:cubicBezTo>
                    <a:pt x="26934" y="18892"/>
                    <a:pt x="26729" y="18230"/>
                    <a:pt x="26592" y="17568"/>
                  </a:cubicBezTo>
                  <a:cubicBezTo>
                    <a:pt x="26501" y="17385"/>
                    <a:pt x="26387" y="17203"/>
                    <a:pt x="26204" y="17088"/>
                  </a:cubicBezTo>
                  <a:cubicBezTo>
                    <a:pt x="26136" y="17066"/>
                    <a:pt x="26067" y="17043"/>
                    <a:pt x="25976" y="17020"/>
                  </a:cubicBezTo>
                  <a:lnTo>
                    <a:pt x="25953" y="17020"/>
                  </a:lnTo>
                  <a:cubicBezTo>
                    <a:pt x="26181" y="16883"/>
                    <a:pt x="26592" y="16952"/>
                    <a:pt x="26638" y="16586"/>
                  </a:cubicBezTo>
                  <a:cubicBezTo>
                    <a:pt x="26752" y="16586"/>
                    <a:pt x="26889" y="16564"/>
                    <a:pt x="27003" y="16518"/>
                  </a:cubicBezTo>
                  <a:cubicBezTo>
                    <a:pt x="27094" y="16449"/>
                    <a:pt x="27163" y="16381"/>
                    <a:pt x="27208" y="16267"/>
                  </a:cubicBezTo>
                  <a:cubicBezTo>
                    <a:pt x="27231" y="16290"/>
                    <a:pt x="27254" y="16312"/>
                    <a:pt x="27277" y="16335"/>
                  </a:cubicBezTo>
                  <a:cubicBezTo>
                    <a:pt x="27322" y="16312"/>
                    <a:pt x="27368" y="16312"/>
                    <a:pt x="27414" y="16312"/>
                  </a:cubicBezTo>
                  <a:cubicBezTo>
                    <a:pt x="27505" y="16267"/>
                    <a:pt x="27596" y="16175"/>
                    <a:pt x="27642" y="16039"/>
                  </a:cubicBezTo>
                  <a:cubicBezTo>
                    <a:pt x="27665" y="15947"/>
                    <a:pt x="27642" y="15856"/>
                    <a:pt x="27596" y="15765"/>
                  </a:cubicBezTo>
                  <a:cubicBezTo>
                    <a:pt x="27596" y="15742"/>
                    <a:pt x="27619" y="15696"/>
                    <a:pt x="27642" y="15650"/>
                  </a:cubicBezTo>
                  <a:cubicBezTo>
                    <a:pt x="27642" y="15422"/>
                    <a:pt x="27825" y="15377"/>
                    <a:pt x="27984" y="15331"/>
                  </a:cubicBezTo>
                  <a:cubicBezTo>
                    <a:pt x="28532" y="15027"/>
                    <a:pt x="29121" y="14824"/>
                    <a:pt x="29689" y="14824"/>
                  </a:cubicBezTo>
                  <a:close/>
                  <a:moveTo>
                    <a:pt x="28897" y="22270"/>
                  </a:moveTo>
                  <a:cubicBezTo>
                    <a:pt x="29012" y="22338"/>
                    <a:pt x="29012" y="22407"/>
                    <a:pt x="28989" y="22475"/>
                  </a:cubicBezTo>
                  <a:cubicBezTo>
                    <a:pt x="28913" y="22475"/>
                    <a:pt x="28857" y="22465"/>
                    <a:pt x="28808" y="22465"/>
                  </a:cubicBezTo>
                  <a:cubicBezTo>
                    <a:pt x="28783" y="22465"/>
                    <a:pt x="28760" y="22468"/>
                    <a:pt x="28738" y="22475"/>
                  </a:cubicBezTo>
                  <a:cubicBezTo>
                    <a:pt x="28783" y="22407"/>
                    <a:pt x="28829" y="22338"/>
                    <a:pt x="28897" y="22270"/>
                  </a:cubicBezTo>
                  <a:close/>
                  <a:moveTo>
                    <a:pt x="29605" y="22338"/>
                  </a:moveTo>
                  <a:cubicBezTo>
                    <a:pt x="29651" y="22430"/>
                    <a:pt x="29696" y="22521"/>
                    <a:pt x="29742" y="22589"/>
                  </a:cubicBezTo>
                  <a:cubicBezTo>
                    <a:pt x="29673" y="22567"/>
                    <a:pt x="29582" y="22567"/>
                    <a:pt x="29468" y="22544"/>
                  </a:cubicBezTo>
                  <a:cubicBezTo>
                    <a:pt x="29491" y="22452"/>
                    <a:pt x="29514" y="22361"/>
                    <a:pt x="29605" y="22338"/>
                  </a:cubicBezTo>
                  <a:close/>
                  <a:moveTo>
                    <a:pt x="26432" y="24210"/>
                  </a:moveTo>
                  <a:lnTo>
                    <a:pt x="26432" y="24210"/>
                  </a:lnTo>
                  <a:cubicBezTo>
                    <a:pt x="26387" y="24256"/>
                    <a:pt x="26341" y="24324"/>
                    <a:pt x="26295" y="24415"/>
                  </a:cubicBezTo>
                  <a:cubicBezTo>
                    <a:pt x="26295" y="24324"/>
                    <a:pt x="26318" y="24256"/>
                    <a:pt x="26432" y="24210"/>
                  </a:cubicBezTo>
                  <a:close/>
                  <a:moveTo>
                    <a:pt x="10021" y="26538"/>
                  </a:moveTo>
                  <a:cubicBezTo>
                    <a:pt x="10021" y="26561"/>
                    <a:pt x="10044" y="26584"/>
                    <a:pt x="10044" y="26607"/>
                  </a:cubicBezTo>
                  <a:lnTo>
                    <a:pt x="10021" y="26607"/>
                  </a:lnTo>
                  <a:cubicBezTo>
                    <a:pt x="10021" y="26584"/>
                    <a:pt x="10021" y="26561"/>
                    <a:pt x="10021" y="26538"/>
                  </a:cubicBezTo>
                  <a:close/>
                  <a:moveTo>
                    <a:pt x="13688" y="27921"/>
                  </a:moveTo>
                  <a:cubicBezTo>
                    <a:pt x="13696" y="27921"/>
                    <a:pt x="13696" y="27937"/>
                    <a:pt x="13696" y="27953"/>
                  </a:cubicBezTo>
                  <a:lnTo>
                    <a:pt x="13673" y="27953"/>
                  </a:lnTo>
                  <a:cubicBezTo>
                    <a:pt x="13673" y="27953"/>
                    <a:pt x="13696" y="27976"/>
                    <a:pt x="13696" y="27999"/>
                  </a:cubicBezTo>
                  <a:cubicBezTo>
                    <a:pt x="13673" y="27999"/>
                    <a:pt x="13673" y="27976"/>
                    <a:pt x="13650" y="27976"/>
                  </a:cubicBezTo>
                  <a:cubicBezTo>
                    <a:pt x="13673" y="27976"/>
                    <a:pt x="13673" y="27953"/>
                    <a:pt x="13673" y="27953"/>
                  </a:cubicBezTo>
                  <a:lnTo>
                    <a:pt x="13673" y="27930"/>
                  </a:lnTo>
                  <a:cubicBezTo>
                    <a:pt x="13680" y="27924"/>
                    <a:pt x="13684" y="27921"/>
                    <a:pt x="13688" y="27921"/>
                  </a:cubicBezTo>
                  <a:close/>
                  <a:moveTo>
                    <a:pt x="13125" y="27953"/>
                  </a:moveTo>
                  <a:cubicBezTo>
                    <a:pt x="13125" y="27976"/>
                    <a:pt x="13125" y="27999"/>
                    <a:pt x="13125" y="28022"/>
                  </a:cubicBezTo>
                  <a:cubicBezTo>
                    <a:pt x="13125" y="27999"/>
                    <a:pt x="13102" y="27999"/>
                    <a:pt x="13102" y="27976"/>
                  </a:cubicBezTo>
                  <a:cubicBezTo>
                    <a:pt x="13102" y="27976"/>
                    <a:pt x="13125" y="27953"/>
                    <a:pt x="13125" y="27953"/>
                  </a:cubicBezTo>
                  <a:close/>
                  <a:moveTo>
                    <a:pt x="16960" y="28866"/>
                  </a:moveTo>
                  <a:cubicBezTo>
                    <a:pt x="17051" y="28866"/>
                    <a:pt x="17165" y="28866"/>
                    <a:pt x="17165" y="28958"/>
                  </a:cubicBezTo>
                  <a:cubicBezTo>
                    <a:pt x="17074" y="28935"/>
                    <a:pt x="17005" y="28935"/>
                    <a:pt x="16914" y="28889"/>
                  </a:cubicBezTo>
                  <a:cubicBezTo>
                    <a:pt x="16937" y="28889"/>
                    <a:pt x="16937" y="28889"/>
                    <a:pt x="16960" y="28866"/>
                  </a:cubicBezTo>
                  <a:close/>
                  <a:moveTo>
                    <a:pt x="31956" y="29505"/>
                  </a:moveTo>
                  <a:cubicBezTo>
                    <a:pt x="31956" y="29505"/>
                    <a:pt x="31933" y="29528"/>
                    <a:pt x="31933" y="29528"/>
                  </a:cubicBezTo>
                  <a:cubicBezTo>
                    <a:pt x="31933" y="29505"/>
                    <a:pt x="31933" y="29505"/>
                    <a:pt x="31933" y="29505"/>
                  </a:cubicBezTo>
                  <a:close/>
                  <a:moveTo>
                    <a:pt x="27368" y="30510"/>
                  </a:moveTo>
                  <a:cubicBezTo>
                    <a:pt x="27368" y="30510"/>
                    <a:pt x="27368" y="30533"/>
                    <a:pt x="27368" y="30555"/>
                  </a:cubicBezTo>
                  <a:cubicBezTo>
                    <a:pt x="27368" y="30533"/>
                    <a:pt x="27345" y="30533"/>
                    <a:pt x="27345" y="30510"/>
                  </a:cubicBezTo>
                  <a:close/>
                  <a:moveTo>
                    <a:pt x="13813" y="30824"/>
                  </a:moveTo>
                  <a:cubicBezTo>
                    <a:pt x="13861" y="30824"/>
                    <a:pt x="13913" y="30864"/>
                    <a:pt x="13970" y="30966"/>
                  </a:cubicBezTo>
                  <a:cubicBezTo>
                    <a:pt x="13992" y="31012"/>
                    <a:pt x="14015" y="31058"/>
                    <a:pt x="14015" y="31103"/>
                  </a:cubicBezTo>
                  <a:cubicBezTo>
                    <a:pt x="13947" y="31035"/>
                    <a:pt x="13833" y="30989"/>
                    <a:pt x="13673" y="30921"/>
                  </a:cubicBezTo>
                  <a:cubicBezTo>
                    <a:pt x="13719" y="30864"/>
                    <a:pt x="13764" y="30824"/>
                    <a:pt x="13813" y="30824"/>
                  </a:cubicBezTo>
                  <a:close/>
                  <a:moveTo>
                    <a:pt x="31020" y="31491"/>
                  </a:moveTo>
                  <a:cubicBezTo>
                    <a:pt x="31043" y="31514"/>
                    <a:pt x="31043" y="31560"/>
                    <a:pt x="31066" y="31583"/>
                  </a:cubicBezTo>
                  <a:lnTo>
                    <a:pt x="31020" y="31583"/>
                  </a:lnTo>
                  <a:cubicBezTo>
                    <a:pt x="31020" y="31537"/>
                    <a:pt x="31020" y="31514"/>
                    <a:pt x="31020" y="31491"/>
                  </a:cubicBezTo>
                  <a:close/>
                  <a:moveTo>
                    <a:pt x="20087" y="31948"/>
                  </a:moveTo>
                  <a:cubicBezTo>
                    <a:pt x="20087" y="31948"/>
                    <a:pt x="20064" y="31948"/>
                    <a:pt x="20064" y="31971"/>
                  </a:cubicBezTo>
                  <a:lnTo>
                    <a:pt x="20087" y="31971"/>
                  </a:lnTo>
                  <a:cubicBezTo>
                    <a:pt x="20110" y="31971"/>
                    <a:pt x="20110" y="31993"/>
                    <a:pt x="20110" y="31993"/>
                  </a:cubicBezTo>
                  <a:lnTo>
                    <a:pt x="20087" y="31993"/>
                  </a:lnTo>
                  <a:cubicBezTo>
                    <a:pt x="20087" y="31993"/>
                    <a:pt x="20064" y="31971"/>
                    <a:pt x="20064" y="31971"/>
                  </a:cubicBezTo>
                  <a:cubicBezTo>
                    <a:pt x="20041" y="31948"/>
                    <a:pt x="20064" y="31948"/>
                    <a:pt x="20087" y="31948"/>
                  </a:cubicBezTo>
                  <a:close/>
                  <a:moveTo>
                    <a:pt x="27208" y="33454"/>
                  </a:moveTo>
                  <a:cubicBezTo>
                    <a:pt x="27208" y="33477"/>
                    <a:pt x="27231" y="33477"/>
                    <a:pt x="27231" y="33477"/>
                  </a:cubicBezTo>
                  <a:cubicBezTo>
                    <a:pt x="27231" y="33477"/>
                    <a:pt x="27208" y="33477"/>
                    <a:pt x="27208" y="33500"/>
                  </a:cubicBezTo>
                  <a:cubicBezTo>
                    <a:pt x="27208" y="33477"/>
                    <a:pt x="27208" y="33477"/>
                    <a:pt x="27208" y="33454"/>
                  </a:cubicBezTo>
                  <a:close/>
                  <a:moveTo>
                    <a:pt x="30039" y="33751"/>
                  </a:moveTo>
                  <a:cubicBezTo>
                    <a:pt x="30039" y="33774"/>
                    <a:pt x="30039" y="33774"/>
                    <a:pt x="30039" y="33797"/>
                  </a:cubicBezTo>
                  <a:lnTo>
                    <a:pt x="29993" y="33797"/>
                  </a:lnTo>
                  <a:cubicBezTo>
                    <a:pt x="30016" y="33774"/>
                    <a:pt x="30016" y="33774"/>
                    <a:pt x="30039" y="33751"/>
                  </a:cubicBezTo>
                  <a:close/>
                  <a:moveTo>
                    <a:pt x="7152" y="35313"/>
                  </a:moveTo>
                  <a:cubicBezTo>
                    <a:pt x="7515" y="35313"/>
                    <a:pt x="7937" y="35518"/>
                    <a:pt x="8446" y="35919"/>
                  </a:cubicBezTo>
                  <a:cubicBezTo>
                    <a:pt x="8446" y="35942"/>
                    <a:pt x="8446" y="35942"/>
                    <a:pt x="8446" y="35942"/>
                  </a:cubicBezTo>
                  <a:cubicBezTo>
                    <a:pt x="8332" y="36239"/>
                    <a:pt x="8469" y="36558"/>
                    <a:pt x="8492" y="36855"/>
                  </a:cubicBezTo>
                  <a:cubicBezTo>
                    <a:pt x="8536" y="37915"/>
                    <a:pt x="8260" y="38249"/>
                    <a:pt x="7250" y="38249"/>
                  </a:cubicBezTo>
                  <a:cubicBezTo>
                    <a:pt x="7216" y="38249"/>
                    <a:pt x="7181" y="38248"/>
                    <a:pt x="7145" y="38248"/>
                  </a:cubicBezTo>
                  <a:cubicBezTo>
                    <a:pt x="7067" y="38248"/>
                    <a:pt x="6981" y="38233"/>
                    <a:pt x="6896" y="38233"/>
                  </a:cubicBezTo>
                  <a:cubicBezTo>
                    <a:pt x="6833" y="38233"/>
                    <a:pt x="6770" y="38241"/>
                    <a:pt x="6711" y="38270"/>
                  </a:cubicBezTo>
                  <a:cubicBezTo>
                    <a:pt x="6711" y="38248"/>
                    <a:pt x="6688" y="38225"/>
                    <a:pt x="6688" y="38225"/>
                  </a:cubicBezTo>
                  <a:cubicBezTo>
                    <a:pt x="5958" y="37334"/>
                    <a:pt x="5844" y="36239"/>
                    <a:pt x="6460" y="35623"/>
                  </a:cubicBezTo>
                  <a:cubicBezTo>
                    <a:pt x="6668" y="35415"/>
                    <a:pt x="6895" y="35313"/>
                    <a:pt x="7152" y="35313"/>
                  </a:cubicBezTo>
                  <a:close/>
                  <a:moveTo>
                    <a:pt x="18736" y="35846"/>
                  </a:moveTo>
                  <a:cubicBezTo>
                    <a:pt x="18790" y="35846"/>
                    <a:pt x="18845" y="35848"/>
                    <a:pt x="18900" y="35851"/>
                  </a:cubicBezTo>
                  <a:cubicBezTo>
                    <a:pt x="19859" y="35897"/>
                    <a:pt x="20475" y="36467"/>
                    <a:pt x="20521" y="37357"/>
                  </a:cubicBezTo>
                  <a:cubicBezTo>
                    <a:pt x="20543" y="37768"/>
                    <a:pt x="20269" y="38088"/>
                    <a:pt x="20224" y="38476"/>
                  </a:cubicBezTo>
                  <a:cubicBezTo>
                    <a:pt x="20224" y="38521"/>
                    <a:pt x="20224" y="38544"/>
                    <a:pt x="20201" y="38567"/>
                  </a:cubicBezTo>
                  <a:cubicBezTo>
                    <a:pt x="19743" y="38690"/>
                    <a:pt x="19326" y="39072"/>
                    <a:pt x="18834" y="39072"/>
                  </a:cubicBezTo>
                  <a:cubicBezTo>
                    <a:pt x="18689" y="39072"/>
                    <a:pt x="18537" y="39038"/>
                    <a:pt x="18375" y="38955"/>
                  </a:cubicBezTo>
                  <a:cubicBezTo>
                    <a:pt x="18306" y="38932"/>
                    <a:pt x="18238" y="38887"/>
                    <a:pt x="18170" y="38841"/>
                  </a:cubicBezTo>
                  <a:cubicBezTo>
                    <a:pt x="17348" y="38293"/>
                    <a:pt x="17234" y="37494"/>
                    <a:pt x="17462" y="36604"/>
                  </a:cubicBezTo>
                  <a:cubicBezTo>
                    <a:pt x="17530" y="36399"/>
                    <a:pt x="17667" y="36193"/>
                    <a:pt x="17622" y="35965"/>
                  </a:cubicBezTo>
                  <a:lnTo>
                    <a:pt x="17713" y="35965"/>
                  </a:lnTo>
                  <a:cubicBezTo>
                    <a:pt x="18049" y="35906"/>
                    <a:pt x="18385" y="35846"/>
                    <a:pt x="18736" y="35846"/>
                  </a:cubicBezTo>
                  <a:close/>
                  <a:moveTo>
                    <a:pt x="28806" y="39252"/>
                  </a:moveTo>
                  <a:cubicBezTo>
                    <a:pt x="28829" y="39252"/>
                    <a:pt x="28829" y="39252"/>
                    <a:pt x="28829" y="39275"/>
                  </a:cubicBezTo>
                  <a:cubicBezTo>
                    <a:pt x="28829" y="39275"/>
                    <a:pt x="28829" y="39252"/>
                    <a:pt x="28806" y="39252"/>
                  </a:cubicBezTo>
                  <a:close/>
                  <a:moveTo>
                    <a:pt x="12673" y="36039"/>
                  </a:moveTo>
                  <a:cubicBezTo>
                    <a:pt x="13335" y="36039"/>
                    <a:pt x="13831" y="36425"/>
                    <a:pt x="14221" y="37038"/>
                  </a:cubicBezTo>
                  <a:cubicBezTo>
                    <a:pt x="14244" y="37083"/>
                    <a:pt x="14244" y="37129"/>
                    <a:pt x="14266" y="37152"/>
                  </a:cubicBezTo>
                  <a:cubicBezTo>
                    <a:pt x="14038" y="37700"/>
                    <a:pt x="14175" y="38362"/>
                    <a:pt x="13810" y="38864"/>
                  </a:cubicBezTo>
                  <a:cubicBezTo>
                    <a:pt x="13696" y="39092"/>
                    <a:pt x="13467" y="39161"/>
                    <a:pt x="13239" y="39252"/>
                  </a:cubicBezTo>
                  <a:cubicBezTo>
                    <a:pt x="13034" y="39343"/>
                    <a:pt x="12760" y="39457"/>
                    <a:pt x="12920" y="39754"/>
                  </a:cubicBezTo>
                  <a:cubicBezTo>
                    <a:pt x="12874" y="39731"/>
                    <a:pt x="12828" y="39731"/>
                    <a:pt x="12783" y="39708"/>
                  </a:cubicBezTo>
                  <a:cubicBezTo>
                    <a:pt x="10888" y="39320"/>
                    <a:pt x="10295" y="38111"/>
                    <a:pt x="11185" y="36421"/>
                  </a:cubicBezTo>
                  <a:cubicBezTo>
                    <a:pt x="11185" y="36399"/>
                    <a:pt x="11185" y="36399"/>
                    <a:pt x="11185" y="36399"/>
                  </a:cubicBezTo>
                  <a:cubicBezTo>
                    <a:pt x="11231" y="36399"/>
                    <a:pt x="11276" y="36399"/>
                    <a:pt x="11299" y="36421"/>
                  </a:cubicBezTo>
                  <a:cubicBezTo>
                    <a:pt x="11368" y="36399"/>
                    <a:pt x="11436" y="36353"/>
                    <a:pt x="11482" y="36307"/>
                  </a:cubicBezTo>
                  <a:cubicBezTo>
                    <a:pt x="11505" y="36285"/>
                    <a:pt x="11527" y="36285"/>
                    <a:pt x="11573" y="36262"/>
                  </a:cubicBezTo>
                  <a:cubicBezTo>
                    <a:pt x="11619" y="36216"/>
                    <a:pt x="11664" y="36170"/>
                    <a:pt x="11710" y="36125"/>
                  </a:cubicBezTo>
                  <a:cubicBezTo>
                    <a:pt x="11744" y="36079"/>
                    <a:pt x="11784" y="36062"/>
                    <a:pt x="11827" y="36062"/>
                  </a:cubicBezTo>
                  <a:cubicBezTo>
                    <a:pt x="11870" y="36062"/>
                    <a:pt x="11915" y="36079"/>
                    <a:pt x="11961" y="36102"/>
                  </a:cubicBezTo>
                  <a:lnTo>
                    <a:pt x="12189" y="36102"/>
                  </a:lnTo>
                  <a:cubicBezTo>
                    <a:pt x="12360" y="36059"/>
                    <a:pt x="12521" y="36039"/>
                    <a:pt x="12673" y="36039"/>
                  </a:cubicBezTo>
                  <a:close/>
                  <a:moveTo>
                    <a:pt x="29034" y="40781"/>
                  </a:moveTo>
                  <a:cubicBezTo>
                    <a:pt x="29034" y="40804"/>
                    <a:pt x="29034" y="40827"/>
                    <a:pt x="29034" y="40850"/>
                  </a:cubicBezTo>
                  <a:cubicBezTo>
                    <a:pt x="29012" y="40827"/>
                    <a:pt x="28989" y="40804"/>
                    <a:pt x="28966" y="40781"/>
                  </a:cubicBezTo>
                  <a:close/>
                  <a:moveTo>
                    <a:pt x="24332" y="38818"/>
                  </a:moveTo>
                  <a:cubicBezTo>
                    <a:pt x="24355" y="38818"/>
                    <a:pt x="24378" y="38841"/>
                    <a:pt x="24401" y="38841"/>
                  </a:cubicBezTo>
                  <a:cubicBezTo>
                    <a:pt x="24743" y="38932"/>
                    <a:pt x="25086" y="39024"/>
                    <a:pt x="25382" y="39229"/>
                  </a:cubicBezTo>
                  <a:cubicBezTo>
                    <a:pt x="25588" y="39343"/>
                    <a:pt x="25702" y="39549"/>
                    <a:pt x="25748" y="39754"/>
                  </a:cubicBezTo>
                  <a:cubicBezTo>
                    <a:pt x="25999" y="40393"/>
                    <a:pt x="25496" y="40872"/>
                    <a:pt x="25405" y="41443"/>
                  </a:cubicBezTo>
                  <a:cubicBezTo>
                    <a:pt x="25394" y="41442"/>
                    <a:pt x="25383" y="41442"/>
                    <a:pt x="25373" y="41442"/>
                  </a:cubicBezTo>
                  <a:cubicBezTo>
                    <a:pt x="25095" y="41442"/>
                    <a:pt x="24917" y="41722"/>
                    <a:pt x="24675" y="41854"/>
                  </a:cubicBezTo>
                  <a:cubicBezTo>
                    <a:pt x="24439" y="41987"/>
                    <a:pt x="24207" y="42056"/>
                    <a:pt x="23982" y="42056"/>
                  </a:cubicBezTo>
                  <a:cubicBezTo>
                    <a:pt x="23707" y="42056"/>
                    <a:pt x="23442" y="41953"/>
                    <a:pt x="23191" y="41740"/>
                  </a:cubicBezTo>
                  <a:cubicBezTo>
                    <a:pt x="22438" y="41078"/>
                    <a:pt x="22620" y="39663"/>
                    <a:pt x="23488" y="39183"/>
                  </a:cubicBezTo>
                  <a:cubicBezTo>
                    <a:pt x="23739" y="39024"/>
                    <a:pt x="24104" y="39046"/>
                    <a:pt x="24332" y="38818"/>
                  </a:cubicBezTo>
                  <a:close/>
                  <a:moveTo>
                    <a:pt x="31603" y="39002"/>
                  </a:moveTo>
                  <a:cubicBezTo>
                    <a:pt x="32277" y="39002"/>
                    <a:pt x="33010" y="39488"/>
                    <a:pt x="33234" y="40119"/>
                  </a:cubicBezTo>
                  <a:cubicBezTo>
                    <a:pt x="33485" y="40735"/>
                    <a:pt x="33211" y="41329"/>
                    <a:pt x="32504" y="41763"/>
                  </a:cubicBezTo>
                  <a:cubicBezTo>
                    <a:pt x="32047" y="42059"/>
                    <a:pt x="31477" y="42105"/>
                    <a:pt x="31043" y="42447"/>
                  </a:cubicBezTo>
                  <a:cubicBezTo>
                    <a:pt x="30939" y="42489"/>
                    <a:pt x="30949" y="42682"/>
                    <a:pt x="30865" y="42682"/>
                  </a:cubicBezTo>
                  <a:cubicBezTo>
                    <a:pt x="30857" y="42682"/>
                    <a:pt x="30848" y="42680"/>
                    <a:pt x="30838" y="42676"/>
                  </a:cubicBezTo>
                  <a:cubicBezTo>
                    <a:pt x="30701" y="42607"/>
                    <a:pt x="30792" y="42402"/>
                    <a:pt x="30746" y="42265"/>
                  </a:cubicBezTo>
                  <a:cubicBezTo>
                    <a:pt x="30625" y="42022"/>
                    <a:pt x="30503" y="41797"/>
                    <a:pt x="30223" y="41797"/>
                  </a:cubicBezTo>
                  <a:cubicBezTo>
                    <a:pt x="30189" y="41797"/>
                    <a:pt x="30153" y="41800"/>
                    <a:pt x="30115" y="41807"/>
                  </a:cubicBezTo>
                  <a:lnTo>
                    <a:pt x="30115" y="41807"/>
                  </a:lnTo>
                  <a:cubicBezTo>
                    <a:pt x="30124" y="41802"/>
                    <a:pt x="30111" y="41785"/>
                    <a:pt x="30130" y="41785"/>
                  </a:cubicBezTo>
                  <a:cubicBezTo>
                    <a:pt x="30107" y="40895"/>
                    <a:pt x="30198" y="40028"/>
                    <a:pt x="30495" y="39161"/>
                  </a:cubicBezTo>
                  <a:cubicBezTo>
                    <a:pt x="30495" y="39161"/>
                    <a:pt x="30495" y="39183"/>
                    <a:pt x="30495" y="39183"/>
                  </a:cubicBezTo>
                  <a:cubicBezTo>
                    <a:pt x="30557" y="39201"/>
                    <a:pt x="30617" y="39208"/>
                    <a:pt x="30675" y="39208"/>
                  </a:cubicBezTo>
                  <a:cubicBezTo>
                    <a:pt x="30920" y="39208"/>
                    <a:pt x="31142" y="39079"/>
                    <a:pt x="31363" y="39024"/>
                  </a:cubicBezTo>
                  <a:cubicBezTo>
                    <a:pt x="31441" y="39009"/>
                    <a:pt x="31522" y="39002"/>
                    <a:pt x="31603" y="39002"/>
                  </a:cubicBezTo>
                  <a:close/>
                  <a:moveTo>
                    <a:pt x="30084" y="42767"/>
                  </a:moveTo>
                  <a:cubicBezTo>
                    <a:pt x="30084" y="42813"/>
                    <a:pt x="30084" y="42858"/>
                    <a:pt x="30084" y="42904"/>
                  </a:cubicBezTo>
                  <a:cubicBezTo>
                    <a:pt x="30107" y="42950"/>
                    <a:pt x="30153" y="42972"/>
                    <a:pt x="30130" y="43041"/>
                  </a:cubicBezTo>
                  <a:cubicBezTo>
                    <a:pt x="30061" y="42950"/>
                    <a:pt x="30061" y="42858"/>
                    <a:pt x="30084" y="42767"/>
                  </a:cubicBezTo>
                  <a:close/>
                  <a:moveTo>
                    <a:pt x="13353" y="40393"/>
                  </a:moveTo>
                  <a:cubicBezTo>
                    <a:pt x="13517" y="40456"/>
                    <a:pt x="13685" y="40476"/>
                    <a:pt x="13854" y="40476"/>
                  </a:cubicBezTo>
                  <a:cubicBezTo>
                    <a:pt x="14129" y="40476"/>
                    <a:pt x="14409" y="40425"/>
                    <a:pt x="14687" y="40425"/>
                  </a:cubicBezTo>
                  <a:cubicBezTo>
                    <a:pt x="14860" y="40425"/>
                    <a:pt x="15032" y="40444"/>
                    <a:pt x="15202" y="40507"/>
                  </a:cubicBezTo>
                  <a:cubicBezTo>
                    <a:pt x="16572" y="41101"/>
                    <a:pt x="16732" y="41717"/>
                    <a:pt x="15727" y="42835"/>
                  </a:cubicBezTo>
                  <a:cubicBezTo>
                    <a:pt x="15590" y="42972"/>
                    <a:pt x="15385" y="43064"/>
                    <a:pt x="15316" y="43246"/>
                  </a:cubicBezTo>
                  <a:lnTo>
                    <a:pt x="15248" y="43246"/>
                  </a:lnTo>
                  <a:cubicBezTo>
                    <a:pt x="14883" y="43223"/>
                    <a:pt x="14495" y="43269"/>
                    <a:pt x="14129" y="43155"/>
                  </a:cubicBezTo>
                  <a:cubicBezTo>
                    <a:pt x="13947" y="43086"/>
                    <a:pt x="13764" y="42995"/>
                    <a:pt x="13582" y="42904"/>
                  </a:cubicBezTo>
                  <a:cubicBezTo>
                    <a:pt x="12806" y="42242"/>
                    <a:pt x="12623" y="41466"/>
                    <a:pt x="13034" y="40827"/>
                  </a:cubicBezTo>
                  <a:cubicBezTo>
                    <a:pt x="13102" y="40735"/>
                    <a:pt x="12943" y="40667"/>
                    <a:pt x="12988" y="40576"/>
                  </a:cubicBezTo>
                  <a:lnTo>
                    <a:pt x="12988" y="40576"/>
                  </a:lnTo>
                  <a:cubicBezTo>
                    <a:pt x="13028" y="40602"/>
                    <a:pt x="13068" y="40613"/>
                    <a:pt x="13104" y="40613"/>
                  </a:cubicBezTo>
                  <a:cubicBezTo>
                    <a:pt x="13129" y="40613"/>
                    <a:pt x="13152" y="40608"/>
                    <a:pt x="13171" y="40599"/>
                  </a:cubicBezTo>
                  <a:cubicBezTo>
                    <a:pt x="13194" y="40576"/>
                    <a:pt x="13239" y="40553"/>
                    <a:pt x="13262" y="40530"/>
                  </a:cubicBezTo>
                  <a:cubicBezTo>
                    <a:pt x="13285" y="40484"/>
                    <a:pt x="13331" y="40439"/>
                    <a:pt x="13353" y="40393"/>
                  </a:cubicBezTo>
                  <a:close/>
                  <a:moveTo>
                    <a:pt x="8126" y="39669"/>
                  </a:moveTo>
                  <a:cubicBezTo>
                    <a:pt x="8463" y="39669"/>
                    <a:pt x="8841" y="39834"/>
                    <a:pt x="9427" y="40142"/>
                  </a:cubicBezTo>
                  <a:cubicBezTo>
                    <a:pt x="10592" y="40895"/>
                    <a:pt x="10774" y="41512"/>
                    <a:pt x="10203" y="42881"/>
                  </a:cubicBezTo>
                  <a:cubicBezTo>
                    <a:pt x="9975" y="43429"/>
                    <a:pt x="9450" y="43497"/>
                    <a:pt x="8948" y="43611"/>
                  </a:cubicBezTo>
                  <a:cubicBezTo>
                    <a:pt x="8840" y="43629"/>
                    <a:pt x="8728" y="43633"/>
                    <a:pt x="8616" y="43633"/>
                  </a:cubicBezTo>
                  <a:cubicBezTo>
                    <a:pt x="8504" y="43633"/>
                    <a:pt x="8392" y="43629"/>
                    <a:pt x="8280" y="43629"/>
                  </a:cubicBezTo>
                  <a:cubicBezTo>
                    <a:pt x="8058" y="43629"/>
                    <a:pt x="7841" y="43646"/>
                    <a:pt x="7647" y="43748"/>
                  </a:cubicBezTo>
                  <a:lnTo>
                    <a:pt x="7624" y="43748"/>
                  </a:lnTo>
                  <a:cubicBezTo>
                    <a:pt x="7464" y="43634"/>
                    <a:pt x="7327" y="43497"/>
                    <a:pt x="7191" y="43338"/>
                  </a:cubicBezTo>
                  <a:cubicBezTo>
                    <a:pt x="6939" y="43109"/>
                    <a:pt x="6757" y="42858"/>
                    <a:pt x="6620" y="42561"/>
                  </a:cubicBezTo>
                  <a:cubicBezTo>
                    <a:pt x="6346" y="42014"/>
                    <a:pt x="6437" y="41420"/>
                    <a:pt x="6437" y="40827"/>
                  </a:cubicBezTo>
                  <a:cubicBezTo>
                    <a:pt x="6437" y="40781"/>
                    <a:pt x="6460" y="40758"/>
                    <a:pt x="6460" y="40713"/>
                  </a:cubicBezTo>
                  <a:cubicBezTo>
                    <a:pt x="6529" y="40690"/>
                    <a:pt x="6597" y="40621"/>
                    <a:pt x="6666" y="40553"/>
                  </a:cubicBezTo>
                  <a:cubicBezTo>
                    <a:pt x="7323" y="39947"/>
                    <a:pt x="7689" y="39669"/>
                    <a:pt x="8126" y="39669"/>
                  </a:cubicBezTo>
                  <a:close/>
                  <a:moveTo>
                    <a:pt x="20429" y="40690"/>
                  </a:moveTo>
                  <a:cubicBezTo>
                    <a:pt x="20429" y="40713"/>
                    <a:pt x="20452" y="40713"/>
                    <a:pt x="20475" y="40735"/>
                  </a:cubicBezTo>
                  <a:cubicBezTo>
                    <a:pt x="20612" y="40850"/>
                    <a:pt x="20749" y="40941"/>
                    <a:pt x="20909" y="41055"/>
                  </a:cubicBezTo>
                  <a:cubicBezTo>
                    <a:pt x="21959" y="41900"/>
                    <a:pt x="22050" y="42425"/>
                    <a:pt x="21411" y="43611"/>
                  </a:cubicBezTo>
                  <a:cubicBezTo>
                    <a:pt x="21319" y="43771"/>
                    <a:pt x="21228" y="43908"/>
                    <a:pt x="21182" y="44068"/>
                  </a:cubicBezTo>
                  <a:cubicBezTo>
                    <a:pt x="21137" y="44091"/>
                    <a:pt x="21114" y="44091"/>
                    <a:pt x="21091" y="44091"/>
                  </a:cubicBezTo>
                  <a:cubicBezTo>
                    <a:pt x="20794" y="44136"/>
                    <a:pt x="20521" y="44251"/>
                    <a:pt x="20269" y="44410"/>
                  </a:cubicBezTo>
                  <a:cubicBezTo>
                    <a:pt x="19999" y="44570"/>
                    <a:pt x="19729" y="44657"/>
                    <a:pt x="19459" y="44657"/>
                  </a:cubicBezTo>
                  <a:cubicBezTo>
                    <a:pt x="19227" y="44657"/>
                    <a:pt x="18995" y="44593"/>
                    <a:pt x="18763" y="44456"/>
                  </a:cubicBezTo>
                  <a:cubicBezTo>
                    <a:pt x="18717" y="44433"/>
                    <a:pt x="18694" y="44433"/>
                    <a:pt x="18672" y="44410"/>
                  </a:cubicBezTo>
                  <a:cubicBezTo>
                    <a:pt x="18694" y="44068"/>
                    <a:pt x="18466" y="43748"/>
                    <a:pt x="18398" y="43429"/>
                  </a:cubicBezTo>
                  <a:cubicBezTo>
                    <a:pt x="18033" y="42014"/>
                    <a:pt x="18694" y="40987"/>
                    <a:pt x="20110" y="40781"/>
                  </a:cubicBezTo>
                  <a:cubicBezTo>
                    <a:pt x="20224" y="40758"/>
                    <a:pt x="20315" y="40735"/>
                    <a:pt x="20429" y="40690"/>
                  </a:cubicBezTo>
                  <a:close/>
                  <a:moveTo>
                    <a:pt x="27268" y="41861"/>
                  </a:moveTo>
                  <a:cubicBezTo>
                    <a:pt x="27478" y="41861"/>
                    <a:pt x="27681" y="41908"/>
                    <a:pt x="27870" y="42059"/>
                  </a:cubicBezTo>
                  <a:cubicBezTo>
                    <a:pt x="27939" y="42105"/>
                    <a:pt x="28030" y="42128"/>
                    <a:pt x="28099" y="42173"/>
                  </a:cubicBezTo>
                  <a:cubicBezTo>
                    <a:pt x="29194" y="42653"/>
                    <a:pt x="29445" y="43155"/>
                    <a:pt x="29080" y="44114"/>
                  </a:cubicBezTo>
                  <a:cubicBezTo>
                    <a:pt x="28817" y="44816"/>
                    <a:pt x="28189" y="45235"/>
                    <a:pt x="27497" y="45235"/>
                  </a:cubicBezTo>
                  <a:cubicBezTo>
                    <a:pt x="27290" y="45235"/>
                    <a:pt x="27077" y="45197"/>
                    <a:pt x="26866" y="45118"/>
                  </a:cubicBezTo>
                  <a:cubicBezTo>
                    <a:pt x="26615" y="45027"/>
                    <a:pt x="26432" y="44867"/>
                    <a:pt x="26158" y="44844"/>
                  </a:cubicBezTo>
                  <a:cubicBezTo>
                    <a:pt x="26227" y="44707"/>
                    <a:pt x="26204" y="44547"/>
                    <a:pt x="26158" y="44410"/>
                  </a:cubicBezTo>
                  <a:cubicBezTo>
                    <a:pt x="25839" y="43634"/>
                    <a:pt x="25930" y="42950"/>
                    <a:pt x="26501" y="42356"/>
                  </a:cubicBezTo>
                  <a:cubicBezTo>
                    <a:pt x="26615" y="42242"/>
                    <a:pt x="26683" y="42082"/>
                    <a:pt x="26661" y="41922"/>
                  </a:cubicBezTo>
                  <a:lnTo>
                    <a:pt x="26752" y="41922"/>
                  </a:lnTo>
                  <a:cubicBezTo>
                    <a:pt x="26925" y="41892"/>
                    <a:pt x="27099" y="41861"/>
                    <a:pt x="27268" y="41861"/>
                  </a:cubicBezTo>
                  <a:close/>
                  <a:moveTo>
                    <a:pt x="31594" y="43891"/>
                  </a:moveTo>
                  <a:cubicBezTo>
                    <a:pt x="31900" y="43891"/>
                    <a:pt x="32246" y="44081"/>
                    <a:pt x="32732" y="44433"/>
                  </a:cubicBezTo>
                  <a:cubicBezTo>
                    <a:pt x="32709" y="44730"/>
                    <a:pt x="32915" y="44981"/>
                    <a:pt x="32937" y="45278"/>
                  </a:cubicBezTo>
                  <a:cubicBezTo>
                    <a:pt x="33052" y="46008"/>
                    <a:pt x="32641" y="46716"/>
                    <a:pt x="31956" y="46875"/>
                  </a:cubicBezTo>
                  <a:cubicBezTo>
                    <a:pt x="31835" y="46908"/>
                    <a:pt x="31725" y="46922"/>
                    <a:pt x="31624" y="46922"/>
                  </a:cubicBezTo>
                  <a:cubicBezTo>
                    <a:pt x="31081" y="46922"/>
                    <a:pt x="30814" y="46490"/>
                    <a:pt x="30564" y="46008"/>
                  </a:cubicBezTo>
                  <a:cubicBezTo>
                    <a:pt x="30427" y="45734"/>
                    <a:pt x="30404" y="45415"/>
                    <a:pt x="30267" y="45141"/>
                  </a:cubicBezTo>
                  <a:cubicBezTo>
                    <a:pt x="30267" y="45118"/>
                    <a:pt x="30290" y="45095"/>
                    <a:pt x="30290" y="45072"/>
                  </a:cubicBezTo>
                  <a:cubicBezTo>
                    <a:pt x="30822" y="44261"/>
                    <a:pt x="31168" y="43891"/>
                    <a:pt x="31594" y="43891"/>
                  </a:cubicBezTo>
                  <a:close/>
                  <a:moveTo>
                    <a:pt x="23842" y="44254"/>
                  </a:moveTo>
                  <a:cubicBezTo>
                    <a:pt x="24476" y="44254"/>
                    <a:pt x="25031" y="44684"/>
                    <a:pt x="25337" y="45483"/>
                  </a:cubicBezTo>
                  <a:cubicBezTo>
                    <a:pt x="25382" y="45597"/>
                    <a:pt x="25428" y="45711"/>
                    <a:pt x="25496" y="45780"/>
                  </a:cubicBezTo>
                  <a:cubicBezTo>
                    <a:pt x="25017" y="46465"/>
                    <a:pt x="24241" y="46944"/>
                    <a:pt x="24104" y="47834"/>
                  </a:cubicBezTo>
                  <a:cubicBezTo>
                    <a:pt x="24104" y="47834"/>
                    <a:pt x="24081" y="47857"/>
                    <a:pt x="24081" y="47857"/>
                  </a:cubicBezTo>
                  <a:cubicBezTo>
                    <a:pt x="23831" y="47896"/>
                    <a:pt x="23586" y="47927"/>
                    <a:pt x="23348" y="47927"/>
                  </a:cubicBezTo>
                  <a:cubicBezTo>
                    <a:pt x="22894" y="47927"/>
                    <a:pt x="22470" y="47813"/>
                    <a:pt x="22095" y="47423"/>
                  </a:cubicBezTo>
                  <a:cubicBezTo>
                    <a:pt x="21822" y="46898"/>
                    <a:pt x="21730" y="46328"/>
                    <a:pt x="21730" y="45734"/>
                  </a:cubicBezTo>
                  <a:lnTo>
                    <a:pt x="21753" y="45734"/>
                  </a:lnTo>
                  <a:cubicBezTo>
                    <a:pt x="21936" y="45597"/>
                    <a:pt x="22027" y="45415"/>
                    <a:pt x="21981" y="45186"/>
                  </a:cubicBezTo>
                  <a:cubicBezTo>
                    <a:pt x="21959" y="45164"/>
                    <a:pt x="21959" y="45141"/>
                    <a:pt x="21936" y="45118"/>
                  </a:cubicBezTo>
                  <a:cubicBezTo>
                    <a:pt x="22255" y="45095"/>
                    <a:pt x="22461" y="44844"/>
                    <a:pt x="22712" y="44684"/>
                  </a:cubicBezTo>
                  <a:cubicBezTo>
                    <a:pt x="23093" y="44394"/>
                    <a:pt x="23480" y="44254"/>
                    <a:pt x="23842" y="44254"/>
                  </a:cubicBezTo>
                  <a:close/>
                  <a:moveTo>
                    <a:pt x="12209" y="44650"/>
                  </a:moveTo>
                  <a:cubicBezTo>
                    <a:pt x="12323" y="44650"/>
                    <a:pt x="12438" y="44654"/>
                    <a:pt x="12554" y="44661"/>
                  </a:cubicBezTo>
                  <a:lnTo>
                    <a:pt x="12714" y="44661"/>
                  </a:lnTo>
                  <a:cubicBezTo>
                    <a:pt x="12806" y="44753"/>
                    <a:pt x="12874" y="44821"/>
                    <a:pt x="12965" y="44912"/>
                  </a:cubicBezTo>
                  <a:cubicBezTo>
                    <a:pt x="13194" y="44935"/>
                    <a:pt x="13308" y="45072"/>
                    <a:pt x="13445" y="45255"/>
                  </a:cubicBezTo>
                  <a:cubicBezTo>
                    <a:pt x="13787" y="45757"/>
                    <a:pt x="13901" y="46305"/>
                    <a:pt x="13924" y="46898"/>
                  </a:cubicBezTo>
                  <a:cubicBezTo>
                    <a:pt x="13513" y="47652"/>
                    <a:pt x="13079" y="48336"/>
                    <a:pt x="12212" y="48610"/>
                  </a:cubicBezTo>
                  <a:cubicBezTo>
                    <a:pt x="12030" y="48656"/>
                    <a:pt x="11847" y="48690"/>
                    <a:pt x="11664" y="48690"/>
                  </a:cubicBezTo>
                  <a:cubicBezTo>
                    <a:pt x="11482" y="48690"/>
                    <a:pt x="11299" y="48656"/>
                    <a:pt x="11116" y="48565"/>
                  </a:cubicBezTo>
                  <a:cubicBezTo>
                    <a:pt x="11071" y="48519"/>
                    <a:pt x="11025" y="48496"/>
                    <a:pt x="10957" y="48473"/>
                  </a:cubicBezTo>
                  <a:lnTo>
                    <a:pt x="10797" y="48405"/>
                  </a:lnTo>
                  <a:cubicBezTo>
                    <a:pt x="10774" y="48062"/>
                    <a:pt x="10569" y="47903"/>
                    <a:pt x="10295" y="47811"/>
                  </a:cubicBezTo>
                  <a:cubicBezTo>
                    <a:pt x="10250" y="47823"/>
                    <a:pt x="10222" y="47850"/>
                    <a:pt x="10196" y="47881"/>
                  </a:cubicBezTo>
                  <a:lnTo>
                    <a:pt x="10196" y="47881"/>
                  </a:lnTo>
                  <a:cubicBezTo>
                    <a:pt x="10213" y="47856"/>
                    <a:pt x="10229" y="47831"/>
                    <a:pt x="10249" y="47811"/>
                  </a:cubicBezTo>
                  <a:cubicBezTo>
                    <a:pt x="10295" y="47766"/>
                    <a:pt x="10318" y="47697"/>
                    <a:pt x="10318" y="47652"/>
                  </a:cubicBezTo>
                  <a:cubicBezTo>
                    <a:pt x="9998" y="46875"/>
                    <a:pt x="10455" y="46099"/>
                    <a:pt x="10226" y="45323"/>
                  </a:cubicBezTo>
                  <a:lnTo>
                    <a:pt x="10226" y="45323"/>
                  </a:lnTo>
                  <a:cubicBezTo>
                    <a:pt x="10259" y="45339"/>
                    <a:pt x="10302" y="45356"/>
                    <a:pt x="10341" y="45356"/>
                  </a:cubicBezTo>
                  <a:cubicBezTo>
                    <a:pt x="10357" y="45356"/>
                    <a:pt x="10373" y="45353"/>
                    <a:pt x="10386" y="45346"/>
                  </a:cubicBezTo>
                  <a:cubicBezTo>
                    <a:pt x="10455" y="45323"/>
                    <a:pt x="10523" y="45278"/>
                    <a:pt x="10592" y="45232"/>
                  </a:cubicBezTo>
                  <a:cubicBezTo>
                    <a:pt x="11052" y="44772"/>
                    <a:pt x="11609" y="44650"/>
                    <a:pt x="12209" y="44650"/>
                  </a:cubicBezTo>
                  <a:close/>
                  <a:moveTo>
                    <a:pt x="18101" y="48998"/>
                  </a:moveTo>
                  <a:cubicBezTo>
                    <a:pt x="18147" y="49021"/>
                    <a:pt x="18170" y="49044"/>
                    <a:pt x="18215" y="49067"/>
                  </a:cubicBezTo>
                  <a:cubicBezTo>
                    <a:pt x="18192" y="49090"/>
                    <a:pt x="18170" y="49112"/>
                    <a:pt x="18147" y="49135"/>
                  </a:cubicBezTo>
                  <a:cubicBezTo>
                    <a:pt x="18124" y="49090"/>
                    <a:pt x="18124" y="49044"/>
                    <a:pt x="18101" y="48998"/>
                  </a:cubicBezTo>
                  <a:close/>
                  <a:moveTo>
                    <a:pt x="15864" y="46168"/>
                  </a:moveTo>
                  <a:cubicBezTo>
                    <a:pt x="15981" y="46216"/>
                    <a:pt x="16106" y="46232"/>
                    <a:pt x="16234" y="46232"/>
                  </a:cubicBezTo>
                  <a:cubicBezTo>
                    <a:pt x="16406" y="46232"/>
                    <a:pt x="16584" y="46204"/>
                    <a:pt x="16754" y="46191"/>
                  </a:cubicBezTo>
                  <a:cubicBezTo>
                    <a:pt x="16771" y="46190"/>
                    <a:pt x="16787" y="46190"/>
                    <a:pt x="16803" y="46190"/>
                  </a:cubicBezTo>
                  <a:cubicBezTo>
                    <a:pt x="17755" y="46190"/>
                    <a:pt x="18327" y="46846"/>
                    <a:pt x="18170" y="47811"/>
                  </a:cubicBezTo>
                  <a:cubicBezTo>
                    <a:pt x="18055" y="48450"/>
                    <a:pt x="17690" y="48907"/>
                    <a:pt x="17074" y="49135"/>
                  </a:cubicBezTo>
                  <a:cubicBezTo>
                    <a:pt x="16686" y="49318"/>
                    <a:pt x="16184" y="49249"/>
                    <a:pt x="15864" y="49614"/>
                  </a:cubicBezTo>
                  <a:cubicBezTo>
                    <a:pt x="15864" y="49637"/>
                    <a:pt x="15864" y="49660"/>
                    <a:pt x="15864" y="49683"/>
                  </a:cubicBezTo>
                  <a:cubicBezTo>
                    <a:pt x="15659" y="49181"/>
                    <a:pt x="15316" y="48770"/>
                    <a:pt x="14974" y="48359"/>
                  </a:cubicBezTo>
                  <a:cubicBezTo>
                    <a:pt x="14905" y="48245"/>
                    <a:pt x="14860" y="48154"/>
                    <a:pt x="14791" y="48062"/>
                  </a:cubicBezTo>
                  <a:cubicBezTo>
                    <a:pt x="14814" y="48062"/>
                    <a:pt x="14791" y="48040"/>
                    <a:pt x="14814" y="48040"/>
                  </a:cubicBezTo>
                  <a:cubicBezTo>
                    <a:pt x="14814" y="48040"/>
                    <a:pt x="14814" y="48062"/>
                    <a:pt x="14837" y="48062"/>
                  </a:cubicBezTo>
                  <a:cubicBezTo>
                    <a:pt x="15248" y="47903"/>
                    <a:pt x="15134" y="47515"/>
                    <a:pt x="15179" y="47195"/>
                  </a:cubicBezTo>
                  <a:cubicBezTo>
                    <a:pt x="15202" y="47081"/>
                    <a:pt x="15225" y="46967"/>
                    <a:pt x="15271" y="46853"/>
                  </a:cubicBezTo>
                  <a:cubicBezTo>
                    <a:pt x="15316" y="46739"/>
                    <a:pt x="15385" y="46624"/>
                    <a:pt x="15362" y="46510"/>
                  </a:cubicBezTo>
                  <a:cubicBezTo>
                    <a:pt x="15567" y="46465"/>
                    <a:pt x="15727" y="46328"/>
                    <a:pt x="15864" y="46168"/>
                  </a:cubicBezTo>
                  <a:close/>
                  <a:moveTo>
                    <a:pt x="7862" y="46250"/>
                  </a:moveTo>
                  <a:cubicBezTo>
                    <a:pt x="8053" y="46250"/>
                    <a:pt x="8248" y="46292"/>
                    <a:pt x="8446" y="46373"/>
                  </a:cubicBezTo>
                  <a:cubicBezTo>
                    <a:pt x="8902" y="46579"/>
                    <a:pt x="9039" y="47012"/>
                    <a:pt x="9062" y="47492"/>
                  </a:cubicBezTo>
                  <a:cubicBezTo>
                    <a:pt x="9085" y="48017"/>
                    <a:pt x="8948" y="48496"/>
                    <a:pt x="8697" y="48975"/>
                  </a:cubicBezTo>
                  <a:cubicBezTo>
                    <a:pt x="8560" y="49204"/>
                    <a:pt x="8309" y="49432"/>
                    <a:pt x="8377" y="49751"/>
                  </a:cubicBezTo>
                  <a:lnTo>
                    <a:pt x="8355" y="49751"/>
                  </a:lnTo>
                  <a:cubicBezTo>
                    <a:pt x="8065" y="49827"/>
                    <a:pt x="7817" y="49867"/>
                    <a:pt x="7600" y="49867"/>
                  </a:cubicBezTo>
                  <a:cubicBezTo>
                    <a:pt x="6962" y="49867"/>
                    <a:pt x="6596" y="49519"/>
                    <a:pt x="6255" y="48701"/>
                  </a:cubicBezTo>
                  <a:cubicBezTo>
                    <a:pt x="6095" y="48291"/>
                    <a:pt x="6072" y="47880"/>
                    <a:pt x="6026" y="47469"/>
                  </a:cubicBezTo>
                  <a:cubicBezTo>
                    <a:pt x="6437" y="47286"/>
                    <a:pt x="6643" y="46830"/>
                    <a:pt x="7008" y="46556"/>
                  </a:cubicBezTo>
                  <a:cubicBezTo>
                    <a:pt x="7284" y="46349"/>
                    <a:pt x="7569" y="46250"/>
                    <a:pt x="7862" y="46250"/>
                  </a:cubicBezTo>
                  <a:close/>
                  <a:moveTo>
                    <a:pt x="27774" y="46783"/>
                  </a:moveTo>
                  <a:cubicBezTo>
                    <a:pt x="28291" y="46783"/>
                    <a:pt x="28760" y="46954"/>
                    <a:pt x="29034" y="47537"/>
                  </a:cubicBezTo>
                  <a:cubicBezTo>
                    <a:pt x="29126" y="47629"/>
                    <a:pt x="29217" y="47720"/>
                    <a:pt x="29331" y="47720"/>
                  </a:cubicBezTo>
                  <a:cubicBezTo>
                    <a:pt x="29340" y="47720"/>
                    <a:pt x="29346" y="47716"/>
                    <a:pt x="29349" y="47712"/>
                  </a:cubicBezTo>
                  <a:lnTo>
                    <a:pt x="29349" y="47712"/>
                  </a:lnTo>
                  <a:cubicBezTo>
                    <a:pt x="29195" y="48188"/>
                    <a:pt x="29259" y="48751"/>
                    <a:pt x="28875" y="49135"/>
                  </a:cubicBezTo>
                  <a:cubicBezTo>
                    <a:pt x="28348" y="49688"/>
                    <a:pt x="28038" y="49944"/>
                    <a:pt x="27623" y="49944"/>
                  </a:cubicBezTo>
                  <a:cubicBezTo>
                    <a:pt x="27301" y="49944"/>
                    <a:pt x="26917" y="49790"/>
                    <a:pt x="26318" y="49500"/>
                  </a:cubicBezTo>
                  <a:cubicBezTo>
                    <a:pt x="26341" y="49386"/>
                    <a:pt x="26295" y="49295"/>
                    <a:pt x="26250" y="49204"/>
                  </a:cubicBezTo>
                  <a:cubicBezTo>
                    <a:pt x="26204" y="49090"/>
                    <a:pt x="26158" y="48998"/>
                    <a:pt x="26136" y="48884"/>
                  </a:cubicBezTo>
                  <a:cubicBezTo>
                    <a:pt x="26136" y="48633"/>
                    <a:pt x="26113" y="48382"/>
                    <a:pt x="26181" y="48154"/>
                  </a:cubicBezTo>
                  <a:cubicBezTo>
                    <a:pt x="26364" y="47583"/>
                    <a:pt x="26546" y="46944"/>
                    <a:pt x="27254" y="46830"/>
                  </a:cubicBezTo>
                  <a:cubicBezTo>
                    <a:pt x="27429" y="46802"/>
                    <a:pt x="27604" y="46783"/>
                    <a:pt x="27774" y="46783"/>
                  </a:cubicBezTo>
                  <a:close/>
                  <a:moveTo>
                    <a:pt x="30495" y="48268"/>
                  </a:moveTo>
                  <a:lnTo>
                    <a:pt x="30495" y="48268"/>
                  </a:lnTo>
                  <a:cubicBezTo>
                    <a:pt x="31089" y="48336"/>
                    <a:pt x="31682" y="48313"/>
                    <a:pt x="32253" y="48496"/>
                  </a:cubicBezTo>
                  <a:cubicBezTo>
                    <a:pt x="32230" y="48610"/>
                    <a:pt x="32298" y="48701"/>
                    <a:pt x="32344" y="48793"/>
                  </a:cubicBezTo>
                  <a:cubicBezTo>
                    <a:pt x="32413" y="48907"/>
                    <a:pt x="32458" y="49021"/>
                    <a:pt x="32458" y="49158"/>
                  </a:cubicBezTo>
                  <a:cubicBezTo>
                    <a:pt x="32458" y="49249"/>
                    <a:pt x="32458" y="49341"/>
                    <a:pt x="32413" y="49432"/>
                  </a:cubicBezTo>
                  <a:cubicBezTo>
                    <a:pt x="32367" y="49523"/>
                    <a:pt x="32321" y="49614"/>
                    <a:pt x="32253" y="49683"/>
                  </a:cubicBezTo>
                  <a:cubicBezTo>
                    <a:pt x="31982" y="49980"/>
                    <a:pt x="31724" y="50087"/>
                    <a:pt x="31473" y="50087"/>
                  </a:cubicBezTo>
                  <a:cubicBezTo>
                    <a:pt x="31069" y="50087"/>
                    <a:pt x="30684" y="49812"/>
                    <a:pt x="30290" y="49614"/>
                  </a:cubicBezTo>
                  <a:cubicBezTo>
                    <a:pt x="30655" y="49226"/>
                    <a:pt x="30632" y="48747"/>
                    <a:pt x="30495" y="48268"/>
                  </a:cubicBezTo>
                  <a:close/>
                  <a:moveTo>
                    <a:pt x="21274" y="47652"/>
                  </a:moveTo>
                  <a:lnTo>
                    <a:pt x="21274" y="47652"/>
                  </a:lnTo>
                  <a:cubicBezTo>
                    <a:pt x="21297" y="47674"/>
                    <a:pt x="21319" y="47674"/>
                    <a:pt x="21342" y="47697"/>
                  </a:cubicBezTo>
                  <a:cubicBezTo>
                    <a:pt x="21274" y="47880"/>
                    <a:pt x="21365" y="47994"/>
                    <a:pt x="21525" y="48085"/>
                  </a:cubicBezTo>
                  <a:cubicBezTo>
                    <a:pt x="21532" y="48093"/>
                    <a:pt x="21540" y="48095"/>
                    <a:pt x="21548" y="48095"/>
                  </a:cubicBezTo>
                  <a:cubicBezTo>
                    <a:pt x="21563" y="48095"/>
                    <a:pt x="21578" y="48085"/>
                    <a:pt x="21593" y="48085"/>
                  </a:cubicBezTo>
                  <a:cubicBezTo>
                    <a:pt x="21685" y="48656"/>
                    <a:pt x="21570" y="49226"/>
                    <a:pt x="21502" y="49797"/>
                  </a:cubicBezTo>
                  <a:cubicBezTo>
                    <a:pt x="21297" y="49866"/>
                    <a:pt x="21114" y="50025"/>
                    <a:pt x="20886" y="50094"/>
                  </a:cubicBezTo>
                  <a:cubicBezTo>
                    <a:pt x="20746" y="50139"/>
                    <a:pt x="20624" y="50159"/>
                    <a:pt x="20515" y="50159"/>
                  </a:cubicBezTo>
                  <a:cubicBezTo>
                    <a:pt x="19913" y="50159"/>
                    <a:pt x="19734" y="49534"/>
                    <a:pt x="19425" y="49090"/>
                  </a:cubicBezTo>
                  <a:cubicBezTo>
                    <a:pt x="19402" y="49067"/>
                    <a:pt x="19379" y="49067"/>
                    <a:pt x="19356" y="49044"/>
                  </a:cubicBezTo>
                  <a:cubicBezTo>
                    <a:pt x="19790" y="48291"/>
                    <a:pt x="20429" y="47811"/>
                    <a:pt x="21319" y="47743"/>
                  </a:cubicBezTo>
                  <a:cubicBezTo>
                    <a:pt x="21297" y="47697"/>
                    <a:pt x="21297" y="47674"/>
                    <a:pt x="21274" y="47652"/>
                  </a:cubicBezTo>
                  <a:close/>
                  <a:moveTo>
                    <a:pt x="13730" y="48913"/>
                  </a:moveTo>
                  <a:cubicBezTo>
                    <a:pt x="14003" y="48913"/>
                    <a:pt x="14212" y="49004"/>
                    <a:pt x="14312" y="49204"/>
                  </a:cubicBezTo>
                  <a:cubicBezTo>
                    <a:pt x="14609" y="49706"/>
                    <a:pt x="14381" y="50139"/>
                    <a:pt x="14038" y="50527"/>
                  </a:cubicBezTo>
                  <a:cubicBezTo>
                    <a:pt x="14038" y="50505"/>
                    <a:pt x="14038" y="50505"/>
                    <a:pt x="14015" y="50482"/>
                  </a:cubicBezTo>
                  <a:cubicBezTo>
                    <a:pt x="13787" y="50368"/>
                    <a:pt x="13536" y="50276"/>
                    <a:pt x="13285" y="50254"/>
                  </a:cubicBezTo>
                  <a:lnTo>
                    <a:pt x="13262" y="50254"/>
                  </a:lnTo>
                  <a:cubicBezTo>
                    <a:pt x="13216" y="49888"/>
                    <a:pt x="12897" y="49569"/>
                    <a:pt x="13011" y="49181"/>
                  </a:cubicBezTo>
                  <a:cubicBezTo>
                    <a:pt x="12988" y="49135"/>
                    <a:pt x="12965" y="49112"/>
                    <a:pt x="12943" y="49090"/>
                  </a:cubicBezTo>
                  <a:cubicBezTo>
                    <a:pt x="13232" y="48976"/>
                    <a:pt x="13503" y="48913"/>
                    <a:pt x="13730" y="48913"/>
                  </a:cubicBezTo>
                  <a:close/>
                  <a:moveTo>
                    <a:pt x="28852" y="50893"/>
                  </a:moveTo>
                  <a:cubicBezTo>
                    <a:pt x="28829" y="50916"/>
                    <a:pt x="28783" y="50938"/>
                    <a:pt x="28760" y="50961"/>
                  </a:cubicBezTo>
                  <a:cubicBezTo>
                    <a:pt x="28783" y="50916"/>
                    <a:pt x="28829" y="50893"/>
                    <a:pt x="28852" y="50893"/>
                  </a:cubicBezTo>
                  <a:close/>
                  <a:moveTo>
                    <a:pt x="38069" y="0"/>
                  </a:moveTo>
                  <a:cubicBezTo>
                    <a:pt x="37969" y="0"/>
                    <a:pt x="37871" y="6"/>
                    <a:pt x="37776" y="15"/>
                  </a:cubicBezTo>
                  <a:cubicBezTo>
                    <a:pt x="37662" y="38"/>
                    <a:pt x="37571" y="61"/>
                    <a:pt x="37480" y="106"/>
                  </a:cubicBezTo>
                  <a:cubicBezTo>
                    <a:pt x="36734" y="131"/>
                    <a:pt x="35989" y="138"/>
                    <a:pt x="35243" y="138"/>
                  </a:cubicBezTo>
                  <a:cubicBezTo>
                    <a:pt x="34214" y="138"/>
                    <a:pt x="33185" y="124"/>
                    <a:pt x="32157" y="124"/>
                  </a:cubicBezTo>
                  <a:cubicBezTo>
                    <a:pt x="31831" y="124"/>
                    <a:pt x="31506" y="126"/>
                    <a:pt x="31180" y="129"/>
                  </a:cubicBezTo>
                  <a:cubicBezTo>
                    <a:pt x="30975" y="152"/>
                    <a:pt x="30769" y="152"/>
                    <a:pt x="30586" y="243"/>
                  </a:cubicBezTo>
                  <a:cubicBezTo>
                    <a:pt x="30518" y="266"/>
                    <a:pt x="30495" y="312"/>
                    <a:pt x="30472" y="358"/>
                  </a:cubicBezTo>
                  <a:cubicBezTo>
                    <a:pt x="30410" y="170"/>
                    <a:pt x="30305" y="125"/>
                    <a:pt x="30187" y="125"/>
                  </a:cubicBezTo>
                  <a:cubicBezTo>
                    <a:pt x="30079" y="125"/>
                    <a:pt x="29959" y="164"/>
                    <a:pt x="29853" y="164"/>
                  </a:cubicBezTo>
                  <a:cubicBezTo>
                    <a:pt x="29822" y="164"/>
                    <a:pt x="29793" y="161"/>
                    <a:pt x="29765" y="152"/>
                  </a:cubicBezTo>
                  <a:lnTo>
                    <a:pt x="28852" y="152"/>
                  </a:lnTo>
                  <a:cubicBezTo>
                    <a:pt x="28601" y="152"/>
                    <a:pt x="28372" y="129"/>
                    <a:pt x="28121" y="129"/>
                  </a:cubicBezTo>
                  <a:cubicBezTo>
                    <a:pt x="27870" y="122"/>
                    <a:pt x="27617" y="119"/>
                    <a:pt x="27362" y="119"/>
                  </a:cubicBezTo>
                  <a:cubicBezTo>
                    <a:pt x="26853" y="119"/>
                    <a:pt x="26341" y="129"/>
                    <a:pt x="25839" y="129"/>
                  </a:cubicBezTo>
                  <a:lnTo>
                    <a:pt x="24287" y="129"/>
                  </a:lnTo>
                  <a:cubicBezTo>
                    <a:pt x="24132" y="124"/>
                    <a:pt x="23978" y="123"/>
                    <a:pt x="23824" y="123"/>
                  </a:cubicBezTo>
                  <a:cubicBezTo>
                    <a:pt x="23402" y="123"/>
                    <a:pt x="22980" y="136"/>
                    <a:pt x="22559" y="136"/>
                  </a:cubicBezTo>
                  <a:cubicBezTo>
                    <a:pt x="22404" y="136"/>
                    <a:pt x="22250" y="134"/>
                    <a:pt x="22095" y="129"/>
                  </a:cubicBezTo>
                  <a:cubicBezTo>
                    <a:pt x="22017" y="139"/>
                    <a:pt x="21938" y="142"/>
                    <a:pt x="21858" y="142"/>
                  </a:cubicBezTo>
                  <a:cubicBezTo>
                    <a:pt x="21657" y="142"/>
                    <a:pt x="21453" y="121"/>
                    <a:pt x="21254" y="121"/>
                  </a:cubicBezTo>
                  <a:cubicBezTo>
                    <a:pt x="20960" y="121"/>
                    <a:pt x="20676" y="168"/>
                    <a:pt x="20429" y="403"/>
                  </a:cubicBezTo>
                  <a:cubicBezTo>
                    <a:pt x="20406" y="472"/>
                    <a:pt x="20406" y="517"/>
                    <a:pt x="20406" y="563"/>
                  </a:cubicBezTo>
                  <a:cubicBezTo>
                    <a:pt x="20406" y="563"/>
                    <a:pt x="20406" y="563"/>
                    <a:pt x="20406" y="586"/>
                  </a:cubicBezTo>
                  <a:cubicBezTo>
                    <a:pt x="20338" y="631"/>
                    <a:pt x="20247" y="677"/>
                    <a:pt x="20155" y="700"/>
                  </a:cubicBezTo>
                  <a:cubicBezTo>
                    <a:pt x="20087" y="609"/>
                    <a:pt x="19996" y="517"/>
                    <a:pt x="19927" y="472"/>
                  </a:cubicBezTo>
                  <a:cubicBezTo>
                    <a:pt x="19668" y="228"/>
                    <a:pt x="19379" y="167"/>
                    <a:pt x="19080" y="167"/>
                  </a:cubicBezTo>
                  <a:cubicBezTo>
                    <a:pt x="18930" y="167"/>
                    <a:pt x="18778" y="183"/>
                    <a:pt x="18626" y="198"/>
                  </a:cubicBezTo>
                  <a:cubicBezTo>
                    <a:pt x="18509" y="217"/>
                    <a:pt x="18393" y="225"/>
                    <a:pt x="18278" y="225"/>
                  </a:cubicBezTo>
                  <a:cubicBezTo>
                    <a:pt x="17883" y="225"/>
                    <a:pt x="17493" y="137"/>
                    <a:pt x="17099" y="137"/>
                  </a:cubicBezTo>
                  <a:cubicBezTo>
                    <a:pt x="16932" y="137"/>
                    <a:pt x="16764" y="153"/>
                    <a:pt x="16595" y="198"/>
                  </a:cubicBezTo>
                  <a:cubicBezTo>
                    <a:pt x="16458" y="243"/>
                    <a:pt x="16366" y="289"/>
                    <a:pt x="16252" y="358"/>
                  </a:cubicBezTo>
                  <a:lnTo>
                    <a:pt x="16207" y="358"/>
                  </a:lnTo>
                  <a:cubicBezTo>
                    <a:pt x="16161" y="312"/>
                    <a:pt x="16115" y="243"/>
                    <a:pt x="16047" y="198"/>
                  </a:cubicBezTo>
                  <a:cubicBezTo>
                    <a:pt x="16001" y="266"/>
                    <a:pt x="15933" y="335"/>
                    <a:pt x="15864" y="380"/>
                  </a:cubicBezTo>
                  <a:lnTo>
                    <a:pt x="15887" y="403"/>
                  </a:lnTo>
                  <a:cubicBezTo>
                    <a:pt x="15887" y="403"/>
                    <a:pt x="15887" y="426"/>
                    <a:pt x="15887" y="426"/>
                  </a:cubicBezTo>
                  <a:lnTo>
                    <a:pt x="15864" y="426"/>
                  </a:lnTo>
                  <a:cubicBezTo>
                    <a:pt x="15841" y="380"/>
                    <a:pt x="15819" y="335"/>
                    <a:pt x="15773" y="312"/>
                  </a:cubicBezTo>
                  <a:cubicBezTo>
                    <a:pt x="15649" y="238"/>
                    <a:pt x="15519" y="197"/>
                    <a:pt x="15389" y="197"/>
                  </a:cubicBezTo>
                  <a:cubicBezTo>
                    <a:pt x="15279" y="197"/>
                    <a:pt x="15170" y="226"/>
                    <a:pt x="15065" y="289"/>
                  </a:cubicBezTo>
                  <a:cubicBezTo>
                    <a:pt x="14974" y="266"/>
                    <a:pt x="14905" y="266"/>
                    <a:pt x="14837" y="243"/>
                  </a:cubicBezTo>
                  <a:cubicBezTo>
                    <a:pt x="14723" y="243"/>
                    <a:pt x="14632" y="266"/>
                    <a:pt x="14517" y="289"/>
                  </a:cubicBezTo>
                  <a:cubicBezTo>
                    <a:pt x="13011" y="289"/>
                    <a:pt x="11505" y="335"/>
                    <a:pt x="9998" y="335"/>
                  </a:cubicBezTo>
                  <a:cubicBezTo>
                    <a:pt x="9907" y="221"/>
                    <a:pt x="9793" y="198"/>
                    <a:pt x="9678" y="198"/>
                  </a:cubicBezTo>
                  <a:cubicBezTo>
                    <a:pt x="9701" y="266"/>
                    <a:pt x="9747" y="289"/>
                    <a:pt x="9793" y="312"/>
                  </a:cubicBezTo>
                  <a:cubicBezTo>
                    <a:pt x="8971" y="312"/>
                    <a:pt x="8149" y="289"/>
                    <a:pt x="7327" y="243"/>
                  </a:cubicBezTo>
                  <a:cubicBezTo>
                    <a:pt x="7248" y="221"/>
                    <a:pt x="7168" y="209"/>
                    <a:pt x="7088" y="209"/>
                  </a:cubicBezTo>
                  <a:cubicBezTo>
                    <a:pt x="7008" y="209"/>
                    <a:pt x="6928" y="221"/>
                    <a:pt x="6848" y="243"/>
                  </a:cubicBezTo>
                  <a:cubicBezTo>
                    <a:pt x="6095" y="301"/>
                    <a:pt x="5347" y="312"/>
                    <a:pt x="4603" y="312"/>
                  </a:cubicBezTo>
                  <a:cubicBezTo>
                    <a:pt x="4106" y="312"/>
                    <a:pt x="3611" y="307"/>
                    <a:pt x="3116" y="307"/>
                  </a:cubicBezTo>
                  <a:cubicBezTo>
                    <a:pt x="2869" y="307"/>
                    <a:pt x="2622" y="308"/>
                    <a:pt x="2374" y="312"/>
                  </a:cubicBezTo>
                  <a:cubicBezTo>
                    <a:pt x="2321" y="314"/>
                    <a:pt x="2267" y="314"/>
                    <a:pt x="2214" y="314"/>
                  </a:cubicBezTo>
                  <a:cubicBezTo>
                    <a:pt x="1873" y="314"/>
                    <a:pt x="1529" y="286"/>
                    <a:pt x="1187" y="286"/>
                  </a:cubicBezTo>
                  <a:cubicBezTo>
                    <a:pt x="824" y="286"/>
                    <a:pt x="464" y="318"/>
                    <a:pt x="115" y="449"/>
                  </a:cubicBezTo>
                  <a:cubicBezTo>
                    <a:pt x="69" y="495"/>
                    <a:pt x="23" y="540"/>
                    <a:pt x="1" y="563"/>
                  </a:cubicBezTo>
                  <a:cubicBezTo>
                    <a:pt x="1" y="997"/>
                    <a:pt x="1" y="1430"/>
                    <a:pt x="1" y="1841"/>
                  </a:cubicBezTo>
                  <a:cubicBezTo>
                    <a:pt x="92" y="2754"/>
                    <a:pt x="320" y="3667"/>
                    <a:pt x="343" y="4580"/>
                  </a:cubicBezTo>
                  <a:cubicBezTo>
                    <a:pt x="343" y="5128"/>
                    <a:pt x="389" y="5699"/>
                    <a:pt x="480" y="6246"/>
                  </a:cubicBezTo>
                  <a:cubicBezTo>
                    <a:pt x="594" y="6657"/>
                    <a:pt x="503" y="7114"/>
                    <a:pt x="708" y="7502"/>
                  </a:cubicBezTo>
                  <a:cubicBezTo>
                    <a:pt x="617" y="7913"/>
                    <a:pt x="754" y="8324"/>
                    <a:pt x="731" y="8734"/>
                  </a:cubicBezTo>
                  <a:cubicBezTo>
                    <a:pt x="1005" y="9396"/>
                    <a:pt x="891" y="10127"/>
                    <a:pt x="1073" y="10789"/>
                  </a:cubicBezTo>
                  <a:cubicBezTo>
                    <a:pt x="1073" y="11222"/>
                    <a:pt x="1096" y="11633"/>
                    <a:pt x="1096" y="12067"/>
                  </a:cubicBezTo>
                  <a:cubicBezTo>
                    <a:pt x="1096" y="12318"/>
                    <a:pt x="1005" y="12592"/>
                    <a:pt x="1233" y="12797"/>
                  </a:cubicBezTo>
                  <a:cubicBezTo>
                    <a:pt x="1393" y="13140"/>
                    <a:pt x="1142" y="13573"/>
                    <a:pt x="1439" y="13893"/>
                  </a:cubicBezTo>
                  <a:cubicBezTo>
                    <a:pt x="1439" y="14076"/>
                    <a:pt x="1439" y="14258"/>
                    <a:pt x="1439" y="14441"/>
                  </a:cubicBezTo>
                  <a:cubicBezTo>
                    <a:pt x="1439" y="14441"/>
                    <a:pt x="1416" y="14464"/>
                    <a:pt x="1393" y="14509"/>
                  </a:cubicBezTo>
                  <a:cubicBezTo>
                    <a:pt x="1393" y="14532"/>
                    <a:pt x="1393" y="14578"/>
                    <a:pt x="1439" y="14623"/>
                  </a:cubicBezTo>
                  <a:cubicBezTo>
                    <a:pt x="1439" y="14692"/>
                    <a:pt x="1439" y="14737"/>
                    <a:pt x="1439" y="14806"/>
                  </a:cubicBezTo>
                  <a:cubicBezTo>
                    <a:pt x="1439" y="14806"/>
                    <a:pt x="1416" y="14829"/>
                    <a:pt x="1393" y="14874"/>
                  </a:cubicBezTo>
                  <a:cubicBezTo>
                    <a:pt x="1393" y="14920"/>
                    <a:pt x="1416" y="14943"/>
                    <a:pt x="1461" y="14989"/>
                  </a:cubicBezTo>
                  <a:cubicBezTo>
                    <a:pt x="1461" y="15057"/>
                    <a:pt x="1461" y="15103"/>
                    <a:pt x="1461" y="15171"/>
                  </a:cubicBezTo>
                  <a:cubicBezTo>
                    <a:pt x="1735" y="15879"/>
                    <a:pt x="1804" y="16609"/>
                    <a:pt x="1781" y="17362"/>
                  </a:cubicBezTo>
                  <a:cubicBezTo>
                    <a:pt x="1872" y="17865"/>
                    <a:pt x="1918" y="18390"/>
                    <a:pt x="2032" y="18892"/>
                  </a:cubicBezTo>
                  <a:cubicBezTo>
                    <a:pt x="2237" y="19896"/>
                    <a:pt x="2032" y="20946"/>
                    <a:pt x="2397" y="21927"/>
                  </a:cubicBezTo>
                  <a:cubicBezTo>
                    <a:pt x="2329" y="22430"/>
                    <a:pt x="2534" y="22909"/>
                    <a:pt x="2557" y="23388"/>
                  </a:cubicBezTo>
                  <a:cubicBezTo>
                    <a:pt x="2580" y="23457"/>
                    <a:pt x="2580" y="23502"/>
                    <a:pt x="2580" y="23571"/>
                  </a:cubicBezTo>
                  <a:cubicBezTo>
                    <a:pt x="2625" y="24005"/>
                    <a:pt x="2648" y="24415"/>
                    <a:pt x="2694" y="24849"/>
                  </a:cubicBezTo>
                  <a:cubicBezTo>
                    <a:pt x="2511" y="25169"/>
                    <a:pt x="2489" y="25465"/>
                    <a:pt x="2808" y="25694"/>
                  </a:cubicBezTo>
                  <a:cubicBezTo>
                    <a:pt x="2785" y="25739"/>
                    <a:pt x="2762" y="25785"/>
                    <a:pt x="2762" y="25853"/>
                  </a:cubicBezTo>
                  <a:cubicBezTo>
                    <a:pt x="2740" y="26013"/>
                    <a:pt x="2740" y="26196"/>
                    <a:pt x="2854" y="26333"/>
                  </a:cubicBezTo>
                  <a:cubicBezTo>
                    <a:pt x="2877" y="26356"/>
                    <a:pt x="2899" y="26356"/>
                    <a:pt x="2922" y="26378"/>
                  </a:cubicBezTo>
                  <a:cubicBezTo>
                    <a:pt x="2922" y="26629"/>
                    <a:pt x="2922" y="26903"/>
                    <a:pt x="2945" y="27154"/>
                  </a:cubicBezTo>
                  <a:cubicBezTo>
                    <a:pt x="2877" y="27542"/>
                    <a:pt x="2968" y="27953"/>
                    <a:pt x="2717" y="28319"/>
                  </a:cubicBezTo>
                  <a:lnTo>
                    <a:pt x="3059" y="28319"/>
                  </a:lnTo>
                  <a:lnTo>
                    <a:pt x="3082" y="28684"/>
                  </a:lnTo>
                  <a:cubicBezTo>
                    <a:pt x="3082" y="28684"/>
                    <a:pt x="3082" y="28684"/>
                    <a:pt x="3059" y="28707"/>
                  </a:cubicBezTo>
                  <a:cubicBezTo>
                    <a:pt x="2968" y="28752"/>
                    <a:pt x="2991" y="28821"/>
                    <a:pt x="3105" y="28843"/>
                  </a:cubicBezTo>
                  <a:cubicBezTo>
                    <a:pt x="3128" y="29232"/>
                    <a:pt x="2945" y="29620"/>
                    <a:pt x="3265" y="29962"/>
                  </a:cubicBezTo>
                  <a:cubicBezTo>
                    <a:pt x="3265" y="30076"/>
                    <a:pt x="3265" y="30190"/>
                    <a:pt x="3287" y="30304"/>
                  </a:cubicBezTo>
                  <a:cubicBezTo>
                    <a:pt x="3333" y="30784"/>
                    <a:pt x="3105" y="31309"/>
                    <a:pt x="3447" y="31788"/>
                  </a:cubicBezTo>
                  <a:lnTo>
                    <a:pt x="3470" y="31971"/>
                  </a:lnTo>
                  <a:cubicBezTo>
                    <a:pt x="3265" y="32039"/>
                    <a:pt x="3424" y="32199"/>
                    <a:pt x="3424" y="32313"/>
                  </a:cubicBezTo>
                  <a:cubicBezTo>
                    <a:pt x="3424" y="32313"/>
                    <a:pt x="3493" y="32359"/>
                    <a:pt x="3493" y="32359"/>
                  </a:cubicBezTo>
                  <a:cubicBezTo>
                    <a:pt x="3561" y="32541"/>
                    <a:pt x="3607" y="32701"/>
                    <a:pt x="3653" y="32884"/>
                  </a:cubicBezTo>
                  <a:cubicBezTo>
                    <a:pt x="3653" y="33180"/>
                    <a:pt x="3653" y="33500"/>
                    <a:pt x="3653" y="33797"/>
                  </a:cubicBezTo>
                  <a:cubicBezTo>
                    <a:pt x="3584" y="33797"/>
                    <a:pt x="3516" y="33797"/>
                    <a:pt x="3470" y="33774"/>
                  </a:cubicBezTo>
                  <a:lnTo>
                    <a:pt x="3470" y="33774"/>
                  </a:lnTo>
                  <a:cubicBezTo>
                    <a:pt x="3516" y="33842"/>
                    <a:pt x="3561" y="33911"/>
                    <a:pt x="3607" y="33979"/>
                  </a:cubicBezTo>
                  <a:lnTo>
                    <a:pt x="3675" y="33956"/>
                  </a:lnTo>
                  <a:cubicBezTo>
                    <a:pt x="3790" y="34504"/>
                    <a:pt x="3904" y="35052"/>
                    <a:pt x="4018" y="35623"/>
                  </a:cubicBezTo>
                  <a:cubicBezTo>
                    <a:pt x="4041" y="35600"/>
                    <a:pt x="4063" y="35600"/>
                    <a:pt x="4063" y="35600"/>
                  </a:cubicBezTo>
                  <a:lnTo>
                    <a:pt x="4063" y="35600"/>
                  </a:lnTo>
                  <a:cubicBezTo>
                    <a:pt x="4018" y="35645"/>
                    <a:pt x="3972" y="35714"/>
                    <a:pt x="3904" y="35782"/>
                  </a:cubicBezTo>
                  <a:cubicBezTo>
                    <a:pt x="3607" y="36467"/>
                    <a:pt x="3881" y="37129"/>
                    <a:pt x="4018" y="37814"/>
                  </a:cubicBezTo>
                  <a:cubicBezTo>
                    <a:pt x="4041" y="37905"/>
                    <a:pt x="4200" y="37974"/>
                    <a:pt x="4132" y="38133"/>
                  </a:cubicBezTo>
                  <a:cubicBezTo>
                    <a:pt x="4132" y="38156"/>
                    <a:pt x="4109" y="38202"/>
                    <a:pt x="4109" y="38248"/>
                  </a:cubicBezTo>
                  <a:cubicBezTo>
                    <a:pt x="4132" y="38270"/>
                    <a:pt x="4178" y="38316"/>
                    <a:pt x="4200" y="38339"/>
                  </a:cubicBezTo>
                  <a:cubicBezTo>
                    <a:pt x="4337" y="38499"/>
                    <a:pt x="4223" y="38727"/>
                    <a:pt x="4337" y="38909"/>
                  </a:cubicBezTo>
                  <a:cubicBezTo>
                    <a:pt x="4360" y="39252"/>
                    <a:pt x="4383" y="39617"/>
                    <a:pt x="4406" y="39959"/>
                  </a:cubicBezTo>
                  <a:lnTo>
                    <a:pt x="4543" y="40188"/>
                  </a:lnTo>
                  <a:cubicBezTo>
                    <a:pt x="4543" y="40553"/>
                    <a:pt x="4543" y="40918"/>
                    <a:pt x="4520" y="41283"/>
                  </a:cubicBezTo>
                  <a:cubicBezTo>
                    <a:pt x="4543" y="41443"/>
                    <a:pt x="4566" y="41626"/>
                    <a:pt x="4588" y="41785"/>
                  </a:cubicBezTo>
                  <a:cubicBezTo>
                    <a:pt x="4862" y="42310"/>
                    <a:pt x="4566" y="42950"/>
                    <a:pt x="4908" y="43452"/>
                  </a:cubicBezTo>
                  <a:cubicBezTo>
                    <a:pt x="4885" y="43908"/>
                    <a:pt x="4794" y="44365"/>
                    <a:pt x="5091" y="44753"/>
                  </a:cubicBezTo>
                  <a:cubicBezTo>
                    <a:pt x="4999" y="45734"/>
                    <a:pt x="5365" y="46693"/>
                    <a:pt x="5273" y="47674"/>
                  </a:cubicBezTo>
                  <a:lnTo>
                    <a:pt x="5456" y="48062"/>
                  </a:lnTo>
                  <a:cubicBezTo>
                    <a:pt x="5456" y="48587"/>
                    <a:pt x="5479" y="49090"/>
                    <a:pt x="5501" y="49614"/>
                  </a:cubicBezTo>
                  <a:cubicBezTo>
                    <a:pt x="5524" y="49637"/>
                    <a:pt x="5570" y="49660"/>
                    <a:pt x="5616" y="49683"/>
                  </a:cubicBezTo>
                  <a:cubicBezTo>
                    <a:pt x="5593" y="50048"/>
                    <a:pt x="5593" y="50391"/>
                    <a:pt x="5684" y="50756"/>
                  </a:cubicBezTo>
                  <a:cubicBezTo>
                    <a:pt x="5684" y="50938"/>
                    <a:pt x="5684" y="51121"/>
                    <a:pt x="5684" y="51281"/>
                  </a:cubicBezTo>
                  <a:cubicBezTo>
                    <a:pt x="6095" y="51418"/>
                    <a:pt x="6551" y="51258"/>
                    <a:pt x="6917" y="51486"/>
                  </a:cubicBezTo>
                  <a:cubicBezTo>
                    <a:pt x="7485" y="51731"/>
                    <a:pt x="8065" y="51792"/>
                    <a:pt x="8650" y="51792"/>
                  </a:cubicBezTo>
                  <a:cubicBezTo>
                    <a:pt x="9213" y="51792"/>
                    <a:pt x="9781" y="51736"/>
                    <a:pt x="10349" y="51736"/>
                  </a:cubicBezTo>
                  <a:cubicBezTo>
                    <a:pt x="10400" y="51736"/>
                    <a:pt x="10450" y="51736"/>
                    <a:pt x="10500" y="51737"/>
                  </a:cubicBezTo>
                  <a:cubicBezTo>
                    <a:pt x="10694" y="51705"/>
                    <a:pt x="10888" y="51673"/>
                    <a:pt x="11089" y="51673"/>
                  </a:cubicBezTo>
                  <a:cubicBezTo>
                    <a:pt x="11173" y="51673"/>
                    <a:pt x="11258" y="51678"/>
                    <a:pt x="11345" y="51692"/>
                  </a:cubicBezTo>
                  <a:cubicBezTo>
                    <a:pt x="11562" y="51714"/>
                    <a:pt x="11784" y="51726"/>
                    <a:pt x="12010" y="51726"/>
                  </a:cubicBezTo>
                  <a:cubicBezTo>
                    <a:pt x="12235" y="51726"/>
                    <a:pt x="12463" y="51714"/>
                    <a:pt x="12691" y="51692"/>
                  </a:cubicBezTo>
                  <a:cubicBezTo>
                    <a:pt x="12783" y="51669"/>
                    <a:pt x="12874" y="51646"/>
                    <a:pt x="12943" y="51623"/>
                  </a:cubicBezTo>
                  <a:cubicBezTo>
                    <a:pt x="13057" y="51577"/>
                    <a:pt x="13148" y="51532"/>
                    <a:pt x="13239" y="51486"/>
                  </a:cubicBezTo>
                  <a:lnTo>
                    <a:pt x="13696" y="51486"/>
                  </a:lnTo>
                  <a:cubicBezTo>
                    <a:pt x="13776" y="51559"/>
                    <a:pt x="13859" y="51583"/>
                    <a:pt x="13944" y="51583"/>
                  </a:cubicBezTo>
                  <a:cubicBezTo>
                    <a:pt x="14098" y="51583"/>
                    <a:pt x="14256" y="51501"/>
                    <a:pt x="14403" y="51486"/>
                  </a:cubicBezTo>
                  <a:cubicBezTo>
                    <a:pt x="14540" y="51372"/>
                    <a:pt x="14723" y="51418"/>
                    <a:pt x="14883" y="51349"/>
                  </a:cubicBezTo>
                  <a:cubicBezTo>
                    <a:pt x="14905" y="51349"/>
                    <a:pt x="14951" y="51326"/>
                    <a:pt x="14974" y="51326"/>
                  </a:cubicBezTo>
                  <a:cubicBezTo>
                    <a:pt x="16013" y="51406"/>
                    <a:pt x="17045" y="51441"/>
                    <a:pt x="18075" y="51441"/>
                  </a:cubicBezTo>
                  <a:cubicBezTo>
                    <a:pt x="19105" y="51441"/>
                    <a:pt x="20132" y="51406"/>
                    <a:pt x="21160" y="51349"/>
                  </a:cubicBezTo>
                  <a:lnTo>
                    <a:pt x="21525" y="51349"/>
                  </a:lnTo>
                  <a:cubicBezTo>
                    <a:pt x="21949" y="51309"/>
                    <a:pt x="22374" y="51285"/>
                    <a:pt x="22798" y="51285"/>
                  </a:cubicBezTo>
                  <a:cubicBezTo>
                    <a:pt x="23104" y="51285"/>
                    <a:pt x="23410" y="51298"/>
                    <a:pt x="23716" y="51326"/>
                  </a:cubicBezTo>
                  <a:cubicBezTo>
                    <a:pt x="23743" y="51366"/>
                    <a:pt x="23777" y="51391"/>
                    <a:pt x="23814" y="51391"/>
                  </a:cubicBezTo>
                  <a:cubicBezTo>
                    <a:pt x="23841" y="51391"/>
                    <a:pt x="23870" y="51378"/>
                    <a:pt x="23899" y="51349"/>
                  </a:cubicBezTo>
                  <a:cubicBezTo>
                    <a:pt x="24515" y="51326"/>
                    <a:pt x="25108" y="51326"/>
                    <a:pt x="25725" y="51304"/>
                  </a:cubicBezTo>
                  <a:lnTo>
                    <a:pt x="26455" y="51304"/>
                  </a:lnTo>
                  <a:cubicBezTo>
                    <a:pt x="26569" y="51367"/>
                    <a:pt x="26683" y="51416"/>
                    <a:pt x="26782" y="51416"/>
                  </a:cubicBezTo>
                  <a:cubicBezTo>
                    <a:pt x="26861" y="51416"/>
                    <a:pt x="26929" y="51385"/>
                    <a:pt x="26980" y="51304"/>
                  </a:cubicBezTo>
                  <a:cubicBezTo>
                    <a:pt x="27026" y="51281"/>
                    <a:pt x="27049" y="51281"/>
                    <a:pt x="27094" y="51281"/>
                  </a:cubicBezTo>
                  <a:cubicBezTo>
                    <a:pt x="27117" y="51258"/>
                    <a:pt x="27140" y="51258"/>
                    <a:pt x="27163" y="51235"/>
                  </a:cubicBezTo>
                  <a:cubicBezTo>
                    <a:pt x="27186" y="51258"/>
                    <a:pt x="27186" y="51281"/>
                    <a:pt x="27208" y="51304"/>
                  </a:cubicBezTo>
                  <a:lnTo>
                    <a:pt x="27368" y="51144"/>
                  </a:lnTo>
                  <a:cubicBezTo>
                    <a:pt x="27437" y="51121"/>
                    <a:pt x="27482" y="51121"/>
                    <a:pt x="27551" y="51121"/>
                  </a:cubicBezTo>
                  <a:cubicBezTo>
                    <a:pt x="27733" y="51121"/>
                    <a:pt x="27916" y="51098"/>
                    <a:pt x="28099" y="51098"/>
                  </a:cubicBezTo>
                  <a:cubicBezTo>
                    <a:pt x="28099" y="51098"/>
                    <a:pt x="28099" y="51167"/>
                    <a:pt x="28099" y="51167"/>
                  </a:cubicBezTo>
                  <a:cubicBezTo>
                    <a:pt x="28258" y="51144"/>
                    <a:pt x="28441" y="51121"/>
                    <a:pt x="28624" y="51121"/>
                  </a:cubicBezTo>
                  <a:cubicBezTo>
                    <a:pt x="28669" y="51189"/>
                    <a:pt x="28806" y="51281"/>
                    <a:pt x="28897" y="51326"/>
                  </a:cubicBezTo>
                  <a:cubicBezTo>
                    <a:pt x="29312" y="51397"/>
                    <a:pt x="29739" y="51438"/>
                    <a:pt x="30166" y="51438"/>
                  </a:cubicBezTo>
                  <a:cubicBezTo>
                    <a:pt x="30561" y="51438"/>
                    <a:pt x="30956" y="51403"/>
                    <a:pt x="31340" y="51326"/>
                  </a:cubicBezTo>
                  <a:cubicBezTo>
                    <a:pt x="31478" y="51296"/>
                    <a:pt x="31622" y="51288"/>
                    <a:pt x="31767" y="51288"/>
                  </a:cubicBezTo>
                  <a:cubicBezTo>
                    <a:pt x="31917" y="51288"/>
                    <a:pt x="32069" y="51296"/>
                    <a:pt x="32220" y="51296"/>
                  </a:cubicBezTo>
                  <a:cubicBezTo>
                    <a:pt x="32577" y="51296"/>
                    <a:pt x="32925" y="51250"/>
                    <a:pt x="33211" y="50938"/>
                  </a:cubicBezTo>
                  <a:cubicBezTo>
                    <a:pt x="33211" y="50413"/>
                    <a:pt x="33211" y="49866"/>
                    <a:pt x="33234" y="49341"/>
                  </a:cubicBezTo>
                  <a:cubicBezTo>
                    <a:pt x="33257" y="49318"/>
                    <a:pt x="33303" y="49295"/>
                    <a:pt x="33348" y="49272"/>
                  </a:cubicBezTo>
                  <a:cubicBezTo>
                    <a:pt x="33394" y="48724"/>
                    <a:pt x="33280" y="48154"/>
                    <a:pt x="33554" y="47629"/>
                  </a:cubicBezTo>
                  <a:cubicBezTo>
                    <a:pt x="33531" y="47560"/>
                    <a:pt x="33531" y="47515"/>
                    <a:pt x="33577" y="47469"/>
                  </a:cubicBezTo>
                  <a:cubicBezTo>
                    <a:pt x="33577" y="47355"/>
                    <a:pt x="33577" y="47241"/>
                    <a:pt x="33577" y="47127"/>
                  </a:cubicBezTo>
                  <a:cubicBezTo>
                    <a:pt x="33599" y="47127"/>
                    <a:pt x="33622" y="47104"/>
                    <a:pt x="33645" y="47058"/>
                  </a:cubicBezTo>
                  <a:cubicBezTo>
                    <a:pt x="33668" y="47012"/>
                    <a:pt x="33645" y="46990"/>
                    <a:pt x="33599" y="46944"/>
                  </a:cubicBezTo>
                  <a:lnTo>
                    <a:pt x="33599" y="46396"/>
                  </a:lnTo>
                  <a:cubicBezTo>
                    <a:pt x="33645" y="46328"/>
                    <a:pt x="33645" y="46259"/>
                    <a:pt x="33599" y="46214"/>
                  </a:cubicBezTo>
                  <a:cubicBezTo>
                    <a:pt x="33577" y="46145"/>
                    <a:pt x="33577" y="46077"/>
                    <a:pt x="33599" y="46031"/>
                  </a:cubicBezTo>
                  <a:cubicBezTo>
                    <a:pt x="33531" y="45689"/>
                    <a:pt x="33714" y="45392"/>
                    <a:pt x="33782" y="45095"/>
                  </a:cubicBezTo>
                  <a:cubicBezTo>
                    <a:pt x="33873" y="44981"/>
                    <a:pt x="33873" y="44867"/>
                    <a:pt x="33782" y="44753"/>
                  </a:cubicBezTo>
                  <a:cubicBezTo>
                    <a:pt x="33828" y="44387"/>
                    <a:pt x="33896" y="44022"/>
                    <a:pt x="33942" y="43657"/>
                  </a:cubicBezTo>
                  <a:cubicBezTo>
                    <a:pt x="33987" y="43338"/>
                    <a:pt x="33987" y="43018"/>
                    <a:pt x="34124" y="42744"/>
                  </a:cubicBezTo>
                  <a:cubicBezTo>
                    <a:pt x="34124" y="42242"/>
                    <a:pt x="34124" y="41763"/>
                    <a:pt x="34124" y="41283"/>
                  </a:cubicBezTo>
                  <a:cubicBezTo>
                    <a:pt x="34353" y="40964"/>
                    <a:pt x="34216" y="40576"/>
                    <a:pt x="34284" y="40210"/>
                  </a:cubicBezTo>
                  <a:cubicBezTo>
                    <a:pt x="34375" y="39777"/>
                    <a:pt x="34216" y="39297"/>
                    <a:pt x="34467" y="38887"/>
                  </a:cubicBezTo>
                  <a:cubicBezTo>
                    <a:pt x="34627" y="38111"/>
                    <a:pt x="34969" y="37380"/>
                    <a:pt x="34855" y="36558"/>
                  </a:cubicBezTo>
                  <a:cubicBezTo>
                    <a:pt x="34832" y="36421"/>
                    <a:pt x="34764" y="36285"/>
                    <a:pt x="34672" y="36170"/>
                  </a:cubicBezTo>
                  <a:cubicBezTo>
                    <a:pt x="34809" y="35440"/>
                    <a:pt x="34923" y="34710"/>
                    <a:pt x="35060" y="33979"/>
                  </a:cubicBezTo>
                  <a:cubicBezTo>
                    <a:pt x="35471" y="33660"/>
                    <a:pt x="35471" y="33294"/>
                    <a:pt x="35220" y="32884"/>
                  </a:cubicBezTo>
                  <a:cubicBezTo>
                    <a:pt x="35197" y="32587"/>
                    <a:pt x="35174" y="32290"/>
                    <a:pt x="35152" y="31971"/>
                  </a:cubicBezTo>
                  <a:cubicBezTo>
                    <a:pt x="35220" y="31811"/>
                    <a:pt x="35288" y="31628"/>
                    <a:pt x="35357" y="31446"/>
                  </a:cubicBezTo>
                  <a:lnTo>
                    <a:pt x="35425" y="31400"/>
                  </a:lnTo>
                  <a:cubicBezTo>
                    <a:pt x="35403" y="31331"/>
                    <a:pt x="35380" y="31263"/>
                    <a:pt x="35380" y="31194"/>
                  </a:cubicBezTo>
                  <a:cubicBezTo>
                    <a:pt x="35380" y="31012"/>
                    <a:pt x="35380" y="30852"/>
                    <a:pt x="35403" y="30692"/>
                  </a:cubicBezTo>
                  <a:cubicBezTo>
                    <a:pt x="35448" y="30624"/>
                    <a:pt x="35517" y="30555"/>
                    <a:pt x="35585" y="30510"/>
                  </a:cubicBezTo>
                  <a:cubicBezTo>
                    <a:pt x="35585" y="30190"/>
                    <a:pt x="35562" y="29893"/>
                    <a:pt x="35562" y="29574"/>
                  </a:cubicBezTo>
                  <a:cubicBezTo>
                    <a:pt x="35768" y="29483"/>
                    <a:pt x="35768" y="29346"/>
                    <a:pt x="35585" y="29232"/>
                  </a:cubicBezTo>
                  <a:cubicBezTo>
                    <a:pt x="35585" y="29163"/>
                    <a:pt x="35585" y="29095"/>
                    <a:pt x="35585" y="29049"/>
                  </a:cubicBezTo>
                  <a:cubicBezTo>
                    <a:pt x="35699" y="28843"/>
                    <a:pt x="35745" y="28661"/>
                    <a:pt x="35540" y="28501"/>
                  </a:cubicBezTo>
                  <a:cubicBezTo>
                    <a:pt x="35540" y="28478"/>
                    <a:pt x="35540" y="28478"/>
                    <a:pt x="35540" y="28455"/>
                  </a:cubicBezTo>
                  <a:cubicBezTo>
                    <a:pt x="35562" y="28478"/>
                    <a:pt x="35585" y="28501"/>
                    <a:pt x="35631" y="28501"/>
                  </a:cubicBezTo>
                  <a:cubicBezTo>
                    <a:pt x="35791" y="28273"/>
                    <a:pt x="35677" y="27999"/>
                    <a:pt x="35768" y="27771"/>
                  </a:cubicBezTo>
                  <a:cubicBezTo>
                    <a:pt x="35813" y="27702"/>
                    <a:pt x="35813" y="27657"/>
                    <a:pt x="35791" y="27588"/>
                  </a:cubicBezTo>
                  <a:cubicBezTo>
                    <a:pt x="35768" y="27520"/>
                    <a:pt x="35768" y="27474"/>
                    <a:pt x="35791" y="27406"/>
                  </a:cubicBezTo>
                  <a:cubicBezTo>
                    <a:pt x="35882" y="27040"/>
                    <a:pt x="35905" y="26675"/>
                    <a:pt x="35950" y="26310"/>
                  </a:cubicBezTo>
                  <a:cubicBezTo>
                    <a:pt x="35859" y="25055"/>
                    <a:pt x="36270" y="23868"/>
                    <a:pt x="36338" y="22658"/>
                  </a:cubicBezTo>
                  <a:cubicBezTo>
                    <a:pt x="36567" y="22430"/>
                    <a:pt x="36498" y="22156"/>
                    <a:pt x="36475" y="21882"/>
                  </a:cubicBezTo>
                  <a:cubicBezTo>
                    <a:pt x="36453" y="21836"/>
                    <a:pt x="36453" y="21790"/>
                    <a:pt x="36498" y="21745"/>
                  </a:cubicBezTo>
                  <a:cubicBezTo>
                    <a:pt x="36681" y="21311"/>
                    <a:pt x="36704" y="20900"/>
                    <a:pt x="36498" y="20489"/>
                  </a:cubicBezTo>
                  <a:cubicBezTo>
                    <a:pt x="36681" y="20352"/>
                    <a:pt x="36726" y="20147"/>
                    <a:pt x="36795" y="19964"/>
                  </a:cubicBezTo>
                  <a:cubicBezTo>
                    <a:pt x="36818" y="19873"/>
                    <a:pt x="36841" y="19805"/>
                    <a:pt x="36841" y="19713"/>
                  </a:cubicBezTo>
                  <a:cubicBezTo>
                    <a:pt x="36818" y="19280"/>
                    <a:pt x="36635" y="18869"/>
                    <a:pt x="36841" y="18435"/>
                  </a:cubicBezTo>
                  <a:cubicBezTo>
                    <a:pt x="36841" y="17887"/>
                    <a:pt x="36863" y="17340"/>
                    <a:pt x="37023" y="16815"/>
                  </a:cubicBezTo>
                  <a:lnTo>
                    <a:pt x="37115" y="16815"/>
                  </a:lnTo>
                  <a:cubicBezTo>
                    <a:pt x="37320" y="16792"/>
                    <a:pt x="37548" y="16815"/>
                    <a:pt x="37571" y="16518"/>
                  </a:cubicBezTo>
                  <a:cubicBezTo>
                    <a:pt x="37571" y="16404"/>
                    <a:pt x="37525" y="16267"/>
                    <a:pt x="37411" y="16244"/>
                  </a:cubicBezTo>
                  <a:cubicBezTo>
                    <a:pt x="37395" y="16241"/>
                    <a:pt x="37380" y="16240"/>
                    <a:pt x="37366" y="16240"/>
                  </a:cubicBezTo>
                  <a:cubicBezTo>
                    <a:pt x="37131" y="16240"/>
                    <a:pt x="37262" y="16589"/>
                    <a:pt x="37046" y="16632"/>
                  </a:cubicBezTo>
                  <a:cubicBezTo>
                    <a:pt x="37137" y="15719"/>
                    <a:pt x="37183" y="14783"/>
                    <a:pt x="37434" y="13893"/>
                  </a:cubicBezTo>
                  <a:cubicBezTo>
                    <a:pt x="37913" y="13482"/>
                    <a:pt x="37503" y="13003"/>
                    <a:pt x="37571" y="12569"/>
                  </a:cubicBezTo>
                  <a:cubicBezTo>
                    <a:pt x="37548" y="12523"/>
                    <a:pt x="37548" y="12478"/>
                    <a:pt x="37571" y="12432"/>
                  </a:cubicBezTo>
                  <a:cubicBezTo>
                    <a:pt x="37891" y="12021"/>
                    <a:pt x="37548" y="11519"/>
                    <a:pt x="37754" y="11085"/>
                  </a:cubicBezTo>
                  <a:cubicBezTo>
                    <a:pt x="37731" y="11040"/>
                    <a:pt x="37731" y="11017"/>
                    <a:pt x="37754" y="10971"/>
                  </a:cubicBezTo>
                  <a:cubicBezTo>
                    <a:pt x="37891" y="10857"/>
                    <a:pt x="37868" y="10743"/>
                    <a:pt x="37799" y="10606"/>
                  </a:cubicBezTo>
                  <a:cubicBezTo>
                    <a:pt x="37799" y="10560"/>
                    <a:pt x="37776" y="10492"/>
                    <a:pt x="37776" y="10424"/>
                  </a:cubicBezTo>
                  <a:cubicBezTo>
                    <a:pt x="37776" y="10309"/>
                    <a:pt x="37754" y="10172"/>
                    <a:pt x="37731" y="10058"/>
                  </a:cubicBezTo>
                  <a:cubicBezTo>
                    <a:pt x="37936" y="9396"/>
                    <a:pt x="37845" y="8689"/>
                    <a:pt x="38119" y="8027"/>
                  </a:cubicBezTo>
                  <a:cubicBezTo>
                    <a:pt x="38096" y="7525"/>
                    <a:pt x="38119" y="7023"/>
                    <a:pt x="38301" y="6543"/>
                  </a:cubicBezTo>
                  <a:cubicBezTo>
                    <a:pt x="38393" y="6703"/>
                    <a:pt x="38438" y="6886"/>
                    <a:pt x="38621" y="7000"/>
                  </a:cubicBezTo>
                  <a:cubicBezTo>
                    <a:pt x="38735" y="6612"/>
                    <a:pt x="38644" y="6383"/>
                    <a:pt x="38324" y="6224"/>
                  </a:cubicBezTo>
                  <a:cubicBezTo>
                    <a:pt x="38370" y="5014"/>
                    <a:pt x="38393" y="3781"/>
                    <a:pt x="38689" y="2572"/>
                  </a:cubicBezTo>
                  <a:cubicBezTo>
                    <a:pt x="38621" y="1841"/>
                    <a:pt x="38872" y="1134"/>
                    <a:pt x="38849" y="380"/>
                  </a:cubicBezTo>
                  <a:cubicBezTo>
                    <a:pt x="38918" y="335"/>
                    <a:pt x="38986" y="266"/>
                    <a:pt x="39032" y="198"/>
                  </a:cubicBezTo>
                  <a:lnTo>
                    <a:pt x="39032" y="198"/>
                  </a:lnTo>
                  <a:cubicBezTo>
                    <a:pt x="38963" y="221"/>
                    <a:pt x="38872" y="221"/>
                    <a:pt x="38781" y="221"/>
                  </a:cubicBezTo>
                  <a:cubicBezTo>
                    <a:pt x="38781" y="198"/>
                    <a:pt x="38758" y="175"/>
                    <a:pt x="38735" y="152"/>
                  </a:cubicBezTo>
                  <a:cubicBezTo>
                    <a:pt x="38667" y="84"/>
                    <a:pt x="38575" y="61"/>
                    <a:pt x="38484" y="38"/>
                  </a:cubicBezTo>
                  <a:cubicBezTo>
                    <a:pt x="38350" y="11"/>
                    <a:pt x="38209" y="0"/>
                    <a:pt x="380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" name="Google Shape;1312;p39"/>
            <p:cNvSpPr/>
            <p:nvPr/>
          </p:nvSpPr>
          <p:spPr>
            <a:xfrm rot="-799569">
              <a:off x="1348991" y="4019544"/>
              <a:ext cx="4575" cy="9150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" name="Google Shape;1313;p39"/>
            <p:cNvSpPr/>
            <p:nvPr/>
          </p:nvSpPr>
          <p:spPr>
            <a:xfrm rot="-799569">
              <a:off x="1715400" y="4364127"/>
              <a:ext cx="5725" cy="2175"/>
            </a:xfrm>
            <a:custGeom>
              <a:avLst/>
              <a:gdLst/>
              <a:ahLst/>
              <a:cxnLst/>
              <a:rect l="l" t="t" r="r" b="b"/>
              <a:pathLst>
                <a:path w="229" h="87" extrusionOk="0">
                  <a:moveTo>
                    <a:pt x="0" y="1"/>
                  </a:moveTo>
                  <a:cubicBezTo>
                    <a:pt x="34" y="58"/>
                    <a:pt x="74" y="87"/>
                    <a:pt x="114" y="87"/>
                  </a:cubicBezTo>
                  <a:cubicBezTo>
                    <a:pt x="154" y="87"/>
                    <a:pt x="194" y="58"/>
                    <a:pt x="2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" name="Google Shape;1314;p39"/>
            <p:cNvSpPr/>
            <p:nvPr/>
          </p:nvSpPr>
          <p:spPr>
            <a:xfrm rot="-799569">
              <a:off x="1724760" y="4361485"/>
              <a:ext cx="4575" cy="2450"/>
            </a:xfrm>
            <a:custGeom>
              <a:avLst/>
              <a:gdLst/>
              <a:ahLst/>
              <a:cxnLst/>
              <a:rect l="l" t="t" r="r" b="b"/>
              <a:pathLst>
                <a:path w="183" h="98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14" y="23"/>
                    <a:pt x="46" y="23"/>
                    <a:pt x="0" y="23"/>
                  </a:cubicBezTo>
                  <a:cubicBezTo>
                    <a:pt x="23" y="69"/>
                    <a:pt x="52" y="97"/>
                    <a:pt x="83" y="97"/>
                  </a:cubicBezTo>
                  <a:cubicBezTo>
                    <a:pt x="114" y="97"/>
                    <a:pt x="149" y="69"/>
                    <a:pt x="1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" name="Google Shape;1315;p39"/>
            <p:cNvSpPr/>
            <p:nvPr/>
          </p:nvSpPr>
          <p:spPr>
            <a:xfrm rot="-799569">
              <a:off x="1285309" y="3564886"/>
              <a:ext cx="20001" cy="12575"/>
            </a:xfrm>
            <a:custGeom>
              <a:avLst/>
              <a:gdLst/>
              <a:ahLst/>
              <a:cxnLst/>
              <a:rect l="l" t="t" r="r" b="b"/>
              <a:pathLst>
                <a:path w="800" h="503" extrusionOk="0">
                  <a:moveTo>
                    <a:pt x="160" y="0"/>
                  </a:moveTo>
                  <a:cubicBezTo>
                    <a:pt x="114" y="91"/>
                    <a:pt x="46" y="183"/>
                    <a:pt x="0" y="274"/>
                  </a:cubicBezTo>
                  <a:cubicBezTo>
                    <a:pt x="183" y="457"/>
                    <a:pt x="434" y="502"/>
                    <a:pt x="685" y="502"/>
                  </a:cubicBezTo>
                  <a:cubicBezTo>
                    <a:pt x="731" y="457"/>
                    <a:pt x="776" y="411"/>
                    <a:pt x="799" y="342"/>
                  </a:cubicBezTo>
                  <a:cubicBezTo>
                    <a:pt x="799" y="274"/>
                    <a:pt x="776" y="205"/>
                    <a:pt x="753" y="137"/>
                  </a:cubicBezTo>
                  <a:cubicBezTo>
                    <a:pt x="685" y="46"/>
                    <a:pt x="594" y="23"/>
                    <a:pt x="5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" name="Google Shape;1316;p39"/>
            <p:cNvSpPr/>
            <p:nvPr/>
          </p:nvSpPr>
          <p:spPr>
            <a:xfrm rot="-799569">
              <a:off x="1301072" y="3616298"/>
              <a:ext cx="14850" cy="13725"/>
            </a:xfrm>
            <a:custGeom>
              <a:avLst/>
              <a:gdLst/>
              <a:ahLst/>
              <a:cxnLst/>
              <a:rect l="l" t="t" r="r" b="b"/>
              <a:pathLst>
                <a:path w="594" h="549" extrusionOk="0">
                  <a:moveTo>
                    <a:pt x="343" y="1"/>
                  </a:moveTo>
                  <a:cubicBezTo>
                    <a:pt x="114" y="24"/>
                    <a:pt x="0" y="138"/>
                    <a:pt x="23" y="389"/>
                  </a:cubicBezTo>
                  <a:cubicBezTo>
                    <a:pt x="137" y="434"/>
                    <a:pt x="251" y="503"/>
                    <a:pt x="365" y="549"/>
                  </a:cubicBezTo>
                  <a:cubicBezTo>
                    <a:pt x="343" y="366"/>
                    <a:pt x="594" y="183"/>
                    <a:pt x="3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" name="Google Shape;1317;p39"/>
            <p:cNvSpPr/>
            <p:nvPr/>
          </p:nvSpPr>
          <p:spPr>
            <a:xfrm rot="-799569">
              <a:off x="1395199" y="3505817"/>
              <a:ext cx="11425" cy="9825"/>
            </a:xfrm>
            <a:custGeom>
              <a:avLst/>
              <a:gdLst/>
              <a:ahLst/>
              <a:cxnLst/>
              <a:rect l="l" t="t" r="r" b="b"/>
              <a:pathLst>
                <a:path w="457" h="393" extrusionOk="0">
                  <a:moveTo>
                    <a:pt x="46" y="0"/>
                  </a:moveTo>
                  <a:cubicBezTo>
                    <a:pt x="23" y="46"/>
                    <a:pt x="23" y="114"/>
                    <a:pt x="0" y="183"/>
                  </a:cubicBezTo>
                  <a:cubicBezTo>
                    <a:pt x="0" y="323"/>
                    <a:pt x="53" y="392"/>
                    <a:pt x="173" y="392"/>
                  </a:cubicBezTo>
                  <a:cubicBezTo>
                    <a:pt x="190" y="392"/>
                    <a:pt x="209" y="391"/>
                    <a:pt x="228" y="388"/>
                  </a:cubicBezTo>
                  <a:cubicBezTo>
                    <a:pt x="457" y="251"/>
                    <a:pt x="251" y="137"/>
                    <a:pt x="228" y="23"/>
                  </a:cubicBezTo>
                  <a:cubicBezTo>
                    <a:pt x="160" y="0"/>
                    <a:pt x="114" y="0"/>
                    <a:pt x="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" name="Google Shape;1318;p39"/>
            <p:cNvSpPr/>
            <p:nvPr/>
          </p:nvSpPr>
          <p:spPr>
            <a:xfrm rot="-799569">
              <a:off x="1450338" y="3571818"/>
              <a:ext cx="17725" cy="15950"/>
            </a:xfrm>
            <a:custGeom>
              <a:avLst/>
              <a:gdLst/>
              <a:ahLst/>
              <a:cxnLst/>
              <a:rect l="l" t="t" r="r" b="b"/>
              <a:pathLst>
                <a:path w="709" h="638" extrusionOk="0">
                  <a:moveTo>
                    <a:pt x="112" y="1"/>
                  </a:moveTo>
                  <a:cubicBezTo>
                    <a:pt x="75" y="1"/>
                    <a:pt x="38" y="1"/>
                    <a:pt x="1" y="1"/>
                  </a:cubicBezTo>
                  <a:cubicBezTo>
                    <a:pt x="69" y="184"/>
                    <a:pt x="115" y="367"/>
                    <a:pt x="183" y="549"/>
                  </a:cubicBezTo>
                  <a:cubicBezTo>
                    <a:pt x="272" y="579"/>
                    <a:pt x="361" y="637"/>
                    <a:pt x="444" y="637"/>
                  </a:cubicBezTo>
                  <a:cubicBezTo>
                    <a:pt x="488" y="637"/>
                    <a:pt x="531" y="620"/>
                    <a:pt x="571" y="572"/>
                  </a:cubicBezTo>
                  <a:cubicBezTo>
                    <a:pt x="708" y="458"/>
                    <a:pt x="617" y="321"/>
                    <a:pt x="549" y="184"/>
                  </a:cubicBezTo>
                  <a:cubicBezTo>
                    <a:pt x="436" y="16"/>
                    <a:pt x="279" y="1"/>
                    <a:pt x="1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" name="Google Shape;1319;p39"/>
            <p:cNvSpPr/>
            <p:nvPr/>
          </p:nvSpPr>
          <p:spPr>
            <a:xfrm rot="-799569">
              <a:off x="1438780" y="3546926"/>
              <a:ext cx="13150" cy="13150"/>
            </a:xfrm>
            <a:custGeom>
              <a:avLst/>
              <a:gdLst/>
              <a:ahLst/>
              <a:cxnLst/>
              <a:rect l="l" t="t" r="r" b="b"/>
              <a:pathLst>
                <a:path w="526" h="526" extrusionOk="0">
                  <a:moveTo>
                    <a:pt x="388" y="1"/>
                  </a:moveTo>
                  <a:cubicBezTo>
                    <a:pt x="114" y="1"/>
                    <a:pt x="0" y="115"/>
                    <a:pt x="23" y="366"/>
                  </a:cubicBezTo>
                  <a:cubicBezTo>
                    <a:pt x="46" y="480"/>
                    <a:pt x="137" y="503"/>
                    <a:pt x="229" y="526"/>
                  </a:cubicBezTo>
                  <a:cubicBezTo>
                    <a:pt x="502" y="412"/>
                    <a:pt x="525" y="229"/>
                    <a:pt x="3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" name="Google Shape;1320;p39"/>
            <p:cNvSpPr/>
            <p:nvPr/>
          </p:nvSpPr>
          <p:spPr>
            <a:xfrm rot="-799569">
              <a:off x="1338267" y="3575736"/>
              <a:ext cx="14275" cy="12850"/>
            </a:xfrm>
            <a:custGeom>
              <a:avLst/>
              <a:gdLst/>
              <a:ahLst/>
              <a:cxnLst/>
              <a:rect l="l" t="t" r="r" b="b"/>
              <a:pathLst>
                <a:path w="571" h="514" extrusionOk="0">
                  <a:moveTo>
                    <a:pt x="278" y="1"/>
                  </a:moveTo>
                  <a:cubicBezTo>
                    <a:pt x="170" y="1"/>
                    <a:pt x="84" y="51"/>
                    <a:pt x="46" y="166"/>
                  </a:cubicBezTo>
                  <a:cubicBezTo>
                    <a:pt x="0" y="349"/>
                    <a:pt x="69" y="463"/>
                    <a:pt x="251" y="508"/>
                  </a:cubicBezTo>
                  <a:cubicBezTo>
                    <a:pt x="273" y="512"/>
                    <a:pt x="294" y="514"/>
                    <a:pt x="313" y="514"/>
                  </a:cubicBezTo>
                  <a:cubicBezTo>
                    <a:pt x="417" y="514"/>
                    <a:pt x="490" y="460"/>
                    <a:pt x="548" y="326"/>
                  </a:cubicBezTo>
                  <a:cubicBezTo>
                    <a:pt x="571" y="166"/>
                    <a:pt x="502" y="52"/>
                    <a:pt x="343" y="6"/>
                  </a:cubicBezTo>
                  <a:cubicBezTo>
                    <a:pt x="320" y="3"/>
                    <a:pt x="299" y="1"/>
                    <a:pt x="2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" name="Google Shape;1321;p39"/>
            <p:cNvSpPr/>
            <p:nvPr/>
          </p:nvSpPr>
          <p:spPr>
            <a:xfrm rot="-799569">
              <a:off x="1339761" y="3527992"/>
              <a:ext cx="20001" cy="16375"/>
            </a:xfrm>
            <a:custGeom>
              <a:avLst/>
              <a:gdLst/>
              <a:ahLst/>
              <a:cxnLst/>
              <a:rect l="l" t="t" r="r" b="b"/>
              <a:pathLst>
                <a:path w="800" h="655" extrusionOk="0">
                  <a:moveTo>
                    <a:pt x="252" y="0"/>
                  </a:moveTo>
                  <a:cubicBezTo>
                    <a:pt x="206" y="46"/>
                    <a:pt x="138" y="91"/>
                    <a:pt x="69" y="160"/>
                  </a:cubicBezTo>
                  <a:cubicBezTo>
                    <a:pt x="46" y="160"/>
                    <a:pt x="23" y="183"/>
                    <a:pt x="23" y="228"/>
                  </a:cubicBezTo>
                  <a:cubicBezTo>
                    <a:pt x="1" y="274"/>
                    <a:pt x="23" y="297"/>
                    <a:pt x="69" y="343"/>
                  </a:cubicBezTo>
                  <a:cubicBezTo>
                    <a:pt x="221" y="381"/>
                    <a:pt x="262" y="655"/>
                    <a:pt x="442" y="655"/>
                  </a:cubicBezTo>
                  <a:cubicBezTo>
                    <a:pt x="479" y="655"/>
                    <a:pt x="521" y="643"/>
                    <a:pt x="571" y="616"/>
                  </a:cubicBezTo>
                  <a:cubicBezTo>
                    <a:pt x="799" y="502"/>
                    <a:pt x="685" y="320"/>
                    <a:pt x="617" y="160"/>
                  </a:cubicBezTo>
                  <a:cubicBezTo>
                    <a:pt x="571" y="91"/>
                    <a:pt x="503" y="23"/>
                    <a:pt x="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" name="Google Shape;1322;p39"/>
            <p:cNvSpPr/>
            <p:nvPr/>
          </p:nvSpPr>
          <p:spPr>
            <a:xfrm rot="-799569">
              <a:off x="1387165" y="3558690"/>
              <a:ext cx="14850" cy="9175"/>
            </a:xfrm>
            <a:custGeom>
              <a:avLst/>
              <a:gdLst/>
              <a:ahLst/>
              <a:cxnLst/>
              <a:rect l="l" t="t" r="r" b="b"/>
              <a:pathLst>
                <a:path w="594" h="367" extrusionOk="0">
                  <a:moveTo>
                    <a:pt x="274" y="1"/>
                  </a:moveTo>
                  <a:cubicBezTo>
                    <a:pt x="172" y="1"/>
                    <a:pt x="81" y="34"/>
                    <a:pt x="46" y="123"/>
                  </a:cubicBezTo>
                  <a:cubicBezTo>
                    <a:pt x="0" y="237"/>
                    <a:pt x="92" y="328"/>
                    <a:pt x="229" y="351"/>
                  </a:cubicBezTo>
                  <a:cubicBezTo>
                    <a:pt x="274" y="359"/>
                    <a:pt x="320" y="366"/>
                    <a:pt x="363" y="366"/>
                  </a:cubicBezTo>
                  <a:cubicBezTo>
                    <a:pt x="449" y="366"/>
                    <a:pt x="525" y="336"/>
                    <a:pt x="571" y="214"/>
                  </a:cubicBezTo>
                  <a:cubicBezTo>
                    <a:pt x="594" y="54"/>
                    <a:pt x="457" y="32"/>
                    <a:pt x="366" y="9"/>
                  </a:cubicBezTo>
                  <a:cubicBezTo>
                    <a:pt x="335" y="4"/>
                    <a:pt x="304" y="1"/>
                    <a:pt x="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" name="Google Shape;1323;p39"/>
            <p:cNvSpPr/>
            <p:nvPr/>
          </p:nvSpPr>
          <p:spPr>
            <a:xfrm rot="-799569">
              <a:off x="1406056" y="3618058"/>
              <a:ext cx="22851" cy="14300"/>
            </a:xfrm>
            <a:custGeom>
              <a:avLst/>
              <a:gdLst/>
              <a:ahLst/>
              <a:cxnLst/>
              <a:rect l="l" t="t" r="r" b="b"/>
              <a:pathLst>
                <a:path w="914" h="572" extrusionOk="0">
                  <a:moveTo>
                    <a:pt x="685" y="1"/>
                  </a:moveTo>
                  <a:cubicBezTo>
                    <a:pt x="0" y="183"/>
                    <a:pt x="571" y="389"/>
                    <a:pt x="685" y="571"/>
                  </a:cubicBezTo>
                  <a:cubicBezTo>
                    <a:pt x="776" y="526"/>
                    <a:pt x="845" y="457"/>
                    <a:pt x="913" y="411"/>
                  </a:cubicBezTo>
                  <a:cubicBezTo>
                    <a:pt x="890" y="252"/>
                    <a:pt x="845" y="92"/>
                    <a:pt x="6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" name="Google Shape;1324;p39"/>
            <p:cNvSpPr/>
            <p:nvPr/>
          </p:nvSpPr>
          <p:spPr>
            <a:xfrm rot="-799569">
              <a:off x="1370899" y="3629425"/>
              <a:ext cx="11425" cy="8000"/>
            </a:xfrm>
            <a:custGeom>
              <a:avLst/>
              <a:gdLst/>
              <a:ahLst/>
              <a:cxnLst/>
              <a:rect l="l" t="t" r="r" b="b"/>
              <a:pathLst>
                <a:path w="457" h="320" extrusionOk="0">
                  <a:moveTo>
                    <a:pt x="206" y="0"/>
                  </a:moveTo>
                  <a:cubicBezTo>
                    <a:pt x="114" y="0"/>
                    <a:pt x="23" y="46"/>
                    <a:pt x="23" y="160"/>
                  </a:cubicBezTo>
                  <a:cubicBezTo>
                    <a:pt x="0" y="251"/>
                    <a:pt x="69" y="297"/>
                    <a:pt x="206" y="320"/>
                  </a:cubicBezTo>
                  <a:cubicBezTo>
                    <a:pt x="251" y="297"/>
                    <a:pt x="388" y="274"/>
                    <a:pt x="388" y="205"/>
                  </a:cubicBezTo>
                  <a:cubicBezTo>
                    <a:pt x="457" y="69"/>
                    <a:pt x="343" y="0"/>
                    <a:pt x="2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" name="Google Shape;1325;p39"/>
            <p:cNvSpPr/>
            <p:nvPr/>
          </p:nvSpPr>
          <p:spPr>
            <a:xfrm rot="-799569">
              <a:off x="1180042" y="3538941"/>
              <a:ext cx="2875" cy="4600"/>
            </a:xfrm>
            <a:custGeom>
              <a:avLst/>
              <a:gdLst/>
              <a:ahLst/>
              <a:cxnLst/>
              <a:rect l="l" t="t" r="r" b="b"/>
              <a:pathLst>
                <a:path w="115" h="184" extrusionOk="0">
                  <a:moveTo>
                    <a:pt x="115" y="1"/>
                  </a:moveTo>
                  <a:cubicBezTo>
                    <a:pt x="0" y="69"/>
                    <a:pt x="0" y="115"/>
                    <a:pt x="115" y="183"/>
                  </a:cubicBezTo>
                  <a:cubicBezTo>
                    <a:pt x="115" y="115"/>
                    <a:pt x="115" y="69"/>
                    <a:pt x="1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" name="Google Shape;1326;p39"/>
            <p:cNvSpPr/>
            <p:nvPr/>
          </p:nvSpPr>
          <p:spPr>
            <a:xfrm rot="-799569">
              <a:off x="1284649" y="3355934"/>
              <a:ext cx="113578" cy="126753"/>
            </a:xfrm>
            <a:custGeom>
              <a:avLst/>
              <a:gdLst/>
              <a:ahLst/>
              <a:cxnLst/>
              <a:rect l="l" t="t" r="r" b="b"/>
              <a:pathLst>
                <a:path w="4543" h="5070" extrusionOk="0">
                  <a:moveTo>
                    <a:pt x="3529" y="0"/>
                  </a:moveTo>
                  <a:cubicBezTo>
                    <a:pt x="3352" y="0"/>
                    <a:pt x="3285" y="169"/>
                    <a:pt x="3218" y="556"/>
                  </a:cubicBezTo>
                  <a:cubicBezTo>
                    <a:pt x="3150" y="876"/>
                    <a:pt x="3218" y="1241"/>
                    <a:pt x="3013" y="1515"/>
                  </a:cubicBezTo>
                  <a:cubicBezTo>
                    <a:pt x="2853" y="2245"/>
                    <a:pt x="2442" y="2839"/>
                    <a:pt x="2123" y="3501"/>
                  </a:cubicBezTo>
                  <a:cubicBezTo>
                    <a:pt x="2054" y="3660"/>
                    <a:pt x="1917" y="3820"/>
                    <a:pt x="1712" y="3820"/>
                  </a:cubicBezTo>
                  <a:cubicBezTo>
                    <a:pt x="1461" y="3797"/>
                    <a:pt x="1415" y="3546"/>
                    <a:pt x="1347" y="3364"/>
                  </a:cubicBezTo>
                  <a:cubicBezTo>
                    <a:pt x="1187" y="2816"/>
                    <a:pt x="1141" y="2245"/>
                    <a:pt x="1004" y="1698"/>
                  </a:cubicBezTo>
                  <a:cubicBezTo>
                    <a:pt x="959" y="1652"/>
                    <a:pt x="959" y="1583"/>
                    <a:pt x="982" y="1515"/>
                  </a:cubicBezTo>
                  <a:cubicBezTo>
                    <a:pt x="1004" y="1401"/>
                    <a:pt x="1004" y="1264"/>
                    <a:pt x="982" y="1150"/>
                  </a:cubicBezTo>
                  <a:lnTo>
                    <a:pt x="1027" y="967"/>
                  </a:lnTo>
                  <a:cubicBezTo>
                    <a:pt x="1119" y="853"/>
                    <a:pt x="1119" y="716"/>
                    <a:pt x="1004" y="602"/>
                  </a:cubicBezTo>
                  <a:cubicBezTo>
                    <a:pt x="859" y="359"/>
                    <a:pt x="724" y="70"/>
                    <a:pt x="470" y="70"/>
                  </a:cubicBezTo>
                  <a:cubicBezTo>
                    <a:pt x="367" y="70"/>
                    <a:pt x="244" y="118"/>
                    <a:pt x="91" y="237"/>
                  </a:cubicBezTo>
                  <a:cubicBezTo>
                    <a:pt x="0" y="1561"/>
                    <a:pt x="69" y="2862"/>
                    <a:pt x="548" y="4140"/>
                  </a:cubicBezTo>
                  <a:cubicBezTo>
                    <a:pt x="756" y="4717"/>
                    <a:pt x="1303" y="5069"/>
                    <a:pt x="1871" y="5069"/>
                  </a:cubicBezTo>
                  <a:cubicBezTo>
                    <a:pt x="2111" y="5069"/>
                    <a:pt x="2355" y="5006"/>
                    <a:pt x="2579" y="4870"/>
                  </a:cubicBezTo>
                  <a:cubicBezTo>
                    <a:pt x="3059" y="4573"/>
                    <a:pt x="3218" y="4071"/>
                    <a:pt x="3561" y="3706"/>
                  </a:cubicBezTo>
                  <a:cubicBezTo>
                    <a:pt x="3584" y="3044"/>
                    <a:pt x="3880" y="2451"/>
                    <a:pt x="4086" y="1834"/>
                  </a:cubicBezTo>
                  <a:cubicBezTo>
                    <a:pt x="4542" y="1309"/>
                    <a:pt x="4154" y="762"/>
                    <a:pt x="4109" y="237"/>
                  </a:cubicBezTo>
                  <a:cubicBezTo>
                    <a:pt x="3834" y="85"/>
                    <a:pt x="3654" y="0"/>
                    <a:pt x="3529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" name="Google Shape;1327;p39"/>
            <p:cNvSpPr/>
            <p:nvPr/>
          </p:nvSpPr>
          <p:spPr>
            <a:xfrm rot="-799569">
              <a:off x="1790627" y="3236655"/>
              <a:ext cx="105603" cy="127753"/>
            </a:xfrm>
            <a:custGeom>
              <a:avLst/>
              <a:gdLst/>
              <a:ahLst/>
              <a:cxnLst/>
              <a:rect l="l" t="t" r="r" b="b"/>
              <a:pathLst>
                <a:path w="4224" h="5110" extrusionOk="0">
                  <a:moveTo>
                    <a:pt x="3607" y="1"/>
                  </a:moveTo>
                  <a:cubicBezTo>
                    <a:pt x="3288" y="23"/>
                    <a:pt x="3265" y="297"/>
                    <a:pt x="3242" y="548"/>
                  </a:cubicBezTo>
                  <a:cubicBezTo>
                    <a:pt x="3219" y="731"/>
                    <a:pt x="3197" y="914"/>
                    <a:pt x="3174" y="1073"/>
                  </a:cubicBezTo>
                  <a:cubicBezTo>
                    <a:pt x="2991" y="2009"/>
                    <a:pt x="2854" y="2945"/>
                    <a:pt x="2284" y="3721"/>
                  </a:cubicBezTo>
                  <a:cubicBezTo>
                    <a:pt x="2238" y="3790"/>
                    <a:pt x="2169" y="3858"/>
                    <a:pt x="2124" y="3904"/>
                  </a:cubicBezTo>
                  <a:cubicBezTo>
                    <a:pt x="2032" y="3949"/>
                    <a:pt x="1987" y="4018"/>
                    <a:pt x="1964" y="4109"/>
                  </a:cubicBezTo>
                  <a:cubicBezTo>
                    <a:pt x="1759" y="4041"/>
                    <a:pt x="1576" y="3972"/>
                    <a:pt x="1371" y="3904"/>
                  </a:cubicBezTo>
                  <a:cubicBezTo>
                    <a:pt x="1302" y="3242"/>
                    <a:pt x="1325" y="2534"/>
                    <a:pt x="1028" y="1895"/>
                  </a:cubicBezTo>
                  <a:cubicBezTo>
                    <a:pt x="960" y="1598"/>
                    <a:pt x="846" y="1279"/>
                    <a:pt x="1051" y="982"/>
                  </a:cubicBezTo>
                  <a:cubicBezTo>
                    <a:pt x="1028" y="868"/>
                    <a:pt x="1005" y="731"/>
                    <a:pt x="982" y="640"/>
                  </a:cubicBezTo>
                  <a:cubicBezTo>
                    <a:pt x="876" y="405"/>
                    <a:pt x="809" y="110"/>
                    <a:pt x="521" y="110"/>
                  </a:cubicBezTo>
                  <a:cubicBezTo>
                    <a:pt x="501" y="110"/>
                    <a:pt x="480" y="112"/>
                    <a:pt x="457" y="115"/>
                  </a:cubicBezTo>
                  <a:cubicBezTo>
                    <a:pt x="92" y="160"/>
                    <a:pt x="92" y="480"/>
                    <a:pt x="92" y="754"/>
                  </a:cubicBezTo>
                  <a:cubicBezTo>
                    <a:pt x="69" y="1439"/>
                    <a:pt x="1" y="2146"/>
                    <a:pt x="184" y="2808"/>
                  </a:cubicBezTo>
                  <a:cubicBezTo>
                    <a:pt x="389" y="3493"/>
                    <a:pt x="435" y="4269"/>
                    <a:pt x="1028" y="4817"/>
                  </a:cubicBezTo>
                  <a:cubicBezTo>
                    <a:pt x="1420" y="5009"/>
                    <a:pt x="1742" y="5109"/>
                    <a:pt x="2023" y="5109"/>
                  </a:cubicBezTo>
                  <a:cubicBezTo>
                    <a:pt x="2511" y="5109"/>
                    <a:pt x="2874" y="4807"/>
                    <a:pt x="3265" y="4155"/>
                  </a:cubicBezTo>
                  <a:cubicBezTo>
                    <a:pt x="3425" y="3904"/>
                    <a:pt x="3562" y="3630"/>
                    <a:pt x="3607" y="3333"/>
                  </a:cubicBezTo>
                  <a:cubicBezTo>
                    <a:pt x="3653" y="3059"/>
                    <a:pt x="3699" y="2785"/>
                    <a:pt x="3927" y="2603"/>
                  </a:cubicBezTo>
                  <a:cubicBezTo>
                    <a:pt x="3995" y="2169"/>
                    <a:pt x="4041" y="1758"/>
                    <a:pt x="4087" y="1347"/>
                  </a:cubicBezTo>
                  <a:cubicBezTo>
                    <a:pt x="4110" y="1073"/>
                    <a:pt x="4224" y="799"/>
                    <a:pt x="4155" y="526"/>
                  </a:cubicBezTo>
                  <a:cubicBezTo>
                    <a:pt x="4087" y="252"/>
                    <a:pt x="3927" y="1"/>
                    <a:pt x="3607" y="1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" name="Google Shape;1328;p39"/>
            <p:cNvSpPr/>
            <p:nvPr/>
          </p:nvSpPr>
          <p:spPr>
            <a:xfrm rot="-799569">
              <a:off x="1537171" y="3297370"/>
              <a:ext cx="126128" cy="161204"/>
            </a:xfrm>
            <a:custGeom>
              <a:avLst/>
              <a:gdLst/>
              <a:ahLst/>
              <a:cxnLst/>
              <a:rect l="l" t="t" r="r" b="b"/>
              <a:pathLst>
                <a:path w="5045" h="6448" extrusionOk="0">
                  <a:moveTo>
                    <a:pt x="3926" y="4531"/>
                  </a:moveTo>
                  <a:cubicBezTo>
                    <a:pt x="3926" y="4531"/>
                    <a:pt x="3926" y="4531"/>
                    <a:pt x="3949" y="4554"/>
                  </a:cubicBezTo>
                  <a:lnTo>
                    <a:pt x="3926" y="4554"/>
                  </a:lnTo>
                  <a:cubicBezTo>
                    <a:pt x="3926" y="4554"/>
                    <a:pt x="3926" y="4531"/>
                    <a:pt x="3926" y="4531"/>
                  </a:cubicBezTo>
                  <a:close/>
                  <a:moveTo>
                    <a:pt x="4503" y="1"/>
                  </a:moveTo>
                  <a:cubicBezTo>
                    <a:pt x="4394" y="1"/>
                    <a:pt x="4286" y="45"/>
                    <a:pt x="4177" y="172"/>
                  </a:cubicBezTo>
                  <a:cubicBezTo>
                    <a:pt x="3903" y="696"/>
                    <a:pt x="3858" y="1244"/>
                    <a:pt x="4040" y="1815"/>
                  </a:cubicBezTo>
                  <a:cubicBezTo>
                    <a:pt x="4040" y="1883"/>
                    <a:pt x="4017" y="1952"/>
                    <a:pt x="4017" y="2020"/>
                  </a:cubicBezTo>
                  <a:cubicBezTo>
                    <a:pt x="4017" y="2066"/>
                    <a:pt x="4017" y="2089"/>
                    <a:pt x="4017" y="2112"/>
                  </a:cubicBezTo>
                  <a:cubicBezTo>
                    <a:pt x="3949" y="2294"/>
                    <a:pt x="3949" y="2477"/>
                    <a:pt x="3926" y="2659"/>
                  </a:cubicBezTo>
                  <a:cubicBezTo>
                    <a:pt x="3903" y="2705"/>
                    <a:pt x="3903" y="2751"/>
                    <a:pt x="3880" y="2819"/>
                  </a:cubicBezTo>
                  <a:cubicBezTo>
                    <a:pt x="3835" y="2888"/>
                    <a:pt x="3812" y="2956"/>
                    <a:pt x="3812" y="3025"/>
                  </a:cubicBezTo>
                  <a:cubicBezTo>
                    <a:pt x="3812" y="3070"/>
                    <a:pt x="3812" y="3116"/>
                    <a:pt x="3812" y="3162"/>
                  </a:cubicBezTo>
                  <a:cubicBezTo>
                    <a:pt x="3721" y="3390"/>
                    <a:pt x="3675" y="3595"/>
                    <a:pt x="3629" y="3846"/>
                  </a:cubicBezTo>
                  <a:cubicBezTo>
                    <a:pt x="3606" y="3892"/>
                    <a:pt x="3561" y="3961"/>
                    <a:pt x="3538" y="4006"/>
                  </a:cubicBezTo>
                  <a:cubicBezTo>
                    <a:pt x="3515" y="4075"/>
                    <a:pt x="3469" y="4143"/>
                    <a:pt x="3447" y="4212"/>
                  </a:cubicBezTo>
                  <a:cubicBezTo>
                    <a:pt x="3401" y="4349"/>
                    <a:pt x="3378" y="4485"/>
                    <a:pt x="3287" y="4600"/>
                  </a:cubicBezTo>
                  <a:cubicBezTo>
                    <a:pt x="3287" y="4622"/>
                    <a:pt x="3264" y="4668"/>
                    <a:pt x="3241" y="4691"/>
                  </a:cubicBezTo>
                  <a:cubicBezTo>
                    <a:pt x="3196" y="4737"/>
                    <a:pt x="3150" y="4805"/>
                    <a:pt x="3127" y="4874"/>
                  </a:cubicBezTo>
                  <a:cubicBezTo>
                    <a:pt x="3081" y="4919"/>
                    <a:pt x="3059" y="4988"/>
                    <a:pt x="3013" y="5033"/>
                  </a:cubicBezTo>
                  <a:cubicBezTo>
                    <a:pt x="2922" y="5216"/>
                    <a:pt x="2739" y="5262"/>
                    <a:pt x="2556" y="5284"/>
                  </a:cubicBezTo>
                  <a:cubicBezTo>
                    <a:pt x="1712" y="5079"/>
                    <a:pt x="1141" y="4280"/>
                    <a:pt x="1118" y="3070"/>
                  </a:cubicBezTo>
                  <a:cubicBezTo>
                    <a:pt x="1096" y="2157"/>
                    <a:pt x="845" y="1290"/>
                    <a:pt x="753" y="400"/>
                  </a:cubicBezTo>
                  <a:cubicBezTo>
                    <a:pt x="702" y="92"/>
                    <a:pt x="676" y="15"/>
                    <a:pt x="445" y="15"/>
                  </a:cubicBezTo>
                  <a:cubicBezTo>
                    <a:pt x="368" y="15"/>
                    <a:pt x="268" y="23"/>
                    <a:pt x="137" y="35"/>
                  </a:cubicBezTo>
                  <a:cubicBezTo>
                    <a:pt x="23" y="879"/>
                    <a:pt x="0" y="1701"/>
                    <a:pt x="114" y="2545"/>
                  </a:cubicBezTo>
                  <a:cubicBezTo>
                    <a:pt x="160" y="2819"/>
                    <a:pt x="114" y="3139"/>
                    <a:pt x="114" y="3436"/>
                  </a:cubicBezTo>
                  <a:cubicBezTo>
                    <a:pt x="205" y="3687"/>
                    <a:pt x="274" y="3938"/>
                    <a:pt x="388" y="4189"/>
                  </a:cubicBezTo>
                  <a:cubicBezTo>
                    <a:pt x="616" y="4805"/>
                    <a:pt x="845" y="5421"/>
                    <a:pt x="1324" y="5923"/>
                  </a:cubicBezTo>
                  <a:cubicBezTo>
                    <a:pt x="1656" y="6270"/>
                    <a:pt x="2022" y="6448"/>
                    <a:pt x="2422" y="6448"/>
                  </a:cubicBezTo>
                  <a:cubicBezTo>
                    <a:pt x="2681" y="6448"/>
                    <a:pt x="2954" y="6373"/>
                    <a:pt x="3241" y="6220"/>
                  </a:cubicBezTo>
                  <a:cubicBezTo>
                    <a:pt x="4063" y="5718"/>
                    <a:pt x="4405" y="4919"/>
                    <a:pt x="4519" y="3983"/>
                  </a:cubicBezTo>
                  <a:cubicBezTo>
                    <a:pt x="4930" y="2933"/>
                    <a:pt x="5044" y="1815"/>
                    <a:pt x="5044" y="696"/>
                  </a:cubicBezTo>
                  <a:cubicBezTo>
                    <a:pt x="5044" y="628"/>
                    <a:pt x="5044" y="582"/>
                    <a:pt x="5044" y="514"/>
                  </a:cubicBezTo>
                  <a:cubicBezTo>
                    <a:pt x="5044" y="400"/>
                    <a:pt x="5022" y="286"/>
                    <a:pt x="4999" y="172"/>
                  </a:cubicBezTo>
                  <a:cubicBezTo>
                    <a:pt x="4834" y="103"/>
                    <a:pt x="4668" y="1"/>
                    <a:pt x="4503" y="1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" name="Google Shape;1329;p39"/>
            <p:cNvSpPr/>
            <p:nvPr/>
          </p:nvSpPr>
          <p:spPr>
            <a:xfrm rot="-799569">
              <a:off x="1547929" y="3334371"/>
              <a:ext cx="4600" cy="9150"/>
            </a:xfrm>
            <a:custGeom>
              <a:avLst/>
              <a:gdLst/>
              <a:ahLst/>
              <a:cxnLst/>
              <a:rect l="l" t="t" r="r" b="b"/>
              <a:pathLst>
                <a:path w="184" h="366" extrusionOk="0">
                  <a:moveTo>
                    <a:pt x="183" y="1"/>
                  </a:moveTo>
                  <a:cubicBezTo>
                    <a:pt x="1" y="115"/>
                    <a:pt x="1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" name="Google Shape;1330;p39"/>
            <p:cNvSpPr/>
            <p:nvPr/>
          </p:nvSpPr>
          <p:spPr>
            <a:xfrm rot="-799569">
              <a:off x="927426" y="1662184"/>
              <a:ext cx="1197807" cy="2777850"/>
            </a:xfrm>
            <a:custGeom>
              <a:avLst/>
              <a:gdLst/>
              <a:ahLst/>
              <a:cxnLst/>
              <a:rect l="l" t="t" r="r" b="b"/>
              <a:pathLst>
                <a:path w="47911" h="111111" extrusionOk="0">
                  <a:moveTo>
                    <a:pt x="40743" y="1037"/>
                  </a:moveTo>
                  <a:lnTo>
                    <a:pt x="40743" y="1037"/>
                  </a:lnTo>
                  <a:cubicBezTo>
                    <a:pt x="40766" y="1060"/>
                    <a:pt x="40766" y="1083"/>
                    <a:pt x="40766" y="1106"/>
                  </a:cubicBezTo>
                  <a:lnTo>
                    <a:pt x="40743" y="1037"/>
                  </a:lnTo>
                  <a:close/>
                  <a:moveTo>
                    <a:pt x="38369" y="2544"/>
                  </a:moveTo>
                  <a:cubicBezTo>
                    <a:pt x="38392" y="2544"/>
                    <a:pt x="38415" y="2566"/>
                    <a:pt x="38415" y="2566"/>
                  </a:cubicBezTo>
                  <a:cubicBezTo>
                    <a:pt x="38415" y="2566"/>
                    <a:pt x="38369" y="2544"/>
                    <a:pt x="38369" y="2544"/>
                  </a:cubicBezTo>
                  <a:close/>
                  <a:moveTo>
                    <a:pt x="35790" y="4689"/>
                  </a:moveTo>
                  <a:lnTo>
                    <a:pt x="35813" y="4712"/>
                  </a:lnTo>
                  <a:cubicBezTo>
                    <a:pt x="35790" y="4712"/>
                    <a:pt x="35790" y="4712"/>
                    <a:pt x="35767" y="4689"/>
                  </a:cubicBezTo>
                  <a:close/>
                  <a:moveTo>
                    <a:pt x="37730" y="5397"/>
                  </a:moveTo>
                  <a:lnTo>
                    <a:pt x="37730" y="5397"/>
                  </a:lnTo>
                  <a:cubicBezTo>
                    <a:pt x="37707" y="5420"/>
                    <a:pt x="37685" y="5443"/>
                    <a:pt x="37685" y="5465"/>
                  </a:cubicBezTo>
                  <a:lnTo>
                    <a:pt x="37662" y="5465"/>
                  </a:lnTo>
                  <a:cubicBezTo>
                    <a:pt x="37684" y="5443"/>
                    <a:pt x="37707" y="5420"/>
                    <a:pt x="37730" y="5397"/>
                  </a:cubicBezTo>
                  <a:close/>
                  <a:moveTo>
                    <a:pt x="33667" y="8044"/>
                  </a:moveTo>
                  <a:lnTo>
                    <a:pt x="33462" y="8204"/>
                  </a:lnTo>
                  <a:cubicBezTo>
                    <a:pt x="33576" y="8204"/>
                    <a:pt x="33645" y="8136"/>
                    <a:pt x="33667" y="8044"/>
                  </a:cubicBezTo>
                  <a:close/>
                  <a:moveTo>
                    <a:pt x="42158" y="649"/>
                  </a:moveTo>
                  <a:cubicBezTo>
                    <a:pt x="42181" y="740"/>
                    <a:pt x="42227" y="809"/>
                    <a:pt x="42272" y="877"/>
                  </a:cubicBezTo>
                  <a:cubicBezTo>
                    <a:pt x="42364" y="1083"/>
                    <a:pt x="42478" y="1288"/>
                    <a:pt x="42592" y="1494"/>
                  </a:cubicBezTo>
                  <a:cubicBezTo>
                    <a:pt x="42387" y="1562"/>
                    <a:pt x="42227" y="1699"/>
                    <a:pt x="42158" y="1927"/>
                  </a:cubicBezTo>
                  <a:cubicBezTo>
                    <a:pt x="42158" y="1950"/>
                    <a:pt x="42158" y="1950"/>
                    <a:pt x="42158" y="1950"/>
                  </a:cubicBezTo>
                  <a:cubicBezTo>
                    <a:pt x="42136" y="1950"/>
                    <a:pt x="42113" y="1973"/>
                    <a:pt x="42090" y="1973"/>
                  </a:cubicBezTo>
                  <a:cubicBezTo>
                    <a:pt x="42067" y="1973"/>
                    <a:pt x="42044" y="1950"/>
                    <a:pt x="42021" y="1927"/>
                  </a:cubicBezTo>
                  <a:cubicBezTo>
                    <a:pt x="41839" y="1927"/>
                    <a:pt x="41725" y="1996"/>
                    <a:pt x="41611" y="2133"/>
                  </a:cubicBezTo>
                  <a:cubicBezTo>
                    <a:pt x="41588" y="2156"/>
                    <a:pt x="41565" y="2201"/>
                    <a:pt x="41542" y="2247"/>
                  </a:cubicBezTo>
                  <a:cubicBezTo>
                    <a:pt x="41268" y="2361"/>
                    <a:pt x="40994" y="2498"/>
                    <a:pt x="40743" y="2703"/>
                  </a:cubicBezTo>
                  <a:cubicBezTo>
                    <a:pt x="40652" y="2726"/>
                    <a:pt x="40583" y="2772"/>
                    <a:pt x="40561" y="2863"/>
                  </a:cubicBezTo>
                  <a:cubicBezTo>
                    <a:pt x="40492" y="2932"/>
                    <a:pt x="40446" y="3000"/>
                    <a:pt x="40378" y="3069"/>
                  </a:cubicBezTo>
                  <a:cubicBezTo>
                    <a:pt x="40378" y="3069"/>
                    <a:pt x="40378" y="3069"/>
                    <a:pt x="40378" y="3091"/>
                  </a:cubicBezTo>
                  <a:cubicBezTo>
                    <a:pt x="40359" y="3082"/>
                    <a:pt x="40340" y="3076"/>
                    <a:pt x="40320" y="3076"/>
                  </a:cubicBezTo>
                  <a:cubicBezTo>
                    <a:pt x="40291" y="3076"/>
                    <a:pt x="40258" y="3087"/>
                    <a:pt x="40218" y="3114"/>
                  </a:cubicBezTo>
                  <a:cubicBezTo>
                    <a:pt x="40076" y="3054"/>
                    <a:pt x="39951" y="3027"/>
                    <a:pt x="39840" y="3027"/>
                  </a:cubicBezTo>
                  <a:cubicBezTo>
                    <a:pt x="39488" y="3027"/>
                    <a:pt x="39279" y="3303"/>
                    <a:pt x="39123" y="3685"/>
                  </a:cubicBezTo>
                  <a:cubicBezTo>
                    <a:pt x="38826" y="3708"/>
                    <a:pt x="38575" y="3753"/>
                    <a:pt x="38575" y="4119"/>
                  </a:cubicBezTo>
                  <a:cubicBezTo>
                    <a:pt x="38490" y="4092"/>
                    <a:pt x="38411" y="4080"/>
                    <a:pt x="38337" y="4080"/>
                  </a:cubicBezTo>
                  <a:cubicBezTo>
                    <a:pt x="38034" y="4080"/>
                    <a:pt x="37814" y="4282"/>
                    <a:pt x="37593" y="4484"/>
                  </a:cubicBezTo>
                  <a:cubicBezTo>
                    <a:pt x="37502" y="4575"/>
                    <a:pt x="37411" y="4644"/>
                    <a:pt x="37319" y="4712"/>
                  </a:cubicBezTo>
                  <a:cubicBezTo>
                    <a:pt x="37205" y="4803"/>
                    <a:pt x="37068" y="4895"/>
                    <a:pt x="37091" y="5077"/>
                  </a:cubicBezTo>
                  <a:cubicBezTo>
                    <a:pt x="37091" y="5077"/>
                    <a:pt x="37091" y="5077"/>
                    <a:pt x="37114" y="5100"/>
                  </a:cubicBezTo>
                  <a:cubicBezTo>
                    <a:pt x="37091" y="5100"/>
                    <a:pt x="37068" y="5077"/>
                    <a:pt x="37046" y="5054"/>
                  </a:cubicBezTo>
                  <a:cubicBezTo>
                    <a:pt x="37023" y="5054"/>
                    <a:pt x="36977" y="5054"/>
                    <a:pt x="36954" y="5032"/>
                  </a:cubicBezTo>
                  <a:cubicBezTo>
                    <a:pt x="35744" y="5351"/>
                    <a:pt x="34877" y="6264"/>
                    <a:pt x="33850" y="6880"/>
                  </a:cubicBezTo>
                  <a:cubicBezTo>
                    <a:pt x="33759" y="6972"/>
                    <a:pt x="33667" y="7040"/>
                    <a:pt x="33553" y="7109"/>
                  </a:cubicBezTo>
                  <a:cubicBezTo>
                    <a:pt x="33416" y="7200"/>
                    <a:pt x="33302" y="7291"/>
                    <a:pt x="33165" y="7383"/>
                  </a:cubicBezTo>
                  <a:cubicBezTo>
                    <a:pt x="33074" y="7451"/>
                    <a:pt x="32960" y="7542"/>
                    <a:pt x="32891" y="7634"/>
                  </a:cubicBezTo>
                  <a:cubicBezTo>
                    <a:pt x="32846" y="7679"/>
                    <a:pt x="32823" y="7725"/>
                    <a:pt x="32823" y="7793"/>
                  </a:cubicBezTo>
                  <a:cubicBezTo>
                    <a:pt x="32800" y="7791"/>
                    <a:pt x="32778" y="7790"/>
                    <a:pt x="32756" y="7790"/>
                  </a:cubicBezTo>
                  <a:cubicBezTo>
                    <a:pt x="32560" y="7790"/>
                    <a:pt x="32405" y="7884"/>
                    <a:pt x="32343" y="8090"/>
                  </a:cubicBezTo>
                  <a:cubicBezTo>
                    <a:pt x="32314" y="8088"/>
                    <a:pt x="32285" y="8087"/>
                    <a:pt x="32257" y="8087"/>
                  </a:cubicBezTo>
                  <a:cubicBezTo>
                    <a:pt x="31987" y="8087"/>
                    <a:pt x="31814" y="8193"/>
                    <a:pt x="31773" y="8524"/>
                  </a:cubicBezTo>
                  <a:cubicBezTo>
                    <a:pt x="31736" y="8517"/>
                    <a:pt x="31700" y="8514"/>
                    <a:pt x="31666" y="8514"/>
                  </a:cubicBezTo>
                  <a:cubicBezTo>
                    <a:pt x="31468" y="8514"/>
                    <a:pt x="31316" y="8623"/>
                    <a:pt x="31179" y="8798"/>
                  </a:cubicBezTo>
                  <a:cubicBezTo>
                    <a:pt x="31157" y="8843"/>
                    <a:pt x="31134" y="8889"/>
                    <a:pt x="31111" y="8912"/>
                  </a:cubicBezTo>
                  <a:cubicBezTo>
                    <a:pt x="30814" y="8866"/>
                    <a:pt x="30517" y="8889"/>
                    <a:pt x="30221" y="8775"/>
                  </a:cubicBezTo>
                  <a:cubicBezTo>
                    <a:pt x="31020" y="8067"/>
                    <a:pt x="32115" y="7702"/>
                    <a:pt x="32777" y="6835"/>
                  </a:cubicBezTo>
                  <a:cubicBezTo>
                    <a:pt x="32754" y="6812"/>
                    <a:pt x="32732" y="6766"/>
                    <a:pt x="32732" y="6743"/>
                  </a:cubicBezTo>
                  <a:lnTo>
                    <a:pt x="32732" y="6743"/>
                  </a:lnTo>
                  <a:cubicBezTo>
                    <a:pt x="32732" y="6743"/>
                    <a:pt x="32754" y="6743"/>
                    <a:pt x="32754" y="6766"/>
                  </a:cubicBezTo>
                  <a:cubicBezTo>
                    <a:pt x="33257" y="6766"/>
                    <a:pt x="33645" y="6606"/>
                    <a:pt x="33827" y="6104"/>
                  </a:cubicBezTo>
                  <a:cubicBezTo>
                    <a:pt x="34649" y="6013"/>
                    <a:pt x="35151" y="5397"/>
                    <a:pt x="35813" y="4986"/>
                  </a:cubicBezTo>
                  <a:cubicBezTo>
                    <a:pt x="35859" y="4940"/>
                    <a:pt x="35881" y="4872"/>
                    <a:pt x="35881" y="4780"/>
                  </a:cubicBezTo>
                  <a:cubicBezTo>
                    <a:pt x="35927" y="4758"/>
                    <a:pt x="35881" y="4735"/>
                    <a:pt x="35836" y="4712"/>
                  </a:cubicBezTo>
                  <a:cubicBezTo>
                    <a:pt x="35950" y="4666"/>
                    <a:pt x="36064" y="4598"/>
                    <a:pt x="36132" y="4484"/>
                  </a:cubicBezTo>
                  <a:cubicBezTo>
                    <a:pt x="36155" y="4461"/>
                    <a:pt x="36178" y="4461"/>
                    <a:pt x="36224" y="4438"/>
                  </a:cubicBezTo>
                  <a:cubicBezTo>
                    <a:pt x="36224" y="4415"/>
                    <a:pt x="36247" y="4392"/>
                    <a:pt x="36269" y="4370"/>
                  </a:cubicBezTo>
                  <a:cubicBezTo>
                    <a:pt x="36298" y="4384"/>
                    <a:pt x="36324" y="4390"/>
                    <a:pt x="36347" y="4390"/>
                  </a:cubicBezTo>
                  <a:cubicBezTo>
                    <a:pt x="36435" y="4390"/>
                    <a:pt x="36489" y="4300"/>
                    <a:pt x="36543" y="4210"/>
                  </a:cubicBezTo>
                  <a:cubicBezTo>
                    <a:pt x="36566" y="4210"/>
                    <a:pt x="36566" y="4233"/>
                    <a:pt x="36589" y="4233"/>
                  </a:cubicBezTo>
                  <a:cubicBezTo>
                    <a:pt x="37319" y="4141"/>
                    <a:pt x="37936" y="3845"/>
                    <a:pt x="38278" y="3160"/>
                  </a:cubicBezTo>
                  <a:cubicBezTo>
                    <a:pt x="38255" y="3137"/>
                    <a:pt x="38255" y="3114"/>
                    <a:pt x="38255" y="3114"/>
                  </a:cubicBezTo>
                  <a:cubicBezTo>
                    <a:pt x="38392" y="3091"/>
                    <a:pt x="38506" y="3023"/>
                    <a:pt x="38598" y="2932"/>
                  </a:cubicBezTo>
                  <a:cubicBezTo>
                    <a:pt x="38803" y="2840"/>
                    <a:pt x="38986" y="2726"/>
                    <a:pt x="39123" y="2544"/>
                  </a:cubicBezTo>
                  <a:cubicBezTo>
                    <a:pt x="39328" y="2452"/>
                    <a:pt x="39533" y="2361"/>
                    <a:pt x="39670" y="2178"/>
                  </a:cubicBezTo>
                  <a:cubicBezTo>
                    <a:pt x="40173" y="1950"/>
                    <a:pt x="40629" y="1676"/>
                    <a:pt x="41040" y="1311"/>
                  </a:cubicBezTo>
                  <a:cubicBezTo>
                    <a:pt x="41108" y="1334"/>
                    <a:pt x="41177" y="1334"/>
                    <a:pt x="41268" y="1334"/>
                  </a:cubicBezTo>
                  <a:cubicBezTo>
                    <a:pt x="41633" y="1174"/>
                    <a:pt x="41976" y="1037"/>
                    <a:pt x="42158" y="649"/>
                  </a:cubicBezTo>
                  <a:close/>
                  <a:moveTo>
                    <a:pt x="29856" y="9049"/>
                  </a:moveTo>
                  <a:cubicBezTo>
                    <a:pt x="29924" y="9163"/>
                    <a:pt x="30015" y="9277"/>
                    <a:pt x="30152" y="9346"/>
                  </a:cubicBezTo>
                  <a:cubicBezTo>
                    <a:pt x="30175" y="9414"/>
                    <a:pt x="30198" y="9505"/>
                    <a:pt x="30198" y="9597"/>
                  </a:cubicBezTo>
                  <a:cubicBezTo>
                    <a:pt x="30175" y="9597"/>
                    <a:pt x="30129" y="9574"/>
                    <a:pt x="30107" y="9574"/>
                  </a:cubicBezTo>
                  <a:cubicBezTo>
                    <a:pt x="29970" y="9597"/>
                    <a:pt x="29810" y="9642"/>
                    <a:pt x="29719" y="9734"/>
                  </a:cubicBezTo>
                  <a:cubicBezTo>
                    <a:pt x="29559" y="9528"/>
                    <a:pt x="29353" y="9323"/>
                    <a:pt x="29787" y="9094"/>
                  </a:cubicBezTo>
                  <a:cubicBezTo>
                    <a:pt x="29810" y="9072"/>
                    <a:pt x="29833" y="9072"/>
                    <a:pt x="29856" y="9049"/>
                  </a:cubicBezTo>
                  <a:close/>
                  <a:moveTo>
                    <a:pt x="28828" y="10030"/>
                  </a:moveTo>
                  <a:lnTo>
                    <a:pt x="28828" y="10030"/>
                  </a:lnTo>
                  <a:cubicBezTo>
                    <a:pt x="28965" y="10099"/>
                    <a:pt x="29034" y="10190"/>
                    <a:pt x="29148" y="10281"/>
                  </a:cubicBezTo>
                  <a:cubicBezTo>
                    <a:pt x="29102" y="10304"/>
                    <a:pt x="29079" y="10350"/>
                    <a:pt x="29079" y="10373"/>
                  </a:cubicBezTo>
                  <a:cubicBezTo>
                    <a:pt x="28943" y="10304"/>
                    <a:pt x="28828" y="10236"/>
                    <a:pt x="28828" y="10030"/>
                  </a:cubicBezTo>
                  <a:close/>
                  <a:moveTo>
                    <a:pt x="27915" y="13386"/>
                  </a:moveTo>
                  <a:cubicBezTo>
                    <a:pt x="28007" y="13408"/>
                    <a:pt x="28075" y="13431"/>
                    <a:pt x="28166" y="13477"/>
                  </a:cubicBezTo>
                  <a:cubicBezTo>
                    <a:pt x="28189" y="13500"/>
                    <a:pt x="28212" y="13523"/>
                    <a:pt x="28212" y="13545"/>
                  </a:cubicBezTo>
                  <a:cubicBezTo>
                    <a:pt x="28258" y="13591"/>
                    <a:pt x="28303" y="13614"/>
                    <a:pt x="28349" y="13637"/>
                  </a:cubicBezTo>
                  <a:cubicBezTo>
                    <a:pt x="28326" y="13637"/>
                    <a:pt x="28326" y="13637"/>
                    <a:pt x="28303" y="13659"/>
                  </a:cubicBezTo>
                  <a:cubicBezTo>
                    <a:pt x="28007" y="14025"/>
                    <a:pt x="27915" y="14436"/>
                    <a:pt x="28052" y="14892"/>
                  </a:cubicBezTo>
                  <a:cubicBezTo>
                    <a:pt x="28075" y="14938"/>
                    <a:pt x="28098" y="14983"/>
                    <a:pt x="28121" y="15029"/>
                  </a:cubicBezTo>
                  <a:cubicBezTo>
                    <a:pt x="28121" y="15052"/>
                    <a:pt x="28121" y="15075"/>
                    <a:pt x="28144" y="15120"/>
                  </a:cubicBezTo>
                  <a:lnTo>
                    <a:pt x="28007" y="15120"/>
                  </a:lnTo>
                  <a:cubicBezTo>
                    <a:pt x="27641" y="15486"/>
                    <a:pt x="27733" y="15919"/>
                    <a:pt x="27870" y="16353"/>
                  </a:cubicBezTo>
                  <a:cubicBezTo>
                    <a:pt x="27893" y="16376"/>
                    <a:pt x="27915" y="16421"/>
                    <a:pt x="27938" y="16444"/>
                  </a:cubicBezTo>
                  <a:cubicBezTo>
                    <a:pt x="27915" y="16467"/>
                    <a:pt x="27915" y="16467"/>
                    <a:pt x="27893" y="16490"/>
                  </a:cubicBezTo>
                  <a:cubicBezTo>
                    <a:pt x="27824" y="16604"/>
                    <a:pt x="27801" y="16718"/>
                    <a:pt x="27778" y="16855"/>
                  </a:cubicBezTo>
                  <a:cubicBezTo>
                    <a:pt x="27778" y="16924"/>
                    <a:pt x="27778" y="17015"/>
                    <a:pt x="27778" y="17083"/>
                  </a:cubicBezTo>
                  <a:cubicBezTo>
                    <a:pt x="27756" y="17220"/>
                    <a:pt x="27756" y="17357"/>
                    <a:pt x="27756" y="17471"/>
                  </a:cubicBezTo>
                  <a:cubicBezTo>
                    <a:pt x="27756" y="17585"/>
                    <a:pt x="27778" y="17677"/>
                    <a:pt x="27778" y="17791"/>
                  </a:cubicBezTo>
                  <a:cubicBezTo>
                    <a:pt x="27733" y="18065"/>
                    <a:pt x="27710" y="18339"/>
                    <a:pt x="27664" y="18613"/>
                  </a:cubicBezTo>
                  <a:cubicBezTo>
                    <a:pt x="27664" y="18795"/>
                    <a:pt x="27641" y="18955"/>
                    <a:pt x="27641" y="19138"/>
                  </a:cubicBezTo>
                  <a:cubicBezTo>
                    <a:pt x="27596" y="19138"/>
                    <a:pt x="27573" y="19160"/>
                    <a:pt x="27550" y="19183"/>
                  </a:cubicBezTo>
                  <a:cubicBezTo>
                    <a:pt x="27459" y="19343"/>
                    <a:pt x="27459" y="19503"/>
                    <a:pt x="27573" y="19663"/>
                  </a:cubicBezTo>
                  <a:lnTo>
                    <a:pt x="27482" y="19663"/>
                  </a:lnTo>
                  <a:cubicBezTo>
                    <a:pt x="27094" y="20210"/>
                    <a:pt x="27116" y="20827"/>
                    <a:pt x="27185" y="21443"/>
                  </a:cubicBezTo>
                  <a:cubicBezTo>
                    <a:pt x="26751" y="21443"/>
                    <a:pt x="26957" y="20918"/>
                    <a:pt x="26706" y="20758"/>
                  </a:cubicBezTo>
                  <a:cubicBezTo>
                    <a:pt x="26797" y="20667"/>
                    <a:pt x="26797" y="20576"/>
                    <a:pt x="26728" y="20461"/>
                  </a:cubicBezTo>
                  <a:cubicBezTo>
                    <a:pt x="26728" y="20439"/>
                    <a:pt x="26728" y="20439"/>
                    <a:pt x="26728" y="20439"/>
                  </a:cubicBezTo>
                  <a:cubicBezTo>
                    <a:pt x="26751" y="20439"/>
                    <a:pt x="26797" y="20461"/>
                    <a:pt x="26843" y="20461"/>
                  </a:cubicBezTo>
                  <a:cubicBezTo>
                    <a:pt x="27276" y="19959"/>
                    <a:pt x="27185" y="19343"/>
                    <a:pt x="27208" y="18750"/>
                  </a:cubicBezTo>
                  <a:cubicBezTo>
                    <a:pt x="27116" y="18704"/>
                    <a:pt x="27048" y="18658"/>
                    <a:pt x="27002" y="18635"/>
                  </a:cubicBezTo>
                  <a:cubicBezTo>
                    <a:pt x="27025" y="18613"/>
                    <a:pt x="27025" y="18613"/>
                    <a:pt x="27048" y="18613"/>
                  </a:cubicBezTo>
                  <a:cubicBezTo>
                    <a:pt x="27048" y="18498"/>
                    <a:pt x="27048" y="18407"/>
                    <a:pt x="27048" y="18316"/>
                  </a:cubicBezTo>
                  <a:cubicBezTo>
                    <a:pt x="27116" y="18225"/>
                    <a:pt x="27208" y="18156"/>
                    <a:pt x="27253" y="18065"/>
                  </a:cubicBezTo>
                  <a:cubicBezTo>
                    <a:pt x="27482" y="17426"/>
                    <a:pt x="27596" y="16787"/>
                    <a:pt x="27390" y="16102"/>
                  </a:cubicBezTo>
                  <a:cubicBezTo>
                    <a:pt x="27368" y="16056"/>
                    <a:pt x="27322" y="16010"/>
                    <a:pt x="27299" y="15965"/>
                  </a:cubicBezTo>
                  <a:cubicBezTo>
                    <a:pt x="27345" y="15896"/>
                    <a:pt x="27345" y="15805"/>
                    <a:pt x="27299" y="15714"/>
                  </a:cubicBezTo>
                  <a:cubicBezTo>
                    <a:pt x="27299" y="15714"/>
                    <a:pt x="27276" y="15714"/>
                    <a:pt x="27276" y="15691"/>
                  </a:cubicBezTo>
                  <a:lnTo>
                    <a:pt x="27276" y="15691"/>
                  </a:lnTo>
                  <a:cubicBezTo>
                    <a:pt x="27322" y="15714"/>
                    <a:pt x="27345" y="15714"/>
                    <a:pt x="27390" y="15714"/>
                  </a:cubicBezTo>
                  <a:cubicBezTo>
                    <a:pt x="27824" y="15212"/>
                    <a:pt x="27733" y="14595"/>
                    <a:pt x="27756" y="14002"/>
                  </a:cubicBezTo>
                  <a:cubicBezTo>
                    <a:pt x="27687" y="13956"/>
                    <a:pt x="27664" y="13911"/>
                    <a:pt x="27619" y="13842"/>
                  </a:cubicBezTo>
                  <a:cubicBezTo>
                    <a:pt x="27664" y="13819"/>
                    <a:pt x="27710" y="13751"/>
                    <a:pt x="27710" y="13705"/>
                  </a:cubicBezTo>
                  <a:cubicBezTo>
                    <a:pt x="27733" y="13637"/>
                    <a:pt x="27756" y="13591"/>
                    <a:pt x="27778" y="13523"/>
                  </a:cubicBezTo>
                  <a:cubicBezTo>
                    <a:pt x="27824" y="13477"/>
                    <a:pt x="27870" y="13431"/>
                    <a:pt x="27915" y="13386"/>
                  </a:cubicBezTo>
                  <a:close/>
                  <a:moveTo>
                    <a:pt x="27345" y="23018"/>
                  </a:moveTo>
                  <a:lnTo>
                    <a:pt x="27345" y="23018"/>
                  </a:lnTo>
                  <a:cubicBezTo>
                    <a:pt x="27368" y="23041"/>
                    <a:pt x="27391" y="23041"/>
                    <a:pt x="27436" y="23064"/>
                  </a:cubicBezTo>
                  <a:lnTo>
                    <a:pt x="27413" y="23064"/>
                  </a:lnTo>
                  <a:cubicBezTo>
                    <a:pt x="27391" y="23041"/>
                    <a:pt x="27368" y="23041"/>
                    <a:pt x="27345" y="23018"/>
                  </a:cubicBezTo>
                  <a:close/>
                  <a:moveTo>
                    <a:pt x="25610" y="27195"/>
                  </a:moveTo>
                  <a:cubicBezTo>
                    <a:pt x="25610" y="27195"/>
                    <a:pt x="25610" y="27195"/>
                    <a:pt x="25587" y="27218"/>
                  </a:cubicBezTo>
                  <a:cubicBezTo>
                    <a:pt x="25587" y="27195"/>
                    <a:pt x="25610" y="27195"/>
                    <a:pt x="25610" y="27195"/>
                  </a:cubicBezTo>
                  <a:close/>
                  <a:moveTo>
                    <a:pt x="7464" y="30801"/>
                  </a:moveTo>
                  <a:cubicBezTo>
                    <a:pt x="7464" y="30824"/>
                    <a:pt x="7464" y="30824"/>
                    <a:pt x="7487" y="30824"/>
                  </a:cubicBezTo>
                  <a:lnTo>
                    <a:pt x="7464" y="30824"/>
                  </a:lnTo>
                  <a:cubicBezTo>
                    <a:pt x="7464" y="30824"/>
                    <a:pt x="7464" y="30824"/>
                    <a:pt x="7464" y="30801"/>
                  </a:cubicBezTo>
                  <a:close/>
                  <a:moveTo>
                    <a:pt x="24446" y="34008"/>
                  </a:moveTo>
                  <a:cubicBezTo>
                    <a:pt x="24440" y="34020"/>
                    <a:pt x="24435" y="34031"/>
                    <a:pt x="24423" y="34042"/>
                  </a:cubicBezTo>
                  <a:lnTo>
                    <a:pt x="24446" y="34008"/>
                  </a:lnTo>
                  <a:close/>
                  <a:moveTo>
                    <a:pt x="24149" y="38402"/>
                  </a:moveTo>
                  <a:cubicBezTo>
                    <a:pt x="24149" y="38425"/>
                    <a:pt x="24149" y="38425"/>
                    <a:pt x="24149" y="38425"/>
                  </a:cubicBezTo>
                  <a:lnTo>
                    <a:pt x="24104" y="38425"/>
                  </a:lnTo>
                  <a:cubicBezTo>
                    <a:pt x="24126" y="38425"/>
                    <a:pt x="24126" y="38425"/>
                    <a:pt x="24149" y="38402"/>
                  </a:cubicBezTo>
                  <a:close/>
                  <a:moveTo>
                    <a:pt x="2442" y="43949"/>
                  </a:moveTo>
                  <a:cubicBezTo>
                    <a:pt x="2442" y="43971"/>
                    <a:pt x="2465" y="43971"/>
                    <a:pt x="2465" y="43971"/>
                  </a:cubicBezTo>
                  <a:cubicBezTo>
                    <a:pt x="2465" y="43971"/>
                    <a:pt x="2442" y="43994"/>
                    <a:pt x="2420" y="43994"/>
                  </a:cubicBezTo>
                  <a:cubicBezTo>
                    <a:pt x="2442" y="43971"/>
                    <a:pt x="2442" y="43971"/>
                    <a:pt x="2442" y="43949"/>
                  </a:cubicBezTo>
                  <a:close/>
                  <a:moveTo>
                    <a:pt x="2237" y="46710"/>
                  </a:moveTo>
                  <a:cubicBezTo>
                    <a:pt x="2237" y="46710"/>
                    <a:pt x="2214" y="46733"/>
                    <a:pt x="2214" y="46733"/>
                  </a:cubicBezTo>
                  <a:cubicBezTo>
                    <a:pt x="2214" y="46733"/>
                    <a:pt x="2214" y="46710"/>
                    <a:pt x="2214" y="46710"/>
                  </a:cubicBezTo>
                  <a:close/>
                  <a:moveTo>
                    <a:pt x="28075" y="22539"/>
                  </a:moveTo>
                  <a:cubicBezTo>
                    <a:pt x="28121" y="22561"/>
                    <a:pt x="28166" y="22584"/>
                    <a:pt x="28235" y="22607"/>
                  </a:cubicBezTo>
                  <a:cubicBezTo>
                    <a:pt x="28793" y="22651"/>
                    <a:pt x="29361" y="22761"/>
                    <a:pt x="29926" y="22761"/>
                  </a:cubicBezTo>
                  <a:cubicBezTo>
                    <a:pt x="30239" y="22761"/>
                    <a:pt x="30551" y="22727"/>
                    <a:pt x="30860" y="22630"/>
                  </a:cubicBezTo>
                  <a:cubicBezTo>
                    <a:pt x="30883" y="22630"/>
                    <a:pt x="30883" y="22653"/>
                    <a:pt x="30883" y="22653"/>
                  </a:cubicBezTo>
                  <a:cubicBezTo>
                    <a:pt x="31042" y="22790"/>
                    <a:pt x="31248" y="22812"/>
                    <a:pt x="31430" y="22858"/>
                  </a:cubicBezTo>
                  <a:cubicBezTo>
                    <a:pt x="31453" y="22881"/>
                    <a:pt x="31499" y="22904"/>
                    <a:pt x="31522" y="22904"/>
                  </a:cubicBezTo>
                  <a:cubicBezTo>
                    <a:pt x="31590" y="22949"/>
                    <a:pt x="31659" y="22995"/>
                    <a:pt x="31704" y="23018"/>
                  </a:cubicBezTo>
                  <a:cubicBezTo>
                    <a:pt x="31773" y="23064"/>
                    <a:pt x="31819" y="23109"/>
                    <a:pt x="31887" y="23155"/>
                  </a:cubicBezTo>
                  <a:cubicBezTo>
                    <a:pt x="32001" y="23246"/>
                    <a:pt x="32092" y="23360"/>
                    <a:pt x="32207" y="23452"/>
                  </a:cubicBezTo>
                  <a:cubicBezTo>
                    <a:pt x="32709" y="23771"/>
                    <a:pt x="33257" y="23999"/>
                    <a:pt x="33736" y="24342"/>
                  </a:cubicBezTo>
                  <a:cubicBezTo>
                    <a:pt x="33892" y="24446"/>
                    <a:pt x="34062" y="24563"/>
                    <a:pt x="34254" y="24563"/>
                  </a:cubicBezTo>
                  <a:cubicBezTo>
                    <a:pt x="34315" y="24563"/>
                    <a:pt x="34378" y="24552"/>
                    <a:pt x="34443" y="24524"/>
                  </a:cubicBezTo>
                  <a:cubicBezTo>
                    <a:pt x="34626" y="24844"/>
                    <a:pt x="34946" y="25026"/>
                    <a:pt x="35197" y="25300"/>
                  </a:cubicBezTo>
                  <a:cubicBezTo>
                    <a:pt x="35562" y="25666"/>
                    <a:pt x="35973" y="25962"/>
                    <a:pt x="36384" y="26282"/>
                  </a:cubicBezTo>
                  <a:cubicBezTo>
                    <a:pt x="37662" y="27263"/>
                    <a:pt x="38552" y="28610"/>
                    <a:pt x="39739" y="29706"/>
                  </a:cubicBezTo>
                  <a:cubicBezTo>
                    <a:pt x="39785" y="29728"/>
                    <a:pt x="39830" y="29751"/>
                    <a:pt x="39876" y="29797"/>
                  </a:cubicBezTo>
                  <a:cubicBezTo>
                    <a:pt x="40036" y="30094"/>
                    <a:pt x="40218" y="30390"/>
                    <a:pt x="40424" y="30664"/>
                  </a:cubicBezTo>
                  <a:cubicBezTo>
                    <a:pt x="40469" y="30733"/>
                    <a:pt x="40515" y="30801"/>
                    <a:pt x="40561" y="30870"/>
                  </a:cubicBezTo>
                  <a:cubicBezTo>
                    <a:pt x="40606" y="30938"/>
                    <a:pt x="40629" y="31007"/>
                    <a:pt x="40698" y="31052"/>
                  </a:cubicBezTo>
                  <a:cubicBezTo>
                    <a:pt x="40720" y="31075"/>
                    <a:pt x="40743" y="31098"/>
                    <a:pt x="40766" y="31121"/>
                  </a:cubicBezTo>
                  <a:cubicBezTo>
                    <a:pt x="40812" y="31258"/>
                    <a:pt x="40880" y="31349"/>
                    <a:pt x="40994" y="31395"/>
                  </a:cubicBezTo>
                  <a:cubicBezTo>
                    <a:pt x="41017" y="31440"/>
                    <a:pt x="41040" y="31486"/>
                    <a:pt x="41063" y="31532"/>
                  </a:cubicBezTo>
                  <a:cubicBezTo>
                    <a:pt x="41108" y="31600"/>
                    <a:pt x="41131" y="31691"/>
                    <a:pt x="41154" y="31783"/>
                  </a:cubicBezTo>
                  <a:cubicBezTo>
                    <a:pt x="41177" y="31851"/>
                    <a:pt x="41200" y="31920"/>
                    <a:pt x="41245" y="31965"/>
                  </a:cubicBezTo>
                  <a:cubicBezTo>
                    <a:pt x="41268" y="32011"/>
                    <a:pt x="41314" y="32079"/>
                    <a:pt x="41359" y="32125"/>
                  </a:cubicBezTo>
                  <a:cubicBezTo>
                    <a:pt x="41382" y="32171"/>
                    <a:pt x="41428" y="32239"/>
                    <a:pt x="41451" y="32285"/>
                  </a:cubicBezTo>
                  <a:cubicBezTo>
                    <a:pt x="41496" y="32331"/>
                    <a:pt x="41519" y="32399"/>
                    <a:pt x="41542" y="32445"/>
                  </a:cubicBezTo>
                  <a:cubicBezTo>
                    <a:pt x="41588" y="32513"/>
                    <a:pt x="41611" y="32559"/>
                    <a:pt x="41633" y="32604"/>
                  </a:cubicBezTo>
                  <a:cubicBezTo>
                    <a:pt x="41679" y="32696"/>
                    <a:pt x="41725" y="32787"/>
                    <a:pt x="41770" y="32878"/>
                  </a:cubicBezTo>
                  <a:cubicBezTo>
                    <a:pt x="41793" y="32924"/>
                    <a:pt x="41816" y="32970"/>
                    <a:pt x="41862" y="33015"/>
                  </a:cubicBezTo>
                  <a:cubicBezTo>
                    <a:pt x="41884" y="33175"/>
                    <a:pt x="41930" y="33335"/>
                    <a:pt x="42044" y="33449"/>
                  </a:cubicBezTo>
                  <a:cubicBezTo>
                    <a:pt x="42067" y="33472"/>
                    <a:pt x="42067" y="33495"/>
                    <a:pt x="42067" y="33517"/>
                  </a:cubicBezTo>
                  <a:cubicBezTo>
                    <a:pt x="42090" y="33586"/>
                    <a:pt x="42113" y="33654"/>
                    <a:pt x="42158" y="33723"/>
                  </a:cubicBezTo>
                  <a:cubicBezTo>
                    <a:pt x="42204" y="33906"/>
                    <a:pt x="42227" y="34111"/>
                    <a:pt x="42364" y="34294"/>
                  </a:cubicBezTo>
                  <a:cubicBezTo>
                    <a:pt x="42409" y="34339"/>
                    <a:pt x="42478" y="34385"/>
                    <a:pt x="42546" y="34408"/>
                  </a:cubicBezTo>
                  <a:cubicBezTo>
                    <a:pt x="42364" y="35161"/>
                    <a:pt x="42843" y="35732"/>
                    <a:pt x="43094" y="36348"/>
                  </a:cubicBezTo>
                  <a:cubicBezTo>
                    <a:pt x="43186" y="36371"/>
                    <a:pt x="43277" y="36439"/>
                    <a:pt x="43322" y="36485"/>
                  </a:cubicBezTo>
                  <a:lnTo>
                    <a:pt x="43710" y="37809"/>
                  </a:lnTo>
                  <a:cubicBezTo>
                    <a:pt x="43665" y="38014"/>
                    <a:pt x="43665" y="38219"/>
                    <a:pt x="43642" y="38402"/>
                  </a:cubicBezTo>
                  <a:cubicBezTo>
                    <a:pt x="43665" y="38881"/>
                    <a:pt x="43733" y="39315"/>
                    <a:pt x="44053" y="39680"/>
                  </a:cubicBezTo>
                  <a:cubicBezTo>
                    <a:pt x="44099" y="39726"/>
                    <a:pt x="44167" y="39772"/>
                    <a:pt x="44235" y="39817"/>
                  </a:cubicBezTo>
                  <a:cubicBezTo>
                    <a:pt x="44258" y="40045"/>
                    <a:pt x="44258" y="40274"/>
                    <a:pt x="44281" y="40502"/>
                  </a:cubicBezTo>
                  <a:cubicBezTo>
                    <a:pt x="44441" y="40707"/>
                    <a:pt x="44418" y="40959"/>
                    <a:pt x="44418" y="41187"/>
                  </a:cubicBezTo>
                  <a:cubicBezTo>
                    <a:pt x="44350" y="41392"/>
                    <a:pt x="44372" y="41620"/>
                    <a:pt x="44350" y="41849"/>
                  </a:cubicBezTo>
                  <a:cubicBezTo>
                    <a:pt x="44372" y="42214"/>
                    <a:pt x="44304" y="42602"/>
                    <a:pt x="44601" y="42899"/>
                  </a:cubicBezTo>
                  <a:cubicBezTo>
                    <a:pt x="44646" y="42921"/>
                    <a:pt x="44692" y="42944"/>
                    <a:pt x="44738" y="42944"/>
                  </a:cubicBezTo>
                  <a:cubicBezTo>
                    <a:pt x="44646" y="43081"/>
                    <a:pt x="44646" y="43241"/>
                    <a:pt x="44738" y="43355"/>
                  </a:cubicBezTo>
                  <a:cubicBezTo>
                    <a:pt x="44715" y="43401"/>
                    <a:pt x="44692" y="43424"/>
                    <a:pt x="44669" y="43469"/>
                  </a:cubicBezTo>
                  <a:cubicBezTo>
                    <a:pt x="44555" y="43812"/>
                    <a:pt x="44692" y="44108"/>
                    <a:pt x="44829" y="44428"/>
                  </a:cubicBezTo>
                  <a:cubicBezTo>
                    <a:pt x="44852" y="44474"/>
                    <a:pt x="44897" y="44519"/>
                    <a:pt x="44943" y="44565"/>
                  </a:cubicBezTo>
                  <a:cubicBezTo>
                    <a:pt x="44875" y="44725"/>
                    <a:pt x="44875" y="44884"/>
                    <a:pt x="44966" y="45067"/>
                  </a:cubicBezTo>
                  <a:cubicBezTo>
                    <a:pt x="44875" y="45090"/>
                    <a:pt x="44829" y="45136"/>
                    <a:pt x="44783" y="45250"/>
                  </a:cubicBezTo>
                  <a:cubicBezTo>
                    <a:pt x="44669" y="45592"/>
                    <a:pt x="44532" y="45934"/>
                    <a:pt x="44601" y="46300"/>
                  </a:cubicBezTo>
                  <a:cubicBezTo>
                    <a:pt x="44738" y="47304"/>
                    <a:pt x="44715" y="48308"/>
                    <a:pt x="44669" y="49335"/>
                  </a:cubicBezTo>
                  <a:cubicBezTo>
                    <a:pt x="44715" y="49381"/>
                    <a:pt x="44783" y="49404"/>
                    <a:pt x="44829" y="49450"/>
                  </a:cubicBezTo>
                  <a:lnTo>
                    <a:pt x="44806" y="49450"/>
                  </a:lnTo>
                  <a:cubicBezTo>
                    <a:pt x="44715" y="50454"/>
                    <a:pt x="44715" y="50454"/>
                    <a:pt x="43688" y="50568"/>
                  </a:cubicBezTo>
                  <a:cubicBezTo>
                    <a:pt x="43505" y="50538"/>
                    <a:pt x="43322" y="50527"/>
                    <a:pt x="43140" y="50527"/>
                  </a:cubicBezTo>
                  <a:cubicBezTo>
                    <a:pt x="42775" y="50527"/>
                    <a:pt x="42409" y="50568"/>
                    <a:pt x="42044" y="50568"/>
                  </a:cubicBezTo>
                  <a:cubicBezTo>
                    <a:pt x="41924" y="50517"/>
                    <a:pt x="41805" y="50500"/>
                    <a:pt x="41688" y="50500"/>
                  </a:cubicBezTo>
                  <a:cubicBezTo>
                    <a:pt x="41434" y="50500"/>
                    <a:pt x="41185" y="50580"/>
                    <a:pt x="40929" y="50580"/>
                  </a:cubicBezTo>
                  <a:cubicBezTo>
                    <a:pt x="40875" y="50580"/>
                    <a:pt x="40821" y="50577"/>
                    <a:pt x="40766" y="50568"/>
                  </a:cubicBezTo>
                  <a:cubicBezTo>
                    <a:pt x="40184" y="50522"/>
                    <a:pt x="39608" y="50505"/>
                    <a:pt x="39031" y="50505"/>
                  </a:cubicBezTo>
                  <a:cubicBezTo>
                    <a:pt x="38455" y="50505"/>
                    <a:pt x="37879" y="50522"/>
                    <a:pt x="37297" y="50545"/>
                  </a:cubicBezTo>
                  <a:lnTo>
                    <a:pt x="36201" y="50545"/>
                  </a:lnTo>
                  <a:cubicBezTo>
                    <a:pt x="36015" y="50501"/>
                    <a:pt x="35826" y="50484"/>
                    <a:pt x="35636" y="50484"/>
                  </a:cubicBezTo>
                  <a:cubicBezTo>
                    <a:pt x="35336" y="50484"/>
                    <a:pt x="35034" y="50526"/>
                    <a:pt x="34740" y="50568"/>
                  </a:cubicBezTo>
                  <a:cubicBezTo>
                    <a:pt x="34672" y="50568"/>
                    <a:pt x="34626" y="50545"/>
                    <a:pt x="34558" y="50545"/>
                  </a:cubicBezTo>
                  <a:cubicBezTo>
                    <a:pt x="34481" y="50516"/>
                    <a:pt x="34405" y="50504"/>
                    <a:pt x="34328" y="50504"/>
                  </a:cubicBezTo>
                  <a:cubicBezTo>
                    <a:pt x="34222" y="50504"/>
                    <a:pt x="34116" y="50528"/>
                    <a:pt x="34010" y="50568"/>
                  </a:cubicBezTo>
                  <a:cubicBezTo>
                    <a:pt x="33211" y="50568"/>
                    <a:pt x="32435" y="50545"/>
                    <a:pt x="31636" y="50545"/>
                  </a:cubicBezTo>
                  <a:lnTo>
                    <a:pt x="29445" y="50545"/>
                  </a:lnTo>
                  <a:cubicBezTo>
                    <a:pt x="28052" y="50545"/>
                    <a:pt x="26637" y="50568"/>
                    <a:pt x="25245" y="50568"/>
                  </a:cubicBezTo>
                  <a:cubicBezTo>
                    <a:pt x="25096" y="50522"/>
                    <a:pt x="24942" y="50505"/>
                    <a:pt x="24788" y="50505"/>
                  </a:cubicBezTo>
                  <a:cubicBezTo>
                    <a:pt x="24634" y="50505"/>
                    <a:pt x="24480" y="50522"/>
                    <a:pt x="24332" y="50545"/>
                  </a:cubicBezTo>
                  <a:cubicBezTo>
                    <a:pt x="24309" y="49883"/>
                    <a:pt x="24332" y="49221"/>
                    <a:pt x="24469" y="48559"/>
                  </a:cubicBezTo>
                  <a:cubicBezTo>
                    <a:pt x="24606" y="47760"/>
                    <a:pt x="24674" y="46916"/>
                    <a:pt x="24765" y="46094"/>
                  </a:cubicBezTo>
                  <a:cubicBezTo>
                    <a:pt x="24834" y="46049"/>
                    <a:pt x="24857" y="45980"/>
                    <a:pt x="24811" y="45889"/>
                  </a:cubicBezTo>
                  <a:lnTo>
                    <a:pt x="24948" y="44565"/>
                  </a:lnTo>
                  <a:cubicBezTo>
                    <a:pt x="25268" y="43355"/>
                    <a:pt x="25336" y="42123"/>
                    <a:pt x="25427" y="40867"/>
                  </a:cubicBezTo>
                  <a:cubicBezTo>
                    <a:pt x="25587" y="40411"/>
                    <a:pt x="25656" y="39931"/>
                    <a:pt x="25633" y="39452"/>
                  </a:cubicBezTo>
                  <a:cubicBezTo>
                    <a:pt x="25838" y="39041"/>
                    <a:pt x="25793" y="38585"/>
                    <a:pt x="25770" y="38128"/>
                  </a:cubicBezTo>
                  <a:cubicBezTo>
                    <a:pt x="25793" y="38014"/>
                    <a:pt x="25793" y="37900"/>
                    <a:pt x="25815" y="37786"/>
                  </a:cubicBezTo>
                  <a:cubicBezTo>
                    <a:pt x="25952" y="37649"/>
                    <a:pt x="25952" y="37535"/>
                    <a:pt x="25815" y="37398"/>
                  </a:cubicBezTo>
                  <a:cubicBezTo>
                    <a:pt x="25838" y="37352"/>
                    <a:pt x="25838" y="37284"/>
                    <a:pt x="25815" y="37238"/>
                  </a:cubicBezTo>
                  <a:cubicBezTo>
                    <a:pt x="26112" y="36530"/>
                    <a:pt x="26158" y="35800"/>
                    <a:pt x="26181" y="35047"/>
                  </a:cubicBezTo>
                  <a:cubicBezTo>
                    <a:pt x="26272" y="34933"/>
                    <a:pt x="26226" y="34841"/>
                    <a:pt x="26181" y="34727"/>
                  </a:cubicBezTo>
                  <a:cubicBezTo>
                    <a:pt x="26409" y="34362"/>
                    <a:pt x="26318" y="33974"/>
                    <a:pt x="26340" y="33563"/>
                  </a:cubicBezTo>
                  <a:cubicBezTo>
                    <a:pt x="26363" y="33540"/>
                    <a:pt x="26386" y="33495"/>
                    <a:pt x="26363" y="33449"/>
                  </a:cubicBezTo>
                  <a:cubicBezTo>
                    <a:pt x="26569" y="33129"/>
                    <a:pt x="26409" y="32787"/>
                    <a:pt x="26500" y="32468"/>
                  </a:cubicBezTo>
                  <a:cubicBezTo>
                    <a:pt x="26751" y="30596"/>
                    <a:pt x="27002" y="28724"/>
                    <a:pt x="27231" y="26830"/>
                  </a:cubicBezTo>
                  <a:cubicBezTo>
                    <a:pt x="27368" y="25620"/>
                    <a:pt x="27482" y="24387"/>
                    <a:pt x="27619" y="23178"/>
                  </a:cubicBezTo>
                  <a:cubicBezTo>
                    <a:pt x="27619" y="23109"/>
                    <a:pt x="27619" y="23041"/>
                    <a:pt x="27619" y="22972"/>
                  </a:cubicBezTo>
                  <a:cubicBezTo>
                    <a:pt x="27641" y="22949"/>
                    <a:pt x="27664" y="22927"/>
                    <a:pt x="27664" y="22881"/>
                  </a:cubicBezTo>
                  <a:lnTo>
                    <a:pt x="27710" y="22881"/>
                  </a:lnTo>
                  <a:cubicBezTo>
                    <a:pt x="27870" y="22812"/>
                    <a:pt x="27961" y="22653"/>
                    <a:pt x="28075" y="22539"/>
                  </a:cubicBezTo>
                  <a:close/>
                  <a:moveTo>
                    <a:pt x="26963" y="22534"/>
                  </a:moveTo>
                  <a:cubicBezTo>
                    <a:pt x="26984" y="22534"/>
                    <a:pt x="27004" y="22536"/>
                    <a:pt x="27025" y="22539"/>
                  </a:cubicBezTo>
                  <a:cubicBezTo>
                    <a:pt x="27025" y="22539"/>
                    <a:pt x="27048" y="22561"/>
                    <a:pt x="27048" y="22561"/>
                  </a:cubicBezTo>
                  <a:cubicBezTo>
                    <a:pt x="27048" y="22881"/>
                    <a:pt x="27071" y="23200"/>
                    <a:pt x="27071" y="23543"/>
                  </a:cubicBezTo>
                  <a:cubicBezTo>
                    <a:pt x="27048" y="23588"/>
                    <a:pt x="27025" y="23634"/>
                    <a:pt x="27048" y="23680"/>
                  </a:cubicBezTo>
                  <a:cubicBezTo>
                    <a:pt x="26843" y="24159"/>
                    <a:pt x="26888" y="24684"/>
                    <a:pt x="26820" y="25186"/>
                  </a:cubicBezTo>
                  <a:cubicBezTo>
                    <a:pt x="26683" y="26419"/>
                    <a:pt x="26318" y="27606"/>
                    <a:pt x="26363" y="28838"/>
                  </a:cubicBezTo>
                  <a:cubicBezTo>
                    <a:pt x="26340" y="28884"/>
                    <a:pt x="26318" y="28930"/>
                    <a:pt x="26318" y="28975"/>
                  </a:cubicBezTo>
                  <a:cubicBezTo>
                    <a:pt x="26067" y="29272"/>
                    <a:pt x="26226" y="29614"/>
                    <a:pt x="26181" y="29934"/>
                  </a:cubicBezTo>
                  <a:cubicBezTo>
                    <a:pt x="26158" y="29980"/>
                    <a:pt x="26158" y="30048"/>
                    <a:pt x="26181" y="30117"/>
                  </a:cubicBezTo>
                  <a:cubicBezTo>
                    <a:pt x="25952" y="30687"/>
                    <a:pt x="26021" y="31326"/>
                    <a:pt x="25952" y="31920"/>
                  </a:cubicBezTo>
                  <a:cubicBezTo>
                    <a:pt x="25793" y="32079"/>
                    <a:pt x="25793" y="32285"/>
                    <a:pt x="25815" y="32490"/>
                  </a:cubicBezTo>
                  <a:lnTo>
                    <a:pt x="25815" y="32833"/>
                  </a:lnTo>
                  <a:lnTo>
                    <a:pt x="25838" y="33038"/>
                  </a:lnTo>
                  <a:cubicBezTo>
                    <a:pt x="25793" y="33335"/>
                    <a:pt x="25770" y="33609"/>
                    <a:pt x="25747" y="33906"/>
                  </a:cubicBezTo>
                  <a:cubicBezTo>
                    <a:pt x="25542" y="34636"/>
                    <a:pt x="25382" y="35366"/>
                    <a:pt x="25427" y="36142"/>
                  </a:cubicBezTo>
                  <a:cubicBezTo>
                    <a:pt x="25313" y="36348"/>
                    <a:pt x="25222" y="36576"/>
                    <a:pt x="25290" y="36850"/>
                  </a:cubicBezTo>
                  <a:cubicBezTo>
                    <a:pt x="25085" y="37512"/>
                    <a:pt x="25062" y="38174"/>
                    <a:pt x="25085" y="38859"/>
                  </a:cubicBezTo>
                  <a:cubicBezTo>
                    <a:pt x="24834" y="39384"/>
                    <a:pt x="24902" y="39954"/>
                    <a:pt x="24857" y="40502"/>
                  </a:cubicBezTo>
                  <a:cubicBezTo>
                    <a:pt x="24606" y="41278"/>
                    <a:pt x="24651" y="42077"/>
                    <a:pt x="24560" y="42876"/>
                  </a:cubicBezTo>
                  <a:lnTo>
                    <a:pt x="24492" y="43424"/>
                  </a:lnTo>
                  <a:cubicBezTo>
                    <a:pt x="24355" y="43583"/>
                    <a:pt x="24332" y="43766"/>
                    <a:pt x="24355" y="43971"/>
                  </a:cubicBezTo>
                  <a:cubicBezTo>
                    <a:pt x="24355" y="44154"/>
                    <a:pt x="24332" y="44359"/>
                    <a:pt x="24332" y="44542"/>
                  </a:cubicBezTo>
                  <a:cubicBezTo>
                    <a:pt x="24172" y="45638"/>
                    <a:pt x="23989" y="46710"/>
                    <a:pt x="23875" y="47829"/>
                  </a:cubicBezTo>
                  <a:cubicBezTo>
                    <a:pt x="23784" y="48719"/>
                    <a:pt x="23487" y="49586"/>
                    <a:pt x="23693" y="50499"/>
                  </a:cubicBezTo>
                  <a:cubicBezTo>
                    <a:pt x="23693" y="50499"/>
                    <a:pt x="23670" y="50499"/>
                    <a:pt x="23670" y="50522"/>
                  </a:cubicBezTo>
                  <a:lnTo>
                    <a:pt x="23624" y="50545"/>
                  </a:lnTo>
                  <a:lnTo>
                    <a:pt x="23601" y="50545"/>
                  </a:lnTo>
                  <a:cubicBezTo>
                    <a:pt x="23535" y="50537"/>
                    <a:pt x="23468" y="50531"/>
                    <a:pt x="23401" y="50531"/>
                  </a:cubicBezTo>
                  <a:cubicBezTo>
                    <a:pt x="23285" y="50531"/>
                    <a:pt x="23169" y="50547"/>
                    <a:pt x="23054" y="50591"/>
                  </a:cubicBezTo>
                  <a:lnTo>
                    <a:pt x="22871" y="50545"/>
                  </a:lnTo>
                  <a:lnTo>
                    <a:pt x="22894" y="50545"/>
                  </a:lnTo>
                  <a:cubicBezTo>
                    <a:pt x="22825" y="49906"/>
                    <a:pt x="22917" y="49290"/>
                    <a:pt x="22985" y="48651"/>
                  </a:cubicBezTo>
                  <a:cubicBezTo>
                    <a:pt x="23168" y="47532"/>
                    <a:pt x="23442" y="46437"/>
                    <a:pt x="23373" y="45272"/>
                  </a:cubicBezTo>
                  <a:cubicBezTo>
                    <a:pt x="23419" y="45204"/>
                    <a:pt x="23510" y="45136"/>
                    <a:pt x="23510" y="45044"/>
                  </a:cubicBezTo>
                  <a:cubicBezTo>
                    <a:pt x="23738" y="43469"/>
                    <a:pt x="24012" y="41917"/>
                    <a:pt x="24126" y="40319"/>
                  </a:cubicBezTo>
                  <a:cubicBezTo>
                    <a:pt x="24195" y="39726"/>
                    <a:pt x="24263" y="39110"/>
                    <a:pt x="24332" y="38493"/>
                  </a:cubicBezTo>
                  <a:cubicBezTo>
                    <a:pt x="24355" y="38448"/>
                    <a:pt x="24355" y="38379"/>
                    <a:pt x="24332" y="38334"/>
                  </a:cubicBezTo>
                  <a:cubicBezTo>
                    <a:pt x="24469" y="38242"/>
                    <a:pt x="24514" y="38105"/>
                    <a:pt x="24492" y="37968"/>
                  </a:cubicBezTo>
                  <a:cubicBezTo>
                    <a:pt x="24514" y="37717"/>
                    <a:pt x="24560" y="37466"/>
                    <a:pt x="24492" y="37238"/>
                  </a:cubicBezTo>
                  <a:cubicBezTo>
                    <a:pt x="24697" y="36393"/>
                    <a:pt x="24857" y="35549"/>
                    <a:pt x="24880" y="34682"/>
                  </a:cubicBezTo>
                  <a:cubicBezTo>
                    <a:pt x="24902" y="34636"/>
                    <a:pt x="24902" y="34567"/>
                    <a:pt x="24902" y="34522"/>
                  </a:cubicBezTo>
                  <a:cubicBezTo>
                    <a:pt x="25108" y="33723"/>
                    <a:pt x="25154" y="32924"/>
                    <a:pt x="25199" y="32102"/>
                  </a:cubicBezTo>
                  <a:cubicBezTo>
                    <a:pt x="25290" y="31691"/>
                    <a:pt x="25473" y="31303"/>
                    <a:pt x="25382" y="30847"/>
                  </a:cubicBezTo>
                  <a:cubicBezTo>
                    <a:pt x="25519" y="29706"/>
                    <a:pt x="25815" y="28564"/>
                    <a:pt x="25793" y="27377"/>
                  </a:cubicBezTo>
                  <a:cubicBezTo>
                    <a:pt x="25838" y="27309"/>
                    <a:pt x="25930" y="27241"/>
                    <a:pt x="25930" y="27149"/>
                  </a:cubicBezTo>
                  <a:cubicBezTo>
                    <a:pt x="26021" y="25666"/>
                    <a:pt x="26318" y="24205"/>
                    <a:pt x="26500" y="22744"/>
                  </a:cubicBezTo>
                  <a:cubicBezTo>
                    <a:pt x="26523" y="22721"/>
                    <a:pt x="26569" y="22698"/>
                    <a:pt x="26592" y="22675"/>
                  </a:cubicBezTo>
                  <a:cubicBezTo>
                    <a:pt x="26710" y="22596"/>
                    <a:pt x="26829" y="22534"/>
                    <a:pt x="26963" y="22534"/>
                  </a:cubicBezTo>
                  <a:close/>
                  <a:moveTo>
                    <a:pt x="23624" y="22424"/>
                  </a:moveTo>
                  <a:cubicBezTo>
                    <a:pt x="23786" y="22497"/>
                    <a:pt x="23960" y="22518"/>
                    <a:pt x="24139" y="22518"/>
                  </a:cubicBezTo>
                  <a:cubicBezTo>
                    <a:pt x="24386" y="22518"/>
                    <a:pt x="24643" y="22478"/>
                    <a:pt x="24894" y="22478"/>
                  </a:cubicBezTo>
                  <a:cubicBezTo>
                    <a:pt x="24974" y="22478"/>
                    <a:pt x="25053" y="22482"/>
                    <a:pt x="25131" y="22493"/>
                  </a:cubicBezTo>
                  <a:lnTo>
                    <a:pt x="25405" y="22493"/>
                  </a:lnTo>
                  <a:cubicBezTo>
                    <a:pt x="25542" y="22493"/>
                    <a:pt x="25701" y="22493"/>
                    <a:pt x="25815" y="22607"/>
                  </a:cubicBezTo>
                  <a:cubicBezTo>
                    <a:pt x="25701" y="23634"/>
                    <a:pt x="25564" y="24684"/>
                    <a:pt x="25450" y="25711"/>
                  </a:cubicBezTo>
                  <a:cubicBezTo>
                    <a:pt x="25290" y="26191"/>
                    <a:pt x="25290" y="26693"/>
                    <a:pt x="25245" y="27172"/>
                  </a:cubicBezTo>
                  <a:cubicBezTo>
                    <a:pt x="25062" y="28199"/>
                    <a:pt x="24902" y="29203"/>
                    <a:pt x="24857" y="30231"/>
                  </a:cubicBezTo>
                  <a:cubicBezTo>
                    <a:pt x="24514" y="31440"/>
                    <a:pt x="24492" y="32696"/>
                    <a:pt x="24309" y="33928"/>
                  </a:cubicBezTo>
                  <a:cubicBezTo>
                    <a:pt x="24012" y="34978"/>
                    <a:pt x="23967" y="36074"/>
                    <a:pt x="23944" y="37170"/>
                  </a:cubicBezTo>
                  <a:cubicBezTo>
                    <a:pt x="23761" y="37466"/>
                    <a:pt x="23807" y="37809"/>
                    <a:pt x="23761" y="38128"/>
                  </a:cubicBezTo>
                  <a:cubicBezTo>
                    <a:pt x="23556" y="38402"/>
                    <a:pt x="23624" y="38744"/>
                    <a:pt x="23624" y="39041"/>
                  </a:cubicBezTo>
                  <a:cubicBezTo>
                    <a:pt x="23579" y="39178"/>
                    <a:pt x="23556" y="39292"/>
                    <a:pt x="23624" y="39406"/>
                  </a:cubicBezTo>
                  <a:cubicBezTo>
                    <a:pt x="23282" y="40068"/>
                    <a:pt x="23419" y="40776"/>
                    <a:pt x="23305" y="41438"/>
                  </a:cubicBezTo>
                  <a:cubicBezTo>
                    <a:pt x="23054" y="42944"/>
                    <a:pt x="22917" y="44474"/>
                    <a:pt x="22711" y="45980"/>
                  </a:cubicBezTo>
                  <a:cubicBezTo>
                    <a:pt x="22711" y="46049"/>
                    <a:pt x="22711" y="46117"/>
                    <a:pt x="22711" y="46163"/>
                  </a:cubicBezTo>
                  <a:cubicBezTo>
                    <a:pt x="22574" y="47144"/>
                    <a:pt x="22437" y="48103"/>
                    <a:pt x="22300" y="49084"/>
                  </a:cubicBezTo>
                  <a:cubicBezTo>
                    <a:pt x="22072" y="49427"/>
                    <a:pt x="22163" y="49815"/>
                    <a:pt x="22163" y="50180"/>
                  </a:cubicBezTo>
                  <a:cubicBezTo>
                    <a:pt x="22104" y="50439"/>
                    <a:pt x="21974" y="50577"/>
                    <a:pt x="21714" y="50577"/>
                  </a:cubicBezTo>
                  <a:cubicBezTo>
                    <a:pt x="21676" y="50577"/>
                    <a:pt x="21636" y="50574"/>
                    <a:pt x="21593" y="50568"/>
                  </a:cubicBezTo>
                  <a:cubicBezTo>
                    <a:pt x="21387" y="50545"/>
                    <a:pt x="21182" y="50539"/>
                    <a:pt x="20974" y="50539"/>
                  </a:cubicBezTo>
                  <a:cubicBezTo>
                    <a:pt x="20765" y="50539"/>
                    <a:pt x="20554" y="50545"/>
                    <a:pt x="20337" y="50545"/>
                  </a:cubicBezTo>
                  <a:cubicBezTo>
                    <a:pt x="20269" y="50431"/>
                    <a:pt x="20200" y="50340"/>
                    <a:pt x="20132" y="50226"/>
                  </a:cubicBezTo>
                  <a:cubicBezTo>
                    <a:pt x="19698" y="50568"/>
                    <a:pt x="19219" y="50591"/>
                    <a:pt x="18694" y="50591"/>
                  </a:cubicBezTo>
                  <a:cubicBezTo>
                    <a:pt x="18146" y="50576"/>
                    <a:pt x="17598" y="50570"/>
                    <a:pt x="17051" y="50570"/>
                  </a:cubicBezTo>
                  <a:cubicBezTo>
                    <a:pt x="15955" y="50570"/>
                    <a:pt x="14859" y="50591"/>
                    <a:pt x="13764" y="50591"/>
                  </a:cubicBezTo>
                  <a:cubicBezTo>
                    <a:pt x="13695" y="50591"/>
                    <a:pt x="13627" y="50568"/>
                    <a:pt x="13558" y="50568"/>
                  </a:cubicBezTo>
                  <a:lnTo>
                    <a:pt x="11184" y="50568"/>
                  </a:lnTo>
                  <a:cubicBezTo>
                    <a:pt x="10911" y="50568"/>
                    <a:pt x="10626" y="50548"/>
                    <a:pt x="10346" y="50548"/>
                  </a:cubicBezTo>
                  <a:cubicBezTo>
                    <a:pt x="10205" y="50548"/>
                    <a:pt x="10066" y="50553"/>
                    <a:pt x="9929" y="50568"/>
                  </a:cubicBezTo>
                  <a:cubicBezTo>
                    <a:pt x="9719" y="50583"/>
                    <a:pt x="9507" y="50587"/>
                    <a:pt x="9296" y="50587"/>
                  </a:cubicBezTo>
                  <a:cubicBezTo>
                    <a:pt x="9013" y="50587"/>
                    <a:pt x="8730" y="50579"/>
                    <a:pt x="8448" y="50579"/>
                  </a:cubicBezTo>
                  <a:cubicBezTo>
                    <a:pt x="7955" y="50579"/>
                    <a:pt x="7464" y="50602"/>
                    <a:pt x="6985" y="50728"/>
                  </a:cubicBezTo>
                  <a:lnTo>
                    <a:pt x="6619" y="50728"/>
                  </a:lnTo>
                  <a:cubicBezTo>
                    <a:pt x="6513" y="50606"/>
                    <a:pt x="6386" y="50576"/>
                    <a:pt x="6252" y="50576"/>
                  </a:cubicBezTo>
                  <a:cubicBezTo>
                    <a:pt x="6186" y="50576"/>
                    <a:pt x="6117" y="50583"/>
                    <a:pt x="6049" y="50591"/>
                  </a:cubicBezTo>
                  <a:cubicBezTo>
                    <a:pt x="5273" y="50636"/>
                    <a:pt x="4497" y="50659"/>
                    <a:pt x="3721" y="50705"/>
                  </a:cubicBezTo>
                  <a:cubicBezTo>
                    <a:pt x="3401" y="50248"/>
                    <a:pt x="2922" y="49952"/>
                    <a:pt x="2534" y="49541"/>
                  </a:cubicBezTo>
                  <a:cubicBezTo>
                    <a:pt x="2556" y="49495"/>
                    <a:pt x="2579" y="49472"/>
                    <a:pt x="2579" y="49450"/>
                  </a:cubicBezTo>
                  <a:cubicBezTo>
                    <a:pt x="2739" y="48559"/>
                    <a:pt x="2762" y="47692"/>
                    <a:pt x="2556" y="46825"/>
                  </a:cubicBezTo>
                  <a:cubicBezTo>
                    <a:pt x="2534" y="46756"/>
                    <a:pt x="2488" y="46733"/>
                    <a:pt x="2442" y="46688"/>
                  </a:cubicBezTo>
                  <a:cubicBezTo>
                    <a:pt x="2465" y="46665"/>
                    <a:pt x="2488" y="46619"/>
                    <a:pt x="2442" y="46551"/>
                  </a:cubicBezTo>
                  <a:lnTo>
                    <a:pt x="2442" y="46528"/>
                  </a:lnTo>
                  <a:cubicBezTo>
                    <a:pt x="2488" y="46551"/>
                    <a:pt x="2534" y="46551"/>
                    <a:pt x="2579" y="46551"/>
                  </a:cubicBezTo>
                  <a:cubicBezTo>
                    <a:pt x="3036" y="45729"/>
                    <a:pt x="2944" y="44884"/>
                    <a:pt x="2762" y="44040"/>
                  </a:cubicBezTo>
                  <a:cubicBezTo>
                    <a:pt x="2808" y="44017"/>
                    <a:pt x="2853" y="43994"/>
                    <a:pt x="2876" y="43949"/>
                  </a:cubicBezTo>
                  <a:cubicBezTo>
                    <a:pt x="3081" y="43561"/>
                    <a:pt x="2990" y="43127"/>
                    <a:pt x="3104" y="42739"/>
                  </a:cubicBezTo>
                  <a:cubicBezTo>
                    <a:pt x="3081" y="42100"/>
                    <a:pt x="3515" y="41506"/>
                    <a:pt x="3241" y="40844"/>
                  </a:cubicBezTo>
                  <a:cubicBezTo>
                    <a:pt x="3241" y="40844"/>
                    <a:pt x="3218" y="40844"/>
                    <a:pt x="3218" y="40822"/>
                  </a:cubicBezTo>
                  <a:cubicBezTo>
                    <a:pt x="3652" y="40548"/>
                    <a:pt x="3629" y="40068"/>
                    <a:pt x="3652" y="39612"/>
                  </a:cubicBezTo>
                  <a:cubicBezTo>
                    <a:pt x="3629" y="39589"/>
                    <a:pt x="3629" y="39566"/>
                    <a:pt x="3629" y="39543"/>
                  </a:cubicBezTo>
                  <a:cubicBezTo>
                    <a:pt x="3880" y="39384"/>
                    <a:pt x="3926" y="39087"/>
                    <a:pt x="3949" y="38790"/>
                  </a:cubicBezTo>
                  <a:cubicBezTo>
                    <a:pt x="3926" y="38767"/>
                    <a:pt x="3926" y="38744"/>
                    <a:pt x="3926" y="38722"/>
                  </a:cubicBezTo>
                  <a:cubicBezTo>
                    <a:pt x="4291" y="38425"/>
                    <a:pt x="4337" y="38014"/>
                    <a:pt x="4246" y="37535"/>
                  </a:cubicBezTo>
                  <a:cubicBezTo>
                    <a:pt x="4291" y="37489"/>
                    <a:pt x="4337" y="37443"/>
                    <a:pt x="4382" y="37398"/>
                  </a:cubicBezTo>
                  <a:cubicBezTo>
                    <a:pt x="5113" y="35960"/>
                    <a:pt x="5684" y="34476"/>
                    <a:pt x="6391" y="33038"/>
                  </a:cubicBezTo>
                  <a:cubicBezTo>
                    <a:pt x="6414" y="32924"/>
                    <a:pt x="6437" y="32787"/>
                    <a:pt x="6482" y="32673"/>
                  </a:cubicBezTo>
                  <a:cubicBezTo>
                    <a:pt x="6505" y="32559"/>
                    <a:pt x="6574" y="32468"/>
                    <a:pt x="6642" y="32376"/>
                  </a:cubicBezTo>
                  <a:cubicBezTo>
                    <a:pt x="6665" y="32308"/>
                    <a:pt x="6688" y="32239"/>
                    <a:pt x="6688" y="32148"/>
                  </a:cubicBezTo>
                  <a:cubicBezTo>
                    <a:pt x="6665" y="32148"/>
                    <a:pt x="6665" y="32125"/>
                    <a:pt x="6665" y="32125"/>
                  </a:cubicBezTo>
                  <a:cubicBezTo>
                    <a:pt x="6756" y="32125"/>
                    <a:pt x="6825" y="32102"/>
                    <a:pt x="6825" y="32034"/>
                  </a:cubicBezTo>
                  <a:cubicBezTo>
                    <a:pt x="7190" y="31874"/>
                    <a:pt x="7350" y="31646"/>
                    <a:pt x="7213" y="31281"/>
                  </a:cubicBezTo>
                  <a:cubicBezTo>
                    <a:pt x="7281" y="31258"/>
                    <a:pt x="7327" y="31258"/>
                    <a:pt x="7395" y="31212"/>
                  </a:cubicBezTo>
                  <a:cubicBezTo>
                    <a:pt x="7510" y="31121"/>
                    <a:pt x="7624" y="31030"/>
                    <a:pt x="7532" y="30870"/>
                  </a:cubicBezTo>
                  <a:cubicBezTo>
                    <a:pt x="7601" y="30870"/>
                    <a:pt x="7669" y="30870"/>
                    <a:pt x="7738" y="30847"/>
                  </a:cubicBezTo>
                  <a:cubicBezTo>
                    <a:pt x="8377" y="30139"/>
                    <a:pt x="9062" y="29455"/>
                    <a:pt x="9381" y="28519"/>
                  </a:cubicBezTo>
                  <a:cubicBezTo>
                    <a:pt x="9381" y="28496"/>
                    <a:pt x="9381" y="28496"/>
                    <a:pt x="9358" y="28496"/>
                  </a:cubicBezTo>
                  <a:lnTo>
                    <a:pt x="9381" y="28496"/>
                  </a:lnTo>
                  <a:cubicBezTo>
                    <a:pt x="9495" y="28473"/>
                    <a:pt x="9541" y="28382"/>
                    <a:pt x="9541" y="28290"/>
                  </a:cubicBezTo>
                  <a:cubicBezTo>
                    <a:pt x="9655" y="28268"/>
                    <a:pt x="9701" y="28199"/>
                    <a:pt x="9724" y="28085"/>
                  </a:cubicBezTo>
                  <a:cubicBezTo>
                    <a:pt x="9815" y="28085"/>
                    <a:pt x="9861" y="28017"/>
                    <a:pt x="9883" y="27948"/>
                  </a:cubicBezTo>
                  <a:cubicBezTo>
                    <a:pt x="9952" y="27948"/>
                    <a:pt x="9998" y="27925"/>
                    <a:pt x="10043" y="27902"/>
                  </a:cubicBezTo>
                  <a:cubicBezTo>
                    <a:pt x="10157" y="27788"/>
                    <a:pt x="10271" y="27697"/>
                    <a:pt x="10386" y="27606"/>
                  </a:cubicBezTo>
                  <a:cubicBezTo>
                    <a:pt x="10591" y="27446"/>
                    <a:pt x="10819" y="27309"/>
                    <a:pt x="10956" y="27058"/>
                  </a:cubicBezTo>
                  <a:cubicBezTo>
                    <a:pt x="11002" y="26989"/>
                    <a:pt x="11025" y="26921"/>
                    <a:pt x="11070" y="26830"/>
                  </a:cubicBezTo>
                  <a:cubicBezTo>
                    <a:pt x="11184" y="26738"/>
                    <a:pt x="11299" y="26624"/>
                    <a:pt x="11390" y="26464"/>
                  </a:cubicBezTo>
                  <a:cubicBezTo>
                    <a:pt x="11390" y="26464"/>
                    <a:pt x="11390" y="26464"/>
                    <a:pt x="11367" y="26442"/>
                  </a:cubicBezTo>
                  <a:cubicBezTo>
                    <a:pt x="12280" y="26350"/>
                    <a:pt x="12691" y="25551"/>
                    <a:pt x="13330" y="25072"/>
                  </a:cubicBezTo>
                  <a:cubicBezTo>
                    <a:pt x="13353" y="25026"/>
                    <a:pt x="13376" y="24958"/>
                    <a:pt x="13398" y="24890"/>
                  </a:cubicBezTo>
                  <a:cubicBezTo>
                    <a:pt x="13741" y="24684"/>
                    <a:pt x="14060" y="24479"/>
                    <a:pt x="14380" y="24250"/>
                  </a:cubicBezTo>
                  <a:lnTo>
                    <a:pt x="14608" y="24250"/>
                  </a:lnTo>
                  <a:cubicBezTo>
                    <a:pt x="14928" y="24205"/>
                    <a:pt x="15179" y="24045"/>
                    <a:pt x="15384" y="23794"/>
                  </a:cubicBezTo>
                  <a:cubicBezTo>
                    <a:pt x="15384" y="23771"/>
                    <a:pt x="15384" y="23771"/>
                    <a:pt x="15384" y="23748"/>
                  </a:cubicBezTo>
                  <a:cubicBezTo>
                    <a:pt x="15431" y="23754"/>
                    <a:pt x="15477" y="23757"/>
                    <a:pt x="15520" y="23757"/>
                  </a:cubicBezTo>
                  <a:cubicBezTo>
                    <a:pt x="15837" y="23757"/>
                    <a:pt x="16063" y="23607"/>
                    <a:pt x="16183" y="23246"/>
                  </a:cubicBezTo>
                  <a:lnTo>
                    <a:pt x="16252" y="23246"/>
                  </a:lnTo>
                  <a:cubicBezTo>
                    <a:pt x="16297" y="23223"/>
                    <a:pt x="16343" y="23200"/>
                    <a:pt x="16389" y="23155"/>
                  </a:cubicBezTo>
                  <a:cubicBezTo>
                    <a:pt x="16480" y="23155"/>
                    <a:pt x="16571" y="23132"/>
                    <a:pt x="16617" y="23064"/>
                  </a:cubicBezTo>
                  <a:cubicBezTo>
                    <a:pt x="16651" y="23075"/>
                    <a:pt x="16685" y="23081"/>
                    <a:pt x="16717" y="23081"/>
                  </a:cubicBezTo>
                  <a:cubicBezTo>
                    <a:pt x="16748" y="23081"/>
                    <a:pt x="16777" y="23075"/>
                    <a:pt x="16799" y="23064"/>
                  </a:cubicBezTo>
                  <a:cubicBezTo>
                    <a:pt x="16914" y="23041"/>
                    <a:pt x="17005" y="23018"/>
                    <a:pt x="17096" y="22972"/>
                  </a:cubicBezTo>
                  <a:cubicBezTo>
                    <a:pt x="17165" y="22949"/>
                    <a:pt x="17233" y="22927"/>
                    <a:pt x="17279" y="22904"/>
                  </a:cubicBezTo>
                  <a:cubicBezTo>
                    <a:pt x="17416" y="22835"/>
                    <a:pt x="17553" y="22812"/>
                    <a:pt x="17690" y="22790"/>
                  </a:cubicBezTo>
                  <a:cubicBezTo>
                    <a:pt x="17781" y="22767"/>
                    <a:pt x="17872" y="22721"/>
                    <a:pt x="17918" y="22630"/>
                  </a:cubicBezTo>
                  <a:cubicBezTo>
                    <a:pt x="17941" y="22675"/>
                    <a:pt x="17986" y="22721"/>
                    <a:pt x="18055" y="22744"/>
                  </a:cubicBezTo>
                  <a:cubicBezTo>
                    <a:pt x="18418" y="22771"/>
                    <a:pt x="18777" y="22802"/>
                    <a:pt x="19133" y="22802"/>
                  </a:cubicBezTo>
                  <a:cubicBezTo>
                    <a:pt x="19672" y="22802"/>
                    <a:pt x="20203" y="22731"/>
                    <a:pt x="20725" y="22470"/>
                  </a:cubicBezTo>
                  <a:cubicBezTo>
                    <a:pt x="20725" y="22470"/>
                    <a:pt x="20725" y="22447"/>
                    <a:pt x="20725" y="22447"/>
                  </a:cubicBezTo>
                  <a:cubicBezTo>
                    <a:pt x="21684" y="22447"/>
                    <a:pt x="22643" y="22424"/>
                    <a:pt x="23624" y="22424"/>
                  </a:cubicBezTo>
                  <a:close/>
                  <a:moveTo>
                    <a:pt x="30175" y="51253"/>
                  </a:moveTo>
                  <a:cubicBezTo>
                    <a:pt x="30746" y="51253"/>
                    <a:pt x="31316" y="51276"/>
                    <a:pt x="31887" y="51276"/>
                  </a:cubicBezTo>
                  <a:cubicBezTo>
                    <a:pt x="32115" y="51298"/>
                    <a:pt x="32343" y="51321"/>
                    <a:pt x="32572" y="51412"/>
                  </a:cubicBezTo>
                  <a:cubicBezTo>
                    <a:pt x="32754" y="51481"/>
                    <a:pt x="32960" y="51504"/>
                    <a:pt x="33165" y="51527"/>
                  </a:cubicBezTo>
                  <a:lnTo>
                    <a:pt x="33279" y="51527"/>
                  </a:lnTo>
                  <a:cubicBezTo>
                    <a:pt x="33393" y="52052"/>
                    <a:pt x="33371" y="52577"/>
                    <a:pt x="33462" y="53102"/>
                  </a:cubicBezTo>
                  <a:cubicBezTo>
                    <a:pt x="33462" y="53238"/>
                    <a:pt x="33462" y="53353"/>
                    <a:pt x="33462" y="53467"/>
                  </a:cubicBezTo>
                  <a:cubicBezTo>
                    <a:pt x="33462" y="54106"/>
                    <a:pt x="33348" y="54745"/>
                    <a:pt x="33622" y="55361"/>
                  </a:cubicBezTo>
                  <a:cubicBezTo>
                    <a:pt x="33553" y="55521"/>
                    <a:pt x="33485" y="55681"/>
                    <a:pt x="33576" y="55863"/>
                  </a:cubicBezTo>
                  <a:cubicBezTo>
                    <a:pt x="33736" y="56206"/>
                    <a:pt x="33508" y="56388"/>
                    <a:pt x="33257" y="56571"/>
                  </a:cubicBezTo>
                  <a:cubicBezTo>
                    <a:pt x="33234" y="56560"/>
                    <a:pt x="33205" y="56554"/>
                    <a:pt x="33177" y="56554"/>
                  </a:cubicBezTo>
                  <a:cubicBezTo>
                    <a:pt x="33148" y="56554"/>
                    <a:pt x="33120" y="56560"/>
                    <a:pt x="33097" y="56571"/>
                  </a:cubicBezTo>
                  <a:cubicBezTo>
                    <a:pt x="33040" y="56543"/>
                    <a:pt x="32984" y="56523"/>
                    <a:pt x="32927" y="56523"/>
                  </a:cubicBezTo>
                  <a:cubicBezTo>
                    <a:pt x="32893" y="56523"/>
                    <a:pt x="32858" y="56531"/>
                    <a:pt x="32823" y="56548"/>
                  </a:cubicBezTo>
                  <a:cubicBezTo>
                    <a:pt x="32762" y="56512"/>
                    <a:pt x="32701" y="56488"/>
                    <a:pt x="32636" y="56488"/>
                  </a:cubicBezTo>
                  <a:cubicBezTo>
                    <a:pt x="32580" y="56488"/>
                    <a:pt x="32521" y="56506"/>
                    <a:pt x="32458" y="56548"/>
                  </a:cubicBezTo>
                  <a:lnTo>
                    <a:pt x="29833" y="56548"/>
                  </a:lnTo>
                  <a:cubicBezTo>
                    <a:pt x="29764" y="56137"/>
                    <a:pt x="29696" y="55726"/>
                    <a:pt x="29627" y="55293"/>
                  </a:cubicBezTo>
                  <a:cubicBezTo>
                    <a:pt x="29673" y="54676"/>
                    <a:pt x="29604" y="54037"/>
                    <a:pt x="29536" y="53421"/>
                  </a:cubicBezTo>
                  <a:cubicBezTo>
                    <a:pt x="29468" y="52714"/>
                    <a:pt x="29239" y="52052"/>
                    <a:pt x="29262" y="51321"/>
                  </a:cubicBezTo>
                  <a:lnTo>
                    <a:pt x="29262" y="51321"/>
                  </a:lnTo>
                  <a:cubicBezTo>
                    <a:pt x="29352" y="51385"/>
                    <a:pt x="29442" y="51414"/>
                    <a:pt x="29532" y="51414"/>
                  </a:cubicBezTo>
                  <a:cubicBezTo>
                    <a:pt x="29602" y="51414"/>
                    <a:pt x="29672" y="51397"/>
                    <a:pt x="29741" y="51367"/>
                  </a:cubicBezTo>
                  <a:cubicBezTo>
                    <a:pt x="29787" y="51344"/>
                    <a:pt x="29810" y="51298"/>
                    <a:pt x="29833" y="51276"/>
                  </a:cubicBezTo>
                  <a:lnTo>
                    <a:pt x="29992" y="51276"/>
                  </a:lnTo>
                  <a:lnTo>
                    <a:pt x="30084" y="51298"/>
                  </a:lnTo>
                  <a:lnTo>
                    <a:pt x="30175" y="51253"/>
                  </a:lnTo>
                  <a:close/>
                  <a:moveTo>
                    <a:pt x="34649" y="51321"/>
                  </a:moveTo>
                  <a:cubicBezTo>
                    <a:pt x="35090" y="51518"/>
                    <a:pt x="35536" y="51609"/>
                    <a:pt x="35983" y="51609"/>
                  </a:cubicBezTo>
                  <a:cubicBezTo>
                    <a:pt x="36415" y="51609"/>
                    <a:pt x="36847" y="51524"/>
                    <a:pt x="37274" y="51367"/>
                  </a:cubicBezTo>
                  <a:cubicBezTo>
                    <a:pt x="37319" y="51412"/>
                    <a:pt x="37342" y="51481"/>
                    <a:pt x="37388" y="51527"/>
                  </a:cubicBezTo>
                  <a:cubicBezTo>
                    <a:pt x="37411" y="51549"/>
                    <a:pt x="37456" y="51572"/>
                    <a:pt x="37479" y="51595"/>
                  </a:cubicBezTo>
                  <a:cubicBezTo>
                    <a:pt x="37502" y="52074"/>
                    <a:pt x="37570" y="52531"/>
                    <a:pt x="37890" y="52919"/>
                  </a:cubicBezTo>
                  <a:cubicBezTo>
                    <a:pt x="38164" y="53307"/>
                    <a:pt x="37936" y="53832"/>
                    <a:pt x="38187" y="54243"/>
                  </a:cubicBezTo>
                  <a:cubicBezTo>
                    <a:pt x="38232" y="54562"/>
                    <a:pt x="38095" y="54905"/>
                    <a:pt x="38347" y="55179"/>
                  </a:cubicBezTo>
                  <a:cubicBezTo>
                    <a:pt x="38438" y="55453"/>
                    <a:pt x="38232" y="55818"/>
                    <a:pt x="38529" y="56046"/>
                  </a:cubicBezTo>
                  <a:cubicBezTo>
                    <a:pt x="38575" y="56274"/>
                    <a:pt x="38643" y="56525"/>
                    <a:pt x="38255" y="56525"/>
                  </a:cubicBezTo>
                  <a:cubicBezTo>
                    <a:pt x="37799" y="56525"/>
                    <a:pt x="37319" y="56548"/>
                    <a:pt x="36863" y="56571"/>
                  </a:cubicBezTo>
                  <a:cubicBezTo>
                    <a:pt x="36840" y="56548"/>
                    <a:pt x="36817" y="56548"/>
                    <a:pt x="36794" y="56503"/>
                  </a:cubicBezTo>
                  <a:cubicBezTo>
                    <a:pt x="36666" y="56431"/>
                    <a:pt x="36538" y="56396"/>
                    <a:pt x="36404" y="56396"/>
                  </a:cubicBezTo>
                  <a:cubicBezTo>
                    <a:pt x="36323" y="56396"/>
                    <a:pt x="36241" y="56408"/>
                    <a:pt x="36155" y="56434"/>
                  </a:cubicBezTo>
                  <a:cubicBezTo>
                    <a:pt x="36087" y="56457"/>
                    <a:pt x="36041" y="56503"/>
                    <a:pt x="35996" y="56571"/>
                  </a:cubicBezTo>
                  <a:cubicBezTo>
                    <a:pt x="35899" y="56511"/>
                    <a:pt x="35809" y="56482"/>
                    <a:pt x="35722" y="56482"/>
                  </a:cubicBezTo>
                  <a:cubicBezTo>
                    <a:pt x="35644" y="56482"/>
                    <a:pt x="35569" y="56505"/>
                    <a:pt x="35493" y="56548"/>
                  </a:cubicBezTo>
                  <a:cubicBezTo>
                    <a:pt x="35448" y="56525"/>
                    <a:pt x="35425" y="56480"/>
                    <a:pt x="35379" y="56457"/>
                  </a:cubicBezTo>
                  <a:cubicBezTo>
                    <a:pt x="35231" y="56400"/>
                    <a:pt x="35083" y="56371"/>
                    <a:pt x="34934" y="56371"/>
                  </a:cubicBezTo>
                  <a:cubicBezTo>
                    <a:pt x="34786" y="56371"/>
                    <a:pt x="34637" y="56400"/>
                    <a:pt x="34489" y="56457"/>
                  </a:cubicBezTo>
                  <a:cubicBezTo>
                    <a:pt x="34443" y="56480"/>
                    <a:pt x="34421" y="56503"/>
                    <a:pt x="34398" y="56525"/>
                  </a:cubicBezTo>
                  <a:cubicBezTo>
                    <a:pt x="34329" y="56480"/>
                    <a:pt x="34284" y="56434"/>
                    <a:pt x="34215" y="56388"/>
                  </a:cubicBezTo>
                  <a:cubicBezTo>
                    <a:pt x="34170" y="55909"/>
                    <a:pt x="34215" y="55430"/>
                    <a:pt x="34033" y="54996"/>
                  </a:cubicBezTo>
                  <a:cubicBezTo>
                    <a:pt x="34147" y="54813"/>
                    <a:pt x="34147" y="54631"/>
                    <a:pt x="34033" y="54471"/>
                  </a:cubicBezTo>
                  <a:cubicBezTo>
                    <a:pt x="34010" y="54380"/>
                    <a:pt x="34010" y="54288"/>
                    <a:pt x="34010" y="54197"/>
                  </a:cubicBezTo>
                  <a:cubicBezTo>
                    <a:pt x="34010" y="54015"/>
                    <a:pt x="33987" y="53832"/>
                    <a:pt x="33987" y="53649"/>
                  </a:cubicBezTo>
                  <a:cubicBezTo>
                    <a:pt x="33987" y="53604"/>
                    <a:pt x="33987" y="53535"/>
                    <a:pt x="33964" y="53467"/>
                  </a:cubicBezTo>
                  <a:cubicBezTo>
                    <a:pt x="33987" y="53307"/>
                    <a:pt x="33941" y="53170"/>
                    <a:pt x="33850" y="53033"/>
                  </a:cubicBezTo>
                  <a:cubicBezTo>
                    <a:pt x="33896" y="52987"/>
                    <a:pt x="33896" y="52965"/>
                    <a:pt x="33850" y="52919"/>
                  </a:cubicBezTo>
                  <a:cubicBezTo>
                    <a:pt x="33873" y="52531"/>
                    <a:pt x="33850" y="52143"/>
                    <a:pt x="33667" y="51778"/>
                  </a:cubicBezTo>
                  <a:cubicBezTo>
                    <a:pt x="33690" y="51732"/>
                    <a:pt x="33690" y="51686"/>
                    <a:pt x="33667" y="51664"/>
                  </a:cubicBezTo>
                  <a:cubicBezTo>
                    <a:pt x="33690" y="51618"/>
                    <a:pt x="33690" y="51572"/>
                    <a:pt x="33713" y="51527"/>
                  </a:cubicBezTo>
                  <a:lnTo>
                    <a:pt x="33896" y="51527"/>
                  </a:lnTo>
                  <a:cubicBezTo>
                    <a:pt x="34101" y="51481"/>
                    <a:pt x="34306" y="51481"/>
                    <a:pt x="34512" y="51412"/>
                  </a:cubicBezTo>
                  <a:cubicBezTo>
                    <a:pt x="34558" y="51390"/>
                    <a:pt x="34603" y="51344"/>
                    <a:pt x="34649" y="51321"/>
                  </a:cubicBezTo>
                  <a:close/>
                  <a:moveTo>
                    <a:pt x="41017" y="51321"/>
                  </a:moveTo>
                  <a:cubicBezTo>
                    <a:pt x="41086" y="51390"/>
                    <a:pt x="41177" y="51412"/>
                    <a:pt x="41268" y="51435"/>
                  </a:cubicBezTo>
                  <a:cubicBezTo>
                    <a:pt x="41337" y="52234"/>
                    <a:pt x="41428" y="53033"/>
                    <a:pt x="41679" y="53809"/>
                  </a:cubicBezTo>
                  <a:cubicBezTo>
                    <a:pt x="41679" y="53900"/>
                    <a:pt x="41679" y="53992"/>
                    <a:pt x="41656" y="54083"/>
                  </a:cubicBezTo>
                  <a:cubicBezTo>
                    <a:pt x="41679" y="54174"/>
                    <a:pt x="41702" y="54243"/>
                    <a:pt x="41725" y="54334"/>
                  </a:cubicBezTo>
                  <a:cubicBezTo>
                    <a:pt x="41770" y="54471"/>
                    <a:pt x="41839" y="54585"/>
                    <a:pt x="41907" y="54676"/>
                  </a:cubicBezTo>
                  <a:cubicBezTo>
                    <a:pt x="41953" y="54722"/>
                    <a:pt x="41999" y="54745"/>
                    <a:pt x="42021" y="54768"/>
                  </a:cubicBezTo>
                  <a:cubicBezTo>
                    <a:pt x="41839" y="55087"/>
                    <a:pt x="42044" y="55316"/>
                    <a:pt x="42181" y="55544"/>
                  </a:cubicBezTo>
                  <a:cubicBezTo>
                    <a:pt x="42318" y="55704"/>
                    <a:pt x="42387" y="55863"/>
                    <a:pt x="42432" y="56046"/>
                  </a:cubicBezTo>
                  <a:cubicBezTo>
                    <a:pt x="42432" y="56114"/>
                    <a:pt x="42455" y="56183"/>
                    <a:pt x="42478" y="56251"/>
                  </a:cubicBezTo>
                  <a:cubicBezTo>
                    <a:pt x="42501" y="56343"/>
                    <a:pt x="42501" y="56434"/>
                    <a:pt x="42501" y="56525"/>
                  </a:cubicBezTo>
                  <a:cubicBezTo>
                    <a:pt x="42095" y="56341"/>
                    <a:pt x="41683" y="56256"/>
                    <a:pt x="41267" y="56256"/>
                  </a:cubicBezTo>
                  <a:cubicBezTo>
                    <a:pt x="40911" y="56256"/>
                    <a:pt x="40553" y="56318"/>
                    <a:pt x="40195" y="56434"/>
                  </a:cubicBezTo>
                  <a:cubicBezTo>
                    <a:pt x="40150" y="56480"/>
                    <a:pt x="40104" y="56525"/>
                    <a:pt x="40081" y="56571"/>
                  </a:cubicBezTo>
                  <a:cubicBezTo>
                    <a:pt x="40058" y="56571"/>
                    <a:pt x="40058" y="56548"/>
                    <a:pt x="40058" y="56548"/>
                  </a:cubicBezTo>
                  <a:cubicBezTo>
                    <a:pt x="39973" y="56445"/>
                    <a:pt x="39874" y="56433"/>
                    <a:pt x="39773" y="56433"/>
                  </a:cubicBezTo>
                  <a:cubicBezTo>
                    <a:pt x="39739" y="56433"/>
                    <a:pt x="39705" y="56434"/>
                    <a:pt x="39670" y="56434"/>
                  </a:cubicBezTo>
                  <a:cubicBezTo>
                    <a:pt x="39442" y="56434"/>
                    <a:pt x="39237" y="56434"/>
                    <a:pt x="39008" y="56411"/>
                  </a:cubicBezTo>
                  <a:cubicBezTo>
                    <a:pt x="38986" y="56297"/>
                    <a:pt x="38963" y="56160"/>
                    <a:pt x="38940" y="56023"/>
                  </a:cubicBezTo>
                  <a:cubicBezTo>
                    <a:pt x="39054" y="55589"/>
                    <a:pt x="38894" y="55156"/>
                    <a:pt x="38757" y="54745"/>
                  </a:cubicBezTo>
                  <a:cubicBezTo>
                    <a:pt x="38780" y="54311"/>
                    <a:pt x="38803" y="53878"/>
                    <a:pt x="38575" y="53467"/>
                  </a:cubicBezTo>
                  <a:cubicBezTo>
                    <a:pt x="38506" y="52828"/>
                    <a:pt x="38415" y="52189"/>
                    <a:pt x="38095" y="51595"/>
                  </a:cubicBezTo>
                  <a:cubicBezTo>
                    <a:pt x="38118" y="51595"/>
                    <a:pt x="38141" y="51595"/>
                    <a:pt x="38164" y="51572"/>
                  </a:cubicBezTo>
                  <a:cubicBezTo>
                    <a:pt x="38347" y="51504"/>
                    <a:pt x="38529" y="51458"/>
                    <a:pt x="38735" y="51390"/>
                  </a:cubicBezTo>
                  <a:cubicBezTo>
                    <a:pt x="39032" y="51347"/>
                    <a:pt x="39329" y="51329"/>
                    <a:pt x="39626" y="51329"/>
                  </a:cubicBezTo>
                  <a:cubicBezTo>
                    <a:pt x="39968" y="51329"/>
                    <a:pt x="40310" y="51353"/>
                    <a:pt x="40652" y="51390"/>
                  </a:cubicBezTo>
                  <a:lnTo>
                    <a:pt x="40926" y="51390"/>
                  </a:lnTo>
                  <a:cubicBezTo>
                    <a:pt x="40949" y="51367"/>
                    <a:pt x="40971" y="51344"/>
                    <a:pt x="41017" y="51321"/>
                  </a:cubicBezTo>
                  <a:close/>
                  <a:moveTo>
                    <a:pt x="3173" y="51116"/>
                  </a:moveTo>
                  <a:cubicBezTo>
                    <a:pt x="3949" y="51116"/>
                    <a:pt x="4725" y="51139"/>
                    <a:pt x="5501" y="51161"/>
                  </a:cubicBezTo>
                  <a:cubicBezTo>
                    <a:pt x="5638" y="51549"/>
                    <a:pt x="5478" y="51960"/>
                    <a:pt x="5524" y="52371"/>
                  </a:cubicBezTo>
                  <a:cubicBezTo>
                    <a:pt x="5296" y="52577"/>
                    <a:pt x="5364" y="52850"/>
                    <a:pt x="5364" y="53102"/>
                  </a:cubicBezTo>
                  <a:cubicBezTo>
                    <a:pt x="5341" y="53216"/>
                    <a:pt x="5341" y="53330"/>
                    <a:pt x="5318" y="53444"/>
                  </a:cubicBezTo>
                  <a:cubicBezTo>
                    <a:pt x="5227" y="53558"/>
                    <a:pt x="5159" y="53672"/>
                    <a:pt x="5181" y="53832"/>
                  </a:cubicBezTo>
                  <a:lnTo>
                    <a:pt x="5136" y="54015"/>
                  </a:lnTo>
                  <a:cubicBezTo>
                    <a:pt x="4907" y="54220"/>
                    <a:pt x="4999" y="54494"/>
                    <a:pt x="4976" y="54745"/>
                  </a:cubicBezTo>
                  <a:cubicBezTo>
                    <a:pt x="4816" y="55042"/>
                    <a:pt x="4702" y="55338"/>
                    <a:pt x="4816" y="55658"/>
                  </a:cubicBezTo>
                  <a:cubicBezTo>
                    <a:pt x="4771" y="55726"/>
                    <a:pt x="4771" y="55772"/>
                    <a:pt x="4793" y="55841"/>
                  </a:cubicBezTo>
                  <a:cubicBezTo>
                    <a:pt x="4611" y="55978"/>
                    <a:pt x="4565" y="56160"/>
                    <a:pt x="4588" y="56366"/>
                  </a:cubicBezTo>
                  <a:cubicBezTo>
                    <a:pt x="4372" y="56551"/>
                    <a:pt x="4132" y="56592"/>
                    <a:pt x="3886" y="56592"/>
                  </a:cubicBezTo>
                  <a:cubicBezTo>
                    <a:pt x="3688" y="56592"/>
                    <a:pt x="3486" y="56566"/>
                    <a:pt x="3289" y="56566"/>
                  </a:cubicBezTo>
                  <a:cubicBezTo>
                    <a:pt x="3188" y="56566"/>
                    <a:pt x="3088" y="56573"/>
                    <a:pt x="2990" y="56594"/>
                  </a:cubicBezTo>
                  <a:lnTo>
                    <a:pt x="2830" y="56594"/>
                  </a:lnTo>
                  <a:cubicBezTo>
                    <a:pt x="2808" y="56548"/>
                    <a:pt x="2762" y="56503"/>
                    <a:pt x="2693" y="56480"/>
                  </a:cubicBezTo>
                  <a:cubicBezTo>
                    <a:pt x="2627" y="56453"/>
                    <a:pt x="2560" y="56442"/>
                    <a:pt x="2493" y="56442"/>
                  </a:cubicBezTo>
                  <a:cubicBezTo>
                    <a:pt x="2446" y="56442"/>
                    <a:pt x="2398" y="56447"/>
                    <a:pt x="2351" y="56457"/>
                  </a:cubicBezTo>
                  <a:cubicBezTo>
                    <a:pt x="2192" y="56501"/>
                    <a:pt x="2037" y="56535"/>
                    <a:pt x="1893" y="56535"/>
                  </a:cubicBezTo>
                  <a:cubicBezTo>
                    <a:pt x="1664" y="56535"/>
                    <a:pt x="1464" y="56449"/>
                    <a:pt x="1324" y="56183"/>
                  </a:cubicBezTo>
                  <a:cubicBezTo>
                    <a:pt x="1415" y="56092"/>
                    <a:pt x="1415" y="56000"/>
                    <a:pt x="1370" y="55886"/>
                  </a:cubicBezTo>
                  <a:cubicBezTo>
                    <a:pt x="1507" y="55841"/>
                    <a:pt x="1598" y="55749"/>
                    <a:pt x="1666" y="55635"/>
                  </a:cubicBezTo>
                  <a:cubicBezTo>
                    <a:pt x="1963" y="55065"/>
                    <a:pt x="2305" y="54517"/>
                    <a:pt x="2100" y="53832"/>
                  </a:cubicBezTo>
                  <a:cubicBezTo>
                    <a:pt x="2100" y="53809"/>
                    <a:pt x="2077" y="53809"/>
                    <a:pt x="2077" y="53809"/>
                  </a:cubicBezTo>
                  <a:lnTo>
                    <a:pt x="2123" y="53786"/>
                  </a:lnTo>
                  <a:lnTo>
                    <a:pt x="2100" y="53718"/>
                  </a:lnTo>
                  <a:lnTo>
                    <a:pt x="2168" y="53718"/>
                  </a:lnTo>
                  <a:cubicBezTo>
                    <a:pt x="2420" y="53604"/>
                    <a:pt x="2511" y="53375"/>
                    <a:pt x="2579" y="53147"/>
                  </a:cubicBezTo>
                  <a:cubicBezTo>
                    <a:pt x="2648" y="52919"/>
                    <a:pt x="2693" y="52691"/>
                    <a:pt x="2716" y="52462"/>
                  </a:cubicBezTo>
                  <a:cubicBezTo>
                    <a:pt x="2716" y="52371"/>
                    <a:pt x="2716" y="52303"/>
                    <a:pt x="2671" y="52257"/>
                  </a:cubicBezTo>
                  <a:cubicBezTo>
                    <a:pt x="2648" y="52234"/>
                    <a:pt x="2625" y="52234"/>
                    <a:pt x="2602" y="52234"/>
                  </a:cubicBezTo>
                  <a:cubicBezTo>
                    <a:pt x="2602" y="52234"/>
                    <a:pt x="2602" y="52234"/>
                    <a:pt x="2602" y="52211"/>
                  </a:cubicBezTo>
                  <a:cubicBezTo>
                    <a:pt x="2625" y="52211"/>
                    <a:pt x="2625" y="52234"/>
                    <a:pt x="2648" y="52234"/>
                  </a:cubicBezTo>
                  <a:cubicBezTo>
                    <a:pt x="2625" y="52211"/>
                    <a:pt x="2625" y="52189"/>
                    <a:pt x="2625" y="52189"/>
                  </a:cubicBezTo>
                  <a:cubicBezTo>
                    <a:pt x="2625" y="52166"/>
                    <a:pt x="2625" y="52166"/>
                    <a:pt x="2648" y="52143"/>
                  </a:cubicBezTo>
                  <a:cubicBezTo>
                    <a:pt x="2648" y="52211"/>
                    <a:pt x="2693" y="52257"/>
                    <a:pt x="2762" y="52257"/>
                  </a:cubicBezTo>
                  <a:cubicBezTo>
                    <a:pt x="2830" y="52234"/>
                    <a:pt x="2876" y="52166"/>
                    <a:pt x="2899" y="52120"/>
                  </a:cubicBezTo>
                  <a:cubicBezTo>
                    <a:pt x="2922" y="52006"/>
                    <a:pt x="2899" y="51892"/>
                    <a:pt x="2853" y="51801"/>
                  </a:cubicBezTo>
                  <a:cubicBezTo>
                    <a:pt x="2853" y="51755"/>
                    <a:pt x="2830" y="51732"/>
                    <a:pt x="2808" y="51686"/>
                  </a:cubicBezTo>
                  <a:cubicBezTo>
                    <a:pt x="2876" y="51458"/>
                    <a:pt x="2967" y="51253"/>
                    <a:pt x="3173" y="51116"/>
                  </a:cubicBezTo>
                  <a:close/>
                  <a:moveTo>
                    <a:pt x="19904" y="51298"/>
                  </a:moveTo>
                  <a:cubicBezTo>
                    <a:pt x="19904" y="51298"/>
                    <a:pt x="19904" y="51298"/>
                    <a:pt x="19904" y="51321"/>
                  </a:cubicBezTo>
                  <a:cubicBezTo>
                    <a:pt x="19904" y="51321"/>
                    <a:pt x="19904" y="51321"/>
                    <a:pt x="19904" y="51344"/>
                  </a:cubicBezTo>
                  <a:cubicBezTo>
                    <a:pt x="19904" y="51367"/>
                    <a:pt x="19904" y="51390"/>
                    <a:pt x="19904" y="51412"/>
                  </a:cubicBezTo>
                  <a:cubicBezTo>
                    <a:pt x="19858" y="51572"/>
                    <a:pt x="19858" y="51709"/>
                    <a:pt x="19927" y="51846"/>
                  </a:cubicBezTo>
                  <a:cubicBezTo>
                    <a:pt x="19927" y="51846"/>
                    <a:pt x="19927" y="51846"/>
                    <a:pt x="19949" y="51869"/>
                  </a:cubicBezTo>
                  <a:cubicBezTo>
                    <a:pt x="19835" y="52143"/>
                    <a:pt x="19904" y="52440"/>
                    <a:pt x="19927" y="52714"/>
                  </a:cubicBezTo>
                  <a:cubicBezTo>
                    <a:pt x="19972" y="53992"/>
                    <a:pt x="20018" y="55293"/>
                    <a:pt x="19927" y="56571"/>
                  </a:cubicBezTo>
                  <a:cubicBezTo>
                    <a:pt x="19906" y="56564"/>
                    <a:pt x="19888" y="56562"/>
                    <a:pt x="19872" y="56562"/>
                  </a:cubicBezTo>
                  <a:cubicBezTo>
                    <a:pt x="19831" y="56562"/>
                    <a:pt x="19799" y="56578"/>
                    <a:pt x="19767" y="56594"/>
                  </a:cubicBezTo>
                  <a:cubicBezTo>
                    <a:pt x="19744" y="56582"/>
                    <a:pt x="19727" y="56577"/>
                    <a:pt x="19710" y="56577"/>
                  </a:cubicBezTo>
                  <a:cubicBezTo>
                    <a:pt x="19693" y="56577"/>
                    <a:pt x="19675" y="56582"/>
                    <a:pt x="19653" y="56594"/>
                  </a:cubicBezTo>
                  <a:cubicBezTo>
                    <a:pt x="19630" y="56548"/>
                    <a:pt x="19584" y="56503"/>
                    <a:pt x="19516" y="56457"/>
                  </a:cubicBezTo>
                  <a:cubicBezTo>
                    <a:pt x="19302" y="56374"/>
                    <a:pt x="19089" y="56334"/>
                    <a:pt x="18872" y="56334"/>
                  </a:cubicBezTo>
                  <a:cubicBezTo>
                    <a:pt x="18672" y="56334"/>
                    <a:pt x="18469" y="56368"/>
                    <a:pt x="18260" y="56434"/>
                  </a:cubicBezTo>
                  <a:cubicBezTo>
                    <a:pt x="18192" y="56480"/>
                    <a:pt x="18123" y="56525"/>
                    <a:pt x="18078" y="56594"/>
                  </a:cubicBezTo>
                  <a:lnTo>
                    <a:pt x="15202" y="56594"/>
                  </a:lnTo>
                  <a:lnTo>
                    <a:pt x="15202" y="56571"/>
                  </a:lnTo>
                  <a:cubicBezTo>
                    <a:pt x="15179" y="56525"/>
                    <a:pt x="15179" y="56457"/>
                    <a:pt x="15179" y="56411"/>
                  </a:cubicBezTo>
                  <a:cubicBezTo>
                    <a:pt x="15225" y="56274"/>
                    <a:pt x="15225" y="56137"/>
                    <a:pt x="15133" y="56023"/>
                  </a:cubicBezTo>
                  <a:cubicBezTo>
                    <a:pt x="15316" y="55544"/>
                    <a:pt x="15156" y="55042"/>
                    <a:pt x="15202" y="54562"/>
                  </a:cubicBezTo>
                  <a:cubicBezTo>
                    <a:pt x="15202" y="54448"/>
                    <a:pt x="15202" y="54334"/>
                    <a:pt x="15202" y="54197"/>
                  </a:cubicBezTo>
                  <a:cubicBezTo>
                    <a:pt x="15202" y="53900"/>
                    <a:pt x="15202" y="53581"/>
                    <a:pt x="15179" y="53284"/>
                  </a:cubicBezTo>
                  <a:cubicBezTo>
                    <a:pt x="15247" y="53102"/>
                    <a:pt x="15270" y="52919"/>
                    <a:pt x="15202" y="52736"/>
                  </a:cubicBezTo>
                  <a:cubicBezTo>
                    <a:pt x="15202" y="52417"/>
                    <a:pt x="15293" y="52097"/>
                    <a:pt x="15042" y="51801"/>
                  </a:cubicBezTo>
                  <a:lnTo>
                    <a:pt x="15065" y="51801"/>
                  </a:lnTo>
                  <a:cubicBezTo>
                    <a:pt x="15065" y="51709"/>
                    <a:pt x="15065" y="51618"/>
                    <a:pt x="15065" y="51527"/>
                  </a:cubicBezTo>
                  <a:cubicBezTo>
                    <a:pt x="16617" y="51527"/>
                    <a:pt x="18169" y="51527"/>
                    <a:pt x="19721" y="51435"/>
                  </a:cubicBezTo>
                  <a:cubicBezTo>
                    <a:pt x="19790" y="51412"/>
                    <a:pt x="19858" y="51367"/>
                    <a:pt x="19904" y="51298"/>
                  </a:cubicBezTo>
                  <a:close/>
                  <a:moveTo>
                    <a:pt x="24469" y="51344"/>
                  </a:moveTo>
                  <a:cubicBezTo>
                    <a:pt x="24172" y="51778"/>
                    <a:pt x="24286" y="52211"/>
                    <a:pt x="24332" y="52668"/>
                  </a:cubicBezTo>
                  <a:cubicBezTo>
                    <a:pt x="24286" y="52805"/>
                    <a:pt x="24514" y="52873"/>
                    <a:pt x="24537" y="52987"/>
                  </a:cubicBezTo>
                  <a:cubicBezTo>
                    <a:pt x="24537" y="52987"/>
                    <a:pt x="24537" y="53010"/>
                    <a:pt x="24537" y="53010"/>
                  </a:cubicBezTo>
                  <a:cubicBezTo>
                    <a:pt x="24537" y="53056"/>
                    <a:pt x="24514" y="53102"/>
                    <a:pt x="24423" y="53147"/>
                  </a:cubicBezTo>
                  <a:cubicBezTo>
                    <a:pt x="24400" y="53261"/>
                    <a:pt x="24400" y="53375"/>
                    <a:pt x="24469" y="53467"/>
                  </a:cubicBezTo>
                  <a:cubicBezTo>
                    <a:pt x="24537" y="53421"/>
                    <a:pt x="24583" y="53421"/>
                    <a:pt x="24629" y="53421"/>
                  </a:cubicBezTo>
                  <a:cubicBezTo>
                    <a:pt x="24606" y="53444"/>
                    <a:pt x="24583" y="53444"/>
                    <a:pt x="24560" y="53467"/>
                  </a:cubicBezTo>
                  <a:cubicBezTo>
                    <a:pt x="24446" y="54015"/>
                    <a:pt x="24514" y="54562"/>
                    <a:pt x="24514" y="55110"/>
                  </a:cubicBezTo>
                  <a:cubicBezTo>
                    <a:pt x="24560" y="55065"/>
                    <a:pt x="24606" y="55065"/>
                    <a:pt x="24629" y="55065"/>
                  </a:cubicBezTo>
                  <a:cubicBezTo>
                    <a:pt x="24606" y="55065"/>
                    <a:pt x="24560" y="55087"/>
                    <a:pt x="24514" y="55110"/>
                  </a:cubicBezTo>
                  <a:cubicBezTo>
                    <a:pt x="24492" y="55589"/>
                    <a:pt x="24469" y="56069"/>
                    <a:pt x="24446" y="56525"/>
                  </a:cubicBezTo>
                  <a:cubicBezTo>
                    <a:pt x="24400" y="56525"/>
                    <a:pt x="24377" y="56548"/>
                    <a:pt x="24332" y="56571"/>
                  </a:cubicBezTo>
                  <a:cubicBezTo>
                    <a:pt x="23305" y="56594"/>
                    <a:pt x="22255" y="56594"/>
                    <a:pt x="21228" y="56594"/>
                  </a:cubicBezTo>
                  <a:cubicBezTo>
                    <a:pt x="21159" y="56617"/>
                    <a:pt x="21113" y="56617"/>
                    <a:pt x="21045" y="56617"/>
                  </a:cubicBezTo>
                  <a:cubicBezTo>
                    <a:pt x="20976" y="56594"/>
                    <a:pt x="20908" y="56594"/>
                    <a:pt x="20840" y="56571"/>
                  </a:cubicBezTo>
                  <a:cubicBezTo>
                    <a:pt x="20862" y="56525"/>
                    <a:pt x="20885" y="56457"/>
                    <a:pt x="20908" y="56388"/>
                  </a:cubicBezTo>
                  <a:cubicBezTo>
                    <a:pt x="20976" y="55544"/>
                    <a:pt x="20976" y="54699"/>
                    <a:pt x="20840" y="53878"/>
                  </a:cubicBezTo>
                  <a:cubicBezTo>
                    <a:pt x="20748" y="53102"/>
                    <a:pt x="20908" y="52280"/>
                    <a:pt x="20634" y="51549"/>
                  </a:cubicBezTo>
                  <a:cubicBezTo>
                    <a:pt x="20657" y="51504"/>
                    <a:pt x="20703" y="51481"/>
                    <a:pt x="20748" y="51458"/>
                  </a:cubicBezTo>
                  <a:cubicBezTo>
                    <a:pt x="21381" y="51517"/>
                    <a:pt x="22007" y="51575"/>
                    <a:pt x="22633" y="51575"/>
                  </a:cubicBezTo>
                  <a:cubicBezTo>
                    <a:pt x="23228" y="51575"/>
                    <a:pt x="23823" y="51522"/>
                    <a:pt x="24423" y="51367"/>
                  </a:cubicBezTo>
                  <a:cubicBezTo>
                    <a:pt x="24423" y="51367"/>
                    <a:pt x="24446" y="51344"/>
                    <a:pt x="24446" y="51344"/>
                  </a:cubicBezTo>
                  <a:close/>
                  <a:moveTo>
                    <a:pt x="27915" y="51116"/>
                  </a:moveTo>
                  <a:cubicBezTo>
                    <a:pt x="28024" y="51224"/>
                    <a:pt x="28140" y="51252"/>
                    <a:pt x="28260" y="51252"/>
                  </a:cubicBezTo>
                  <a:cubicBezTo>
                    <a:pt x="28342" y="51252"/>
                    <a:pt x="28425" y="51239"/>
                    <a:pt x="28509" y="51230"/>
                  </a:cubicBezTo>
                  <a:cubicBezTo>
                    <a:pt x="28577" y="51253"/>
                    <a:pt x="28623" y="51276"/>
                    <a:pt x="28691" y="51298"/>
                  </a:cubicBezTo>
                  <a:cubicBezTo>
                    <a:pt x="28806" y="51435"/>
                    <a:pt x="28874" y="51595"/>
                    <a:pt x="28897" y="51778"/>
                  </a:cubicBezTo>
                  <a:cubicBezTo>
                    <a:pt x="29057" y="53330"/>
                    <a:pt x="29125" y="54859"/>
                    <a:pt x="29034" y="56411"/>
                  </a:cubicBezTo>
                  <a:cubicBezTo>
                    <a:pt x="29001" y="56405"/>
                    <a:pt x="28968" y="56400"/>
                    <a:pt x="28936" y="56400"/>
                  </a:cubicBezTo>
                  <a:cubicBezTo>
                    <a:pt x="28857" y="56400"/>
                    <a:pt x="28786" y="56428"/>
                    <a:pt x="28737" y="56525"/>
                  </a:cubicBezTo>
                  <a:cubicBezTo>
                    <a:pt x="28539" y="56586"/>
                    <a:pt x="28331" y="56586"/>
                    <a:pt x="28120" y="56586"/>
                  </a:cubicBezTo>
                  <a:cubicBezTo>
                    <a:pt x="28014" y="56586"/>
                    <a:pt x="27908" y="56586"/>
                    <a:pt x="27801" y="56594"/>
                  </a:cubicBezTo>
                  <a:cubicBezTo>
                    <a:pt x="27299" y="56571"/>
                    <a:pt x="26797" y="56548"/>
                    <a:pt x="26295" y="56525"/>
                  </a:cubicBezTo>
                  <a:cubicBezTo>
                    <a:pt x="26195" y="56437"/>
                    <a:pt x="26090" y="56391"/>
                    <a:pt x="25982" y="56391"/>
                  </a:cubicBezTo>
                  <a:cubicBezTo>
                    <a:pt x="25868" y="56391"/>
                    <a:pt x="25750" y="56442"/>
                    <a:pt x="25633" y="56548"/>
                  </a:cubicBezTo>
                  <a:lnTo>
                    <a:pt x="25633" y="56617"/>
                  </a:lnTo>
                  <a:cubicBezTo>
                    <a:pt x="25496" y="56571"/>
                    <a:pt x="25359" y="56548"/>
                    <a:pt x="25222" y="56525"/>
                  </a:cubicBezTo>
                  <a:cubicBezTo>
                    <a:pt x="25199" y="56457"/>
                    <a:pt x="25154" y="56434"/>
                    <a:pt x="25085" y="56411"/>
                  </a:cubicBezTo>
                  <a:cubicBezTo>
                    <a:pt x="24994" y="56046"/>
                    <a:pt x="24994" y="55681"/>
                    <a:pt x="25062" y="55293"/>
                  </a:cubicBezTo>
                  <a:cubicBezTo>
                    <a:pt x="25062" y="54745"/>
                    <a:pt x="25039" y="54197"/>
                    <a:pt x="25039" y="53649"/>
                  </a:cubicBezTo>
                  <a:cubicBezTo>
                    <a:pt x="25108" y="52942"/>
                    <a:pt x="24994" y="52211"/>
                    <a:pt x="24948" y="51504"/>
                  </a:cubicBezTo>
                  <a:lnTo>
                    <a:pt x="25017" y="51504"/>
                  </a:lnTo>
                  <a:cubicBezTo>
                    <a:pt x="25125" y="51504"/>
                    <a:pt x="25233" y="51511"/>
                    <a:pt x="25339" y="51511"/>
                  </a:cubicBezTo>
                  <a:cubicBezTo>
                    <a:pt x="25568" y="51511"/>
                    <a:pt x="25788" y="51479"/>
                    <a:pt x="25975" y="51276"/>
                  </a:cubicBezTo>
                  <a:cubicBezTo>
                    <a:pt x="25998" y="51253"/>
                    <a:pt x="25998" y="51253"/>
                    <a:pt x="25998" y="51230"/>
                  </a:cubicBezTo>
                  <a:cubicBezTo>
                    <a:pt x="26067" y="51298"/>
                    <a:pt x="26112" y="51344"/>
                    <a:pt x="26158" y="51435"/>
                  </a:cubicBezTo>
                  <a:cubicBezTo>
                    <a:pt x="26425" y="51491"/>
                    <a:pt x="26698" y="51547"/>
                    <a:pt x="26968" y="51547"/>
                  </a:cubicBezTo>
                  <a:cubicBezTo>
                    <a:pt x="27252" y="51547"/>
                    <a:pt x="27532" y="51485"/>
                    <a:pt x="27801" y="51298"/>
                  </a:cubicBezTo>
                  <a:cubicBezTo>
                    <a:pt x="27824" y="51230"/>
                    <a:pt x="27824" y="51184"/>
                    <a:pt x="27801" y="51116"/>
                  </a:cubicBezTo>
                  <a:lnTo>
                    <a:pt x="27801" y="51116"/>
                  </a:lnTo>
                  <a:lnTo>
                    <a:pt x="27847" y="51139"/>
                  </a:lnTo>
                  <a:lnTo>
                    <a:pt x="27915" y="51116"/>
                  </a:lnTo>
                  <a:close/>
                  <a:moveTo>
                    <a:pt x="13170" y="51116"/>
                  </a:moveTo>
                  <a:cubicBezTo>
                    <a:pt x="13170" y="51184"/>
                    <a:pt x="13170" y="51230"/>
                    <a:pt x="13216" y="51321"/>
                  </a:cubicBezTo>
                  <a:cubicBezTo>
                    <a:pt x="13453" y="51496"/>
                    <a:pt x="13711" y="51527"/>
                    <a:pt x="13974" y="51527"/>
                  </a:cubicBezTo>
                  <a:cubicBezTo>
                    <a:pt x="14121" y="51527"/>
                    <a:pt x="14270" y="51518"/>
                    <a:pt x="14418" y="51518"/>
                  </a:cubicBezTo>
                  <a:cubicBezTo>
                    <a:pt x="14489" y="51518"/>
                    <a:pt x="14560" y="51520"/>
                    <a:pt x="14631" y="51527"/>
                  </a:cubicBezTo>
                  <a:cubicBezTo>
                    <a:pt x="14631" y="51869"/>
                    <a:pt x="14631" y="52234"/>
                    <a:pt x="14677" y="52554"/>
                  </a:cubicBezTo>
                  <a:cubicBezTo>
                    <a:pt x="14814" y="53307"/>
                    <a:pt x="14448" y="54060"/>
                    <a:pt x="14791" y="54791"/>
                  </a:cubicBezTo>
                  <a:cubicBezTo>
                    <a:pt x="14608" y="55361"/>
                    <a:pt x="14700" y="55978"/>
                    <a:pt x="14654" y="56571"/>
                  </a:cubicBezTo>
                  <a:cubicBezTo>
                    <a:pt x="13513" y="56594"/>
                    <a:pt x="12371" y="56617"/>
                    <a:pt x="11230" y="56639"/>
                  </a:cubicBezTo>
                  <a:lnTo>
                    <a:pt x="11093" y="56639"/>
                  </a:lnTo>
                  <a:cubicBezTo>
                    <a:pt x="11005" y="56602"/>
                    <a:pt x="10917" y="56585"/>
                    <a:pt x="10833" y="56585"/>
                  </a:cubicBezTo>
                  <a:cubicBezTo>
                    <a:pt x="10764" y="56585"/>
                    <a:pt x="10698" y="56596"/>
                    <a:pt x="10637" y="56617"/>
                  </a:cubicBezTo>
                  <a:cubicBezTo>
                    <a:pt x="10294" y="56548"/>
                    <a:pt x="10294" y="56343"/>
                    <a:pt x="10271" y="55658"/>
                  </a:cubicBezTo>
                  <a:cubicBezTo>
                    <a:pt x="10271" y="55544"/>
                    <a:pt x="10271" y="55430"/>
                    <a:pt x="10294" y="55293"/>
                  </a:cubicBezTo>
                  <a:cubicBezTo>
                    <a:pt x="10363" y="55065"/>
                    <a:pt x="10363" y="54813"/>
                    <a:pt x="10271" y="54562"/>
                  </a:cubicBezTo>
                  <a:cubicBezTo>
                    <a:pt x="10340" y="54494"/>
                    <a:pt x="10386" y="54425"/>
                    <a:pt x="10431" y="54334"/>
                  </a:cubicBezTo>
                  <a:cubicBezTo>
                    <a:pt x="10522" y="54288"/>
                    <a:pt x="10568" y="54220"/>
                    <a:pt x="10591" y="54152"/>
                  </a:cubicBezTo>
                  <a:cubicBezTo>
                    <a:pt x="10591" y="53535"/>
                    <a:pt x="10659" y="52919"/>
                    <a:pt x="10522" y="52303"/>
                  </a:cubicBezTo>
                  <a:cubicBezTo>
                    <a:pt x="10500" y="52280"/>
                    <a:pt x="10477" y="52234"/>
                    <a:pt x="10431" y="52211"/>
                  </a:cubicBezTo>
                  <a:cubicBezTo>
                    <a:pt x="10386" y="52143"/>
                    <a:pt x="10317" y="52074"/>
                    <a:pt x="10271" y="52006"/>
                  </a:cubicBezTo>
                  <a:cubicBezTo>
                    <a:pt x="10249" y="52006"/>
                    <a:pt x="10226" y="51983"/>
                    <a:pt x="10226" y="51960"/>
                  </a:cubicBezTo>
                  <a:cubicBezTo>
                    <a:pt x="10226" y="51937"/>
                    <a:pt x="10226" y="51937"/>
                    <a:pt x="10226" y="51937"/>
                  </a:cubicBezTo>
                  <a:cubicBezTo>
                    <a:pt x="10226" y="51960"/>
                    <a:pt x="10249" y="51983"/>
                    <a:pt x="10271" y="52006"/>
                  </a:cubicBezTo>
                  <a:cubicBezTo>
                    <a:pt x="10271" y="51960"/>
                    <a:pt x="10271" y="51892"/>
                    <a:pt x="10249" y="51823"/>
                  </a:cubicBezTo>
                  <a:cubicBezTo>
                    <a:pt x="10249" y="51709"/>
                    <a:pt x="10249" y="51595"/>
                    <a:pt x="10249" y="51458"/>
                  </a:cubicBezTo>
                  <a:cubicBezTo>
                    <a:pt x="10271" y="51435"/>
                    <a:pt x="10294" y="51412"/>
                    <a:pt x="10294" y="51390"/>
                  </a:cubicBezTo>
                  <a:lnTo>
                    <a:pt x="10340" y="51390"/>
                  </a:lnTo>
                  <a:cubicBezTo>
                    <a:pt x="10659" y="51321"/>
                    <a:pt x="11002" y="51321"/>
                    <a:pt x="11344" y="51321"/>
                  </a:cubicBezTo>
                  <a:lnTo>
                    <a:pt x="11595" y="51321"/>
                  </a:lnTo>
                  <a:cubicBezTo>
                    <a:pt x="11732" y="51298"/>
                    <a:pt x="11892" y="51276"/>
                    <a:pt x="12052" y="51253"/>
                  </a:cubicBezTo>
                  <a:cubicBezTo>
                    <a:pt x="12189" y="51253"/>
                    <a:pt x="12303" y="51253"/>
                    <a:pt x="12417" y="51230"/>
                  </a:cubicBezTo>
                  <a:cubicBezTo>
                    <a:pt x="12508" y="51230"/>
                    <a:pt x="12600" y="51253"/>
                    <a:pt x="12668" y="51276"/>
                  </a:cubicBezTo>
                  <a:cubicBezTo>
                    <a:pt x="12851" y="51276"/>
                    <a:pt x="13010" y="51253"/>
                    <a:pt x="13147" y="51116"/>
                  </a:cubicBezTo>
                  <a:close/>
                  <a:moveTo>
                    <a:pt x="43117" y="51276"/>
                  </a:moveTo>
                  <a:cubicBezTo>
                    <a:pt x="43140" y="51276"/>
                    <a:pt x="43163" y="51298"/>
                    <a:pt x="43186" y="51321"/>
                  </a:cubicBezTo>
                  <a:cubicBezTo>
                    <a:pt x="43254" y="51344"/>
                    <a:pt x="43345" y="51367"/>
                    <a:pt x="43437" y="51390"/>
                  </a:cubicBezTo>
                  <a:cubicBezTo>
                    <a:pt x="43642" y="51390"/>
                    <a:pt x="43870" y="51435"/>
                    <a:pt x="44076" y="51481"/>
                  </a:cubicBezTo>
                  <a:cubicBezTo>
                    <a:pt x="44175" y="51489"/>
                    <a:pt x="44271" y="51496"/>
                    <a:pt x="44365" y="51496"/>
                  </a:cubicBezTo>
                  <a:cubicBezTo>
                    <a:pt x="44552" y="51496"/>
                    <a:pt x="44730" y="51466"/>
                    <a:pt x="44897" y="51344"/>
                  </a:cubicBezTo>
                  <a:lnTo>
                    <a:pt x="44897" y="51344"/>
                  </a:lnTo>
                  <a:cubicBezTo>
                    <a:pt x="44875" y="51390"/>
                    <a:pt x="44875" y="51435"/>
                    <a:pt x="44875" y="51481"/>
                  </a:cubicBezTo>
                  <a:cubicBezTo>
                    <a:pt x="45012" y="52052"/>
                    <a:pt x="45194" y="52599"/>
                    <a:pt x="45514" y="53124"/>
                  </a:cubicBezTo>
                  <a:cubicBezTo>
                    <a:pt x="45559" y="53147"/>
                    <a:pt x="45605" y="53147"/>
                    <a:pt x="45651" y="53147"/>
                  </a:cubicBezTo>
                  <a:cubicBezTo>
                    <a:pt x="45377" y="53558"/>
                    <a:pt x="45582" y="53900"/>
                    <a:pt x="45902" y="54197"/>
                  </a:cubicBezTo>
                  <a:cubicBezTo>
                    <a:pt x="45947" y="54220"/>
                    <a:pt x="46016" y="54266"/>
                    <a:pt x="46084" y="54266"/>
                  </a:cubicBezTo>
                  <a:cubicBezTo>
                    <a:pt x="46084" y="54334"/>
                    <a:pt x="46107" y="54403"/>
                    <a:pt x="46130" y="54471"/>
                  </a:cubicBezTo>
                  <a:cubicBezTo>
                    <a:pt x="46130" y="54471"/>
                    <a:pt x="46130" y="54471"/>
                    <a:pt x="46130" y="54494"/>
                  </a:cubicBezTo>
                  <a:cubicBezTo>
                    <a:pt x="46153" y="54540"/>
                    <a:pt x="46198" y="54608"/>
                    <a:pt x="46221" y="54676"/>
                  </a:cubicBezTo>
                  <a:cubicBezTo>
                    <a:pt x="46221" y="54745"/>
                    <a:pt x="46244" y="54836"/>
                    <a:pt x="46244" y="54905"/>
                  </a:cubicBezTo>
                  <a:cubicBezTo>
                    <a:pt x="46244" y="55019"/>
                    <a:pt x="46221" y="55133"/>
                    <a:pt x="46221" y="55247"/>
                  </a:cubicBezTo>
                  <a:cubicBezTo>
                    <a:pt x="46290" y="55612"/>
                    <a:pt x="46267" y="56046"/>
                    <a:pt x="46723" y="56229"/>
                  </a:cubicBezTo>
                  <a:cubicBezTo>
                    <a:pt x="46746" y="56229"/>
                    <a:pt x="46769" y="56206"/>
                    <a:pt x="46792" y="56206"/>
                  </a:cubicBezTo>
                  <a:cubicBezTo>
                    <a:pt x="46792" y="56206"/>
                    <a:pt x="46792" y="56229"/>
                    <a:pt x="46792" y="56229"/>
                  </a:cubicBezTo>
                  <a:cubicBezTo>
                    <a:pt x="46769" y="56251"/>
                    <a:pt x="46769" y="56297"/>
                    <a:pt x="46769" y="56320"/>
                  </a:cubicBezTo>
                  <a:cubicBezTo>
                    <a:pt x="46769" y="56434"/>
                    <a:pt x="46769" y="56525"/>
                    <a:pt x="46792" y="56639"/>
                  </a:cubicBezTo>
                  <a:cubicBezTo>
                    <a:pt x="46792" y="56662"/>
                    <a:pt x="46769" y="56662"/>
                    <a:pt x="46769" y="56685"/>
                  </a:cubicBezTo>
                  <a:cubicBezTo>
                    <a:pt x="46723" y="56685"/>
                    <a:pt x="46678" y="56662"/>
                    <a:pt x="46632" y="56639"/>
                  </a:cubicBezTo>
                  <a:cubicBezTo>
                    <a:pt x="46564" y="56617"/>
                    <a:pt x="46472" y="56617"/>
                    <a:pt x="46404" y="56594"/>
                  </a:cubicBezTo>
                  <a:cubicBezTo>
                    <a:pt x="46290" y="56594"/>
                    <a:pt x="46198" y="56594"/>
                    <a:pt x="46084" y="56617"/>
                  </a:cubicBezTo>
                  <a:cubicBezTo>
                    <a:pt x="45941" y="56590"/>
                    <a:pt x="45798" y="56580"/>
                    <a:pt x="45653" y="56580"/>
                  </a:cubicBezTo>
                  <a:cubicBezTo>
                    <a:pt x="45429" y="56580"/>
                    <a:pt x="45202" y="56603"/>
                    <a:pt x="44966" y="56617"/>
                  </a:cubicBezTo>
                  <a:cubicBezTo>
                    <a:pt x="44966" y="56594"/>
                    <a:pt x="44966" y="56594"/>
                    <a:pt x="44943" y="56571"/>
                  </a:cubicBezTo>
                  <a:cubicBezTo>
                    <a:pt x="44875" y="56525"/>
                    <a:pt x="44806" y="56480"/>
                    <a:pt x="44738" y="56457"/>
                  </a:cubicBezTo>
                  <a:cubicBezTo>
                    <a:pt x="44591" y="56408"/>
                    <a:pt x="44451" y="56385"/>
                    <a:pt x="44310" y="56385"/>
                  </a:cubicBezTo>
                  <a:cubicBezTo>
                    <a:pt x="44188" y="56385"/>
                    <a:pt x="44066" y="56402"/>
                    <a:pt x="43939" y="56434"/>
                  </a:cubicBezTo>
                  <a:cubicBezTo>
                    <a:pt x="43870" y="56480"/>
                    <a:pt x="43802" y="56525"/>
                    <a:pt x="43733" y="56571"/>
                  </a:cubicBezTo>
                  <a:lnTo>
                    <a:pt x="43505" y="56571"/>
                  </a:lnTo>
                  <a:cubicBezTo>
                    <a:pt x="43414" y="56571"/>
                    <a:pt x="43300" y="56571"/>
                    <a:pt x="43208" y="56548"/>
                  </a:cubicBezTo>
                  <a:cubicBezTo>
                    <a:pt x="43094" y="56366"/>
                    <a:pt x="43163" y="56114"/>
                    <a:pt x="42980" y="55932"/>
                  </a:cubicBezTo>
                  <a:cubicBezTo>
                    <a:pt x="43003" y="55886"/>
                    <a:pt x="42980" y="55863"/>
                    <a:pt x="42934" y="55841"/>
                  </a:cubicBezTo>
                  <a:cubicBezTo>
                    <a:pt x="42912" y="55681"/>
                    <a:pt x="42912" y="55521"/>
                    <a:pt x="42797" y="55407"/>
                  </a:cubicBezTo>
                  <a:cubicBezTo>
                    <a:pt x="42820" y="55201"/>
                    <a:pt x="42752" y="55065"/>
                    <a:pt x="42592" y="54928"/>
                  </a:cubicBezTo>
                  <a:cubicBezTo>
                    <a:pt x="42592" y="54882"/>
                    <a:pt x="42569" y="54813"/>
                    <a:pt x="42569" y="54745"/>
                  </a:cubicBezTo>
                  <a:cubicBezTo>
                    <a:pt x="42569" y="54654"/>
                    <a:pt x="42546" y="54562"/>
                    <a:pt x="42455" y="54540"/>
                  </a:cubicBezTo>
                  <a:cubicBezTo>
                    <a:pt x="42455" y="54562"/>
                    <a:pt x="42455" y="54585"/>
                    <a:pt x="42455" y="54608"/>
                  </a:cubicBezTo>
                  <a:cubicBezTo>
                    <a:pt x="42455" y="54585"/>
                    <a:pt x="42432" y="54562"/>
                    <a:pt x="42455" y="54540"/>
                  </a:cubicBezTo>
                  <a:cubicBezTo>
                    <a:pt x="42387" y="54403"/>
                    <a:pt x="42318" y="54266"/>
                    <a:pt x="42250" y="54152"/>
                  </a:cubicBezTo>
                  <a:cubicBezTo>
                    <a:pt x="42272" y="54106"/>
                    <a:pt x="42250" y="54060"/>
                    <a:pt x="42227" y="54015"/>
                  </a:cubicBezTo>
                  <a:lnTo>
                    <a:pt x="42204" y="53535"/>
                  </a:lnTo>
                  <a:cubicBezTo>
                    <a:pt x="42136" y="53512"/>
                    <a:pt x="42090" y="53490"/>
                    <a:pt x="42044" y="53467"/>
                  </a:cubicBezTo>
                  <a:cubicBezTo>
                    <a:pt x="41999" y="53330"/>
                    <a:pt x="41930" y="53193"/>
                    <a:pt x="41930" y="53056"/>
                  </a:cubicBezTo>
                  <a:cubicBezTo>
                    <a:pt x="41884" y="52462"/>
                    <a:pt x="41474" y="51937"/>
                    <a:pt x="41725" y="51321"/>
                  </a:cubicBezTo>
                  <a:cubicBezTo>
                    <a:pt x="41884" y="51298"/>
                    <a:pt x="42067" y="51276"/>
                    <a:pt x="42227" y="51276"/>
                  </a:cubicBezTo>
                  <a:close/>
                  <a:moveTo>
                    <a:pt x="7464" y="51230"/>
                  </a:moveTo>
                  <a:cubicBezTo>
                    <a:pt x="7532" y="51276"/>
                    <a:pt x="7601" y="51298"/>
                    <a:pt x="7692" y="51298"/>
                  </a:cubicBezTo>
                  <a:cubicBezTo>
                    <a:pt x="7852" y="51321"/>
                    <a:pt x="8035" y="51344"/>
                    <a:pt x="8194" y="51344"/>
                  </a:cubicBezTo>
                  <a:cubicBezTo>
                    <a:pt x="8507" y="51344"/>
                    <a:pt x="8820" y="51329"/>
                    <a:pt x="9133" y="51329"/>
                  </a:cubicBezTo>
                  <a:cubicBezTo>
                    <a:pt x="9368" y="51329"/>
                    <a:pt x="9603" y="51337"/>
                    <a:pt x="9838" y="51367"/>
                  </a:cubicBezTo>
                  <a:cubicBezTo>
                    <a:pt x="9906" y="51458"/>
                    <a:pt x="9929" y="51595"/>
                    <a:pt x="9952" y="51869"/>
                  </a:cubicBezTo>
                  <a:cubicBezTo>
                    <a:pt x="10066" y="52645"/>
                    <a:pt x="9746" y="53421"/>
                    <a:pt x="9929" y="54197"/>
                  </a:cubicBezTo>
                  <a:cubicBezTo>
                    <a:pt x="9883" y="54243"/>
                    <a:pt x="9883" y="54311"/>
                    <a:pt x="9906" y="54357"/>
                  </a:cubicBezTo>
                  <a:cubicBezTo>
                    <a:pt x="9609" y="55065"/>
                    <a:pt x="9815" y="55841"/>
                    <a:pt x="9724" y="56571"/>
                  </a:cubicBezTo>
                  <a:cubicBezTo>
                    <a:pt x="9655" y="56617"/>
                    <a:pt x="9564" y="56639"/>
                    <a:pt x="9495" y="56662"/>
                  </a:cubicBezTo>
                  <a:cubicBezTo>
                    <a:pt x="9404" y="56617"/>
                    <a:pt x="9336" y="56594"/>
                    <a:pt x="9244" y="56594"/>
                  </a:cubicBezTo>
                  <a:cubicBezTo>
                    <a:pt x="9214" y="56590"/>
                    <a:pt x="9184" y="56588"/>
                    <a:pt x="9155" y="56588"/>
                  </a:cubicBezTo>
                  <a:cubicBezTo>
                    <a:pt x="9009" y="56588"/>
                    <a:pt x="8879" y="56636"/>
                    <a:pt x="8765" y="56731"/>
                  </a:cubicBezTo>
                  <a:cubicBezTo>
                    <a:pt x="8480" y="56697"/>
                    <a:pt x="8189" y="56679"/>
                    <a:pt x="7898" y="56679"/>
                  </a:cubicBezTo>
                  <a:cubicBezTo>
                    <a:pt x="7607" y="56679"/>
                    <a:pt x="7316" y="56697"/>
                    <a:pt x="7030" y="56731"/>
                  </a:cubicBezTo>
                  <a:cubicBezTo>
                    <a:pt x="6784" y="56507"/>
                    <a:pt x="6522" y="56437"/>
                    <a:pt x="6251" y="56437"/>
                  </a:cubicBezTo>
                  <a:cubicBezTo>
                    <a:pt x="5969" y="56437"/>
                    <a:pt x="5678" y="56513"/>
                    <a:pt x="5387" y="56571"/>
                  </a:cubicBezTo>
                  <a:cubicBezTo>
                    <a:pt x="5410" y="56411"/>
                    <a:pt x="5364" y="56274"/>
                    <a:pt x="5273" y="56137"/>
                  </a:cubicBezTo>
                  <a:cubicBezTo>
                    <a:pt x="5273" y="56092"/>
                    <a:pt x="5296" y="56046"/>
                    <a:pt x="5318" y="55978"/>
                  </a:cubicBezTo>
                  <a:cubicBezTo>
                    <a:pt x="5387" y="55841"/>
                    <a:pt x="5455" y="55726"/>
                    <a:pt x="5478" y="55567"/>
                  </a:cubicBezTo>
                  <a:cubicBezTo>
                    <a:pt x="5524" y="55384"/>
                    <a:pt x="5547" y="55224"/>
                    <a:pt x="5547" y="55042"/>
                  </a:cubicBezTo>
                  <a:cubicBezTo>
                    <a:pt x="5547" y="54928"/>
                    <a:pt x="5547" y="54813"/>
                    <a:pt x="5547" y="54722"/>
                  </a:cubicBezTo>
                  <a:cubicBezTo>
                    <a:pt x="5547" y="54608"/>
                    <a:pt x="5592" y="54517"/>
                    <a:pt x="5615" y="54403"/>
                  </a:cubicBezTo>
                  <a:cubicBezTo>
                    <a:pt x="5638" y="54357"/>
                    <a:pt x="5638" y="54288"/>
                    <a:pt x="5638" y="54243"/>
                  </a:cubicBezTo>
                  <a:cubicBezTo>
                    <a:pt x="5684" y="54129"/>
                    <a:pt x="5706" y="54015"/>
                    <a:pt x="5706" y="53878"/>
                  </a:cubicBezTo>
                  <a:cubicBezTo>
                    <a:pt x="5775" y="53809"/>
                    <a:pt x="5820" y="53741"/>
                    <a:pt x="5866" y="53649"/>
                  </a:cubicBezTo>
                  <a:cubicBezTo>
                    <a:pt x="6026" y="53353"/>
                    <a:pt x="6117" y="53010"/>
                    <a:pt x="6072" y="52645"/>
                  </a:cubicBezTo>
                  <a:cubicBezTo>
                    <a:pt x="6049" y="52577"/>
                    <a:pt x="6026" y="52508"/>
                    <a:pt x="6003" y="52440"/>
                  </a:cubicBezTo>
                  <a:cubicBezTo>
                    <a:pt x="6391" y="51937"/>
                    <a:pt x="6848" y="51481"/>
                    <a:pt x="7464" y="51230"/>
                  </a:cubicBezTo>
                  <a:close/>
                  <a:moveTo>
                    <a:pt x="18123" y="56731"/>
                  </a:moveTo>
                  <a:cubicBezTo>
                    <a:pt x="18123" y="56731"/>
                    <a:pt x="18146" y="56754"/>
                    <a:pt x="18146" y="56754"/>
                  </a:cubicBezTo>
                  <a:lnTo>
                    <a:pt x="18123" y="56754"/>
                  </a:lnTo>
                  <a:lnTo>
                    <a:pt x="18123" y="56731"/>
                  </a:lnTo>
                  <a:close/>
                  <a:moveTo>
                    <a:pt x="4268" y="57849"/>
                  </a:moveTo>
                  <a:cubicBezTo>
                    <a:pt x="4268" y="57849"/>
                    <a:pt x="4246" y="57872"/>
                    <a:pt x="4246" y="57872"/>
                  </a:cubicBezTo>
                  <a:cubicBezTo>
                    <a:pt x="4246" y="57872"/>
                    <a:pt x="4246" y="57872"/>
                    <a:pt x="4246" y="57849"/>
                  </a:cubicBezTo>
                  <a:close/>
                  <a:moveTo>
                    <a:pt x="40698" y="84007"/>
                  </a:moveTo>
                  <a:cubicBezTo>
                    <a:pt x="40652" y="84053"/>
                    <a:pt x="40629" y="84075"/>
                    <a:pt x="40583" y="84144"/>
                  </a:cubicBezTo>
                  <a:cubicBezTo>
                    <a:pt x="40583" y="84121"/>
                    <a:pt x="40583" y="84098"/>
                    <a:pt x="40561" y="84075"/>
                  </a:cubicBezTo>
                  <a:cubicBezTo>
                    <a:pt x="40606" y="84030"/>
                    <a:pt x="40652" y="84007"/>
                    <a:pt x="40698" y="84007"/>
                  </a:cubicBezTo>
                  <a:close/>
                  <a:moveTo>
                    <a:pt x="42592" y="57119"/>
                  </a:moveTo>
                  <a:lnTo>
                    <a:pt x="43322" y="57142"/>
                  </a:lnTo>
                  <a:cubicBezTo>
                    <a:pt x="43345" y="57164"/>
                    <a:pt x="43368" y="57187"/>
                    <a:pt x="43414" y="57187"/>
                  </a:cubicBezTo>
                  <a:cubicBezTo>
                    <a:pt x="43368" y="57301"/>
                    <a:pt x="43322" y="57416"/>
                    <a:pt x="43300" y="57552"/>
                  </a:cubicBezTo>
                  <a:cubicBezTo>
                    <a:pt x="43277" y="58146"/>
                    <a:pt x="42934" y="58739"/>
                    <a:pt x="43208" y="59310"/>
                  </a:cubicBezTo>
                  <a:cubicBezTo>
                    <a:pt x="43186" y="59401"/>
                    <a:pt x="43163" y="59493"/>
                    <a:pt x="43117" y="59584"/>
                  </a:cubicBezTo>
                  <a:cubicBezTo>
                    <a:pt x="42706" y="60702"/>
                    <a:pt x="42775" y="61866"/>
                    <a:pt x="42797" y="63008"/>
                  </a:cubicBezTo>
                  <a:cubicBezTo>
                    <a:pt x="42820" y="63282"/>
                    <a:pt x="43163" y="63396"/>
                    <a:pt x="43163" y="63692"/>
                  </a:cubicBezTo>
                  <a:cubicBezTo>
                    <a:pt x="43084" y="63566"/>
                    <a:pt x="43005" y="63472"/>
                    <a:pt x="42903" y="63472"/>
                  </a:cubicBezTo>
                  <a:cubicBezTo>
                    <a:pt x="42857" y="63472"/>
                    <a:pt x="42808" y="63491"/>
                    <a:pt x="42752" y="63533"/>
                  </a:cubicBezTo>
                  <a:cubicBezTo>
                    <a:pt x="42432" y="63944"/>
                    <a:pt x="42546" y="64423"/>
                    <a:pt x="42546" y="64879"/>
                  </a:cubicBezTo>
                  <a:cubicBezTo>
                    <a:pt x="42546" y="64948"/>
                    <a:pt x="42569" y="65039"/>
                    <a:pt x="42592" y="65108"/>
                  </a:cubicBezTo>
                  <a:cubicBezTo>
                    <a:pt x="42113" y="65610"/>
                    <a:pt x="42295" y="66317"/>
                    <a:pt x="42204" y="66934"/>
                  </a:cubicBezTo>
                  <a:cubicBezTo>
                    <a:pt x="42204" y="67048"/>
                    <a:pt x="42250" y="67139"/>
                    <a:pt x="42318" y="67230"/>
                  </a:cubicBezTo>
                  <a:cubicBezTo>
                    <a:pt x="42295" y="67276"/>
                    <a:pt x="42295" y="67299"/>
                    <a:pt x="42295" y="67345"/>
                  </a:cubicBezTo>
                  <a:cubicBezTo>
                    <a:pt x="42295" y="67550"/>
                    <a:pt x="42318" y="67755"/>
                    <a:pt x="42272" y="67961"/>
                  </a:cubicBezTo>
                  <a:cubicBezTo>
                    <a:pt x="42250" y="68029"/>
                    <a:pt x="42227" y="68098"/>
                    <a:pt x="42227" y="68189"/>
                  </a:cubicBezTo>
                  <a:cubicBezTo>
                    <a:pt x="42227" y="68280"/>
                    <a:pt x="42250" y="68372"/>
                    <a:pt x="42250" y="68440"/>
                  </a:cubicBezTo>
                  <a:cubicBezTo>
                    <a:pt x="42227" y="68646"/>
                    <a:pt x="42227" y="68828"/>
                    <a:pt x="42227" y="69011"/>
                  </a:cubicBezTo>
                  <a:cubicBezTo>
                    <a:pt x="42204" y="69125"/>
                    <a:pt x="42158" y="69239"/>
                    <a:pt x="42090" y="69353"/>
                  </a:cubicBezTo>
                  <a:cubicBezTo>
                    <a:pt x="42067" y="69444"/>
                    <a:pt x="42044" y="69513"/>
                    <a:pt x="42044" y="69604"/>
                  </a:cubicBezTo>
                  <a:cubicBezTo>
                    <a:pt x="42044" y="70061"/>
                    <a:pt x="42136" y="70517"/>
                    <a:pt x="41793" y="70905"/>
                  </a:cubicBezTo>
                  <a:cubicBezTo>
                    <a:pt x="41565" y="71727"/>
                    <a:pt x="41474" y="72571"/>
                    <a:pt x="41542" y="73416"/>
                  </a:cubicBezTo>
                  <a:cubicBezTo>
                    <a:pt x="41595" y="73522"/>
                    <a:pt x="41656" y="73597"/>
                    <a:pt x="41728" y="73597"/>
                  </a:cubicBezTo>
                  <a:cubicBezTo>
                    <a:pt x="41781" y="73597"/>
                    <a:pt x="41840" y="73558"/>
                    <a:pt x="41907" y="73462"/>
                  </a:cubicBezTo>
                  <a:lnTo>
                    <a:pt x="41907" y="73462"/>
                  </a:lnTo>
                  <a:cubicBezTo>
                    <a:pt x="41907" y="73713"/>
                    <a:pt x="41679" y="73599"/>
                    <a:pt x="41565" y="73667"/>
                  </a:cubicBezTo>
                  <a:cubicBezTo>
                    <a:pt x="41200" y="74215"/>
                    <a:pt x="41131" y="74786"/>
                    <a:pt x="41474" y="75356"/>
                  </a:cubicBezTo>
                  <a:cubicBezTo>
                    <a:pt x="41451" y="75402"/>
                    <a:pt x="41405" y="75447"/>
                    <a:pt x="41382" y="75470"/>
                  </a:cubicBezTo>
                  <a:cubicBezTo>
                    <a:pt x="41314" y="75653"/>
                    <a:pt x="41291" y="75836"/>
                    <a:pt x="41314" y="75995"/>
                  </a:cubicBezTo>
                  <a:cubicBezTo>
                    <a:pt x="41314" y="76269"/>
                    <a:pt x="41337" y="76566"/>
                    <a:pt x="41314" y="76840"/>
                  </a:cubicBezTo>
                  <a:cubicBezTo>
                    <a:pt x="41131" y="76977"/>
                    <a:pt x="41200" y="77205"/>
                    <a:pt x="41131" y="77388"/>
                  </a:cubicBezTo>
                  <a:cubicBezTo>
                    <a:pt x="41177" y="77662"/>
                    <a:pt x="41154" y="77958"/>
                    <a:pt x="41131" y="78232"/>
                  </a:cubicBezTo>
                  <a:cubicBezTo>
                    <a:pt x="41086" y="78369"/>
                    <a:pt x="41040" y="78506"/>
                    <a:pt x="40994" y="78666"/>
                  </a:cubicBezTo>
                  <a:cubicBezTo>
                    <a:pt x="40971" y="78734"/>
                    <a:pt x="40949" y="78826"/>
                    <a:pt x="40926" y="78917"/>
                  </a:cubicBezTo>
                  <a:cubicBezTo>
                    <a:pt x="40903" y="79191"/>
                    <a:pt x="40812" y="79465"/>
                    <a:pt x="40743" y="79739"/>
                  </a:cubicBezTo>
                  <a:cubicBezTo>
                    <a:pt x="40561" y="80834"/>
                    <a:pt x="40218" y="81930"/>
                    <a:pt x="40378" y="83071"/>
                  </a:cubicBezTo>
                  <a:cubicBezTo>
                    <a:pt x="40446" y="83277"/>
                    <a:pt x="40424" y="83505"/>
                    <a:pt x="40424" y="83733"/>
                  </a:cubicBezTo>
                  <a:cubicBezTo>
                    <a:pt x="40401" y="83893"/>
                    <a:pt x="40401" y="84053"/>
                    <a:pt x="40401" y="84235"/>
                  </a:cubicBezTo>
                  <a:cubicBezTo>
                    <a:pt x="40378" y="84258"/>
                    <a:pt x="40355" y="84281"/>
                    <a:pt x="40332" y="84304"/>
                  </a:cubicBezTo>
                  <a:cubicBezTo>
                    <a:pt x="40332" y="84372"/>
                    <a:pt x="40310" y="84441"/>
                    <a:pt x="40332" y="84509"/>
                  </a:cubicBezTo>
                  <a:cubicBezTo>
                    <a:pt x="40355" y="84578"/>
                    <a:pt x="40355" y="84669"/>
                    <a:pt x="40355" y="84760"/>
                  </a:cubicBezTo>
                  <a:cubicBezTo>
                    <a:pt x="40218" y="84943"/>
                    <a:pt x="40287" y="85217"/>
                    <a:pt x="40173" y="85422"/>
                  </a:cubicBezTo>
                  <a:cubicBezTo>
                    <a:pt x="40173" y="85468"/>
                    <a:pt x="40195" y="85536"/>
                    <a:pt x="40195" y="85582"/>
                  </a:cubicBezTo>
                  <a:cubicBezTo>
                    <a:pt x="40173" y="85650"/>
                    <a:pt x="40150" y="85742"/>
                    <a:pt x="40127" y="85833"/>
                  </a:cubicBezTo>
                  <a:cubicBezTo>
                    <a:pt x="40127" y="85901"/>
                    <a:pt x="40104" y="85970"/>
                    <a:pt x="40104" y="86061"/>
                  </a:cubicBezTo>
                  <a:cubicBezTo>
                    <a:pt x="40127" y="86198"/>
                    <a:pt x="40127" y="86335"/>
                    <a:pt x="40104" y="86495"/>
                  </a:cubicBezTo>
                  <a:cubicBezTo>
                    <a:pt x="40081" y="86563"/>
                    <a:pt x="40058" y="86632"/>
                    <a:pt x="40058" y="86700"/>
                  </a:cubicBezTo>
                  <a:cubicBezTo>
                    <a:pt x="40013" y="86906"/>
                    <a:pt x="40036" y="87134"/>
                    <a:pt x="39990" y="87339"/>
                  </a:cubicBezTo>
                  <a:cubicBezTo>
                    <a:pt x="39967" y="87454"/>
                    <a:pt x="39921" y="87545"/>
                    <a:pt x="39899" y="87659"/>
                  </a:cubicBezTo>
                  <a:cubicBezTo>
                    <a:pt x="39853" y="87819"/>
                    <a:pt x="39853" y="87956"/>
                    <a:pt x="39876" y="88115"/>
                  </a:cubicBezTo>
                  <a:cubicBezTo>
                    <a:pt x="39876" y="88184"/>
                    <a:pt x="39899" y="88275"/>
                    <a:pt x="39921" y="88344"/>
                  </a:cubicBezTo>
                  <a:cubicBezTo>
                    <a:pt x="39921" y="88367"/>
                    <a:pt x="39921" y="88367"/>
                    <a:pt x="39921" y="88389"/>
                  </a:cubicBezTo>
                  <a:cubicBezTo>
                    <a:pt x="39739" y="88549"/>
                    <a:pt x="39648" y="88755"/>
                    <a:pt x="39625" y="89006"/>
                  </a:cubicBezTo>
                  <a:cubicBezTo>
                    <a:pt x="39625" y="89257"/>
                    <a:pt x="39625" y="89508"/>
                    <a:pt x="39762" y="89713"/>
                  </a:cubicBezTo>
                  <a:cubicBezTo>
                    <a:pt x="39739" y="89782"/>
                    <a:pt x="39739" y="89873"/>
                    <a:pt x="39739" y="89942"/>
                  </a:cubicBezTo>
                  <a:cubicBezTo>
                    <a:pt x="39876" y="90375"/>
                    <a:pt x="39602" y="90718"/>
                    <a:pt x="39465" y="91083"/>
                  </a:cubicBezTo>
                  <a:cubicBezTo>
                    <a:pt x="39305" y="91790"/>
                    <a:pt x="39054" y="92498"/>
                    <a:pt x="39282" y="93251"/>
                  </a:cubicBezTo>
                  <a:cubicBezTo>
                    <a:pt x="39442" y="94119"/>
                    <a:pt x="39008" y="94940"/>
                    <a:pt x="39100" y="95808"/>
                  </a:cubicBezTo>
                  <a:lnTo>
                    <a:pt x="39100" y="95853"/>
                  </a:lnTo>
                  <a:cubicBezTo>
                    <a:pt x="39054" y="95853"/>
                    <a:pt x="38986" y="95853"/>
                    <a:pt x="38872" y="95876"/>
                  </a:cubicBezTo>
                  <a:cubicBezTo>
                    <a:pt x="38483" y="96606"/>
                    <a:pt x="38803" y="97451"/>
                    <a:pt x="38575" y="98204"/>
                  </a:cubicBezTo>
                  <a:cubicBezTo>
                    <a:pt x="38506" y="98661"/>
                    <a:pt x="38438" y="99140"/>
                    <a:pt x="38643" y="99574"/>
                  </a:cubicBezTo>
                  <a:cubicBezTo>
                    <a:pt x="38689" y="99619"/>
                    <a:pt x="38712" y="99642"/>
                    <a:pt x="38757" y="99665"/>
                  </a:cubicBezTo>
                  <a:cubicBezTo>
                    <a:pt x="38392" y="99893"/>
                    <a:pt x="38392" y="100213"/>
                    <a:pt x="38575" y="100532"/>
                  </a:cubicBezTo>
                  <a:cubicBezTo>
                    <a:pt x="38529" y="100555"/>
                    <a:pt x="38483" y="100578"/>
                    <a:pt x="38461" y="100624"/>
                  </a:cubicBezTo>
                  <a:cubicBezTo>
                    <a:pt x="38301" y="100920"/>
                    <a:pt x="38187" y="101217"/>
                    <a:pt x="38278" y="101560"/>
                  </a:cubicBezTo>
                  <a:cubicBezTo>
                    <a:pt x="38483" y="101765"/>
                    <a:pt x="38392" y="101948"/>
                    <a:pt x="38232" y="102107"/>
                  </a:cubicBezTo>
                  <a:cubicBezTo>
                    <a:pt x="38095" y="102358"/>
                    <a:pt x="37959" y="102610"/>
                    <a:pt x="38141" y="102861"/>
                  </a:cubicBezTo>
                  <a:cubicBezTo>
                    <a:pt x="38141" y="102929"/>
                    <a:pt x="38118" y="102998"/>
                    <a:pt x="38118" y="103066"/>
                  </a:cubicBezTo>
                  <a:cubicBezTo>
                    <a:pt x="38187" y="103203"/>
                    <a:pt x="38164" y="103317"/>
                    <a:pt x="38095" y="103431"/>
                  </a:cubicBezTo>
                  <a:cubicBezTo>
                    <a:pt x="38050" y="103568"/>
                    <a:pt x="38050" y="103705"/>
                    <a:pt x="38118" y="103842"/>
                  </a:cubicBezTo>
                  <a:cubicBezTo>
                    <a:pt x="38324" y="103956"/>
                    <a:pt x="38141" y="104048"/>
                    <a:pt x="38118" y="104139"/>
                  </a:cubicBezTo>
                  <a:cubicBezTo>
                    <a:pt x="38073" y="104253"/>
                    <a:pt x="38095" y="104367"/>
                    <a:pt x="38141" y="104481"/>
                  </a:cubicBezTo>
                  <a:cubicBezTo>
                    <a:pt x="38164" y="104504"/>
                    <a:pt x="38164" y="104527"/>
                    <a:pt x="38187" y="104550"/>
                  </a:cubicBezTo>
                  <a:cubicBezTo>
                    <a:pt x="38141" y="104550"/>
                    <a:pt x="38050" y="104573"/>
                    <a:pt x="37959" y="104641"/>
                  </a:cubicBezTo>
                  <a:cubicBezTo>
                    <a:pt x="37707" y="105166"/>
                    <a:pt x="37685" y="105668"/>
                    <a:pt x="37981" y="106193"/>
                  </a:cubicBezTo>
                  <a:cubicBezTo>
                    <a:pt x="37959" y="106182"/>
                    <a:pt x="37930" y="106176"/>
                    <a:pt x="37901" y="106176"/>
                  </a:cubicBezTo>
                  <a:cubicBezTo>
                    <a:pt x="37873" y="106176"/>
                    <a:pt x="37844" y="106182"/>
                    <a:pt x="37822" y="106193"/>
                  </a:cubicBezTo>
                  <a:cubicBezTo>
                    <a:pt x="37753" y="106262"/>
                    <a:pt x="37707" y="106330"/>
                    <a:pt x="37685" y="106421"/>
                  </a:cubicBezTo>
                  <a:cubicBezTo>
                    <a:pt x="37570" y="106832"/>
                    <a:pt x="37639" y="107266"/>
                    <a:pt x="37570" y="107700"/>
                  </a:cubicBezTo>
                  <a:cubicBezTo>
                    <a:pt x="37570" y="107905"/>
                    <a:pt x="37434" y="107973"/>
                    <a:pt x="37297" y="108065"/>
                  </a:cubicBezTo>
                  <a:cubicBezTo>
                    <a:pt x="36999" y="108050"/>
                    <a:pt x="36703" y="108045"/>
                    <a:pt x="36407" y="108045"/>
                  </a:cubicBezTo>
                  <a:cubicBezTo>
                    <a:pt x="35794" y="108045"/>
                    <a:pt x="35185" y="108067"/>
                    <a:pt x="34577" y="108067"/>
                  </a:cubicBezTo>
                  <a:cubicBezTo>
                    <a:pt x="34152" y="108067"/>
                    <a:pt x="33727" y="108056"/>
                    <a:pt x="33302" y="108019"/>
                  </a:cubicBezTo>
                  <a:cubicBezTo>
                    <a:pt x="33201" y="107932"/>
                    <a:pt x="33081" y="107901"/>
                    <a:pt x="32961" y="107901"/>
                  </a:cubicBezTo>
                  <a:cubicBezTo>
                    <a:pt x="32891" y="107901"/>
                    <a:pt x="32821" y="107911"/>
                    <a:pt x="32754" y="107928"/>
                  </a:cubicBezTo>
                  <a:cubicBezTo>
                    <a:pt x="32709" y="107951"/>
                    <a:pt x="32686" y="107973"/>
                    <a:pt x="32640" y="107996"/>
                  </a:cubicBezTo>
                  <a:cubicBezTo>
                    <a:pt x="32617" y="107973"/>
                    <a:pt x="32595" y="107951"/>
                    <a:pt x="32572" y="107928"/>
                  </a:cubicBezTo>
                  <a:cubicBezTo>
                    <a:pt x="32491" y="107912"/>
                    <a:pt x="32410" y="107896"/>
                    <a:pt x="32330" y="107896"/>
                  </a:cubicBezTo>
                  <a:cubicBezTo>
                    <a:pt x="32296" y="107896"/>
                    <a:pt x="32263" y="107898"/>
                    <a:pt x="32229" y="107905"/>
                  </a:cubicBezTo>
                  <a:cubicBezTo>
                    <a:pt x="32161" y="107905"/>
                    <a:pt x="32070" y="107928"/>
                    <a:pt x="32001" y="107951"/>
                  </a:cubicBezTo>
                  <a:cubicBezTo>
                    <a:pt x="31978" y="107973"/>
                    <a:pt x="31955" y="107996"/>
                    <a:pt x="31910" y="108019"/>
                  </a:cubicBezTo>
                  <a:cubicBezTo>
                    <a:pt x="31887" y="108042"/>
                    <a:pt x="31864" y="108088"/>
                    <a:pt x="31841" y="108110"/>
                  </a:cubicBezTo>
                  <a:cubicBezTo>
                    <a:pt x="31819" y="108110"/>
                    <a:pt x="31796" y="108088"/>
                    <a:pt x="31750" y="108088"/>
                  </a:cubicBezTo>
                  <a:lnTo>
                    <a:pt x="31682" y="108088"/>
                  </a:lnTo>
                  <a:cubicBezTo>
                    <a:pt x="31522" y="108247"/>
                    <a:pt x="31271" y="108133"/>
                    <a:pt x="31088" y="108225"/>
                  </a:cubicBezTo>
                  <a:cubicBezTo>
                    <a:pt x="31088" y="108225"/>
                    <a:pt x="31088" y="108225"/>
                    <a:pt x="31088" y="108247"/>
                  </a:cubicBezTo>
                  <a:cubicBezTo>
                    <a:pt x="31042" y="108202"/>
                    <a:pt x="30997" y="108156"/>
                    <a:pt x="30974" y="108110"/>
                  </a:cubicBezTo>
                  <a:cubicBezTo>
                    <a:pt x="30887" y="108084"/>
                    <a:pt x="30804" y="108068"/>
                    <a:pt x="30724" y="108068"/>
                  </a:cubicBezTo>
                  <a:cubicBezTo>
                    <a:pt x="30593" y="108068"/>
                    <a:pt x="30471" y="108111"/>
                    <a:pt x="30358" y="108225"/>
                  </a:cubicBezTo>
                  <a:cubicBezTo>
                    <a:pt x="30335" y="108202"/>
                    <a:pt x="30312" y="108179"/>
                    <a:pt x="30289" y="108133"/>
                  </a:cubicBezTo>
                  <a:cubicBezTo>
                    <a:pt x="30004" y="108031"/>
                    <a:pt x="29713" y="107973"/>
                    <a:pt x="29422" y="107973"/>
                  </a:cubicBezTo>
                  <a:cubicBezTo>
                    <a:pt x="29131" y="107973"/>
                    <a:pt x="28840" y="108031"/>
                    <a:pt x="28554" y="108156"/>
                  </a:cubicBezTo>
                  <a:cubicBezTo>
                    <a:pt x="28532" y="108202"/>
                    <a:pt x="28509" y="108225"/>
                    <a:pt x="28486" y="108247"/>
                  </a:cubicBezTo>
                  <a:lnTo>
                    <a:pt x="28395" y="108247"/>
                  </a:lnTo>
                  <a:cubicBezTo>
                    <a:pt x="28303" y="108133"/>
                    <a:pt x="28189" y="108065"/>
                    <a:pt x="28052" y="108042"/>
                  </a:cubicBezTo>
                  <a:cubicBezTo>
                    <a:pt x="27783" y="108010"/>
                    <a:pt x="27509" y="107988"/>
                    <a:pt x="27237" y="107988"/>
                  </a:cubicBezTo>
                  <a:cubicBezTo>
                    <a:pt x="26932" y="107988"/>
                    <a:pt x="26630" y="108015"/>
                    <a:pt x="26340" y="108088"/>
                  </a:cubicBezTo>
                  <a:cubicBezTo>
                    <a:pt x="26249" y="108110"/>
                    <a:pt x="26181" y="108179"/>
                    <a:pt x="26135" y="108247"/>
                  </a:cubicBezTo>
                  <a:cubicBezTo>
                    <a:pt x="26065" y="108178"/>
                    <a:pt x="25996" y="108148"/>
                    <a:pt x="25916" y="108148"/>
                  </a:cubicBezTo>
                  <a:cubicBezTo>
                    <a:pt x="25891" y="108148"/>
                    <a:pt x="25865" y="108151"/>
                    <a:pt x="25838" y="108156"/>
                  </a:cubicBezTo>
                  <a:cubicBezTo>
                    <a:pt x="25770" y="108179"/>
                    <a:pt x="25724" y="108202"/>
                    <a:pt x="25679" y="108247"/>
                  </a:cubicBezTo>
                  <a:lnTo>
                    <a:pt x="24880" y="108247"/>
                  </a:lnTo>
                  <a:cubicBezTo>
                    <a:pt x="24638" y="108187"/>
                    <a:pt x="24400" y="108166"/>
                    <a:pt x="24163" y="108166"/>
                  </a:cubicBezTo>
                  <a:cubicBezTo>
                    <a:pt x="23864" y="108166"/>
                    <a:pt x="23565" y="108199"/>
                    <a:pt x="23259" y="108225"/>
                  </a:cubicBezTo>
                  <a:cubicBezTo>
                    <a:pt x="23213" y="108225"/>
                    <a:pt x="23191" y="108247"/>
                    <a:pt x="23168" y="108247"/>
                  </a:cubicBezTo>
                  <a:lnTo>
                    <a:pt x="21981" y="108247"/>
                  </a:lnTo>
                  <a:cubicBezTo>
                    <a:pt x="21752" y="108178"/>
                    <a:pt x="21515" y="108152"/>
                    <a:pt x="21273" y="108152"/>
                  </a:cubicBezTo>
                  <a:cubicBezTo>
                    <a:pt x="20959" y="108152"/>
                    <a:pt x="20637" y="108196"/>
                    <a:pt x="20315" y="108247"/>
                  </a:cubicBezTo>
                  <a:lnTo>
                    <a:pt x="19402" y="108247"/>
                  </a:lnTo>
                  <a:cubicBezTo>
                    <a:pt x="19310" y="108270"/>
                    <a:pt x="19196" y="108270"/>
                    <a:pt x="19105" y="108339"/>
                  </a:cubicBezTo>
                  <a:lnTo>
                    <a:pt x="18968" y="108339"/>
                  </a:lnTo>
                  <a:cubicBezTo>
                    <a:pt x="18945" y="108339"/>
                    <a:pt x="18922" y="108339"/>
                    <a:pt x="18899" y="108362"/>
                  </a:cubicBezTo>
                  <a:cubicBezTo>
                    <a:pt x="18851" y="108342"/>
                    <a:pt x="18799" y="108335"/>
                    <a:pt x="18746" y="108335"/>
                  </a:cubicBezTo>
                  <a:cubicBezTo>
                    <a:pt x="18674" y="108335"/>
                    <a:pt x="18600" y="108348"/>
                    <a:pt x="18534" y="108362"/>
                  </a:cubicBezTo>
                  <a:cubicBezTo>
                    <a:pt x="18489" y="108339"/>
                    <a:pt x="18420" y="108339"/>
                    <a:pt x="18352" y="108316"/>
                  </a:cubicBezTo>
                  <a:cubicBezTo>
                    <a:pt x="18283" y="108293"/>
                    <a:pt x="18215" y="108293"/>
                    <a:pt x="18146" y="108293"/>
                  </a:cubicBezTo>
                  <a:cubicBezTo>
                    <a:pt x="17964" y="108339"/>
                    <a:pt x="17758" y="108293"/>
                    <a:pt x="17576" y="108407"/>
                  </a:cubicBezTo>
                  <a:lnTo>
                    <a:pt x="17576" y="108430"/>
                  </a:lnTo>
                  <a:cubicBezTo>
                    <a:pt x="17028" y="108430"/>
                    <a:pt x="16480" y="108430"/>
                    <a:pt x="15932" y="108407"/>
                  </a:cubicBezTo>
                  <a:cubicBezTo>
                    <a:pt x="15845" y="108353"/>
                    <a:pt x="15758" y="108324"/>
                    <a:pt x="15671" y="108324"/>
                  </a:cubicBezTo>
                  <a:cubicBezTo>
                    <a:pt x="15575" y="108324"/>
                    <a:pt x="15480" y="108358"/>
                    <a:pt x="15384" y="108430"/>
                  </a:cubicBezTo>
                  <a:cubicBezTo>
                    <a:pt x="15026" y="108396"/>
                    <a:pt x="14668" y="108384"/>
                    <a:pt x="14309" y="108384"/>
                  </a:cubicBezTo>
                  <a:cubicBezTo>
                    <a:pt x="13573" y="108384"/>
                    <a:pt x="12835" y="108433"/>
                    <a:pt x="12089" y="108433"/>
                  </a:cubicBezTo>
                  <a:cubicBezTo>
                    <a:pt x="11993" y="108433"/>
                    <a:pt x="11897" y="108432"/>
                    <a:pt x="11801" y="108430"/>
                  </a:cubicBezTo>
                  <a:cubicBezTo>
                    <a:pt x="11755" y="108384"/>
                    <a:pt x="11709" y="108316"/>
                    <a:pt x="11618" y="108270"/>
                  </a:cubicBezTo>
                  <a:cubicBezTo>
                    <a:pt x="11299" y="108019"/>
                    <a:pt x="10888" y="108042"/>
                    <a:pt x="10500" y="107996"/>
                  </a:cubicBezTo>
                  <a:cubicBezTo>
                    <a:pt x="10500" y="107996"/>
                    <a:pt x="10477" y="107973"/>
                    <a:pt x="10454" y="107973"/>
                  </a:cubicBezTo>
                  <a:cubicBezTo>
                    <a:pt x="10477" y="107882"/>
                    <a:pt x="10500" y="107768"/>
                    <a:pt x="10500" y="107654"/>
                  </a:cubicBezTo>
                  <a:cubicBezTo>
                    <a:pt x="10500" y="107312"/>
                    <a:pt x="10545" y="106969"/>
                    <a:pt x="10386" y="106650"/>
                  </a:cubicBezTo>
                  <a:cubicBezTo>
                    <a:pt x="10363" y="106650"/>
                    <a:pt x="10340" y="106627"/>
                    <a:pt x="10340" y="106627"/>
                  </a:cubicBezTo>
                  <a:cubicBezTo>
                    <a:pt x="10340" y="106604"/>
                    <a:pt x="10340" y="106581"/>
                    <a:pt x="10340" y="106558"/>
                  </a:cubicBezTo>
                  <a:cubicBezTo>
                    <a:pt x="10340" y="106056"/>
                    <a:pt x="10386" y="105554"/>
                    <a:pt x="10271" y="105052"/>
                  </a:cubicBezTo>
                  <a:cubicBezTo>
                    <a:pt x="10203" y="104869"/>
                    <a:pt x="10112" y="104687"/>
                    <a:pt x="9929" y="104595"/>
                  </a:cubicBezTo>
                  <a:cubicBezTo>
                    <a:pt x="9975" y="104573"/>
                    <a:pt x="9998" y="104527"/>
                    <a:pt x="10043" y="104458"/>
                  </a:cubicBezTo>
                  <a:cubicBezTo>
                    <a:pt x="10340" y="103523"/>
                    <a:pt x="9929" y="102632"/>
                    <a:pt x="9929" y="101719"/>
                  </a:cubicBezTo>
                  <a:cubicBezTo>
                    <a:pt x="9769" y="101286"/>
                    <a:pt x="9838" y="100829"/>
                    <a:pt x="9746" y="100395"/>
                  </a:cubicBezTo>
                  <a:cubicBezTo>
                    <a:pt x="9541" y="99848"/>
                    <a:pt x="9769" y="99231"/>
                    <a:pt x="9358" y="98729"/>
                  </a:cubicBezTo>
                  <a:lnTo>
                    <a:pt x="9199" y="98729"/>
                  </a:lnTo>
                  <a:cubicBezTo>
                    <a:pt x="9221" y="98706"/>
                    <a:pt x="9221" y="98706"/>
                    <a:pt x="9221" y="98706"/>
                  </a:cubicBezTo>
                  <a:cubicBezTo>
                    <a:pt x="9336" y="98524"/>
                    <a:pt x="9336" y="98364"/>
                    <a:pt x="9176" y="98204"/>
                  </a:cubicBezTo>
                  <a:cubicBezTo>
                    <a:pt x="9221" y="98181"/>
                    <a:pt x="9244" y="98136"/>
                    <a:pt x="9290" y="98113"/>
                  </a:cubicBezTo>
                  <a:cubicBezTo>
                    <a:pt x="9427" y="97793"/>
                    <a:pt x="9427" y="97474"/>
                    <a:pt x="9336" y="97154"/>
                  </a:cubicBezTo>
                  <a:cubicBezTo>
                    <a:pt x="9313" y="97086"/>
                    <a:pt x="9267" y="97017"/>
                    <a:pt x="9221" y="96972"/>
                  </a:cubicBezTo>
                  <a:cubicBezTo>
                    <a:pt x="9221" y="96972"/>
                    <a:pt x="9244" y="96949"/>
                    <a:pt x="9244" y="96926"/>
                  </a:cubicBezTo>
                  <a:cubicBezTo>
                    <a:pt x="9244" y="96606"/>
                    <a:pt x="9244" y="96287"/>
                    <a:pt x="9176" y="95967"/>
                  </a:cubicBezTo>
                  <a:cubicBezTo>
                    <a:pt x="9107" y="95762"/>
                    <a:pt x="9039" y="95534"/>
                    <a:pt x="8948" y="95351"/>
                  </a:cubicBezTo>
                  <a:cubicBezTo>
                    <a:pt x="8925" y="95305"/>
                    <a:pt x="8879" y="95260"/>
                    <a:pt x="8833" y="95237"/>
                  </a:cubicBezTo>
                  <a:cubicBezTo>
                    <a:pt x="8856" y="95191"/>
                    <a:pt x="8856" y="95146"/>
                    <a:pt x="8833" y="95123"/>
                  </a:cubicBezTo>
                  <a:lnTo>
                    <a:pt x="8833" y="95100"/>
                  </a:lnTo>
                  <a:cubicBezTo>
                    <a:pt x="8879" y="95032"/>
                    <a:pt x="8879" y="94963"/>
                    <a:pt x="8833" y="94872"/>
                  </a:cubicBezTo>
                  <a:cubicBezTo>
                    <a:pt x="8788" y="94096"/>
                    <a:pt x="8605" y="93320"/>
                    <a:pt x="8651" y="92544"/>
                  </a:cubicBezTo>
                  <a:cubicBezTo>
                    <a:pt x="8925" y="91927"/>
                    <a:pt x="8811" y="91380"/>
                    <a:pt x="8400" y="90877"/>
                  </a:cubicBezTo>
                  <a:lnTo>
                    <a:pt x="8354" y="90877"/>
                  </a:lnTo>
                  <a:cubicBezTo>
                    <a:pt x="8354" y="90832"/>
                    <a:pt x="8331" y="90786"/>
                    <a:pt x="8308" y="90718"/>
                  </a:cubicBezTo>
                  <a:cubicBezTo>
                    <a:pt x="8308" y="90718"/>
                    <a:pt x="8331" y="90718"/>
                    <a:pt x="8331" y="90695"/>
                  </a:cubicBezTo>
                  <a:cubicBezTo>
                    <a:pt x="8491" y="90444"/>
                    <a:pt x="8491" y="90170"/>
                    <a:pt x="8468" y="89873"/>
                  </a:cubicBezTo>
                  <a:cubicBezTo>
                    <a:pt x="8445" y="89645"/>
                    <a:pt x="8400" y="89417"/>
                    <a:pt x="8194" y="89280"/>
                  </a:cubicBezTo>
                  <a:cubicBezTo>
                    <a:pt x="8171" y="89280"/>
                    <a:pt x="8171" y="89280"/>
                    <a:pt x="8171" y="89257"/>
                  </a:cubicBezTo>
                  <a:cubicBezTo>
                    <a:pt x="8126" y="89120"/>
                    <a:pt x="8080" y="88960"/>
                    <a:pt x="8194" y="88800"/>
                  </a:cubicBezTo>
                  <a:cubicBezTo>
                    <a:pt x="8194" y="88732"/>
                    <a:pt x="8194" y="88640"/>
                    <a:pt x="8171" y="88549"/>
                  </a:cubicBezTo>
                  <a:cubicBezTo>
                    <a:pt x="8103" y="88138"/>
                    <a:pt x="8149" y="87705"/>
                    <a:pt x="8126" y="87294"/>
                  </a:cubicBezTo>
                  <a:cubicBezTo>
                    <a:pt x="8103" y="87157"/>
                    <a:pt x="8080" y="87043"/>
                    <a:pt x="8057" y="86929"/>
                  </a:cubicBezTo>
                  <a:cubicBezTo>
                    <a:pt x="7943" y="86609"/>
                    <a:pt x="7943" y="86267"/>
                    <a:pt x="7875" y="85947"/>
                  </a:cubicBezTo>
                  <a:cubicBezTo>
                    <a:pt x="7852" y="85879"/>
                    <a:pt x="7806" y="85810"/>
                    <a:pt x="7761" y="85742"/>
                  </a:cubicBezTo>
                  <a:cubicBezTo>
                    <a:pt x="7578" y="85628"/>
                    <a:pt x="7875" y="85628"/>
                    <a:pt x="7806" y="85536"/>
                  </a:cubicBezTo>
                  <a:cubicBezTo>
                    <a:pt x="7852" y="85422"/>
                    <a:pt x="7829" y="85285"/>
                    <a:pt x="7738" y="85194"/>
                  </a:cubicBezTo>
                  <a:cubicBezTo>
                    <a:pt x="7688" y="85160"/>
                    <a:pt x="7625" y="85139"/>
                    <a:pt x="7569" y="85139"/>
                  </a:cubicBezTo>
                  <a:cubicBezTo>
                    <a:pt x="7548" y="85139"/>
                    <a:pt x="7528" y="85142"/>
                    <a:pt x="7510" y="85148"/>
                  </a:cubicBezTo>
                  <a:cubicBezTo>
                    <a:pt x="7806" y="84874"/>
                    <a:pt x="7761" y="84486"/>
                    <a:pt x="7783" y="84121"/>
                  </a:cubicBezTo>
                  <a:cubicBezTo>
                    <a:pt x="7783" y="83802"/>
                    <a:pt x="7783" y="83482"/>
                    <a:pt x="7555" y="83231"/>
                  </a:cubicBezTo>
                  <a:cubicBezTo>
                    <a:pt x="7555" y="83048"/>
                    <a:pt x="7532" y="82866"/>
                    <a:pt x="7532" y="82683"/>
                  </a:cubicBezTo>
                  <a:cubicBezTo>
                    <a:pt x="7350" y="82409"/>
                    <a:pt x="7441" y="82090"/>
                    <a:pt x="7350" y="81793"/>
                  </a:cubicBezTo>
                  <a:cubicBezTo>
                    <a:pt x="7373" y="81770"/>
                    <a:pt x="7418" y="81724"/>
                    <a:pt x="7464" y="81679"/>
                  </a:cubicBezTo>
                  <a:cubicBezTo>
                    <a:pt x="7601" y="81268"/>
                    <a:pt x="7350" y="80880"/>
                    <a:pt x="7418" y="80469"/>
                  </a:cubicBezTo>
                  <a:cubicBezTo>
                    <a:pt x="7418" y="80378"/>
                    <a:pt x="7418" y="80286"/>
                    <a:pt x="7418" y="80195"/>
                  </a:cubicBezTo>
                  <a:cubicBezTo>
                    <a:pt x="7395" y="79716"/>
                    <a:pt x="7213" y="79259"/>
                    <a:pt x="7213" y="78757"/>
                  </a:cubicBezTo>
                  <a:cubicBezTo>
                    <a:pt x="7122" y="78301"/>
                    <a:pt x="7122" y="77798"/>
                    <a:pt x="7030" y="77319"/>
                  </a:cubicBezTo>
                  <a:cubicBezTo>
                    <a:pt x="6870" y="76269"/>
                    <a:pt x="7099" y="75151"/>
                    <a:pt x="6460" y="74169"/>
                  </a:cubicBezTo>
                  <a:cubicBezTo>
                    <a:pt x="6802" y="73416"/>
                    <a:pt x="6642" y="72754"/>
                    <a:pt x="6117" y="72115"/>
                  </a:cubicBezTo>
                  <a:cubicBezTo>
                    <a:pt x="6140" y="72092"/>
                    <a:pt x="6140" y="72047"/>
                    <a:pt x="6140" y="72024"/>
                  </a:cubicBezTo>
                  <a:cubicBezTo>
                    <a:pt x="6094" y="71932"/>
                    <a:pt x="6003" y="71841"/>
                    <a:pt x="6140" y="71727"/>
                  </a:cubicBezTo>
                  <a:cubicBezTo>
                    <a:pt x="6163" y="71681"/>
                    <a:pt x="6163" y="71613"/>
                    <a:pt x="6163" y="71544"/>
                  </a:cubicBezTo>
                  <a:cubicBezTo>
                    <a:pt x="6117" y="71407"/>
                    <a:pt x="6186" y="71293"/>
                    <a:pt x="6231" y="71179"/>
                  </a:cubicBezTo>
                  <a:cubicBezTo>
                    <a:pt x="6254" y="71019"/>
                    <a:pt x="6231" y="70882"/>
                    <a:pt x="6209" y="70723"/>
                  </a:cubicBezTo>
                  <a:cubicBezTo>
                    <a:pt x="6117" y="70426"/>
                    <a:pt x="6117" y="70084"/>
                    <a:pt x="6049" y="69787"/>
                  </a:cubicBezTo>
                  <a:cubicBezTo>
                    <a:pt x="5957" y="69536"/>
                    <a:pt x="5935" y="69285"/>
                    <a:pt x="5820" y="69079"/>
                  </a:cubicBezTo>
                  <a:cubicBezTo>
                    <a:pt x="5798" y="69056"/>
                    <a:pt x="5775" y="69034"/>
                    <a:pt x="5752" y="69011"/>
                  </a:cubicBezTo>
                  <a:cubicBezTo>
                    <a:pt x="5775" y="68988"/>
                    <a:pt x="5798" y="68965"/>
                    <a:pt x="5820" y="68942"/>
                  </a:cubicBezTo>
                  <a:cubicBezTo>
                    <a:pt x="5980" y="68577"/>
                    <a:pt x="5935" y="68189"/>
                    <a:pt x="5889" y="67801"/>
                  </a:cubicBezTo>
                  <a:cubicBezTo>
                    <a:pt x="5752" y="67093"/>
                    <a:pt x="5957" y="66340"/>
                    <a:pt x="5501" y="65678"/>
                  </a:cubicBezTo>
                  <a:cubicBezTo>
                    <a:pt x="5469" y="65694"/>
                    <a:pt x="5425" y="65711"/>
                    <a:pt x="5386" y="65711"/>
                  </a:cubicBezTo>
                  <a:cubicBezTo>
                    <a:pt x="5370" y="65711"/>
                    <a:pt x="5355" y="65708"/>
                    <a:pt x="5341" y="65701"/>
                  </a:cubicBezTo>
                  <a:cubicBezTo>
                    <a:pt x="5364" y="65701"/>
                    <a:pt x="5364" y="65678"/>
                    <a:pt x="5364" y="65655"/>
                  </a:cubicBezTo>
                  <a:cubicBezTo>
                    <a:pt x="5684" y="65290"/>
                    <a:pt x="5592" y="64857"/>
                    <a:pt x="5569" y="64423"/>
                  </a:cubicBezTo>
                  <a:cubicBezTo>
                    <a:pt x="5432" y="63989"/>
                    <a:pt x="5501" y="63464"/>
                    <a:pt x="5159" y="63076"/>
                  </a:cubicBezTo>
                  <a:cubicBezTo>
                    <a:pt x="5318" y="62597"/>
                    <a:pt x="5318" y="62118"/>
                    <a:pt x="5090" y="61684"/>
                  </a:cubicBezTo>
                  <a:cubicBezTo>
                    <a:pt x="5090" y="61615"/>
                    <a:pt x="5113" y="61547"/>
                    <a:pt x="5136" y="61501"/>
                  </a:cubicBezTo>
                  <a:cubicBezTo>
                    <a:pt x="5227" y="60794"/>
                    <a:pt x="5067" y="60109"/>
                    <a:pt x="4976" y="59447"/>
                  </a:cubicBezTo>
                  <a:cubicBezTo>
                    <a:pt x="4930" y="59196"/>
                    <a:pt x="4885" y="58899"/>
                    <a:pt x="4634" y="58762"/>
                  </a:cubicBezTo>
                  <a:cubicBezTo>
                    <a:pt x="4930" y="58397"/>
                    <a:pt x="4885" y="58032"/>
                    <a:pt x="4748" y="57644"/>
                  </a:cubicBezTo>
                  <a:cubicBezTo>
                    <a:pt x="4679" y="57575"/>
                    <a:pt x="4634" y="57530"/>
                    <a:pt x="4611" y="57507"/>
                  </a:cubicBezTo>
                  <a:cubicBezTo>
                    <a:pt x="6642" y="57484"/>
                    <a:pt x="8674" y="57461"/>
                    <a:pt x="10682" y="57461"/>
                  </a:cubicBezTo>
                  <a:cubicBezTo>
                    <a:pt x="10789" y="57461"/>
                    <a:pt x="10893" y="57466"/>
                    <a:pt x="10994" y="57466"/>
                  </a:cubicBezTo>
                  <a:cubicBezTo>
                    <a:pt x="11197" y="57466"/>
                    <a:pt x="11390" y="57446"/>
                    <a:pt x="11572" y="57324"/>
                  </a:cubicBezTo>
                  <a:cubicBezTo>
                    <a:pt x="11687" y="57347"/>
                    <a:pt x="11801" y="57347"/>
                    <a:pt x="11915" y="57347"/>
                  </a:cubicBezTo>
                  <a:cubicBezTo>
                    <a:pt x="11915" y="57324"/>
                    <a:pt x="11915" y="57279"/>
                    <a:pt x="11915" y="57233"/>
                  </a:cubicBezTo>
                  <a:cubicBezTo>
                    <a:pt x="11938" y="57256"/>
                    <a:pt x="11938" y="57256"/>
                    <a:pt x="11960" y="57256"/>
                  </a:cubicBezTo>
                  <a:cubicBezTo>
                    <a:pt x="11938" y="57279"/>
                    <a:pt x="11938" y="57324"/>
                    <a:pt x="11915" y="57347"/>
                  </a:cubicBezTo>
                  <a:cubicBezTo>
                    <a:pt x="12118" y="57474"/>
                    <a:pt x="12328" y="57502"/>
                    <a:pt x="12541" y="57502"/>
                  </a:cubicBezTo>
                  <a:cubicBezTo>
                    <a:pt x="12711" y="57502"/>
                    <a:pt x="12884" y="57484"/>
                    <a:pt x="13056" y="57484"/>
                  </a:cubicBezTo>
                  <a:cubicBezTo>
                    <a:pt x="14631" y="57484"/>
                    <a:pt x="16183" y="57484"/>
                    <a:pt x="17758" y="57461"/>
                  </a:cubicBezTo>
                  <a:cubicBezTo>
                    <a:pt x="18056" y="57461"/>
                    <a:pt x="18354" y="57498"/>
                    <a:pt x="18648" y="57498"/>
                  </a:cubicBezTo>
                  <a:cubicBezTo>
                    <a:pt x="18918" y="57498"/>
                    <a:pt x="19185" y="57467"/>
                    <a:pt x="19447" y="57347"/>
                  </a:cubicBezTo>
                  <a:lnTo>
                    <a:pt x="19584" y="57347"/>
                  </a:lnTo>
                  <a:cubicBezTo>
                    <a:pt x="19607" y="57324"/>
                    <a:pt x="19653" y="57301"/>
                    <a:pt x="19675" y="57256"/>
                  </a:cubicBezTo>
                  <a:cubicBezTo>
                    <a:pt x="19949" y="57279"/>
                    <a:pt x="20246" y="57301"/>
                    <a:pt x="20520" y="57324"/>
                  </a:cubicBezTo>
                  <a:lnTo>
                    <a:pt x="20497" y="57301"/>
                  </a:lnTo>
                  <a:cubicBezTo>
                    <a:pt x="20543" y="57256"/>
                    <a:pt x="20634" y="57233"/>
                    <a:pt x="20657" y="57164"/>
                  </a:cubicBezTo>
                  <a:cubicBezTo>
                    <a:pt x="20725" y="57233"/>
                    <a:pt x="20794" y="57301"/>
                    <a:pt x="20862" y="57347"/>
                  </a:cubicBezTo>
                  <a:cubicBezTo>
                    <a:pt x="20891" y="57356"/>
                    <a:pt x="20919" y="57362"/>
                    <a:pt x="20947" y="57362"/>
                  </a:cubicBezTo>
                  <a:cubicBezTo>
                    <a:pt x="20988" y="57362"/>
                    <a:pt x="21028" y="57351"/>
                    <a:pt x="21068" y="57324"/>
                  </a:cubicBezTo>
                  <a:cubicBezTo>
                    <a:pt x="21182" y="57308"/>
                    <a:pt x="21296" y="57302"/>
                    <a:pt x="21411" y="57302"/>
                  </a:cubicBezTo>
                  <a:cubicBezTo>
                    <a:pt x="21843" y="57302"/>
                    <a:pt x="22275" y="57392"/>
                    <a:pt x="22698" y="57392"/>
                  </a:cubicBezTo>
                  <a:cubicBezTo>
                    <a:pt x="22809" y="57392"/>
                    <a:pt x="22920" y="57386"/>
                    <a:pt x="23031" y="57370"/>
                  </a:cubicBezTo>
                  <a:cubicBezTo>
                    <a:pt x="23122" y="57370"/>
                    <a:pt x="23213" y="57370"/>
                    <a:pt x="23305" y="57324"/>
                  </a:cubicBezTo>
                  <a:cubicBezTo>
                    <a:pt x="23356" y="57336"/>
                    <a:pt x="23408" y="57340"/>
                    <a:pt x="23462" y="57340"/>
                  </a:cubicBezTo>
                  <a:cubicBezTo>
                    <a:pt x="23634" y="57340"/>
                    <a:pt x="23817" y="57295"/>
                    <a:pt x="23989" y="57295"/>
                  </a:cubicBezTo>
                  <a:cubicBezTo>
                    <a:pt x="24195" y="57295"/>
                    <a:pt x="24383" y="57360"/>
                    <a:pt x="24514" y="57644"/>
                  </a:cubicBezTo>
                  <a:cubicBezTo>
                    <a:pt x="24608" y="57722"/>
                    <a:pt x="24686" y="57755"/>
                    <a:pt x="24753" y="57755"/>
                  </a:cubicBezTo>
                  <a:cubicBezTo>
                    <a:pt x="24882" y="57755"/>
                    <a:pt x="24972" y="57634"/>
                    <a:pt x="25062" y="57484"/>
                  </a:cubicBezTo>
                  <a:cubicBezTo>
                    <a:pt x="25162" y="57322"/>
                    <a:pt x="25303" y="57289"/>
                    <a:pt x="25451" y="57289"/>
                  </a:cubicBezTo>
                  <a:cubicBezTo>
                    <a:pt x="25551" y="57289"/>
                    <a:pt x="25654" y="57304"/>
                    <a:pt x="25750" y="57304"/>
                  </a:cubicBezTo>
                  <a:cubicBezTo>
                    <a:pt x="25772" y="57304"/>
                    <a:pt x="25794" y="57303"/>
                    <a:pt x="25815" y="57301"/>
                  </a:cubicBezTo>
                  <a:cubicBezTo>
                    <a:pt x="25998" y="57301"/>
                    <a:pt x="26181" y="57336"/>
                    <a:pt x="26363" y="57336"/>
                  </a:cubicBezTo>
                  <a:cubicBezTo>
                    <a:pt x="26477" y="57336"/>
                    <a:pt x="26592" y="57322"/>
                    <a:pt x="26706" y="57279"/>
                  </a:cubicBezTo>
                  <a:cubicBezTo>
                    <a:pt x="27051" y="57328"/>
                    <a:pt x="27396" y="57352"/>
                    <a:pt x="27740" y="57352"/>
                  </a:cubicBezTo>
                  <a:cubicBezTo>
                    <a:pt x="28191" y="57352"/>
                    <a:pt x="28639" y="57311"/>
                    <a:pt x="29079" y="57233"/>
                  </a:cubicBezTo>
                  <a:cubicBezTo>
                    <a:pt x="29148" y="57256"/>
                    <a:pt x="29216" y="57256"/>
                    <a:pt x="29262" y="57279"/>
                  </a:cubicBezTo>
                  <a:cubicBezTo>
                    <a:pt x="29388" y="57233"/>
                    <a:pt x="29513" y="57204"/>
                    <a:pt x="29636" y="57204"/>
                  </a:cubicBezTo>
                  <a:cubicBezTo>
                    <a:pt x="29759" y="57204"/>
                    <a:pt x="29878" y="57233"/>
                    <a:pt x="29992" y="57301"/>
                  </a:cubicBezTo>
                  <a:lnTo>
                    <a:pt x="30358" y="57301"/>
                  </a:lnTo>
                  <a:cubicBezTo>
                    <a:pt x="30457" y="57299"/>
                    <a:pt x="30558" y="57298"/>
                    <a:pt x="30658" y="57298"/>
                  </a:cubicBezTo>
                  <a:cubicBezTo>
                    <a:pt x="31111" y="57298"/>
                    <a:pt x="31568" y="57320"/>
                    <a:pt x="32024" y="57320"/>
                  </a:cubicBezTo>
                  <a:cubicBezTo>
                    <a:pt x="32322" y="57320"/>
                    <a:pt x="32619" y="57310"/>
                    <a:pt x="32914" y="57279"/>
                  </a:cubicBezTo>
                  <a:cubicBezTo>
                    <a:pt x="33040" y="57233"/>
                    <a:pt x="33159" y="57210"/>
                    <a:pt x="33279" y="57210"/>
                  </a:cubicBezTo>
                  <a:cubicBezTo>
                    <a:pt x="33399" y="57210"/>
                    <a:pt x="33519" y="57233"/>
                    <a:pt x="33645" y="57279"/>
                  </a:cubicBezTo>
                  <a:lnTo>
                    <a:pt x="33827" y="57279"/>
                  </a:lnTo>
                  <a:cubicBezTo>
                    <a:pt x="33900" y="57242"/>
                    <a:pt x="33967" y="57218"/>
                    <a:pt x="34031" y="57218"/>
                  </a:cubicBezTo>
                  <a:cubicBezTo>
                    <a:pt x="34086" y="57218"/>
                    <a:pt x="34139" y="57236"/>
                    <a:pt x="34192" y="57279"/>
                  </a:cubicBezTo>
                  <a:cubicBezTo>
                    <a:pt x="34261" y="57279"/>
                    <a:pt x="34306" y="57279"/>
                    <a:pt x="34375" y="57256"/>
                  </a:cubicBezTo>
                  <a:cubicBezTo>
                    <a:pt x="34425" y="57279"/>
                    <a:pt x="34475" y="57287"/>
                    <a:pt x="34525" y="57287"/>
                  </a:cubicBezTo>
                  <a:cubicBezTo>
                    <a:pt x="34654" y="57287"/>
                    <a:pt x="34782" y="57232"/>
                    <a:pt x="34905" y="57232"/>
                  </a:cubicBezTo>
                  <a:cubicBezTo>
                    <a:pt x="34973" y="57232"/>
                    <a:pt x="35040" y="57249"/>
                    <a:pt x="35105" y="57301"/>
                  </a:cubicBezTo>
                  <a:cubicBezTo>
                    <a:pt x="35288" y="57301"/>
                    <a:pt x="35471" y="57279"/>
                    <a:pt x="35653" y="57279"/>
                  </a:cubicBezTo>
                  <a:cubicBezTo>
                    <a:pt x="36361" y="57305"/>
                    <a:pt x="37072" y="57315"/>
                    <a:pt x="37785" y="57315"/>
                  </a:cubicBezTo>
                  <a:cubicBezTo>
                    <a:pt x="38889" y="57315"/>
                    <a:pt x="39999" y="57292"/>
                    <a:pt x="41108" y="57279"/>
                  </a:cubicBezTo>
                  <a:cubicBezTo>
                    <a:pt x="41139" y="57277"/>
                    <a:pt x="41170" y="57276"/>
                    <a:pt x="41201" y="57276"/>
                  </a:cubicBezTo>
                  <a:cubicBezTo>
                    <a:pt x="41398" y="57276"/>
                    <a:pt x="41599" y="57304"/>
                    <a:pt x="41799" y="57304"/>
                  </a:cubicBezTo>
                  <a:cubicBezTo>
                    <a:pt x="42012" y="57304"/>
                    <a:pt x="42225" y="57273"/>
                    <a:pt x="42432" y="57142"/>
                  </a:cubicBezTo>
                  <a:cubicBezTo>
                    <a:pt x="42446" y="57148"/>
                    <a:pt x="42461" y="57151"/>
                    <a:pt x="42477" y="57151"/>
                  </a:cubicBezTo>
                  <a:cubicBezTo>
                    <a:pt x="42516" y="57151"/>
                    <a:pt x="42560" y="57135"/>
                    <a:pt x="42592" y="57119"/>
                  </a:cubicBezTo>
                  <a:close/>
                  <a:moveTo>
                    <a:pt x="34740" y="108750"/>
                  </a:moveTo>
                  <a:cubicBezTo>
                    <a:pt x="34803" y="108787"/>
                    <a:pt x="34873" y="108804"/>
                    <a:pt x="34942" y="108804"/>
                  </a:cubicBezTo>
                  <a:cubicBezTo>
                    <a:pt x="34998" y="108804"/>
                    <a:pt x="35054" y="108793"/>
                    <a:pt x="35105" y="108772"/>
                  </a:cubicBezTo>
                  <a:cubicBezTo>
                    <a:pt x="35425" y="108772"/>
                    <a:pt x="35767" y="108795"/>
                    <a:pt x="36087" y="108795"/>
                  </a:cubicBezTo>
                  <a:cubicBezTo>
                    <a:pt x="36087" y="108818"/>
                    <a:pt x="36110" y="108841"/>
                    <a:pt x="36110" y="108864"/>
                  </a:cubicBezTo>
                  <a:cubicBezTo>
                    <a:pt x="36132" y="108955"/>
                    <a:pt x="36155" y="109023"/>
                    <a:pt x="36178" y="109115"/>
                  </a:cubicBezTo>
                  <a:cubicBezTo>
                    <a:pt x="36178" y="109320"/>
                    <a:pt x="36155" y="109526"/>
                    <a:pt x="36155" y="109731"/>
                  </a:cubicBezTo>
                  <a:cubicBezTo>
                    <a:pt x="36155" y="109731"/>
                    <a:pt x="36155" y="109754"/>
                    <a:pt x="36155" y="109754"/>
                  </a:cubicBezTo>
                  <a:cubicBezTo>
                    <a:pt x="36132" y="109777"/>
                    <a:pt x="36132" y="109799"/>
                    <a:pt x="36132" y="109845"/>
                  </a:cubicBezTo>
                  <a:cubicBezTo>
                    <a:pt x="36087" y="109845"/>
                    <a:pt x="36064" y="109845"/>
                    <a:pt x="36041" y="109868"/>
                  </a:cubicBezTo>
                  <a:cubicBezTo>
                    <a:pt x="36041" y="109868"/>
                    <a:pt x="36041" y="109845"/>
                    <a:pt x="36041" y="109845"/>
                  </a:cubicBezTo>
                  <a:cubicBezTo>
                    <a:pt x="35973" y="109799"/>
                    <a:pt x="35904" y="109754"/>
                    <a:pt x="35836" y="109708"/>
                  </a:cubicBezTo>
                  <a:cubicBezTo>
                    <a:pt x="35286" y="109688"/>
                    <a:pt x="34740" y="109658"/>
                    <a:pt x="34197" y="109658"/>
                  </a:cubicBezTo>
                  <a:cubicBezTo>
                    <a:pt x="33523" y="109658"/>
                    <a:pt x="32853" y="109704"/>
                    <a:pt x="32184" y="109868"/>
                  </a:cubicBezTo>
                  <a:cubicBezTo>
                    <a:pt x="32184" y="109959"/>
                    <a:pt x="32138" y="110028"/>
                    <a:pt x="32115" y="110028"/>
                  </a:cubicBezTo>
                  <a:lnTo>
                    <a:pt x="32092" y="110028"/>
                  </a:lnTo>
                  <a:cubicBezTo>
                    <a:pt x="32088" y="110032"/>
                    <a:pt x="32084" y="110034"/>
                    <a:pt x="32079" y="110034"/>
                  </a:cubicBezTo>
                  <a:cubicBezTo>
                    <a:pt x="32053" y="110034"/>
                    <a:pt x="32012" y="109989"/>
                    <a:pt x="31955" y="109914"/>
                  </a:cubicBezTo>
                  <a:cubicBezTo>
                    <a:pt x="31780" y="109826"/>
                    <a:pt x="31606" y="109732"/>
                    <a:pt x="31438" y="109732"/>
                  </a:cubicBezTo>
                  <a:cubicBezTo>
                    <a:pt x="31300" y="109732"/>
                    <a:pt x="31166" y="109796"/>
                    <a:pt x="31042" y="109982"/>
                  </a:cubicBezTo>
                  <a:cubicBezTo>
                    <a:pt x="31042" y="110005"/>
                    <a:pt x="31065" y="110028"/>
                    <a:pt x="31065" y="110051"/>
                  </a:cubicBezTo>
                  <a:lnTo>
                    <a:pt x="31042" y="110051"/>
                  </a:lnTo>
                  <a:cubicBezTo>
                    <a:pt x="30808" y="109890"/>
                    <a:pt x="30573" y="109809"/>
                    <a:pt x="30338" y="109809"/>
                  </a:cubicBezTo>
                  <a:cubicBezTo>
                    <a:pt x="30139" y="109809"/>
                    <a:pt x="29940" y="109867"/>
                    <a:pt x="29741" y="109982"/>
                  </a:cubicBezTo>
                  <a:cubicBezTo>
                    <a:pt x="29673" y="109959"/>
                    <a:pt x="29604" y="109936"/>
                    <a:pt x="29559" y="109891"/>
                  </a:cubicBezTo>
                  <a:cubicBezTo>
                    <a:pt x="28981" y="109804"/>
                    <a:pt x="28403" y="109774"/>
                    <a:pt x="27825" y="109774"/>
                  </a:cubicBezTo>
                  <a:cubicBezTo>
                    <a:pt x="27193" y="109774"/>
                    <a:pt x="26561" y="109809"/>
                    <a:pt x="25930" y="109845"/>
                  </a:cubicBezTo>
                  <a:cubicBezTo>
                    <a:pt x="25838" y="109868"/>
                    <a:pt x="25747" y="109914"/>
                    <a:pt x="25656" y="109959"/>
                  </a:cubicBezTo>
                  <a:cubicBezTo>
                    <a:pt x="25633" y="110005"/>
                    <a:pt x="25610" y="110051"/>
                    <a:pt x="25587" y="110096"/>
                  </a:cubicBezTo>
                  <a:cubicBezTo>
                    <a:pt x="25374" y="110096"/>
                    <a:pt x="25161" y="110076"/>
                    <a:pt x="24948" y="110076"/>
                  </a:cubicBezTo>
                  <a:cubicBezTo>
                    <a:pt x="24842" y="110076"/>
                    <a:pt x="24735" y="110081"/>
                    <a:pt x="24629" y="110096"/>
                  </a:cubicBezTo>
                  <a:cubicBezTo>
                    <a:pt x="24510" y="110106"/>
                    <a:pt x="24391" y="110110"/>
                    <a:pt x="24272" y="110110"/>
                  </a:cubicBezTo>
                  <a:cubicBezTo>
                    <a:pt x="23913" y="110110"/>
                    <a:pt x="23551" y="110076"/>
                    <a:pt x="23189" y="110076"/>
                  </a:cubicBezTo>
                  <a:cubicBezTo>
                    <a:pt x="22838" y="110076"/>
                    <a:pt x="22487" y="110108"/>
                    <a:pt x="22141" y="110233"/>
                  </a:cubicBezTo>
                  <a:cubicBezTo>
                    <a:pt x="22118" y="110210"/>
                    <a:pt x="22095" y="110210"/>
                    <a:pt x="22072" y="110210"/>
                  </a:cubicBezTo>
                  <a:cubicBezTo>
                    <a:pt x="22004" y="110165"/>
                    <a:pt x="21912" y="110119"/>
                    <a:pt x="21844" y="110073"/>
                  </a:cubicBezTo>
                  <a:cubicBezTo>
                    <a:pt x="21524" y="110007"/>
                    <a:pt x="21204" y="109968"/>
                    <a:pt x="20884" y="109968"/>
                  </a:cubicBezTo>
                  <a:cubicBezTo>
                    <a:pt x="20542" y="109968"/>
                    <a:pt x="20200" y="110013"/>
                    <a:pt x="19858" y="110119"/>
                  </a:cubicBezTo>
                  <a:cubicBezTo>
                    <a:pt x="19790" y="110165"/>
                    <a:pt x="19744" y="110210"/>
                    <a:pt x="19721" y="110279"/>
                  </a:cubicBezTo>
                  <a:lnTo>
                    <a:pt x="18123" y="110279"/>
                  </a:lnTo>
                  <a:cubicBezTo>
                    <a:pt x="18041" y="110248"/>
                    <a:pt x="17958" y="110236"/>
                    <a:pt x="17876" y="110236"/>
                  </a:cubicBezTo>
                  <a:cubicBezTo>
                    <a:pt x="17776" y="110236"/>
                    <a:pt x="17676" y="110254"/>
                    <a:pt x="17576" y="110279"/>
                  </a:cubicBezTo>
                  <a:cubicBezTo>
                    <a:pt x="17553" y="110233"/>
                    <a:pt x="17530" y="110188"/>
                    <a:pt x="17461" y="110119"/>
                  </a:cubicBezTo>
                  <a:cubicBezTo>
                    <a:pt x="17120" y="110034"/>
                    <a:pt x="16779" y="110013"/>
                    <a:pt x="16435" y="110013"/>
                  </a:cubicBezTo>
                  <a:cubicBezTo>
                    <a:pt x="16116" y="110013"/>
                    <a:pt x="15795" y="110031"/>
                    <a:pt x="15470" y="110031"/>
                  </a:cubicBezTo>
                  <a:cubicBezTo>
                    <a:pt x="15396" y="110031"/>
                    <a:pt x="15322" y="110030"/>
                    <a:pt x="15247" y="110028"/>
                  </a:cubicBezTo>
                  <a:cubicBezTo>
                    <a:pt x="15215" y="110025"/>
                    <a:pt x="15182" y="110023"/>
                    <a:pt x="15149" y="110023"/>
                  </a:cubicBezTo>
                  <a:cubicBezTo>
                    <a:pt x="14946" y="110023"/>
                    <a:pt x="14732" y="110092"/>
                    <a:pt x="14654" y="110347"/>
                  </a:cubicBezTo>
                  <a:cubicBezTo>
                    <a:pt x="14631" y="110302"/>
                    <a:pt x="14585" y="110279"/>
                    <a:pt x="14540" y="110233"/>
                  </a:cubicBezTo>
                  <a:cubicBezTo>
                    <a:pt x="14061" y="110220"/>
                    <a:pt x="13575" y="110152"/>
                    <a:pt x="13090" y="110152"/>
                  </a:cubicBezTo>
                  <a:cubicBezTo>
                    <a:pt x="12742" y="110152"/>
                    <a:pt x="12395" y="110187"/>
                    <a:pt x="12052" y="110302"/>
                  </a:cubicBezTo>
                  <a:cubicBezTo>
                    <a:pt x="12032" y="110341"/>
                    <a:pt x="11996" y="110363"/>
                    <a:pt x="11957" y="110397"/>
                  </a:cubicBezTo>
                  <a:lnTo>
                    <a:pt x="11957" y="110397"/>
                  </a:lnTo>
                  <a:cubicBezTo>
                    <a:pt x="11913" y="110130"/>
                    <a:pt x="11869" y="109862"/>
                    <a:pt x="11869" y="109594"/>
                  </a:cubicBezTo>
                  <a:cubicBezTo>
                    <a:pt x="11869" y="109480"/>
                    <a:pt x="11869" y="109366"/>
                    <a:pt x="11869" y="109275"/>
                  </a:cubicBezTo>
                  <a:cubicBezTo>
                    <a:pt x="11892" y="109229"/>
                    <a:pt x="11915" y="109160"/>
                    <a:pt x="11938" y="109092"/>
                  </a:cubicBezTo>
                  <a:cubicBezTo>
                    <a:pt x="12017" y="109013"/>
                    <a:pt x="12131" y="108951"/>
                    <a:pt x="12339" y="108951"/>
                  </a:cubicBezTo>
                  <a:cubicBezTo>
                    <a:pt x="12370" y="108951"/>
                    <a:pt x="12404" y="108952"/>
                    <a:pt x="12440" y="108955"/>
                  </a:cubicBezTo>
                  <a:cubicBezTo>
                    <a:pt x="13233" y="108984"/>
                    <a:pt x="14027" y="108996"/>
                    <a:pt x="14820" y="108996"/>
                  </a:cubicBezTo>
                  <a:cubicBezTo>
                    <a:pt x="15921" y="108996"/>
                    <a:pt x="17022" y="108972"/>
                    <a:pt x="18123" y="108932"/>
                  </a:cubicBezTo>
                  <a:lnTo>
                    <a:pt x="18671" y="108932"/>
                  </a:lnTo>
                  <a:cubicBezTo>
                    <a:pt x="18740" y="108932"/>
                    <a:pt x="18785" y="108932"/>
                    <a:pt x="18854" y="108955"/>
                  </a:cubicBezTo>
                  <a:cubicBezTo>
                    <a:pt x="19219" y="108955"/>
                    <a:pt x="19584" y="108932"/>
                    <a:pt x="19949" y="108932"/>
                  </a:cubicBezTo>
                  <a:cubicBezTo>
                    <a:pt x="19992" y="108934"/>
                    <a:pt x="20034" y="108934"/>
                    <a:pt x="20077" y="108934"/>
                  </a:cubicBezTo>
                  <a:cubicBezTo>
                    <a:pt x="20440" y="108934"/>
                    <a:pt x="20803" y="108883"/>
                    <a:pt x="21160" y="108883"/>
                  </a:cubicBezTo>
                  <a:cubicBezTo>
                    <a:pt x="21367" y="108883"/>
                    <a:pt x="21573" y="108900"/>
                    <a:pt x="21775" y="108955"/>
                  </a:cubicBezTo>
                  <a:cubicBezTo>
                    <a:pt x="22506" y="108932"/>
                    <a:pt x="23213" y="108909"/>
                    <a:pt x="23944" y="108909"/>
                  </a:cubicBezTo>
                  <a:cubicBezTo>
                    <a:pt x="24012" y="108932"/>
                    <a:pt x="24081" y="108944"/>
                    <a:pt x="24149" y="108944"/>
                  </a:cubicBezTo>
                  <a:cubicBezTo>
                    <a:pt x="24218" y="108944"/>
                    <a:pt x="24286" y="108932"/>
                    <a:pt x="24355" y="108909"/>
                  </a:cubicBezTo>
                  <a:cubicBezTo>
                    <a:pt x="24394" y="108907"/>
                    <a:pt x="24433" y="108907"/>
                    <a:pt x="24473" y="108907"/>
                  </a:cubicBezTo>
                  <a:cubicBezTo>
                    <a:pt x="24701" y="108907"/>
                    <a:pt x="24933" y="108933"/>
                    <a:pt x="25165" y="108933"/>
                  </a:cubicBezTo>
                  <a:cubicBezTo>
                    <a:pt x="25384" y="108933"/>
                    <a:pt x="25602" y="108910"/>
                    <a:pt x="25815" y="108818"/>
                  </a:cubicBezTo>
                  <a:lnTo>
                    <a:pt x="25952" y="108818"/>
                  </a:lnTo>
                  <a:cubicBezTo>
                    <a:pt x="26311" y="108899"/>
                    <a:pt x="26672" y="108927"/>
                    <a:pt x="27036" y="108927"/>
                  </a:cubicBezTo>
                  <a:cubicBezTo>
                    <a:pt x="27600" y="108927"/>
                    <a:pt x="28168" y="108860"/>
                    <a:pt x="28737" y="108818"/>
                  </a:cubicBezTo>
                  <a:cubicBezTo>
                    <a:pt x="29148" y="108795"/>
                    <a:pt x="29559" y="108795"/>
                    <a:pt x="29992" y="108795"/>
                  </a:cubicBezTo>
                  <a:cubicBezTo>
                    <a:pt x="30161" y="108845"/>
                    <a:pt x="30328" y="108863"/>
                    <a:pt x="30494" y="108863"/>
                  </a:cubicBezTo>
                  <a:cubicBezTo>
                    <a:pt x="30883" y="108863"/>
                    <a:pt x="31268" y="108767"/>
                    <a:pt x="31660" y="108767"/>
                  </a:cubicBezTo>
                  <a:cubicBezTo>
                    <a:pt x="31713" y="108767"/>
                    <a:pt x="31765" y="108768"/>
                    <a:pt x="31819" y="108772"/>
                  </a:cubicBezTo>
                  <a:cubicBezTo>
                    <a:pt x="32047" y="108772"/>
                    <a:pt x="32298" y="108795"/>
                    <a:pt x="32549" y="108795"/>
                  </a:cubicBezTo>
                  <a:cubicBezTo>
                    <a:pt x="33028" y="108795"/>
                    <a:pt x="33530" y="108772"/>
                    <a:pt x="34010" y="108772"/>
                  </a:cubicBezTo>
                  <a:cubicBezTo>
                    <a:pt x="34078" y="108772"/>
                    <a:pt x="34124" y="108772"/>
                    <a:pt x="34192" y="108750"/>
                  </a:cubicBezTo>
                  <a:close/>
                  <a:moveTo>
                    <a:pt x="42372" y="1"/>
                  </a:moveTo>
                  <a:cubicBezTo>
                    <a:pt x="42301" y="1"/>
                    <a:pt x="42222" y="25"/>
                    <a:pt x="42136" y="78"/>
                  </a:cubicBezTo>
                  <a:cubicBezTo>
                    <a:pt x="41656" y="375"/>
                    <a:pt x="41086" y="558"/>
                    <a:pt x="40743" y="1037"/>
                  </a:cubicBezTo>
                  <a:cubicBezTo>
                    <a:pt x="39853" y="1357"/>
                    <a:pt x="39077" y="1882"/>
                    <a:pt x="38369" y="2521"/>
                  </a:cubicBezTo>
                  <a:cubicBezTo>
                    <a:pt x="38232" y="2544"/>
                    <a:pt x="38095" y="2589"/>
                    <a:pt x="38004" y="2703"/>
                  </a:cubicBezTo>
                  <a:cubicBezTo>
                    <a:pt x="37388" y="2977"/>
                    <a:pt x="36863" y="3365"/>
                    <a:pt x="36361" y="3799"/>
                  </a:cubicBezTo>
                  <a:cubicBezTo>
                    <a:pt x="36269" y="3822"/>
                    <a:pt x="36201" y="3867"/>
                    <a:pt x="36132" y="3890"/>
                  </a:cubicBezTo>
                  <a:cubicBezTo>
                    <a:pt x="36132" y="3890"/>
                    <a:pt x="36087" y="3936"/>
                    <a:pt x="36087" y="3936"/>
                  </a:cubicBezTo>
                  <a:lnTo>
                    <a:pt x="35950" y="4073"/>
                  </a:lnTo>
                  <a:lnTo>
                    <a:pt x="35904" y="4073"/>
                  </a:lnTo>
                  <a:cubicBezTo>
                    <a:pt x="35904" y="4073"/>
                    <a:pt x="35904" y="4119"/>
                    <a:pt x="35904" y="4119"/>
                  </a:cubicBezTo>
                  <a:cubicBezTo>
                    <a:pt x="35014" y="4507"/>
                    <a:pt x="34215" y="5054"/>
                    <a:pt x="33462" y="5648"/>
                  </a:cubicBezTo>
                  <a:cubicBezTo>
                    <a:pt x="33348" y="5648"/>
                    <a:pt x="33279" y="5716"/>
                    <a:pt x="33257" y="5808"/>
                  </a:cubicBezTo>
                  <a:cubicBezTo>
                    <a:pt x="33051" y="5830"/>
                    <a:pt x="32868" y="5922"/>
                    <a:pt x="32732" y="6059"/>
                  </a:cubicBezTo>
                  <a:cubicBezTo>
                    <a:pt x="31636" y="6789"/>
                    <a:pt x="30540" y="7497"/>
                    <a:pt x="29445" y="8204"/>
                  </a:cubicBezTo>
                  <a:cubicBezTo>
                    <a:pt x="28965" y="8501"/>
                    <a:pt x="28509" y="8821"/>
                    <a:pt x="28007" y="9094"/>
                  </a:cubicBezTo>
                  <a:cubicBezTo>
                    <a:pt x="27824" y="9209"/>
                    <a:pt x="27664" y="9323"/>
                    <a:pt x="27664" y="9574"/>
                  </a:cubicBezTo>
                  <a:cubicBezTo>
                    <a:pt x="27664" y="10144"/>
                    <a:pt x="27368" y="10669"/>
                    <a:pt x="27413" y="11263"/>
                  </a:cubicBezTo>
                  <a:cubicBezTo>
                    <a:pt x="27231" y="11697"/>
                    <a:pt x="27299" y="12153"/>
                    <a:pt x="27276" y="12587"/>
                  </a:cubicBezTo>
                  <a:cubicBezTo>
                    <a:pt x="27231" y="12632"/>
                    <a:pt x="27231" y="12678"/>
                    <a:pt x="27253" y="12746"/>
                  </a:cubicBezTo>
                  <a:cubicBezTo>
                    <a:pt x="26980" y="13637"/>
                    <a:pt x="26843" y="14573"/>
                    <a:pt x="26888" y="15508"/>
                  </a:cubicBezTo>
                  <a:cubicBezTo>
                    <a:pt x="26843" y="15531"/>
                    <a:pt x="26843" y="15577"/>
                    <a:pt x="26865" y="15645"/>
                  </a:cubicBezTo>
                  <a:cubicBezTo>
                    <a:pt x="26569" y="16809"/>
                    <a:pt x="26432" y="18019"/>
                    <a:pt x="26318" y="19229"/>
                  </a:cubicBezTo>
                  <a:cubicBezTo>
                    <a:pt x="26135" y="19343"/>
                    <a:pt x="26158" y="19480"/>
                    <a:pt x="26203" y="19663"/>
                  </a:cubicBezTo>
                  <a:cubicBezTo>
                    <a:pt x="26135" y="20096"/>
                    <a:pt x="26089" y="20530"/>
                    <a:pt x="26135" y="20964"/>
                  </a:cubicBezTo>
                  <a:cubicBezTo>
                    <a:pt x="25930" y="21169"/>
                    <a:pt x="25975" y="21443"/>
                    <a:pt x="25975" y="21671"/>
                  </a:cubicBezTo>
                  <a:cubicBezTo>
                    <a:pt x="25176" y="21694"/>
                    <a:pt x="24400" y="21694"/>
                    <a:pt x="23601" y="21717"/>
                  </a:cubicBezTo>
                  <a:cubicBezTo>
                    <a:pt x="22597" y="21785"/>
                    <a:pt x="21570" y="21694"/>
                    <a:pt x="20566" y="21854"/>
                  </a:cubicBezTo>
                  <a:cubicBezTo>
                    <a:pt x="20185" y="21915"/>
                    <a:pt x="19795" y="21986"/>
                    <a:pt x="19394" y="21986"/>
                  </a:cubicBezTo>
                  <a:cubicBezTo>
                    <a:pt x="19194" y="21986"/>
                    <a:pt x="18991" y="21968"/>
                    <a:pt x="18785" y="21922"/>
                  </a:cubicBezTo>
                  <a:cubicBezTo>
                    <a:pt x="18725" y="21909"/>
                    <a:pt x="18660" y="21901"/>
                    <a:pt x="18592" y="21901"/>
                  </a:cubicBezTo>
                  <a:cubicBezTo>
                    <a:pt x="18426" y="21901"/>
                    <a:pt x="18246" y="21946"/>
                    <a:pt x="18100" y="22059"/>
                  </a:cubicBezTo>
                  <a:cubicBezTo>
                    <a:pt x="17986" y="22059"/>
                    <a:pt x="17872" y="22082"/>
                    <a:pt x="17758" y="22082"/>
                  </a:cubicBezTo>
                  <a:lnTo>
                    <a:pt x="17576" y="22105"/>
                  </a:lnTo>
                  <a:cubicBezTo>
                    <a:pt x="17549" y="22107"/>
                    <a:pt x="17522" y="22108"/>
                    <a:pt x="17495" y="22108"/>
                  </a:cubicBezTo>
                  <a:cubicBezTo>
                    <a:pt x="17370" y="22108"/>
                    <a:pt x="17245" y="22090"/>
                    <a:pt x="17124" y="22090"/>
                  </a:cubicBezTo>
                  <a:cubicBezTo>
                    <a:pt x="16962" y="22090"/>
                    <a:pt x="16806" y="22121"/>
                    <a:pt x="16663" y="22265"/>
                  </a:cubicBezTo>
                  <a:cubicBezTo>
                    <a:pt x="16503" y="22265"/>
                    <a:pt x="16343" y="22265"/>
                    <a:pt x="16252" y="22424"/>
                  </a:cubicBezTo>
                  <a:cubicBezTo>
                    <a:pt x="16235" y="22419"/>
                    <a:pt x="16219" y="22416"/>
                    <a:pt x="16205" y="22416"/>
                  </a:cubicBezTo>
                  <a:cubicBezTo>
                    <a:pt x="16162" y="22416"/>
                    <a:pt x="16132" y="22442"/>
                    <a:pt x="16115" y="22493"/>
                  </a:cubicBezTo>
                  <a:cubicBezTo>
                    <a:pt x="15635" y="22607"/>
                    <a:pt x="15225" y="22881"/>
                    <a:pt x="14836" y="23178"/>
                  </a:cubicBezTo>
                  <a:cubicBezTo>
                    <a:pt x="14471" y="23360"/>
                    <a:pt x="14060" y="23452"/>
                    <a:pt x="13764" y="23771"/>
                  </a:cubicBezTo>
                  <a:cubicBezTo>
                    <a:pt x="13718" y="23771"/>
                    <a:pt x="13695" y="23794"/>
                    <a:pt x="13672" y="23817"/>
                  </a:cubicBezTo>
                  <a:cubicBezTo>
                    <a:pt x="13650" y="23840"/>
                    <a:pt x="13604" y="23885"/>
                    <a:pt x="13558" y="23908"/>
                  </a:cubicBezTo>
                  <a:cubicBezTo>
                    <a:pt x="13467" y="23908"/>
                    <a:pt x="13398" y="23954"/>
                    <a:pt x="13353" y="24045"/>
                  </a:cubicBezTo>
                  <a:cubicBezTo>
                    <a:pt x="13307" y="24068"/>
                    <a:pt x="13262" y="24113"/>
                    <a:pt x="13193" y="24136"/>
                  </a:cubicBezTo>
                  <a:cubicBezTo>
                    <a:pt x="13147" y="24182"/>
                    <a:pt x="13079" y="24228"/>
                    <a:pt x="13033" y="24273"/>
                  </a:cubicBezTo>
                  <a:cubicBezTo>
                    <a:pt x="12326" y="24638"/>
                    <a:pt x="11732" y="25141"/>
                    <a:pt x="11184" y="25711"/>
                  </a:cubicBezTo>
                  <a:cubicBezTo>
                    <a:pt x="11047" y="25825"/>
                    <a:pt x="10888" y="25939"/>
                    <a:pt x="10751" y="26054"/>
                  </a:cubicBezTo>
                  <a:cubicBezTo>
                    <a:pt x="10271" y="26373"/>
                    <a:pt x="9975" y="26852"/>
                    <a:pt x="9564" y="27218"/>
                  </a:cubicBezTo>
                  <a:cubicBezTo>
                    <a:pt x="9358" y="27332"/>
                    <a:pt x="9267" y="27537"/>
                    <a:pt x="9153" y="27720"/>
                  </a:cubicBezTo>
                  <a:cubicBezTo>
                    <a:pt x="8377" y="28313"/>
                    <a:pt x="7920" y="29158"/>
                    <a:pt x="7327" y="29911"/>
                  </a:cubicBezTo>
                  <a:cubicBezTo>
                    <a:pt x="7076" y="30276"/>
                    <a:pt x="6825" y="30641"/>
                    <a:pt x="6574" y="31007"/>
                  </a:cubicBezTo>
                  <a:cubicBezTo>
                    <a:pt x="6482" y="31189"/>
                    <a:pt x="6368" y="31372"/>
                    <a:pt x="6254" y="31577"/>
                  </a:cubicBezTo>
                  <a:cubicBezTo>
                    <a:pt x="6072" y="31874"/>
                    <a:pt x="5729" y="32079"/>
                    <a:pt x="5729" y="32490"/>
                  </a:cubicBezTo>
                  <a:cubicBezTo>
                    <a:pt x="5615" y="32513"/>
                    <a:pt x="5569" y="32582"/>
                    <a:pt x="5569" y="32673"/>
                  </a:cubicBezTo>
                  <a:cubicBezTo>
                    <a:pt x="5524" y="32719"/>
                    <a:pt x="5501" y="32764"/>
                    <a:pt x="5524" y="32810"/>
                  </a:cubicBezTo>
                  <a:lnTo>
                    <a:pt x="4976" y="33769"/>
                  </a:lnTo>
                  <a:cubicBezTo>
                    <a:pt x="4451" y="34727"/>
                    <a:pt x="4063" y="35777"/>
                    <a:pt x="3675" y="36827"/>
                  </a:cubicBezTo>
                  <a:cubicBezTo>
                    <a:pt x="3584" y="36941"/>
                    <a:pt x="3538" y="37078"/>
                    <a:pt x="3561" y="37238"/>
                  </a:cubicBezTo>
                  <a:cubicBezTo>
                    <a:pt x="3538" y="37284"/>
                    <a:pt x="3538" y="37352"/>
                    <a:pt x="3515" y="37398"/>
                  </a:cubicBezTo>
                  <a:cubicBezTo>
                    <a:pt x="3287" y="37603"/>
                    <a:pt x="3264" y="37877"/>
                    <a:pt x="3196" y="38151"/>
                  </a:cubicBezTo>
                  <a:cubicBezTo>
                    <a:pt x="3104" y="38311"/>
                    <a:pt x="3104" y="38471"/>
                    <a:pt x="3127" y="38630"/>
                  </a:cubicBezTo>
                  <a:cubicBezTo>
                    <a:pt x="2876" y="39292"/>
                    <a:pt x="2716" y="40000"/>
                    <a:pt x="2625" y="40707"/>
                  </a:cubicBezTo>
                  <a:cubicBezTo>
                    <a:pt x="2260" y="41187"/>
                    <a:pt x="2442" y="41803"/>
                    <a:pt x="2260" y="42328"/>
                  </a:cubicBezTo>
                  <a:cubicBezTo>
                    <a:pt x="2260" y="42579"/>
                    <a:pt x="2077" y="42830"/>
                    <a:pt x="2260" y="43058"/>
                  </a:cubicBezTo>
                  <a:cubicBezTo>
                    <a:pt x="2260" y="43127"/>
                    <a:pt x="2237" y="43173"/>
                    <a:pt x="2237" y="43241"/>
                  </a:cubicBezTo>
                  <a:cubicBezTo>
                    <a:pt x="1917" y="43561"/>
                    <a:pt x="2077" y="43971"/>
                    <a:pt x="2054" y="44337"/>
                  </a:cubicBezTo>
                  <a:cubicBezTo>
                    <a:pt x="2031" y="44382"/>
                    <a:pt x="2031" y="44451"/>
                    <a:pt x="2031" y="44496"/>
                  </a:cubicBezTo>
                  <a:cubicBezTo>
                    <a:pt x="1872" y="44679"/>
                    <a:pt x="1917" y="44884"/>
                    <a:pt x="1917" y="45090"/>
                  </a:cubicBezTo>
                  <a:cubicBezTo>
                    <a:pt x="1895" y="45136"/>
                    <a:pt x="1895" y="45204"/>
                    <a:pt x="1917" y="45250"/>
                  </a:cubicBezTo>
                  <a:cubicBezTo>
                    <a:pt x="1895" y="45661"/>
                    <a:pt x="1826" y="46071"/>
                    <a:pt x="1872" y="46482"/>
                  </a:cubicBezTo>
                  <a:cubicBezTo>
                    <a:pt x="1917" y="47053"/>
                    <a:pt x="1689" y="47669"/>
                    <a:pt x="2031" y="48217"/>
                  </a:cubicBezTo>
                  <a:cubicBezTo>
                    <a:pt x="1895" y="48696"/>
                    <a:pt x="2100" y="49176"/>
                    <a:pt x="2054" y="49655"/>
                  </a:cubicBezTo>
                  <a:cubicBezTo>
                    <a:pt x="2054" y="50020"/>
                    <a:pt x="2146" y="50385"/>
                    <a:pt x="2237" y="50728"/>
                  </a:cubicBezTo>
                  <a:cubicBezTo>
                    <a:pt x="2305" y="51412"/>
                    <a:pt x="2191" y="52029"/>
                    <a:pt x="1826" y="52622"/>
                  </a:cubicBezTo>
                  <a:cubicBezTo>
                    <a:pt x="1643" y="52919"/>
                    <a:pt x="1598" y="53284"/>
                    <a:pt x="1484" y="53627"/>
                  </a:cubicBezTo>
                  <a:cubicBezTo>
                    <a:pt x="1392" y="53649"/>
                    <a:pt x="1324" y="53718"/>
                    <a:pt x="1347" y="53832"/>
                  </a:cubicBezTo>
                  <a:lnTo>
                    <a:pt x="1347" y="54015"/>
                  </a:lnTo>
                  <a:cubicBezTo>
                    <a:pt x="1096" y="54425"/>
                    <a:pt x="890" y="54836"/>
                    <a:pt x="799" y="55293"/>
                  </a:cubicBezTo>
                  <a:cubicBezTo>
                    <a:pt x="639" y="55704"/>
                    <a:pt x="479" y="56114"/>
                    <a:pt x="342" y="56548"/>
                  </a:cubicBezTo>
                  <a:cubicBezTo>
                    <a:pt x="274" y="56799"/>
                    <a:pt x="0" y="57096"/>
                    <a:pt x="388" y="57324"/>
                  </a:cubicBezTo>
                  <a:cubicBezTo>
                    <a:pt x="457" y="57370"/>
                    <a:pt x="548" y="57416"/>
                    <a:pt x="616" y="57461"/>
                  </a:cubicBezTo>
                  <a:lnTo>
                    <a:pt x="959" y="57461"/>
                  </a:lnTo>
                  <a:cubicBezTo>
                    <a:pt x="1026" y="57463"/>
                    <a:pt x="1094" y="57463"/>
                    <a:pt x="1162" y="57463"/>
                  </a:cubicBezTo>
                  <a:cubicBezTo>
                    <a:pt x="1738" y="57463"/>
                    <a:pt x="2308" y="57412"/>
                    <a:pt x="2880" y="57412"/>
                  </a:cubicBezTo>
                  <a:cubicBezTo>
                    <a:pt x="3212" y="57412"/>
                    <a:pt x="3545" y="57429"/>
                    <a:pt x="3880" y="57484"/>
                  </a:cubicBezTo>
                  <a:cubicBezTo>
                    <a:pt x="3880" y="57484"/>
                    <a:pt x="3903" y="57461"/>
                    <a:pt x="3903" y="57438"/>
                  </a:cubicBezTo>
                  <a:cubicBezTo>
                    <a:pt x="3903" y="57461"/>
                    <a:pt x="3926" y="57461"/>
                    <a:pt x="3949" y="57484"/>
                  </a:cubicBezTo>
                  <a:lnTo>
                    <a:pt x="3880" y="57484"/>
                  </a:lnTo>
                  <a:cubicBezTo>
                    <a:pt x="3903" y="58214"/>
                    <a:pt x="4040" y="58922"/>
                    <a:pt x="4040" y="59652"/>
                  </a:cubicBezTo>
                  <a:cubicBezTo>
                    <a:pt x="4040" y="60086"/>
                    <a:pt x="3972" y="60588"/>
                    <a:pt x="4246" y="60976"/>
                  </a:cubicBezTo>
                  <a:cubicBezTo>
                    <a:pt x="4177" y="61433"/>
                    <a:pt x="4223" y="61844"/>
                    <a:pt x="4451" y="62232"/>
                  </a:cubicBezTo>
                  <a:cubicBezTo>
                    <a:pt x="4428" y="62620"/>
                    <a:pt x="4474" y="63008"/>
                    <a:pt x="4588" y="63373"/>
                  </a:cubicBezTo>
                  <a:cubicBezTo>
                    <a:pt x="4542" y="64103"/>
                    <a:pt x="4611" y="64811"/>
                    <a:pt x="4793" y="65518"/>
                  </a:cubicBezTo>
                  <a:cubicBezTo>
                    <a:pt x="4793" y="66751"/>
                    <a:pt x="5044" y="67961"/>
                    <a:pt x="5181" y="69171"/>
                  </a:cubicBezTo>
                  <a:cubicBezTo>
                    <a:pt x="5181" y="69673"/>
                    <a:pt x="5113" y="70175"/>
                    <a:pt x="5364" y="70631"/>
                  </a:cubicBezTo>
                  <a:cubicBezTo>
                    <a:pt x="5410" y="71065"/>
                    <a:pt x="5296" y="71499"/>
                    <a:pt x="5501" y="71910"/>
                  </a:cubicBezTo>
                  <a:cubicBezTo>
                    <a:pt x="5501" y="71978"/>
                    <a:pt x="5524" y="72024"/>
                    <a:pt x="5524" y="72092"/>
                  </a:cubicBezTo>
                  <a:cubicBezTo>
                    <a:pt x="5547" y="73096"/>
                    <a:pt x="5706" y="74101"/>
                    <a:pt x="5866" y="75082"/>
                  </a:cubicBezTo>
                  <a:lnTo>
                    <a:pt x="5866" y="75105"/>
                  </a:lnTo>
                  <a:cubicBezTo>
                    <a:pt x="5820" y="76155"/>
                    <a:pt x="6072" y="77182"/>
                    <a:pt x="6186" y="78232"/>
                  </a:cubicBezTo>
                  <a:cubicBezTo>
                    <a:pt x="6231" y="78757"/>
                    <a:pt x="6140" y="79305"/>
                    <a:pt x="6414" y="79830"/>
                  </a:cubicBezTo>
                  <a:cubicBezTo>
                    <a:pt x="6437" y="80560"/>
                    <a:pt x="6345" y="81291"/>
                    <a:pt x="6619" y="81998"/>
                  </a:cubicBezTo>
                  <a:cubicBezTo>
                    <a:pt x="6802" y="83003"/>
                    <a:pt x="6688" y="84053"/>
                    <a:pt x="6985" y="85057"/>
                  </a:cubicBezTo>
                  <a:cubicBezTo>
                    <a:pt x="6985" y="85491"/>
                    <a:pt x="6939" y="85947"/>
                    <a:pt x="7167" y="86358"/>
                  </a:cubicBezTo>
                  <a:cubicBezTo>
                    <a:pt x="7167" y="86837"/>
                    <a:pt x="7144" y="87339"/>
                    <a:pt x="7327" y="87796"/>
                  </a:cubicBezTo>
                  <a:cubicBezTo>
                    <a:pt x="7373" y="88298"/>
                    <a:pt x="7258" y="88823"/>
                    <a:pt x="7510" y="89302"/>
                  </a:cubicBezTo>
                  <a:cubicBezTo>
                    <a:pt x="7532" y="89417"/>
                    <a:pt x="7532" y="89508"/>
                    <a:pt x="7532" y="89622"/>
                  </a:cubicBezTo>
                  <a:cubicBezTo>
                    <a:pt x="7532" y="90056"/>
                    <a:pt x="7373" y="90512"/>
                    <a:pt x="7715" y="90900"/>
                  </a:cubicBezTo>
                  <a:cubicBezTo>
                    <a:pt x="7738" y="91014"/>
                    <a:pt x="7738" y="91128"/>
                    <a:pt x="7761" y="91243"/>
                  </a:cubicBezTo>
                  <a:cubicBezTo>
                    <a:pt x="7761" y="91311"/>
                    <a:pt x="7738" y="91380"/>
                    <a:pt x="7738" y="91448"/>
                  </a:cubicBezTo>
                  <a:cubicBezTo>
                    <a:pt x="7715" y="91516"/>
                    <a:pt x="7715" y="91562"/>
                    <a:pt x="7761" y="91631"/>
                  </a:cubicBezTo>
                  <a:cubicBezTo>
                    <a:pt x="7761" y="91699"/>
                    <a:pt x="7783" y="91768"/>
                    <a:pt x="7783" y="91836"/>
                  </a:cubicBezTo>
                  <a:cubicBezTo>
                    <a:pt x="7761" y="91950"/>
                    <a:pt x="7738" y="92087"/>
                    <a:pt x="7875" y="92201"/>
                  </a:cubicBezTo>
                  <a:cubicBezTo>
                    <a:pt x="7920" y="92863"/>
                    <a:pt x="7783" y="93571"/>
                    <a:pt x="8080" y="94210"/>
                  </a:cubicBezTo>
                  <a:cubicBezTo>
                    <a:pt x="8080" y="94758"/>
                    <a:pt x="8035" y="95328"/>
                    <a:pt x="8263" y="95853"/>
                  </a:cubicBezTo>
                  <a:cubicBezTo>
                    <a:pt x="8217" y="96082"/>
                    <a:pt x="8194" y="96333"/>
                    <a:pt x="8308" y="96561"/>
                  </a:cubicBezTo>
                  <a:cubicBezTo>
                    <a:pt x="8400" y="97291"/>
                    <a:pt x="8377" y="98044"/>
                    <a:pt x="8605" y="98752"/>
                  </a:cubicBezTo>
                  <a:cubicBezTo>
                    <a:pt x="8582" y="98821"/>
                    <a:pt x="8605" y="98866"/>
                    <a:pt x="8651" y="98935"/>
                  </a:cubicBezTo>
                  <a:cubicBezTo>
                    <a:pt x="8628" y="98957"/>
                    <a:pt x="8628" y="98980"/>
                    <a:pt x="8628" y="98980"/>
                  </a:cubicBezTo>
                  <a:cubicBezTo>
                    <a:pt x="8651" y="99026"/>
                    <a:pt x="8651" y="99072"/>
                    <a:pt x="8674" y="99117"/>
                  </a:cubicBezTo>
                  <a:cubicBezTo>
                    <a:pt x="8605" y="99597"/>
                    <a:pt x="8628" y="100099"/>
                    <a:pt x="8811" y="100555"/>
                  </a:cubicBezTo>
                  <a:cubicBezTo>
                    <a:pt x="8742" y="100761"/>
                    <a:pt x="8719" y="100943"/>
                    <a:pt x="8856" y="101126"/>
                  </a:cubicBezTo>
                  <a:cubicBezTo>
                    <a:pt x="9130" y="102016"/>
                    <a:pt x="8925" y="102975"/>
                    <a:pt x="9199" y="103865"/>
                  </a:cubicBezTo>
                  <a:lnTo>
                    <a:pt x="9221" y="104230"/>
                  </a:lnTo>
                  <a:cubicBezTo>
                    <a:pt x="9221" y="104481"/>
                    <a:pt x="9153" y="104755"/>
                    <a:pt x="9336" y="104983"/>
                  </a:cubicBezTo>
                  <a:cubicBezTo>
                    <a:pt x="9358" y="105531"/>
                    <a:pt x="9381" y="106079"/>
                    <a:pt x="9541" y="106604"/>
                  </a:cubicBezTo>
                  <a:cubicBezTo>
                    <a:pt x="9587" y="107083"/>
                    <a:pt x="9427" y="107608"/>
                    <a:pt x="9724" y="108065"/>
                  </a:cubicBezTo>
                  <a:cubicBezTo>
                    <a:pt x="9701" y="108795"/>
                    <a:pt x="9701" y="108795"/>
                    <a:pt x="10317" y="108795"/>
                  </a:cubicBezTo>
                  <a:cubicBezTo>
                    <a:pt x="11002" y="108795"/>
                    <a:pt x="11093" y="108864"/>
                    <a:pt x="11116" y="109526"/>
                  </a:cubicBezTo>
                  <a:cubicBezTo>
                    <a:pt x="11116" y="109663"/>
                    <a:pt x="11070" y="109822"/>
                    <a:pt x="11070" y="109959"/>
                  </a:cubicBezTo>
                  <a:cubicBezTo>
                    <a:pt x="11047" y="110188"/>
                    <a:pt x="11139" y="110370"/>
                    <a:pt x="11367" y="110461"/>
                  </a:cubicBezTo>
                  <a:cubicBezTo>
                    <a:pt x="11390" y="110621"/>
                    <a:pt x="11481" y="110713"/>
                    <a:pt x="11595" y="110781"/>
                  </a:cubicBezTo>
                  <a:cubicBezTo>
                    <a:pt x="11821" y="110966"/>
                    <a:pt x="12061" y="111017"/>
                    <a:pt x="12304" y="111017"/>
                  </a:cubicBezTo>
                  <a:cubicBezTo>
                    <a:pt x="12602" y="111017"/>
                    <a:pt x="12904" y="110941"/>
                    <a:pt x="13193" y="110941"/>
                  </a:cubicBezTo>
                  <a:lnTo>
                    <a:pt x="13376" y="110941"/>
                  </a:lnTo>
                  <a:lnTo>
                    <a:pt x="13558" y="110964"/>
                  </a:lnTo>
                  <a:lnTo>
                    <a:pt x="15019" y="110964"/>
                  </a:lnTo>
                  <a:cubicBezTo>
                    <a:pt x="15167" y="110986"/>
                    <a:pt x="15322" y="111004"/>
                    <a:pt x="15476" y="111004"/>
                  </a:cubicBezTo>
                  <a:cubicBezTo>
                    <a:pt x="15630" y="111004"/>
                    <a:pt x="15784" y="110986"/>
                    <a:pt x="15932" y="110941"/>
                  </a:cubicBezTo>
                  <a:lnTo>
                    <a:pt x="17210" y="110941"/>
                  </a:lnTo>
                  <a:cubicBezTo>
                    <a:pt x="17918" y="110941"/>
                    <a:pt x="18603" y="110941"/>
                    <a:pt x="19310" y="110918"/>
                  </a:cubicBezTo>
                  <a:cubicBezTo>
                    <a:pt x="19746" y="110918"/>
                    <a:pt x="20182" y="110898"/>
                    <a:pt x="20621" y="110898"/>
                  </a:cubicBezTo>
                  <a:cubicBezTo>
                    <a:pt x="20987" y="110898"/>
                    <a:pt x="21356" y="110912"/>
                    <a:pt x="21730" y="110964"/>
                  </a:cubicBezTo>
                  <a:cubicBezTo>
                    <a:pt x="22045" y="110964"/>
                    <a:pt x="22393" y="110914"/>
                    <a:pt x="22724" y="110914"/>
                  </a:cubicBezTo>
                  <a:cubicBezTo>
                    <a:pt x="22945" y="110914"/>
                    <a:pt x="23159" y="110936"/>
                    <a:pt x="23350" y="111009"/>
                  </a:cubicBezTo>
                  <a:cubicBezTo>
                    <a:pt x="23520" y="111084"/>
                    <a:pt x="23682" y="111110"/>
                    <a:pt x="23839" y="111110"/>
                  </a:cubicBezTo>
                  <a:cubicBezTo>
                    <a:pt x="24212" y="111110"/>
                    <a:pt x="24563" y="110964"/>
                    <a:pt x="24948" y="110964"/>
                  </a:cubicBezTo>
                  <a:cubicBezTo>
                    <a:pt x="25325" y="110975"/>
                    <a:pt x="25701" y="110981"/>
                    <a:pt x="26078" y="110981"/>
                  </a:cubicBezTo>
                  <a:cubicBezTo>
                    <a:pt x="26455" y="110981"/>
                    <a:pt x="26831" y="110975"/>
                    <a:pt x="27208" y="110964"/>
                  </a:cubicBezTo>
                  <a:cubicBezTo>
                    <a:pt x="27330" y="110964"/>
                    <a:pt x="27451" y="110982"/>
                    <a:pt x="27569" y="110982"/>
                  </a:cubicBezTo>
                  <a:cubicBezTo>
                    <a:pt x="27716" y="110982"/>
                    <a:pt x="27857" y="110953"/>
                    <a:pt x="27984" y="110827"/>
                  </a:cubicBezTo>
                  <a:cubicBezTo>
                    <a:pt x="28263" y="110687"/>
                    <a:pt x="28542" y="110628"/>
                    <a:pt x="28831" y="110628"/>
                  </a:cubicBezTo>
                  <a:cubicBezTo>
                    <a:pt x="28920" y="110628"/>
                    <a:pt x="29011" y="110633"/>
                    <a:pt x="29102" y="110644"/>
                  </a:cubicBezTo>
                  <a:cubicBezTo>
                    <a:pt x="29281" y="110658"/>
                    <a:pt x="29460" y="110705"/>
                    <a:pt x="29640" y="110705"/>
                  </a:cubicBezTo>
                  <a:cubicBezTo>
                    <a:pt x="29757" y="110705"/>
                    <a:pt x="29875" y="110685"/>
                    <a:pt x="29992" y="110621"/>
                  </a:cubicBezTo>
                  <a:cubicBezTo>
                    <a:pt x="30175" y="110598"/>
                    <a:pt x="30358" y="110576"/>
                    <a:pt x="30540" y="110576"/>
                  </a:cubicBezTo>
                  <a:cubicBezTo>
                    <a:pt x="30609" y="110576"/>
                    <a:pt x="30654" y="110598"/>
                    <a:pt x="30723" y="110598"/>
                  </a:cubicBezTo>
                  <a:cubicBezTo>
                    <a:pt x="30889" y="110637"/>
                    <a:pt x="31062" y="110668"/>
                    <a:pt x="31235" y="110668"/>
                  </a:cubicBezTo>
                  <a:cubicBezTo>
                    <a:pt x="31370" y="110668"/>
                    <a:pt x="31505" y="110649"/>
                    <a:pt x="31636" y="110598"/>
                  </a:cubicBezTo>
                  <a:cubicBezTo>
                    <a:pt x="31704" y="110621"/>
                    <a:pt x="31750" y="110621"/>
                    <a:pt x="31819" y="110621"/>
                  </a:cubicBezTo>
                  <a:cubicBezTo>
                    <a:pt x="31871" y="110653"/>
                    <a:pt x="31929" y="110670"/>
                    <a:pt x="31988" y="110670"/>
                  </a:cubicBezTo>
                  <a:cubicBezTo>
                    <a:pt x="32055" y="110670"/>
                    <a:pt x="32123" y="110647"/>
                    <a:pt x="32184" y="110598"/>
                  </a:cubicBezTo>
                  <a:cubicBezTo>
                    <a:pt x="32573" y="110559"/>
                    <a:pt x="32959" y="110546"/>
                    <a:pt x="33346" y="110546"/>
                  </a:cubicBezTo>
                  <a:cubicBezTo>
                    <a:pt x="34071" y="110546"/>
                    <a:pt x="34794" y="110592"/>
                    <a:pt x="35521" y="110592"/>
                  </a:cubicBezTo>
                  <a:cubicBezTo>
                    <a:pt x="35747" y="110592"/>
                    <a:pt x="35974" y="110587"/>
                    <a:pt x="36201" y="110576"/>
                  </a:cubicBezTo>
                  <a:cubicBezTo>
                    <a:pt x="36292" y="110599"/>
                    <a:pt x="36374" y="110611"/>
                    <a:pt x="36447" y="110611"/>
                  </a:cubicBezTo>
                  <a:cubicBezTo>
                    <a:pt x="36792" y="110611"/>
                    <a:pt x="36935" y="110355"/>
                    <a:pt x="36954" y="109959"/>
                  </a:cubicBezTo>
                  <a:cubicBezTo>
                    <a:pt x="36954" y="109640"/>
                    <a:pt x="36931" y="109297"/>
                    <a:pt x="36931" y="108978"/>
                  </a:cubicBezTo>
                  <a:cubicBezTo>
                    <a:pt x="37000" y="108909"/>
                    <a:pt x="37046" y="108841"/>
                    <a:pt x="37114" y="108772"/>
                  </a:cubicBezTo>
                  <a:cubicBezTo>
                    <a:pt x="37411" y="108795"/>
                    <a:pt x="37707" y="108818"/>
                    <a:pt x="38027" y="108818"/>
                  </a:cubicBezTo>
                  <a:cubicBezTo>
                    <a:pt x="38187" y="108818"/>
                    <a:pt x="38347" y="108727"/>
                    <a:pt x="38347" y="108567"/>
                  </a:cubicBezTo>
                  <a:cubicBezTo>
                    <a:pt x="38301" y="107973"/>
                    <a:pt x="38643" y="107380"/>
                    <a:pt x="38392" y="106787"/>
                  </a:cubicBezTo>
                  <a:cubicBezTo>
                    <a:pt x="38506" y="106672"/>
                    <a:pt x="38598" y="106558"/>
                    <a:pt x="38483" y="106376"/>
                  </a:cubicBezTo>
                  <a:cubicBezTo>
                    <a:pt x="38575" y="106147"/>
                    <a:pt x="38575" y="105919"/>
                    <a:pt x="38529" y="105668"/>
                  </a:cubicBezTo>
                  <a:cubicBezTo>
                    <a:pt x="38575" y="105645"/>
                    <a:pt x="38598" y="105600"/>
                    <a:pt x="38598" y="105531"/>
                  </a:cubicBezTo>
                  <a:cubicBezTo>
                    <a:pt x="38917" y="104504"/>
                    <a:pt x="38940" y="103454"/>
                    <a:pt x="38940" y="102381"/>
                  </a:cubicBezTo>
                  <a:cubicBezTo>
                    <a:pt x="39054" y="101970"/>
                    <a:pt x="39145" y="101537"/>
                    <a:pt x="39237" y="101103"/>
                  </a:cubicBezTo>
                  <a:cubicBezTo>
                    <a:pt x="39282" y="100555"/>
                    <a:pt x="39465" y="100030"/>
                    <a:pt x="39305" y="99482"/>
                  </a:cubicBezTo>
                  <a:cubicBezTo>
                    <a:pt x="39579" y="98524"/>
                    <a:pt x="39556" y="97542"/>
                    <a:pt x="39670" y="96561"/>
                  </a:cubicBezTo>
                  <a:cubicBezTo>
                    <a:pt x="39716" y="96515"/>
                    <a:pt x="39785" y="96470"/>
                    <a:pt x="39785" y="96424"/>
                  </a:cubicBezTo>
                  <a:cubicBezTo>
                    <a:pt x="39944" y="94895"/>
                    <a:pt x="40081" y="93365"/>
                    <a:pt x="40241" y="91836"/>
                  </a:cubicBezTo>
                  <a:cubicBezTo>
                    <a:pt x="40264" y="91813"/>
                    <a:pt x="40264" y="91790"/>
                    <a:pt x="40264" y="91768"/>
                  </a:cubicBezTo>
                  <a:cubicBezTo>
                    <a:pt x="40446" y="91425"/>
                    <a:pt x="40287" y="91060"/>
                    <a:pt x="40424" y="90718"/>
                  </a:cubicBezTo>
                  <a:cubicBezTo>
                    <a:pt x="40652" y="90193"/>
                    <a:pt x="40538" y="89622"/>
                    <a:pt x="40561" y="89074"/>
                  </a:cubicBezTo>
                  <a:cubicBezTo>
                    <a:pt x="40629" y="88960"/>
                    <a:pt x="40629" y="88823"/>
                    <a:pt x="40606" y="88709"/>
                  </a:cubicBezTo>
                  <a:cubicBezTo>
                    <a:pt x="40743" y="88184"/>
                    <a:pt x="40835" y="87636"/>
                    <a:pt x="40789" y="87066"/>
                  </a:cubicBezTo>
                  <a:cubicBezTo>
                    <a:pt x="40971" y="86792"/>
                    <a:pt x="40903" y="86472"/>
                    <a:pt x="40926" y="86153"/>
                  </a:cubicBezTo>
                  <a:cubicBezTo>
                    <a:pt x="40926" y="86084"/>
                    <a:pt x="40926" y="86038"/>
                    <a:pt x="40949" y="85970"/>
                  </a:cubicBezTo>
                  <a:cubicBezTo>
                    <a:pt x="41017" y="85536"/>
                    <a:pt x="41154" y="85125"/>
                    <a:pt x="41108" y="84692"/>
                  </a:cubicBezTo>
                  <a:cubicBezTo>
                    <a:pt x="41200" y="84509"/>
                    <a:pt x="41223" y="84327"/>
                    <a:pt x="41131" y="84144"/>
                  </a:cubicBezTo>
                  <a:cubicBezTo>
                    <a:pt x="41359" y="82569"/>
                    <a:pt x="41656" y="81017"/>
                    <a:pt x="41702" y="79442"/>
                  </a:cubicBezTo>
                  <a:cubicBezTo>
                    <a:pt x="41839" y="78711"/>
                    <a:pt x="42021" y="78004"/>
                    <a:pt x="41884" y="77251"/>
                  </a:cubicBezTo>
                  <a:cubicBezTo>
                    <a:pt x="41862" y="77228"/>
                    <a:pt x="41839" y="77205"/>
                    <a:pt x="41816" y="77182"/>
                  </a:cubicBezTo>
                  <a:cubicBezTo>
                    <a:pt x="41816" y="77182"/>
                    <a:pt x="41816" y="77159"/>
                    <a:pt x="41839" y="77159"/>
                  </a:cubicBezTo>
                  <a:cubicBezTo>
                    <a:pt x="41862" y="77182"/>
                    <a:pt x="41862" y="77205"/>
                    <a:pt x="41884" y="77251"/>
                  </a:cubicBezTo>
                  <a:cubicBezTo>
                    <a:pt x="42181" y="76840"/>
                    <a:pt x="42044" y="76383"/>
                    <a:pt x="42067" y="75927"/>
                  </a:cubicBezTo>
                  <a:cubicBezTo>
                    <a:pt x="42295" y="75333"/>
                    <a:pt x="42204" y="74717"/>
                    <a:pt x="42250" y="74101"/>
                  </a:cubicBezTo>
                  <a:cubicBezTo>
                    <a:pt x="42569" y="72731"/>
                    <a:pt x="42638" y="71316"/>
                    <a:pt x="42775" y="69924"/>
                  </a:cubicBezTo>
                  <a:cubicBezTo>
                    <a:pt x="43003" y="69513"/>
                    <a:pt x="42912" y="69056"/>
                    <a:pt x="42934" y="68623"/>
                  </a:cubicBezTo>
                  <a:cubicBezTo>
                    <a:pt x="42957" y="68600"/>
                    <a:pt x="42957" y="68577"/>
                    <a:pt x="42957" y="68554"/>
                  </a:cubicBezTo>
                  <a:cubicBezTo>
                    <a:pt x="42957" y="68531"/>
                    <a:pt x="42934" y="68486"/>
                    <a:pt x="42912" y="68440"/>
                  </a:cubicBezTo>
                  <a:cubicBezTo>
                    <a:pt x="42934" y="68143"/>
                    <a:pt x="42957" y="67847"/>
                    <a:pt x="42980" y="67527"/>
                  </a:cubicBezTo>
                  <a:cubicBezTo>
                    <a:pt x="42980" y="67550"/>
                    <a:pt x="42980" y="67550"/>
                    <a:pt x="42980" y="67550"/>
                  </a:cubicBezTo>
                  <a:cubicBezTo>
                    <a:pt x="43300" y="67276"/>
                    <a:pt x="43026" y="66865"/>
                    <a:pt x="43208" y="66568"/>
                  </a:cubicBezTo>
                  <a:cubicBezTo>
                    <a:pt x="43414" y="66295"/>
                    <a:pt x="43322" y="65998"/>
                    <a:pt x="43277" y="65701"/>
                  </a:cubicBezTo>
                  <a:cubicBezTo>
                    <a:pt x="43300" y="65473"/>
                    <a:pt x="43300" y="65222"/>
                    <a:pt x="43322" y="64971"/>
                  </a:cubicBezTo>
                  <a:cubicBezTo>
                    <a:pt x="43528" y="63761"/>
                    <a:pt x="43505" y="62528"/>
                    <a:pt x="43802" y="61319"/>
                  </a:cubicBezTo>
                  <a:cubicBezTo>
                    <a:pt x="43962" y="60702"/>
                    <a:pt x="44076" y="60040"/>
                    <a:pt x="43893" y="59378"/>
                  </a:cubicBezTo>
                  <a:cubicBezTo>
                    <a:pt x="44144" y="58762"/>
                    <a:pt x="44099" y="58146"/>
                    <a:pt x="44053" y="57507"/>
                  </a:cubicBezTo>
                  <a:cubicBezTo>
                    <a:pt x="44099" y="57438"/>
                    <a:pt x="44167" y="57370"/>
                    <a:pt x="44235" y="57324"/>
                  </a:cubicBezTo>
                  <a:cubicBezTo>
                    <a:pt x="44519" y="57390"/>
                    <a:pt x="44802" y="57419"/>
                    <a:pt x="45085" y="57419"/>
                  </a:cubicBezTo>
                  <a:cubicBezTo>
                    <a:pt x="45396" y="57419"/>
                    <a:pt x="45706" y="57384"/>
                    <a:pt x="46016" y="57324"/>
                  </a:cubicBezTo>
                  <a:cubicBezTo>
                    <a:pt x="46074" y="57337"/>
                    <a:pt x="46132" y="57341"/>
                    <a:pt x="46191" y="57341"/>
                  </a:cubicBezTo>
                  <a:cubicBezTo>
                    <a:pt x="46312" y="57341"/>
                    <a:pt x="46434" y="57323"/>
                    <a:pt x="46555" y="57323"/>
                  </a:cubicBezTo>
                  <a:cubicBezTo>
                    <a:pt x="46700" y="57323"/>
                    <a:pt x="46842" y="57349"/>
                    <a:pt x="46975" y="57461"/>
                  </a:cubicBezTo>
                  <a:cubicBezTo>
                    <a:pt x="47089" y="57461"/>
                    <a:pt x="47226" y="57461"/>
                    <a:pt x="47340" y="57484"/>
                  </a:cubicBezTo>
                  <a:cubicBezTo>
                    <a:pt x="47431" y="57370"/>
                    <a:pt x="47591" y="57416"/>
                    <a:pt x="47682" y="57301"/>
                  </a:cubicBezTo>
                  <a:lnTo>
                    <a:pt x="47682" y="57279"/>
                  </a:lnTo>
                  <a:cubicBezTo>
                    <a:pt x="47865" y="57187"/>
                    <a:pt x="47910" y="57050"/>
                    <a:pt x="47728" y="56913"/>
                  </a:cubicBezTo>
                  <a:cubicBezTo>
                    <a:pt x="47728" y="56708"/>
                    <a:pt x="47751" y="56503"/>
                    <a:pt x="47545" y="56366"/>
                  </a:cubicBezTo>
                  <a:cubicBezTo>
                    <a:pt x="47545" y="56229"/>
                    <a:pt x="47499" y="56092"/>
                    <a:pt x="47363" y="56000"/>
                  </a:cubicBezTo>
                  <a:cubicBezTo>
                    <a:pt x="47363" y="55726"/>
                    <a:pt x="47363" y="55453"/>
                    <a:pt x="47180" y="55224"/>
                  </a:cubicBezTo>
                  <a:cubicBezTo>
                    <a:pt x="47203" y="55179"/>
                    <a:pt x="47180" y="55133"/>
                    <a:pt x="47157" y="55110"/>
                  </a:cubicBezTo>
                  <a:cubicBezTo>
                    <a:pt x="47134" y="54973"/>
                    <a:pt x="47111" y="54836"/>
                    <a:pt x="46997" y="54745"/>
                  </a:cubicBezTo>
                  <a:cubicBezTo>
                    <a:pt x="46975" y="54585"/>
                    <a:pt x="46952" y="54425"/>
                    <a:pt x="46815" y="54334"/>
                  </a:cubicBezTo>
                  <a:cubicBezTo>
                    <a:pt x="46815" y="54288"/>
                    <a:pt x="46792" y="54243"/>
                    <a:pt x="46769" y="54197"/>
                  </a:cubicBezTo>
                  <a:cubicBezTo>
                    <a:pt x="46769" y="54037"/>
                    <a:pt x="46746" y="53878"/>
                    <a:pt x="46632" y="53741"/>
                  </a:cubicBezTo>
                  <a:cubicBezTo>
                    <a:pt x="46518" y="53467"/>
                    <a:pt x="46381" y="53170"/>
                    <a:pt x="46267" y="52896"/>
                  </a:cubicBezTo>
                  <a:cubicBezTo>
                    <a:pt x="46267" y="52736"/>
                    <a:pt x="46267" y="52599"/>
                    <a:pt x="46107" y="52508"/>
                  </a:cubicBezTo>
                  <a:cubicBezTo>
                    <a:pt x="45925" y="51915"/>
                    <a:pt x="45742" y="51321"/>
                    <a:pt x="45559" y="50728"/>
                  </a:cubicBezTo>
                  <a:cubicBezTo>
                    <a:pt x="45879" y="49541"/>
                    <a:pt x="45879" y="48308"/>
                    <a:pt x="45947" y="47076"/>
                  </a:cubicBezTo>
                  <a:cubicBezTo>
                    <a:pt x="45993" y="45866"/>
                    <a:pt x="45879" y="44656"/>
                    <a:pt x="45719" y="43446"/>
                  </a:cubicBezTo>
                  <a:cubicBezTo>
                    <a:pt x="45879" y="43310"/>
                    <a:pt x="45719" y="43195"/>
                    <a:pt x="45696" y="43058"/>
                  </a:cubicBezTo>
                  <a:cubicBezTo>
                    <a:pt x="45788" y="42876"/>
                    <a:pt x="45696" y="42693"/>
                    <a:pt x="45651" y="42511"/>
                  </a:cubicBezTo>
                  <a:cubicBezTo>
                    <a:pt x="45765" y="42305"/>
                    <a:pt x="45742" y="42100"/>
                    <a:pt x="45537" y="41963"/>
                  </a:cubicBezTo>
                  <a:cubicBezTo>
                    <a:pt x="45605" y="41141"/>
                    <a:pt x="45422" y="40365"/>
                    <a:pt x="45148" y="39589"/>
                  </a:cubicBezTo>
                  <a:cubicBezTo>
                    <a:pt x="45080" y="38881"/>
                    <a:pt x="44897" y="38219"/>
                    <a:pt x="44555" y="37603"/>
                  </a:cubicBezTo>
                  <a:cubicBezTo>
                    <a:pt x="44372" y="37306"/>
                    <a:pt x="44578" y="36896"/>
                    <a:pt x="44258" y="36645"/>
                  </a:cubicBezTo>
                  <a:cubicBezTo>
                    <a:pt x="44258" y="36576"/>
                    <a:pt x="44258" y="36530"/>
                    <a:pt x="44213" y="36508"/>
                  </a:cubicBezTo>
                  <a:cubicBezTo>
                    <a:pt x="44258" y="36348"/>
                    <a:pt x="44258" y="36188"/>
                    <a:pt x="44076" y="36097"/>
                  </a:cubicBezTo>
                  <a:cubicBezTo>
                    <a:pt x="44099" y="36051"/>
                    <a:pt x="44099" y="35983"/>
                    <a:pt x="44053" y="35937"/>
                  </a:cubicBezTo>
                  <a:cubicBezTo>
                    <a:pt x="43825" y="35138"/>
                    <a:pt x="43414" y="34430"/>
                    <a:pt x="42980" y="33746"/>
                  </a:cubicBezTo>
                  <a:cubicBezTo>
                    <a:pt x="43003" y="33517"/>
                    <a:pt x="42980" y="33335"/>
                    <a:pt x="42797" y="33198"/>
                  </a:cubicBezTo>
                  <a:cubicBezTo>
                    <a:pt x="42729" y="32924"/>
                    <a:pt x="42592" y="32673"/>
                    <a:pt x="42409" y="32490"/>
                  </a:cubicBezTo>
                  <a:cubicBezTo>
                    <a:pt x="42364" y="32102"/>
                    <a:pt x="42158" y="31806"/>
                    <a:pt x="41884" y="31532"/>
                  </a:cubicBezTo>
                  <a:cubicBezTo>
                    <a:pt x="41702" y="30984"/>
                    <a:pt x="41291" y="30573"/>
                    <a:pt x="40971" y="30094"/>
                  </a:cubicBezTo>
                  <a:cubicBezTo>
                    <a:pt x="40971" y="29980"/>
                    <a:pt x="40903" y="29911"/>
                    <a:pt x="40789" y="29888"/>
                  </a:cubicBezTo>
                  <a:cubicBezTo>
                    <a:pt x="40766" y="29774"/>
                    <a:pt x="40720" y="29706"/>
                    <a:pt x="40606" y="29660"/>
                  </a:cubicBezTo>
                  <a:cubicBezTo>
                    <a:pt x="39168" y="27355"/>
                    <a:pt x="37182" y="25574"/>
                    <a:pt x="34968" y="24068"/>
                  </a:cubicBezTo>
                  <a:cubicBezTo>
                    <a:pt x="34329" y="23474"/>
                    <a:pt x="33553" y="23109"/>
                    <a:pt x="32777" y="22790"/>
                  </a:cubicBezTo>
                  <a:cubicBezTo>
                    <a:pt x="32700" y="22655"/>
                    <a:pt x="32575" y="22601"/>
                    <a:pt x="32442" y="22601"/>
                  </a:cubicBezTo>
                  <a:cubicBezTo>
                    <a:pt x="32417" y="22601"/>
                    <a:pt x="32392" y="22603"/>
                    <a:pt x="32366" y="22607"/>
                  </a:cubicBezTo>
                  <a:cubicBezTo>
                    <a:pt x="32353" y="22580"/>
                    <a:pt x="32332" y="22569"/>
                    <a:pt x="32312" y="22569"/>
                  </a:cubicBezTo>
                  <a:cubicBezTo>
                    <a:pt x="32298" y="22569"/>
                    <a:pt x="32284" y="22575"/>
                    <a:pt x="32275" y="22584"/>
                  </a:cubicBezTo>
                  <a:cubicBezTo>
                    <a:pt x="32161" y="22470"/>
                    <a:pt x="32001" y="22402"/>
                    <a:pt x="31841" y="22402"/>
                  </a:cubicBezTo>
                  <a:cubicBezTo>
                    <a:pt x="31770" y="22294"/>
                    <a:pt x="31670" y="22257"/>
                    <a:pt x="31553" y="22257"/>
                  </a:cubicBezTo>
                  <a:cubicBezTo>
                    <a:pt x="31521" y="22257"/>
                    <a:pt x="31488" y="22260"/>
                    <a:pt x="31453" y="22265"/>
                  </a:cubicBezTo>
                  <a:cubicBezTo>
                    <a:pt x="31020" y="21784"/>
                    <a:pt x="30509" y="21686"/>
                    <a:pt x="29966" y="21686"/>
                  </a:cubicBezTo>
                  <a:cubicBezTo>
                    <a:pt x="29736" y="21686"/>
                    <a:pt x="29500" y="21703"/>
                    <a:pt x="29262" y="21717"/>
                  </a:cubicBezTo>
                  <a:cubicBezTo>
                    <a:pt x="29126" y="21638"/>
                    <a:pt x="28979" y="21618"/>
                    <a:pt x="28827" y="21618"/>
                  </a:cubicBezTo>
                  <a:cubicBezTo>
                    <a:pt x="28665" y="21618"/>
                    <a:pt x="28499" y="21641"/>
                    <a:pt x="28336" y="21641"/>
                  </a:cubicBezTo>
                  <a:cubicBezTo>
                    <a:pt x="28165" y="21641"/>
                    <a:pt x="27999" y="21615"/>
                    <a:pt x="27847" y="21511"/>
                  </a:cubicBezTo>
                  <a:cubicBezTo>
                    <a:pt x="27893" y="20964"/>
                    <a:pt x="27938" y="20416"/>
                    <a:pt x="28007" y="19891"/>
                  </a:cubicBezTo>
                  <a:cubicBezTo>
                    <a:pt x="28030" y="19845"/>
                    <a:pt x="28052" y="19822"/>
                    <a:pt x="28030" y="19777"/>
                  </a:cubicBezTo>
                  <a:cubicBezTo>
                    <a:pt x="28212" y="19275"/>
                    <a:pt x="28166" y="18772"/>
                    <a:pt x="28189" y="18247"/>
                  </a:cubicBezTo>
                  <a:cubicBezTo>
                    <a:pt x="28212" y="18202"/>
                    <a:pt x="28235" y="18156"/>
                    <a:pt x="28235" y="18088"/>
                  </a:cubicBezTo>
                  <a:cubicBezTo>
                    <a:pt x="28349" y="17722"/>
                    <a:pt x="28326" y="17334"/>
                    <a:pt x="28349" y="16969"/>
                  </a:cubicBezTo>
                  <a:cubicBezTo>
                    <a:pt x="28349" y="16832"/>
                    <a:pt x="28349" y="16718"/>
                    <a:pt x="28349" y="16604"/>
                  </a:cubicBezTo>
                  <a:lnTo>
                    <a:pt x="28509" y="15691"/>
                  </a:lnTo>
                  <a:lnTo>
                    <a:pt x="28554" y="15349"/>
                  </a:lnTo>
                  <a:cubicBezTo>
                    <a:pt x="28828" y="14824"/>
                    <a:pt x="28509" y="14230"/>
                    <a:pt x="28714" y="13682"/>
                  </a:cubicBezTo>
                  <a:cubicBezTo>
                    <a:pt x="28851" y="13500"/>
                    <a:pt x="28851" y="13317"/>
                    <a:pt x="28737" y="13135"/>
                  </a:cubicBezTo>
                  <a:cubicBezTo>
                    <a:pt x="28965" y="12701"/>
                    <a:pt x="28920" y="12267"/>
                    <a:pt x="28874" y="11811"/>
                  </a:cubicBezTo>
                  <a:cubicBezTo>
                    <a:pt x="28828" y="11811"/>
                    <a:pt x="28783" y="11811"/>
                    <a:pt x="28760" y="11833"/>
                  </a:cubicBezTo>
                  <a:cubicBezTo>
                    <a:pt x="28646" y="11582"/>
                    <a:pt x="28281" y="11514"/>
                    <a:pt x="28326" y="11149"/>
                  </a:cubicBezTo>
                  <a:lnTo>
                    <a:pt x="28326" y="11149"/>
                  </a:lnTo>
                  <a:cubicBezTo>
                    <a:pt x="28556" y="11190"/>
                    <a:pt x="28575" y="11500"/>
                    <a:pt x="28804" y="11500"/>
                  </a:cubicBezTo>
                  <a:cubicBezTo>
                    <a:pt x="28826" y="11500"/>
                    <a:pt x="28849" y="11497"/>
                    <a:pt x="28874" y="11491"/>
                  </a:cubicBezTo>
                  <a:cubicBezTo>
                    <a:pt x="28943" y="11423"/>
                    <a:pt x="29011" y="11354"/>
                    <a:pt x="29079" y="11286"/>
                  </a:cubicBezTo>
                  <a:cubicBezTo>
                    <a:pt x="29627" y="10875"/>
                    <a:pt x="30129" y="10418"/>
                    <a:pt x="30723" y="10053"/>
                  </a:cubicBezTo>
                  <a:cubicBezTo>
                    <a:pt x="31179" y="9779"/>
                    <a:pt x="31659" y="9528"/>
                    <a:pt x="32047" y="9140"/>
                  </a:cubicBezTo>
                  <a:cubicBezTo>
                    <a:pt x="32092" y="9094"/>
                    <a:pt x="32161" y="9026"/>
                    <a:pt x="32207" y="8980"/>
                  </a:cubicBezTo>
                  <a:cubicBezTo>
                    <a:pt x="32617" y="8729"/>
                    <a:pt x="33051" y="8455"/>
                    <a:pt x="33462" y="8204"/>
                  </a:cubicBezTo>
                  <a:cubicBezTo>
                    <a:pt x="33530" y="8136"/>
                    <a:pt x="33576" y="8067"/>
                    <a:pt x="33667" y="8044"/>
                  </a:cubicBezTo>
                  <a:cubicBezTo>
                    <a:pt x="33804" y="8022"/>
                    <a:pt x="33941" y="7976"/>
                    <a:pt x="33987" y="7839"/>
                  </a:cubicBezTo>
                  <a:cubicBezTo>
                    <a:pt x="35014" y="7223"/>
                    <a:pt x="36018" y="6606"/>
                    <a:pt x="36931" y="5876"/>
                  </a:cubicBezTo>
                  <a:cubicBezTo>
                    <a:pt x="37091" y="5853"/>
                    <a:pt x="37251" y="5853"/>
                    <a:pt x="37319" y="5693"/>
                  </a:cubicBezTo>
                  <a:cubicBezTo>
                    <a:pt x="37479" y="5671"/>
                    <a:pt x="37593" y="5602"/>
                    <a:pt x="37685" y="5488"/>
                  </a:cubicBezTo>
                  <a:cubicBezTo>
                    <a:pt x="37776" y="5465"/>
                    <a:pt x="37844" y="5420"/>
                    <a:pt x="37890" y="5328"/>
                  </a:cubicBezTo>
                  <a:cubicBezTo>
                    <a:pt x="37981" y="5305"/>
                    <a:pt x="38050" y="5237"/>
                    <a:pt x="38073" y="5146"/>
                  </a:cubicBezTo>
                  <a:cubicBezTo>
                    <a:pt x="38780" y="4872"/>
                    <a:pt x="39374" y="4370"/>
                    <a:pt x="40036" y="4004"/>
                  </a:cubicBezTo>
                  <a:cubicBezTo>
                    <a:pt x="40127" y="4004"/>
                    <a:pt x="40195" y="3959"/>
                    <a:pt x="40218" y="3845"/>
                  </a:cubicBezTo>
                  <a:cubicBezTo>
                    <a:pt x="40424" y="3708"/>
                    <a:pt x="40698" y="3731"/>
                    <a:pt x="40835" y="3502"/>
                  </a:cubicBezTo>
                  <a:cubicBezTo>
                    <a:pt x="41405" y="3183"/>
                    <a:pt x="41999" y="2863"/>
                    <a:pt x="42592" y="2566"/>
                  </a:cubicBezTo>
                  <a:cubicBezTo>
                    <a:pt x="42843" y="2429"/>
                    <a:pt x="43094" y="2315"/>
                    <a:pt x="43322" y="2178"/>
                  </a:cubicBezTo>
                  <a:cubicBezTo>
                    <a:pt x="43341" y="2185"/>
                    <a:pt x="43359" y="2187"/>
                    <a:pt x="43377" y="2187"/>
                  </a:cubicBezTo>
                  <a:cubicBezTo>
                    <a:pt x="43426" y="2187"/>
                    <a:pt x="43472" y="2166"/>
                    <a:pt x="43505" y="2133"/>
                  </a:cubicBezTo>
                  <a:cubicBezTo>
                    <a:pt x="43596" y="2133"/>
                    <a:pt x="43665" y="2087"/>
                    <a:pt x="43688" y="1996"/>
                  </a:cubicBezTo>
                  <a:cubicBezTo>
                    <a:pt x="43984" y="1790"/>
                    <a:pt x="43984" y="1402"/>
                    <a:pt x="43733" y="1334"/>
                  </a:cubicBezTo>
                  <a:cubicBezTo>
                    <a:pt x="43117" y="1220"/>
                    <a:pt x="43071" y="672"/>
                    <a:pt x="42752" y="352"/>
                  </a:cubicBezTo>
                  <a:cubicBezTo>
                    <a:pt x="42671" y="142"/>
                    <a:pt x="42545" y="1"/>
                    <a:pt x="423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" name="Google Shape;1331;p39"/>
            <p:cNvSpPr/>
            <p:nvPr/>
          </p:nvSpPr>
          <p:spPr>
            <a:xfrm rot="-799569">
              <a:off x="988810" y="3093092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" name="Google Shape;1332;p39"/>
            <p:cNvSpPr/>
            <p:nvPr/>
          </p:nvSpPr>
          <p:spPr>
            <a:xfrm rot="-799569">
              <a:off x="1017057" y="2367602"/>
              <a:ext cx="231706" cy="211606"/>
            </a:xfrm>
            <a:custGeom>
              <a:avLst/>
              <a:gdLst/>
              <a:ahLst/>
              <a:cxnLst/>
              <a:rect l="l" t="t" r="r" b="b"/>
              <a:pathLst>
                <a:path w="9268" h="8464" extrusionOk="0">
                  <a:moveTo>
                    <a:pt x="8648" y="1"/>
                  </a:moveTo>
                  <a:cubicBezTo>
                    <a:pt x="8571" y="1"/>
                    <a:pt x="8494" y="41"/>
                    <a:pt x="8423" y="112"/>
                  </a:cubicBezTo>
                  <a:cubicBezTo>
                    <a:pt x="8355" y="135"/>
                    <a:pt x="8309" y="158"/>
                    <a:pt x="8241" y="158"/>
                  </a:cubicBezTo>
                  <a:cubicBezTo>
                    <a:pt x="8126" y="158"/>
                    <a:pt x="8035" y="204"/>
                    <a:pt x="7967" y="295"/>
                  </a:cubicBezTo>
                  <a:cubicBezTo>
                    <a:pt x="8012" y="295"/>
                    <a:pt x="8035" y="295"/>
                    <a:pt x="8081" y="272"/>
                  </a:cubicBezTo>
                  <a:lnTo>
                    <a:pt x="8081" y="272"/>
                  </a:lnTo>
                  <a:cubicBezTo>
                    <a:pt x="8058" y="295"/>
                    <a:pt x="8012" y="295"/>
                    <a:pt x="7967" y="295"/>
                  </a:cubicBezTo>
                  <a:cubicBezTo>
                    <a:pt x="7921" y="295"/>
                    <a:pt x="7875" y="340"/>
                    <a:pt x="7875" y="386"/>
                  </a:cubicBezTo>
                  <a:cubicBezTo>
                    <a:pt x="7807" y="409"/>
                    <a:pt x="7738" y="455"/>
                    <a:pt x="7693" y="523"/>
                  </a:cubicBezTo>
                  <a:cubicBezTo>
                    <a:pt x="7533" y="523"/>
                    <a:pt x="7396" y="523"/>
                    <a:pt x="7305" y="683"/>
                  </a:cubicBezTo>
                  <a:cubicBezTo>
                    <a:pt x="7054" y="706"/>
                    <a:pt x="6939" y="911"/>
                    <a:pt x="6780" y="1071"/>
                  </a:cubicBezTo>
                  <a:cubicBezTo>
                    <a:pt x="6688" y="1071"/>
                    <a:pt x="6597" y="1117"/>
                    <a:pt x="6574" y="1208"/>
                  </a:cubicBezTo>
                  <a:cubicBezTo>
                    <a:pt x="6460" y="1231"/>
                    <a:pt x="6392" y="1276"/>
                    <a:pt x="6392" y="1390"/>
                  </a:cubicBezTo>
                  <a:cubicBezTo>
                    <a:pt x="6232" y="1390"/>
                    <a:pt x="6095" y="1459"/>
                    <a:pt x="6004" y="1573"/>
                  </a:cubicBezTo>
                  <a:cubicBezTo>
                    <a:pt x="5935" y="1573"/>
                    <a:pt x="5912" y="1596"/>
                    <a:pt x="5867" y="1641"/>
                  </a:cubicBezTo>
                  <a:cubicBezTo>
                    <a:pt x="5753" y="1641"/>
                    <a:pt x="5707" y="1687"/>
                    <a:pt x="5707" y="1801"/>
                  </a:cubicBezTo>
                  <a:cubicBezTo>
                    <a:pt x="5524" y="1870"/>
                    <a:pt x="5387" y="1984"/>
                    <a:pt x="5319" y="2144"/>
                  </a:cubicBezTo>
                  <a:cubicBezTo>
                    <a:pt x="5182" y="2166"/>
                    <a:pt x="5045" y="2212"/>
                    <a:pt x="4976" y="2349"/>
                  </a:cubicBezTo>
                  <a:cubicBezTo>
                    <a:pt x="4178" y="2965"/>
                    <a:pt x="3447" y="3627"/>
                    <a:pt x="2785" y="4381"/>
                  </a:cubicBezTo>
                  <a:cubicBezTo>
                    <a:pt x="2694" y="4403"/>
                    <a:pt x="2625" y="4449"/>
                    <a:pt x="2625" y="4540"/>
                  </a:cubicBezTo>
                  <a:cubicBezTo>
                    <a:pt x="2580" y="4563"/>
                    <a:pt x="2557" y="4632"/>
                    <a:pt x="2557" y="4677"/>
                  </a:cubicBezTo>
                  <a:cubicBezTo>
                    <a:pt x="2260" y="4883"/>
                    <a:pt x="2055" y="5157"/>
                    <a:pt x="1872" y="5453"/>
                  </a:cubicBezTo>
                  <a:cubicBezTo>
                    <a:pt x="1735" y="5522"/>
                    <a:pt x="1667" y="5636"/>
                    <a:pt x="1644" y="5796"/>
                  </a:cubicBezTo>
                  <a:cubicBezTo>
                    <a:pt x="1530" y="5796"/>
                    <a:pt x="1484" y="5864"/>
                    <a:pt x="1484" y="5978"/>
                  </a:cubicBezTo>
                  <a:cubicBezTo>
                    <a:pt x="1370" y="6115"/>
                    <a:pt x="1233" y="6229"/>
                    <a:pt x="1119" y="6366"/>
                  </a:cubicBezTo>
                  <a:lnTo>
                    <a:pt x="1210" y="6366"/>
                  </a:lnTo>
                  <a:cubicBezTo>
                    <a:pt x="1210" y="6366"/>
                    <a:pt x="1210" y="6366"/>
                    <a:pt x="1210" y="6389"/>
                  </a:cubicBezTo>
                  <a:cubicBezTo>
                    <a:pt x="1165" y="6366"/>
                    <a:pt x="1142" y="6366"/>
                    <a:pt x="1119" y="6366"/>
                  </a:cubicBezTo>
                  <a:cubicBezTo>
                    <a:pt x="777" y="6732"/>
                    <a:pt x="617" y="7188"/>
                    <a:pt x="389" y="7622"/>
                  </a:cubicBezTo>
                  <a:cubicBezTo>
                    <a:pt x="206" y="7896"/>
                    <a:pt x="1" y="8306"/>
                    <a:pt x="343" y="8443"/>
                  </a:cubicBezTo>
                  <a:cubicBezTo>
                    <a:pt x="380" y="8457"/>
                    <a:pt x="412" y="8464"/>
                    <a:pt x="439" y="8464"/>
                  </a:cubicBezTo>
                  <a:cubicBezTo>
                    <a:pt x="679" y="8464"/>
                    <a:pt x="569" y="7968"/>
                    <a:pt x="754" y="7804"/>
                  </a:cubicBezTo>
                  <a:cubicBezTo>
                    <a:pt x="1005" y="7439"/>
                    <a:pt x="1256" y="7097"/>
                    <a:pt x="1507" y="6732"/>
                  </a:cubicBezTo>
                  <a:cubicBezTo>
                    <a:pt x="1553" y="6663"/>
                    <a:pt x="1598" y="6595"/>
                    <a:pt x="1667" y="6503"/>
                  </a:cubicBezTo>
                  <a:cubicBezTo>
                    <a:pt x="1918" y="6344"/>
                    <a:pt x="2078" y="6092"/>
                    <a:pt x="2260" y="5841"/>
                  </a:cubicBezTo>
                  <a:cubicBezTo>
                    <a:pt x="2625" y="5636"/>
                    <a:pt x="2694" y="5179"/>
                    <a:pt x="2968" y="4906"/>
                  </a:cubicBezTo>
                  <a:cubicBezTo>
                    <a:pt x="3812" y="4175"/>
                    <a:pt x="4634" y="3422"/>
                    <a:pt x="5479" y="2691"/>
                  </a:cubicBezTo>
                  <a:lnTo>
                    <a:pt x="5479" y="2669"/>
                  </a:lnTo>
                  <a:cubicBezTo>
                    <a:pt x="5638" y="2623"/>
                    <a:pt x="5707" y="2509"/>
                    <a:pt x="5775" y="2372"/>
                  </a:cubicBezTo>
                  <a:cubicBezTo>
                    <a:pt x="5803" y="2372"/>
                    <a:pt x="5832" y="2372"/>
                    <a:pt x="5861" y="2372"/>
                  </a:cubicBezTo>
                  <a:cubicBezTo>
                    <a:pt x="6018" y="2372"/>
                    <a:pt x="6174" y="2356"/>
                    <a:pt x="6232" y="2144"/>
                  </a:cubicBezTo>
                  <a:cubicBezTo>
                    <a:pt x="6369" y="2030"/>
                    <a:pt x="6483" y="1938"/>
                    <a:pt x="6620" y="1824"/>
                  </a:cubicBezTo>
                  <a:cubicBezTo>
                    <a:pt x="6780" y="1824"/>
                    <a:pt x="6894" y="1756"/>
                    <a:pt x="6985" y="1619"/>
                  </a:cubicBezTo>
                  <a:cubicBezTo>
                    <a:pt x="7145" y="1573"/>
                    <a:pt x="7282" y="1459"/>
                    <a:pt x="7350" y="1299"/>
                  </a:cubicBezTo>
                  <a:cubicBezTo>
                    <a:pt x="7533" y="1231"/>
                    <a:pt x="7738" y="1231"/>
                    <a:pt x="7875" y="1048"/>
                  </a:cubicBezTo>
                  <a:cubicBezTo>
                    <a:pt x="7967" y="1048"/>
                    <a:pt x="8058" y="1002"/>
                    <a:pt x="8104" y="911"/>
                  </a:cubicBezTo>
                  <a:cubicBezTo>
                    <a:pt x="8263" y="911"/>
                    <a:pt x="8400" y="865"/>
                    <a:pt x="8492" y="728"/>
                  </a:cubicBezTo>
                  <a:lnTo>
                    <a:pt x="8560" y="728"/>
                  </a:lnTo>
                  <a:lnTo>
                    <a:pt x="8606" y="683"/>
                  </a:lnTo>
                  <a:cubicBezTo>
                    <a:pt x="8765" y="683"/>
                    <a:pt x="8902" y="660"/>
                    <a:pt x="8971" y="523"/>
                  </a:cubicBezTo>
                  <a:cubicBezTo>
                    <a:pt x="9222" y="386"/>
                    <a:pt x="9268" y="272"/>
                    <a:pt x="8971" y="158"/>
                  </a:cubicBezTo>
                  <a:cubicBezTo>
                    <a:pt x="8954" y="124"/>
                    <a:pt x="8925" y="103"/>
                    <a:pt x="8893" y="103"/>
                  </a:cubicBezTo>
                  <a:cubicBezTo>
                    <a:pt x="8881" y="103"/>
                    <a:pt x="8869" y="106"/>
                    <a:pt x="8857" y="112"/>
                  </a:cubicBezTo>
                  <a:cubicBezTo>
                    <a:pt x="8791" y="35"/>
                    <a:pt x="8720" y="1"/>
                    <a:pt x="8648" y="1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" name="Google Shape;1333;p39"/>
            <p:cNvSpPr/>
            <p:nvPr/>
          </p:nvSpPr>
          <p:spPr>
            <a:xfrm rot="-799569">
              <a:off x="1555004" y="174739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8" name="Google Shape;1334;p39"/>
            <p:cNvSpPr/>
            <p:nvPr/>
          </p:nvSpPr>
          <p:spPr>
            <a:xfrm rot="-799569">
              <a:off x="1915953" y="3385853"/>
              <a:ext cx="19426" cy="11225"/>
            </a:xfrm>
            <a:custGeom>
              <a:avLst/>
              <a:gdLst/>
              <a:ahLst/>
              <a:cxnLst/>
              <a:rect l="l" t="t" r="r" b="b"/>
              <a:pathLst>
                <a:path w="777" h="449" extrusionOk="0">
                  <a:moveTo>
                    <a:pt x="454" y="1"/>
                  </a:moveTo>
                  <a:cubicBezTo>
                    <a:pt x="353" y="1"/>
                    <a:pt x="217" y="69"/>
                    <a:pt x="1" y="197"/>
                  </a:cubicBezTo>
                  <a:cubicBezTo>
                    <a:pt x="115" y="448"/>
                    <a:pt x="389" y="403"/>
                    <a:pt x="594" y="448"/>
                  </a:cubicBezTo>
                  <a:cubicBezTo>
                    <a:pt x="640" y="426"/>
                    <a:pt x="708" y="403"/>
                    <a:pt x="777" y="380"/>
                  </a:cubicBezTo>
                  <a:cubicBezTo>
                    <a:pt x="660" y="120"/>
                    <a:pt x="587" y="1"/>
                    <a:pt x="454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9" name="Google Shape;1335;p39"/>
            <p:cNvSpPr/>
            <p:nvPr/>
          </p:nvSpPr>
          <p:spPr>
            <a:xfrm rot="-799569">
              <a:off x="1897660" y="3423639"/>
              <a:ext cx="18876" cy="14025"/>
            </a:xfrm>
            <a:custGeom>
              <a:avLst/>
              <a:gdLst/>
              <a:ahLst/>
              <a:cxnLst/>
              <a:rect l="l" t="t" r="r" b="b"/>
              <a:pathLst>
                <a:path w="755" h="561" extrusionOk="0">
                  <a:moveTo>
                    <a:pt x="415" y="0"/>
                  </a:moveTo>
                  <a:cubicBezTo>
                    <a:pt x="315" y="0"/>
                    <a:pt x="185" y="64"/>
                    <a:pt x="1" y="178"/>
                  </a:cubicBezTo>
                  <a:cubicBezTo>
                    <a:pt x="134" y="424"/>
                    <a:pt x="329" y="560"/>
                    <a:pt x="588" y="560"/>
                  </a:cubicBezTo>
                  <a:cubicBezTo>
                    <a:pt x="640" y="560"/>
                    <a:pt x="696" y="554"/>
                    <a:pt x="754" y="543"/>
                  </a:cubicBezTo>
                  <a:cubicBezTo>
                    <a:pt x="656" y="163"/>
                    <a:pt x="575" y="0"/>
                    <a:pt x="415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0" name="Google Shape;1336;p39"/>
            <p:cNvSpPr/>
            <p:nvPr/>
          </p:nvSpPr>
          <p:spPr>
            <a:xfrm rot="-799569">
              <a:off x="1935212" y="3470662"/>
              <a:ext cx="16225" cy="16300"/>
            </a:xfrm>
            <a:custGeom>
              <a:avLst/>
              <a:gdLst/>
              <a:ahLst/>
              <a:cxnLst/>
              <a:rect l="l" t="t" r="r" b="b"/>
              <a:pathLst>
                <a:path w="649" h="652" extrusionOk="0">
                  <a:moveTo>
                    <a:pt x="210" y="0"/>
                  </a:moveTo>
                  <a:cubicBezTo>
                    <a:pt x="82" y="0"/>
                    <a:pt x="1" y="70"/>
                    <a:pt x="78" y="388"/>
                  </a:cubicBezTo>
                  <a:cubicBezTo>
                    <a:pt x="92" y="573"/>
                    <a:pt x="150" y="652"/>
                    <a:pt x="247" y="652"/>
                  </a:cubicBezTo>
                  <a:cubicBezTo>
                    <a:pt x="306" y="652"/>
                    <a:pt x="379" y="623"/>
                    <a:pt x="466" y="571"/>
                  </a:cubicBezTo>
                  <a:cubicBezTo>
                    <a:pt x="534" y="388"/>
                    <a:pt x="648" y="229"/>
                    <a:pt x="648" y="23"/>
                  </a:cubicBezTo>
                  <a:lnTo>
                    <a:pt x="648" y="23"/>
                  </a:lnTo>
                  <a:cubicBezTo>
                    <a:pt x="620" y="39"/>
                    <a:pt x="586" y="45"/>
                    <a:pt x="548" y="45"/>
                  </a:cubicBezTo>
                  <a:cubicBezTo>
                    <a:pt x="443" y="45"/>
                    <a:pt x="312" y="0"/>
                    <a:pt x="210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" name="Google Shape;1337;p39"/>
            <p:cNvSpPr/>
            <p:nvPr/>
          </p:nvSpPr>
          <p:spPr>
            <a:xfrm rot="-799569">
              <a:off x="1961254" y="3432487"/>
              <a:ext cx="13725" cy="13900"/>
            </a:xfrm>
            <a:custGeom>
              <a:avLst/>
              <a:gdLst/>
              <a:ahLst/>
              <a:cxnLst/>
              <a:rect l="l" t="t" r="r" b="b"/>
              <a:pathLst>
                <a:path w="549" h="556" extrusionOk="0">
                  <a:moveTo>
                    <a:pt x="366" y="1"/>
                  </a:moveTo>
                  <a:cubicBezTo>
                    <a:pt x="229" y="69"/>
                    <a:pt x="115" y="115"/>
                    <a:pt x="1" y="184"/>
                  </a:cubicBezTo>
                  <a:cubicBezTo>
                    <a:pt x="1" y="298"/>
                    <a:pt x="1" y="412"/>
                    <a:pt x="1" y="549"/>
                  </a:cubicBezTo>
                  <a:cubicBezTo>
                    <a:pt x="49" y="553"/>
                    <a:pt x="96" y="555"/>
                    <a:pt x="140" y="555"/>
                  </a:cubicBezTo>
                  <a:cubicBezTo>
                    <a:pt x="366" y="555"/>
                    <a:pt x="529" y="489"/>
                    <a:pt x="548" y="184"/>
                  </a:cubicBezTo>
                  <a:cubicBezTo>
                    <a:pt x="480" y="115"/>
                    <a:pt x="411" y="69"/>
                    <a:pt x="366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2" name="Google Shape;1338;p39"/>
            <p:cNvSpPr/>
            <p:nvPr/>
          </p:nvSpPr>
          <p:spPr>
            <a:xfrm rot="-799569">
              <a:off x="1867054" y="3421631"/>
              <a:ext cx="10875" cy="8075"/>
            </a:xfrm>
            <a:custGeom>
              <a:avLst/>
              <a:gdLst/>
              <a:ahLst/>
              <a:cxnLst/>
              <a:rect l="l" t="t" r="r" b="b"/>
              <a:pathLst>
                <a:path w="435" h="323" extrusionOk="0">
                  <a:moveTo>
                    <a:pt x="252" y="1"/>
                  </a:moveTo>
                  <a:cubicBezTo>
                    <a:pt x="160" y="24"/>
                    <a:pt x="1" y="1"/>
                    <a:pt x="1" y="161"/>
                  </a:cubicBezTo>
                  <a:cubicBezTo>
                    <a:pt x="23" y="229"/>
                    <a:pt x="115" y="321"/>
                    <a:pt x="183" y="321"/>
                  </a:cubicBezTo>
                  <a:cubicBezTo>
                    <a:pt x="197" y="322"/>
                    <a:pt x="209" y="323"/>
                    <a:pt x="221" y="323"/>
                  </a:cubicBezTo>
                  <a:cubicBezTo>
                    <a:pt x="392" y="323"/>
                    <a:pt x="413" y="173"/>
                    <a:pt x="434" y="24"/>
                  </a:cubicBezTo>
                  <a:cubicBezTo>
                    <a:pt x="366" y="24"/>
                    <a:pt x="320" y="24"/>
                    <a:pt x="252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3" name="Google Shape;1339;p39"/>
            <p:cNvSpPr/>
            <p:nvPr/>
          </p:nvSpPr>
          <p:spPr>
            <a:xfrm rot="-799569">
              <a:off x="1835015" y="3417857"/>
              <a:ext cx="18275" cy="11500"/>
            </a:xfrm>
            <a:custGeom>
              <a:avLst/>
              <a:gdLst/>
              <a:ahLst/>
              <a:cxnLst/>
              <a:rect l="l" t="t" r="r" b="b"/>
              <a:pathLst>
                <a:path w="731" h="460" extrusionOk="0">
                  <a:moveTo>
                    <a:pt x="411" y="0"/>
                  </a:moveTo>
                  <a:cubicBezTo>
                    <a:pt x="251" y="69"/>
                    <a:pt x="91" y="114"/>
                    <a:pt x="0" y="274"/>
                  </a:cubicBezTo>
                  <a:cubicBezTo>
                    <a:pt x="114" y="320"/>
                    <a:pt x="206" y="411"/>
                    <a:pt x="320" y="434"/>
                  </a:cubicBezTo>
                  <a:cubicBezTo>
                    <a:pt x="365" y="449"/>
                    <a:pt x="416" y="459"/>
                    <a:pt x="465" y="459"/>
                  </a:cubicBezTo>
                  <a:cubicBezTo>
                    <a:pt x="563" y="459"/>
                    <a:pt x="654" y="419"/>
                    <a:pt x="685" y="297"/>
                  </a:cubicBezTo>
                  <a:cubicBezTo>
                    <a:pt x="731" y="91"/>
                    <a:pt x="525" y="69"/>
                    <a:pt x="411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" name="Google Shape;1340;p39"/>
            <p:cNvSpPr/>
            <p:nvPr/>
          </p:nvSpPr>
          <p:spPr>
            <a:xfrm rot="-799569">
              <a:off x="1912376" y="3513049"/>
              <a:ext cx="13150" cy="14575"/>
            </a:xfrm>
            <a:custGeom>
              <a:avLst/>
              <a:gdLst/>
              <a:ahLst/>
              <a:cxnLst/>
              <a:rect l="l" t="t" r="r" b="b"/>
              <a:pathLst>
                <a:path w="526" h="583" extrusionOk="0">
                  <a:moveTo>
                    <a:pt x="307" y="1"/>
                  </a:moveTo>
                  <a:cubicBezTo>
                    <a:pt x="283" y="1"/>
                    <a:pt x="257" y="4"/>
                    <a:pt x="229" y="12"/>
                  </a:cubicBezTo>
                  <a:cubicBezTo>
                    <a:pt x="24" y="58"/>
                    <a:pt x="1" y="218"/>
                    <a:pt x="24" y="400"/>
                  </a:cubicBezTo>
                  <a:cubicBezTo>
                    <a:pt x="46" y="446"/>
                    <a:pt x="92" y="515"/>
                    <a:pt x="115" y="583"/>
                  </a:cubicBezTo>
                  <a:cubicBezTo>
                    <a:pt x="252" y="537"/>
                    <a:pt x="389" y="469"/>
                    <a:pt x="526" y="423"/>
                  </a:cubicBezTo>
                  <a:cubicBezTo>
                    <a:pt x="526" y="355"/>
                    <a:pt x="526" y="286"/>
                    <a:pt x="526" y="218"/>
                  </a:cubicBezTo>
                  <a:cubicBezTo>
                    <a:pt x="488" y="86"/>
                    <a:pt x="419" y="1"/>
                    <a:pt x="307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5" name="Google Shape;1341;p39"/>
            <p:cNvSpPr/>
            <p:nvPr/>
          </p:nvSpPr>
          <p:spPr>
            <a:xfrm rot="-799569">
              <a:off x="1808884" y="3459268"/>
              <a:ext cx="17725" cy="10300"/>
            </a:xfrm>
            <a:custGeom>
              <a:avLst/>
              <a:gdLst/>
              <a:ahLst/>
              <a:cxnLst/>
              <a:rect l="l" t="t" r="r" b="b"/>
              <a:pathLst>
                <a:path w="709" h="412" extrusionOk="0">
                  <a:moveTo>
                    <a:pt x="183" y="1"/>
                  </a:moveTo>
                  <a:cubicBezTo>
                    <a:pt x="24" y="92"/>
                    <a:pt x="1" y="206"/>
                    <a:pt x="161" y="320"/>
                  </a:cubicBezTo>
                  <a:cubicBezTo>
                    <a:pt x="206" y="366"/>
                    <a:pt x="252" y="389"/>
                    <a:pt x="297" y="411"/>
                  </a:cubicBezTo>
                  <a:cubicBezTo>
                    <a:pt x="434" y="389"/>
                    <a:pt x="571" y="366"/>
                    <a:pt x="708" y="343"/>
                  </a:cubicBezTo>
                  <a:cubicBezTo>
                    <a:pt x="686" y="252"/>
                    <a:pt x="686" y="138"/>
                    <a:pt x="663" y="46"/>
                  </a:cubicBezTo>
                  <a:cubicBezTo>
                    <a:pt x="503" y="23"/>
                    <a:pt x="343" y="1"/>
                    <a:pt x="183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6" name="Google Shape;1342;p39"/>
            <p:cNvSpPr/>
            <p:nvPr/>
          </p:nvSpPr>
          <p:spPr>
            <a:xfrm rot="-799569">
              <a:off x="1894944" y="3471521"/>
              <a:ext cx="14125" cy="9775"/>
            </a:xfrm>
            <a:custGeom>
              <a:avLst/>
              <a:gdLst/>
              <a:ahLst/>
              <a:cxnLst/>
              <a:rect l="l" t="t" r="r" b="b"/>
              <a:pathLst>
                <a:path w="565" h="391" extrusionOk="0">
                  <a:moveTo>
                    <a:pt x="305" y="0"/>
                  </a:moveTo>
                  <a:cubicBezTo>
                    <a:pt x="238" y="0"/>
                    <a:pt x="161" y="9"/>
                    <a:pt x="91" y="9"/>
                  </a:cubicBezTo>
                  <a:cubicBezTo>
                    <a:pt x="59" y="9"/>
                    <a:pt x="28" y="7"/>
                    <a:pt x="1" y="2"/>
                  </a:cubicBezTo>
                  <a:lnTo>
                    <a:pt x="1" y="2"/>
                  </a:lnTo>
                  <a:cubicBezTo>
                    <a:pt x="69" y="185"/>
                    <a:pt x="206" y="299"/>
                    <a:pt x="366" y="390"/>
                  </a:cubicBezTo>
                  <a:cubicBezTo>
                    <a:pt x="564" y="51"/>
                    <a:pt x="464" y="0"/>
                    <a:pt x="305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7" name="Google Shape;1343;p39"/>
            <p:cNvSpPr/>
            <p:nvPr/>
          </p:nvSpPr>
          <p:spPr>
            <a:xfrm rot="-799569">
              <a:off x="1855544" y="3464978"/>
              <a:ext cx="8000" cy="7625"/>
            </a:xfrm>
            <a:custGeom>
              <a:avLst/>
              <a:gdLst/>
              <a:ahLst/>
              <a:cxnLst/>
              <a:rect l="l" t="t" r="r" b="b"/>
              <a:pathLst>
                <a:path w="320" h="305" extrusionOk="0">
                  <a:moveTo>
                    <a:pt x="163" y="1"/>
                  </a:moveTo>
                  <a:cubicBezTo>
                    <a:pt x="4" y="1"/>
                    <a:pt x="21" y="159"/>
                    <a:pt x="0" y="282"/>
                  </a:cubicBezTo>
                  <a:cubicBezTo>
                    <a:pt x="137" y="259"/>
                    <a:pt x="320" y="305"/>
                    <a:pt x="297" y="54"/>
                  </a:cubicBezTo>
                  <a:cubicBezTo>
                    <a:pt x="297" y="31"/>
                    <a:pt x="251" y="8"/>
                    <a:pt x="228" y="8"/>
                  </a:cubicBezTo>
                  <a:cubicBezTo>
                    <a:pt x="204" y="3"/>
                    <a:pt x="182" y="1"/>
                    <a:pt x="163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8" name="Google Shape;1344;p39"/>
            <p:cNvSpPr/>
            <p:nvPr/>
          </p:nvSpPr>
          <p:spPr>
            <a:xfrm rot="-799569">
              <a:off x="1872401" y="3512367"/>
              <a:ext cx="6225" cy="5275"/>
            </a:xfrm>
            <a:custGeom>
              <a:avLst/>
              <a:gdLst/>
              <a:ahLst/>
              <a:cxnLst/>
              <a:rect l="l" t="t" r="r" b="b"/>
              <a:pathLst>
                <a:path w="249" h="211" extrusionOk="0">
                  <a:moveTo>
                    <a:pt x="157" y="1"/>
                  </a:moveTo>
                  <a:cubicBezTo>
                    <a:pt x="112" y="1"/>
                    <a:pt x="43" y="24"/>
                    <a:pt x="20" y="69"/>
                  </a:cubicBezTo>
                  <a:cubicBezTo>
                    <a:pt x="0" y="148"/>
                    <a:pt x="32" y="211"/>
                    <a:pt x="101" y="211"/>
                  </a:cubicBezTo>
                  <a:cubicBezTo>
                    <a:pt x="111" y="211"/>
                    <a:pt x="122" y="209"/>
                    <a:pt x="134" y="206"/>
                  </a:cubicBezTo>
                  <a:cubicBezTo>
                    <a:pt x="180" y="206"/>
                    <a:pt x="203" y="160"/>
                    <a:pt x="248" y="115"/>
                  </a:cubicBezTo>
                  <a:cubicBezTo>
                    <a:pt x="203" y="69"/>
                    <a:pt x="180" y="1"/>
                    <a:pt x="157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9" name="Google Shape;1345;p39"/>
            <p:cNvSpPr/>
            <p:nvPr/>
          </p:nvSpPr>
          <p:spPr>
            <a:xfrm rot="-799569">
              <a:off x="2152187" y="4142645"/>
              <a:ext cx="12575" cy="7775"/>
            </a:xfrm>
            <a:custGeom>
              <a:avLst/>
              <a:gdLst/>
              <a:ahLst/>
              <a:cxnLst/>
              <a:rect l="l" t="t" r="r" b="b"/>
              <a:pathLst>
                <a:path w="503" h="311" extrusionOk="0">
                  <a:moveTo>
                    <a:pt x="23" y="1"/>
                  </a:moveTo>
                  <a:cubicBezTo>
                    <a:pt x="23" y="47"/>
                    <a:pt x="23" y="115"/>
                    <a:pt x="1" y="184"/>
                  </a:cubicBezTo>
                  <a:cubicBezTo>
                    <a:pt x="69" y="206"/>
                    <a:pt x="115" y="229"/>
                    <a:pt x="160" y="252"/>
                  </a:cubicBezTo>
                  <a:cubicBezTo>
                    <a:pt x="224" y="277"/>
                    <a:pt x="288" y="310"/>
                    <a:pt x="344" y="310"/>
                  </a:cubicBezTo>
                  <a:cubicBezTo>
                    <a:pt x="388" y="310"/>
                    <a:pt x="427" y="290"/>
                    <a:pt x="457" y="229"/>
                  </a:cubicBezTo>
                  <a:cubicBezTo>
                    <a:pt x="503" y="92"/>
                    <a:pt x="411" y="24"/>
                    <a:pt x="2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" name="Google Shape;1346;p39"/>
            <p:cNvSpPr/>
            <p:nvPr/>
          </p:nvSpPr>
          <p:spPr>
            <a:xfrm rot="-799569">
              <a:off x="2148327" y="4126110"/>
              <a:ext cx="1175" cy="4600"/>
            </a:xfrm>
            <a:custGeom>
              <a:avLst/>
              <a:gdLst/>
              <a:ahLst/>
              <a:cxnLst/>
              <a:rect l="l" t="t" r="r" b="b"/>
              <a:pathLst>
                <a:path w="47" h="184" extrusionOk="0">
                  <a:moveTo>
                    <a:pt x="0" y="1"/>
                  </a:moveTo>
                  <a:cubicBezTo>
                    <a:pt x="0" y="46"/>
                    <a:pt x="0" y="115"/>
                    <a:pt x="0" y="183"/>
                  </a:cubicBezTo>
                  <a:cubicBezTo>
                    <a:pt x="23" y="160"/>
                    <a:pt x="46" y="137"/>
                    <a:pt x="46" y="115"/>
                  </a:cubicBezTo>
                  <a:cubicBezTo>
                    <a:pt x="46" y="69"/>
                    <a:pt x="23" y="46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" name="Google Shape;1347;p39"/>
            <p:cNvSpPr/>
            <p:nvPr/>
          </p:nvSpPr>
          <p:spPr>
            <a:xfrm rot="-799569">
              <a:off x="1387688" y="4103616"/>
              <a:ext cx="5175" cy="14300"/>
            </a:xfrm>
            <a:custGeom>
              <a:avLst/>
              <a:gdLst/>
              <a:ahLst/>
              <a:cxnLst/>
              <a:rect l="l" t="t" r="r" b="b"/>
              <a:pathLst>
                <a:path w="207" h="572" extrusionOk="0">
                  <a:moveTo>
                    <a:pt x="46" y="1"/>
                  </a:moveTo>
                  <a:lnTo>
                    <a:pt x="46" y="1"/>
                  </a:lnTo>
                  <a:cubicBezTo>
                    <a:pt x="24" y="206"/>
                    <a:pt x="1" y="412"/>
                    <a:pt x="183" y="571"/>
                  </a:cubicBezTo>
                  <a:cubicBezTo>
                    <a:pt x="206" y="366"/>
                    <a:pt x="206" y="161"/>
                    <a:pt x="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" name="Google Shape;1348;p39"/>
            <p:cNvSpPr/>
            <p:nvPr/>
          </p:nvSpPr>
          <p:spPr>
            <a:xfrm rot="-799569">
              <a:off x="1453078" y="4103720"/>
              <a:ext cx="121578" cy="111803"/>
            </a:xfrm>
            <a:custGeom>
              <a:avLst/>
              <a:gdLst/>
              <a:ahLst/>
              <a:cxnLst/>
              <a:rect l="l" t="t" r="r" b="b"/>
              <a:pathLst>
                <a:path w="4863" h="4472" extrusionOk="0">
                  <a:moveTo>
                    <a:pt x="2443" y="2813"/>
                  </a:moveTo>
                  <a:lnTo>
                    <a:pt x="2420" y="2836"/>
                  </a:lnTo>
                  <a:cubicBezTo>
                    <a:pt x="2420" y="2836"/>
                    <a:pt x="2420" y="2836"/>
                    <a:pt x="2420" y="2813"/>
                  </a:cubicBezTo>
                  <a:close/>
                  <a:moveTo>
                    <a:pt x="1878" y="0"/>
                  </a:moveTo>
                  <a:cubicBezTo>
                    <a:pt x="1330" y="0"/>
                    <a:pt x="870" y="328"/>
                    <a:pt x="320" y="1010"/>
                  </a:cubicBezTo>
                  <a:cubicBezTo>
                    <a:pt x="228" y="1124"/>
                    <a:pt x="114" y="1215"/>
                    <a:pt x="23" y="1329"/>
                  </a:cubicBezTo>
                  <a:lnTo>
                    <a:pt x="0" y="2425"/>
                  </a:lnTo>
                  <a:cubicBezTo>
                    <a:pt x="0" y="2767"/>
                    <a:pt x="23" y="3087"/>
                    <a:pt x="343" y="3315"/>
                  </a:cubicBezTo>
                  <a:cubicBezTo>
                    <a:pt x="388" y="3657"/>
                    <a:pt x="662" y="3863"/>
                    <a:pt x="890" y="4068"/>
                  </a:cubicBezTo>
                  <a:cubicBezTo>
                    <a:pt x="913" y="4045"/>
                    <a:pt x="913" y="4023"/>
                    <a:pt x="936" y="4000"/>
                  </a:cubicBezTo>
                  <a:lnTo>
                    <a:pt x="959" y="4000"/>
                  </a:lnTo>
                  <a:cubicBezTo>
                    <a:pt x="936" y="4023"/>
                    <a:pt x="913" y="4045"/>
                    <a:pt x="890" y="4068"/>
                  </a:cubicBezTo>
                  <a:cubicBezTo>
                    <a:pt x="1027" y="4205"/>
                    <a:pt x="1164" y="4319"/>
                    <a:pt x="1278" y="4456"/>
                  </a:cubicBezTo>
                  <a:cubicBezTo>
                    <a:pt x="1516" y="4463"/>
                    <a:pt x="1752" y="4472"/>
                    <a:pt x="1986" y="4472"/>
                  </a:cubicBezTo>
                  <a:cubicBezTo>
                    <a:pt x="2537" y="4472"/>
                    <a:pt x="3078" y="4423"/>
                    <a:pt x="3607" y="4182"/>
                  </a:cubicBezTo>
                  <a:cubicBezTo>
                    <a:pt x="3926" y="4045"/>
                    <a:pt x="4177" y="3886"/>
                    <a:pt x="4223" y="3498"/>
                  </a:cubicBezTo>
                  <a:cubicBezTo>
                    <a:pt x="4862" y="2060"/>
                    <a:pt x="4565" y="1124"/>
                    <a:pt x="3310" y="530"/>
                  </a:cubicBezTo>
                  <a:cubicBezTo>
                    <a:pt x="2737" y="181"/>
                    <a:pt x="2283" y="0"/>
                    <a:pt x="18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" name="Google Shape;1349;p39"/>
            <p:cNvSpPr/>
            <p:nvPr/>
          </p:nvSpPr>
          <p:spPr>
            <a:xfrm rot="-799569">
              <a:off x="1844686" y="4130305"/>
              <a:ext cx="108428" cy="103578"/>
            </a:xfrm>
            <a:custGeom>
              <a:avLst/>
              <a:gdLst/>
              <a:ahLst/>
              <a:cxnLst/>
              <a:rect l="l" t="t" r="r" b="b"/>
              <a:pathLst>
                <a:path w="4337" h="4143" extrusionOk="0">
                  <a:moveTo>
                    <a:pt x="2545" y="1"/>
                  </a:moveTo>
                  <a:cubicBezTo>
                    <a:pt x="2045" y="1"/>
                    <a:pt x="1554" y="198"/>
                    <a:pt x="1141" y="598"/>
                  </a:cubicBezTo>
                  <a:cubicBezTo>
                    <a:pt x="982" y="780"/>
                    <a:pt x="799" y="940"/>
                    <a:pt x="616" y="1100"/>
                  </a:cubicBezTo>
                  <a:cubicBezTo>
                    <a:pt x="662" y="1283"/>
                    <a:pt x="616" y="1465"/>
                    <a:pt x="502" y="1648"/>
                  </a:cubicBezTo>
                  <a:cubicBezTo>
                    <a:pt x="0" y="2332"/>
                    <a:pt x="388" y="2903"/>
                    <a:pt x="708" y="3497"/>
                  </a:cubicBezTo>
                  <a:cubicBezTo>
                    <a:pt x="1241" y="3937"/>
                    <a:pt x="1580" y="4143"/>
                    <a:pt x="1946" y="4143"/>
                  </a:cubicBezTo>
                  <a:cubicBezTo>
                    <a:pt x="2208" y="4143"/>
                    <a:pt x="2483" y="4038"/>
                    <a:pt x="2853" y="3839"/>
                  </a:cubicBezTo>
                  <a:cubicBezTo>
                    <a:pt x="3424" y="3200"/>
                    <a:pt x="3926" y="2538"/>
                    <a:pt x="4337" y="1830"/>
                  </a:cubicBezTo>
                  <a:cubicBezTo>
                    <a:pt x="4337" y="1214"/>
                    <a:pt x="4223" y="643"/>
                    <a:pt x="3607" y="301"/>
                  </a:cubicBezTo>
                  <a:cubicBezTo>
                    <a:pt x="3264" y="101"/>
                    <a:pt x="2902" y="1"/>
                    <a:pt x="25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" name="Google Shape;1350;p39"/>
            <p:cNvSpPr/>
            <p:nvPr/>
          </p:nvSpPr>
          <p:spPr>
            <a:xfrm rot="-799569">
              <a:off x="2019506" y="3954822"/>
              <a:ext cx="98753" cy="114728"/>
            </a:xfrm>
            <a:custGeom>
              <a:avLst/>
              <a:gdLst/>
              <a:ahLst/>
              <a:cxnLst/>
              <a:rect l="l" t="t" r="r" b="b"/>
              <a:pathLst>
                <a:path w="3950" h="4589" extrusionOk="0">
                  <a:moveTo>
                    <a:pt x="2071" y="0"/>
                  </a:moveTo>
                  <a:cubicBezTo>
                    <a:pt x="1833" y="0"/>
                    <a:pt x="1595" y="50"/>
                    <a:pt x="1371" y="160"/>
                  </a:cubicBezTo>
                  <a:cubicBezTo>
                    <a:pt x="1211" y="252"/>
                    <a:pt x="1051" y="320"/>
                    <a:pt x="891" y="389"/>
                  </a:cubicBezTo>
                  <a:cubicBezTo>
                    <a:pt x="298" y="1165"/>
                    <a:pt x="1" y="2009"/>
                    <a:pt x="503" y="2945"/>
                  </a:cubicBezTo>
                  <a:cubicBezTo>
                    <a:pt x="526" y="2968"/>
                    <a:pt x="526" y="3014"/>
                    <a:pt x="526" y="3036"/>
                  </a:cubicBezTo>
                  <a:cubicBezTo>
                    <a:pt x="709" y="3242"/>
                    <a:pt x="868" y="3424"/>
                    <a:pt x="1051" y="3607"/>
                  </a:cubicBezTo>
                  <a:cubicBezTo>
                    <a:pt x="754" y="4132"/>
                    <a:pt x="1256" y="4201"/>
                    <a:pt x="1576" y="4589"/>
                  </a:cubicBezTo>
                  <a:cubicBezTo>
                    <a:pt x="1507" y="4201"/>
                    <a:pt x="1462" y="3995"/>
                    <a:pt x="1416" y="3812"/>
                  </a:cubicBezTo>
                  <a:cubicBezTo>
                    <a:pt x="1987" y="3698"/>
                    <a:pt x="2535" y="3516"/>
                    <a:pt x="3014" y="3242"/>
                  </a:cubicBezTo>
                  <a:cubicBezTo>
                    <a:pt x="3562" y="2922"/>
                    <a:pt x="3950" y="2489"/>
                    <a:pt x="3950" y="1781"/>
                  </a:cubicBezTo>
                  <a:cubicBezTo>
                    <a:pt x="3950" y="796"/>
                    <a:pt x="3017" y="0"/>
                    <a:pt x="20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" name="Google Shape;1351;p39"/>
            <p:cNvSpPr/>
            <p:nvPr/>
          </p:nvSpPr>
          <p:spPr>
            <a:xfrm rot="-799569">
              <a:off x="1938769" y="4050114"/>
              <a:ext cx="98153" cy="93978"/>
            </a:xfrm>
            <a:custGeom>
              <a:avLst/>
              <a:gdLst/>
              <a:ahLst/>
              <a:cxnLst/>
              <a:rect l="l" t="t" r="r" b="b"/>
              <a:pathLst>
                <a:path w="3926" h="3759" extrusionOk="0">
                  <a:moveTo>
                    <a:pt x="1554" y="0"/>
                  </a:moveTo>
                  <a:cubicBezTo>
                    <a:pt x="1357" y="0"/>
                    <a:pt x="1160" y="36"/>
                    <a:pt x="959" y="132"/>
                  </a:cubicBezTo>
                  <a:lnTo>
                    <a:pt x="982" y="132"/>
                  </a:lnTo>
                  <a:cubicBezTo>
                    <a:pt x="434" y="611"/>
                    <a:pt x="69" y="1159"/>
                    <a:pt x="23" y="1912"/>
                  </a:cubicBezTo>
                  <a:cubicBezTo>
                    <a:pt x="0" y="2392"/>
                    <a:pt x="342" y="2757"/>
                    <a:pt x="457" y="3190"/>
                  </a:cubicBezTo>
                  <a:cubicBezTo>
                    <a:pt x="502" y="3236"/>
                    <a:pt x="548" y="3259"/>
                    <a:pt x="593" y="3282"/>
                  </a:cubicBezTo>
                  <a:cubicBezTo>
                    <a:pt x="1004" y="3599"/>
                    <a:pt x="1451" y="3759"/>
                    <a:pt x="1891" y="3759"/>
                  </a:cubicBezTo>
                  <a:cubicBezTo>
                    <a:pt x="2306" y="3759"/>
                    <a:pt x="2715" y="3616"/>
                    <a:pt x="3081" y="3327"/>
                  </a:cubicBezTo>
                  <a:cubicBezTo>
                    <a:pt x="3721" y="2825"/>
                    <a:pt x="3926" y="1638"/>
                    <a:pt x="3561" y="954"/>
                  </a:cubicBezTo>
                  <a:cubicBezTo>
                    <a:pt x="3264" y="406"/>
                    <a:pt x="2716" y="337"/>
                    <a:pt x="2237" y="109"/>
                  </a:cubicBezTo>
                  <a:cubicBezTo>
                    <a:pt x="2005" y="48"/>
                    <a:pt x="1780" y="0"/>
                    <a:pt x="15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" name="Google Shape;1352;p39"/>
            <p:cNvSpPr/>
            <p:nvPr/>
          </p:nvSpPr>
          <p:spPr>
            <a:xfrm rot="-799569">
              <a:off x="1832327" y="3995036"/>
              <a:ext cx="106178" cy="91927"/>
            </a:xfrm>
            <a:custGeom>
              <a:avLst/>
              <a:gdLst/>
              <a:ahLst/>
              <a:cxnLst/>
              <a:rect l="l" t="t" r="r" b="b"/>
              <a:pathLst>
                <a:path w="4247" h="3677" extrusionOk="0">
                  <a:moveTo>
                    <a:pt x="2397" y="1"/>
                  </a:moveTo>
                  <a:cubicBezTo>
                    <a:pt x="2169" y="69"/>
                    <a:pt x="1918" y="115"/>
                    <a:pt x="1690" y="183"/>
                  </a:cubicBezTo>
                  <a:cubicBezTo>
                    <a:pt x="412" y="640"/>
                    <a:pt x="1" y="1986"/>
                    <a:pt x="800" y="3105"/>
                  </a:cubicBezTo>
                  <a:cubicBezTo>
                    <a:pt x="1082" y="3493"/>
                    <a:pt x="1474" y="3677"/>
                    <a:pt x="1911" y="3677"/>
                  </a:cubicBezTo>
                  <a:cubicBezTo>
                    <a:pt x="2039" y="3677"/>
                    <a:pt x="2172" y="3661"/>
                    <a:pt x="2306" y="3630"/>
                  </a:cubicBezTo>
                  <a:cubicBezTo>
                    <a:pt x="2808" y="3493"/>
                    <a:pt x="3128" y="3105"/>
                    <a:pt x="3493" y="2831"/>
                  </a:cubicBezTo>
                  <a:cubicBezTo>
                    <a:pt x="3744" y="2237"/>
                    <a:pt x="4246" y="1712"/>
                    <a:pt x="3858" y="1005"/>
                  </a:cubicBezTo>
                  <a:cubicBezTo>
                    <a:pt x="3721" y="845"/>
                    <a:pt x="3653" y="617"/>
                    <a:pt x="3470" y="480"/>
                  </a:cubicBezTo>
                  <a:cubicBezTo>
                    <a:pt x="3196" y="137"/>
                    <a:pt x="2763" y="160"/>
                    <a:pt x="23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" name="Google Shape;1353;p39"/>
            <p:cNvSpPr/>
            <p:nvPr/>
          </p:nvSpPr>
          <p:spPr>
            <a:xfrm rot="-799569">
              <a:off x="2057254" y="4073181"/>
              <a:ext cx="87327" cy="88952"/>
            </a:xfrm>
            <a:custGeom>
              <a:avLst/>
              <a:gdLst/>
              <a:ahLst/>
              <a:cxnLst/>
              <a:rect l="l" t="t" r="r" b="b"/>
              <a:pathLst>
                <a:path w="3493" h="3558" extrusionOk="0">
                  <a:moveTo>
                    <a:pt x="1532" y="0"/>
                  </a:moveTo>
                  <a:cubicBezTo>
                    <a:pt x="1006" y="0"/>
                    <a:pt x="527" y="357"/>
                    <a:pt x="206" y="974"/>
                  </a:cubicBezTo>
                  <a:cubicBezTo>
                    <a:pt x="137" y="1065"/>
                    <a:pt x="69" y="1156"/>
                    <a:pt x="0" y="1270"/>
                  </a:cubicBezTo>
                  <a:cubicBezTo>
                    <a:pt x="46" y="1887"/>
                    <a:pt x="137" y="2480"/>
                    <a:pt x="525" y="2982"/>
                  </a:cubicBezTo>
                  <a:cubicBezTo>
                    <a:pt x="738" y="3280"/>
                    <a:pt x="1029" y="3557"/>
                    <a:pt x="1400" y="3557"/>
                  </a:cubicBezTo>
                  <a:cubicBezTo>
                    <a:pt x="1428" y="3557"/>
                    <a:pt x="1455" y="3556"/>
                    <a:pt x="1484" y="3553"/>
                  </a:cubicBezTo>
                  <a:cubicBezTo>
                    <a:pt x="2899" y="3370"/>
                    <a:pt x="3492" y="2046"/>
                    <a:pt x="2990" y="1202"/>
                  </a:cubicBezTo>
                  <a:cubicBezTo>
                    <a:pt x="2876" y="996"/>
                    <a:pt x="2785" y="768"/>
                    <a:pt x="2671" y="563"/>
                  </a:cubicBezTo>
                  <a:cubicBezTo>
                    <a:pt x="2294" y="176"/>
                    <a:pt x="1901" y="0"/>
                    <a:pt x="15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" name="Google Shape;1354;p39"/>
            <p:cNvSpPr/>
            <p:nvPr/>
          </p:nvSpPr>
          <p:spPr>
            <a:xfrm rot="-799569">
              <a:off x="1967809" y="4167150"/>
              <a:ext cx="96453" cy="90552"/>
            </a:xfrm>
            <a:custGeom>
              <a:avLst/>
              <a:gdLst/>
              <a:ahLst/>
              <a:cxnLst/>
              <a:rect l="l" t="t" r="r" b="b"/>
              <a:pathLst>
                <a:path w="3858" h="3622" extrusionOk="0">
                  <a:moveTo>
                    <a:pt x="503" y="1889"/>
                  </a:moveTo>
                  <a:cubicBezTo>
                    <a:pt x="503" y="1889"/>
                    <a:pt x="503" y="1911"/>
                    <a:pt x="480" y="1911"/>
                  </a:cubicBezTo>
                  <a:cubicBezTo>
                    <a:pt x="480" y="1889"/>
                    <a:pt x="503" y="1889"/>
                    <a:pt x="503" y="1889"/>
                  </a:cubicBezTo>
                  <a:close/>
                  <a:moveTo>
                    <a:pt x="1867" y="1"/>
                  </a:moveTo>
                  <a:cubicBezTo>
                    <a:pt x="1311" y="1"/>
                    <a:pt x="839" y="181"/>
                    <a:pt x="548" y="724"/>
                  </a:cubicBezTo>
                  <a:cubicBezTo>
                    <a:pt x="229" y="1295"/>
                    <a:pt x="1" y="1866"/>
                    <a:pt x="160" y="2551"/>
                  </a:cubicBezTo>
                  <a:cubicBezTo>
                    <a:pt x="206" y="2665"/>
                    <a:pt x="274" y="2733"/>
                    <a:pt x="389" y="2756"/>
                  </a:cubicBezTo>
                  <a:cubicBezTo>
                    <a:pt x="480" y="2779"/>
                    <a:pt x="548" y="2847"/>
                    <a:pt x="548" y="2939"/>
                  </a:cubicBezTo>
                  <a:cubicBezTo>
                    <a:pt x="943" y="3370"/>
                    <a:pt x="1357" y="3622"/>
                    <a:pt x="1770" y="3622"/>
                  </a:cubicBezTo>
                  <a:cubicBezTo>
                    <a:pt x="2122" y="3622"/>
                    <a:pt x="2472" y="3439"/>
                    <a:pt x="2808" y="3030"/>
                  </a:cubicBezTo>
                  <a:cubicBezTo>
                    <a:pt x="2968" y="2939"/>
                    <a:pt x="3105" y="2847"/>
                    <a:pt x="3242" y="2733"/>
                  </a:cubicBezTo>
                  <a:cubicBezTo>
                    <a:pt x="3607" y="2277"/>
                    <a:pt x="3858" y="1774"/>
                    <a:pt x="3607" y="1158"/>
                  </a:cubicBezTo>
                  <a:cubicBezTo>
                    <a:pt x="3561" y="1090"/>
                    <a:pt x="3493" y="1021"/>
                    <a:pt x="3447" y="953"/>
                  </a:cubicBezTo>
                  <a:cubicBezTo>
                    <a:pt x="3287" y="291"/>
                    <a:pt x="2785" y="85"/>
                    <a:pt x="2169" y="17"/>
                  </a:cubicBezTo>
                  <a:cubicBezTo>
                    <a:pt x="2066" y="7"/>
                    <a:pt x="1965" y="1"/>
                    <a:pt x="18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" name="Google Shape;1355;p39"/>
            <p:cNvSpPr/>
            <p:nvPr/>
          </p:nvSpPr>
          <p:spPr>
            <a:xfrm rot="-799569">
              <a:off x="2036792" y="4061361"/>
              <a:ext cx="17725" cy="17375"/>
            </a:xfrm>
            <a:custGeom>
              <a:avLst/>
              <a:gdLst/>
              <a:ahLst/>
              <a:cxnLst/>
              <a:rect l="l" t="t" r="r" b="b"/>
              <a:pathLst>
                <a:path w="709" h="695" extrusionOk="0">
                  <a:moveTo>
                    <a:pt x="281" y="1"/>
                  </a:moveTo>
                  <a:cubicBezTo>
                    <a:pt x="238" y="1"/>
                    <a:pt x="177" y="17"/>
                    <a:pt x="160" y="33"/>
                  </a:cubicBezTo>
                  <a:cubicBezTo>
                    <a:pt x="1" y="307"/>
                    <a:pt x="320" y="421"/>
                    <a:pt x="389" y="604"/>
                  </a:cubicBezTo>
                  <a:cubicBezTo>
                    <a:pt x="389" y="626"/>
                    <a:pt x="434" y="649"/>
                    <a:pt x="503" y="695"/>
                  </a:cubicBezTo>
                  <a:cubicBezTo>
                    <a:pt x="708" y="352"/>
                    <a:pt x="503" y="193"/>
                    <a:pt x="320" y="10"/>
                  </a:cubicBezTo>
                  <a:cubicBezTo>
                    <a:pt x="313" y="3"/>
                    <a:pt x="299" y="1"/>
                    <a:pt x="2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" name="Google Shape;1356;p39"/>
            <p:cNvSpPr/>
            <p:nvPr/>
          </p:nvSpPr>
          <p:spPr>
            <a:xfrm rot="-799569">
              <a:off x="1973796" y="4260867"/>
              <a:ext cx="5725" cy="13725"/>
            </a:xfrm>
            <a:custGeom>
              <a:avLst/>
              <a:gdLst/>
              <a:ahLst/>
              <a:cxnLst/>
              <a:rect l="l" t="t" r="r" b="b"/>
              <a:pathLst>
                <a:path w="229" h="549" extrusionOk="0">
                  <a:moveTo>
                    <a:pt x="23" y="1"/>
                  </a:moveTo>
                  <a:cubicBezTo>
                    <a:pt x="23" y="183"/>
                    <a:pt x="0" y="411"/>
                    <a:pt x="206" y="548"/>
                  </a:cubicBezTo>
                  <a:cubicBezTo>
                    <a:pt x="206" y="343"/>
                    <a:pt x="229" y="115"/>
                    <a:pt x="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" name="Google Shape;1357;p39"/>
            <p:cNvSpPr/>
            <p:nvPr/>
          </p:nvSpPr>
          <p:spPr>
            <a:xfrm rot="-799569">
              <a:off x="2029143" y="4147001"/>
              <a:ext cx="5075" cy="5125"/>
            </a:xfrm>
            <a:custGeom>
              <a:avLst/>
              <a:gdLst/>
              <a:ahLst/>
              <a:cxnLst/>
              <a:rect l="l" t="t" r="r" b="b"/>
              <a:pathLst>
                <a:path w="203" h="205" extrusionOk="0">
                  <a:moveTo>
                    <a:pt x="136" y="0"/>
                  </a:moveTo>
                  <a:cubicBezTo>
                    <a:pt x="116" y="0"/>
                    <a:pt x="93" y="13"/>
                    <a:pt x="66" y="40"/>
                  </a:cubicBezTo>
                  <a:cubicBezTo>
                    <a:pt x="43" y="40"/>
                    <a:pt x="20" y="63"/>
                    <a:pt x="20" y="86"/>
                  </a:cubicBezTo>
                  <a:cubicBezTo>
                    <a:pt x="1" y="145"/>
                    <a:pt x="15" y="205"/>
                    <a:pt x="64" y="205"/>
                  </a:cubicBezTo>
                  <a:cubicBezTo>
                    <a:pt x="71" y="205"/>
                    <a:pt x="80" y="203"/>
                    <a:pt x="89" y="200"/>
                  </a:cubicBezTo>
                  <a:cubicBezTo>
                    <a:pt x="134" y="177"/>
                    <a:pt x="157" y="109"/>
                    <a:pt x="203" y="86"/>
                  </a:cubicBezTo>
                  <a:cubicBezTo>
                    <a:pt x="189" y="31"/>
                    <a:pt x="167" y="0"/>
                    <a:pt x="1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" name="Google Shape;1358;p39"/>
            <p:cNvSpPr/>
            <p:nvPr/>
          </p:nvSpPr>
          <p:spPr>
            <a:xfrm rot="-799569">
              <a:off x="2081518" y="4182483"/>
              <a:ext cx="61652" cy="58477"/>
            </a:xfrm>
            <a:custGeom>
              <a:avLst/>
              <a:gdLst/>
              <a:ahLst/>
              <a:cxnLst/>
              <a:rect l="l" t="t" r="r" b="b"/>
              <a:pathLst>
                <a:path w="2466" h="2339" extrusionOk="0">
                  <a:moveTo>
                    <a:pt x="1100" y="0"/>
                  </a:moveTo>
                  <a:cubicBezTo>
                    <a:pt x="837" y="0"/>
                    <a:pt x="569" y="76"/>
                    <a:pt x="297" y="227"/>
                  </a:cubicBezTo>
                  <a:cubicBezTo>
                    <a:pt x="0" y="660"/>
                    <a:pt x="69" y="1163"/>
                    <a:pt x="23" y="1642"/>
                  </a:cubicBezTo>
                  <a:cubicBezTo>
                    <a:pt x="531" y="2104"/>
                    <a:pt x="893" y="2338"/>
                    <a:pt x="1238" y="2338"/>
                  </a:cubicBezTo>
                  <a:cubicBezTo>
                    <a:pt x="1590" y="2338"/>
                    <a:pt x="1924" y="2093"/>
                    <a:pt x="2374" y="1596"/>
                  </a:cubicBezTo>
                  <a:cubicBezTo>
                    <a:pt x="2374" y="1528"/>
                    <a:pt x="2397" y="1459"/>
                    <a:pt x="2443" y="1414"/>
                  </a:cubicBezTo>
                  <a:cubicBezTo>
                    <a:pt x="2443" y="1322"/>
                    <a:pt x="2443" y="1231"/>
                    <a:pt x="2443" y="1117"/>
                  </a:cubicBezTo>
                  <a:cubicBezTo>
                    <a:pt x="2466" y="980"/>
                    <a:pt x="2443" y="820"/>
                    <a:pt x="2306" y="729"/>
                  </a:cubicBezTo>
                  <a:cubicBezTo>
                    <a:pt x="2237" y="615"/>
                    <a:pt x="2146" y="478"/>
                    <a:pt x="2078" y="364"/>
                  </a:cubicBezTo>
                  <a:cubicBezTo>
                    <a:pt x="1759" y="121"/>
                    <a:pt x="1433" y="0"/>
                    <a:pt x="1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" name="Google Shape;1359;p39"/>
            <p:cNvSpPr/>
            <p:nvPr/>
          </p:nvSpPr>
          <p:spPr>
            <a:xfrm rot="-799569">
              <a:off x="1482203" y="4269156"/>
              <a:ext cx="89627" cy="104978"/>
            </a:xfrm>
            <a:custGeom>
              <a:avLst/>
              <a:gdLst/>
              <a:ahLst/>
              <a:cxnLst/>
              <a:rect l="l" t="t" r="r" b="b"/>
              <a:pathLst>
                <a:path w="3585" h="4199" extrusionOk="0">
                  <a:moveTo>
                    <a:pt x="2180" y="1"/>
                  </a:moveTo>
                  <a:cubicBezTo>
                    <a:pt x="1727" y="1"/>
                    <a:pt x="1218" y="184"/>
                    <a:pt x="845" y="494"/>
                  </a:cubicBezTo>
                  <a:cubicBezTo>
                    <a:pt x="503" y="791"/>
                    <a:pt x="252" y="1156"/>
                    <a:pt x="1" y="1544"/>
                  </a:cubicBezTo>
                  <a:cubicBezTo>
                    <a:pt x="24" y="2229"/>
                    <a:pt x="138" y="2891"/>
                    <a:pt x="594" y="3462"/>
                  </a:cubicBezTo>
                  <a:cubicBezTo>
                    <a:pt x="987" y="3962"/>
                    <a:pt x="1275" y="4198"/>
                    <a:pt x="1639" y="4198"/>
                  </a:cubicBezTo>
                  <a:cubicBezTo>
                    <a:pt x="1889" y="4198"/>
                    <a:pt x="2176" y="4086"/>
                    <a:pt x="2557" y="3873"/>
                  </a:cubicBezTo>
                  <a:cubicBezTo>
                    <a:pt x="2968" y="3256"/>
                    <a:pt x="3402" y="2640"/>
                    <a:pt x="3493" y="1841"/>
                  </a:cubicBezTo>
                  <a:cubicBezTo>
                    <a:pt x="3584" y="1111"/>
                    <a:pt x="3288" y="426"/>
                    <a:pt x="2763" y="129"/>
                  </a:cubicBezTo>
                  <a:cubicBezTo>
                    <a:pt x="2594" y="41"/>
                    <a:pt x="2393" y="1"/>
                    <a:pt x="21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" name="Google Shape;1360;p39"/>
            <p:cNvSpPr/>
            <p:nvPr/>
          </p:nvSpPr>
          <p:spPr>
            <a:xfrm rot="-799569">
              <a:off x="1655278" y="4300441"/>
              <a:ext cx="54801" cy="47001"/>
            </a:xfrm>
            <a:custGeom>
              <a:avLst/>
              <a:gdLst/>
              <a:ahLst/>
              <a:cxnLst/>
              <a:rect l="l" t="t" r="r" b="b"/>
              <a:pathLst>
                <a:path w="2192" h="1880" extrusionOk="0">
                  <a:moveTo>
                    <a:pt x="1139" y="1"/>
                  </a:moveTo>
                  <a:cubicBezTo>
                    <a:pt x="853" y="1"/>
                    <a:pt x="563" y="152"/>
                    <a:pt x="297" y="458"/>
                  </a:cubicBezTo>
                  <a:cubicBezTo>
                    <a:pt x="0" y="1006"/>
                    <a:pt x="274" y="1394"/>
                    <a:pt x="685" y="1736"/>
                  </a:cubicBezTo>
                  <a:cubicBezTo>
                    <a:pt x="875" y="1831"/>
                    <a:pt x="1081" y="1879"/>
                    <a:pt x="1290" y="1879"/>
                  </a:cubicBezTo>
                  <a:cubicBezTo>
                    <a:pt x="1332" y="1879"/>
                    <a:pt x="1374" y="1877"/>
                    <a:pt x="1415" y="1873"/>
                  </a:cubicBezTo>
                  <a:cubicBezTo>
                    <a:pt x="1484" y="1873"/>
                    <a:pt x="1530" y="1873"/>
                    <a:pt x="1575" y="1850"/>
                  </a:cubicBezTo>
                  <a:cubicBezTo>
                    <a:pt x="2123" y="1280"/>
                    <a:pt x="2192" y="641"/>
                    <a:pt x="1735" y="230"/>
                  </a:cubicBezTo>
                  <a:cubicBezTo>
                    <a:pt x="1545" y="78"/>
                    <a:pt x="1343" y="1"/>
                    <a:pt x="11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" name="Google Shape;1361;p39"/>
            <p:cNvSpPr/>
            <p:nvPr/>
          </p:nvSpPr>
          <p:spPr>
            <a:xfrm rot="-799569">
              <a:off x="1411203" y="4005609"/>
              <a:ext cx="79927" cy="88177"/>
            </a:xfrm>
            <a:custGeom>
              <a:avLst/>
              <a:gdLst/>
              <a:ahLst/>
              <a:cxnLst/>
              <a:rect l="l" t="t" r="r" b="b"/>
              <a:pathLst>
                <a:path w="3197" h="3527" extrusionOk="0">
                  <a:moveTo>
                    <a:pt x="1671" y="1"/>
                  </a:moveTo>
                  <a:cubicBezTo>
                    <a:pt x="1142" y="1"/>
                    <a:pt x="622" y="297"/>
                    <a:pt x="389" y="806"/>
                  </a:cubicBezTo>
                  <a:cubicBezTo>
                    <a:pt x="1" y="1650"/>
                    <a:pt x="252" y="2678"/>
                    <a:pt x="959" y="3317"/>
                  </a:cubicBezTo>
                  <a:cubicBezTo>
                    <a:pt x="1165" y="3385"/>
                    <a:pt x="1370" y="3454"/>
                    <a:pt x="1576" y="3476"/>
                  </a:cubicBezTo>
                  <a:cubicBezTo>
                    <a:pt x="1728" y="3510"/>
                    <a:pt x="1871" y="3526"/>
                    <a:pt x="2002" y="3526"/>
                  </a:cubicBezTo>
                  <a:cubicBezTo>
                    <a:pt x="2678" y="3526"/>
                    <a:pt x="3074" y="3092"/>
                    <a:pt x="3151" y="2289"/>
                  </a:cubicBezTo>
                  <a:cubicBezTo>
                    <a:pt x="3196" y="1742"/>
                    <a:pt x="2968" y="1285"/>
                    <a:pt x="2945" y="760"/>
                  </a:cubicBezTo>
                  <a:cubicBezTo>
                    <a:pt x="2808" y="600"/>
                    <a:pt x="2694" y="418"/>
                    <a:pt x="2534" y="304"/>
                  </a:cubicBezTo>
                  <a:cubicBezTo>
                    <a:pt x="2278" y="97"/>
                    <a:pt x="1973" y="1"/>
                    <a:pt x="16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" name="Google Shape;1362;p39"/>
            <p:cNvSpPr/>
            <p:nvPr/>
          </p:nvSpPr>
          <p:spPr>
            <a:xfrm rot="-799569">
              <a:off x="1385617" y="4094292"/>
              <a:ext cx="2875" cy="5750"/>
            </a:xfrm>
            <a:custGeom>
              <a:avLst/>
              <a:gdLst/>
              <a:ahLst/>
              <a:cxnLst/>
              <a:rect l="l" t="t" r="r" b="b"/>
              <a:pathLst>
                <a:path w="115" h="230" extrusionOk="0">
                  <a:moveTo>
                    <a:pt x="0" y="1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115" y="161"/>
                    <a:pt x="92" y="92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" name="Google Shape;1363;p39"/>
            <p:cNvSpPr/>
            <p:nvPr/>
          </p:nvSpPr>
          <p:spPr>
            <a:xfrm rot="-799569">
              <a:off x="1368954" y="4022636"/>
              <a:ext cx="2300" cy="3450"/>
            </a:xfrm>
            <a:custGeom>
              <a:avLst/>
              <a:gdLst/>
              <a:ahLst/>
              <a:cxnLst/>
              <a:rect l="l" t="t" r="r" b="b"/>
              <a:pathLst>
                <a:path w="92" h="138" extrusionOk="0">
                  <a:moveTo>
                    <a:pt x="69" y="0"/>
                  </a:moveTo>
                  <a:cubicBezTo>
                    <a:pt x="46" y="23"/>
                    <a:pt x="0" y="46"/>
                    <a:pt x="0" y="69"/>
                  </a:cubicBezTo>
                  <a:cubicBezTo>
                    <a:pt x="0" y="92"/>
                    <a:pt x="23" y="114"/>
                    <a:pt x="46" y="137"/>
                  </a:cubicBezTo>
                  <a:cubicBezTo>
                    <a:pt x="69" y="114"/>
                    <a:pt x="69" y="92"/>
                    <a:pt x="92" y="69"/>
                  </a:cubicBezTo>
                  <a:cubicBezTo>
                    <a:pt x="92" y="46"/>
                    <a:pt x="69" y="23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" name="Google Shape;1364;p39"/>
            <p:cNvSpPr/>
            <p:nvPr/>
          </p:nvSpPr>
          <p:spPr>
            <a:xfrm rot="-799569">
              <a:off x="1741953" y="4064945"/>
              <a:ext cx="113003" cy="109128"/>
            </a:xfrm>
            <a:custGeom>
              <a:avLst/>
              <a:gdLst/>
              <a:ahLst/>
              <a:cxnLst/>
              <a:rect l="l" t="t" r="r" b="b"/>
              <a:pathLst>
                <a:path w="4520" h="4365" extrusionOk="0">
                  <a:moveTo>
                    <a:pt x="2237" y="0"/>
                  </a:moveTo>
                  <a:cubicBezTo>
                    <a:pt x="1415" y="0"/>
                    <a:pt x="860" y="391"/>
                    <a:pt x="480" y="1172"/>
                  </a:cubicBezTo>
                  <a:cubicBezTo>
                    <a:pt x="0" y="2222"/>
                    <a:pt x="320" y="3112"/>
                    <a:pt x="845" y="4002"/>
                  </a:cubicBezTo>
                  <a:cubicBezTo>
                    <a:pt x="1094" y="4251"/>
                    <a:pt x="1357" y="4365"/>
                    <a:pt x="1640" y="4365"/>
                  </a:cubicBezTo>
                  <a:cubicBezTo>
                    <a:pt x="1851" y="4365"/>
                    <a:pt x="2072" y="4302"/>
                    <a:pt x="2306" y="4185"/>
                  </a:cubicBezTo>
                  <a:cubicBezTo>
                    <a:pt x="2648" y="4025"/>
                    <a:pt x="2968" y="3774"/>
                    <a:pt x="3356" y="3728"/>
                  </a:cubicBezTo>
                  <a:cubicBezTo>
                    <a:pt x="3538" y="3477"/>
                    <a:pt x="3721" y="3249"/>
                    <a:pt x="3881" y="2998"/>
                  </a:cubicBezTo>
                  <a:cubicBezTo>
                    <a:pt x="4520" y="2039"/>
                    <a:pt x="4291" y="1263"/>
                    <a:pt x="3584" y="601"/>
                  </a:cubicBezTo>
                  <a:cubicBezTo>
                    <a:pt x="3356" y="396"/>
                    <a:pt x="3059" y="236"/>
                    <a:pt x="2785" y="31"/>
                  </a:cubicBezTo>
                  <a:cubicBezTo>
                    <a:pt x="2671" y="31"/>
                    <a:pt x="2557" y="31"/>
                    <a:pt x="2443" y="8"/>
                  </a:cubicBezTo>
                  <a:cubicBezTo>
                    <a:pt x="2372" y="3"/>
                    <a:pt x="2304" y="0"/>
                    <a:pt x="22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" name="Google Shape;1365;p39"/>
            <p:cNvSpPr/>
            <p:nvPr/>
          </p:nvSpPr>
          <p:spPr>
            <a:xfrm rot="-799569">
              <a:off x="1568447" y="4206815"/>
              <a:ext cx="109028" cy="108903"/>
            </a:xfrm>
            <a:custGeom>
              <a:avLst/>
              <a:gdLst/>
              <a:ahLst/>
              <a:cxnLst/>
              <a:rect l="l" t="t" r="r" b="b"/>
              <a:pathLst>
                <a:path w="4361" h="4356" extrusionOk="0">
                  <a:moveTo>
                    <a:pt x="2185" y="1"/>
                  </a:moveTo>
                  <a:cubicBezTo>
                    <a:pt x="1524" y="1"/>
                    <a:pt x="949" y="261"/>
                    <a:pt x="480" y="852"/>
                  </a:cubicBezTo>
                  <a:cubicBezTo>
                    <a:pt x="229" y="1696"/>
                    <a:pt x="1" y="2541"/>
                    <a:pt x="480" y="3385"/>
                  </a:cubicBezTo>
                  <a:cubicBezTo>
                    <a:pt x="663" y="3568"/>
                    <a:pt x="846" y="3750"/>
                    <a:pt x="1028" y="3933"/>
                  </a:cubicBezTo>
                  <a:cubicBezTo>
                    <a:pt x="1074" y="4001"/>
                    <a:pt x="1119" y="4070"/>
                    <a:pt x="1188" y="4138"/>
                  </a:cubicBezTo>
                  <a:cubicBezTo>
                    <a:pt x="1256" y="4184"/>
                    <a:pt x="1325" y="4230"/>
                    <a:pt x="1393" y="4252"/>
                  </a:cubicBezTo>
                  <a:cubicBezTo>
                    <a:pt x="1485" y="4275"/>
                    <a:pt x="1553" y="4298"/>
                    <a:pt x="1644" y="4321"/>
                  </a:cubicBezTo>
                  <a:cubicBezTo>
                    <a:pt x="1793" y="4344"/>
                    <a:pt x="1947" y="4355"/>
                    <a:pt x="2101" y="4355"/>
                  </a:cubicBezTo>
                  <a:cubicBezTo>
                    <a:pt x="2255" y="4355"/>
                    <a:pt x="2409" y="4344"/>
                    <a:pt x="2557" y="4321"/>
                  </a:cubicBezTo>
                  <a:cubicBezTo>
                    <a:pt x="3493" y="4001"/>
                    <a:pt x="4041" y="3317"/>
                    <a:pt x="4338" y="2426"/>
                  </a:cubicBezTo>
                  <a:cubicBezTo>
                    <a:pt x="4315" y="1582"/>
                    <a:pt x="4361" y="737"/>
                    <a:pt x="3333" y="395"/>
                  </a:cubicBezTo>
                  <a:cubicBezTo>
                    <a:pt x="3288" y="441"/>
                    <a:pt x="3265" y="486"/>
                    <a:pt x="3242" y="532"/>
                  </a:cubicBezTo>
                  <a:cubicBezTo>
                    <a:pt x="3219" y="509"/>
                    <a:pt x="3219" y="486"/>
                    <a:pt x="3219" y="463"/>
                  </a:cubicBezTo>
                  <a:cubicBezTo>
                    <a:pt x="3265" y="190"/>
                    <a:pt x="3105" y="75"/>
                    <a:pt x="2831" y="75"/>
                  </a:cubicBezTo>
                  <a:cubicBezTo>
                    <a:pt x="2608" y="26"/>
                    <a:pt x="2392" y="1"/>
                    <a:pt x="21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" name="Google Shape;1366;p39"/>
            <p:cNvSpPr/>
            <p:nvPr/>
          </p:nvSpPr>
          <p:spPr>
            <a:xfrm rot="-799569">
              <a:off x="1694171" y="4215650"/>
              <a:ext cx="104203" cy="93628"/>
            </a:xfrm>
            <a:custGeom>
              <a:avLst/>
              <a:gdLst/>
              <a:ahLst/>
              <a:cxnLst/>
              <a:rect l="l" t="t" r="r" b="b"/>
              <a:pathLst>
                <a:path w="4168" h="3745" extrusionOk="0">
                  <a:moveTo>
                    <a:pt x="2220" y="0"/>
                  </a:moveTo>
                  <a:cubicBezTo>
                    <a:pt x="2196" y="0"/>
                    <a:pt x="2171" y="1"/>
                    <a:pt x="2146" y="2"/>
                  </a:cubicBezTo>
                  <a:cubicBezTo>
                    <a:pt x="1781" y="2"/>
                    <a:pt x="1416" y="93"/>
                    <a:pt x="1073" y="139"/>
                  </a:cubicBezTo>
                  <a:cubicBezTo>
                    <a:pt x="982" y="276"/>
                    <a:pt x="868" y="390"/>
                    <a:pt x="685" y="458"/>
                  </a:cubicBezTo>
                  <a:cubicBezTo>
                    <a:pt x="663" y="618"/>
                    <a:pt x="571" y="732"/>
                    <a:pt x="457" y="823"/>
                  </a:cubicBezTo>
                  <a:cubicBezTo>
                    <a:pt x="411" y="892"/>
                    <a:pt x="389" y="983"/>
                    <a:pt x="343" y="1052"/>
                  </a:cubicBezTo>
                  <a:cubicBezTo>
                    <a:pt x="343" y="1417"/>
                    <a:pt x="320" y="1782"/>
                    <a:pt x="160" y="2124"/>
                  </a:cubicBezTo>
                  <a:cubicBezTo>
                    <a:pt x="1" y="2330"/>
                    <a:pt x="69" y="2444"/>
                    <a:pt x="297" y="2512"/>
                  </a:cubicBezTo>
                  <a:cubicBezTo>
                    <a:pt x="320" y="2512"/>
                    <a:pt x="320" y="2490"/>
                    <a:pt x="343" y="2490"/>
                  </a:cubicBezTo>
                  <a:cubicBezTo>
                    <a:pt x="434" y="3060"/>
                    <a:pt x="731" y="3471"/>
                    <a:pt x="1233" y="3745"/>
                  </a:cubicBezTo>
                  <a:cubicBezTo>
                    <a:pt x="1644" y="3562"/>
                    <a:pt x="2146" y="3722"/>
                    <a:pt x="2534" y="3403"/>
                  </a:cubicBezTo>
                  <a:cubicBezTo>
                    <a:pt x="3219" y="3334"/>
                    <a:pt x="3447" y="2763"/>
                    <a:pt x="3675" y="2261"/>
                  </a:cubicBezTo>
                  <a:cubicBezTo>
                    <a:pt x="4168" y="1120"/>
                    <a:pt x="3453" y="0"/>
                    <a:pt x="22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" name="Google Shape;1367;p39"/>
            <p:cNvSpPr/>
            <p:nvPr/>
          </p:nvSpPr>
          <p:spPr>
            <a:xfrm rot="-799569">
              <a:off x="1528255" y="3995063"/>
              <a:ext cx="107878" cy="104028"/>
            </a:xfrm>
            <a:custGeom>
              <a:avLst/>
              <a:gdLst/>
              <a:ahLst/>
              <a:cxnLst/>
              <a:rect l="l" t="t" r="r" b="b"/>
              <a:pathLst>
                <a:path w="4315" h="4161" extrusionOk="0">
                  <a:moveTo>
                    <a:pt x="2512" y="1"/>
                  </a:moveTo>
                  <a:cubicBezTo>
                    <a:pt x="2253" y="1"/>
                    <a:pt x="1978" y="45"/>
                    <a:pt x="1690" y="131"/>
                  </a:cubicBezTo>
                  <a:lnTo>
                    <a:pt x="1644" y="131"/>
                  </a:lnTo>
                  <a:cubicBezTo>
                    <a:pt x="1624" y="81"/>
                    <a:pt x="1604" y="61"/>
                    <a:pt x="1586" y="61"/>
                  </a:cubicBezTo>
                  <a:cubicBezTo>
                    <a:pt x="1563" y="61"/>
                    <a:pt x="1543" y="93"/>
                    <a:pt x="1530" y="131"/>
                  </a:cubicBezTo>
                  <a:cubicBezTo>
                    <a:pt x="1462" y="199"/>
                    <a:pt x="1393" y="245"/>
                    <a:pt x="1325" y="314"/>
                  </a:cubicBezTo>
                  <a:lnTo>
                    <a:pt x="1325" y="336"/>
                  </a:lnTo>
                  <a:cubicBezTo>
                    <a:pt x="1256" y="336"/>
                    <a:pt x="1211" y="382"/>
                    <a:pt x="1165" y="405"/>
                  </a:cubicBezTo>
                  <a:cubicBezTo>
                    <a:pt x="1119" y="451"/>
                    <a:pt x="1051" y="496"/>
                    <a:pt x="1005" y="542"/>
                  </a:cubicBezTo>
                  <a:lnTo>
                    <a:pt x="959" y="496"/>
                  </a:lnTo>
                  <a:lnTo>
                    <a:pt x="959" y="496"/>
                  </a:lnTo>
                  <a:cubicBezTo>
                    <a:pt x="1" y="1523"/>
                    <a:pt x="252" y="3167"/>
                    <a:pt x="1484" y="3737"/>
                  </a:cubicBezTo>
                  <a:cubicBezTo>
                    <a:pt x="1761" y="3868"/>
                    <a:pt x="2038" y="4160"/>
                    <a:pt x="2364" y="4160"/>
                  </a:cubicBezTo>
                  <a:cubicBezTo>
                    <a:pt x="2496" y="4160"/>
                    <a:pt x="2635" y="4113"/>
                    <a:pt x="2786" y="3988"/>
                  </a:cubicBezTo>
                  <a:cubicBezTo>
                    <a:pt x="2808" y="3783"/>
                    <a:pt x="2900" y="3646"/>
                    <a:pt x="3128" y="3623"/>
                  </a:cubicBezTo>
                  <a:cubicBezTo>
                    <a:pt x="3425" y="3578"/>
                    <a:pt x="3721" y="3532"/>
                    <a:pt x="3858" y="3190"/>
                  </a:cubicBezTo>
                  <a:cubicBezTo>
                    <a:pt x="4224" y="2528"/>
                    <a:pt x="4315" y="1797"/>
                    <a:pt x="4246" y="1067"/>
                  </a:cubicBezTo>
                  <a:cubicBezTo>
                    <a:pt x="3812" y="332"/>
                    <a:pt x="3219" y="1"/>
                    <a:pt x="25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" name="Google Shape;1368;p39"/>
            <p:cNvSpPr/>
            <p:nvPr/>
          </p:nvSpPr>
          <p:spPr>
            <a:xfrm rot="-799569">
              <a:off x="1600069" y="4087110"/>
              <a:ext cx="115853" cy="84552"/>
            </a:xfrm>
            <a:custGeom>
              <a:avLst/>
              <a:gdLst/>
              <a:ahLst/>
              <a:cxnLst/>
              <a:rect l="l" t="t" r="r" b="b"/>
              <a:pathLst>
                <a:path w="4634" h="3382" extrusionOk="0">
                  <a:moveTo>
                    <a:pt x="2347" y="1"/>
                  </a:moveTo>
                  <a:cubicBezTo>
                    <a:pt x="1945" y="1"/>
                    <a:pt x="1543" y="142"/>
                    <a:pt x="1142" y="267"/>
                  </a:cubicBezTo>
                  <a:lnTo>
                    <a:pt x="1142" y="244"/>
                  </a:lnTo>
                  <a:cubicBezTo>
                    <a:pt x="1050" y="267"/>
                    <a:pt x="982" y="336"/>
                    <a:pt x="959" y="450"/>
                  </a:cubicBezTo>
                  <a:cubicBezTo>
                    <a:pt x="890" y="450"/>
                    <a:pt x="822" y="427"/>
                    <a:pt x="754" y="427"/>
                  </a:cubicBezTo>
                  <a:cubicBezTo>
                    <a:pt x="754" y="564"/>
                    <a:pt x="731" y="792"/>
                    <a:pt x="594" y="815"/>
                  </a:cubicBezTo>
                  <a:cubicBezTo>
                    <a:pt x="23" y="906"/>
                    <a:pt x="0" y="1134"/>
                    <a:pt x="365" y="1500"/>
                  </a:cubicBezTo>
                  <a:cubicBezTo>
                    <a:pt x="548" y="1659"/>
                    <a:pt x="525" y="1865"/>
                    <a:pt x="594" y="2070"/>
                  </a:cubicBezTo>
                  <a:cubicBezTo>
                    <a:pt x="685" y="2481"/>
                    <a:pt x="845" y="2869"/>
                    <a:pt x="1324" y="2960"/>
                  </a:cubicBezTo>
                  <a:cubicBezTo>
                    <a:pt x="1484" y="3029"/>
                    <a:pt x="1644" y="3120"/>
                    <a:pt x="1803" y="3189"/>
                  </a:cubicBezTo>
                  <a:cubicBezTo>
                    <a:pt x="1988" y="3343"/>
                    <a:pt x="2187" y="3381"/>
                    <a:pt x="2389" y="3381"/>
                  </a:cubicBezTo>
                  <a:cubicBezTo>
                    <a:pt x="2592" y="3381"/>
                    <a:pt x="2799" y="3342"/>
                    <a:pt x="2998" y="3342"/>
                  </a:cubicBezTo>
                  <a:cubicBezTo>
                    <a:pt x="3042" y="3342"/>
                    <a:pt x="3085" y="3344"/>
                    <a:pt x="3127" y="3348"/>
                  </a:cubicBezTo>
                  <a:cubicBezTo>
                    <a:pt x="3493" y="3029"/>
                    <a:pt x="3858" y="2709"/>
                    <a:pt x="4132" y="2321"/>
                  </a:cubicBezTo>
                  <a:cubicBezTo>
                    <a:pt x="4634" y="1591"/>
                    <a:pt x="4543" y="975"/>
                    <a:pt x="3789" y="495"/>
                  </a:cubicBezTo>
                  <a:cubicBezTo>
                    <a:pt x="3584" y="381"/>
                    <a:pt x="3401" y="221"/>
                    <a:pt x="3127" y="221"/>
                  </a:cubicBezTo>
                  <a:cubicBezTo>
                    <a:pt x="2867" y="60"/>
                    <a:pt x="2607" y="1"/>
                    <a:pt x="23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" name="Google Shape;1369;p39"/>
            <p:cNvSpPr/>
            <p:nvPr/>
          </p:nvSpPr>
          <p:spPr>
            <a:xfrm rot="-799569">
              <a:off x="1610721" y="4105573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23" y="1"/>
                  </a:moveTo>
                  <a:lnTo>
                    <a:pt x="0" y="46"/>
                  </a:lnTo>
                  <a:lnTo>
                    <a:pt x="69" y="9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" name="Google Shape;1370;p39"/>
            <p:cNvSpPr/>
            <p:nvPr/>
          </p:nvSpPr>
          <p:spPr>
            <a:xfrm rot="-799569">
              <a:off x="1568620" y="4237261"/>
              <a:ext cx="4025" cy="2300"/>
            </a:xfrm>
            <a:custGeom>
              <a:avLst/>
              <a:gdLst/>
              <a:ahLst/>
              <a:cxnLst/>
              <a:rect l="l" t="t" r="r" b="b"/>
              <a:pathLst>
                <a:path w="161" h="92" extrusionOk="0">
                  <a:moveTo>
                    <a:pt x="85" y="1"/>
                  </a:moveTo>
                  <a:cubicBezTo>
                    <a:pt x="54" y="1"/>
                    <a:pt x="27" y="39"/>
                    <a:pt x="1" y="92"/>
                  </a:cubicBezTo>
                  <a:cubicBezTo>
                    <a:pt x="69" y="92"/>
                    <a:pt x="115" y="69"/>
                    <a:pt x="161" y="69"/>
                  </a:cubicBezTo>
                  <a:cubicBezTo>
                    <a:pt x="132" y="21"/>
                    <a:pt x="107" y="1"/>
                    <a:pt x="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" name="Google Shape;1371;p39"/>
            <p:cNvSpPr/>
            <p:nvPr/>
          </p:nvSpPr>
          <p:spPr>
            <a:xfrm rot="-799569">
              <a:off x="1583082" y="4301064"/>
              <a:ext cx="6300" cy="6300"/>
            </a:xfrm>
            <a:custGeom>
              <a:avLst/>
              <a:gdLst/>
              <a:ahLst/>
              <a:cxnLst/>
              <a:rect l="l" t="t" r="r" b="b"/>
              <a:pathLst>
                <a:path w="252" h="252" extrusionOk="0">
                  <a:moveTo>
                    <a:pt x="251" y="0"/>
                  </a:moveTo>
                  <a:lnTo>
                    <a:pt x="251" y="0"/>
                  </a:lnTo>
                  <a:cubicBezTo>
                    <a:pt x="183" y="69"/>
                    <a:pt x="0" y="91"/>
                    <a:pt x="160" y="251"/>
                  </a:cubicBezTo>
                  <a:cubicBezTo>
                    <a:pt x="206" y="160"/>
                    <a:pt x="228" y="91"/>
                    <a:pt x="2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" name="Google Shape;1372;p39"/>
            <p:cNvSpPr/>
            <p:nvPr/>
          </p:nvSpPr>
          <p:spPr>
            <a:xfrm rot="-799569">
              <a:off x="1688393" y="3951473"/>
              <a:ext cx="104453" cy="92878"/>
            </a:xfrm>
            <a:custGeom>
              <a:avLst/>
              <a:gdLst/>
              <a:ahLst/>
              <a:cxnLst/>
              <a:rect l="l" t="t" r="r" b="b"/>
              <a:pathLst>
                <a:path w="4178" h="3715" extrusionOk="0">
                  <a:moveTo>
                    <a:pt x="1782" y="1"/>
                  </a:moveTo>
                  <a:cubicBezTo>
                    <a:pt x="1418" y="1"/>
                    <a:pt x="1058" y="41"/>
                    <a:pt x="708" y="224"/>
                  </a:cubicBezTo>
                  <a:cubicBezTo>
                    <a:pt x="617" y="429"/>
                    <a:pt x="503" y="658"/>
                    <a:pt x="412" y="863"/>
                  </a:cubicBezTo>
                  <a:cubicBezTo>
                    <a:pt x="1" y="1936"/>
                    <a:pt x="412" y="3100"/>
                    <a:pt x="1370" y="3488"/>
                  </a:cubicBezTo>
                  <a:cubicBezTo>
                    <a:pt x="1532" y="3663"/>
                    <a:pt x="1715" y="3715"/>
                    <a:pt x="1903" y="3715"/>
                  </a:cubicBezTo>
                  <a:cubicBezTo>
                    <a:pt x="2059" y="3715"/>
                    <a:pt x="2219" y="3679"/>
                    <a:pt x="2374" y="3648"/>
                  </a:cubicBezTo>
                  <a:cubicBezTo>
                    <a:pt x="2877" y="3557"/>
                    <a:pt x="3219" y="3214"/>
                    <a:pt x="3584" y="2917"/>
                  </a:cubicBezTo>
                  <a:cubicBezTo>
                    <a:pt x="3676" y="2689"/>
                    <a:pt x="3767" y="2484"/>
                    <a:pt x="3858" y="2255"/>
                  </a:cubicBezTo>
                  <a:cubicBezTo>
                    <a:pt x="4178" y="1251"/>
                    <a:pt x="3356" y="64"/>
                    <a:pt x="2329" y="19"/>
                  </a:cubicBezTo>
                  <a:cubicBezTo>
                    <a:pt x="2146" y="11"/>
                    <a:pt x="1964" y="1"/>
                    <a:pt x="17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" name="Google Shape;1373;p39"/>
            <p:cNvSpPr/>
            <p:nvPr/>
          </p:nvSpPr>
          <p:spPr>
            <a:xfrm rot="-799569">
              <a:off x="1814915" y="4235084"/>
              <a:ext cx="69652" cy="68252"/>
            </a:xfrm>
            <a:custGeom>
              <a:avLst/>
              <a:gdLst/>
              <a:ahLst/>
              <a:cxnLst/>
              <a:rect l="l" t="t" r="r" b="b"/>
              <a:pathLst>
                <a:path w="2786" h="2730" extrusionOk="0">
                  <a:moveTo>
                    <a:pt x="1471" y="1"/>
                  </a:moveTo>
                  <a:cubicBezTo>
                    <a:pt x="582" y="1"/>
                    <a:pt x="307" y="343"/>
                    <a:pt x="1" y="1473"/>
                  </a:cubicBezTo>
                  <a:cubicBezTo>
                    <a:pt x="92" y="1656"/>
                    <a:pt x="161" y="1861"/>
                    <a:pt x="252" y="2067"/>
                  </a:cubicBezTo>
                  <a:cubicBezTo>
                    <a:pt x="467" y="2527"/>
                    <a:pt x="682" y="2729"/>
                    <a:pt x="1049" y="2729"/>
                  </a:cubicBezTo>
                  <a:cubicBezTo>
                    <a:pt x="1228" y="2729"/>
                    <a:pt x="1444" y="2681"/>
                    <a:pt x="1713" y="2592"/>
                  </a:cubicBezTo>
                  <a:cubicBezTo>
                    <a:pt x="2010" y="2569"/>
                    <a:pt x="2169" y="2295"/>
                    <a:pt x="2398" y="2135"/>
                  </a:cubicBezTo>
                  <a:cubicBezTo>
                    <a:pt x="2512" y="1542"/>
                    <a:pt x="2786" y="948"/>
                    <a:pt x="2420" y="332"/>
                  </a:cubicBezTo>
                  <a:lnTo>
                    <a:pt x="2261" y="332"/>
                  </a:lnTo>
                  <a:cubicBezTo>
                    <a:pt x="2192" y="218"/>
                    <a:pt x="2124" y="126"/>
                    <a:pt x="2055" y="35"/>
                  </a:cubicBezTo>
                  <a:cubicBezTo>
                    <a:pt x="1835" y="13"/>
                    <a:pt x="1642" y="1"/>
                    <a:pt x="14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" name="Google Shape;1374;p39"/>
            <p:cNvSpPr/>
            <p:nvPr/>
          </p:nvSpPr>
          <p:spPr>
            <a:xfrm rot="-799569">
              <a:off x="1670077" y="4000012"/>
              <a:ext cx="1750" cy="1750"/>
            </a:xfrm>
            <a:custGeom>
              <a:avLst/>
              <a:gdLst/>
              <a:ahLst/>
              <a:cxnLst/>
              <a:rect l="l" t="t" r="r" b="b"/>
              <a:pathLst>
                <a:path w="70" h="70" extrusionOk="0">
                  <a:moveTo>
                    <a:pt x="69" y="1"/>
                  </a:moveTo>
                  <a:lnTo>
                    <a:pt x="1" y="46"/>
                  </a:lnTo>
                  <a:lnTo>
                    <a:pt x="24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" name="Google Shape;1375;p39"/>
            <p:cNvSpPr/>
            <p:nvPr/>
          </p:nvSpPr>
          <p:spPr>
            <a:xfrm rot="-799569">
              <a:off x="1689861" y="3967127"/>
              <a:ext cx="2300" cy="1725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92" y="0"/>
                  </a:moveTo>
                  <a:lnTo>
                    <a:pt x="92" y="0"/>
                  </a:lnTo>
                  <a:cubicBezTo>
                    <a:pt x="1" y="23"/>
                    <a:pt x="1" y="46"/>
                    <a:pt x="46" y="69"/>
                  </a:cubicBezTo>
                  <a:cubicBezTo>
                    <a:pt x="69" y="69"/>
                    <a:pt x="92" y="23"/>
                    <a:pt x="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" name="Google Shape;1376;p39"/>
            <p:cNvSpPr/>
            <p:nvPr/>
          </p:nvSpPr>
          <p:spPr>
            <a:xfrm rot="-799569">
              <a:off x="1758861" y="4169014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46" y="0"/>
                  </a:moveTo>
                  <a:lnTo>
                    <a:pt x="0" y="91"/>
                  </a:lnTo>
                  <a:lnTo>
                    <a:pt x="69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" name="Google Shape;1377;p39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" name="Google Shape;1378;p39"/>
            <p:cNvSpPr/>
            <p:nvPr/>
          </p:nvSpPr>
          <p:spPr>
            <a:xfrm rot="-799569">
              <a:off x="1647202" y="4315732"/>
              <a:ext cx="6375" cy="3350"/>
            </a:xfrm>
            <a:custGeom>
              <a:avLst/>
              <a:gdLst/>
              <a:ahLst/>
              <a:cxnLst/>
              <a:rect l="l" t="t" r="r" b="b"/>
              <a:pathLst>
                <a:path w="255" h="134" extrusionOk="0">
                  <a:moveTo>
                    <a:pt x="46" y="0"/>
                  </a:moveTo>
                  <a:cubicBezTo>
                    <a:pt x="23" y="0"/>
                    <a:pt x="0" y="46"/>
                    <a:pt x="0" y="69"/>
                  </a:cubicBezTo>
                  <a:cubicBezTo>
                    <a:pt x="46" y="92"/>
                    <a:pt x="91" y="114"/>
                    <a:pt x="137" y="114"/>
                  </a:cubicBezTo>
                  <a:cubicBezTo>
                    <a:pt x="170" y="128"/>
                    <a:pt x="196" y="133"/>
                    <a:pt x="213" y="133"/>
                  </a:cubicBezTo>
                  <a:cubicBezTo>
                    <a:pt x="255" y="133"/>
                    <a:pt x="247" y="101"/>
                    <a:pt x="183" y="69"/>
                  </a:cubicBezTo>
                  <a:cubicBezTo>
                    <a:pt x="137" y="23"/>
                    <a:pt x="91" y="0"/>
                    <a:pt x="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" name="Google Shape;1379;p39"/>
            <p:cNvSpPr/>
            <p:nvPr/>
          </p:nvSpPr>
          <p:spPr>
            <a:xfrm rot="-799569">
              <a:off x="1364852" y="1932838"/>
              <a:ext cx="26276" cy="30851"/>
            </a:xfrm>
            <a:custGeom>
              <a:avLst/>
              <a:gdLst/>
              <a:ahLst/>
              <a:cxnLst/>
              <a:rect l="l" t="t" r="r" b="b"/>
              <a:pathLst>
                <a:path w="1051" h="1234" extrusionOk="0">
                  <a:moveTo>
                    <a:pt x="432" y="0"/>
                  </a:moveTo>
                  <a:cubicBezTo>
                    <a:pt x="344" y="0"/>
                    <a:pt x="265" y="62"/>
                    <a:pt x="206" y="206"/>
                  </a:cubicBezTo>
                  <a:cubicBezTo>
                    <a:pt x="0" y="662"/>
                    <a:pt x="160" y="868"/>
                    <a:pt x="890" y="1233"/>
                  </a:cubicBezTo>
                  <a:cubicBezTo>
                    <a:pt x="936" y="1210"/>
                    <a:pt x="982" y="1210"/>
                    <a:pt x="1050" y="1165"/>
                  </a:cubicBezTo>
                  <a:cubicBezTo>
                    <a:pt x="1050" y="1073"/>
                    <a:pt x="1050" y="959"/>
                    <a:pt x="1050" y="845"/>
                  </a:cubicBezTo>
                  <a:cubicBezTo>
                    <a:pt x="845" y="662"/>
                    <a:pt x="890" y="343"/>
                    <a:pt x="685" y="138"/>
                  </a:cubicBezTo>
                  <a:cubicBezTo>
                    <a:pt x="598" y="51"/>
                    <a:pt x="511" y="0"/>
                    <a:pt x="432" y="0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" name="Google Shape;1380;p39"/>
            <p:cNvSpPr/>
            <p:nvPr/>
          </p:nvSpPr>
          <p:spPr>
            <a:xfrm rot="-799569">
              <a:off x="1380119" y="2225980"/>
              <a:ext cx="120428" cy="711344"/>
            </a:xfrm>
            <a:custGeom>
              <a:avLst/>
              <a:gdLst/>
              <a:ahLst/>
              <a:cxnLst/>
              <a:rect l="l" t="t" r="r" b="b"/>
              <a:pathLst>
                <a:path w="4817" h="28453" extrusionOk="0">
                  <a:moveTo>
                    <a:pt x="4497" y="1"/>
                  </a:moveTo>
                  <a:cubicBezTo>
                    <a:pt x="4337" y="69"/>
                    <a:pt x="4178" y="115"/>
                    <a:pt x="4018" y="183"/>
                  </a:cubicBezTo>
                  <a:cubicBezTo>
                    <a:pt x="3721" y="708"/>
                    <a:pt x="3607" y="1279"/>
                    <a:pt x="3516" y="1872"/>
                  </a:cubicBezTo>
                  <a:cubicBezTo>
                    <a:pt x="3356" y="2968"/>
                    <a:pt x="3287" y="4086"/>
                    <a:pt x="3082" y="5159"/>
                  </a:cubicBezTo>
                  <a:cubicBezTo>
                    <a:pt x="2945" y="6278"/>
                    <a:pt x="2717" y="7396"/>
                    <a:pt x="2648" y="8514"/>
                  </a:cubicBezTo>
                  <a:cubicBezTo>
                    <a:pt x="2671" y="8971"/>
                    <a:pt x="2489" y="9405"/>
                    <a:pt x="2466" y="9838"/>
                  </a:cubicBezTo>
                  <a:cubicBezTo>
                    <a:pt x="2352" y="10614"/>
                    <a:pt x="2329" y="11390"/>
                    <a:pt x="2192" y="12166"/>
                  </a:cubicBezTo>
                  <a:cubicBezTo>
                    <a:pt x="2169" y="12258"/>
                    <a:pt x="2146" y="12349"/>
                    <a:pt x="2146" y="12440"/>
                  </a:cubicBezTo>
                  <a:cubicBezTo>
                    <a:pt x="2032" y="13239"/>
                    <a:pt x="1918" y="14038"/>
                    <a:pt x="1781" y="14837"/>
                  </a:cubicBezTo>
                  <a:cubicBezTo>
                    <a:pt x="1758" y="15065"/>
                    <a:pt x="1758" y="15271"/>
                    <a:pt x="1781" y="15499"/>
                  </a:cubicBezTo>
                  <a:cubicBezTo>
                    <a:pt x="1781" y="15659"/>
                    <a:pt x="1758" y="15819"/>
                    <a:pt x="1713" y="15978"/>
                  </a:cubicBezTo>
                  <a:cubicBezTo>
                    <a:pt x="1690" y="16047"/>
                    <a:pt x="1644" y="16138"/>
                    <a:pt x="1644" y="16207"/>
                  </a:cubicBezTo>
                  <a:cubicBezTo>
                    <a:pt x="1621" y="16298"/>
                    <a:pt x="1598" y="16366"/>
                    <a:pt x="1598" y="16458"/>
                  </a:cubicBezTo>
                  <a:cubicBezTo>
                    <a:pt x="1507" y="17051"/>
                    <a:pt x="1393" y="17645"/>
                    <a:pt x="1370" y="18261"/>
                  </a:cubicBezTo>
                  <a:cubicBezTo>
                    <a:pt x="1096" y="19813"/>
                    <a:pt x="1005" y="21388"/>
                    <a:pt x="685" y="22940"/>
                  </a:cubicBezTo>
                  <a:cubicBezTo>
                    <a:pt x="617" y="23442"/>
                    <a:pt x="571" y="23967"/>
                    <a:pt x="526" y="24469"/>
                  </a:cubicBezTo>
                  <a:cubicBezTo>
                    <a:pt x="411" y="25656"/>
                    <a:pt x="1" y="26820"/>
                    <a:pt x="160" y="28030"/>
                  </a:cubicBezTo>
                  <a:cubicBezTo>
                    <a:pt x="183" y="28121"/>
                    <a:pt x="229" y="28213"/>
                    <a:pt x="275" y="28304"/>
                  </a:cubicBezTo>
                  <a:cubicBezTo>
                    <a:pt x="343" y="28372"/>
                    <a:pt x="434" y="28418"/>
                    <a:pt x="526" y="28441"/>
                  </a:cubicBezTo>
                  <a:cubicBezTo>
                    <a:pt x="589" y="28448"/>
                    <a:pt x="653" y="28453"/>
                    <a:pt x="715" y="28453"/>
                  </a:cubicBezTo>
                  <a:cubicBezTo>
                    <a:pt x="854" y="28453"/>
                    <a:pt x="986" y="28428"/>
                    <a:pt x="1096" y="28350"/>
                  </a:cubicBezTo>
                  <a:cubicBezTo>
                    <a:pt x="1165" y="28281"/>
                    <a:pt x="1233" y="28190"/>
                    <a:pt x="1256" y="28099"/>
                  </a:cubicBezTo>
                  <a:cubicBezTo>
                    <a:pt x="1279" y="28007"/>
                    <a:pt x="1302" y="27893"/>
                    <a:pt x="1302" y="27802"/>
                  </a:cubicBezTo>
                  <a:cubicBezTo>
                    <a:pt x="1576" y="25999"/>
                    <a:pt x="1735" y="24173"/>
                    <a:pt x="2055" y="22369"/>
                  </a:cubicBezTo>
                  <a:cubicBezTo>
                    <a:pt x="2055" y="22164"/>
                    <a:pt x="2055" y="21981"/>
                    <a:pt x="2055" y="21776"/>
                  </a:cubicBezTo>
                  <a:cubicBezTo>
                    <a:pt x="2032" y="21548"/>
                    <a:pt x="2101" y="21319"/>
                    <a:pt x="2146" y="21114"/>
                  </a:cubicBezTo>
                  <a:cubicBezTo>
                    <a:pt x="2192" y="20909"/>
                    <a:pt x="2237" y="20726"/>
                    <a:pt x="2237" y="20543"/>
                  </a:cubicBezTo>
                  <a:cubicBezTo>
                    <a:pt x="2420" y="19767"/>
                    <a:pt x="2352" y="18991"/>
                    <a:pt x="2534" y="18215"/>
                  </a:cubicBezTo>
                  <a:cubicBezTo>
                    <a:pt x="2603" y="17690"/>
                    <a:pt x="2671" y="17142"/>
                    <a:pt x="2762" y="16595"/>
                  </a:cubicBezTo>
                  <a:cubicBezTo>
                    <a:pt x="2785" y="15955"/>
                    <a:pt x="2831" y="15316"/>
                    <a:pt x="2968" y="14677"/>
                  </a:cubicBezTo>
                  <a:cubicBezTo>
                    <a:pt x="2945" y="14403"/>
                    <a:pt x="3059" y="14107"/>
                    <a:pt x="3105" y="13833"/>
                  </a:cubicBezTo>
                  <a:cubicBezTo>
                    <a:pt x="3151" y="13125"/>
                    <a:pt x="3287" y="12418"/>
                    <a:pt x="3424" y="11733"/>
                  </a:cubicBezTo>
                  <a:cubicBezTo>
                    <a:pt x="3493" y="11459"/>
                    <a:pt x="3493" y="11185"/>
                    <a:pt x="3493" y="10911"/>
                  </a:cubicBezTo>
                  <a:cubicBezTo>
                    <a:pt x="3493" y="10820"/>
                    <a:pt x="3493" y="10728"/>
                    <a:pt x="3493" y="10637"/>
                  </a:cubicBezTo>
                  <a:cubicBezTo>
                    <a:pt x="3493" y="10523"/>
                    <a:pt x="3493" y="10386"/>
                    <a:pt x="3470" y="10272"/>
                  </a:cubicBezTo>
                  <a:cubicBezTo>
                    <a:pt x="3470" y="10044"/>
                    <a:pt x="3516" y="9861"/>
                    <a:pt x="3584" y="9656"/>
                  </a:cubicBezTo>
                  <a:cubicBezTo>
                    <a:pt x="3607" y="9587"/>
                    <a:pt x="3630" y="9496"/>
                    <a:pt x="3653" y="9427"/>
                  </a:cubicBezTo>
                  <a:cubicBezTo>
                    <a:pt x="3675" y="8902"/>
                    <a:pt x="3698" y="8400"/>
                    <a:pt x="3835" y="7898"/>
                  </a:cubicBezTo>
                  <a:cubicBezTo>
                    <a:pt x="3858" y="7807"/>
                    <a:pt x="3858" y="7716"/>
                    <a:pt x="3858" y="7624"/>
                  </a:cubicBezTo>
                  <a:cubicBezTo>
                    <a:pt x="3858" y="7305"/>
                    <a:pt x="3881" y="7008"/>
                    <a:pt x="3995" y="6711"/>
                  </a:cubicBezTo>
                  <a:cubicBezTo>
                    <a:pt x="4018" y="6620"/>
                    <a:pt x="4041" y="6529"/>
                    <a:pt x="4041" y="6437"/>
                  </a:cubicBezTo>
                  <a:cubicBezTo>
                    <a:pt x="4269" y="4771"/>
                    <a:pt x="4497" y="3128"/>
                    <a:pt x="4725" y="1461"/>
                  </a:cubicBezTo>
                  <a:cubicBezTo>
                    <a:pt x="4748" y="1370"/>
                    <a:pt x="4771" y="1279"/>
                    <a:pt x="4771" y="1165"/>
                  </a:cubicBezTo>
                  <a:cubicBezTo>
                    <a:pt x="4771" y="754"/>
                    <a:pt x="4817" y="343"/>
                    <a:pt x="4497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" name="Google Shape;1381;p39"/>
            <p:cNvSpPr/>
            <p:nvPr/>
          </p:nvSpPr>
          <p:spPr>
            <a:xfrm rot="-799569">
              <a:off x="1368310" y="1999629"/>
              <a:ext cx="46701" cy="210431"/>
            </a:xfrm>
            <a:custGeom>
              <a:avLst/>
              <a:gdLst/>
              <a:ahLst/>
              <a:cxnLst/>
              <a:rect l="l" t="t" r="r" b="b"/>
              <a:pathLst>
                <a:path w="1868" h="8417" extrusionOk="0">
                  <a:moveTo>
                    <a:pt x="1431" y="1"/>
                  </a:moveTo>
                  <a:cubicBezTo>
                    <a:pt x="1397" y="1"/>
                    <a:pt x="1360" y="18"/>
                    <a:pt x="1320" y="65"/>
                  </a:cubicBezTo>
                  <a:cubicBezTo>
                    <a:pt x="1206" y="156"/>
                    <a:pt x="1160" y="270"/>
                    <a:pt x="1137" y="407"/>
                  </a:cubicBezTo>
                  <a:cubicBezTo>
                    <a:pt x="1137" y="476"/>
                    <a:pt x="1137" y="521"/>
                    <a:pt x="1115" y="590"/>
                  </a:cubicBezTo>
                  <a:cubicBezTo>
                    <a:pt x="1001" y="1206"/>
                    <a:pt x="886" y="1822"/>
                    <a:pt x="795" y="2439"/>
                  </a:cubicBezTo>
                  <a:cubicBezTo>
                    <a:pt x="772" y="2553"/>
                    <a:pt x="749" y="2667"/>
                    <a:pt x="727" y="2758"/>
                  </a:cubicBezTo>
                  <a:cubicBezTo>
                    <a:pt x="886" y="3512"/>
                    <a:pt x="612" y="4242"/>
                    <a:pt x="544" y="4972"/>
                  </a:cubicBezTo>
                  <a:cubicBezTo>
                    <a:pt x="453" y="5087"/>
                    <a:pt x="453" y="5201"/>
                    <a:pt x="544" y="5338"/>
                  </a:cubicBezTo>
                  <a:cubicBezTo>
                    <a:pt x="430" y="5954"/>
                    <a:pt x="453" y="6593"/>
                    <a:pt x="224" y="7186"/>
                  </a:cubicBezTo>
                  <a:cubicBezTo>
                    <a:pt x="202" y="7301"/>
                    <a:pt x="202" y="7415"/>
                    <a:pt x="179" y="7529"/>
                  </a:cubicBezTo>
                  <a:cubicBezTo>
                    <a:pt x="179" y="7643"/>
                    <a:pt x="202" y="7757"/>
                    <a:pt x="156" y="7871"/>
                  </a:cubicBezTo>
                  <a:cubicBezTo>
                    <a:pt x="0" y="8321"/>
                    <a:pt x="160" y="8417"/>
                    <a:pt x="425" y="8417"/>
                  </a:cubicBezTo>
                  <a:cubicBezTo>
                    <a:pt x="509" y="8417"/>
                    <a:pt x="605" y="8407"/>
                    <a:pt x="704" y="8396"/>
                  </a:cubicBezTo>
                  <a:cubicBezTo>
                    <a:pt x="864" y="8054"/>
                    <a:pt x="932" y="7711"/>
                    <a:pt x="932" y="7346"/>
                  </a:cubicBezTo>
                  <a:cubicBezTo>
                    <a:pt x="932" y="7027"/>
                    <a:pt x="909" y="6684"/>
                    <a:pt x="1092" y="6388"/>
                  </a:cubicBezTo>
                  <a:cubicBezTo>
                    <a:pt x="1092" y="6228"/>
                    <a:pt x="1115" y="6045"/>
                    <a:pt x="1115" y="5885"/>
                  </a:cubicBezTo>
                  <a:cubicBezTo>
                    <a:pt x="1229" y="5726"/>
                    <a:pt x="1274" y="5543"/>
                    <a:pt x="1297" y="5360"/>
                  </a:cubicBezTo>
                  <a:cubicBezTo>
                    <a:pt x="1411" y="4972"/>
                    <a:pt x="1389" y="4584"/>
                    <a:pt x="1389" y="4173"/>
                  </a:cubicBezTo>
                  <a:cubicBezTo>
                    <a:pt x="1389" y="4014"/>
                    <a:pt x="1343" y="3831"/>
                    <a:pt x="1480" y="3671"/>
                  </a:cubicBezTo>
                  <a:cubicBezTo>
                    <a:pt x="1457" y="3626"/>
                    <a:pt x="1457" y="3580"/>
                    <a:pt x="1457" y="3534"/>
                  </a:cubicBezTo>
                  <a:cubicBezTo>
                    <a:pt x="1389" y="3397"/>
                    <a:pt x="1366" y="3260"/>
                    <a:pt x="1480" y="3146"/>
                  </a:cubicBezTo>
                  <a:lnTo>
                    <a:pt x="1480" y="3124"/>
                  </a:lnTo>
                  <a:cubicBezTo>
                    <a:pt x="1526" y="2713"/>
                    <a:pt x="1411" y="2256"/>
                    <a:pt x="1640" y="1845"/>
                  </a:cubicBezTo>
                  <a:cubicBezTo>
                    <a:pt x="1640" y="1777"/>
                    <a:pt x="1640" y="1731"/>
                    <a:pt x="1662" y="1686"/>
                  </a:cubicBezTo>
                  <a:cubicBezTo>
                    <a:pt x="1617" y="1229"/>
                    <a:pt x="1845" y="818"/>
                    <a:pt x="1868" y="384"/>
                  </a:cubicBezTo>
                  <a:cubicBezTo>
                    <a:pt x="1845" y="339"/>
                    <a:pt x="1845" y="293"/>
                    <a:pt x="1822" y="248"/>
                  </a:cubicBezTo>
                  <a:cubicBezTo>
                    <a:pt x="1777" y="179"/>
                    <a:pt x="1731" y="133"/>
                    <a:pt x="1662" y="133"/>
                  </a:cubicBezTo>
                  <a:cubicBezTo>
                    <a:pt x="1582" y="101"/>
                    <a:pt x="1513" y="1"/>
                    <a:pt x="1431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" name="Google Shape;1382;p39"/>
            <p:cNvSpPr/>
            <p:nvPr/>
          </p:nvSpPr>
          <p:spPr>
            <a:xfrm rot="-799569">
              <a:off x="1376540" y="2001316"/>
              <a:ext cx="600" cy="575"/>
            </a:xfrm>
            <a:custGeom>
              <a:avLst/>
              <a:gdLst/>
              <a:ahLst/>
              <a:cxnLst/>
              <a:rect l="l" t="t" r="r" b="b"/>
              <a:pathLst>
                <a:path w="24" h="23" extrusionOk="0">
                  <a:moveTo>
                    <a:pt x="23" y="0"/>
                  </a:moveTo>
                  <a:lnTo>
                    <a:pt x="0" y="23"/>
                  </a:lnTo>
                  <a:lnTo>
                    <a:pt x="23" y="23"/>
                  </a:lnTo>
                  <a:cubicBezTo>
                    <a:pt x="23" y="23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" name="Google Shape;1383;p39"/>
            <p:cNvSpPr/>
            <p:nvPr/>
          </p:nvSpPr>
          <p:spPr>
            <a:xfrm rot="-799569">
              <a:off x="1383468" y="1883112"/>
              <a:ext cx="32001" cy="24551"/>
            </a:xfrm>
            <a:custGeom>
              <a:avLst/>
              <a:gdLst/>
              <a:ahLst/>
              <a:cxnLst/>
              <a:rect l="l" t="t" r="r" b="b"/>
              <a:pathLst>
                <a:path w="1280" h="982" extrusionOk="0">
                  <a:moveTo>
                    <a:pt x="591" y="1"/>
                  </a:moveTo>
                  <a:cubicBezTo>
                    <a:pt x="370" y="1"/>
                    <a:pt x="182" y="99"/>
                    <a:pt x="92" y="297"/>
                  </a:cubicBezTo>
                  <a:cubicBezTo>
                    <a:pt x="1" y="570"/>
                    <a:pt x="320" y="685"/>
                    <a:pt x="457" y="867"/>
                  </a:cubicBezTo>
                  <a:cubicBezTo>
                    <a:pt x="503" y="913"/>
                    <a:pt x="549" y="936"/>
                    <a:pt x="594" y="981"/>
                  </a:cubicBezTo>
                  <a:cubicBezTo>
                    <a:pt x="777" y="913"/>
                    <a:pt x="959" y="844"/>
                    <a:pt x="1165" y="799"/>
                  </a:cubicBezTo>
                  <a:cubicBezTo>
                    <a:pt x="1188" y="753"/>
                    <a:pt x="1211" y="730"/>
                    <a:pt x="1233" y="707"/>
                  </a:cubicBezTo>
                  <a:cubicBezTo>
                    <a:pt x="1279" y="593"/>
                    <a:pt x="1256" y="479"/>
                    <a:pt x="1211" y="365"/>
                  </a:cubicBezTo>
                  <a:cubicBezTo>
                    <a:pt x="1119" y="182"/>
                    <a:pt x="937" y="114"/>
                    <a:pt x="777" y="23"/>
                  </a:cubicBezTo>
                  <a:cubicBezTo>
                    <a:pt x="713" y="8"/>
                    <a:pt x="651" y="1"/>
                    <a:pt x="591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" name="Google Shape;1384;p39"/>
            <p:cNvSpPr/>
            <p:nvPr/>
          </p:nvSpPr>
          <p:spPr>
            <a:xfrm rot="-799569">
              <a:off x="1371299" y="1903486"/>
              <a:ext cx="22851" cy="25726"/>
            </a:xfrm>
            <a:custGeom>
              <a:avLst/>
              <a:gdLst/>
              <a:ahLst/>
              <a:cxnLst/>
              <a:rect l="l" t="t" r="r" b="b"/>
              <a:pathLst>
                <a:path w="914" h="1029" extrusionOk="0">
                  <a:moveTo>
                    <a:pt x="1" y="1"/>
                  </a:moveTo>
                  <a:lnTo>
                    <a:pt x="1" y="1"/>
                  </a:lnTo>
                  <a:cubicBezTo>
                    <a:pt x="161" y="480"/>
                    <a:pt x="92" y="960"/>
                    <a:pt x="708" y="1028"/>
                  </a:cubicBezTo>
                  <a:cubicBezTo>
                    <a:pt x="777" y="891"/>
                    <a:pt x="845" y="777"/>
                    <a:pt x="914" y="663"/>
                  </a:cubicBezTo>
                  <a:cubicBezTo>
                    <a:pt x="686" y="412"/>
                    <a:pt x="526" y="92"/>
                    <a:pt x="1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9" name="Google Shape;1385;p39"/>
            <p:cNvSpPr/>
            <p:nvPr/>
          </p:nvSpPr>
          <p:spPr>
            <a:xfrm rot="-799569">
              <a:off x="1380666" y="1638095"/>
              <a:ext cx="316159" cy="214981"/>
            </a:xfrm>
            <a:custGeom>
              <a:avLst/>
              <a:gdLst/>
              <a:ahLst/>
              <a:cxnLst/>
              <a:rect l="l" t="t" r="r" b="b"/>
              <a:pathLst>
                <a:path w="12646" h="8599" extrusionOk="0">
                  <a:moveTo>
                    <a:pt x="12052" y="1"/>
                  </a:moveTo>
                  <a:cubicBezTo>
                    <a:pt x="11687" y="229"/>
                    <a:pt x="11322" y="457"/>
                    <a:pt x="10979" y="686"/>
                  </a:cubicBezTo>
                  <a:cubicBezTo>
                    <a:pt x="10431" y="845"/>
                    <a:pt x="10021" y="1233"/>
                    <a:pt x="9541" y="1530"/>
                  </a:cubicBezTo>
                  <a:cubicBezTo>
                    <a:pt x="9313" y="1621"/>
                    <a:pt x="9130" y="1758"/>
                    <a:pt x="8948" y="1895"/>
                  </a:cubicBezTo>
                  <a:cubicBezTo>
                    <a:pt x="8788" y="1987"/>
                    <a:pt x="8605" y="2078"/>
                    <a:pt x="8446" y="2169"/>
                  </a:cubicBezTo>
                  <a:cubicBezTo>
                    <a:pt x="8331" y="2260"/>
                    <a:pt x="8217" y="2352"/>
                    <a:pt x="8103" y="2466"/>
                  </a:cubicBezTo>
                  <a:cubicBezTo>
                    <a:pt x="8103" y="2489"/>
                    <a:pt x="8080" y="2534"/>
                    <a:pt x="8080" y="2557"/>
                  </a:cubicBezTo>
                  <a:cubicBezTo>
                    <a:pt x="7601" y="3059"/>
                    <a:pt x="7030" y="3356"/>
                    <a:pt x="6414" y="3607"/>
                  </a:cubicBezTo>
                  <a:cubicBezTo>
                    <a:pt x="6310" y="3670"/>
                    <a:pt x="6206" y="3770"/>
                    <a:pt x="6085" y="3770"/>
                  </a:cubicBezTo>
                  <a:cubicBezTo>
                    <a:pt x="6073" y="3770"/>
                    <a:pt x="6061" y="3769"/>
                    <a:pt x="6049" y="3767"/>
                  </a:cubicBezTo>
                  <a:cubicBezTo>
                    <a:pt x="6049" y="3767"/>
                    <a:pt x="6003" y="3790"/>
                    <a:pt x="6003" y="3790"/>
                  </a:cubicBezTo>
                  <a:cubicBezTo>
                    <a:pt x="5912" y="3927"/>
                    <a:pt x="5752" y="4018"/>
                    <a:pt x="5661" y="4155"/>
                  </a:cubicBezTo>
                  <a:cubicBezTo>
                    <a:pt x="5045" y="4634"/>
                    <a:pt x="4428" y="5159"/>
                    <a:pt x="3698" y="5456"/>
                  </a:cubicBezTo>
                  <a:cubicBezTo>
                    <a:pt x="3378" y="5776"/>
                    <a:pt x="2990" y="5981"/>
                    <a:pt x="2602" y="6209"/>
                  </a:cubicBezTo>
                  <a:cubicBezTo>
                    <a:pt x="1963" y="6643"/>
                    <a:pt x="1301" y="7077"/>
                    <a:pt x="662" y="7510"/>
                  </a:cubicBezTo>
                  <a:cubicBezTo>
                    <a:pt x="388" y="7693"/>
                    <a:pt x="69" y="7830"/>
                    <a:pt x="0" y="8195"/>
                  </a:cubicBezTo>
                  <a:cubicBezTo>
                    <a:pt x="147" y="8489"/>
                    <a:pt x="334" y="8599"/>
                    <a:pt x="542" y="8599"/>
                  </a:cubicBezTo>
                  <a:cubicBezTo>
                    <a:pt x="722" y="8599"/>
                    <a:pt x="918" y="8517"/>
                    <a:pt x="1119" y="8400"/>
                  </a:cubicBezTo>
                  <a:cubicBezTo>
                    <a:pt x="1233" y="8195"/>
                    <a:pt x="1461" y="8104"/>
                    <a:pt x="1621" y="7990"/>
                  </a:cubicBezTo>
                  <a:cubicBezTo>
                    <a:pt x="1758" y="7784"/>
                    <a:pt x="1963" y="7670"/>
                    <a:pt x="2169" y="7602"/>
                  </a:cubicBezTo>
                  <a:cubicBezTo>
                    <a:pt x="2374" y="7487"/>
                    <a:pt x="2557" y="7373"/>
                    <a:pt x="2739" y="7236"/>
                  </a:cubicBezTo>
                  <a:cubicBezTo>
                    <a:pt x="2808" y="7191"/>
                    <a:pt x="2853" y="7145"/>
                    <a:pt x="2922" y="7077"/>
                  </a:cubicBezTo>
                  <a:cubicBezTo>
                    <a:pt x="2990" y="7031"/>
                    <a:pt x="3059" y="6985"/>
                    <a:pt x="3127" y="6940"/>
                  </a:cubicBezTo>
                  <a:lnTo>
                    <a:pt x="3470" y="6734"/>
                  </a:lnTo>
                  <a:cubicBezTo>
                    <a:pt x="3538" y="6666"/>
                    <a:pt x="3584" y="6643"/>
                    <a:pt x="3652" y="6597"/>
                  </a:cubicBezTo>
                  <a:cubicBezTo>
                    <a:pt x="4748" y="5890"/>
                    <a:pt x="5752" y="5068"/>
                    <a:pt x="6939" y="4520"/>
                  </a:cubicBezTo>
                  <a:cubicBezTo>
                    <a:pt x="7008" y="4383"/>
                    <a:pt x="7122" y="4360"/>
                    <a:pt x="7259" y="4338"/>
                  </a:cubicBezTo>
                  <a:cubicBezTo>
                    <a:pt x="7373" y="4315"/>
                    <a:pt x="7441" y="4246"/>
                    <a:pt x="7487" y="4132"/>
                  </a:cubicBezTo>
                  <a:cubicBezTo>
                    <a:pt x="7715" y="3813"/>
                    <a:pt x="8035" y="3653"/>
                    <a:pt x="8423" y="3607"/>
                  </a:cubicBezTo>
                  <a:cubicBezTo>
                    <a:pt x="8537" y="3425"/>
                    <a:pt x="8720" y="3288"/>
                    <a:pt x="8948" y="3219"/>
                  </a:cubicBezTo>
                  <a:cubicBezTo>
                    <a:pt x="9267" y="2922"/>
                    <a:pt x="9610" y="2626"/>
                    <a:pt x="10066" y="2557"/>
                  </a:cubicBezTo>
                  <a:cubicBezTo>
                    <a:pt x="10112" y="2512"/>
                    <a:pt x="10158" y="2512"/>
                    <a:pt x="10226" y="2512"/>
                  </a:cubicBezTo>
                  <a:lnTo>
                    <a:pt x="10340" y="2512"/>
                  </a:lnTo>
                  <a:cubicBezTo>
                    <a:pt x="10409" y="2489"/>
                    <a:pt x="10477" y="2443"/>
                    <a:pt x="10523" y="2397"/>
                  </a:cubicBezTo>
                  <a:cubicBezTo>
                    <a:pt x="10614" y="2329"/>
                    <a:pt x="10705" y="2260"/>
                    <a:pt x="10797" y="2192"/>
                  </a:cubicBezTo>
                  <a:cubicBezTo>
                    <a:pt x="11093" y="2078"/>
                    <a:pt x="11344" y="1918"/>
                    <a:pt x="11527" y="1644"/>
                  </a:cubicBezTo>
                  <a:cubicBezTo>
                    <a:pt x="11641" y="1576"/>
                    <a:pt x="11778" y="1530"/>
                    <a:pt x="11892" y="1462"/>
                  </a:cubicBezTo>
                  <a:cubicBezTo>
                    <a:pt x="11915" y="1477"/>
                    <a:pt x="11935" y="1484"/>
                    <a:pt x="11953" y="1484"/>
                  </a:cubicBezTo>
                  <a:cubicBezTo>
                    <a:pt x="11989" y="1484"/>
                    <a:pt x="12014" y="1454"/>
                    <a:pt x="12029" y="1393"/>
                  </a:cubicBezTo>
                  <a:cubicBezTo>
                    <a:pt x="12235" y="1211"/>
                    <a:pt x="12554" y="1188"/>
                    <a:pt x="12645" y="868"/>
                  </a:cubicBezTo>
                  <a:lnTo>
                    <a:pt x="12257" y="161"/>
                  </a:lnTo>
                  <a:cubicBezTo>
                    <a:pt x="12189" y="92"/>
                    <a:pt x="12120" y="46"/>
                    <a:pt x="12052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" name="Google Shape;1386;p39"/>
            <p:cNvSpPr/>
            <p:nvPr/>
          </p:nvSpPr>
          <p:spPr>
            <a:xfrm rot="-799569">
              <a:off x="1789302" y="3375105"/>
              <a:ext cx="224856" cy="196905"/>
            </a:xfrm>
            <a:custGeom>
              <a:avLst/>
              <a:gdLst/>
              <a:ahLst/>
              <a:cxnLst/>
              <a:rect l="l" t="t" r="r" b="b"/>
              <a:pathLst>
                <a:path w="8994" h="7876" extrusionOk="0">
                  <a:moveTo>
                    <a:pt x="2739" y="1347"/>
                  </a:moveTo>
                  <a:cubicBezTo>
                    <a:pt x="2716" y="1439"/>
                    <a:pt x="2648" y="1484"/>
                    <a:pt x="2557" y="1484"/>
                  </a:cubicBezTo>
                  <a:cubicBezTo>
                    <a:pt x="2625" y="1439"/>
                    <a:pt x="2693" y="1416"/>
                    <a:pt x="2739" y="1347"/>
                  </a:cubicBezTo>
                  <a:close/>
                  <a:moveTo>
                    <a:pt x="1598" y="2671"/>
                  </a:moveTo>
                  <a:lnTo>
                    <a:pt x="1598" y="2671"/>
                  </a:lnTo>
                  <a:cubicBezTo>
                    <a:pt x="1575" y="2740"/>
                    <a:pt x="1552" y="2808"/>
                    <a:pt x="1575" y="2877"/>
                  </a:cubicBezTo>
                  <a:cubicBezTo>
                    <a:pt x="1545" y="2861"/>
                    <a:pt x="1514" y="2854"/>
                    <a:pt x="1485" y="2854"/>
                  </a:cubicBezTo>
                  <a:cubicBezTo>
                    <a:pt x="1425" y="2854"/>
                    <a:pt x="1370" y="2884"/>
                    <a:pt x="1324" y="2945"/>
                  </a:cubicBezTo>
                  <a:cubicBezTo>
                    <a:pt x="1278" y="2922"/>
                    <a:pt x="1255" y="2922"/>
                    <a:pt x="1233" y="2899"/>
                  </a:cubicBezTo>
                  <a:cubicBezTo>
                    <a:pt x="1187" y="2899"/>
                    <a:pt x="1164" y="2899"/>
                    <a:pt x="1119" y="2877"/>
                  </a:cubicBezTo>
                  <a:cubicBezTo>
                    <a:pt x="1119" y="2854"/>
                    <a:pt x="1141" y="2831"/>
                    <a:pt x="1141" y="2808"/>
                  </a:cubicBezTo>
                  <a:cubicBezTo>
                    <a:pt x="1164" y="2808"/>
                    <a:pt x="1187" y="2785"/>
                    <a:pt x="1210" y="2785"/>
                  </a:cubicBezTo>
                  <a:cubicBezTo>
                    <a:pt x="1347" y="2762"/>
                    <a:pt x="1484" y="2740"/>
                    <a:pt x="1598" y="2671"/>
                  </a:cubicBezTo>
                  <a:close/>
                  <a:moveTo>
                    <a:pt x="7464" y="2968"/>
                  </a:moveTo>
                  <a:cubicBezTo>
                    <a:pt x="7464" y="2991"/>
                    <a:pt x="7464" y="2991"/>
                    <a:pt x="7464" y="2991"/>
                  </a:cubicBezTo>
                  <a:cubicBezTo>
                    <a:pt x="7464" y="3013"/>
                    <a:pt x="7464" y="3036"/>
                    <a:pt x="7441" y="3036"/>
                  </a:cubicBezTo>
                  <a:cubicBezTo>
                    <a:pt x="7441" y="3105"/>
                    <a:pt x="7464" y="3173"/>
                    <a:pt x="7487" y="3242"/>
                  </a:cubicBezTo>
                  <a:cubicBezTo>
                    <a:pt x="7418" y="3287"/>
                    <a:pt x="7350" y="3310"/>
                    <a:pt x="7281" y="3356"/>
                  </a:cubicBezTo>
                  <a:cubicBezTo>
                    <a:pt x="7281" y="3287"/>
                    <a:pt x="7281" y="3219"/>
                    <a:pt x="7281" y="3150"/>
                  </a:cubicBezTo>
                  <a:cubicBezTo>
                    <a:pt x="7373" y="3150"/>
                    <a:pt x="7418" y="3059"/>
                    <a:pt x="7464" y="2968"/>
                  </a:cubicBezTo>
                  <a:close/>
                  <a:moveTo>
                    <a:pt x="6140" y="4360"/>
                  </a:moveTo>
                  <a:cubicBezTo>
                    <a:pt x="6140" y="4497"/>
                    <a:pt x="6117" y="4657"/>
                    <a:pt x="6231" y="4771"/>
                  </a:cubicBezTo>
                  <a:lnTo>
                    <a:pt x="6209" y="4771"/>
                  </a:lnTo>
                  <a:cubicBezTo>
                    <a:pt x="6049" y="4771"/>
                    <a:pt x="5912" y="4725"/>
                    <a:pt x="5821" y="4588"/>
                  </a:cubicBezTo>
                  <a:lnTo>
                    <a:pt x="5798" y="4588"/>
                  </a:lnTo>
                  <a:cubicBezTo>
                    <a:pt x="5866" y="4451"/>
                    <a:pt x="6003" y="4406"/>
                    <a:pt x="6140" y="4360"/>
                  </a:cubicBezTo>
                  <a:close/>
                  <a:moveTo>
                    <a:pt x="4781" y="5749"/>
                  </a:moveTo>
                  <a:cubicBezTo>
                    <a:pt x="4818" y="5749"/>
                    <a:pt x="4860" y="5757"/>
                    <a:pt x="4908" y="5775"/>
                  </a:cubicBezTo>
                  <a:cubicBezTo>
                    <a:pt x="4885" y="5798"/>
                    <a:pt x="4885" y="5844"/>
                    <a:pt x="4862" y="5867"/>
                  </a:cubicBezTo>
                  <a:cubicBezTo>
                    <a:pt x="4862" y="5889"/>
                    <a:pt x="4862" y="5889"/>
                    <a:pt x="4885" y="5912"/>
                  </a:cubicBezTo>
                  <a:cubicBezTo>
                    <a:pt x="4771" y="5935"/>
                    <a:pt x="4679" y="5958"/>
                    <a:pt x="4565" y="5958"/>
                  </a:cubicBezTo>
                  <a:cubicBezTo>
                    <a:pt x="4565" y="5935"/>
                    <a:pt x="4542" y="5935"/>
                    <a:pt x="4542" y="5935"/>
                  </a:cubicBezTo>
                  <a:cubicBezTo>
                    <a:pt x="4610" y="5817"/>
                    <a:pt x="4677" y="5749"/>
                    <a:pt x="4781" y="5749"/>
                  </a:cubicBezTo>
                  <a:close/>
                  <a:moveTo>
                    <a:pt x="6825" y="6163"/>
                  </a:moveTo>
                  <a:cubicBezTo>
                    <a:pt x="6825" y="6186"/>
                    <a:pt x="6825" y="6209"/>
                    <a:pt x="6825" y="6232"/>
                  </a:cubicBezTo>
                  <a:lnTo>
                    <a:pt x="6756" y="6232"/>
                  </a:lnTo>
                  <a:cubicBezTo>
                    <a:pt x="6779" y="6209"/>
                    <a:pt x="6802" y="6186"/>
                    <a:pt x="6825" y="6163"/>
                  </a:cubicBezTo>
                  <a:close/>
                  <a:moveTo>
                    <a:pt x="4235" y="36"/>
                  </a:moveTo>
                  <a:cubicBezTo>
                    <a:pt x="3499" y="36"/>
                    <a:pt x="2845" y="285"/>
                    <a:pt x="2191" y="571"/>
                  </a:cubicBezTo>
                  <a:cubicBezTo>
                    <a:pt x="2077" y="662"/>
                    <a:pt x="1780" y="662"/>
                    <a:pt x="2009" y="936"/>
                  </a:cubicBezTo>
                  <a:cubicBezTo>
                    <a:pt x="2009" y="1005"/>
                    <a:pt x="2009" y="1050"/>
                    <a:pt x="2009" y="1119"/>
                  </a:cubicBezTo>
                  <a:lnTo>
                    <a:pt x="2009" y="1484"/>
                  </a:lnTo>
                  <a:cubicBezTo>
                    <a:pt x="1940" y="1530"/>
                    <a:pt x="1895" y="1598"/>
                    <a:pt x="1826" y="1667"/>
                  </a:cubicBezTo>
                  <a:lnTo>
                    <a:pt x="1644" y="1667"/>
                  </a:lnTo>
                  <a:cubicBezTo>
                    <a:pt x="1575" y="1712"/>
                    <a:pt x="1507" y="1781"/>
                    <a:pt x="1461" y="1849"/>
                  </a:cubicBezTo>
                  <a:lnTo>
                    <a:pt x="1096" y="1849"/>
                  </a:lnTo>
                  <a:cubicBezTo>
                    <a:pt x="1032" y="1997"/>
                    <a:pt x="949" y="2126"/>
                    <a:pt x="774" y="2126"/>
                  </a:cubicBezTo>
                  <a:cubicBezTo>
                    <a:pt x="760" y="2126"/>
                    <a:pt x="746" y="2125"/>
                    <a:pt x="730" y="2123"/>
                  </a:cubicBezTo>
                  <a:cubicBezTo>
                    <a:pt x="715" y="2122"/>
                    <a:pt x="701" y="2121"/>
                    <a:pt x="687" y="2121"/>
                  </a:cubicBezTo>
                  <a:cubicBezTo>
                    <a:pt x="512" y="2121"/>
                    <a:pt x="429" y="2249"/>
                    <a:pt x="365" y="2397"/>
                  </a:cubicBezTo>
                  <a:cubicBezTo>
                    <a:pt x="281" y="2360"/>
                    <a:pt x="204" y="2330"/>
                    <a:pt x="143" y="2330"/>
                  </a:cubicBezTo>
                  <a:cubicBezTo>
                    <a:pt x="56" y="2330"/>
                    <a:pt x="0" y="2391"/>
                    <a:pt x="0" y="2580"/>
                  </a:cubicBezTo>
                  <a:lnTo>
                    <a:pt x="571" y="2580"/>
                  </a:lnTo>
                  <a:cubicBezTo>
                    <a:pt x="685" y="2694"/>
                    <a:pt x="799" y="2831"/>
                    <a:pt x="913" y="2945"/>
                  </a:cubicBezTo>
                  <a:lnTo>
                    <a:pt x="936" y="2922"/>
                  </a:lnTo>
                  <a:lnTo>
                    <a:pt x="936" y="2922"/>
                  </a:lnTo>
                  <a:cubicBezTo>
                    <a:pt x="936" y="2945"/>
                    <a:pt x="913" y="2945"/>
                    <a:pt x="913" y="2945"/>
                  </a:cubicBezTo>
                  <a:cubicBezTo>
                    <a:pt x="936" y="3630"/>
                    <a:pt x="1187" y="4292"/>
                    <a:pt x="913" y="4976"/>
                  </a:cubicBezTo>
                  <a:cubicBezTo>
                    <a:pt x="845" y="5022"/>
                    <a:pt x="776" y="5091"/>
                    <a:pt x="708" y="5159"/>
                  </a:cubicBezTo>
                  <a:cubicBezTo>
                    <a:pt x="571" y="5228"/>
                    <a:pt x="548" y="5364"/>
                    <a:pt x="548" y="5501"/>
                  </a:cubicBezTo>
                  <a:cubicBezTo>
                    <a:pt x="616" y="5501"/>
                    <a:pt x="662" y="5501"/>
                    <a:pt x="730" y="5479"/>
                  </a:cubicBezTo>
                  <a:cubicBezTo>
                    <a:pt x="845" y="5501"/>
                    <a:pt x="982" y="5524"/>
                    <a:pt x="1096" y="5547"/>
                  </a:cubicBezTo>
                  <a:cubicBezTo>
                    <a:pt x="1438" y="5981"/>
                    <a:pt x="2032" y="6232"/>
                    <a:pt x="2146" y="6871"/>
                  </a:cubicBezTo>
                  <a:cubicBezTo>
                    <a:pt x="2173" y="6953"/>
                    <a:pt x="2266" y="6970"/>
                    <a:pt x="2366" y="6970"/>
                  </a:cubicBezTo>
                  <a:cubicBezTo>
                    <a:pt x="2432" y="6970"/>
                    <a:pt x="2502" y="6962"/>
                    <a:pt x="2557" y="6962"/>
                  </a:cubicBezTo>
                  <a:cubicBezTo>
                    <a:pt x="2684" y="6922"/>
                    <a:pt x="2803" y="6902"/>
                    <a:pt x="2918" y="6902"/>
                  </a:cubicBezTo>
                  <a:cubicBezTo>
                    <a:pt x="3134" y="6902"/>
                    <a:pt x="3338" y="6973"/>
                    <a:pt x="3561" y="7122"/>
                  </a:cubicBezTo>
                  <a:cubicBezTo>
                    <a:pt x="4017" y="7442"/>
                    <a:pt x="4542" y="7738"/>
                    <a:pt x="5113" y="7875"/>
                  </a:cubicBezTo>
                  <a:cubicBezTo>
                    <a:pt x="5204" y="7556"/>
                    <a:pt x="4885" y="7031"/>
                    <a:pt x="5455" y="6985"/>
                  </a:cubicBezTo>
                  <a:cubicBezTo>
                    <a:pt x="6117" y="6962"/>
                    <a:pt x="6574" y="6551"/>
                    <a:pt x="7122" y="6300"/>
                  </a:cubicBezTo>
                  <a:cubicBezTo>
                    <a:pt x="7190" y="6300"/>
                    <a:pt x="7236" y="6277"/>
                    <a:pt x="7304" y="6232"/>
                  </a:cubicBezTo>
                  <a:cubicBezTo>
                    <a:pt x="7441" y="6209"/>
                    <a:pt x="7647" y="6163"/>
                    <a:pt x="7624" y="6004"/>
                  </a:cubicBezTo>
                  <a:cubicBezTo>
                    <a:pt x="7624" y="5570"/>
                    <a:pt x="7875" y="5319"/>
                    <a:pt x="8172" y="5068"/>
                  </a:cubicBezTo>
                  <a:cubicBezTo>
                    <a:pt x="8354" y="4908"/>
                    <a:pt x="8445" y="4657"/>
                    <a:pt x="8560" y="4429"/>
                  </a:cubicBezTo>
                  <a:cubicBezTo>
                    <a:pt x="8586" y="4446"/>
                    <a:pt x="8612" y="4454"/>
                    <a:pt x="8638" y="4454"/>
                  </a:cubicBezTo>
                  <a:cubicBezTo>
                    <a:pt x="8680" y="4454"/>
                    <a:pt x="8723" y="4434"/>
                    <a:pt x="8765" y="4406"/>
                  </a:cubicBezTo>
                  <a:cubicBezTo>
                    <a:pt x="8788" y="4086"/>
                    <a:pt x="8993" y="3812"/>
                    <a:pt x="8948" y="3493"/>
                  </a:cubicBezTo>
                  <a:cubicBezTo>
                    <a:pt x="8742" y="3128"/>
                    <a:pt x="8765" y="2625"/>
                    <a:pt x="8331" y="2352"/>
                  </a:cubicBezTo>
                  <a:cubicBezTo>
                    <a:pt x="8263" y="2306"/>
                    <a:pt x="8217" y="2146"/>
                    <a:pt x="8217" y="2032"/>
                  </a:cubicBezTo>
                  <a:cubicBezTo>
                    <a:pt x="8263" y="1347"/>
                    <a:pt x="7829" y="1028"/>
                    <a:pt x="7304" y="754"/>
                  </a:cubicBezTo>
                  <a:cubicBezTo>
                    <a:pt x="7283" y="668"/>
                    <a:pt x="7321" y="523"/>
                    <a:pt x="7196" y="523"/>
                  </a:cubicBezTo>
                  <a:cubicBezTo>
                    <a:pt x="7187" y="523"/>
                    <a:pt x="7178" y="524"/>
                    <a:pt x="7167" y="526"/>
                  </a:cubicBezTo>
                  <a:cubicBezTo>
                    <a:pt x="7030" y="526"/>
                    <a:pt x="6985" y="640"/>
                    <a:pt x="6939" y="754"/>
                  </a:cubicBezTo>
                  <a:cubicBezTo>
                    <a:pt x="6780" y="630"/>
                    <a:pt x="6662" y="452"/>
                    <a:pt x="6458" y="452"/>
                  </a:cubicBezTo>
                  <a:cubicBezTo>
                    <a:pt x="6398" y="452"/>
                    <a:pt x="6331" y="467"/>
                    <a:pt x="6254" y="503"/>
                  </a:cubicBezTo>
                  <a:cubicBezTo>
                    <a:pt x="6150" y="555"/>
                    <a:pt x="6028" y="592"/>
                    <a:pt x="5908" y="592"/>
                  </a:cubicBezTo>
                  <a:cubicBezTo>
                    <a:pt x="5764" y="592"/>
                    <a:pt x="5623" y="538"/>
                    <a:pt x="5524" y="389"/>
                  </a:cubicBezTo>
                  <a:cubicBezTo>
                    <a:pt x="5250" y="1"/>
                    <a:pt x="4885" y="69"/>
                    <a:pt x="4497" y="46"/>
                  </a:cubicBezTo>
                  <a:cubicBezTo>
                    <a:pt x="4408" y="39"/>
                    <a:pt x="4321" y="36"/>
                    <a:pt x="4235" y="3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" name="Google Shape;1387;p39"/>
            <p:cNvSpPr/>
            <p:nvPr/>
          </p:nvSpPr>
          <p:spPr>
            <a:xfrm rot="-799569">
              <a:off x="2017637" y="3408149"/>
              <a:ext cx="5175" cy="4900"/>
            </a:xfrm>
            <a:custGeom>
              <a:avLst/>
              <a:gdLst/>
              <a:ahLst/>
              <a:cxnLst/>
              <a:rect l="l" t="t" r="r" b="b"/>
              <a:pathLst>
                <a:path w="207" h="196" extrusionOk="0">
                  <a:moveTo>
                    <a:pt x="120" y="0"/>
                  </a:moveTo>
                  <a:cubicBezTo>
                    <a:pt x="90" y="0"/>
                    <a:pt x="38" y="34"/>
                    <a:pt x="1" y="52"/>
                  </a:cubicBezTo>
                  <a:cubicBezTo>
                    <a:pt x="1" y="98"/>
                    <a:pt x="24" y="189"/>
                    <a:pt x="46" y="189"/>
                  </a:cubicBezTo>
                  <a:cubicBezTo>
                    <a:pt x="55" y="193"/>
                    <a:pt x="65" y="195"/>
                    <a:pt x="75" y="195"/>
                  </a:cubicBezTo>
                  <a:cubicBezTo>
                    <a:pt x="117" y="195"/>
                    <a:pt x="169" y="162"/>
                    <a:pt x="206" y="143"/>
                  </a:cubicBezTo>
                  <a:cubicBezTo>
                    <a:pt x="183" y="98"/>
                    <a:pt x="183" y="29"/>
                    <a:pt x="138" y="6"/>
                  </a:cubicBezTo>
                  <a:cubicBezTo>
                    <a:pt x="133" y="2"/>
                    <a:pt x="127" y="0"/>
                    <a:pt x="120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" name="Google Shape;1388;p39"/>
            <p:cNvSpPr/>
            <p:nvPr/>
          </p:nvSpPr>
          <p:spPr>
            <a:xfrm rot="-799569">
              <a:off x="2006796" y="3421024"/>
              <a:ext cx="1750" cy="1900"/>
            </a:xfrm>
            <a:custGeom>
              <a:avLst/>
              <a:gdLst/>
              <a:ahLst/>
              <a:cxnLst/>
              <a:rect l="l" t="t" r="r" b="b"/>
              <a:pathLst>
                <a:path w="70" h="76" extrusionOk="0">
                  <a:moveTo>
                    <a:pt x="19" y="0"/>
                  </a:moveTo>
                  <a:cubicBezTo>
                    <a:pt x="9" y="0"/>
                    <a:pt x="1" y="11"/>
                    <a:pt x="1" y="30"/>
                  </a:cubicBezTo>
                  <a:cubicBezTo>
                    <a:pt x="1" y="53"/>
                    <a:pt x="46" y="53"/>
                    <a:pt x="69" y="76"/>
                  </a:cubicBezTo>
                  <a:cubicBezTo>
                    <a:pt x="56" y="23"/>
                    <a:pt x="35" y="0"/>
                    <a:pt x="19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" name="Google Shape;1389;p39"/>
            <p:cNvSpPr/>
            <p:nvPr/>
          </p:nvSpPr>
          <p:spPr>
            <a:xfrm rot="-799569">
              <a:off x="1267802" y="3497006"/>
              <a:ext cx="230581" cy="183955"/>
            </a:xfrm>
            <a:custGeom>
              <a:avLst/>
              <a:gdLst/>
              <a:ahLst/>
              <a:cxnLst/>
              <a:rect l="l" t="t" r="r" b="b"/>
              <a:pathLst>
                <a:path w="9223" h="7358" extrusionOk="0">
                  <a:moveTo>
                    <a:pt x="3881" y="1080"/>
                  </a:moveTo>
                  <a:lnTo>
                    <a:pt x="3881" y="1103"/>
                  </a:lnTo>
                  <a:cubicBezTo>
                    <a:pt x="3827" y="1198"/>
                    <a:pt x="3757" y="1228"/>
                    <a:pt x="3686" y="1228"/>
                  </a:cubicBezTo>
                  <a:cubicBezTo>
                    <a:pt x="3636" y="1228"/>
                    <a:pt x="3585" y="1213"/>
                    <a:pt x="3539" y="1195"/>
                  </a:cubicBezTo>
                  <a:cubicBezTo>
                    <a:pt x="3584" y="1172"/>
                    <a:pt x="3653" y="1172"/>
                    <a:pt x="3721" y="1149"/>
                  </a:cubicBezTo>
                  <a:cubicBezTo>
                    <a:pt x="3767" y="1126"/>
                    <a:pt x="3835" y="1103"/>
                    <a:pt x="3881" y="1080"/>
                  </a:cubicBezTo>
                  <a:close/>
                  <a:moveTo>
                    <a:pt x="2237" y="5166"/>
                  </a:moveTo>
                  <a:cubicBezTo>
                    <a:pt x="2215" y="5166"/>
                    <a:pt x="2215" y="5166"/>
                    <a:pt x="2215" y="5189"/>
                  </a:cubicBezTo>
                  <a:cubicBezTo>
                    <a:pt x="2215" y="5166"/>
                    <a:pt x="2215" y="5166"/>
                    <a:pt x="2192" y="5166"/>
                  </a:cubicBezTo>
                  <a:close/>
                  <a:moveTo>
                    <a:pt x="5890" y="5372"/>
                  </a:moveTo>
                  <a:cubicBezTo>
                    <a:pt x="5890" y="5394"/>
                    <a:pt x="5912" y="5417"/>
                    <a:pt x="5935" y="5440"/>
                  </a:cubicBezTo>
                  <a:cubicBezTo>
                    <a:pt x="5912" y="5440"/>
                    <a:pt x="5912" y="5440"/>
                    <a:pt x="5890" y="5463"/>
                  </a:cubicBezTo>
                  <a:cubicBezTo>
                    <a:pt x="5890" y="5417"/>
                    <a:pt x="5890" y="5394"/>
                    <a:pt x="5890" y="5372"/>
                  </a:cubicBezTo>
                  <a:close/>
                  <a:moveTo>
                    <a:pt x="4613" y="0"/>
                  </a:moveTo>
                  <a:cubicBezTo>
                    <a:pt x="4540" y="0"/>
                    <a:pt x="4343" y="155"/>
                    <a:pt x="4200" y="236"/>
                  </a:cubicBezTo>
                  <a:cubicBezTo>
                    <a:pt x="4086" y="510"/>
                    <a:pt x="3812" y="533"/>
                    <a:pt x="3561" y="624"/>
                  </a:cubicBezTo>
                  <a:cubicBezTo>
                    <a:pt x="2785" y="944"/>
                    <a:pt x="1895" y="1080"/>
                    <a:pt x="1461" y="1925"/>
                  </a:cubicBezTo>
                  <a:cubicBezTo>
                    <a:pt x="1530" y="1971"/>
                    <a:pt x="1598" y="2016"/>
                    <a:pt x="1690" y="2085"/>
                  </a:cubicBezTo>
                  <a:cubicBezTo>
                    <a:pt x="1690" y="2130"/>
                    <a:pt x="1690" y="2176"/>
                    <a:pt x="1712" y="2222"/>
                  </a:cubicBezTo>
                  <a:cubicBezTo>
                    <a:pt x="1690" y="2267"/>
                    <a:pt x="1667" y="2313"/>
                    <a:pt x="1667" y="2382"/>
                  </a:cubicBezTo>
                  <a:cubicBezTo>
                    <a:pt x="1510" y="2242"/>
                    <a:pt x="1326" y="2182"/>
                    <a:pt x="1136" y="2182"/>
                  </a:cubicBezTo>
                  <a:cubicBezTo>
                    <a:pt x="1078" y="2182"/>
                    <a:pt x="1019" y="2188"/>
                    <a:pt x="959" y="2199"/>
                  </a:cubicBezTo>
                  <a:cubicBezTo>
                    <a:pt x="936" y="2724"/>
                    <a:pt x="663" y="3112"/>
                    <a:pt x="366" y="3500"/>
                  </a:cubicBezTo>
                  <a:cubicBezTo>
                    <a:pt x="138" y="3523"/>
                    <a:pt x="1" y="3637"/>
                    <a:pt x="1" y="3888"/>
                  </a:cubicBezTo>
                  <a:cubicBezTo>
                    <a:pt x="69" y="4071"/>
                    <a:pt x="138" y="4253"/>
                    <a:pt x="183" y="4436"/>
                  </a:cubicBezTo>
                  <a:cubicBezTo>
                    <a:pt x="297" y="5006"/>
                    <a:pt x="640" y="5463"/>
                    <a:pt x="868" y="5988"/>
                  </a:cubicBezTo>
                  <a:cubicBezTo>
                    <a:pt x="932" y="6073"/>
                    <a:pt x="996" y="6218"/>
                    <a:pt x="1097" y="6218"/>
                  </a:cubicBezTo>
                  <a:cubicBezTo>
                    <a:pt x="1104" y="6218"/>
                    <a:pt x="1112" y="6218"/>
                    <a:pt x="1119" y="6216"/>
                  </a:cubicBezTo>
                  <a:cubicBezTo>
                    <a:pt x="1179" y="6200"/>
                    <a:pt x="1232" y="6192"/>
                    <a:pt x="1280" y="6192"/>
                  </a:cubicBezTo>
                  <a:cubicBezTo>
                    <a:pt x="1565" y="6192"/>
                    <a:pt x="1677" y="6451"/>
                    <a:pt x="1872" y="6627"/>
                  </a:cubicBezTo>
                  <a:cubicBezTo>
                    <a:pt x="2100" y="6873"/>
                    <a:pt x="2390" y="7010"/>
                    <a:pt x="2717" y="7010"/>
                  </a:cubicBezTo>
                  <a:cubicBezTo>
                    <a:pt x="2784" y="7010"/>
                    <a:pt x="2852" y="7004"/>
                    <a:pt x="2922" y="6992"/>
                  </a:cubicBezTo>
                  <a:cubicBezTo>
                    <a:pt x="2922" y="6878"/>
                    <a:pt x="2922" y="6741"/>
                    <a:pt x="2922" y="6627"/>
                  </a:cubicBezTo>
                  <a:lnTo>
                    <a:pt x="3470" y="6627"/>
                  </a:lnTo>
                  <a:cubicBezTo>
                    <a:pt x="4064" y="6924"/>
                    <a:pt x="4748" y="6992"/>
                    <a:pt x="5365" y="7243"/>
                  </a:cubicBezTo>
                  <a:cubicBezTo>
                    <a:pt x="5432" y="7269"/>
                    <a:pt x="5505" y="7277"/>
                    <a:pt x="5581" y="7277"/>
                  </a:cubicBezTo>
                  <a:cubicBezTo>
                    <a:pt x="5718" y="7277"/>
                    <a:pt x="5865" y="7251"/>
                    <a:pt x="6011" y="7251"/>
                  </a:cubicBezTo>
                  <a:cubicBezTo>
                    <a:pt x="6143" y="7251"/>
                    <a:pt x="6274" y="7273"/>
                    <a:pt x="6392" y="7357"/>
                  </a:cubicBezTo>
                  <a:cubicBezTo>
                    <a:pt x="6415" y="7152"/>
                    <a:pt x="6506" y="7038"/>
                    <a:pt x="6711" y="6969"/>
                  </a:cubicBezTo>
                  <a:cubicBezTo>
                    <a:pt x="7464" y="6718"/>
                    <a:pt x="7898" y="6148"/>
                    <a:pt x="8104" y="5440"/>
                  </a:cubicBezTo>
                  <a:cubicBezTo>
                    <a:pt x="8172" y="5189"/>
                    <a:pt x="8263" y="4984"/>
                    <a:pt x="8446" y="4847"/>
                  </a:cubicBezTo>
                  <a:cubicBezTo>
                    <a:pt x="9222" y="4253"/>
                    <a:pt x="9154" y="3546"/>
                    <a:pt x="8766" y="2770"/>
                  </a:cubicBezTo>
                  <a:cubicBezTo>
                    <a:pt x="8651" y="2770"/>
                    <a:pt x="8514" y="2770"/>
                    <a:pt x="8469" y="2633"/>
                  </a:cubicBezTo>
                  <a:cubicBezTo>
                    <a:pt x="8081" y="1674"/>
                    <a:pt x="7305" y="1172"/>
                    <a:pt x="6415" y="784"/>
                  </a:cubicBezTo>
                  <a:cubicBezTo>
                    <a:pt x="6392" y="738"/>
                    <a:pt x="6392" y="670"/>
                    <a:pt x="6369" y="624"/>
                  </a:cubicBezTo>
                  <a:lnTo>
                    <a:pt x="6026" y="624"/>
                  </a:lnTo>
                  <a:cubicBezTo>
                    <a:pt x="5981" y="738"/>
                    <a:pt x="6049" y="852"/>
                    <a:pt x="6026" y="989"/>
                  </a:cubicBezTo>
                  <a:cubicBezTo>
                    <a:pt x="5958" y="921"/>
                    <a:pt x="5912" y="875"/>
                    <a:pt x="5844" y="807"/>
                  </a:cubicBezTo>
                  <a:lnTo>
                    <a:pt x="5867" y="807"/>
                  </a:lnTo>
                  <a:cubicBezTo>
                    <a:pt x="5890" y="807"/>
                    <a:pt x="5890" y="784"/>
                    <a:pt x="5912" y="738"/>
                  </a:cubicBezTo>
                  <a:cubicBezTo>
                    <a:pt x="5912" y="692"/>
                    <a:pt x="5890" y="647"/>
                    <a:pt x="5844" y="601"/>
                  </a:cubicBezTo>
                  <a:cubicBezTo>
                    <a:pt x="5593" y="99"/>
                    <a:pt x="4999" y="282"/>
                    <a:pt x="4634" y="8"/>
                  </a:cubicBezTo>
                  <a:cubicBezTo>
                    <a:pt x="4629" y="3"/>
                    <a:pt x="4622" y="0"/>
                    <a:pt x="46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" name="Google Shape;1390;p39"/>
            <p:cNvSpPr/>
            <p:nvPr/>
          </p:nvSpPr>
          <p:spPr>
            <a:xfrm rot="-799569">
              <a:off x="2085606" y="293531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" name="Google Shape;1391;p39"/>
            <p:cNvSpPr/>
            <p:nvPr/>
          </p:nvSpPr>
          <p:spPr>
            <a:xfrm rot="-799569">
              <a:off x="1855015" y="2832568"/>
              <a:ext cx="226556" cy="143254"/>
            </a:xfrm>
            <a:custGeom>
              <a:avLst/>
              <a:gdLst/>
              <a:ahLst/>
              <a:cxnLst/>
              <a:rect l="l" t="t" r="r" b="b"/>
              <a:pathLst>
                <a:path w="9062" h="5730" extrusionOk="0">
                  <a:moveTo>
                    <a:pt x="4314" y="0"/>
                  </a:moveTo>
                  <a:cubicBezTo>
                    <a:pt x="4109" y="0"/>
                    <a:pt x="3926" y="23"/>
                    <a:pt x="3744" y="114"/>
                  </a:cubicBezTo>
                  <a:cubicBezTo>
                    <a:pt x="3561" y="320"/>
                    <a:pt x="3470" y="525"/>
                    <a:pt x="3447" y="731"/>
                  </a:cubicBezTo>
                  <a:cubicBezTo>
                    <a:pt x="3401" y="571"/>
                    <a:pt x="3356" y="411"/>
                    <a:pt x="3287" y="274"/>
                  </a:cubicBezTo>
                  <a:cubicBezTo>
                    <a:pt x="3173" y="251"/>
                    <a:pt x="3059" y="229"/>
                    <a:pt x="2968" y="206"/>
                  </a:cubicBezTo>
                  <a:lnTo>
                    <a:pt x="2785" y="206"/>
                  </a:lnTo>
                  <a:cubicBezTo>
                    <a:pt x="2420" y="149"/>
                    <a:pt x="2055" y="120"/>
                    <a:pt x="1689" y="120"/>
                  </a:cubicBezTo>
                  <a:cubicBezTo>
                    <a:pt x="1324" y="120"/>
                    <a:pt x="959" y="149"/>
                    <a:pt x="594" y="206"/>
                  </a:cubicBezTo>
                  <a:cubicBezTo>
                    <a:pt x="434" y="320"/>
                    <a:pt x="160" y="183"/>
                    <a:pt x="46" y="411"/>
                  </a:cubicBezTo>
                  <a:cubicBezTo>
                    <a:pt x="0" y="1142"/>
                    <a:pt x="297" y="1781"/>
                    <a:pt x="388" y="2465"/>
                  </a:cubicBezTo>
                  <a:cubicBezTo>
                    <a:pt x="548" y="2876"/>
                    <a:pt x="525" y="3310"/>
                    <a:pt x="548" y="3721"/>
                  </a:cubicBezTo>
                  <a:cubicBezTo>
                    <a:pt x="639" y="4132"/>
                    <a:pt x="731" y="4542"/>
                    <a:pt x="731" y="4953"/>
                  </a:cubicBezTo>
                  <a:cubicBezTo>
                    <a:pt x="754" y="5090"/>
                    <a:pt x="799" y="5227"/>
                    <a:pt x="891" y="5341"/>
                  </a:cubicBezTo>
                  <a:cubicBezTo>
                    <a:pt x="1050" y="5524"/>
                    <a:pt x="1256" y="5547"/>
                    <a:pt x="1484" y="5547"/>
                  </a:cubicBezTo>
                  <a:cubicBezTo>
                    <a:pt x="1644" y="5547"/>
                    <a:pt x="1804" y="5547"/>
                    <a:pt x="1963" y="5524"/>
                  </a:cubicBezTo>
                  <a:cubicBezTo>
                    <a:pt x="2009" y="5501"/>
                    <a:pt x="2032" y="5501"/>
                    <a:pt x="2077" y="5501"/>
                  </a:cubicBezTo>
                  <a:cubicBezTo>
                    <a:pt x="2396" y="5467"/>
                    <a:pt x="2711" y="5455"/>
                    <a:pt x="3026" y="5455"/>
                  </a:cubicBezTo>
                  <a:cubicBezTo>
                    <a:pt x="3545" y="5455"/>
                    <a:pt x="4062" y="5487"/>
                    <a:pt x="4588" y="5501"/>
                  </a:cubicBezTo>
                  <a:lnTo>
                    <a:pt x="4588" y="5524"/>
                  </a:lnTo>
                  <a:cubicBezTo>
                    <a:pt x="4725" y="5410"/>
                    <a:pt x="4702" y="5296"/>
                    <a:pt x="4611" y="5159"/>
                  </a:cubicBezTo>
                  <a:lnTo>
                    <a:pt x="4611" y="5159"/>
                  </a:lnTo>
                  <a:lnTo>
                    <a:pt x="4611" y="5182"/>
                  </a:lnTo>
                  <a:cubicBezTo>
                    <a:pt x="4383" y="4976"/>
                    <a:pt x="4657" y="4611"/>
                    <a:pt x="4383" y="4451"/>
                  </a:cubicBezTo>
                  <a:cubicBezTo>
                    <a:pt x="4269" y="4200"/>
                    <a:pt x="4155" y="3972"/>
                    <a:pt x="4040" y="3721"/>
                  </a:cubicBezTo>
                  <a:cubicBezTo>
                    <a:pt x="3949" y="3607"/>
                    <a:pt x="3972" y="3447"/>
                    <a:pt x="3903" y="3333"/>
                  </a:cubicBezTo>
                  <a:cubicBezTo>
                    <a:pt x="3858" y="3310"/>
                    <a:pt x="3858" y="3264"/>
                    <a:pt x="3858" y="3196"/>
                  </a:cubicBezTo>
                  <a:cubicBezTo>
                    <a:pt x="3789" y="2694"/>
                    <a:pt x="3744" y="2191"/>
                    <a:pt x="3652" y="1689"/>
                  </a:cubicBezTo>
                  <a:lnTo>
                    <a:pt x="3652" y="1689"/>
                  </a:lnTo>
                  <a:cubicBezTo>
                    <a:pt x="3744" y="1895"/>
                    <a:pt x="3835" y="2100"/>
                    <a:pt x="3881" y="2306"/>
                  </a:cubicBezTo>
                  <a:cubicBezTo>
                    <a:pt x="3926" y="2374"/>
                    <a:pt x="3995" y="2443"/>
                    <a:pt x="4063" y="2488"/>
                  </a:cubicBezTo>
                  <a:cubicBezTo>
                    <a:pt x="4063" y="2580"/>
                    <a:pt x="4040" y="2671"/>
                    <a:pt x="4063" y="2785"/>
                  </a:cubicBezTo>
                  <a:cubicBezTo>
                    <a:pt x="4063" y="2876"/>
                    <a:pt x="4063" y="2945"/>
                    <a:pt x="4086" y="3036"/>
                  </a:cubicBezTo>
                  <a:cubicBezTo>
                    <a:pt x="4132" y="3173"/>
                    <a:pt x="4200" y="3310"/>
                    <a:pt x="4269" y="3447"/>
                  </a:cubicBezTo>
                  <a:cubicBezTo>
                    <a:pt x="4314" y="3515"/>
                    <a:pt x="4337" y="3584"/>
                    <a:pt x="4383" y="3652"/>
                  </a:cubicBezTo>
                  <a:cubicBezTo>
                    <a:pt x="4406" y="3698"/>
                    <a:pt x="4428" y="3766"/>
                    <a:pt x="4451" y="3835"/>
                  </a:cubicBezTo>
                  <a:cubicBezTo>
                    <a:pt x="4497" y="3903"/>
                    <a:pt x="4520" y="3949"/>
                    <a:pt x="4543" y="4018"/>
                  </a:cubicBezTo>
                  <a:cubicBezTo>
                    <a:pt x="4588" y="4154"/>
                    <a:pt x="4634" y="4291"/>
                    <a:pt x="4680" y="4428"/>
                  </a:cubicBezTo>
                  <a:cubicBezTo>
                    <a:pt x="4725" y="4565"/>
                    <a:pt x="4771" y="4702"/>
                    <a:pt x="4816" y="4839"/>
                  </a:cubicBezTo>
                  <a:cubicBezTo>
                    <a:pt x="4816" y="4908"/>
                    <a:pt x="4839" y="4976"/>
                    <a:pt x="4885" y="5045"/>
                  </a:cubicBezTo>
                  <a:cubicBezTo>
                    <a:pt x="4953" y="5227"/>
                    <a:pt x="4999" y="5433"/>
                    <a:pt x="5113" y="5570"/>
                  </a:cubicBezTo>
                  <a:cubicBezTo>
                    <a:pt x="5227" y="5638"/>
                    <a:pt x="5341" y="5684"/>
                    <a:pt x="5456" y="5684"/>
                  </a:cubicBezTo>
                  <a:cubicBezTo>
                    <a:pt x="5547" y="5684"/>
                    <a:pt x="5615" y="5661"/>
                    <a:pt x="5684" y="5615"/>
                  </a:cubicBezTo>
                  <a:cubicBezTo>
                    <a:pt x="5775" y="5615"/>
                    <a:pt x="5844" y="5570"/>
                    <a:pt x="5889" y="5501"/>
                  </a:cubicBezTo>
                  <a:cubicBezTo>
                    <a:pt x="6014" y="5472"/>
                    <a:pt x="6142" y="5460"/>
                    <a:pt x="6271" y="5460"/>
                  </a:cubicBezTo>
                  <a:cubicBezTo>
                    <a:pt x="6450" y="5460"/>
                    <a:pt x="6630" y="5484"/>
                    <a:pt x="6802" y="5524"/>
                  </a:cubicBezTo>
                  <a:cubicBezTo>
                    <a:pt x="6871" y="5592"/>
                    <a:pt x="6962" y="5615"/>
                    <a:pt x="7053" y="5615"/>
                  </a:cubicBezTo>
                  <a:cubicBezTo>
                    <a:pt x="7126" y="5622"/>
                    <a:pt x="7199" y="5624"/>
                    <a:pt x="7272" y="5624"/>
                  </a:cubicBezTo>
                  <a:cubicBezTo>
                    <a:pt x="7490" y="5624"/>
                    <a:pt x="7706" y="5603"/>
                    <a:pt x="7921" y="5603"/>
                  </a:cubicBezTo>
                  <a:cubicBezTo>
                    <a:pt x="8152" y="5603"/>
                    <a:pt x="8381" y="5627"/>
                    <a:pt x="8605" y="5729"/>
                  </a:cubicBezTo>
                  <a:lnTo>
                    <a:pt x="8628" y="5729"/>
                  </a:lnTo>
                  <a:cubicBezTo>
                    <a:pt x="9062" y="5661"/>
                    <a:pt x="8879" y="5387"/>
                    <a:pt x="8811" y="5159"/>
                  </a:cubicBezTo>
                  <a:cubicBezTo>
                    <a:pt x="8583" y="4862"/>
                    <a:pt x="8514" y="4497"/>
                    <a:pt x="8423" y="4132"/>
                  </a:cubicBezTo>
                  <a:cubicBezTo>
                    <a:pt x="8309" y="3949"/>
                    <a:pt x="8446" y="3698"/>
                    <a:pt x="8240" y="3538"/>
                  </a:cubicBezTo>
                  <a:cubicBezTo>
                    <a:pt x="8149" y="3424"/>
                    <a:pt x="8195" y="3264"/>
                    <a:pt x="8103" y="3150"/>
                  </a:cubicBezTo>
                  <a:cubicBezTo>
                    <a:pt x="7898" y="2831"/>
                    <a:pt x="7715" y="2465"/>
                    <a:pt x="7692" y="2077"/>
                  </a:cubicBezTo>
                  <a:cubicBezTo>
                    <a:pt x="7487" y="1507"/>
                    <a:pt x="7259" y="959"/>
                    <a:pt x="7053" y="388"/>
                  </a:cubicBezTo>
                  <a:cubicBezTo>
                    <a:pt x="7031" y="343"/>
                    <a:pt x="7008" y="297"/>
                    <a:pt x="6985" y="229"/>
                  </a:cubicBezTo>
                  <a:lnTo>
                    <a:pt x="5889" y="229"/>
                  </a:lnTo>
                  <a:cubicBezTo>
                    <a:pt x="5828" y="180"/>
                    <a:pt x="5760" y="157"/>
                    <a:pt x="5693" y="157"/>
                  </a:cubicBezTo>
                  <a:cubicBezTo>
                    <a:pt x="5635" y="157"/>
                    <a:pt x="5577" y="174"/>
                    <a:pt x="5524" y="206"/>
                  </a:cubicBezTo>
                  <a:lnTo>
                    <a:pt x="5341" y="206"/>
                  </a:lnTo>
                  <a:cubicBezTo>
                    <a:pt x="5022" y="46"/>
                    <a:pt x="4680" y="0"/>
                    <a:pt x="431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" name="Google Shape;1392;p39"/>
            <p:cNvSpPr/>
            <p:nvPr/>
          </p:nvSpPr>
          <p:spPr>
            <a:xfrm rot="-799569">
              <a:off x="958318" y="3053212"/>
              <a:ext cx="118503" cy="148204"/>
            </a:xfrm>
            <a:custGeom>
              <a:avLst/>
              <a:gdLst/>
              <a:ahLst/>
              <a:cxnLst/>
              <a:rect l="l" t="t" r="r" b="b"/>
              <a:pathLst>
                <a:path w="4740" h="5928" extrusionOk="0">
                  <a:moveTo>
                    <a:pt x="3676" y="0"/>
                  </a:moveTo>
                  <a:cubicBezTo>
                    <a:pt x="3297" y="0"/>
                    <a:pt x="2914" y="77"/>
                    <a:pt x="2530" y="77"/>
                  </a:cubicBezTo>
                  <a:cubicBezTo>
                    <a:pt x="2452" y="77"/>
                    <a:pt x="2375" y="74"/>
                    <a:pt x="2297" y="66"/>
                  </a:cubicBezTo>
                  <a:cubicBezTo>
                    <a:pt x="2206" y="66"/>
                    <a:pt x="2115" y="89"/>
                    <a:pt x="2023" y="135"/>
                  </a:cubicBezTo>
                  <a:cubicBezTo>
                    <a:pt x="1681" y="317"/>
                    <a:pt x="1453" y="545"/>
                    <a:pt x="1681" y="956"/>
                  </a:cubicBezTo>
                  <a:cubicBezTo>
                    <a:pt x="1681" y="1070"/>
                    <a:pt x="1704" y="1207"/>
                    <a:pt x="1704" y="1322"/>
                  </a:cubicBezTo>
                  <a:cubicBezTo>
                    <a:pt x="1658" y="1344"/>
                    <a:pt x="1612" y="1344"/>
                    <a:pt x="1567" y="1367"/>
                  </a:cubicBezTo>
                  <a:cubicBezTo>
                    <a:pt x="1453" y="1641"/>
                    <a:pt x="1339" y="1915"/>
                    <a:pt x="1361" y="2235"/>
                  </a:cubicBezTo>
                  <a:cubicBezTo>
                    <a:pt x="1179" y="2394"/>
                    <a:pt x="1247" y="2714"/>
                    <a:pt x="1019" y="2851"/>
                  </a:cubicBezTo>
                  <a:cubicBezTo>
                    <a:pt x="1019" y="2896"/>
                    <a:pt x="1019" y="2942"/>
                    <a:pt x="973" y="2965"/>
                  </a:cubicBezTo>
                  <a:cubicBezTo>
                    <a:pt x="882" y="3604"/>
                    <a:pt x="608" y="4198"/>
                    <a:pt x="448" y="4837"/>
                  </a:cubicBezTo>
                  <a:cubicBezTo>
                    <a:pt x="380" y="4882"/>
                    <a:pt x="311" y="4928"/>
                    <a:pt x="266" y="4974"/>
                  </a:cubicBezTo>
                  <a:cubicBezTo>
                    <a:pt x="289" y="5111"/>
                    <a:pt x="266" y="5225"/>
                    <a:pt x="197" y="5339"/>
                  </a:cubicBezTo>
                  <a:cubicBezTo>
                    <a:pt x="109" y="5625"/>
                    <a:pt x="0" y="5911"/>
                    <a:pt x="442" y="5911"/>
                  </a:cubicBezTo>
                  <a:cubicBezTo>
                    <a:pt x="458" y="5911"/>
                    <a:pt x="476" y="5910"/>
                    <a:pt x="494" y="5909"/>
                  </a:cubicBezTo>
                  <a:cubicBezTo>
                    <a:pt x="548" y="5909"/>
                    <a:pt x="603" y="5910"/>
                    <a:pt x="660" y="5910"/>
                  </a:cubicBezTo>
                  <a:cubicBezTo>
                    <a:pt x="913" y="5910"/>
                    <a:pt x="1183" y="5895"/>
                    <a:pt x="1407" y="5727"/>
                  </a:cubicBezTo>
                  <a:lnTo>
                    <a:pt x="1635" y="5727"/>
                  </a:lnTo>
                  <a:cubicBezTo>
                    <a:pt x="1727" y="5772"/>
                    <a:pt x="1818" y="5818"/>
                    <a:pt x="1909" y="5841"/>
                  </a:cubicBezTo>
                  <a:cubicBezTo>
                    <a:pt x="1957" y="5834"/>
                    <a:pt x="2005" y="5832"/>
                    <a:pt x="2054" y="5832"/>
                  </a:cubicBezTo>
                  <a:cubicBezTo>
                    <a:pt x="2336" y="5832"/>
                    <a:pt x="2624" y="5927"/>
                    <a:pt x="2905" y="5927"/>
                  </a:cubicBezTo>
                  <a:cubicBezTo>
                    <a:pt x="3079" y="5927"/>
                    <a:pt x="3250" y="5891"/>
                    <a:pt x="3416" y="5772"/>
                  </a:cubicBezTo>
                  <a:cubicBezTo>
                    <a:pt x="3484" y="5704"/>
                    <a:pt x="3553" y="5658"/>
                    <a:pt x="3598" y="5590"/>
                  </a:cubicBezTo>
                  <a:cubicBezTo>
                    <a:pt x="3690" y="5430"/>
                    <a:pt x="3735" y="5270"/>
                    <a:pt x="3804" y="5111"/>
                  </a:cubicBezTo>
                  <a:cubicBezTo>
                    <a:pt x="3826" y="5042"/>
                    <a:pt x="3849" y="4951"/>
                    <a:pt x="3872" y="4882"/>
                  </a:cubicBezTo>
                  <a:cubicBezTo>
                    <a:pt x="3895" y="4814"/>
                    <a:pt x="3895" y="4722"/>
                    <a:pt x="3918" y="4654"/>
                  </a:cubicBezTo>
                  <a:cubicBezTo>
                    <a:pt x="3941" y="4380"/>
                    <a:pt x="4009" y="4129"/>
                    <a:pt x="4078" y="3878"/>
                  </a:cubicBezTo>
                  <a:cubicBezTo>
                    <a:pt x="4100" y="3650"/>
                    <a:pt x="4123" y="3444"/>
                    <a:pt x="4192" y="3216"/>
                  </a:cubicBezTo>
                  <a:cubicBezTo>
                    <a:pt x="4215" y="3148"/>
                    <a:pt x="4237" y="3079"/>
                    <a:pt x="4260" y="3011"/>
                  </a:cubicBezTo>
                  <a:cubicBezTo>
                    <a:pt x="4306" y="2851"/>
                    <a:pt x="4351" y="2714"/>
                    <a:pt x="4397" y="2554"/>
                  </a:cubicBezTo>
                  <a:cubicBezTo>
                    <a:pt x="4443" y="2440"/>
                    <a:pt x="4466" y="2326"/>
                    <a:pt x="4466" y="2212"/>
                  </a:cubicBezTo>
                  <a:cubicBezTo>
                    <a:pt x="4466" y="1961"/>
                    <a:pt x="4511" y="1710"/>
                    <a:pt x="4603" y="1481"/>
                  </a:cubicBezTo>
                  <a:cubicBezTo>
                    <a:pt x="4625" y="1390"/>
                    <a:pt x="4648" y="1322"/>
                    <a:pt x="4648" y="1230"/>
                  </a:cubicBezTo>
                  <a:cubicBezTo>
                    <a:pt x="4671" y="842"/>
                    <a:pt x="4739" y="431"/>
                    <a:pt x="4397" y="135"/>
                  </a:cubicBezTo>
                  <a:cubicBezTo>
                    <a:pt x="4159" y="31"/>
                    <a:pt x="3918" y="0"/>
                    <a:pt x="367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" name="Google Shape;1393;p39"/>
            <p:cNvSpPr/>
            <p:nvPr/>
          </p:nvSpPr>
          <p:spPr>
            <a:xfrm rot="-799569">
              <a:off x="1524761" y="2895262"/>
              <a:ext cx="356685" cy="145604"/>
            </a:xfrm>
            <a:custGeom>
              <a:avLst/>
              <a:gdLst/>
              <a:ahLst/>
              <a:cxnLst/>
              <a:rect l="l" t="t" r="r" b="b"/>
              <a:pathLst>
                <a:path w="14267" h="5824" extrusionOk="0">
                  <a:moveTo>
                    <a:pt x="3582" y="0"/>
                  </a:moveTo>
                  <a:cubicBezTo>
                    <a:pt x="3507" y="0"/>
                    <a:pt x="3435" y="41"/>
                    <a:pt x="3379" y="98"/>
                  </a:cubicBezTo>
                  <a:cubicBezTo>
                    <a:pt x="2968" y="219"/>
                    <a:pt x="2557" y="229"/>
                    <a:pt x="2140" y="229"/>
                  </a:cubicBezTo>
                  <a:cubicBezTo>
                    <a:pt x="2056" y="229"/>
                    <a:pt x="1972" y="229"/>
                    <a:pt x="1888" y="229"/>
                  </a:cubicBezTo>
                  <a:cubicBezTo>
                    <a:pt x="1762" y="229"/>
                    <a:pt x="1635" y="230"/>
                    <a:pt x="1507" y="235"/>
                  </a:cubicBezTo>
                  <a:cubicBezTo>
                    <a:pt x="1165" y="257"/>
                    <a:pt x="800" y="257"/>
                    <a:pt x="457" y="280"/>
                  </a:cubicBezTo>
                  <a:cubicBezTo>
                    <a:pt x="1" y="1056"/>
                    <a:pt x="526" y="1878"/>
                    <a:pt x="343" y="2654"/>
                  </a:cubicBezTo>
                  <a:cubicBezTo>
                    <a:pt x="343" y="3133"/>
                    <a:pt x="343" y="3613"/>
                    <a:pt x="343" y="4069"/>
                  </a:cubicBezTo>
                  <a:cubicBezTo>
                    <a:pt x="343" y="4480"/>
                    <a:pt x="275" y="4891"/>
                    <a:pt x="457" y="5279"/>
                  </a:cubicBezTo>
                  <a:cubicBezTo>
                    <a:pt x="503" y="5393"/>
                    <a:pt x="594" y="5507"/>
                    <a:pt x="686" y="5576"/>
                  </a:cubicBezTo>
                  <a:cubicBezTo>
                    <a:pt x="800" y="5644"/>
                    <a:pt x="914" y="5667"/>
                    <a:pt x="1051" y="5667"/>
                  </a:cubicBezTo>
                  <a:cubicBezTo>
                    <a:pt x="1142" y="5667"/>
                    <a:pt x="1211" y="5644"/>
                    <a:pt x="1302" y="5621"/>
                  </a:cubicBezTo>
                  <a:cubicBezTo>
                    <a:pt x="1355" y="5608"/>
                    <a:pt x="1408" y="5602"/>
                    <a:pt x="1461" y="5602"/>
                  </a:cubicBezTo>
                  <a:cubicBezTo>
                    <a:pt x="1682" y="5602"/>
                    <a:pt x="1903" y="5699"/>
                    <a:pt x="2124" y="5735"/>
                  </a:cubicBezTo>
                  <a:cubicBezTo>
                    <a:pt x="2370" y="5776"/>
                    <a:pt x="2617" y="5785"/>
                    <a:pt x="2868" y="5785"/>
                  </a:cubicBezTo>
                  <a:cubicBezTo>
                    <a:pt x="3036" y="5785"/>
                    <a:pt x="3205" y="5781"/>
                    <a:pt x="3379" y="5781"/>
                  </a:cubicBezTo>
                  <a:cubicBezTo>
                    <a:pt x="3676" y="5781"/>
                    <a:pt x="3972" y="5781"/>
                    <a:pt x="4269" y="5667"/>
                  </a:cubicBezTo>
                  <a:cubicBezTo>
                    <a:pt x="4475" y="5576"/>
                    <a:pt x="4657" y="5462"/>
                    <a:pt x="4748" y="5256"/>
                  </a:cubicBezTo>
                  <a:cubicBezTo>
                    <a:pt x="4885" y="4457"/>
                    <a:pt x="4908" y="3635"/>
                    <a:pt x="4863" y="2814"/>
                  </a:cubicBezTo>
                  <a:lnTo>
                    <a:pt x="4863" y="2814"/>
                  </a:lnTo>
                  <a:cubicBezTo>
                    <a:pt x="4908" y="3270"/>
                    <a:pt x="4931" y="3727"/>
                    <a:pt x="4908" y="4183"/>
                  </a:cubicBezTo>
                  <a:cubicBezTo>
                    <a:pt x="4954" y="4640"/>
                    <a:pt x="5045" y="5096"/>
                    <a:pt x="5251" y="5507"/>
                  </a:cubicBezTo>
                  <a:cubicBezTo>
                    <a:pt x="5319" y="5598"/>
                    <a:pt x="5388" y="5644"/>
                    <a:pt x="5502" y="5690"/>
                  </a:cubicBezTo>
                  <a:cubicBezTo>
                    <a:pt x="5878" y="5770"/>
                    <a:pt x="6261" y="5798"/>
                    <a:pt x="6646" y="5798"/>
                  </a:cubicBezTo>
                  <a:cubicBezTo>
                    <a:pt x="7031" y="5798"/>
                    <a:pt x="7419" y="5770"/>
                    <a:pt x="7807" y="5735"/>
                  </a:cubicBezTo>
                  <a:cubicBezTo>
                    <a:pt x="7922" y="5686"/>
                    <a:pt x="8037" y="5649"/>
                    <a:pt x="8161" y="5649"/>
                  </a:cubicBezTo>
                  <a:cubicBezTo>
                    <a:pt x="8209" y="5649"/>
                    <a:pt x="8258" y="5654"/>
                    <a:pt x="8309" y="5667"/>
                  </a:cubicBezTo>
                  <a:cubicBezTo>
                    <a:pt x="8390" y="5683"/>
                    <a:pt x="8482" y="5699"/>
                    <a:pt x="8577" y="5699"/>
                  </a:cubicBezTo>
                  <a:cubicBezTo>
                    <a:pt x="8617" y="5699"/>
                    <a:pt x="8657" y="5696"/>
                    <a:pt x="8697" y="5690"/>
                  </a:cubicBezTo>
                  <a:cubicBezTo>
                    <a:pt x="8766" y="5667"/>
                    <a:pt x="8857" y="5644"/>
                    <a:pt x="8925" y="5598"/>
                  </a:cubicBezTo>
                  <a:cubicBezTo>
                    <a:pt x="9565" y="5233"/>
                    <a:pt x="9245" y="4640"/>
                    <a:pt x="9291" y="4138"/>
                  </a:cubicBezTo>
                  <a:cubicBezTo>
                    <a:pt x="9199" y="3567"/>
                    <a:pt x="9245" y="2996"/>
                    <a:pt x="9245" y="2426"/>
                  </a:cubicBezTo>
                  <a:cubicBezTo>
                    <a:pt x="9222" y="2289"/>
                    <a:pt x="9199" y="2152"/>
                    <a:pt x="9177" y="1992"/>
                  </a:cubicBezTo>
                  <a:cubicBezTo>
                    <a:pt x="9177" y="1929"/>
                    <a:pt x="9177" y="1867"/>
                    <a:pt x="9177" y="1787"/>
                  </a:cubicBezTo>
                  <a:cubicBezTo>
                    <a:pt x="9177" y="1878"/>
                    <a:pt x="9199" y="1946"/>
                    <a:pt x="9222" y="2015"/>
                  </a:cubicBezTo>
                  <a:cubicBezTo>
                    <a:pt x="9268" y="2175"/>
                    <a:pt x="9313" y="2312"/>
                    <a:pt x="9313" y="2471"/>
                  </a:cubicBezTo>
                  <a:cubicBezTo>
                    <a:pt x="9336" y="2540"/>
                    <a:pt x="9336" y="2608"/>
                    <a:pt x="9336" y="2700"/>
                  </a:cubicBezTo>
                  <a:cubicBezTo>
                    <a:pt x="9336" y="2837"/>
                    <a:pt x="9336" y="2996"/>
                    <a:pt x="9336" y="3156"/>
                  </a:cubicBezTo>
                  <a:cubicBezTo>
                    <a:pt x="9359" y="3270"/>
                    <a:pt x="9382" y="3384"/>
                    <a:pt x="9405" y="3499"/>
                  </a:cubicBezTo>
                  <a:cubicBezTo>
                    <a:pt x="9450" y="3681"/>
                    <a:pt x="9428" y="3887"/>
                    <a:pt x="9450" y="4069"/>
                  </a:cubicBezTo>
                  <a:cubicBezTo>
                    <a:pt x="9496" y="4480"/>
                    <a:pt x="9450" y="4914"/>
                    <a:pt x="9610" y="5325"/>
                  </a:cubicBezTo>
                  <a:cubicBezTo>
                    <a:pt x="9679" y="5393"/>
                    <a:pt x="9724" y="5462"/>
                    <a:pt x="9816" y="5484"/>
                  </a:cubicBezTo>
                  <a:cubicBezTo>
                    <a:pt x="9861" y="5484"/>
                    <a:pt x="9907" y="5507"/>
                    <a:pt x="9953" y="5507"/>
                  </a:cubicBezTo>
                  <a:cubicBezTo>
                    <a:pt x="10295" y="5507"/>
                    <a:pt x="10660" y="5507"/>
                    <a:pt x="11003" y="5530"/>
                  </a:cubicBezTo>
                  <a:cubicBezTo>
                    <a:pt x="11094" y="5553"/>
                    <a:pt x="11185" y="5564"/>
                    <a:pt x="11276" y="5564"/>
                  </a:cubicBezTo>
                  <a:cubicBezTo>
                    <a:pt x="11368" y="5564"/>
                    <a:pt x="11459" y="5553"/>
                    <a:pt x="11550" y="5530"/>
                  </a:cubicBezTo>
                  <a:cubicBezTo>
                    <a:pt x="11685" y="5506"/>
                    <a:pt x="11812" y="5481"/>
                    <a:pt x="11940" y="5481"/>
                  </a:cubicBezTo>
                  <a:cubicBezTo>
                    <a:pt x="12052" y="5481"/>
                    <a:pt x="12164" y="5500"/>
                    <a:pt x="12281" y="5553"/>
                  </a:cubicBezTo>
                  <a:cubicBezTo>
                    <a:pt x="12685" y="5733"/>
                    <a:pt x="13015" y="5824"/>
                    <a:pt x="13292" y="5824"/>
                  </a:cubicBezTo>
                  <a:cubicBezTo>
                    <a:pt x="13718" y="5824"/>
                    <a:pt x="14018" y="5608"/>
                    <a:pt x="14267" y="5165"/>
                  </a:cubicBezTo>
                  <a:cubicBezTo>
                    <a:pt x="14244" y="4822"/>
                    <a:pt x="14175" y="4457"/>
                    <a:pt x="14107" y="4115"/>
                  </a:cubicBezTo>
                  <a:cubicBezTo>
                    <a:pt x="13993" y="3795"/>
                    <a:pt x="13970" y="3476"/>
                    <a:pt x="13901" y="3133"/>
                  </a:cubicBezTo>
                  <a:cubicBezTo>
                    <a:pt x="13742" y="2700"/>
                    <a:pt x="13856" y="2197"/>
                    <a:pt x="13605" y="1787"/>
                  </a:cubicBezTo>
                  <a:cubicBezTo>
                    <a:pt x="13354" y="1353"/>
                    <a:pt x="13285" y="851"/>
                    <a:pt x="13011" y="417"/>
                  </a:cubicBezTo>
                  <a:cubicBezTo>
                    <a:pt x="13034" y="349"/>
                    <a:pt x="13034" y="303"/>
                    <a:pt x="13011" y="257"/>
                  </a:cubicBezTo>
                  <a:cubicBezTo>
                    <a:pt x="12030" y="257"/>
                    <a:pt x="11048" y="235"/>
                    <a:pt x="10090" y="235"/>
                  </a:cubicBezTo>
                  <a:lnTo>
                    <a:pt x="9336" y="235"/>
                  </a:lnTo>
                  <a:cubicBezTo>
                    <a:pt x="9268" y="371"/>
                    <a:pt x="9177" y="508"/>
                    <a:pt x="9108" y="645"/>
                  </a:cubicBezTo>
                  <a:cubicBezTo>
                    <a:pt x="9085" y="714"/>
                    <a:pt x="9062" y="782"/>
                    <a:pt x="9085" y="874"/>
                  </a:cubicBezTo>
                  <a:cubicBezTo>
                    <a:pt x="9154" y="1148"/>
                    <a:pt x="9154" y="1444"/>
                    <a:pt x="9177" y="1741"/>
                  </a:cubicBezTo>
                  <a:cubicBezTo>
                    <a:pt x="9131" y="1216"/>
                    <a:pt x="9062" y="714"/>
                    <a:pt x="8766" y="257"/>
                  </a:cubicBezTo>
                  <a:cubicBezTo>
                    <a:pt x="8537" y="257"/>
                    <a:pt x="8309" y="235"/>
                    <a:pt x="8081" y="235"/>
                  </a:cubicBezTo>
                  <a:cubicBezTo>
                    <a:pt x="7373" y="120"/>
                    <a:pt x="6643" y="98"/>
                    <a:pt x="5913" y="6"/>
                  </a:cubicBezTo>
                  <a:cubicBezTo>
                    <a:pt x="5821" y="6"/>
                    <a:pt x="5707" y="29"/>
                    <a:pt x="5616" y="75"/>
                  </a:cubicBezTo>
                  <a:cubicBezTo>
                    <a:pt x="5524" y="120"/>
                    <a:pt x="5433" y="166"/>
                    <a:pt x="5342" y="235"/>
                  </a:cubicBezTo>
                  <a:lnTo>
                    <a:pt x="4794" y="235"/>
                  </a:lnTo>
                  <a:cubicBezTo>
                    <a:pt x="4748" y="280"/>
                    <a:pt x="4726" y="303"/>
                    <a:pt x="4680" y="349"/>
                  </a:cubicBezTo>
                  <a:cubicBezTo>
                    <a:pt x="4589" y="531"/>
                    <a:pt x="4589" y="714"/>
                    <a:pt x="4611" y="896"/>
                  </a:cubicBezTo>
                  <a:cubicBezTo>
                    <a:pt x="4566" y="714"/>
                    <a:pt x="4543" y="554"/>
                    <a:pt x="4497" y="371"/>
                  </a:cubicBezTo>
                  <a:cubicBezTo>
                    <a:pt x="4429" y="280"/>
                    <a:pt x="4360" y="212"/>
                    <a:pt x="4292" y="166"/>
                  </a:cubicBezTo>
                  <a:cubicBezTo>
                    <a:pt x="4064" y="52"/>
                    <a:pt x="3858" y="29"/>
                    <a:pt x="3630" y="6"/>
                  </a:cubicBezTo>
                  <a:cubicBezTo>
                    <a:pt x="3614" y="2"/>
                    <a:pt x="3598" y="0"/>
                    <a:pt x="358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" name="Google Shape;1394;p39"/>
            <p:cNvSpPr/>
            <p:nvPr/>
          </p:nvSpPr>
          <p:spPr>
            <a:xfrm rot="-799569">
              <a:off x="1294438" y="2980474"/>
              <a:ext cx="136979" cy="140629"/>
            </a:xfrm>
            <a:custGeom>
              <a:avLst/>
              <a:gdLst/>
              <a:ahLst/>
              <a:cxnLst/>
              <a:rect l="l" t="t" r="r" b="b"/>
              <a:pathLst>
                <a:path w="5479" h="5625" extrusionOk="0">
                  <a:moveTo>
                    <a:pt x="2634" y="0"/>
                  </a:moveTo>
                  <a:cubicBezTo>
                    <a:pt x="1826" y="0"/>
                    <a:pt x="1016" y="29"/>
                    <a:pt x="206" y="74"/>
                  </a:cubicBezTo>
                  <a:cubicBezTo>
                    <a:pt x="23" y="166"/>
                    <a:pt x="0" y="325"/>
                    <a:pt x="23" y="508"/>
                  </a:cubicBezTo>
                  <a:cubicBezTo>
                    <a:pt x="23" y="577"/>
                    <a:pt x="46" y="668"/>
                    <a:pt x="69" y="759"/>
                  </a:cubicBezTo>
                  <a:cubicBezTo>
                    <a:pt x="137" y="1033"/>
                    <a:pt x="137" y="1330"/>
                    <a:pt x="114" y="1626"/>
                  </a:cubicBezTo>
                  <a:cubicBezTo>
                    <a:pt x="114" y="1786"/>
                    <a:pt x="114" y="1969"/>
                    <a:pt x="114" y="2151"/>
                  </a:cubicBezTo>
                  <a:cubicBezTo>
                    <a:pt x="114" y="2425"/>
                    <a:pt x="114" y="2699"/>
                    <a:pt x="92" y="2973"/>
                  </a:cubicBezTo>
                  <a:cubicBezTo>
                    <a:pt x="92" y="3110"/>
                    <a:pt x="92" y="3270"/>
                    <a:pt x="92" y="3407"/>
                  </a:cubicBezTo>
                  <a:cubicBezTo>
                    <a:pt x="92" y="3841"/>
                    <a:pt x="114" y="4274"/>
                    <a:pt x="114" y="4731"/>
                  </a:cubicBezTo>
                  <a:cubicBezTo>
                    <a:pt x="114" y="4868"/>
                    <a:pt x="137" y="5027"/>
                    <a:pt x="183" y="5164"/>
                  </a:cubicBezTo>
                  <a:cubicBezTo>
                    <a:pt x="229" y="5279"/>
                    <a:pt x="274" y="5370"/>
                    <a:pt x="343" y="5438"/>
                  </a:cubicBezTo>
                  <a:cubicBezTo>
                    <a:pt x="434" y="5484"/>
                    <a:pt x="525" y="5530"/>
                    <a:pt x="639" y="5552"/>
                  </a:cubicBezTo>
                  <a:cubicBezTo>
                    <a:pt x="1117" y="5552"/>
                    <a:pt x="1595" y="5625"/>
                    <a:pt x="2065" y="5625"/>
                  </a:cubicBezTo>
                  <a:cubicBezTo>
                    <a:pt x="2472" y="5625"/>
                    <a:pt x="2873" y="5571"/>
                    <a:pt x="3264" y="5370"/>
                  </a:cubicBezTo>
                  <a:lnTo>
                    <a:pt x="4725" y="5370"/>
                  </a:lnTo>
                  <a:cubicBezTo>
                    <a:pt x="4797" y="5413"/>
                    <a:pt x="4870" y="5429"/>
                    <a:pt x="4942" y="5429"/>
                  </a:cubicBezTo>
                  <a:cubicBezTo>
                    <a:pt x="4984" y="5429"/>
                    <a:pt x="5026" y="5424"/>
                    <a:pt x="5068" y="5415"/>
                  </a:cubicBezTo>
                  <a:cubicBezTo>
                    <a:pt x="5159" y="5347"/>
                    <a:pt x="5227" y="5256"/>
                    <a:pt x="5273" y="5142"/>
                  </a:cubicBezTo>
                  <a:cubicBezTo>
                    <a:pt x="5478" y="3909"/>
                    <a:pt x="5341" y="2676"/>
                    <a:pt x="5364" y="1444"/>
                  </a:cubicBezTo>
                  <a:cubicBezTo>
                    <a:pt x="5364" y="1147"/>
                    <a:pt x="5319" y="850"/>
                    <a:pt x="5090" y="599"/>
                  </a:cubicBezTo>
                  <a:cubicBezTo>
                    <a:pt x="5090" y="554"/>
                    <a:pt x="5090" y="485"/>
                    <a:pt x="5113" y="417"/>
                  </a:cubicBezTo>
                  <a:cubicBezTo>
                    <a:pt x="5182" y="303"/>
                    <a:pt x="5227" y="166"/>
                    <a:pt x="5045" y="97"/>
                  </a:cubicBezTo>
                  <a:cubicBezTo>
                    <a:pt x="4246" y="29"/>
                    <a:pt x="3441" y="0"/>
                    <a:pt x="263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9" name="Google Shape;1395;p39"/>
            <p:cNvSpPr/>
            <p:nvPr/>
          </p:nvSpPr>
          <p:spPr>
            <a:xfrm rot="-799569">
              <a:off x="1055799" y="3020892"/>
              <a:ext cx="249982" cy="146104"/>
            </a:xfrm>
            <a:custGeom>
              <a:avLst/>
              <a:gdLst/>
              <a:ahLst/>
              <a:cxnLst/>
              <a:rect l="l" t="t" r="r" b="b"/>
              <a:pathLst>
                <a:path w="9999" h="5844" extrusionOk="0">
                  <a:moveTo>
                    <a:pt x="2443" y="1"/>
                  </a:moveTo>
                  <a:cubicBezTo>
                    <a:pt x="2403" y="21"/>
                    <a:pt x="2362" y="96"/>
                    <a:pt x="2321" y="96"/>
                  </a:cubicBezTo>
                  <a:cubicBezTo>
                    <a:pt x="2316" y="96"/>
                    <a:pt x="2311" y="95"/>
                    <a:pt x="2306" y="92"/>
                  </a:cubicBezTo>
                  <a:cubicBezTo>
                    <a:pt x="2176" y="70"/>
                    <a:pt x="2057" y="60"/>
                    <a:pt x="1947" y="60"/>
                  </a:cubicBezTo>
                  <a:cubicBezTo>
                    <a:pt x="1129" y="60"/>
                    <a:pt x="840" y="637"/>
                    <a:pt x="800" y="1462"/>
                  </a:cubicBezTo>
                  <a:cubicBezTo>
                    <a:pt x="800" y="1827"/>
                    <a:pt x="731" y="2192"/>
                    <a:pt x="594" y="2534"/>
                  </a:cubicBezTo>
                  <a:cubicBezTo>
                    <a:pt x="412" y="2763"/>
                    <a:pt x="617" y="3059"/>
                    <a:pt x="435" y="3288"/>
                  </a:cubicBezTo>
                  <a:lnTo>
                    <a:pt x="435" y="3265"/>
                  </a:lnTo>
                  <a:cubicBezTo>
                    <a:pt x="366" y="3333"/>
                    <a:pt x="343" y="3379"/>
                    <a:pt x="343" y="3447"/>
                  </a:cubicBezTo>
                  <a:cubicBezTo>
                    <a:pt x="343" y="3584"/>
                    <a:pt x="320" y="3721"/>
                    <a:pt x="252" y="3858"/>
                  </a:cubicBezTo>
                  <a:cubicBezTo>
                    <a:pt x="229" y="4086"/>
                    <a:pt x="206" y="4315"/>
                    <a:pt x="184" y="4543"/>
                  </a:cubicBezTo>
                  <a:cubicBezTo>
                    <a:pt x="138" y="4680"/>
                    <a:pt x="161" y="4817"/>
                    <a:pt x="69" y="4931"/>
                  </a:cubicBezTo>
                  <a:cubicBezTo>
                    <a:pt x="24" y="5182"/>
                    <a:pt x="1" y="5433"/>
                    <a:pt x="252" y="5616"/>
                  </a:cubicBezTo>
                  <a:cubicBezTo>
                    <a:pt x="442" y="5578"/>
                    <a:pt x="630" y="5565"/>
                    <a:pt x="816" y="5565"/>
                  </a:cubicBezTo>
                  <a:cubicBezTo>
                    <a:pt x="1188" y="5565"/>
                    <a:pt x="1553" y="5616"/>
                    <a:pt x="1918" y="5616"/>
                  </a:cubicBezTo>
                  <a:cubicBezTo>
                    <a:pt x="2186" y="5781"/>
                    <a:pt x="2454" y="5843"/>
                    <a:pt x="2723" y="5843"/>
                  </a:cubicBezTo>
                  <a:cubicBezTo>
                    <a:pt x="3048" y="5843"/>
                    <a:pt x="3373" y="5751"/>
                    <a:pt x="3699" y="5639"/>
                  </a:cubicBezTo>
                  <a:cubicBezTo>
                    <a:pt x="3881" y="5639"/>
                    <a:pt x="4041" y="5639"/>
                    <a:pt x="4201" y="5616"/>
                  </a:cubicBezTo>
                  <a:cubicBezTo>
                    <a:pt x="4383" y="5524"/>
                    <a:pt x="4634" y="5616"/>
                    <a:pt x="4749" y="5388"/>
                  </a:cubicBezTo>
                  <a:cubicBezTo>
                    <a:pt x="5022" y="4703"/>
                    <a:pt x="4726" y="3950"/>
                    <a:pt x="4977" y="3288"/>
                  </a:cubicBezTo>
                  <a:cubicBezTo>
                    <a:pt x="5000" y="3173"/>
                    <a:pt x="5022" y="3082"/>
                    <a:pt x="5045" y="2968"/>
                  </a:cubicBezTo>
                  <a:cubicBezTo>
                    <a:pt x="5068" y="2397"/>
                    <a:pt x="5091" y="1827"/>
                    <a:pt x="5068" y="1256"/>
                  </a:cubicBezTo>
                  <a:cubicBezTo>
                    <a:pt x="5045" y="1119"/>
                    <a:pt x="5045" y="1005"/>
                    <a:pt x="5045" y="891"/>
                  </a:cubicBezTo>
                  <a:lnTo>
                    <a:pt x="5045" y="891"/>
                  </a:lnTo>
                  <a:cubicBezTo>
                    <a:pt x="5068" y="937"/>
                    <a:pt x="5091" y="982"/>
                    <a:pt x="5114" y="1028"/>
                  </a:cubicBezTo>
                  <a:cubicBezTo>
                    <a:pt x="5172" y="1071"/>
                    <a:pt x="5220" y="1087"/>
                    <a:pt x="5260" y="1087"/>
                  </a:cubicBezTo>
                  <a:cubicBezTo>
                    <a:pt x="5283" y="1087"/>
                    <a:pt x="5302" y="1082"/>
                    <a:pt x="5319" y="1074"/>
                  </a:cubicBezTo>
                  <a:cubicBezTo>
                    <a:pt x="5205" y="1758"/>
                    <a:pt x="5274" y="2420"/>
                    <a:pt x="5342" y="3082"/>
                  </a:cubicBezTo>
                  <a:cubicBezTo>
                    <a:pt x="5319" y="3128"/>
                    <a:pt x="5296" y="3173"/>
                    <a:pt x="5319" y="3219"/>
                  </a:cubicBezTo>
                  <a:cubicBezTo>
                    <a:pt x="5319" y="3242"/>
                    <a:pt x="5319" y="3242"/>
                    <a:pt x="5319" y="3242"/>
                  </a:cubicBezTo>
                  <a:cubicBezTo>
                    <a:pt x="5159" y="3242"/>
                    <a:pt x="5091" y="3333"/>
                    <a:pt x="5022" y="3470"/>
                  </a:cubicBezTo>
                  <a:cubicBezTo>
                    <a:pt x="4908" y="3721"/>
                    <a:pt x="4931" y="3972"/>
                    <a:pt x="4908" y="4246"/>
                  </a:cubicBezTo>
                  <a:cubicBezTo>
                    <a:pt x="4908" y="4406"/>
                    <a:pt x="4908" y="4589"/>
                    <a:pt x="4908" y="4748"/>
                  </a:cubicBezTo>
                  <a:cubicBezTo>
                    <a:pt x="4977" y="5091"/>
                    <a:pt x="4931" y="5502"/>
                    <a:pt x="5456" y="5547"/>
                  </a:cubicBezTo>
                  <a:cubicBezTo>
                    <a:pt x="6234" y="5640"/>
                    <a:pt x="7011" y="5732"/>
                    <a:pt x="7789" y="5732"/>
                  </a:cubicBezTo>
                  <a:cubicBezTo>
                    <a:pt x="8358" y="5732"/>
                    <a:pt x="8927" y="5682"/>
                    <a:pt x="9496" y="5547"/>
                  </a:cubicBezTo>
                  <a:cubicBezTo>
                    <a:pt x="9998" y="4977"/>
                    <a:pt x="9724" y="4246"/>
                    <a:pt x="9839" y="3607"/>
                  </a:cubicBezTo>
                  <a:cubicBezTo>
                    <a:pt x="9770" y="3173"/>
                    <a:pt x="9839" y="2717"/>
                    <a:pt x="9793" y="2260"/>
                  </a:cubicBezTo>
                  <a:cubicBezTo>
                    <a:pt x="9770" y="1576"/>
                    <a:pt x="9930" y="822"/>
                    <a:pt x="9519" y="183"/>
                  </a:cubicBezTo>
                  <a:cubicBezTo>
                    <a:pt x="9397" y="148"/>
                    <a:pt x="9272" y="139"/>
                    <a:pt x="9145" y="139"/>
                  </a:cubicBezTo>
                  <a:cubicBezTo>
                    <a:pt x="8987" y="139"/>
                    <a:pt x="8825" y="154"/>
                    <a:pt x="8665" y="154"/>
                  </a:cubicBezTo>
                  <a:cubicBezTo>
                    <a:pt x="8452" y="154"/>
                    <a:pt x="8239" y="127"/>
                    <a:pt x="8035" y="1"/>
                  </a:cubicBezTo>
                  <a:cubicBezTo>
                    <a:pt x="7898" y="1"/>
                    <a:pt x="7762" y="24"/>
                    <a:pt x="7602" y="24"/>
                  </a:cubicBezTo>
                  <a:cubicBezTo>
                    <a:pt x="7573" y="22"/>
                    <a:pt x="7545" y="21"/>
                    <a:pt x="7517" y="21"/>
                  </a:cubicBezTo>
                  <a:cubicBezTo>
                    <a:pt x="7274" y="21"/>
                    <a:pt x="7032" y="73"/>
                    <a:pt x="6784" y="73"/>
                  </a:cubicBezTo>
                  <a:cubicBezTo>
                    <a:pt x="6640" y="73"/>
                    <a:pt x="6495" y="55"/>
                    <a:pt x="6346" y="1"/>
                  </a:cubicBezTo>
                  <a:cubicBezTo>
                    <a:pt x="6225" y="62"/>
                    <a:pt x="6093" y="74"/>
                    <a:pt x="5958" y="74"/>
                  </a:cubicBezTo>
                  <a:cubicBezTo>
                    <a:pt x="5862" y="74"/>
                    <a:pt x="5765" y="68"/>
                    <a:pt x="5669" y="68"/>
                  </a:cubicBezTo>
                  <a:cubicBezTo>
                    <a:pt x="5497" y="68"/>
                    <a:pt x="5329" y="89"/>
                    <a:pt x="5182" y="206"/>
                  </a:cubicBezTo>
                  <a:lnTo>
                    <a:pt x="5205" y="183"/>
                  </a:lnTo>
                  <a:lnTo>
                    <a:pt x="5205" y="183"/>
                  </a:lnTo>
                  <a:cubicBezTo>
                    <a:pt x="5114" y="252"/>
                    <a:pt x="5068" y="297"/>
                    <a:pt x="5022" y="389"/>
                  </a:cubicBezTo>
                  <a:cubicBezTo>
                    <a:pt x="5000" y="434"/>
                    <a:pt x="5000" y="480"/>
                    <a:pt x="5000" y="549"/>
                  </a:cubicBezTo>
                  <a:cubicBezTo>
                    <a:pt x="4908" y="92"/>
                    <a:pt x="4657" y="92"/>
                    <a:pt x="3790" y="69"/>
                  </a:cubicBezTo>
                  <a:cubicBezTo>
                    <a:pt x="3642" y="69"/>
                    <a:pt x="3493" y="81"/>
                    <a:pt x="3345" y="81"/>
                  </a:cubicBezTo>
                  <a:cubicBezTo>
                    <a:pt x="3196" y="81"/>
                    <a:pt x="3048" y="69"/>
                    <a:pt x="2900" y="24"/>
                  </a:cubicBezTo>
                  <a:cubicBezTo>
                    <a:pt x="2740" y="1"/>
                    <a:pt x="2603" y="1"/>
                    <a:pt x="244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0" name="Google Shape;1396;p39"/>
            <p:cNvSpPr/>
            <p:nvPr/>
          </p:nvSpPr>
          <p:spPr>
            <a:xfrm rot="-799569">
              <a:off x="1430319" y="2951918"/>
              <a:ext cx="111878" cy="139879"/>
            </a:xfrm>
            <a:custGeom>
              <a:avLst/>
              <a:gdLst/>
              <a:ahLst/>
              <a:cxnLst/>
              <a:rect l="l" t="t" r="r" b="b"/>
              <a:pathLst>
                <a:path w="4475" h="5595" extrusionOk="0">
                  <a:moveTo>
                    <a:pt x="2685" y="1"/>
                  </a:moveTo>
                  <a:cubicBezTo>
                    <a:pt x="1961" y="1"/>
                    <a:pt x="1236" y="55"/>
                    <a:pt x="511" y="55"/>
                  </a:cubicBezTo>
                  <a:cubicBezTo>
                    <a:pt x="372" y="55"/>
                    <a:pt x="232" y="53"/>
                    <a:pt x="92" y="48"/>
                  </a:cubicBezTo>
                  <a:lnTo>
                    <a:pt x="92" y="48"/>
                  </a:lnTo>
                  <a:cubicBezTo>
                    <a:pt x="1" y="1806"/>
                    <a:pt x="320" y="3541"/>
                    <a:pt x="275" y="5298"/>
                  </a:cubicBezTo>
                  <a:cubicBezTo>
                    <a:pt x="389" y="5412"/>
                    <a:pt x="503" y="5504"/>
                    <a:pt x="663" y="5549"/>
                  </a:cubicBezTo>
                  <a:cubicBezTo>
                    <a:pt x="777" y="5572"/>
                    <a:pt x="891" y="5572"/>
                    <a:pt x="982" y="5595"/>
                  </a:cubicBezTo>
                  <a:cubicBezTo>
                    <a:pt x="1172" y="5586"/>
                    <a:pt x="1363" y="5583"/>
                    <a:pt x="1553" y="5583"/>
                  </a:cubicBezTo>
                  <a:cubicBezTo>
                    <a:pt x="1895" y="5583"/>
                    <a:pt x="2237" y="5592"/>
                    <a:pt x="2577" y="5592"/>
                  </a:cubicBezTo>
                  <a:cubicBezTo>
                    <a:pt x="3023" y="5592"/>
                    <a:pt x="3466" y="5577"/>
                    <a:pt x="3904" y="5504"/>
                  </a:cubicBezTo>
                  <a:cubicBezTo>
                    <a:pt x="4018" y="5458"/>
                    <a:pt x="4109" y="5389"/>
                    <a:pt x="4178" y="5298"/>
                  </a:cubicBezTo>
                  <a:cubicBezTo>
                    <a:pt x="4429" y="4842"/>
                    <a:pt x="4269" y="4317"/>
                    <a:pt x="4337" y="3837"/>
                  </a:cubicBezTo>
                  <a:cubicBezTo>
                    <a:pt x="4315" y="3290"/>
                    <a:pt x="4474" y="2719"/>
                    <a:pt x="4132" y="2217"/>
                  </a:cubicBezTo>
                  <a:cubicBezTo>
                    <a:pt x="4132" y="2103"/>
                    <a:pt x="4132" y="1966"/>
                    <a:pt x="4132" y="1852"/>
                  </a:cubicBezTo>
                  <a:cubicBezTo>
                    <a:pt x="4132" y="1852"/>
                    <a:pt x="4155" y="1829"/>
                    <a:pt x="4155" y="1783"/>
                  </a:cubicBezTo>
                  <a:cubicBezTo>
                    <a:pt x="4178" y="1737"/>
                    <a:pt x="4155" y="1715"/>
                    <a:pt x="4109" y="1669"/>
                  </a:cubicBezTo>
                  <a:cubicBezTo>
                    <a:pt x="4086" y="1144"/>
                    <a:pt x="4064" y="619"/>
                    <a:pt x="4064" y="94"/>
                  </a:cubicBezTo>
                  <a:cubicBezTo>
                    <a:pt x="3604" y="23"/>
                    <a:pt x="3145" y="1"/>
                    <a:pt x="268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1" name="Google Shape;1397;p39"/>
            <p:cNvSpPr/>
            <p:nvPr/>
          </p:nvSpPr>
          <p:spPr>
            <a:xfrm rot="-799569">
              <a:off x="2105662" y="2957773"/>
              <a:ext cx="8600" cy="4575"/>
            </a:xfrm>
            <a:custGeom>
              <a:avLst/>
              <a:gdLst/>
              <a:ahLst/>
              <a:cxnLst/>
              <a:rect l="l" t="t" r="r" b="b"/>
              <a:pathLst>
                <a:path w="344" h="183" extrusionOk="0">
                  <a:moveTo>
                    <a:pt x="343" y="0"/>
                  </a:moveTo>
                  <a:cubicBezTo>
                    <a:pt x="206" y="0"/>
                    <a:pt x="69" y="46"/>
                    <a:pt x="1" y="183"/>
                  </a:cubicBezTo>
                  <a:cubicBezTo>
                    <a:pt x="160" y="183"/>
                    <a:pt x="275" y="160"/>
                    <a:pt x="343" y="0"/>
                  </a:cubicBezTo>
                  <a:close/>
                </a:path>
              </a:pathLst>
            </a:custGeom>
            <a:solidFill>
              <a:srgbClr val="63636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2" name="Google Shape;1398;p39"/>
            <p:cNvSpPr/>
            <p:nvPr/>
          </p:nvSpPr>
          <p:spPr>
            <a:xfrm rot="-799569">
              <a:off x="1526584" y="4338989"/>
              <a:ext cx="623667" cy="49226"/>
            </a:xfrm>
            <a:custGeom>
              <a:avLst/>
              <a:gdLst/>
              <a:ahLst/>
              <a:cxnLst/>
              <a:rect l="l" t="t" r="r" b="b"/>
              <a:pathLst>
                <a:path w="24946" h="1969" extrusionOk="0">
                  <a:moveTo>
                    <a:pt x="409" y="1860"/>
                  </a:moveTo>
                  <a:lnTo>
                    <a:pt x="431" y="1883"/>
                  </a:lnTo>
                  <a:cubicBezTo>
                    <a:pt x="429" y="1875"/>
                    <a:pt x="427" y="1868"/>
                    <a:pt x="424" y="1860"/>
                  </a:cubicBezTo>
                  <a:close/>
                  <a:moveTo>
                    <a:pt x="21470" y="1"/>
                  </a:moveTo>
                  <a:cubicBezTo>
                    <a:pt x="21322" y="1"/>
                    <a:pt x="21172" y="3"/>
                    <a:pt x="21020" y="11"/>
                  </a:cubicBezTo>
                  <a:lnTo>
                    <a:pt x="20290" y="11"/>
                  </a:lnTo>
                  <a:cubicBezTo>
                    <a:pt x="20231" y="9"/>
                    <a:pt x="20173" y="8"/>
                    <a:pt x="20115" y="8"/>
                  </a:cubicBezTo>
                  <a:cubicBezTo>
                    <a:pt x="19738" y="8"/>
                    <a:pt x="19361" y="47"/>
                    <a:pt x="18977" y="47"/>
                  </a:cubicBezTo>
                  <a:cubicBezTo>
                    <a:pt x="18792" y="47"/>
                    <a:pt x="18606" y="38"/>
                    <a:pt x="18418" y="11"/>
                  </a:cubicBezTo>
                  <a:cubicBezTo>
                    <a:pt x="18314" y="5"/>
                    <a:pt x="18210" y="2"/>
                    <a:pt x="18106" y="2"/>
                  </a:cubicBezTo>
                  <a:cubicBezTo>
                    <a:pt x="17822" y="2"/>
                    <a:pt x="17538" y="23"/>
                    <a:pt x="17254" y="57"/>
                  </a:cubicBezTo>
                  <a:cubicBezTo>
                    <a:pt x="16609" y="89"/>
                    <a:pt x="15953" y="190"/>
                    <a:pt x="15301" y="190"/>
                  </a:cubicBezTo>
                  <a:cubicBezTo>
                    <a:pt x="15030" y="190"/>
                    <a:pt x="14760" y="172"/>
                    <a:pt x="14492" y="125"/>
                  </a:cubicBezTo>
                  <a:lnTo>
                    <a:pt x="14195" y="125"/>
                  </a:lnTo>
                  <a:cubicBezTo>
                    <a:pt x="13930" y="176"/>
                    <a:pt x="13672" y="191"/>
                    <a:pt x="13413" y="191"/>
                  </a:cubicBezTo>
                  <a:cubicBezTo>
                    <a:pt x="13204" y="191"/>
                    <a:pt x="12994" y="181"/>
                    <a:pt x="12780" y="171"/>
                  </a:cubicBezTo>
                  <a:lnTo>
                    <a:pt x="12323" y="171"/>
                  </a:lnTo>
                  <a:cubicBezTo>
                    <a:pt x="11882" y="171"/>
                    <a:pt x="11441" y="181"/>
                    <a:pt x="11000" y="181"/>
                  </a:cubicBezTo>
                  <a:cubicBezTo>
                    <a:pt x="10779" y="181"/>
                    <a:pt x="10558" y="178"/>
                    <a:pt x="10338" y="171"/>
                  </a:cubicBezTo>
                  <a:cubicBezTo>
                    <a:pt x="10069" y="123"/>
                    <a:pt x="9801" y="103"/>
                    <a:pt x="9532" y="103"/>
                  </a:cubicBezTo>
                  <a:cubicBezTo>
                    <a:pt x="9161" y="103"/>
                    <a:pt x="8791" y="141"/>
                    <a:pt x="8420" y="194"/>
                  </a:cubicBezTo>
                  <a:lnTo>
                    <a:pt x="7096" y="194"/>
                  </a:lnTo>
                  <a:cubicBezTo>
                    <a:pt x="6937" y="194"/>
                    <a:pt x="6777" y="171"/>
                    <a:pt x="6617" y="171"/>
                  </a:cubicBezTo>
                  <a:lnTo>
                    <a:pt x="6298" y="171"/>
                  </a:lnTo>
                  <a:cubicBezTo>
                    <a:pt x="5263" y="171"/>
                    <a:pt x="4218" y="161"/>
                    <a:pt x="3176" y="161"/>
                  </a:cubicBezTo>
                  <a:cubicBezTo>
                    <a:pt x="2656" y="161"/>
                    <a:pt x="2136" y="163"/>
                    <a:pt x="1618" y="171"/>
                  </a:cubicBezTo>
                  <a:cubicBezTo>
                    <a:pt x="234" y="171"/>
                    <a:pt x="0" y="509"/>
                    <a:pt x="424" y="1860"/>
                  </a:cubicBezTo>
                  <a:lnTo>
                    <a:pt x="3102" y="1860"/>
                  </a:lnTo>
                  <a:cubicBezTo>
                    <a:pt x="3455" y="1753"/>
                    <a:pt x="3807" y="1723"/>
                    <a:pt x="4160" y="1723"/>
                  </a:cubicBezTo>
                  <a:cubicBezTo>
                    <a:pt x="4614" y="1723"/>
                    <a:pt x="5069" y="1773"/>
                    <a:pt x="5524" y="1773"/>
                  </a:cubicBezTo>
                  <a:cubicBezTo>
                    <a:pt x="5698" y="1773"/>
                    <a:pt x="5872" y="1766"/>
                    <a:pt x="6047" y="1746"/>
                  </a:cubicBezTo>
                  <a:cubicBezTo>
                    <a:pt x="6206" y="1906"/>
                    <a:pt x="6435" y="1951"/>
                    <a:pt x="6663" y="1951"/>
                  </a:cubicBezTo>
                  <a:cubicBezTo>
                    <a:pt x="6721" y="1946"/>
                    <a:pt x="6780" y="1944"/>
                    <a:pt x="6839" y="1944"/>
                  </a:cubicBezTo>
                  <a:cubicBezTo>
                    <a:pt x="7047" y="1944"/>
                    <a:pt x="7259" y="1968"/>
                    <a:pt x="7467" y="1968"/>
                  </a:cubicBezTo>
                  <a:cubicBezTo>
                    <a:pt x="7736" y="1968"/>
                    <a:pt x="7998" y="1928"/>
                    <a:pt x="8238" y="1746"/>
                  </a:cubicBezTo>
                  <a:cubicBezTo>
                    <a:pt x="8746" y="1746"/>
                    <a:pt x="9254" y="1657"/>
                    <a:pt x="9762" y="1657"/>
                  </a:cubicBezTo>
                  <a:cubicBezTo>
                    <a:pt x="9984" y="1657"/>
                    <a:pt x="10207" y="1674"/>
                    <a:pt x="10429" y="1723"/>
                  </a:cubicBezTo>
                  <a:cubicBezTo>
                    <a:pt x="10543" y="1769"/>
                    <a:pt x="10634" y="1791"/>
                    <a:pt x="10749" y="1791"/>
                  </a:cubicBezTo>
                  <a:cubicBezTo>
                    <a:pt x="10928" y="1773"/>
                    <a:pt x="11108" y="1767"/>
                    <a:pt x="11288" y="1767"/>
                  </a:cubicBezTo>
                  <a:cubicBezTo>
                    <a:pt x="11745" y="1767"/>
                    <a:pt x="12203" y="1809"/>
                    <a:pt x="12656" y="1809"/>
                  </a:cubicBezTo>
                  <a:cubicBezTo>
                    <a:pt x="13139" y="1809"/>
                    <a:pt x="13616" y="1761"/>
                    <a:pt x="14081" y="1563"/>
                  </a:cubicBezTo>
                  <a:cubicBezTo>
                    <a:pt x="15428" y="1563"/>
                    <a:pt x="16752" y="1540"/>
                    <a:pt x="18098" y="1518"/>
                  </a:cubicBezTo>
                  <a:lnTo>
                    <a:pt x="19513" y="1518"/>
                  </a:lnTo>
                  <a:cubicBezTo>
                    <a:pt x="19631" y="1434"/>
                    <a:pt x="19749" y="1405"/>
                    <a:pt x="19866" y="1405"/>
                  </a:cubicBezTo>
                  <a:cubicBezTo>
                    <a:pt x="20068" y="1405"/>
                    <a:pt x="20270" y="1489"/>
                    <a:pt x="20472" y="1518"/>
                  </a:cubicBezTo>
                  <a:cubicBezTo>
                    <a:pt x="20504" y="1549"/>
                    <a:pt x="20531" y="1566"/>
                    <a:pt x="20557" y="1566"/>
                  </a:cubicBezTo>
                  <a:cubicBezTo>
                    <a:pt x="20588" y="1566"/>
                    <a:pt x="20618" y="1544"/>
                    <a:pt x="20655" y="1495"/>
                  </a:cubicBezTo>
                  <a:cubicBezTo>
                    <a:pt x="21933" y="1449"/>
                    <a:pt x="23211" y="1403"/>
                    <a:pt x="24489" y="1358"/>
                  </a:cubicBezTo>
                  <a:cubicBezTo>
                    <a:pt x="24518" y="1377"/>
                    <a:pt x="24542" y="1388"/>
                    <a:pt x="24563" y="1388"/>
                  </a:cubicBezTo>
                  <a:cubicBezTo>
                    <a:pt x="24592" y="1388"/>
                    <a:pt x="24613" y="1366"/>
                    <a:pt x="24626" y="1312"/>
                  </a:cubicBezTo>
                  <a:cubicBezTo>
                    <a:pt x="24946" y="970"/>
                    <a:pt x="24763" y="605"/>
                    <a:pt x="24672" y="262"/>
                  </a:cubicBezTo>
                  <a:cubicBezTo>
                    <a:pt x="24418" y="27"/>
                    <a:pt x="24113" y="11"/>
                    <a:pt x="23816" y="11"/>
                  </a:cubicBezTo>
                  <a:cubicBezTo>
                    <a:pt x="23766" y="11"/>
                    <a:pt x="23717" y="11"/>
                    <a:pt x="23668" y="11"/>
                  </a:cubicBezTo>
                  <a:lnTo>
                    <a:pt x="22344" y="11"/>
                  </a:lnTo>
                  <a:cubicBezTo>
                    <a:pt x="22055" y="11"/>
                    <a:pt x="21766" y="1"/>
                    <a:pt x="21470" y="1"/>
                  </a:cubicBezTo>
                  <a:close/>
                </a:path>
              </a:pathLst>
            </a:custGeom>
            <a:solidFill>
              <a:srgbClr val="FCFBF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" name="Google Shape;1399;p39"/>
            <p:cNvSpPr/>
            <p:nvPr/>
          </p:nvSpPr>
          <p:spPr>
            <a:xfrm rot="-799569">
              <a:off x="1181570" y="3547820"/>
              <a:ext cx="4025" cy="4600"/>
            </a:xfrm>
            <a:custGeom>
              <a:avLst/>
              <a:gdLst/>
              <a:ahLst/>
              <a:cxnLst/>
              <a:rect l="l" t="t" r="r" b="b"/>
              <a:pathLst>
                <a:path w="161" h="184" extrusionOk="0">
                  <a:moveTo>
                    <a:pt x="138" y="1"/>
                  </a:moveTo>
                  <a:lnTo>
                    <a:pt x="138" y="1"/>
                  </a:lnTo>
                  <a:cubicBezTo>
                    <a:pt x="1" y="69"/>
                    <a:pt x="23" y="138"/>
                    <a:pt x="160" y="184"/>
                  </a:cubicBezTo>
                  <a:cubicBezTo>
                    <a:pt x="160" y="115"/>
                    <a:pt x="138" y="69"/>
                    <a:pt x="1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" name="Google Shape;1400;p39"/>
            <p:cNvSpPr/>
            <p:nvPr/>
          </p:nvSpPr>
          <p:spPr>
            <a:xfrm rot="-799569">
              <a:off x="1408859" y="2171267"/>
              <a:ext cx="530164" cy="713594"/>
            </a:xfrm>
            <a:custGeom>
              <a:avLst/>
              <a:gdLst/>
              <a:ahLst/>
              <a:cxnLst/>
              <a:rect l="l" t="t" r="r" b="b"/>
              <a:pathLst>
                <a:path w="21206" h="28543" extrusionOk="0">
                  <a:moveTo>
                    <a:pt x="4064" y="0"/>
                  </a:moveTo>
                  <a:cubicBezTo>
                    <a:pt x="3813" y="92"/>
                    <a:pt x="3881" y="366"/>
                    <a:pt x="3721" y="525"/>
                  </a:cubicBezTo>
                  <a:cubicBezTo>
                    <a:pt x="3630" y="594"/>
                    <a:pt x="3585" y="685"/>
                    <a:pt x="3516" y="777"/>
                  </a:cubicBezTo>
                  <a:cubicBezTo>
                    <a:pt x="3493" y="868"/>
                    <a:pt x="3470" y="982"/>
                    <a:pt x="3470" y="1096"/>
                  </a:cubicBezTo>
                  <a:cubicBezTo>
                    <a:pt x="3425" y="1324"/>
                    <a:pt x="3425" y="1575"/>
                    <a:pt x="3402" y="1804"/>
                  </a:cubicBezTo>
                  <a:cubicBezTo>
                    <a:pt x="3060" y="4565"/>
                    <a:pt x="2626" y="7282"/>
                    <a:pt x="2352" y="10044"/>
                  </a:cubicBezTo>
                  <a:cubicBezTo>
                    <a:pt x="2352" y="10386"/>
                    <a:pt x="2398" y="10705"/>
                    <a:pt x="2283" y="11048"/>
                  </a:cubicBezTo>
                  <a:cubicBezTo>
                    <a:pt x="2261" y="11139"/>
                    <a:pt x="2238" y="11230"/>
                    <a:pt x="2215" y="11322"/>
                  </a:cubicBezTo>
                  <a:cubicBezTo>
                    <a:pt x="2169" y="11664"/>
                    <a:pt x="2215" y="12029"/>
                    <a:pt x="2078" y="12372"/>
                  </a:cubicBezTo>
                  <a:cubicBezTo>
                    <a:pt x="2055" y="12509"/>
                    <a:pt x="2032" y="12646"/>
                    <a:pt x="2010" y="12783"/>
                  </a:cubicBezTo>
                  <a:cubicBezTo>
                    <a:pt x="2055" y="13422"/>
                    <a:pt x="1918" y="14061"/>
                    <a:pt x="1804" y="14677"/>
                  </a:cubicBezTo>
                  <a:cubicBezTo>
                    <a:pt x="1804" y="14723"/>
                    <a:pt x="1781" y="14768"/>
                    <a:pt x="1781" y="14814"/>
                  </a:cubicBezTo>
                  <a:cubicBezTo>
                    <a:pt x="1781" y="14837"/>
                    <a:pt x="1781" y="14883"/>
                    <a:pt x="1759" y="14928"/>
                  </a:cubicBezTo>
                  <a:cubicBezTo>
                    <a:pt x="1759" y="14974"/>
                    <a:pt x="1759" y="14997"/>
                    <a:pt x="1759" y="15042"/>
                  </a:cubicBezTo>
                  <a:cubicBezTo>
                    <a:pt x="1781" y="15202"/>
                    <a:pt x="1804" y="15339"/>
                    <a:pt x="1759" y="15476"/>
                  </a:cubicBezTo>
                  <a:cubicBezTo>
                    <a:pt x="1736" y="15567"/>
                    <a:pt x="1713" y="15636"/>
                    <a:pt x="1690" y="15704"/>
                  </a:cubicBezTo>
                  <a:cubicBezTo>
                    <a:pt x="1667" y="15818"/>
                    <a:pt x="1667" y="15932"/>
                    <a:pt x="1644" y="16069"/>
                  </a:cubicBezTo>
                  <a:cubicBezTo>
                    <a:pt x="1644" y="16457"/>
                    <a:pt x="1644" y="16845"/>
                    <a:pt x="1507" y="17211"/>
                  </a:cubicBezTo>
                  <a:cubicBezTo>
                    <a:pt x="1439" y="17667"/>
                    <a:pt x="1370" y="18124"/>
                    <a:pt x="1279" y="18603"/>
                  </a:cubicBezTo>
                  <a:cubicBezTo>
                    <a:pt x="1142" y="19836"/>
                    <a:pt x="1119" y="21068"/>
                    <a:pt x="777" y="22278"/>
                  </a:cubicBezTo>
                  <a:cubicBezTo>
                    <a:pt x="709" y="22666"/>
                    <a:pt x="731" y="23077"/>
                    <a:pt x="709" y="23465"/>
                  </a:cubicBezTo>
                  <a:cubicBezTo>
                    <a:pt x="709" y="23602"/>
                    <a:pt x="709" y="23762"/>
                    <a:pt x="663" y="23898"/>
                  </a:cubicBezTo>
                  <a:cubicBezTo>
                    <a:pt x="412" y="24834"/>
                    <a:pt x="343" y="25793"/>
                    <a:pt x="206" y="26752"/>
                  </a:cubicBezTo>
                  <a:cubicBezTo>
                    <a:pt x="138" y="27277"/>
                    <a:pt x="1" y="27893"/>
                    <a:pt x="457" y="28372"/>
                  </a:cubicBezTo>
                  <a:cubicBezTo>
                    <a:pt x="693" y="28499"/>
                    <a:pt x="957" y="28540"/>
                    <a:pt x="1215" y="28540"/>
                  </a:cubicBezTo>
                  <a:cubicBezTo>
                    <a:pt x="1283" y="28540"/>
                    <a:pt x="1350" y="28537"/>
                    <a:pt x="1416" y="28532"/>
                  </a:cubicBezTo>
                  <a:cubicBezTo>
                    <a:pt x="1873" y="28524"/>
                    <a:pt x="2329" y="28522"/>
                    <a:pt x="2785" y="28522"/>
                  </a:cubicBezTo>
                  <a:cubicBezTo>
                    <a:pt x="3696" y="28522"/>
                    <a:pt x="4604" y="28532"/>
                    <a:pt x="5502" y="28532"/>
                  </a:cubicBezTo>
                  <a:cubicBezTo>
                    <a:pt x="5867" y="28521"/>
                    <a:pt x="6232" y="28515"/>
                    <a:pt x="6597" y="28515"/>
                  </a:cubicBezTo>
                  <a:cubicBezTo>
                    <a:pt x="6963" y="28515"/>
                    <a:pt x="7328" y="28521"/>
                    <a:pt x="7693" y="28532"/>
                  </a:cubicBezTo>
                  <a:cubicBezTo>
                    <a:pt x="8180" y="28532"/>
                    <a:pt x="8677" y="28542"/>
                    <a:pt x="9178" y="28542"/>
                  </a:cubicBezTo>
                  <a:cubicBezTo>
                    <a:pt x="9428" y="28542"/>
                    <a:pt x="9679" y="28540"/>
                    <a:pt x="9930" y="28532"/>
                  </a:cubicBezTo>
                  <a:cubicBezTo>
                    <a:pt x="10135" y="28509"/>
                    <a:pt x="10341" y="28509"/>
                    <a:pt x="10523" y="28509"/>
                  </a:cubicBezTo>
                  <a:lnTo>
                    <a:pt x="10820" y="28509"/>
                  </a:lnTo>
                  <a:cubicBezTo>
                    <a:pt x="11161" y="28494"/>
                    <a:pt x="11502" y="28447"/>
                    <a:pt x="11843" y="28447"/>
                  </a:cubicBezTo>
                  <a:cubicBezTo>
                    <a:pt x="12005" y="28447"/>
                    <a:pt x="12166" y="28457"/>
                    <a:pt x="12327" y="28486"/>
                  </a:cubicBezTo>
                  <a:cubicBezTo>
                    <a:pt x="12418" y="28509"/>
                    <a:pt x="12509" y="28509"/>
                    <a:pt x="12623" y="28509"/>
                  </a:cubicBezTo>
                  <a:cubicBezTo>
                    <a:pt x="12920" y="28509"/>
                    <a:pt x="13217" y="28509"/>
                    <a:pt x="13536" y="28532"/>
                  </a:cubicBezTo>
                  <a:cubicBezTo>
                    <a:pt x="13902" y="28540"/>
                    <a:pt x="14267" y="28542"/>
                    <a:pt x="14632" y="28542"/>
                  </a:cubicBezTo>
                  <a:cubicBezTo>
                    <a:pt x="15362" y="28542"/>
                    <a:pt x="16093" y="28532"/>
                    <a:pt x="16823" y="28532"/>
                  </a:cubicBezTo>
                  <a:cubicBezTo>
                    <a:pt x="16937" y="28520"/>
                    <a:pt x="17050" y="28516"/>
                    <a:pt x="17164" y="28516"/>
                  </a:cubicBezTo>
                  <a:cubicBezTo>
                    <a:pt x="17419" y="28516"/>
                    <a:pt x="17673" y="28537"/>
                    <a:pt x="17928" y="28537"/>
                  </a:cubicBezTo>
                  <a:cubicBezTo>
                    <a:pt x="17994" y="28537"/>
                    <a:pt x="18059" y="28535"/>
                    <a:pt x="18124" y="28532"/>
                  </a:cubicBezTo>
                  <a:cubicBezTo>
                    <a:pt x="18410" y="28521"/>
                    <a:pt x="18689" y="28515"/>
                    <a:pt x="18966" y="28515"/>
                  </a:cubicBezTo>
                  <a:cubicBezTo>
                    <a:pt x="19243" y="28515"/>
                    <a:pt x="19517" y="28521"/>
                    <a:pt x="19790" y="28532"/>
                  </a:cubicBezTo>
                  <a:cubicBezTo>
                    <a:pt x="20977" y="28418"/>
                    <a:pt x="21206" y="28144"/>
                    <a:pt x="20886" y="27163"/>
                  </a:cubicBezTo>
                  <a:cubicBezTo>
                    <a:pt x="20886" y="26820"/>
                    <a:pt x="20955" y="26455"/>
                    <a:pt x="21000" y="26113"/>
                  </a:cubicBezTo>
                  <a:cubicBezTo>
                    <a:pt x="21092" y="24994"/>
                    <a:pt x="20749" y="23898"/>
                    <a:pt x="21046" y="22780"/>
                  </a:cubicBezTo>
                  <a:cubicBezTo>
                    <a:pt x="21206" y="22597"/>
                    <a:pt x="21183" y="22415"/>
                    <a:pt x="21046" y="22232"/>
                  </a:cubicBezTo>
                  <a:cubicBezTo>
                    <a:pt x="21023" y="21867"/>
                    <a:pt x="20818" y="21525"/>
                    <a:pt x="20886" y="21137"/>
                  </a:cubicBezTo>
                  <a:cubicBezTo>
                    <a:pt x="20795" y="20977"/>
                    <a:pt x="20818" y="20794"/>
                    <a:pt x="20840" y="20612"/>
                  </a:cubicBezTo>
                  <a:cubicBezTo>
                    <a:pt x="20567" y="20269"/>
                    <a:pt x="20704" y="19881"/>
                    <a:pt x="20681" y="19516"/>
                  </a:cubicBezTo>
                  <a:cubicBezTo>
                    <a:pt x="20407" y="19082"/>
                    <a:pt x="20749" y="18603"/>
                    <a:pt x="20544" y="18169"/>
                  </a:cubicBezTo>
                  <a:cubicBezTo>
                    <a:pt x="20498" y="18124"/>
                    <a:pt x="20475" y="18055"/>
                    <a:pt x="20452" y="18010"/>
                  </a:cubicBezTo>
                  <a:cubicBezTo>
                    <a:pt x="20521" y="17758"/>
                    <a:pt x="20452" y="17530"/>
                    <a:pt x="20293" y="17325"/>
                  </a:cubicBezTo>
                  <a:cubicBezTo>
                    <a:pt x="20064" y="16937"/>
                    <a:pt x="19973" y="16503"/>
                    <a:pt x="19927" y="16047"/>
                  </a:cubicBezTo>
                  <a:cubicBezTo>
                    <a:pt x="19813" y="15362"/>
                    <a:pt x="19905" y="14609"/>
                    <a:pt x="19357" y="14038"/>
                  </a:cubicBezTo>
                  <a:cubicBezTo>
                    <a:pt x="19060" y="13399"/>
                    <a:pt x="18832" y="12714"/>
                    <a:pt x="18649" y="12029"/>
                  </a:cubicBezTo>
                  <a:cubicBezTo>
                    <a:pt x="18535" y="12007"/>
                    <a:pt x="18489" y="11938"/>
                    <a:pt x="18489" y="11847"/>
                  </a:cubicBezTo>
                  <a:cubicBezTo>
                    <a:pt x="18307" y="11687"/>
                    <a:pt x="18467" y="11436"/>
                    <a:pt x="18284" y="11299"/>
                  </a:cubicBezTo>
                  <a:cubicBezTo>
                    <a:pt x="18124" y="11071"/>
                    <a:pt x="18124" y="10774"/>
                    <a:pt x="17919" y="10569"/>
                  </a:cubicBezTo>
                  <a:cubicBezTo>
                    <a:pt x="17850" y="10454"/>
                    <a:pt x="17850" y="10295"/>
                    <a:pt x="17736" y="10203"/>
                  </a:cubicBezTo>
                  <a:lnTo>
                    <a:pt x="17759" y="10203"/>
                  </a:lnTo>
                  <a:cubicBezTo>
                    <a:pt x="17645" y="10112"/>
                    <a:pt x="17691" y="9929"/>
                    <a:pt x="17531" y="9861"/>
                  </a:cubicBezTo>
                  <a:cubicBezTo>
                    <a:pt x="17531" y="9770"/>
                    <a:pt x="17462" y="9701"/>
                    <a:pt x="17394" y="9656"/>
                  </a:cubicBezTo>
                  <a:cubicBezTo>
                    <a:pt x="17211" y="9519"/>
                    <a:pt x="17394" y="9222"/>
                    <a:pt x="17166" y="9108"/>
                  </a:cubicBezTo>
                  <a:cubicBezTo>
                    <a:pt x="17097" y="8948"/>
                    <a:pt x="16960" y="8857"/>
                    <a:pt x="16846" y="8743"/>
                  </a:cubicBezTo>
                  <a:cubicBezTo>
                    <a:pt x="16504" y="8263"/>
                    <a:pt x="16321" y="7693"/>
                    <a:pt x="15865" y="7305"/>
                  </a:cubicBezTo>
                  <a:cubicBezTo>
                    <a:pt x="14563" y="5615"/>
                    <a:pt x="13103" y="4109"/>
                    <a:pt x="11391" y="2831"/>
                  </a:cubicBezTo>
                  <a:cubicBezTo>
                    <a:pt x="11140" y="2603"/>
                    <a:pt x="10889" y="2397"/>
                    <a:pt x="10638" y="2169"/>
                  </a:cubicBezTo>
                  <a:cubicBezTo>
                    <a:pt x="9839" y="1735"/>
                    <a:pt x="9063" y="1324"/>
                    <a:pt x="8264" y="891"/>
                  </a:cubicBezTo>
                  <a:cubicBezTo>
                    <a:pt x="8172" y="777"/>
                    <a:pt x="7990" y="822"/>
                    <a:pt x="7899" y="708"/>
                  </a:cubicBezTo>
                  <a:cubicBezTo>
                    <a:pt x="7830" y="640"/>
                    <a:pt x="7784" y="571"/>
                    <a:pt x="7693" y="548"/>
                  </a:cubicBezTo>
                  <a:cubicBezTo>
                    <a:pt x="7618" y="445"/>
                    <a:pt x="7519" y="427"/>
                    <a:pt x="7415" y="427"/>
                  </a:cubicBezTo>
                  <a:cubicBezTo>
                    <a:pt x="7359" y="427"/>
                    <a:pt x="7300" y="432"/>
                    <a:pt x="7243" y="432"/>
                  </a:cubicBezTo>
                  <a:cubicBezTo>
                    <a:pt x="7150" y="432"/>
                    <a:pt x="7060" y="418"/>
                    <a:pt x="6985" y="343"/>
                  </a:cubicBezTo>
                  <a:lnTo>
                    <a:pt x="6985" y="320"/>
                  </a:lnTo>
                  <a:cubicBezTo>
                    <a:pt x="6734" y="297"/>
                    <a:pt x="6461" y="229"/>
                    <a:pt x="6187" y="206"/>
                  </a:cubicBezTo>
                  <a:cubicBezTo>
                    <a:pt x="5479" y="160"/>
                    <a:pt x="4771" y="160"/>
                    <a:pt x="406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5" name="Google Shape;1401;p39"/>
            <p:cNvSpPr/>
            <p:nvPr/>
          </p:nvSpPr>
          <p:spPr>
            <a:xfrm rot="-799569">
              <a:off x="884930" y="2285951"/>
              <a:ext cx="592366" cy="717469"/>
            </a:xfrm>
            <a:custGeom>
              <a:avLst/>
              <a:gdLst/>
              <a:ahLst/>
              <a:cxnLst/>
              <a:rect l="l" t="t" r="r" b="b"/>
              <a:pathLst>
                <a:path w="23694" h="28698" extrusionOk="0">
                  <a:moveTo>
                    <a:pt x="19461" y="1"/>
                  </a:moveTo>
                  <a:cubicBezTo>
                    <a:pt x="19057" y="1"/>
                    <a:pt x="18654" y="56"/>
                    <a:pt x="18261" y="242"/>
                  </a:cubicBezTo>
                  <a:cubicBezTo>
                    <a:pt x="17348" y="311"/>
                    <a:pt x="16435" y="356"/>
                    <a:pt x="15522" y="402"/>
                  </a:cubicBezTo>
                  <a:cubicBezTo>
                    <a:pt x="15430" y="425"/>
                    <a:pt x="15339" y="425"/>
                    <a:pt x="15248" y="448"/>
                  </a:cubicBezTo>
                  <a:cubicBezTo>
                    <a:pt x="15088" y="493"/>
                    <a:pt x="14951" y="493"/>
                    <a:pt x="14791" y="585"/>
                  </a:cubicBezTo>
                  <a:cubicBezTo>
                    <a:pt x="14768" y="630"/>
                    <a:pt x="14723" y="630"/>
                    <a:pt x="14677" y="630"/>
                  </a:cubicBezTo>
                  <a:cubicBezTo>
                    <a:pt x="14586" y="653"/>
                    <a:pt x="14517" y="699"/>
                    <a:pt x="14426" y="767"/>
                  </a:cubicBezTo>
                  <a:cubicBezTo>
                    <a:pt x="14380" y="767"/>
                    <a:pt x="14312" y="790"/>
                    <a:pt x="14266" y="813"/>
                  </a:cubicBezTo>
                  <a:cubicBezTo>
                    <a:pt x="14245" y="810"/>
                    <a:pt x="14225" y="808"/>
                    <a:pt x="14206" y="808"/>
                  </a:cubicBezTo>
                  <a:cubicBezTo>
                    <a:pt x="14077" y="808"/>
                    <a:pt x="13977" y="871"/>
                    <a:pt x="13878" y="950"/>
                  </a:cubicBezTo>
                  <a:cubicBezTo>
                    <a:pt x="13862" y="983"/>
                    <a:pt x="13845" y="1004"/>
                    <a:pt x="13810" y="1004"/>
                  </a:cubicBezTo>
                  <a:cubicBezTo>
                    <a:pt x="13798" y="1004"/>
                    <a:pt x="13783" y="1002"/>
                    <a:pt x="13764" y="995"/>
                  </a:cubicBezTo>
                  <a:cubicBezTo>
                    <a:pt x="13513" y="1292"/>
                    <a:pt x="13125" y="1338"/>
                    <a:pt x="12783" y="1520"/>
                  </a:cubicBezTo>
                  <a:cubicBezTo>
                    <a:pt x="12577" y="1680"/>
                    <a:pt x="12372" y="1840"/>
                    <a:pt x="12121" y="1908"/>
                  </a:cubicBezTo>
                  <a:cubicBezTo>
                    <a:pt x="11550" y="2045"/>
                    <a:pt x="11139" y="2365"/>
                    <a:pt x="10774" y="2799"/>
                  </a:cubicBezTo>
                  <a:cubicBezTo>
                    <a:pt x="10181" y="3278"/>
                    <a:pt x="9564" y="3780"/>
                    <a:pt x="8971" y="4259"/>
                  </a:cubicBezTo>
                  <a:cubicBezTo>
                    <a:pt x="8697" y="4351"/>
                    <a:pt x="8583" y="4602"/>
                    <a:pt x="8400" y="4784"/>
                  </a:cubicBezTo>
                  <a:cubicBezTo>
                    <a:pt x="8195" y="4967"/>
                    <a:pt x="8012" y="5150"/>
                    <a:pt x="7807" y="5332"/>
                  </a:cubicBezTo>
                  <a:cubicBezTo>
                    <a:pt x="7693" y="5446"/>
                    <a:pt x="7579" y="5583"/>
                    <a:pt x="7487" y="5720"/>
                  </a:cubicBezTo>
                  <a:cubicBezTo>
                    <a:pt x="7442" y="5766"/>
                    <a:pt x="7396" y="5789"/>
                    <a:pt x="7350" y="5812"/>
                  </a:cubicBezTo>
                  <a:cubicBezTo>
                    <a:pt x="7305" y="5812"/>
                    <a:pt x="7282" y="5834"/>
                    <a:pt x="7259" y="5834"/>
                  </a:cubicBezTo>
                  <a:cubicBezTo>
                    <a:pt x="7213" y="5880"/>
                    <a:pt x="7168" y="5926"/>
                    <a:pt x="7122" y="5949"/>
                  </a:cubicBezTo>
                  <a:cubicBezTo>
                    <a:pt x="7099" y="5994"/>
                    <a:pt x="7076" y="6017"/>
                    <a:pt x="7054" y="6040"/>
                  </a:cubicBezTo>
                  <a:cubicBezTo>
                    <a:pt x="7008" y="6085"/>
                    <a:pt x="6985" y="6131"/>
                    <a:pt x="6962" y="6200"/>
                  </a:cubicBezTo>
                  <a:cubicBezTo>
                    <a:pt x="6962" y="6222"/>
                    <a:pt x="6962" y="6245"/>
                    <a:pt x="6962" y="6291"/>
                  </a:cubicBezTo>
                  <a:cubicBezTo>
                    <a:pt x="6346" y="7067"/>
                    <a:pt x="5730" y="7843"/>
                    <a:pt x="5113" y="8642"/>
                  </a:cubicBezTo>
                  <a:cubicBezTo>
                    <a:pt x="5068" y="8825"/>
                    <a:pt x="4954" y="8961"/>
                    <a:pt x="4771" y="9030"/>
                  </a:cubicBezTo>
                  <a:cubicBezTo>
                    <a:pt x="4748" y="9327"/>
                    <a:pt x="4634" y="9578"/>
                    <a:pt x="4383" y="9715"/>
                  </a:cubicBezTo>
                  <a:cubicBezTo>
                    <a:pt x="4337" y="9783"/>
                    <a:pt x="4269" y="9852"/>
                    <a:pt x="4223" y="9920"/>
                  </a:cubicBezTo>
                  <a:cubicBezTo>
                    <a:pt x="4200" y="9966"/>
                    <a:pt x="4200" y="10034"/>
                    <a:pt x="4178" y="10080"/>
                  </a:cubicBezTo>
                  <a:cubicBezTo>
                    <a:pt x="4109" y="10171"/>
                    <a:pt x="4018" y="10240"/>
                    <a:pt x="3949" y="10331"/>
                  </a:cubicBezTo>
                  <a:cubicBezTo>
                    <a:pt x="3926" y="10445"/>
                    <a:pt x="3949" y="10559"/>
                    <a:pt x="3835" y="10628"/>
                  </a:cubicBezTo>
                  <a:cubicBezTo>
                    <a:pt x="3082" y="12111"/>
                    <a:pt x="2420" y="13641"/>
                    <a:pt x="1781" y="15193"/>
                  </a:cubicBezTo>
                  <a:cubicBezTo>
                    <a:pt x="1621" y="15695"/>
                    <a:pt x="1530" y="16197"/>
                    <a:pt x="1302" y="16676"/>
                  </a:cubicBezTo>
                  <a:cubicBezTo>
                    <a:pt x="1256" y="16927"/>
                    <a:pt x="1256" y="17179"/>
                    <a:pt x="1073" y="17384"/>
                  </a:cubicBezTo>
                  <a:cubicBezTo>
                    <a:pt x="982" y="17818"/>
                    <a:pt x="1005" y="18274"/>
                    <a:pt x="754" y="18662"/>
                  </a:cubicBezTo>
                  <a:cubicBezTo>
                    <a:pt x="822" y="19278"/>
                    <a:pt x="389" y="19826"/>
                    <a:pt x="525" y="20420"/>
                  </a:cubicBezTo>
                  <a:lnTo>
                    <a:pt x="525" y="20443"/>
                  </a:lnTo>
                  <a:cubicBezTo>
                    <a:pt x="320" y="20853"/>
                    <a:pt x="411" y="21310"/>
                    <a:pt x="320" y="21744"/>
                  </a:cubicBezTo>
                  <a:cubicBezTo>
                    <a:pt x="183" y="22269"/>
                    <a:pt x="160" y="22794"/>
                    <a:pt x="183" y="23319"/>
                  </a:cubicBezTo>
                  <a:cubicBezTo>
                    <a:pt x="206" y="23684"/>
                    <a:pt x="252" y="24049"/>
                    <a:pt x="23" y="24346"/>
                  </a:cubicBezTo>
                  <a:cubicBezTo>
                    <a:pt x="46" y="24414"/>
                    <a:pt x="23" y="24460"/>
                    <a:pt x="1" y="24505"/>
                  </a:cubicBezTo>
                  <a:cubicBezTo>
                    <a:pt x="92" y="25418"/>
                    <a:pt x="46" y="26331"/>
                    <a:pt x="23" y="27245"/>
                  </a:cubicBezTo>
                  <a:cubicBezTo>
                    <a:pt x="274" y="28089"/>
                    <a:pt x="274" y="28089"/>
                    <a:pt x="1233" y="28454"/>
                  </a:cubicBezTo>
                  <a:cubicBezTo>
                    <a:pt x="1256" y="28477"/>
                    <a:pt x="1279" y="28500"/>
                    <a:pt x="1302" y="28500"/>
                  </a:cubicBezTo>
                  <a:cubicBezTo>
                    <a:pt x="1443" y="28653"/>
                    <a:pt x="1603" y="28697"/>
                    <a:pt x="1769" y="28697"/>
                  </a:cubicBezTo>
                  <a:cubicBezTo>
                    <a:pt x="1923" y="28697"/>
                    <a:pt x="2083" y="28659"/>
                    <a:pt x="2237" y="28637"/>
                  </a:cubicBezTo>
                  <a:cubicBezTo>
                    <a:pt x="2550" y="28605"/>
                    <a:pt x="2862" y="28582"/>
                    <a:pt x="3174" y="28582"/>
                  </a:cubicBezTo>
                  <a:cubicBezTo>
                    <a:pt x="3524" y="28582"/>
                    <a:pt x="3874" y="28610"/>
                    <a:pt x="4223" y="28682"/>
                  </a:cubicBezTo>
                  <a:cubicBezTo>
                    <a:pt x="4280" y="28692"/>
                    <a:pt x="4341" y="28697"/>
                    <a:pt x="4402" y="28697"/>
                  </a:cubicBezTo>
                  <a:cubicBezTo>
                    <a:pt x="4489" y="28697"/>
                    <a:pt x="4577" y="28686"/>
                    <a:pt x="4657" y="28660"/>
                  </a:cubicBezTo>
                  <a:cubicBezTo>
                    <a:pt x="5353" y="28614"/>
                    <a:pt x="6049" y="28603"/>
                    <a:pt x="6745" y="28603"/>
                  </a:cubicBezTo>
                  <a:cubicBezTo>
                    <a:pt x="7442" y="28603"/>
                    <a:pt x="8138" y="28614"/>
                    <a:pt x="8834" y="28614"/>
                  </a:cubicBezTo>
                  <a:cubicBezTo>
                    <a:pt x="9211" y="28603"/>
                    <a:pt x="9587" y="28597"/>
                    <a:pt x="9964" y="28597"/>
                  </a:cubicBezTo>
                  <a:cubicBezTo>
                    <a:pt x="10340" y="28597"/>
                    <a:pt x="10717" y="28603"/>
                    <a:pt x="11094" y="28614"/>
                  </a:cubicBezTo>
                  <a:lnTo>
                    <a:pt x="11413" y="28614"/>
                  </a:lnTo>
                  <a:cubicBezTo>
                    <a:pt x="12524" y="28614"/>
                    <a:pt x="13635" y="28634"/>
                    <a:pt x="14739" y="28634"/>
                  </a:cubicBezTo>
                  <a:cubicBezTo>
                    <a:pt x="15291" y="28634"/>
                    <a:pt x="15841" y="28629"/>
                    <a:pt x="16389" y="28614"/>
                  </a:cubicBezTo>
                  <a:cubicBezTo>
                    <a:pt x="16823" y="28591"/>
                    <a:pt x="17279" y="28614"/>
                    <a:pt x="17553" y="28249"/>
                  </a:cubicBezTo>
                  <a:cubicBezTo>
                    <a:pt x="17690" y="28363"/>
                    <a:pt x="17827" y="28454"/>
                    <a:pt x="17987" y="28523"/>
                  </a:cubicBezTo>
                  <a:cubicBezTo>
                    <a:pt x="18305" y="28544"/>
                    <a:pt x="18637" y="28624"/>
                    <a:pt x="18950" y="28624"/>
                  </a:cubicBezTo>
                  <a:cubicBezTo>
                    <a:pt x="19312" y="28624"/>
                    <a:pt x="19647" y="28517"/>
                    <a:pt x="19904" y="28089"/>
                  </a:cubicBezTo>
                  <a:cubicBezTo>
                    <a:pt x="20018" y="27678"/>
                    <a:pt x="19927" y="27245"/>
                    <a:pt x="20087" y="26856"/>
                  </a:cubicBezTo>
                  <a:cubicBezTo>
                    <a:pt x="20224" y="25921"/>
                    <a:pt x="20361" y="24962"/>
                    <a:pt x="20520" y="24026"/>
                  </a:cubicBezTo>
                  <a:cubicBezTo>
                    <a:pt x="20520" y="23935"/>
                    <a:pt x="20520" y="23821"/>
                    <a:pt x="20520" y="23729"/>
                  </a:cubicBezTo>
                  <a:cubicBezTo>
                    <a:pt x="20726" y="21584"/>
                    <a:pt x="21137" y="19484"/>
                    <a:pt x="21365" y="17338"/>
                  </a:cubicBezTo>
                  <a:cubicBezTo>
                    <a:pt x="21388" y="17201"/>
                    <a:pt x="21411" y="17064"/>
                    <a:pt x="21411" y="16927"/>
                  </a:cubicBezTo>
                  <a:cubicBezTo>
                    <a:pt x="21411" y="16631"/>
                    <a:pt x="21388" y="16311"/>
                    <a:pt x="21502" y="16014"/>
                  </a:cubicBezTo>
                  <a:cubicBezTo>
                    <a:pt x="21525" y="15923"/>
                    <a:pt x="21548" y="15855"/>
                    <a:pt x="21548" y="15763"/>
                  </a:cubicBezTo>
                  <a:cubicBezTo>
                    <a:pt x="21593" y="15444"/>
                    <a:pt x="21662" y="15124"/>
                    <a:pt x="21753" y="14828"/>
                  </a:cubicBezTo>
                  <a:cubicBezTo>
                    <a:pt x="21822" y="13778"/>
                    <a:pt x="21890" y="12728"/>
                    <a:pt x="22095" y="11701"/>
                  </a:cubicBezTo>
                  <a:cubicBezTo>
                    <a:pt x="22369" y="10514"/>
                    <a:pt x="22346" y="9281"/>
                    <a:pt x="22643" y="8094"/>
                  </a:cubicBezTo>
                  <a:cubicBezTo>
                    <a:pt x="22780" y="7090"/>
                    <a:pt x="22871" y="6108"/>
                    <a:pt x="23031" y="5127"/>
                  </a:cubicBezTo>
                  <a:cubicBezTo>
                    <a:pt x="23100" y="4556"/>
                    <a:pt x="23123" y="3986"/>
                    <a:pt x="23260" y="3415"/>
                  </a:cubicBezTo>
                  <a:cubicBezTo>
                    <a:pt x="23374" y="2411"/>
                    <a:pt x="23693" y="1383"/>
                    <a:pt x="23465" y="334"/>
                  </a:cubicBezTo>
                  <a:cubicBezTo>
                    <a:pt x="23396" y="174"/>
                    <a:pt x="23282" y="105"/>
                    <a:pt x="23123" y="82"/>
                  </a:cubicBezTo>
                  <a:lnTo>
                    <a:pt x="23077" y="82"/>
                  </a:lnTo>
                  <a:cubicBezTo>
                    <a:pt x="22766" y="131"/>
                    <a:pt x="22459" y="147"/>
                    <a:pt x="22153" y="147"/>
                  </a:cubicBezTo>
                  <a:cubicBezTo>
                    <a:pt x="21740" y="147"/>
                    <a:pt x="21328" y="118"/>
                    <a:pt x="20908" y="105"/>
                  </a:cubicBezTo>
                  <a:cubicBezTo>
                    <a:pt x="20435" y="80"/>
                    <a:pt x="19947" y="1"/>
                    <a:pt x="194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6" name="Google Shape;1402;p39"/>
            <p:cNvSpPr/>
            <p:nvPr/>
          </p:nvSpPr>
          <p:spPr>
            <a:xfrm rot="-799569">
              <a:off x="1934591" y="3364709"/>
              <a:ext cx="4575" cy="4575"/>
            </a:xfrm>
            <a:custGeom>
              <a:avLst/>
              <a:gdLst/>
              <a:ahLst/>
              <a:cxnLst/>
              <a:rect l="l" t="t" r="r" b="b"/>
              <a:pathLst>
                <a:path w="183" h="183" extrusionOk="0">
                  <a:moveTo>
                    <a:pt x="0" y="183"/>
                  </a:moveTo>
                  <a:cubicBezTo>
                    <a:pt x="69" y="114"/>
                    <a:pt x="115" y="69"/>
                    <a:pt x="183" y="0"/>
                  </a:cubicBezTo>
                  <a:cubicBezTo>
                    <a:pt x="115" y="69"/>
                    <a:pt x="69" y="114"/>
                    <a:pt x="0" y="183"/>
                  </a:cubicBezTo>
                  <a:close/>
                </a:path>
              </a:pathLst>
            </a:custGeom>
            <a:solidFill>
              <a:srgbClr val="EBA6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7" name="Google Shape;1403;p39"/>
            <p:cNvSpPr/>
            <p:nvPr/>
          </p:nvSpPr>
          <p:spPr>
            <a:xfrm rot="-799569">
              <a:off x="1513343" y="3469466"/>
              <a:ext cx="1725" cy="1750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0" y="1"/>
                  </a:moveTo>
                  <a:lnTo>
                    <a:pt x="46" y="69"/>
                  </a:lnTo>
                  <a:lnTo>
                    <a:pt x="69" y="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" name="Google Shape;1404;p39"/>
            <p:cNvSpPr/>
            <p:nvPr/>
          </p:nvSpPr>
          <p:spPr>
            <a:xfrm rot="-799569">
              <a:off x="1497514" y="3462090"/>
              <a:ext cx="1725" cy="1725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69"/>
                  </a:lnTo>
                  <a:lnTo>
                    <a:pt x="69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9" name="Google Shape;1405;p39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0" name="Google Shape;1406;p39"/>
            <p:cNvSpPr/>
            <p:nvPr/>
          </p:nvSpPr>
          <p:spPr>
            <a:xfrm rot="-799569">
              <a:off x="1480759" y="4397721"/>
              <a:ext cx="8525" cy="8050"/>
            </a:xfrm>
            <a:custGeom>
              <a:avLst/>
              <a:gdLst/>
              <a:ahLst/>
              <a:cxnLst/>
              <a:rect l="l" t="t" r="r" b="b"/>
              <a:pathLst>
                <a:path w="341" h="322" extrusionOk="0">
                  <a:moveTo>
                    <a:pt x="154" y="1"/>
                  </a:moveTo>
                  <a:cubicBezTo>
                    <a:pt x="1" y="1"/>
                    <a:pt x="23" y="192"/>
                    <a:pt x="44" y="322"/>
                  </a:cubicBezTo>
                  <a:cubicBezTo>
                    <a:pt x="90" y="299"/>
                    <a:pt x="136" y="276"/>
                    <a:pt x="181" y="276"/>
                  </a:cubicBezTo>
                  <a:cubicBezTo>
                    <a:pt x="204" y="185"/>
                    <a:pt x="341" y="25"/>
                    <a:pt x="181" y="2"/>
                  </a:cubicBezTo>
                  <a:cubicBezTo>
                    <a:pt x="172" y="1"/>
                    <a:pt x="163" y="1"/>
                    <a:pt x="1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1" name="Google Shape;1407;p39"/>
            <p:cNvSpPr/>
            <p:nvPr/>
          </p:nvSpPr>
          <p:spPr>
            <a:xfrm rot="-799569">
              <a:off x="2022586" y="3000794"/>
              <a:ext cx="5175" cy="972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69" y="1"/>
                  </a:moveTo>
                  <a:cubicBezTo>
                    <a:pt x="46" y="69"/>
                    <a:pt x="23" y="138"/>
                    <a:pt x="1" y="229"/>
                  </a:cubicBezTo>
                  <a:cubicBezTo>
                    <a:pt x="1" y="274"/>
                    <a:pt x="1" y="343"/>
                    <a:pt x="1" y="389"/>
                  </a:cubicBezTo>
                  <a:cubicBezTo>
                    <a:pt x="46" y="343"/>
                    <a:pt x="92" y="320"/>
                    <a:pt x="115" y="274"/>
                  </a:cubicBezTo>
                  <a:cubicBezTo>
                    <a:pt x="160" y="183"/>
                    <a:pt x="206" y="69"/>
                    <a:pt x="69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2" name="Google Shape;1408;p39"/>
            <p:cNvSpPr/>
            <p:nvPr/>
          </p:nvSpPr>
          <p:spPr>
            <a:xfrm rot="-799569">
              <a:off x="2023774" y="30109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3" name="Google Shape;1409;p39"/>
            <p:cNvSpPr/>
            <p:nvPr/>
          </p:nvSpPr>
          <p:spPr>
            <a:xfrm rot="-799569">
              <a:off x="2072729" y="2959763"/>
              <a:ext cx="24001" cy="7950"/>
            </a:xfrm>
            <a:custGeom>
              <a:avLst/>
              <a:gdLst/>
              <a:ahLst/>
              <a:cxnLst/>
              <a:rect l="l" t="t" r="r" b="b"/>
              <a:pathLst>
                <a:path w="960" h="318" extrusionOk="0">
                  <a:moveTo>
                    <a:pt x="514" y="0"/>
                  </a:moveTo>
                  <a:cubicBezTo>
                    <a:pt x="349" y="0"/>
                    <a:pt x="175" y="87"/>
                    <a:pt x="1" y="180"/>
                  </a:cubicBezTo>
                  <a:cubicBezTo>
                    <a:pt x="149" y="294"/>
                    <a:pt x="309" y="317"/>
                    <a:pt x="472" y="317"/>
                  </a:cubicBezTo>
                  <a:cubicBezTo>
                    <a:pt x="580" y="317"/>
                    <a:pt x="690" y="307"/>
                    <a:pt x="798" y="307"/>
                  </a:cubicBezTo>
                  <a:cubicBezTo>
                    <a:pt x="852" y="307"/>
                    <a:pt x="906" y="310"/>
                    <a:pt x="960" y="317"/>
                  </a:cubicBezTo>
                  <a:cubicBezTo>
                    <a:pt x="825" y="82"/>
                    <a:pt x="674" y="0"/>
                    <a:pt x="514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4" name="Google Shape;1410;p39"/>
            <p:cNvSpPr/>
            <p:nvPr/>
          </p:nvSpPr>
          <p:spPr>
            <a:xfrm rot="-799569">
              <a:off x="2025876" y="2977668"/>
              <a:ext cx="5175" cy="4575"/>
            </a:xfrm>
            <a:custGeom>
              <a:avLst/>
              <a:gdLst/>
              <a:ahLst/>
              <a:cxnLst/>
              <a:rect l="l" t="t" r="r" b="b"/>
              <a:pathLst>
                <a:path w="207" h="183" extrusionOk="0">
                  <a:moveTo>
                    <a:pt x="206" y="0"/>
                  </a:moveTo>
                  <a:cubicBezTo>
                    <a:pt x="92" y="23"/>
                    <a:pt x="24" y="92"/>
                    <a:pt x="1" y="183"/>
                  </a:cubicBezTo>
                  <a:lnTo>
                    <a:pt x="206" y="0"/>
                  </a:ln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5" name="Google Shape;1411;p39"/>
            <p:cNvSpPr/>
            <p:nvPr/>
          </p:nvSpPr>
          <p:spPr>
            <a:xfrm rot="-799569">
              <a:off x="963518" y="3229232"/>
              <a:ext cx="5725" cy="3575"/>
            </a:xfrm>
            <a:custGeom>
              <a:avLst/>
              <a:gdLst/>
              <a:ahLst/>
              <a:cxnLst/>
              <a:rect l="l" t="t" r="r" b="b"/>
              <a:pathLst>
                <a:path w="229" h="143" extrusionOk="0">
                  <a:moveTo>
                    <a:pt x="0" y="0"/>
                  </a:moveTo>
                  <a:cubicBezTo>
                    <a:pt x="19" y="95"/>
                    <a:pt x="86" y="143"/>
                    <a:pt x="173" y="143"/>
                  </a:cubicBezTo>
                  <a:cubicBezTo>
                    <a:pt x="191" y="143"/>
                    <a:pt x="209" y="141"/>
                    <a:pt x="228" y="137"/>
                  </a:cubicBezTo>
                  <a:cubicBezTo>
                    <a:pt x="183" y="46"/>
                    <a:pt x="114" y="0"/>
                    <a:pt x="0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6" name="Google Shape;1412;p39"/>
            <p:cNvSpPr/>
            <p:nvPr/>
          </p:nvSpPr>
          <p:spPr>
            <a:xfrm rot="-799569">
              <a:off x="1200219" y="3065781"/>
              <a:ext cx="975826" cy="1294835"/>
            </a:xfrm>
            <a:custGeom>
              <a:avLst/>
              <a:gdLst/>
              <a:ahLst/>
              <a:cxnLst/>
              <a:rect l="l" t="t" r="r" b="b"/>
              <a:pathLst>
                <a:path w="39032" h="51792" extrusionOk="0">
                  <a:moveTo>
                    <a:pt x="25131" y="1316"/>
                  </a:moveTo>
                  <a:cubicBezTo>
                    <a:pt x="25177" y="1339"/>
                    <a:pt x="25223" y="1385"/>
                    <a:pt x="25268" y="1408"/>
                  </a:cubicBezTo>
                  <a:cubicBezTo>
                    <a:pt x="25177" y="1453"/>
                    <a:pt x="25108" y="1499"/>
                    <a:pt x="25040" y="1522"/>
                  </a:cubicBezTo>
                  <a:cubicBezTo>
                    <a:pt x="25108" y="1453"/>
                    <a:pt x="25131" y="1385"/>
                    <a:pt x="25131" y="1316"/>
                  </a:cubicBezTo>
                  <a:close/>
                  <a:moveTo>
                    <a:pt x="26364" y="4147"/>
                  </a:moveTo>
                  <a:cubicBezTo>
                    <a:pt x="26364" y="4169"/>
                    <a:pt x="26387" y="4169"/>
                    <a:pt x="26387" y="4169"/>
                  </a:cubicBezTo>
                  <a:lnTo>
                    <a:pt x="26364" y="4169"/>
                  </a:lnTo>
                  <a:cubicBezTo>
                    <a:pt x="26364" y="4169"/>
                    <a:pt x="26364" y="4169"/>
                    <a:pt x="26364" y="4147"/>
                  </a:cubicBezTo>
                  <a:close/>
                  <a:moveTo>
                    <a:pt x="31089" y="4443"/>
                  </a:moveTo>
                  <a:lnTo>
                    <a:pt x="31089" y="4443"/>
                  </a:lnTo>
                  <a:cubicBezTo>
                    <a:pt x="31134" y="4512"/>
                    <a:pt x="31180" y="4580"/>
                    <a:pt x="31248" y="4649"/>
                  </a:cubicBezTo>
                  <a:cubicBezTo>
                    <a:pt x="31134" y="4626"/>
                    <a:pt x="31066" y="4535"/>
                    <a:pt x="31089" y="4443"/>
                  </a:cubicBezTo>
                  <a:close/>
                  <a:moveTo>
                    <a:pt x="33006" y="13185"/>
                  </a:moveTo>
                  <a:cubicBezTo>
                    <a:pt x="33074" y="13185"/>
                    <a:pt x="33120" y="13208"/>
                    <a:pt x="33189" y="13231"/>
                  </a:cubicBezTo>
                  <a:cubicBezTo>
                    <a:pt x="33097" y="13231"/>
                    <a:pt x="33052" y="13208"/>
                    <a:pt x="33006" y="13185"/>
                  </a:cubicBezTo>
                  <a:close/>
                  <a:moveTo>
                    <a:pt x="30860" y="8940"/>
                  </a:moveTo>
                  <a:cubicBezTo>
                    <a:pt x="31203" y="9488"/>
                    <a:pt x="31134" y="9876"/>
                    <a:pt x="31111" y="10264"/>
                  </a:cubicBezTo>
                  <a:cubicBezTo>
                    <a:pt x="31089" y="10622"/>
                    <a:pt x="30891" y="10959"/>
                    <a:pt x="31164" y="11295"/>
                  </a:cubicBezTo>
                  <a:lnTo>
                    <a:pt x="31164" y="11295"/>
                  </a:lnTo>
                  <a:cubicBezTo>
                    <a:pt x="30588" y="11460"/>
                    <a:pt x="30676" y="12002"/>
                    <a:pt x="30495" y="12386"/>
                  </a:cubicBezTo>
                  <a:cubicBezTo>
                    <a:pt x="30169" y="13152"/>
                    <a:pt x="29762" y="13522"/>
                    <a:pt x="29174" y="13522"/>
                  </a:cubicBezTo>
                  <a:cubicBezTo>
                    <a:pt x="28938" y="13522"/>
                    <a:pt x="28673" y="13463"/>
                    <a:pt x="28372" y="13345"/>
                  </a:cubicBezTo>
                  <a:cubicBezTo>
                    <a:pt x="28327" y="13322"/>
                    <a:pt x="28281" y="13322"/>
                    <a:pt x="28258" y="13299"/>
                  </a:cubicBezTo>
                  <a:cubicBezTo>
                    <a:pt x="28167" y="12820"/>
                    <a:pt x="27916" y="12386"/>
                    <a:pt x="27779" y="11907"/>
                  </a:cubicBezTo>
                  <a:cubicBezTo>
                    <a:pt x="27505" y="11040"/>
                    <a:pt x="27551" y="10172"/>
                    <a:pt x="27688" y="9282"/>
                  </a:cubicBezTo>
                  <a:lnTo>
                    <a:pt x="27688" y="9282"/>
                  </a:lnTo>
                  <a:cubicBezTo>
                    <a:pt x="27984" y="9328"/>
                    <a:pt x="28076" y="9510"/>
                    <a:pt x="28190" y="9625"/>
                  </a:cubicBezTo>
                  <a:cubicBezTo>
                    <a:pt x="28190" y="9647"/>
                    <a:pt x="28190" y="9647"/>
                    <a:pt x="28190" y="9670"/>
                  </a:cubicBezTo>
                  <a:cubicBezTo>
                    <a:pt x="27870" y="9990"/>
                    <a:pt x="28007" y="10309"/>
                    <a:pt x="28121" y="10652"/>
                  </a:cubicBezTo>
                  <a:cubicBezTo>
                    <a:pt x="28281" y="11245"/>
                    <a:pt x="28235" y="11884"/>
                    <a:pt x="28464" y="12455"/>
                  </a:cubicBezTo>
                  <a:cubicBezTo>
                    <a:pt x="28509" y="12546"/>
                    <a:pt x="28532" y="12615"/>
                    <a:pt x="28601" y="12683"/>
                  </a:cubicBezTo>
                  <a:cubicBezTo>
                    <a:pt x="28715" y="12820"/>
                    <a:pt x="28875" y="12911"/>
                    <a:pt x="29057" y="12911"/>
                  </a:cubicBezTo>
                  <a:cubicBezTo>
                    <a:pt x="29148" y="12911"/>
                    <a:pt x="29240" y="12866"/>
                    <a:pt x="29308" y="12843"/>
                  </a:cubicBezTo>
                  <a:cubicBezTo>
                    <a:pt x="29400" y="12775"/>
                    <a:pt x="29468" y="12729"/>
                    <a:pt x="29537" y="12660"/>
                  </a:cubicBezTo>
                  <a:cubicBezTo>
                    <a:pt x="29559" y="12638"/>
                    <a:pt x="29582" y="12615"/>
                    <a:pt x="29628" y="12569"/>
                  </a:cubicBezTo>
                  <a:cubicBezTo>
                    <a:pt x="29673" y="12523"/>
                    <a:pt x="29742" y="12455"/>
                    <a:pt x="29788" y="12386"/>
                  </a:cubicBezTo>
                  <a:cubicBezTo>
                    <a:pt x="30495" y="11428"/>
                    <a:pt x="30541" y="10218"/>
                    <a:pt x="30860" y="8940"/>
                  </a:cubicBezTo>
                  <a:close/>
                  <a:moveTo>
                    <a:pt x="6551" y="8963"/>
                  </a:moveTo>
                  <a:cubicBezTo>
                    <a:pt x="6780" y="9100"/>
                    <a:pt x="7076" y="9122"/>
                    <a:pt x="7259" y="9328"/>
                  </a:cubicBezTo>
                  <a:cubicBezTo>
                    <a:pt x="7350" y="9442"/>
                    <a:pt x="7373" y="9556"/>
                    <a:pt x="7373" y="9693"/>
                  </a:cubicBezTo>
                  <a:cubicBezTo>
                    <a:pt x="7373" y="9762"/>
                    <a:pt x="7373" y="9830"/>
                    <a:pt x="7373" y="9899"/>
                  </a:cubicBezTo>
                  <a:cubicBezTo>
                    <a:pt x="7373" y="9921"/>
                    <a:pt x="7373" y="9944"/>
                    <a:pt x="7373" y="9967"/>
                  </a:cubicBezTo>
                  <a:cubicBezTo>
                    <a:pt x="7327" y="10035"/>
                    <a:pt x="7350" y="10104"/>
                    <a:pt x="7373" y="10150"/>
                  </a:cubicBezTo>
                  <a:cubicBezTo>
                    <a:pt x="7373" y="10218"/>
                    <a:pt x="7373" y="10287"/>
                    <a:pt x="7373" y="10355"/>
                  </a:cubicBezTo>
                  <a:cubicBezTo>
                    <a:pt x="7373" y="10424"/>
                    <a:pt x="7373" y="10515"/>
                    <a:pt x="7396" y="10583"/>
                  </a:cubicBezTo>
                  <a:cubicBezTo>
                    <a:pt x="7396" y="10583"/>
                    <a:pt x="7419" y="10606"/>
                    <a:pt x="7419" y="10606"/>
                  </a:cubicBezTo>
                  <a:cubicBezTo>
                    <a:pt x="7305" y="11245"/>
                    <a:pt x="7533" y="11839"/>
                    <a:pt x="7670" y="12455"/>
                  </a:cubicBezTo>
                  <a:cubicBezTo>
                    <a:pt x="7716" y="12660"/>
                    <a:pt x="7830" y="12934"/>
                    <a:pt x="8104" y="12980"/>
                  </a:cubicBezTo>
                  <a:cubicBezTo>
                    <a:pt x="8128" y="12984"/>
                    <a:pt x="8150" y="12986"/>
                    <a:pt x="8172" y="12986"/>
                  </a:cubicBezTo>
                  <a:cubicBezTo>
                    <a:pt x="8401" y="12986"/>
                    <a:pt x="8526" y="12779"/>
                    <a:pt x="8651" y="12592"/>
                  </a:cubicBezTo>
                  <a:cubicBezTo>
                    <a:pt x="9039" y="11998"/>
                    <a:pt x="9336" y="11359"/>
                    <a:pt x="9427" y="10652"/>
                  </a:cubicBezTo>
                  <a:cubicBezTo>
                    <a:pt x="9519" y="10538"/>
                    <a:pt x="9587" y="10401"/>
                    <a:pt x="9656" y="10264"/>
                  </a:cubicBezTo>
                  <a:cubicBezTo>
                    <a:pt x="9838" y="9990"/>
                    <a:pt x="9838" y="9670"/>
                    <a:pt x="9907" y="9351"/>
                  </a:cubicBezTo>
                  <a:cubicBezTo>
                    <a:pt x="9936" y="9163"/>
                    <a:pt x="10010" y="9057"/>
                    <a:pt x="10131" y="9057"/>
                  </a:cubicBezTo>
                  <a:cubicBezTo>
                    <a:pt x="10200" y="9057"/>
                    <a:pt x="10286" y="9093"/>
                    <a:pt x="10386" y="9168"/>
                  </a:cubicBezTo>
                  <a:cubicBezTo>
                    <a:pt x="10500" y="9237"/>
                    <a:pt x="10546" y="9374"/>
                    <a:pt x="10592" y="9510"/>
                  </a:cubicBezTo>
                  <a:cubicBezTo>
                    <a:pt x="10569" y="9853"/>
                    <a:pt x="10477" y="10195"/>
                    <a:pt x="10546" y="10560"/>
                  </a:cubicBezTo>
                  <a:cubicBezTo>
                    <a:pt x="10569" y="10629"/>
                    <a:pt x="10614" y="10697"/>
                    <a:pt x="10660" y="10766"/>
                  </a:cubicBezTo>
                  <a:cubicBezTo>
                    <a:pt x="10569" y="10720"/>
                    <a:pt x="10477" y="10675"/>
                    <a:pt x="10409" y="10606"/>
                  </a:cubicBezTo>
                  <a:cubicBezTo>
                    <a:pt x="10089" y="11177"/>
                    <a:pt x="9633" y="11702"/>
                    <a:pt x="10021" y="12432"/>
                  </a:cubicBezTo>
                  <a:cubicBezTo>
                    <a:pt x="9975" y="12432"/>
                    <a:pt x="9930" y="12409"/>
                    <a:pt x="9861" y="12409"/>
                  </a:cubicBezTo>
                  <a:cubicBezTo>
                    <a:pt x="9678" y="12501"/>
                    <a:pt x="9564" y="12683"/>
                    <a:pt x="9450" y="12866"/>
                  </a:cubicBezTo>
                  <a:cubicBezTo>
                    <a:pt x="9056" y="13340"/>
                    <a:pt x="8667" y="13574"/>
                    <a:pt x="8308" y="13574"/>
                  </a:cubicBezTo>
                  <a:cubicBezTo>
                    <a:pt x="7855" y="13574"/>
                    <a:pt x="7450" y="13203"/>
                    <a:pt x="7145" y="12478"/>
                  </a:cubicBezTo>
                  <a:cubicBezTo>
                    <a:pt x="6825" y="11702"/>
                    <a:pt x="6780" y="10903"/>
                    <a:pt x="6780" y="10081"/>
                  </a:cubicBezTo>
                  <a:cubicBezTo>
                    <a:pt x="6780" y="9716"/>
                    <a:pt x="6894" y="9282"/>
                    <a:pt x="6551" y="8986"/>
                  </a:cubicBezTo>
                  <a:cubicBezTo>
                    <a:pt x="6551" y="8963"/>
                    <a:pt x="6551" y="8963"/>
                    <a:pt x="6551" y="8963"/>
                  </a:cubicBezTo>
                  <a:close/>
                  <a:moveTo>
                    <a:pt x="1439" y="13893"/>
                  </a:moveTo>
                  <a:lnTo>
                    <a:pt x="1439" y="13893"/>
                  </a:lnTo>
                  <a:cubicBezTo>
                    <a:pt x="1507" y="13939"/>
                    <a:pt x="1553" y="13984"/>
                    <a:pt x="1576" y="14053"/>
                  </a:cubicBezTo>
                  <a:cubicBezTo>
                    <a:pt x="1530" y="14007"/>
                    <a:pt x="1484" y="13961"/>
                    <a:pt x="1439" y="13893"/>
                  </a:cubicBezTo>
                  <a:close/>
                  <a:moveTo>
                    <a:pt x="17003" y="8820"/>
                  </a:moveTo>
                  <a:cubicBezTo>
                    <a:pt x="17222" y="8820"/>
                    <a:pt x="17281" y="9032"/>
                    <a:pt x="17302" y="9282"/>
                  </a:cubicBezTo>
                  <a:cubicBezTo>
                    <a:pt x="17371" y="10058"/>
                    <a:pt x="17416" y="10834"/>
                    <a:pt x="17462" y="11633"/>
                  </a:cubicBezTo>
                  <a:cubicBezTo>
                    <a:pt x="17530" y="12501"/>
                    <a:pt x="17759" y="13299"/>
                    <a:pt x="18306" y="13984"/>
                  </a:cubicBezTo>
                  <a:cubicBezTo>
                    <a:pt x="18557" y="14313"/>
                    <a:pt x="18670" y="14445"/>
                    <a:pt x="18870" y="14445"/>
                  </a:cubicBezTo>
                  <a:cubicBezTo>
                    <a:pt x="19017" y="14445"/>
                    <a:pt x="19211" y="14374"/>
                    <a:pt x="19539" y="14258"/>
                  </a:cubicBezTo>
                  <a:cubicBezTo>
                    <a:pt x="19676" y="14144"/>
                    <a:pt x="19836" y="14030"/>
                    <a:pt x="19859" y="13824"/>
                  </a:cubicBezTo>
                  <a:cubicBezTo>
                    <a:pt x="19836" y="13779"/>
                    <a:pt x="19859" y="13733"/>
                    <a:pt x="19881" y="13710"/>
                  </a:cubicBezTo>
                  <a:cubicBezTo>
                    <a:pt x="19950" y="13642"/>
                    <a:pt x="20018" y="13596"/>
                    <a:pt x="20018" y="13505"/>
                  </a:cubicBezTo>
                  <a:cubicBezTo>
                    <a:pt x="20247" y="13391"/>
                    <a:pt x="20087" y="13117"/>
                    <a:pt x="20247" y="12980"/>
                  </a:cubicBezTo>
                  <a:cubicBezTo>
                    <a:pt x="20475" y="12569"/>
                    <a:pt x="20543" y="12135"/>
                    <a:pt x="20589" y="11679"/>
                  </a:cubicBezTo>
                  <a:lnTo>
                    <a:pt x="20566" y="11679"/>
                  </a:lnTo>
                  <a:cubicBezTo>
                    <a:pt x="20863" y="11428"/>
                    <a:pt x="20703" y="11085"/>
                    <a:pt x="20772" y="10766"/>
                  </a:cubicBezTo>
                  <a:cubicBezTo>
                    <a:pt x="20772" y="10287"/>
                    <a:pt x="20794" y="9807"/>
                    <a:pt x="20817" y="9328"/>
                  </a:cubicBezTo>
                  <a:cubicBezTo>
                    <a:pt x="20840" y="9305"/>
                    <a:pt x="20863" y="9282"/>
                    <a:pt x="20886" y="9237"/>
                  </a:cubicBezTo>
                  <a:cubicBezTo>
                    <a:pt x="21068" y="9008"/>
                    <a:pt x="21388" y="9145"/>
                    <a:pt x="21616" y="9008"/>
                  </a:cubicBezTo>
                  <a:lnTo>
                    <a:pt x="21616" y="9008"/>
                  </a:lnTo>
                  <a:cubicBezTo>
                    <a:pt x="21548" y="9100"/>
                    <a:pt x="21502" y="9214"/>
                    <a:pt x="21502" y="9305"/>
                  </a:cubicBezTo>
                  <a:cubicBezTo>
                    <a:pt x="21479" y="9419"/>
                    <a:pt x="21456" y="9510"/>
                    <a:pt x="21456" y="9602"/>
                  </a:cubicBezTo>
                  <a:cubicBezTo>
                    <a:pt x="21525" y="10652"/>
                    <a:pt x="21297" y="11679"/>
                    <a:pt x="21023" y="12683"/>
                  </a:cubicBezTo>
                  <a:cubicBezTo>
                    <a:pt x="20772" y="13482"/>
                    <a:pt x="20657" y="14372"/>
                    <a:pt x="19790" y="14829"/>
                  </a:cubicBezTo>
                  <a:cubicBezTo>
                    <a:pt x="19560" y="14972"/>
                    <a:pt x="19343" y="15035"/>
                    <a:pt x="19140" y="15035"/>
                  </a:cubicBezTo>
                  <a:cubicBezTo>
                    <a:pt x="18758" y="15035"/>
                    <a:pt x="18422" y="14814"/>
                    <a:pt x="18124" y="14486"/>
                  </a:cubicBezTo>
                  <a:cubicBezTo>
                    <a:pt x="17713" y="14053"/>
                    <a:pt x="17485" y="13551"/>
                    <a:pt x="17302" y="13003"/>
                  </a:cubicBezTo>
                  <a:cubicBezTo>
                    <a:pt x="17188" y="12706"/>
                    <a:pt x="17211" y="12318"/>
                    <a:pt x="16823" y="12204"/>
                  </a:cubicBezTo>
                  <a:lnTo>
                    <a:pt x="16800" y="12204"/>
                  </a:lnTo>
                  <a:cubicBezTo>
                    <a:pt x="17279" y="11108"/>
                    <a:pt x="16914" y="9967"/>
                    <a:pt x="16960" y="8871"/>
                  </a:cubicBezTo>
                  <a:cubicBezTo>
                    <a:pt x="16937" y="8849"/>
                    <a:pt x="16937" y="8849"/>
                    <a:pt x="16937" y="8826"/>
                  </a:cubicBezTo>
                  <a:cubicBezTo>
                    <a:pt x="16961" y="8822"/>
                    <a:pt x="16983" y="8820"/>
                    <a:pt x="17003" y="8820"/>
                  </a:cubicBezTo>
                  <a:close/>
                  <a:moveTo>
                    <a:pt x="25748" y="17026"/>
                  </a:moveTo>
                  <a:cubicBezTo>
                    <a:pt x="25776" y="17026"/>
                    <a:pt x="25805" y="17031"/>
                    <a:pt x="25839" y="17043"/>
                  </a:cubicBezTo>
                  <a:cubicBezTo>
                    <a:pt x="25770" y="17043"/>
                    <a:pt x="25725" y="17066"/>
                    <a:pt x="25656" y="17088"/>
                  </a:cubicBezTo>
                  <a:cubicBezTo>
                    <a:pt x="25656" y="17066"/>
                    <a:pt x="25656" y="17066"/>
                    <a:pt x="25656" y="17043"/>
                  </a:cubicBezTo>
                  <a:cubicBezTo>
                    <a:pt x="25690" y="17031"/>
                    <a:pt x="25719" y="17026"/>
                    <a:pt x="25748" y="17026"/>
                  </a:cubicBezTo>
                  <a:close/>
                  <a:moveTo>
                    <a:pt x="15408" y="19303"/>
                  </a:moveTo>
                  <a:cubicBezTo>
                    <a:pt x="15408" y="19325"/>
                    <a:pt x="15408" y="19325"/>
                    <a:pt x="15385" y="19348"/>
                  </a:cubicBezTo>
                  <a:cubicBezTo>
                    <a:pt x="15385" y="19325"/>
                    <a:pt x="15385" y="19325"/>
                    <a:pt x="15362" y="19325"/>
                  </a:cubicBezTo>
                  <a:cubicBezTo>
                    <a:pt x="15385" y="19303"/>
                    <a:pt x="15385" y="19303"/>
                    <a:pt x="15408" y="19303"/>
                  </a:cubicBezTo>
                  <a:close/>
                  <a:moveTo>
                    <a:pt x="8446" y="14829"/>
                  </a:moveTo>
                  <a:cubicBezTo>
                    <a:pt x="8971" y="14874"/>
                    <a:pt x="9496" y="14966"/>
                    <a:pt x="9952" y="15262"/>
                  </a:cubicBezTo>
                  <a:cubicBezTo>
                    <a:pt x="10044" y="15285"/>
                    <a:pt x="10112" y="15308"/>
                    <a:pt x="10203" y="15308"/>
                  </a:cubicBezTo>
                  <a:cubicBezTo>
                    <a:pt x="10295" y="15308"/>
                    <a:pt x="10386" y="15285"/>
                    <a:pt x="10455" y="15240"/>
                  </a:cubicBezTo>
                  <a:cubicBezTo>
                    <a:pt x="10477" y="15262"/>
                    <a:pt x="10500" y="15285"/>
                    <a:pt x="10523" y="15285"/>
                  </a:cubicBezTo>
                  <a:cubicBezTo>
                    <a:pt x="10523" y="15331"/>
                    <a:pt x="10546" y="15377"/>
                    <a:pt x="10546" y="15422"/>
                  </a:cubicBezTo>
                  <a:cubicBezTo>
                    <a:pt x="11276" y="15993"/>
                    <a:pt x="12075" y="16495"/>
                    <a:pt x="12554" y="17340"/>
                  </a:cubicBezTo>
                  <a:cubicBezTo>
                    <a:pt x="12597" y="17411"/>
                    <a:pt x="12658" y="17447"/>
                    <a:pt x="12725" y="17447"/>
                  </a:cubicBezTo>
                  <a:cubicBezTo>
                    <a:pt x="12766" y="17447"/>
                    <a:pt x="12808" y="17434"/>
                    <a:pt x="12851" y="17408"/>
                  </a:cubicBezTo>
                  <a:lnTo>
                    <a:pt x="12851" y="17408"/>
                  </a:lnTo>
                  <a:cubicBezTo>
                    <a:pt x="13034" y="18184"/>
                    <a:pt x="13011" y="18892"/>
                    <a:pt x="12326" y="19439"/>
                  </a:cubicBezTo>
                  <a:cubicBezTo>
                    <a:pt x="12235" y="19531"/>
                    <a:pt x="12166" y="19645"/>
                    <a:pt x="12144" y="19759"/>
                  </a:cubicBezTo>
                  <a:cubicBezTo>
                    <a:pt x="11915" y="20467"/>
                    <a:pt x="11505" y="21037"/>
                    <a:pt x="10797" y="21357"/>
                  </a:cubicBezTo>
                  <a:cubicBezTo>
                    <a:pt x="10637" y="21448"/>
                    <a:pt x="10477" y="21539"/>
                    <a:pt x="10477" y="21722"/>
                  </a:cubicBezTo>
                  <a:cubicBezTo>
                    <a:pt x="10396" y="21620"/>
                    <a:pt x="10296" y="21536"/>
                    <a:pt x="10161" y="21536"/>
                  </a:cubicBezTo>
                  <a:cubicBezTo>
                    <a:pt x="10145" y="21536"/>
                    <a:pt x="10129" y="21537"/>
                    <a:pt x="10112" y="21539"/>
                  </a:cubicBezTo>
                  <a:cubicBezTo>
                    <a:pt x="10053" y="21544"/>
                    <a:pt x="9995" y="21546"/>
                    <a:pt x="9937" y="21546"/>
                  </a:cubicBezTo>
                  <a:cubicBezTo>
                    <a:pt x="9116" y="21546"/>
                    <a:pt x="8367" y="21121"/>
                    <a:pt x="7579" y="21014"/>
                  </a:cubicBezTo>
                  <a:cubicBezTo>
                    <a:pt x="7396" y="21014"/>
                    <a:pt x="7213" y="21037"/>
                    <a:pt x="7054" y="21174"/>
                  </a:cubicBezTo>
                  <a:cubicBezTo>
                    <a:pt x="7031" y="21243"/>
                    <a:pt x="7008" y="21311"/>
                    <a:pt x="7031" y="21380"/>
                  </a:cubicBezTo>
                  <a:cubicBezTo>
                    <a:pt x="5889" y="20946"/>
                    <a:pt x="4931" y="20330"/>
                    <a:pt x="4611" y="19051"/>
                  </a:cubicBezTo>
                  <a:cubicBezTo>
                    <a:pt x="4566" y="18869"/>
                    <a:pt x="4497" y="18709"/>
                    <a:pt x="4474" y="18526"/>
                  </a:cubicBezTo>
                  <a:cubicBezTo>
                    <a:pt x="4452" y="18298"/>
                    <a:pt x="4588" y="18207"/>
                    <a:pt x="4725" y="18093"/>
                  </a:cubicBezTo>
                  <a:cubicBezTo>
                    <a:pt x="5068" y="17796"/>
                    <a:pt x="5228" y="17385"/>
                    <a:pt x="5319" y="16952"/>
                  </a:cubicBezTo>
                  <a:cubicBezTo>
                    <a:pt x="5365" y="16815"/>
                    <a:pt x="5410" y="16700"/>
                    <a:pt x="5456" y="16564"/>
                  </a:cubicBezTo>
                  <a:cubicBezTo>
                    <a:pt x="5490" y="16575"/>
                    <a:pt x="5530" y="16581"/>
                    <a:pt x="5570" y="16581"/>
                  </a:cubicBezTo>
                  <a:cubicBezTo>
                    <a:pt x="5610" y="16581"/>
                    <a:pt x="5650" y="16575"/>
                    <a:pt x="5684" y="16564"/>
                  </a:cubicBezTo>
                  <a:cubicBezTo>
                    <a:pt x="6278" y="16039"/>
                    <a:pt x="6962" y="15673"/>
                    <a:pt x="7738" y="15422"/>
                  </a:cubicBezTo>
                  <a:cubicBezTo>
                    <a:pt x="8012" y="15331"/>
                    <a:pt x="8332" y="15285"/>
                    <a:pt x="8423" y="14920"/>
                  </a:cubicBezTo>
                  <a:cubicBezTo>
                    <a:pt x="8423" y="14897"/>
                    <a:pt x="8400" y="14897"/>
                    <a:pt x="8400" y="14874"/>
                  </a:cubicBezTo>
                  <a:cubicBezTo>
                    <a:pt x="8423" y="14852"/>
                    <a:pt x="8423" y="14829"/>
                    <a:pt x="8446" y="14829"/>
                  </a:cubicBezTo>
                  <a:close/>
                  <a:moveTo>
                    <a:pt x="33211" y="21927"/>
                  </a:moveTo>
                  <a:cubicBezTo>
                    <a:pt x="33211" y="21950"/>
                    <a:pt x="33211" y="21950"/>
                    <a:pt x="33211" y="21973"/>
                  </a:cubicBezTo>
                  <a:cubicBezTo>
                    <a:pt x="33211" y="21996"/>
                    <a:pt x="33211" y="22042"/>
                    <a:pt x="33211" y="22087"/>
                  </a:cubicBezTo>
                  <a:cubicBezTo>
                    <a:pt x="33211" y="22019"/>
                    <a:pt x="33189" y="21973"/>
                    <a:pt x="33189" y="21927"/>
                  </a:cubicBezTo>
                  <a:close/>
                  <a:moveTo>
                    <a:pt x="29689" y="14824"/>
                  </a:moveTo>
                  <a:cubicBezTo>
                    <a:pt x="29973" y="14824"/>
                    <a:pt x="30252" y="14874"/>
                    <a:pt x="30518" y="14989"/>
                  </a:cubicBezTo>
                  <a:cubicBezTo>
                    <a:pt x="31157" y="15240"/>
                    <a:pt x="31773" y="15331"/>
                    <a:pt x="32435" y="15422"/>
                  </a:cubicBezTo>
                  <a:cubicBezTo>
                    <a:pt x="32447" y="15455"/>
                    <a:pt x="32461" y="15468"/>
                    <a:pt x="32477" y="15468"/>
                  </a:cubicBezTo>
                  <a:cubicBezTo>
                    <a:pt x="32549" y="15468"/>
                    <a:pt x="32653" y="15195"/>
                    <a:pt x="32725" y="15195"/>
                  </a:cubicBezTo>
                  <a:cubicBezTo>
                    <a:pt x="32760" y="15195"/>
                    <a:pt x="32788" y="15258"/>
                    <a:pt x="32801" y="15445"/>
                  </a:cubicBezTo>
                  <a:cubicBezTo>
                    <a:pt x="33189" y="15833"/>
                    <a:pt x="33462" y="16267"/>
                    <a:pt x="33622" y="16792"/>
                  </a:cubicBezTo>
                  <a:cubicBezTo>
                    <a:pt x="33759" y="17248"/>
                    <a:pt x="33987" y="17728"/>
                    <a:pt x="34421" y="18024"/>
                  </a:cubicBezTo>
                  <a:cubicBezTo>
                    <a:pt x="34375" y="18093"/>
                    <a:pt x="34353" y="18138"/>
                    <a:pt x="34330" y="18207"/>
                  </a:cubicBezTo>
                  <a:cubicBezTo>
                    <a:pt x="34216" y="18458"/>
                    <a:pt x="34124" y="18709"/>
                    <a:pt x="34147" y="19006"/>
                  </a:cubicBezTo>
                  <a:lnTo>
                    <a:pt x="34124" y="19006"/>
                  </a:lnTo>
                  <a:cubicBezTo>
                    <a:pt x="33417" y="19348"/>
                    <a:pt x="33166" y="20101"/>
                    <a:pt x="32709" y="20672"/>
                  </a:cubicBezTo>
                  <a:cubicBezTo>
                    <a:pt x="32093" y="20877"/>
                    <a:pt x="31568" y="21311"/>
                    <a:pt x="30883" y="21425"/>
                  </a:cubicBezTo>
                  <a:cubicBezTo>
                    <a:pt x="30427" y="21494"/>
                    <a:pt x="30427" y="21927"/>
                    <a:pt x="30495" y="22315"/>
                  </a:cubicBezTo>
                  <a:cubicBezTo>
                    <a:pt x="30518" y="22338"/>
                    <a:pt x="30518" y="22361"/>
                    <a:pt x="30541" y="22384"/>
                  </a:cubicBezTo>
                  <a:cubicBezTo>
                    <a:pt x="29848" y="21847"/>
                    <a:pt x="29154" y="21310"/>
                    <a:pt x="28225" y="21310"/>
                  </a:cubicBezTo>
                  <a:cubicBezTo>
                    <a:pt x="28206" y="21310"/>
                    <a:pt x="28186" y="21311"/>
                    <a:pt x="28167" y="21311"/>
                  </a:cubicBezTo>
                  <a:cubicBezTo>
                    <a:pt x="27551" y="20992"/>
                    <a:pt x="27300" y="20261"/>
                    <a:pt x="26661" y="19987"/>
                  </a:cubicBezTo>
                  <a:cubicBezTo>
                    <a:pt x="26546" y="19942"/>
                    <a:pt x="26409" y="19919"/>
                    <a:pt x="26272" y="19919"/>
                  </a:cubicBezTo>
                  <a:cubicBezTo>
                    <a:pt x="26318" y="19896"/>
                    <a:pt x="26364" y="19850"/>
                    <a:pt x="26409" y="19805"/>
                  </a:cubicBezTo>
                  <a:cubicBezTo>
                    <a:pt x="26501" y="19736"/>
                    <a:pt x="26569" y="19668"/>
                    <a:pt x="26638" y="19576"/>
                  </a:cubicBezTo>
                  <a:cubicBezTo>
                    <a:pt x="26934" y="18892"/>
                    <a:pt x="26729" y="18230"/>
                    <a:pt x="26592" y="17568"/>
                  </a:cubicBezTo>
                  <a:cubicBezTo>
                    <a:pt x="26501" y="17385"/>
                    <a:pt x="26387" y="17203"/>
                    <a:pt x="26204" y="17088"/>
                  </a:cubicBezTo>
                  <a:cubicBezTo>
                    <a:pt x="26136" y="17066"/>
                    <a:pt x="26067" y="17043"/>
                    <a:pt x="25976" y="17020"/>
                  </a:cubicBezTo>
                  <a:lnTo>
                    <a:pt x="25953" y="17020"/>
                  </a:lnTo>
                  <a:cubicBezTo>
                    <a:pt x="26181" y="16883"/>
                    <a:pt x="26592" y="16952"/>
                    <a:pt x="26638" y="16586"/>
                  </a:cubicBezTo>
                  <a:cubicBezTo>
                    <a:pt x="26752" y="16586"/>
                    <a:pt x="26889" y="16564"/>
                    <a:pt x="27003" y="16518"/>
                  </a:cubicBezTo>
                  <a:cubicBezTo>
                    <a:pt x="27094" y="16449"/>
                    <a:pt x="27163" y="16381"/>
                    <a:pt x="27208" y="16267"/>
                  </a:cubicBezTo>
                  <a:cubicBezTo>
                    <a:pt x="27231" y="16290"/>
                    <a:pt x="27254" y="16312"/>
                    <a:pt x="27277" y="16335"/>
                  </a:cubicBezTo>
                  <a:cubicBezTo>
                    <a:pt x="27322" y="16312"/>
                    <a:pt x="27368" y="16312"/>
                    <a:pt x="27414" y="16312"/>
                  </a:cubicBezTo>
                  <a:cubicBezTo>
                    <a:pt x="27505" y="16267"/>
                    <a:pt x="27596" y="16175"/>
                    <a:pt x="27642" y="16039"/>
                  </a:cubicBezTo>
                  <a:cubicBezTo>
                    <a:pt x="27665" y="15947"/>
                    <a:pt x="27642" y="15856"/>
                    <a:pt x="27596" y="15765"/>
                  </a:cubicBezTo>
                  <a:cubicBezTo>
                    <a:pt x="27596" y="15742"/>
                    <a:pt x="27619" y="15696"/>
                    <a:pt x="27642" y="15650"/>
                  </a:cubicBezTo>
                  <a:cubicBezTo>
                    <a:pt x="27642" y="15422"/>
                    <a:pt x="27825" y="15377"/>
                    <a:pt x="27984" y="15331"/>
                  </a:cubicBezTo>
                  <a:cubicBezTo>
                    <a:pt x="28532" y="15027"/>
                    <a:pt x="29121" y="14824"/>
                    <a:pt x="29689" y="14824"/>
                  </a:cubicBezTo>
                  <a:close/>
                  <a:moveTo>
                    <a:pt x="28897" y="22270"/>
                  </a:moveTo>
                  <a:cubicBezTo>
                    <a:pt x="29012" y="22338"/>
                    <a:pt x="29012" y="22407"/>
                    <a:pt x="28989" y="22475"/>
                  </a:cubicBezTo>
                  <a:cubicBezTo>
                    <a:pt x="28913" y="22475"/>
                    <a:pt x="28857" y="22465"/>
                    <a:pt x="28808" y="22465"/>
                  </a:cubicBezTo>
                  <a:cubicBezTo>
                    <a:pt x="28783" y="22465"/>
                    <a:pt x="28760" y="22468"/>
                    <a:pt x="28738" y="22475"/>
                  </a:cubicBezTo>
                  <a:cubicBezTo>
                    <a:pt x="28783" y="22407"/>
                    <a:pt x="28829" y="22338"/>
                    <a:pt x="28897" y="22270"/>
                  </a:cubicBezTo>
                  <a:close/>
                  <a:moveTo>
                    <a:pt x="29605" y="22338"/>
                  </a:moveTo>
                  <a:cubicBezTo>
                    <a:pt x="29651" y="22430"/>
                    <a:pt x="29696" y="22521"/>
                    <a:pt x="29742" y="22589"/>
                  </a:cubicBezTo>
                  <a:cubicBezTo>
                    <a:pt x="29673" y="22567"/>
                    <a:pt x="29582" y="22567"/>
                    <a:pt x="29468" y="22544"/>
                  </a:cubicBezTo>
                  <a:cubicBezTo>
                    <a:pt x="29491" y="22452"/>
                    <a:pt x="29514" y="22361"/>
                    <a:pt x="29605" y="22338"/>
                  </a:cubicBezTo>
                  <a:close/>
                  <a:moveTo>
                    <a:pt x="26432" y="24210"/>
                  </a:moveTo>
                  <a:lnTo>
                    <a:pt x="26432" y="24210"/>
                  </a:lnTo>
                  <a:cubicBezTo>
                    <a:pt x="26387" y="24256"/>
                    <a:pt x="26341" y="24324"/>
                    <a:pt x="26295" y="24415"/>
                  </a:cubicBezTo>
                  <a:cubicBezTo>
                    <a:pt x="26295" y="24324"/>
                    <a:pt x="26318" y="24256"/>
                    <a:pt x="26432" y="24210"/>
                  </a:cubicBezTo>
                  <a:close/>
                  <a:moveTo>
                    <a:pt x="10021" y="26538"/>
                  </a:moveTo>
                  <a:cubicBezTo>
                    <a:pt x="10021" y="26561"/>
                    <a:pt x="10044" y="26584"/>
                    <a:pt x="10044" y="26607"/>
                  </a:cubicBezTo>
                  <a:lnTo>
                    <a:pt x="10021" y="26607"/>
                  </a:lnTo>
                  <a:cubicBezTo>
                    <a:pt x="10021" y="26584"/>
                    <a:pt x="10021" y="26561"/>
                    <a:pt x="10021" y="26538"/>
                  </a:cubicBezTo>
                  <a:close/>
                  <a:moveTo>
                    <a:pt x="13688" y="27921"/>
                  </a:moveTo>
                  <a:cubicBezTo>
                    <a:pt x="13696" y="27921"/>
                    <a:pt x="13696" y="27937"/>
                    <a:pt x="13696" y="27953"/>
                  </a:cubicBezTo>
                  <a:lnTo>
                    <a:pt x="13673" y="27953"/>
                  </a:lnTo>
                  <a:cubicBezTo>
                    <a:pt x="13673" y="27953"/>
                    <a:pt x="13696" y="27976"/>
                    <a:pt x="13696" y="27999"/>
                  </a:cubicBezTo>
                  <a:cubicBezTo>
                    <a:pt x="13673" y="27999"/>
                    <a:pt x="13673" y="27976"/>
                    <a:pt x="13650" y="27976"/>
                  </a:cubicBezTo>
                  <a:cubicBezTo>
                    <a:pt x="13673" y="27976"/>
                    <a:pt x="13673" y="27953"/>
                    <a:pt x="13673" y="27953"/>
                  </a:cubicBezTo>
                  <a:lnTo>
                    <a:pt x="13673" y="27930"/>
                  </a:lnTo>
                  <a:cubicBezTo>
                    <a:pt x="13680" y="27924"/>
                    <a:pt x="13684" y="27921"/>
                    <a:pt x="13688" y="27921"/>
                  </a:cubicBezTo>
                  <a:close/>
                  <a:moveTo>
                    <a:pt x="13125" y="27953"/>
                  </a:moveTo>
                  <a:cubicBezTo>
                    <a:pt x="13125" y="27976"/>
                    <a:pt x="13125" y="27999"/>
                    <a:pt x="13125" y="28022"/>
                  </a:cubicBezTo>
                  <a:cubicBezTo>
                    <a:pt x="13125" y="27999"/>
                    <a:pt x="13102" y="27999"/>
                    <a:pt x="13102" y="27976"/>
                  </a:cubicBezTo>
                  <a:cubicBezTo>
                    <a:pt x="13102" y="27976"/>
                    <a:pt x="13125" y="27953"/>
                    <a:pt x="13125" y="27953"/>
                  </a:cubicBezTo>
                  <a:close/>
                  <a:moveTo>
                    <a:pt x="16960" y="28866"/>
                  </a:moveTo>
                  <a:cubicBezTo>
                    <a:pt x="17051" y="28866"/>
                    <a:pt x="17165" y="28866"/>
                    <a:pt x="17165" y="28958"/>
                  </a:cubicBezTo>
                  <a:cubicBezTo>
                    <a:pt x="17074" y="28935"/>
                    <a:pt x="17005" y="28935"/>
                    <a:pt x="16914" y="28889"/>
                  </a:cubicBezTo>
                  <a:cubicBezTo>
                    <a:pt x="16937" y="28889"/>
                    <a:pt x="16937" y="28889"/>
                    <a:pt x="16960" y="28866"/>
                  </a:cubicBezTo>
                  <a:close/>
                  <a:moveTo>
                    <a:pt x="31956" y="29505"/>
                  </a:moveTo>
                  <a:cubicBezTo>
                    <a:pt x="31956" y="29505"/>
                    <a:pt x="31933" y="29528"/>
                    <a:pt x="31933" y="29528"/>
                  </a:cubicBezTo>
                  <a:cubicBezTo>
                    <a:pt x="31933" y="29505"/>
                    <a:pt x="31933" y="29505"/>
                    <a:pt x="31933" y="29505"/>
                  </a:cubicBezTo>
                  <a:close/>
                  <a:moveTo>
                    <a:pt x="27368" y="30510"/>
                  </a:moveTo>
                  <a:cubicBezTo>
                    <a:pt x="27368" y="30510"/>
                    <a:pt x="27368" y="30533"/>
                    <a:pt x="27368" y="30555"/>
                  </a:cubicBezTo>
                  <a:cubicBezTo>
                    <a:pt x="27368" y="30533"/>
                    <a:pt x="27345" y="30533"/>
                    <a:pt x="27345" y="30510"/>
                  </a:cubicBezTo>
                  <a:close/>
                  <a:moveTo>
                    <a:pt x="13813" y="30824"/>
                  </a:moveTo>
                  <a:cubicBezTo>
                    <a:pt x="13861" y="30824"/>
                    <a:pt x="13913" y="30864"/>
                    <a:pt x="13970" y="30966"/>
                  </a:cubicBezTo>
                  <a:cubicBezTo>
                    <a:pt x="13992" y="31012"/>
                    <a:pt x="14015" y="31058"/>
                    <a:pt x="14015" y="31103"/>
                  </a:cubicBezTo>
                  <a:cubicBezTo>
                    <a:pt x="13947" y="31035"/>
                    <a:pt x="13833" y="30989"/>
                    <a:pt x="13673" y="30921"/>
                  </a:cubicBezTo>
                  <a:cubicBezTo>
                    <a:pt x="13719" y="30864"/>
                    <a:pt x="13764" y="30824"/>
                    <a:pt x="13813" y="30824"/>
                  </a:cubicBezTo>
                  <a:close/>
                  <a:moveTo>
                    <a:pt x="31020" y="31491"/>
                  </a:moveTo>
                  <a:cubicBezTo>
                    <a:pt x="31043" y="31514"/>
                    <a:pt x="31043" y="31560"/>
                    <a:pt x="31066" y="31583"/>
                  </a:cubicBezTo>
                  <a:lnTo>
                    <a:pt x="31020" y="31583"/>
                  </a:lnTo>
                  <a:cubicBezTo>
                    <a:pt x="31020" y="31537"/>
                    <a:pt x="31020" y="31514"/>
                    <a:pt x="31020" y="31491"/>
                  </a:cubicBezTo>
                  <a:close/>
                  <a:moveTo>
                    <a:pt x="20087" y="31948"/>
                  </a:moveTo>
                  <a:cubicBezTo>
                    <a:pt x="20087" y="31948"/>
                    <a:pt x="20064" y="31948"/>
                    <a:pt x="20064" y="31971"/>
                  </a:cubicBezTo>
                  <a:lnTo>
                    <a:pt x="20087" y="31971"/>
                  </a:lnTo>
                  <a:cubicBezTo>
                    <a:pt x="20110" y="31971"/>
                    <a:pt x="20110" y="31993"/>
                    <a:pt x="20110" y="31993"/>
                  </a:cubicBezTo>
                  <a:lnTo>
                    <a:pt x="20087" y="31993"/>
                  </a:lnTo>
                  <a:cubicBezTo>
                    <a:pt x="20087" y="31993"/>
                    <a:pt x="20064" y="31971"/>
                    <a:pt x="20064" y="31971"/>
                  </a:cubicBezTo>
                  <a:cubicBezTo>
                    <a:pt x="20041" y="31948"/>
                    <a:pt x="20064" y="31948"/>
                    <a:pt x="20087" y="31948"/>
                  </a:cubicBezTo>
                  <a:close/>
                  <a:moveTo>
                    <a:pt x="27208" y="33454"/>
                  </a:moveTo>
                  <a:cubicBezTo>
                    <a:pt x="27208" y="33477"/>
                    <a:pt x="27231" y="33477"/>
                    <a:pt x="27231" y="33477"/>
                  </a:cubicBezTo>
                  <a:cubicBezTo>
                    <a:pt x="27231" y="33477"/>
                    <a:pt x="27208" y="33477"/>
                    <a:pt x="27208" y="33500"/>
                  </a:cubicBezTo>
                  <a:cubicBezTo>
                    <a:pt x="27208" y="33477"/>
                    <a:pt x="27208" y="33477"/>
                    <a:pt x="27208" y="33454"/>
                  </a:cubicBezTo>
                  <a:close/>
                  <a:moveTo>
                    <a:pt x="30039" y="33751"/>
                  </a:moveTo>
                  <a:cubicBezTo>
                    <a:pt x="30039" y="33774"/>
                    <a:pt x="30039" y="33774"/>
                    <a:pt x="30039" y="33797"/>
                  </a:cubicBezTo>
                  <a:lnTo>
                    <a:pt x="29993" y="33797"/>
                  </a:lnTo>
                  <a:cubicBezTo>
                    <a:pt x="30016" y="33774"/>
                    <a:pt x="30016" y="33774"/>
                    <a:pt x="30039" y="33751"/>
                  </a:cubicBezTo>
                  <a:close/>
                  <a:moveTo>
                    <a:pt x="7152" y="35313"/>
                  </a:moveTo>
                  <a:cubicBezTo>
                    <a:pt x="7515" y="35313"/>
                    <a:pt x="7937" y="35518"/>
                    <a:pt x="8446" y="35919"/>
                  </a:cubicBezTo>
                  <a:cubicBezTo>
                    <a:pt x="8446" y="35942"/>
                    <a:pt x="8446" y="35942"/>
                    <a:pt x="8446" y="35942"/>
                  </a:cubicBezTo>
                  <a:cubicBezTo>
                    <a:pt x="8332" y="36239"/>
                    <a:pt x="8469" y="36558"/>
                    <a:pt x="8492" y="36855"/>
                  </a:cubicBezTo>
                  <a:cubicBezTo>
                    <a:pt x="8536" y="37915"/>
                    <a:pt x="8260" y="38249"/>
                    <a:pt x="7250" y="38249"/>
                  </a:cubicBezTo>
                  <a:cubicBezTo>
                    <a:pt x="7216" y="38249"/>
                    <a:pt x="7181" y="38248"/>
                    <a:pt x="7145" y="38248"/>
                  </a:cubicBezTo>
                  <a:cubicBezTo>
                    <a:pt x="7067" y="38248"/>
                    <a:pt x="6981" y="38233"/>
                    <a:pt x="6896" y="38233"/>
                  </a:cubicBezTo>
                  <a:cubicBezTo>
                    <a:pt x="6833" y="38233"/>
                    <a:pt x="6770" y="38241"/>
                    <a:pt x="6711" y="38270"/>
                  </a:cubicBezTo>
                  <a:cubicBezTo>
                    <a:pt x="6711" y="38248"/>
                    <a:pt x="6688" y="38225"/>
                    <a:pt x="6688" y="38225"/>
                  </a:cubicBezTo>
                  <a:cubicBezTo>
                    <a:pt x="5958" y="37334"/>
                    <a:pt x="5844" y="36239"/>
                    <a:pt x="6460" y="35623"/>
                  </a:cubicBezTo>
                  <a:cubicBezTo>
                    <a:pt x="6668" y="35415"/>
                    <a:pt x="6895" y="35313"/>
                    <a:pt x="7152" y="35313"/>
                  </a:cubicBezTo>
                  <a:close/>
                  <a:moveTo>
                    <a:pt x="18736" y="35846"/>
                  </a:moveTo>
                  <a:cubicBezTo>
                    <a:pt x="18790" y="35846"/>
                    <a:pt x="18845" y="35848"/>
                    <a:pt x="18900" y="35851"/>
                  </a:cubicBezTo>
                  <a:cubicBezTo>
                    <a:pt x="19859" y="35897"/>
                    <a:pt x="20475" y="36467"/>
                    <a:pt x="20521" y="37357"/>
                  </a:cubicBezTo>
                  <a:cubicBezTo>
                    <a:pt x="20543" y="37768"/>
                    <a:pt x="20269" y="38088"/>
                    <a:pt x="20224" y="38476"/>
                  </a:cubicBezTo>
                  <a:cubicBezTo>
                    <a:pt x="20224" y="38521"/>
                    <a:pt x="20224" y="38544"/>
                    <a:pt x="20201" y="38567"/>
                  </a:cubicBezTo>
                  <a:cubicBezTo>
                    <a:pt x="19743" y="38690"/>
                    <a:pt x="19326" y="39072"/>
                    <a:pt x="18834" y="39072"/>
                  </a:cubicBezTo>
                  <a:cubicBezTo>
                    <a:pt x="18689" y="39072"/>
                    <a:pt x="18537" y="39038"/>
                    <a:pt x="18375" y="38955"/>
                  </a:cubicBezTo>
                  <a:cubicBezTo>
                    <a:pt x="18306" y="38932"/>
                    <a:pt x="18238" y="38887"/>
                    <a:pt x="18170" y="38841"/>
                  </a:cubicBezTo>
                  <a:cubicBezTo>
                    <a:pt x="17348" y="38293"/>
                    <a:pt x="17234" y="37494"/>
                    <a:pt x="17462" y="36604"/>
                  </a:cubicBezTo>
                  <a:cubicBezTo>
                    <a:pt x="17530" y="36399"/>
                    <a:pt x="17667" y="36193"/>
                    <a:pt x="17622" y="35965"/>
                  </a:cubicBezTo>
                  <a:lnTo>
                    <a:pt x="17713" y="35965"/>
                  </a:lnTo>
                  <a:cubicBezTo>
                    <a:pt x="18049" y="35906"/>
                    <a:pt x="18385" y="35846"/>
                    <a:pt x="18736" y="35846"/>
                  </a:cubicBezTo>
                  <a:close/>
                  <a:moveTo>
                    <a:pt x="28806" y="39252"/>
                  </a:moveTo>
                  <a:cubicBezTo>
                    <a:pt x="28829" y="39252"/>
                    <a:pt x="28829" y="39252"/>
                    <a:pt x="28829" y="39275"/>
                  </a:cubicBezTo>
                  <a:cubicBezTo>
                    <a:pt x="28829" y="39275"/>
                    <a:pt x="28829" y="39252"/>
                    <a:pt x="28806" y="39252"/>
                  </a:cubicBezTo>
                  <a:close/>
                  <a:moveTo>
                    <a:pt x="12673" y="36039"/>
                  </a:moveTo>
                  <a:cubicBezTo>
                    <a:pt x="13335" y="36039"/>
                    <a:pt x="13831" y="36425"/>
                    <a:pt x="14221" y="37038"/>
                  </a:cubicBezTo>
                  <a:cubicBezTo>
                    <a:pt x="14244" y="37083"/>
                    <a:pt x="14244" y="37129"/>
                    <a:pt x="14266" y="37152"/>
                  </a:cubicBezTo>
                  <a:cubicBezTo>
                    <a:pt x="14038" y="37700"/>
                    <a:pt x="14175" y="38362"/>
                    <a:pt x="13810" y="38864"/>
                  </a:cubicBezTo>
                  <a:cubicBezTo>
                    <a:pt x="13696" y="39092"/>
                    <a:pt x="13467" y="39161"/>
                    <a:pt x="13239" y="39252"/>
                  </a:cubicBezTo>
                  <a:cubicBezTo>
                    <a:pt x="13034" y="39343"/>
                    <a:pt x="12760" y="39457"/>
                    <a:pt x="12920" y="39754"/>
                  </a:cubicBezTo>
                  <a:cubicBezTo>
                    <a:pt x="12874" y="39731"/>
                    <a:pt x="12828" y="39731"/>
                    <a:pt x="12783" y="39708"/>
                  </a:cubicBezTo>
                  <a:cubicBezTo>
                    <a:pt x="10888" y="39320"/>
                    <a:pt x="10295" y="38111"/>
                    <a:pt x="11185" y="36421"/>
                  </a:cubicBezTo>
                  <a:cubicBezTo>
                    <a:pt x="11185" y="36399"/>
                    <a:pt x="11185" y="36399"/>
                    <a:pt x="11185" y="36399"/>
                  </a:cubicBezTo>
                  <a:cubicBezTo>
                    <a:pt x="11231" y="36399"/>
                    <a:pt x="11276" y="36399"/>
                    <a:pt x="11299" y="36421"/>
                  </a:cubicBezTo>
                  <a:cubicBezTo>
                    <a:pt x="11368" y="36399"/>
                    <a:pt x="11436" y="36353"/>
                    <a:pt x="11482" y="36307"/>
                  </a:cubicBezTo>
                  <a:cubicBezTo>
                    <a:pt x="11505" y="36285"/>
                    <a:pt x="11527" y="36285"/>
                    <a:pt x="11573" y="36262"/>
                  </a:cubicBezTo>
                  <a:cubicBezTo>
                    <a:pt x="11619" y="36216"/>
                    <a:pt x="11664" y="36170"/>
                    <a:pt x="11710" y="36125"/>
                  </a:cubicBezTo>
                  <a:cubicBezTo>
                    <a:pt x="11744" y="36079"/>
                    <a:pt x="11784" y="36062"/>
                    <a:pt x="11827" y="36062"/>
                  </a:cubicBezTo>
                  <a:cubicBezTo>
                    <a:pt x="11870" y="36062"/>
                    <a:pt x="11915" y="36079"/>
                    <a:pt x="11961" y="36102"/>
                  </a:cubicBezTo>
                  <a:lnTo>
                    <a:pt x="12189" y="36102"/>
                  </a:lnTo>
                  <a:cubicBezTo>
                    <a:pt x="12360" y="36059"/>
                    <a:pt x="12521" y="36039"/>
                    <a:pt x="12673" y="36039"/>
                  </a:cubicBezTo>
                  <a:close/>
                  <a:moveTo>
                    <a:pt x="29034" y="40781"/>
                  </a:moveTo>
                  <a:cubicBezTo>
                    <a:pt x="29034" y="40804"/>
                    <a:pt x="29034" y="40827"/>
                    <a:pt x="29034" y="40850"/>
                  </a:cubicBezTo>
                  <a:cubicBezTo>
                    <a:pt x="29012" y="40827"/>
                    <a:pt x="28989" y="40804"/>
                    <a:pt x="28966" y="40781"/>
                  </a:cubicBezTo>
                  <a:close/>
                  <a:moveTo>
                    <a:pt x="24332" y="38818"/>
                  </a:moveTo>
                  <a:cubicBezTo>
                    <a:pt x="24355" y="38818"/>
                    <a:pt x="24378" y="38841"/>
                    <a:pt x="24401" y="38841"/>
                  </a:cubicBezTo>
                  <a:cubicBezTo>
                    <a:pt x="24743" y="38932"/>
                    <a:pt x="25086" y="39024"/>
                    <a:pt x="25382" y="39229"/>
                  </a:cubicBezTo>
                  <a:cubicBezTo>
                    <a:pt x="25588" y="39343"/>
                    <a:pt x="25702" y="39549"/>
                    <a:pt x="25748" y="39754"/>
                  </a:cubicBezTo>
                  <a:cubicBezTo>
                    <a:pt x="25999" y="40393"/>
                    <a:pt x="25496" y="40872"/>
                    <a:pt x="25405" y="41443"/>
                  </a:cubicBezTo>
                  <a:cubicBezTo>
                    <a:pt x="25394" y="41442"/>
                    <a:pt x="25383" y="41442"/>
                    <a:pt x="25373" y="41442"/>
                  </a:cubicBezTo>
                  <a:cubicBezTo>
                    <a:pt x="25095" y="41442"/>
                    <a:pt x="24917" y="41722"/>
                    <a:pt x="24675" y="41854"/>
                  </a:cubicBezTo>
                  <a:cubicBezTo>
                    <a:pt x="24439" y="41987"/>
                    <a:pt x="24207" y="42056"/>
                    <a:pt x="23982" y="42056"/>
                  </a:cubicBezTo>
                  <a:cubicBezTo>
                    <a:pt x="23707" y="42056"/>
                    <a:pt x="23442" y="41953"/>
                    <a:pt x="23191" y="41740"/>
                  </a:cubicBezTo>
                  <a:cubicBezTo>
                    <a:pt x="22438" y="41078"/>
                    <a:pt x="22620" y="39663"/>
                    <a:pt x="23488" y="39183"/>
                  </a:cubicBezTo>
                  <a:cubicBezTo>
                    <a:pt x="23739" y="39024"/>
                    <a:pt x="24104" y="39046"/>
                    <a:pt x="24332" y="38818"/>
                  </a:cubicBezTo>
                  <a:close/>
                  <a:moveTo>
                    <a:pt x="31603" y="39002"/>
                  </a:moveTo>
                  <a:cubicBezTo>
                    <a:pt x="32277" y="39002"/>
                    <a:pt x="33010" y="39488"/>
                    <a:pt x="33234" y="40119"/>
                  </a:cubicBezTo>
                  <a:cubicBezTo>
                    <a:pt x="33485" y="40735"/>
                    <a:pt x="33211" y="41329"/>
                    <a:pt x="32504" y="41763"/>
                  </a:cubicBezTo>
                  <a:cubicBezTo>
                    <a:pt x="32047" y="42059"/>
                    <a:pt x="31477" y="42105"/>
                    <a:pt x="31043" y="42447"/>
                  </a:cubicBezTo>
                  <a:cubicBezTo>
                    <a:pt x="30939" y="42489"/>
                    <a:pt x="30949" y="42682"/>
                    <a:pt x="30865" y="42682"/>
                  </a:cubicBezTo>
                  <a:cubicBezTo>
                    <a:pt x="30857" y="42682"/>
                    <a:pt x="30848" y="42680"/>
                    <a:pt x="30838" y="42676"/>
                  </a:cubicBezTo>
                  <a:cubicBezTo>
                    <a:pt x="30701" y="42607"/>
                    <a:pt x="30792" y="42402"/>
                    <a:pt x="30746" y="42265"/>
                  </a:cubicBezTo>
                  <a:cubicBezTo>
                    <a:pt x="30625" y="42022"/>
                    <a:pt x="30503" y="41797"/>
                    <a:pt x="30223" y="41797"/>
                  </a:cubicBezTo>
                  <a:cubicBezTo>
                    <a:pt x="30189" y="41797"/>
                    <a:pt x="30153" y="41800"/>
                    <a:pt x="30115" y="41807"/>
                  </a:cubicBezTo>
                  <a:lnTo>
                    <a:pt x="30115" y="41807"/>
                  </a:lnTo>
                  <a:cubicBezTo>
                    <a:pt x="30124" y="41802"/>
                    <a:pt x="30111" y="41785"/>
                    <a:pt x="30130" y="41785"/>
                  </a:cubicBezTo>
                  <a:cubicBezTo>
                    <a:pt x="30107" y="40895"/>
                    <a:pt x="30198" y="40028"/>
                    <a:pt x="30495" y="39161"/>
                  </a:cubicBezTo>
                  <a:cubicBezTo>
                    <a:pt x="30495" y="39161"/>
                    <a:pt x="30495" y="39183"/>
                    <a:pt x="30495" y="39183"/>
                  </a:cubicBezTo>
                  <a:cubicBezTo>
                    <a:pt x="30557" y="39201"/>
                    <a:pt x="30617" y="39208"/>
                    <a:pt x="30675" y="39208"/>
                  </a:cubicBezTo>
                  <a:cubicBezTo>
                    <a:pt x="30920" y="39208"/>
                    <a:pt x="31142" y="39079"/>
                    <a:pt x="31363" y="39024"/>
                  </a:cubicBezTo>
                  <a:cubicBezTo>
                    <a:pt x="31441" y="39009"/>
                    <a:pt x="31522" y="39002"/>
                    <a:pt x="31603" y="39002"/>
                  </a:cubicBezTo>
                  <a:close/>
                  <a:moveTo>
                    <a:pt x="30084" y="42767"/>
                  </a:moveTo>
                  <a:cubicBezTo>
                    <a:pt x="30084" y="42813"/>
                    <a:pt x="30084" y="42858"/>
                    <a:pt x="30084" y="42904"/>
                  </a:cubicBezTo>
                  <a:cubicBezTo>
                    <a:pt x="30107" y="42950"/>
                    <a:pt x="30153" y="42972"/>
                    <a:pt x="30130" y="43041"/>
                  </a:cubicBezTo>
                  <a:cubicBezTo>
                    <a:pt x="30061" y="42950"/>
                    <a:pt x="30061" y="42858"/>
                    <a:pt x="30084" y="42767"/>
                  </a:cubicBezTo>
                  <a:close/>
                  <a:moveTo>
                    <a:pt x="13353" y="40393"/>
                  </a:moveTo>
                  <a:cubicBezTo>
                    <a:pt x="13517" y="40456"/>
                    <a:pt x="13685" y="40476"/>
                    <a:pt x="13854" y="40476"/>
                  </a:cubicBezTo>
                  <a:cubicBezTo>
                    <a:pt x="14129" y="40476"/>
                    <a:pt x="14409" y="40425"/>
                    <a:pt x="14687" y="40425"/>
                  </a:cubicBezTo>
                  <a:cubicBezTo>
                    <a:pt x="14860" y="40425"/>
                    <a:pt x="15032" y="40444"/>
                    <a:pt x="15202" y="40507"/>
                  </a:cubicBezTo>
                  <a:cubicBezTo>
                    <a:pt x="16572" y="41101"/>
                    <a:pt x="16732" y="41717"/>
                    <a:pt x="15727" y="42835"/>
                  </a:cubicBezTo>
                  <a:cubicBezTo>
                    <a:pt x="15590" y="42972"/>
                    <a:pt x="15385" y="43064"/>
                    <a:pt x="15316" y="43246"/>
                  </a:cubicBezTo>
                  <a:lnTo>
                    <a:pt x="15248" y="43246"/>
                  </a:lnTo>
                  <a:cubicBezTo>
                    <a:pt x="14883" y="43223"/>
                    <a:pt x="14495" y="43269"/>
                    <a:pt x="14129" y="43155"/>
                  </a:cubicBezTo>
                  <a:cubicBezTo>
                    <a:pt x="13947" y="43086"/>
                    <a:pt x="13764" y="42995"/>
                    <a:pt x="13582" y="42904"/>
                  </a:cubicBezTo>
                  <a:cubicBezTo>
                    <a:pt x="12806" y="42242"/>
                    <a:pt x="12623" y="41466"/>
                    <a:pt x="13034" y="40827"/>
                  </a:cubicBezTo>
                  <a:cubicBezTo>
                    <a:pt x="13102" y="40735"/>
                    <a:pt x="12943" y="40667"/>
                    <a:pt x="12988" y="40576"/>
                  </a:cubicBezTo>
                  <a:lnTo>
                    <a:pt x="12988" y="40576"/>
                  </a:lnTo>
                  <a:cubicBezTo>
                    <a:pt x="13028" y="40602"/>
                    <a:pt x="13068" y="40613"/>
                    <a:pt x="13104" y="40613"/>
                  </a:cubicBezTo>
                  <a:cubicBezTo>
                    <a:pt x="13129" y="40613"/>
                    <a:pt x="13152" y="40608"/>
                    <a:pt x="13171" y="40599"/>
                  </a:cubicBezTo>
                  <a:cubicBezTo>
                    <a:pt x="13194" y="40576"/>
                    <a:pt x="13239" y="40553"/>
                    <a:pt x="13262" y="40530"/>
                  </a:cubicBezTo>
                  <a:cubicBezTo>
                    <a:pt x="13285" y="40484"/>
                    <a:pt x="13331" y="40439"/>
                    <a:pt x="13353" y="40393"/>
                  </a:cubicBezTo>
                  <a:close/>
                  <a:moveTo>
                    <a:pt x="8126" y="39669"/>
                  </a:moveTo>
                  <a:cubicBezTo>
                    <a:pt x="8463" y="39669"/>
                    <a:pt x="8841" y="39834"/>
                    <a:pt x="9427" y="40142"/>
                  </a:cubicBezTo>
                  <a:cubicBezTo>
                    <a:pt x="10592" y="40895"/>
                    <a:pt x="10774" y="41512"/>
                    <a:pt x="10203" y="42881"/>
                  </a:cubicBezTo>
                  <a:cubicBezTo>
                    <a:pt x="9975" y="43429"/>
                    <a:pt x="9450" y="43497"/>
                    <a:pt x="8948" y="43611"/>
                  </a:cubicBezTo>
                  <a:cubicBezTo>
                    <a:pt x="8840" y="43629"/>
                    <a:pt x="8728" y="43633"/>
                    <a:pt x="8616" y="43633"/>
                  </a:cubicBezTo>
                  <a:cubicBezTo>
                    <a:pt x="8504" y="43633"/>
                    <a:pt x="8392" y="43629"/>
                    <a:pt x="8280" y="43629"/>
                  </a:cubicBezTo>
                  <a:cubicBezTo>
                    <a:pt x="8058" y="43629"/>
                    <a:pt x="7841" y="43646"/>
                    <a:pt x="7647" y="43748"/>
                  </a:cubicBezTo>
                  <a:lnTo>
                    <a:pt x="7624" y="43748"/>
                  </a:lnTo>
                  <a:cubicBezTo>
                    <a:pt x="7464" y="43634"/>
                    <a:pt x="7327" y="43497"/>
                    <a:pt x="7191" y="43338"/>
                  </a:cubicBezTo>
                  <a:cubicBezTo>
                    <a:pt x="6939" y="43109"/>
                    <a:pt x="6757" y="42858"/>
                    <a:pt x="6620" y="42561"/>
                  </a:cubicBezTo>
                  <a:cubicBezTo>
                    <a:pt x="6346" y="42014"/>
                    <a:pt x="6437" y="41420"/>
                    <a:pt x="6437" y="40827"/>
                  </a:cubicBezTo>
                  <a:cubicBezTo>
                    <a:pt x="6437" y="40781"/>
                    <a:pt x="6460" y="40758"/>
                    <a:pt x="6460" y="40713"/>
                  </a:cubicBezTo>
                  <a:cubicBezTo>
                    <a:pt x="6529" y="40690"/>
                    <a:pt x="6597" y="40621"/>
                    <a:pt x="6666" y="40553"/>
                  </a:cubicBezTo>
                  <a:cubicBezTo>
                    <a:pt x="7323" y="39947"/>
                    <a:pt x="7689" y="39669"/>
                    <a:pt x="8126" y="39669"/>
                  </a:cubicBezTo>
                  <a:close/>
                  <a:moveTo>
                    <a:pt x="20429" y="40690"/>
                  </a:moveTo>
                  <a:cubicBezTo>
                    <a:pt x="20429" y="40713"/>
                    <a:pt x="20452" y="40713"/>
                    <a:pt x="20475" y="40735"/>
                  </a:cubicBezTo>
                  <a:cubicBezTo>
                    <a:pt x="20612" y="40850"/>
                    <a:pt x="20749" y="40941"/>
                    <a:pt x="20909" y="41055"/>
                  </a:cubicBezTo>
                  <a:cubicBezTo>
                    <a:pt x="21959" y="41900"/>
                    <a:pt x="22050" y="42425"/>
                    <a:pt x="21411" y="43611"/>
                  </a:cubicBezTo>
                  <a:cubicBezTo>
                    <a:pt x="21319" y="43771"/>
                    <a:pt x="21228" y="43908"/>
                    <a:pt x="21182" y="44068"/>
                  </a:cubicBezTo>
                  <a:cubicBezTo>
                    <a:pt x="21137" y="44091"/>
                    <a:pt x="21114" y="44091"/>
                    <a:pt x="21091" y="44091"/>
                  </a:cubicBezTo>
                  <a:cubicBezTo>
                    <a:pt x="20794" y="44136"/>
                    <a:pt x="20521" y="44251"/>
                    <a:pt x="20269" y="44410"/>
                  </a:cubicBezTo>
                  <a:cubicBezTo>
                    <a:pt x="19999" y="44570"/>
                    <a:pt x="19729" y="44657"/>
                    <a:pt x="19459" y="44657"/>
                  </a:cubicBezTo>
                  <a:cubicBezTo>
                    <a:pt x="19227" y="44657"/>
                    <a:pt x="18995" y="44593"/>
                    <a:pt x="18763" y="44456"/>
                  </a:cubicBezTo>
                  <a:cubicBezTo>
                    <a:pt x="18717" y="44433"/>
                    <a:pt x="18694" y="44433"/>
                    <a:pt x="18672" y="44410"/>
                  </a:cubicBezTo>
                  <a:cubicBezTo>
                    <a:pt x="18694" y="44068"/>
                    <a:pt x="18466" y="43748"/>
                    <a:pt x="18398" y="43429"/>
                  </a:cubicBezTo>
                  <a:cubicBezTo>
                    <a:pt x="18033" y="42014"/>
                    <a:pt x="18694" y="40987"/>
                    <a:pt x="20110" y="40781"/>
                  </a:cubicBezTo>
                  <a:cubicBezTo>
                    <a:pt x="20224" y="40758"/>
                    <a:pt x="20315" y="40735"/>
                    <a:pt x="20429" y="40690"/>
                  </a:cubicBezTo>
                  <a:close/>
                  <a:moveTo>
                    <a:pt x="27268" y="41861"/>
                  </a:moveTo>
                  <a:cubicBezTo>
                    <a:pt x="27478" y="41861"/>
                    <a:pt x="27681" y="41908"/>
                    <a:pt x="27870" y="42059"/>
                  </a:cubicBezTo>
                  <a:cubicBezTo>
                    <a:pt x="27939" y="42105"/>
                    <a:pt x="28030" y="42128"/>
                    <a:pt x="28099" y="42173"/>
                  </a:cubicBezTo>
                  <a:cubicBezTo>
                    <a:pt x="29194" y="42653"/>
                    <a:pt x="29445" y="43155"/>
                    <a:pt x="29080" y="44114"/>
                  </a:cubicBezTo>
                  <a:cubicBezTo>
                    <a:pt x="28817" y="44816"/>
                    <a:pt x="28189" y="45235"/>
                    <a:pt x="27497" y="45235"/>
                  </a:cubicBezTo>
                  <a:cubicBezTo>
                    <a:pt x="27290" y="45235"/>
                    <a:pt x="27077" y="45197"/>
                    <a:pt x="26866" y="45118"/>
                  </a:cubicBezTo>
                  <a:cubicBezTo>
                    <a:pt x="26615" y="45027"/>
                    <a:pt x="26432" y="44867"/>
                    <a:pt x="26158" y="44844"/>
                  </a:cubicBezTo>
                  <a:cubicBezTo>
                    <a:pt x="26227" y="44707"/>
                    <a:pt x="26204" y="44547"/>
                    <a:pt x="26158" y="44410"/>
                  </a:cubicBezTo>
                  <a:cubicBezTo>
                    <a:pt x="25839" y="43634"/>
                    <a:pt x="25930" y="42950"/>
                    <a:pt x="26501" y="42356"/>
                  </a:cubicBezTo>
                  <a:cubicBezTo>
                    <a:pt x="26615" y="42242"/>
                    <a:pt x="26683" y="42082"/>
                    <a:pt x="26661" y="41922"/>
                  </a:cubicBezTo>
                  <a:lnTo>
                    <a:pt x="26752" y="41922"/>
                  </a:lnTo>
                  <a:cubicBezTo>
                    <a:pt x="26925" y="41892"/>
                    <a:pt x="27099" y="41861"/>
                    <a:pt x="27268" y="41861"/>
                  </a:cubicBezTo>
                  <a:close/>
                  <a:moveTo>
                    <a:pt x="31594" y="43891"/>
                  </a:moveTo>
                  <a:cubicBezTo>
                    <a:pt x="31900" y="43891"/>
                    <a:pt x="32246" y="44081"/>
                    <a:pt x="32732" y="44433"/>
                  </a:cubicBezTo>
                  <a:cubicBezTo>
                    <a:pt x="32709" y="44730"/>
                    <a:pt x="32915" y="44981"/>
                    <a:pt x="32937" y="45278"/>
                  </a:cubicBezTo>
                  <a:cubicBezTo>
                    <a:pt x="33052" y="46008"/>
                    <a:pt x="32641" y="46716"/>
                    <a:pt x="31956" y="46875"/>
                  </a:cubicBezTo>
                  <a:cubicBezTo>
                    <a:pt x="31835" y="46908"/>
                    <a:pt x="31725" y="46922"/>
                    <a:pt x="31624" y="46922"/>
                  </a:cubicBezTo>
                  <a:cubicBezTo>
                    <a:pt x="31081" y="46922"/>
                    <a:pt x="30814" y="46490"/>
                    <a:pt x="30564" y="46008"/>
                  </a:cubicBezTo>
                  <a:cubicBezTo>
                    <a:pt x="30427" y="45734"/>
                    <a:pt x="30404" y="45415"/>
                    <a:pt x="30267" y="45141"/>
                  </a:cubicBezTo>
                  <a:cubicBezTo>
                    <a:pt x="30267" y="45118"/>
                    <a:pt x="30290" y="45095"/>
                    <a:pt x="30290" y="45072"/>
                  </a:cubicBezTo>
                  <a:cubicBezTo>
                    <a:pt x="30822" y="44261"/>
                    <a:pt x="31168" y="43891"/>
                    <a:pt x="31594" y="43891"/>
                  </a:cubicBezTo>
                  <a:close/>
                  <a:moveTo>
                    <a:pt x="23842" y="44254"/>
                  </a:moveTo>
                  <a:cubicBezTo>
                    <a:pt x="24476" y="44254"/>
                    <a:pt x="25031" y="44684"/>
                    <a:pt x="25337" y="45483"/>
                  </a:cubicBezTo>
                  <a:cubicBezTo>
                    <a:pt x="25382" y="45597"/>
                    <a:pt x="25428" y="45711"/>
                    <a:pt x="25496" y="45780"/>
                  </a:cubicBezTo>
                  <a:cubicBezTo>
                    <a:pt x="25017" y="46465"/>
                    <a:pt x="24241" y="46944"/>
                    <a:pt x="24104" y="47834"/>
                  </a:cubicBezTo>
                  <a:cubicBezTo>
                    <a:pt x="24104" y="47834"/>
                    <a:pt x="24081" y="47857"/>
                    <a:pt x="24081" y="47857"/>
                  </a:cubicBezTo>
                  <a:cubicBezTo>
                    <a:pt x="23831" y="47896"/>
                    <a:pt x="23586" y="47927"/>
                    <a:pt x="23348" y="47927"/>
                  </a:cubicBezTo>
                  <a:cubicBezTo>
                    <a:pt x="22894" y="47927"/>
                    <a:pt x="22470" y="47813"/>
                    <a:pt x="22095" y="47423"/>
                  </a:cubicBezTo>
                  <a:cubicBezTo>
                    <a:pt x="21822" y="46898"/>
                    <a:pt x="21730" y="46328"/>
                    <a:pt x="21730" y="45734"/>
                  </a:cubicBezTo>
                  <a:lnTo>
                    <a:pt x="21753" y="45734"/>
                  </a:lnTo>
                  <a:cubicBezTo>
                    <a:pt x="21936" y="45597"/>
                    <a:pt x="22027" y="45415"/>
                    <a:pt x="21981" y="45186"/>
                  </a:cubicBezTo>
                  <a:cubicBezTo>
                    <a:pt x="21959" y="45164"/>
                    <a:pt x="21959" y="45141"/>
                    <a:pt x="21936" y="45118"/>
                  </a:cubicBezTo>
                  <a:cubicBezTo>
                    <a:pt x="22255" y="45095"/>
                    <a:pt x="22461" y="44844"/>
                    <a:pt x="22712" y="44684"/>
                  </a:cubicBezTo>
                  <a:cubicBezTo>
                    <a:pt x="23093" y="44394"/>
                    <a:pt x="23480" y="44254"/>
                    <a:pt x="23842" y="44254"/>
                  </a:cubicBezTo>
                  <a:close/>
                  <a:moveTo>
                    <a:pt x="12209" y="44650"/>
                  </a:moveTo>
                  <a:cubicBezTo>
                    <a:pt x="12323" y="44650"/>
                    <a:pt x="12438" y="44654"/>
                    <a:pt x="12554" y="44661"/>
                  </a:cubicBezTo>
                  <a:lnTo>
                    <a:pt x="12714" y="44661"/>
                  </a:lnTo>
                  <a:cubicBezTo>
                    <a:pt x="12806" y="44753"/>
                    <a:pt x="12874" y="44821"/>
                    <a:pt x="12965" y="44912"/>
                  </a:cubicBezTo>
                  <a:cubicBezTo>
                    <a:pt x="13194" y="44935"/>
                    <a:pt x="13308" y="45072"/>
                    <a:pt x="13445" y="45255"/>
                  </a:cubicBezTo>
                  <a:cubicBezTo>
                    <a:pt x="13787" y="45757"/>
                    <a:pt x="13901" y="46305"/>
                    <a:pt x="13924" y="46898"/>
                  </a:cubicBezTo>
                  <a:cubicBezTo>
                    <a:pt x="13513" y="47652"/>
                    <a:pt x="13079" y="48336"/>
                    <a:pt x="12212" y="48610"/>
                  </a:cubicBezTo>
                  <a:cubicBezTo>
                    <a:pt x="12030" y="48656"/>
                    <a:pt x="11847" y="48690"/>
                    <a:pt x="11664" y="48690"/>
                  </a:cubicBezTo>
                  <a:cubicBezTo>
                    <a:pt x="11482" y="48690"/>
                    <a:pt x="11299" y="48656"/>
                    <a:pt x="11116" y="48565"/>
                  </a:cubicBezTo>
                  <a:cubicBezTo>
                    <a:pt x="11071" y="48519"/>
                    <a:pt x="11025" y="48496"/>
                    <a:pt x="10957" y="48473"/>
                  </a:cubicBezTo>
                  <a:lnTo>
                    <a:pt x="10797" y="48405"/>
                  </a:lnTo>
                  <a:cubicBezTo>
                    <a:pt x="10774" y="48062"/>
                    <a:pt x="10569" y="47903"/>
                    <a:pt x="10295" y="47811"/>
                  </a:cubicBezTo>
                  <a:cubicBezTo>
                    <a:pt x="10250" y="47823"/>
                    <a:pt x="10222" y="47850"/>
                    <a:pt x="10196" y="47881"/>
                  </a:cubicBezTo>
                  <a:lnTo>
                    <a:pt x="10196" y="47881"/>
                  </a:lnTo>
                  <a:cubicBezTo>
                    <a:pt x="10213" y="47856"/>
                    <a:pt x="10229" y="47831"/>
                    <a:pt x="10249" y="47811"/>
                  </a:cubicBezTo>
                  <a:cubicBezTo>
                    <a:pt x="10295" y="47766"/>
                    <a:pt x="10318" y="47697"/>
                    <a:pt x="10318" y="47652"/>
                  </a:cubicBezTo>
                  <a:cubicBezTo>
                    <a:pt x="9998" y="46875"/>
                    <a:pt x="10455" y="46099"/>
                    <a:pt x="10226" y="45323"/>
                  </a:cubicBezTo>
                  <a:lnTo>
                    <a:pt x="10226" y="45323"/>
                  </a:lnTo>
                  <a:cubicBezTo>
                    <a:pt x="10259" y="45339"/>
                    <a:pt x="10302" y="45356"/>
                    <a:pt x="10341" y="45356"/>
                  </a:cubicBezTo>
                  <a:cubicBezTo>
                    <a:pt x="10357" y="45356"/>
                    <a:pt x="10373" y="45353"/>
                    <a:pt x="10386" y="45346"/>
                  </a:cubicBezTo>
                  <a:cubicBezTo>
                    <a:pt x="10455" y="45323"/>
                    <a:pt x="10523" y="45278"/>
                    <a:pt x="10592" y="45232"/>
                  </a:cubicBezTo>
                  <a:cubicBezTo>
                    <a:pt x="11052" y="44772"/>
                    <a:pt x="11609" y="44650"/>
                    <a:pt x="12209" y="44650"/>
                  </a:cubicBezTo>
                  <a:close/>
                  <a:moveTo>
                    <a:pt x="18101" y="48998"/>
                  </a:moveTo>
                  <a:cubicBezTo>
                    <a:pt x="18147" y="49021"/>
                    <a:pt x="18170" y="49044"/>
                    <a:pt x="18215" y="49067"/>
                  </a:cubicBezTo>
                  <a:cubicBezTo>
                    <a:pt x="18192" y="49090"/>
                    <a:pt x="18170" y="49112"/>
                    <a:pt x="18147" y="49135"/>
                  </a:cubicBezTo>
                  <a:cubicBezTo>
                    <a:pt x="18124" y="49090"/>
                    <a:pt x="18124" y="49044"/>
                    <a:pt x="18101" y="48998"/>
                  </a:cubicBezTo>
                  <a:close/>
                  <a:moveTo>
                    <a:pt x="15864" y="46168"/>
                  </a:moveTo>
                  <a:cubicBezTo>
                    <a:pt x="15981" y="46216"/>
                    <a:pt x="16106" y="46232"/>
                    <a:pt x="16234" y="46232"/>
                  </a:cubicBezTo>
                  <a:cubicBezTo>
                    <a:pt x="16406" y="46232"/>
                    <a:pt x="16584" y="46204"/>
                    <a:pt x="16754" y="46191"/>
                  </a:cubicBezTo>
                  <a:cubicBezTo>
                    <a:pt x="16771" y="46190"/>
                    <a:pt x="16787" y="46190"/>
                    <a:pt x="16803" y="46190"/>
                  </a:cubicBezTo>
                  <a:cubicBezTo>
                    <a:pt x="17755" y="46190"/>
                    <a:pt x="18327" y="46846"/>
                    <a:pt x="18170" y="47811"/>
                  </a:cubicBezTo>
                  <a:cubicBezTo>
                    <a:pt x="18055" y="48450"/>
                    <a:pt x="17690" y="48907"/>
                    <a:pt x="17074" y="49135"/>
                  </a:cubicBezTo>
                  <a:cubicBezTo>
                    <a:pt x="16686" y="49318"/>
                    <a:pt x="16184" y="49249"/>
                    <a:pt x="15864" y="49614"/>
                  </a:cubicBezTo>
                  <a:cubicBezTo>
                    <a:pt x="15864" y="49637"/>
                    <a:pt x="15864" y="49660"/>
                    <a:pt x="15864" y="49683"/>
                  </a:cubicBezTo>
                  <a:cubicBezTo>
                    <a:pt x="15659" y="49181"/>
                    <a:pt x="15316" y="48770"/>
                    <a:pt x="14974" y="48359"/>
                  </a:cubicBezTo>
                  <a:cubicBezTo>
                    <a:pt x="14905" y="48245"/>
                    <a:pt x="14860" y="48154"/>
                    <a:pt x="14791" y="48062"/>
                  </a:cubicBezTo>
                  <a:cubicBezTo>
                    <a:pt x="14814" y="48062"/>
                    <a:pt x="14791" y="48040"/>
                    <a:pt x="14814" y="48040"/>
                  </a:cubicBezTo>
                  <a:cubicBezTo>
                    <a:pt x="14814" y="48040"/>
                    <a:pt x="14814" y="48062"/>
                    <a:pt x="14837" y="48062"/>
                  </a:cubicBezTo>
                  <a:cubicBezTo>
                    <a:pt x="15248" y="47903"/>
                    <a:pt x="15134" y="47515"/>
                    <a:pt x="15179" y="47195"/>
                  </a:cubicBezTo>
                  <a:cubicBezTo>
                    <a:pt x="15202" y="47081"/>
                    <a:pt x="15225" y="46967"/>
                    <a:pt x="15271" y="46853"/>
                  </a:cubicBezTo>
                  <a:cubicBezTo>
                    <a:pt x="15316" y="46739"/>
                    <a:pt x="15385" y="46624"/>
                    <a:pt x="15362" y="46510"/>
                  </a:cubicBezTo>
                  <a:cubicBezTo>
                    <a:pt x="15567" y="46465"/>
                    <a:pt x="15727" y="46328"/>
                    <a:pt x="15864" y="46168"/>
                  </a:cubicBezTo>
                  <a:close/>
                  <a:moveTo>
                    <a:pt x="7862" y="46250"/>
                  </a:moveTo>
                  <a:cubicBezTo>
                    <a:pt x="8053" y="46250"/>
                    <a:pt x="8248" y="46292"/>
                    <a:pt x="8446" y="46373"/>
                  </a:cubicBezTo>
                  <a:cubicBezTo>
                    <a:pt x="8902" y="46579"/>
                    <a:pt x="9039" y="47012"/>
                    <a:pt x="9062" y="47492"/>
                  </a:cubicBezTo>
                  <a:cubicBezTo>
                    <a:pt x="9085" y="48017"/>
                    <a:pt x="8948" y="48496"/>
                    <a:pt x="8697" y="48975"/>
                  </a:cubicBezTo>
                  <a:cubicBezTo>
                    <a:pt x="8560" y="49204"/>
                    <a:pt x="8309" y="49432"/>
                    <a:pt x="8377" y="49751"/>
                  </a:cubicBezTo>
                  <a:lnTo>
                    <a:pt x="8355" y="49751"/>
                  </a:lnTo>
                  <a:cubicBezTo>
                    <a:pt x="8065" y="49827"/>
                    <a:pt x="7817" y="49867"/>
                    <a:pt x="7600" y="49867"/>
                  </a:cubicBezTo>
                  <a:cubicBezTo>
                    <a:pt x="6962" y="49867"/>
                    <a:pt x="6596" y="49519"/>
                    <a:pt x="6255" y="48701"/>
                  </a:cubicBezTo>
                  <a:cubicBezTo>
                    <a:pt x="6095" y="48291"/>
                    <a:pt x="6072" y="47880"/>
                    <a:pt x="6026" y="47469"/>
                  </a:cubicBezTo>
                  <a:cubicBezTo>
                    <a:pt x="6437" y="47286"/>
                    <a:pt x="6643" y="46830"/>
                    <a:pt x="7008" y="46556"/>
                  </a:cubicBezTo>
                  <a:cubicBezTo>
                    <a:pt x="7284" y="46349"/>
                    <a:pt x="7569" y="46250"/>
                    <a:pt x="7862" y="46250"/>
                  </a:cubicBezTo>
                  <a:close/>
                  <a:moveTo>
                    <a:pt x="27774" y="46783"/>
                  </a:moveTo>
                  <a:cubicBezTo>
                    <a:pt x="28291" y="46783"/>
                    <a:pt x="28760" y="46954"/>
                    <a:pt x="29034" y="47537"/>
                  </a:cubicBezTo>
                  <a:cubicBezTo>
                    <a:pt x="29126" y="47629"/>
                    <a:pt x="29217" y="47720"/>
                    <a:pt x="29331" y="47720"/>
                  </a:cubicBezTo>
                  <a:cubicBezTo>
                    <a:pt x="29340" y="47720"/>
                    <a:pt x="29346" y="47716"/>
                    <a:pt x="29349" y="47712"/>
                  </a:cubicBezTo>
                  <a:lnTo>
                    <a:pt x="29349" y="47712"/>
                  </a:lnTo>
                  <a:cubicBezTo>
                    <a:pt x="29195" y="48188"/>
                    <a:pt x="29259" y="48751"/>
                    <a:pt x="28875" y="49135"/>
                  </a:cubicBezTo>
                  <a:cubicBezTo>
                    <a:pt x="28348" y="49688"/>
                    <a:pt x="28038" y="49944"/>
                    <a:pt x="27623" y="49944"/>
                  </a:cubicBezTo>
                  <a:cubicBezTo>
                    <a:pt x="27301" y="49944"/>
                    <a:pt x="26917" y="49790"/>
                    <a:pt x="26318" y="49500"/>
                  </a:cubicBezTo>
                  <a:cubicBezTo>
                    <a:pt x="26341" y="49386"/>
                    <a:pt x="26295" y="49295"/>
                    <a:pt x="26250" y="49204"/>
                  </a:cubicBezTo>
                  <a:cubicBezTo>
                    <a:pt x="26204" y="49090"/>
                    <a:pt x="26158" y="48998"/>
                    <a:pt x="26136" y="48884"/>
                  </a:cubicBezTo>
                  <a:cubicBezTo>
                    <a:pt x="26136" y="48633"/>
                    <a:pt x="26113" y="48382"/>
                    <a:pt x="26181" y="48154"/>
                  </a:cubicBezTo>
                  <a:cubicBezTo>
                    <a:pt x="26364" y="47583"/>
                    <a:pt x="26546" y="46944"/>
                    <a:pt x="27254" y="46830"/>
                  </a:cubicBezTo>
                  <a:cubicBezTo>
                    <a:pt x="27429" y="46802"/>
                    <a:pt x="27604" y="46783"/>
                    <a:pt x="27774" y="46783"/>
                  </a:cubicBezTo>
                  <a:close/>
                  <a:moveTo>
                    <a:pt x="30495" y="48268"/>
                  </a:moveTo>
                  <a:lnTo>
                    <a:pt x="30495" y="48268"/>
                  </a:lnTo>
                  <a:cubicBezTo>
                    <a:pt x="31089" y="48336"/>
                    <a:pt x="31682" y="48313"/>
                    <a:pt x="32253" y="48496"/>
                  </a:cubicBezTo>
                  <a:cubicBezTo>
                    <a:pt x="32230" y="48610"/>
                    <a:pt x="32298" y="48701"/>
                    <a:pt x="32344" y="48793"/>
                  </a:cubicBezTo>
                  <a:cubicBezTo>
                    <a:pt x="32413" y="48907"/>
                    <a:pt x="32458" y="49021"/>
                    <a:pt x="32458" y="49158"/>
                  </a:cubicBezTo>
                  <a:cubicBezTo>
                    <a:pt x="32458" y="49249"/>
                    <a:pt x="32458" y="49341"/>
                    <a:pt x="32413" y="49432"/>
                  </a:cubicBezTo>
                  <a:cubicBezTo>
                    <a:pt x="32367" y="49523"/>
                    <a:pt x="32321" y="49614"/>
                    <a:pt x="32253" y="49683"/>
                  </a:cubicBezTo>
                  <a:cubicBezTo>
                    <a:pt x="31982" y="49980"/>
                    <a:pt x="31724" y="50087"/>
                    <a:pt x="31473" y="50087"/>
                  </a:cubicBezTo>
                  <a:cubicBezTo>
                    <a:pt x="31069" y="50087"/>
                    <a:pt x="30684" y="49812"/>
                    <a:pt x="30290" y="49614"/>
                  </a:cubicBezTo>
                  <a:cubicBezTo>
                    <a:pt x="30655" y="49226"/>
                    <a:pt x="30632" y="48747"/>
                    <a:pt x="30495" y="48268"/>
                  </a:cubicBezTo>
                  <a:close/>
                  <a:moveTo>
                    <a:pt x="21274" y="47652"/>
                  </a:moveTo>
                  <a:lnTo>
                    <a:pt x="21274" y="47652"/>
                  </a:lnTo>
                  <a:cubicBezTo>
                    <a:pt x="21297" y="47674"/>
                    <a:pt x="21319" y="47674"/>
                    <a:pt x="21342" y="47697"/>
                  </a:cubicBezTo>
                  <a:cubicBezTo>
                    <a:pt x="21274" y="47880"/>
                    <a:pt x="21365" y="47994"/>
                    <a:pt x="21525" y="48085"/>
                  </a:cubicBezTo>
                  <a:cubicBezTo>
                    <a:pt x="21532" y="48093"/>
                    <a:pt x="21540" y="48095"/>
                    <a:pt x="21548" y="48095"/>
                  </a:cubicBezTo>
                  <a:cubicBezTo>
                    <a:pt x="21563" y="48095"/>
                    <a:pt x="21578" y="48085"/>
                    <a:pt x="21593" y="48085"/>
                  </a:cubicBezTo>
                  <a:cubicBezTo>
                    <a:pt x="21685" y="48656"/>
                    <a:pt x="21570" y="49226"/>
                    <a:pt x="21502" y="49797"/>
                  </a:cubicBezTo>
                  <a:cubicBezTo>
                    <a:pt x="21297" y="49866"/>
                    <a:pt x="21114" y="50025"/>
                    <a:pt x="20886" y="50094"/>
                  </a:cubicBezTo>
                  <a:cubicBezTo>
                    <a:pt x="20746" y="50139"/>
                    <a:pt x="20624" y="50159"/>
                    <a:pt x="20515" y="50159"/>
                  </a:cubicBezTo>
                  <a:cubicBezTo>
                    <a:pt x="19913" y="50159"/>
                    <a:pt x="19734" y="49534"/>
                    <a:pt x="19425" y="49090"/>
                  </a:cubicBezTo>
                  <a:cubicBezTo>
                    <a:pt x="19402" y="49067"/>
                    <a:pt x="19379" y="49067"/>
                    <a:pt x="19356" y="49044"/>
                  </a:cubicBezTo>
                  <a:cubicBezTo>
                    <a:pt x="19790" y="48291"/>
                    <a:pt x="20429" y="47811"/>
                    <a:pt x="21319" y="47743"/>
                  </a:cubicBezTo>
                  <a:cubicBezTo>
                    <a:pt x="21297" y="47697"/>
                    <a:pt x="21297" y="47674"/>
                    <a:pt x="21274" y="47652"/>
                  </a:cubicBezTo>
                  <a:close/>
                  <a:moveTo>
                    <a:pt x="13730" y="48913"/>
                  </a:moveTo>
                  <a:cubicBezTo>
                    <a:pt x="14003" y="48913"/>
                    <a:pt x="14212" y="49004"/>
                    <a:pt x="14312" y="49204"/>
                  </a:cubicBezTo>
                  <a:cubicBezTo>
                    <a:pt x="14609" y="49706"/>
                    <a:pt x="14381" y="50139"/>
                    <a:pt x="14038" y="50527"/>
                  </a:cubicBezTo>
                  <a:cubicBezTo>
                    <a:pt x="14038" y="50505"/>
                    <a:pt x="14038" y="50505"/>
                    <a:pt x="14015" y="50482"/>
                  </a:cubicBezTo>
                  <a:cubicBezTo>
                    <a:pt x="13787" y="50368"/>
                    <a:pt x="13536" y="50276"/>
                    <a:pt x="13285" y="50254"/>
                  </a:cubicBezTo>
                  <a:lnTo>
                    <a:pt x="13262" y="50254"/>
                  </a:lnTo>
                  <a:cubicBezTo>
                    <a:pt x="13216" y="49888"/>
                    <a:pt x="12897" y="49569"/>
                    <a:pt x="13011" y="49181"/>
                  </a:cubicBezTo>
                  <a:cubicBezTo>
                    <a:pt x="12988" y="49135"/>
                    <a:pt x="12965" y="49112"/>
                    <a:pt x="12943" y="49090"/>
                  </a:cubicBezTo>
                  <a:cubicBezTo>
                    <a:pt x="13232" y="48976"/>
                    <a:pt x="13503" y="48913"/>
                    <a:pt x="13730" y="48913"/>
                  </a:cubicBezTo>
                  <a:close/>
                  <a:moveTo>
                    <a:pt x="28852" y="50893"/>
                  </a:moveTo>
                  <a:cubicBezTo>
                    <a:pt x="28829" y="50916"/>
                    <a:pt x="28783" y="50938"/>
                    <a:pt x="28760" y="50961"/>
                  </a:cubicBezTo>
                  <a:cubicBezTo>
                    <a:pt x="28783" y="50916"/>
                    <a:pt x="28829" y="50893"/>
                    <a:pt x="28852" y="50893"/>
                  </a:cubicBezTo>
                  <a:close/>
                  <a:moveTo>
                    <a:pt x="38069" y="0"/>
                  </a:moveTo>
                  <a:cubicBezTo>
                    <a:pt x="37969" y="0"/>
                    <a:pt x="37871" y="6"/>
                    <a:pt x="37776" y="15"/>
                  </a:cubicBezTo>
                  <a:cubicBezTo>
                    <a:pt x="37662" y="38"/>
                    <a:pt x="37571" y="61"/>
                    <a:pt x="37480" y="106"/>
                  </a:cubicBezTo>
                  <a:cubicBezTo>
                    <a:pt x="36734" y="131"/>
                    <a:pt x="35989" y="138"/>
                    <a:pt x="35243" y="138"/>
                  </a:cubicBezTo>
                  <a:cubicBezTo>
                    <a:pt x="34214" y="138"/>
                    <a:pt x="33185" y="124"/>
                    <a:pt x="32157" y="124"/>
                  </a:cubicBezTo>
                  <a:cubicBezTo>
                    <a:pt x="31831" y="124"/>
                    <a:pt x="31506" y="126"/>
                    <a:pt x="31180" y="129"/>
                  </a:cubicBezTo>
                  <a:cubicBezTo>
                    <a:pt x="30975" y="152"/>
                    <a:pt x="30769" y="152"/>
                    <a:pt x="30586" y="243"/>
                  </a:cubicBezTo>
                  <a:cubicBezTo>
                    <a:pt x="30518" y="266"/>
                    <a:pt x="30495" y="312"/>
                    <a:pt x="30472" y="358"/>
                  </a:cubicBezTo>
                  <a:cubicBezTo>
                    <a:pt x="30410" y="170"/>
                    <a:pt x="30305" y="125"/>
                    <a:pt x="30187" y="125"/>
                  </a:cubicBezTo>
                  <a:cubicBezTo>
                    <a:pt x="30079" y="125"/>
                    <a:pt x="29959" y="164"/>
                    <a:pt x="29853" y="164"/>
                  </a:cubicBezTo>
                  <a:cubicBezTo>
                    <a:pt x="29822" y="164"/>
                    <a:pt x="29793" y="161"/>
                    <a:pt x="29765" y="152"/>
                  </a:cubicBezTo>
                  <a:lnTo>
                    <a:pt x="28852" y="152"/>
                  </a:lnTo>
                  <a:cubicBezTo>
                    <a:pt x="28601" y="152"/>
                    <a:pt x="28372" y="129"/>
                    <a:pt x="28121" y="129"/>
                  </a:cubicBezTo>
                  <a:cubicBezTo>
                    <a:pt x="27870" y="122"/>
                    <a:pt x="27617" y="119"/>
                    <a:pt x="27362" y="119"/>
                  </a:cubicBezTo>
                  <a:cubicBezTo>
                    <a:pt x="26853" y="119"/>
                    <a:pt x="26341" y="129"/>
                    <a:pt x="25839" y="129"/>
                  </a:cubicBezTo>
                  <a:lnTo>
                    <a:pt x="24287" y="129"/>
                  </a:lnTo>
                  <a:cubicBezTo>
                    <a:pt x="24132" y="124"/>
                    <a:pt x="23978" y="123"/>
                    <a:pt x="23824" y="123"/>
                  </a:cubicBezTo>
                  <a:cubicBezTo>
                    <a:pt x="23402" y="123"/>
                    <a:pt x="22980" y="136"/>
                    <a:pt x="22559" y="136"/>
                  </a:cubicBezTo>
                  <a:cubicBezTo>
                    <a:pt x="22404" y="136"/>
                    <a:pt x="22250" y="134"/>
                    <a:pt x="22095" y="129"/>
                  </a:cubicBezTo>
                  <a:cubicBezTo>
                    <a:pt x="22017" y="139"/>
                    <a:pt x="21938" y="142"/>
                    <a:pt x="21858" y="142"/>
                  </a:cubicBezTo>
                  <a:cubicBezTo>
                    <a:pt x="21657" y="142"/>
                    <a:pt x="21453" y="121"/>
                    <a:pt x="21254" y="121"/>
                  </a:cubicBezTo>
                  <a:cubicBezTo>
                    <a:pt x="20960" y="121"/>
                    <a:pt x="20676" y="168"/>
                    <a:pt x="20429" y="403"/>
                  </a:cubicBezTo>
                  <a:cubicBezTo>
                    <a:pt x="20406" y="472"/>
                    <a:pt x="20406" y="517"/>
                    <a:pt x="20406" y="563"/>
                  </a:cubicBezTo>
                  <a:cubicBezTo>
                    <a:pt x="20406" y="563"/>
                    <a:pt x="20406" y="563"/>
                    <a:pt x="20406" y="586"/>
                  </a:cubicBezTo>
                  <a:cubicBezTo>
                    <a:pt x="20338" y="631"/>
                    <a:pt x="20247" y="677"/>
                    <a:pt x="20155" y="700"/>
                  </a:cubicBezTo>
                  <a:cubicBezTo>
                    <a:pt x="20087" y="609"/>
                    <a:pt x="19996" y="517"/>
                    <a:pt x="19927" y="472"/>
                  </a:cubicBezTo>
                  <a:cubicBezTo>
                    <a:pt x="19668" y="228"/>
                    <a:pt x="19379" y="167"/>
                    <a:pt x="19080" y="167"/>
                  </a:cubicBezTo>
                  <a:cubicBezTo>
                    <a:pt x="18930" y="167"/>
                    <a:pt x="18778" y="183"/>
                    <a:pt x="18626" y="198"/>
                  </a:cubicBezTo>
                  <a:cubicBezTo>
                    <a:pt x="18509" y="217"/>
                    <a:pt x="18393" y="225"/>
                    <a:pt x="18278" y="225"/>
                  </a:cubicBezTo>
                  <a:cubicBezTo>
                    <a:pt x="17883" y="225"/>
                    <a:pt x="17493" y="137"/>
                    <a:pt x="17099" y="137"/>
                  </a:cubicBezTo>
                  <a:cubicBezTo>
                    <a:pt x="16932" y="137"/>
                    <a:pt x="16764" y="153"/>
                    <a:pt x="16595" y="198"/>
                  </a:cubicBezTo>
                  <a:cubicBezTo>
                    <a:pt x="16458" y="243"/>
                    <a:pt x="16366" y="289"/>
                    <a:pt x="16252" y="358"/>
                  </a:cubicBezTo>
                  <a:lnTo>
                    <a:pt x="16207" y="358"/>
                  </a:lnTo>
                  <a:cubicBezTo>
                    <a:pt x="16161" y="312"/>
                    <a:pt x="16115" y="243"/>
                    <a:pt x="16047" y="198"/>
                  </a:cubicBezTo>
                  <a:cubicBezTo>
                    <a:pt x="16001" y="266"/>
                    <a:pt x="15933" y="335"/>
                    <a:pt x="15864" y="380"/>
                  </a:cubicBezTo>
                  <a:lnTo>
                    <a:pt x="15887" y="403"/>
                  </a:lnTo>
                  <a:cubicBezTo>
                    <a:pt x="15887" y="403"/>
                    <a:pt x="15887" y="426"/>
                    <a:pt x="15887" y="426"/>
                  </a:cubicBezTo>
                  <a:lnTo>
                    <a:pt x="15864" y="426"/>
                  </a:lnTo>
                  <a:cubicBezTo>
                    <a:pt x="15841" y="380"/>
                    <a:pt x="15819" y="335"/>
                    <a:pt x="15773" y="312"/>
                  </a:cubicBezTo>
                  <a:cubicBezTo>
                    <a:pt x="15649" y="238"/>
                    <a:pt x="15519" y="197"/>
                    <a:pt x="15389" y="197"/>
                  </a:cubicBezTo>
                  <a:cubicBezTo>
                    <a:pt x="15279" y="197"/>
                    <a:pt x="15170" y="226"/>
                    <a:pt x="15065" y="289"/>
                  </a:cubicBezTo>
                  <a:cubicBezTo>
                    <a:pt x="14974" y="266"/>
                    <a:pt x="14905" y="266"/>
                    <a:pt x="14837" y="243"/>
                  </a:cubicBezTo>
                  <a:cubicBezTo>
                    <a:pt x="14723" y="243"/>
                    <a:pt x="14632" y="266"/>
                    <a:pt x="14517" y="289"/>
                  </a:cubicBezTo>
                  <a:cubicBezTo>
                    <a:pt x="13011" y="289"/>
                    <a:pt x="11505" y="335"/>
                    <a:pt x="9998" y="335"/>
                  </a:cubicBezTo>
                  <a:cubicBezTo>
                    <a:pt x="9907" y="221"/>
                    <a:pt x="9793" y="198"/>
                    <a:pt x="9678" y="198"/>
                  </a:cubicBezTo>
                  <a:cubicBezTo>
                    <a:pt x="9701" y="266"/>
                    <a:pt x="9747" y="289"/>
                    <a:pt x="9793" y="312"/>
                  </a:cubicBezTo>
                  <a:cubicBezTo>
                    <a:pt x="8971" y="312"/>
                    <a:pt x="8149" y="289"/>
                    <a:pt x="7327" y="243"/>
                  </a:cubicBezTo>
                  <a:cubicBezTo>
                    <a:pt x="7248" y="221"/>
                    <a:pt x="7168" y="209"/>
                    <a:pt x="7088" y="209"/>
                  </a:cubicBezTo>
                  <a:cubicBezTo>
                    <a:pt x="7008" y="209"/>
                    <a:pt x="6928" y="221"/>
                    <a:pt x="6848" y="243"/>
                  </a:cubicBezTo>
                  <a:cubicBezTo>
                    <a:pt x="6095" y="301"/>
                    <a:pt x="5347" y="312"/>
                    <a:pt x="4603" y="312"/>
                  </a:cubicBezTo>
                  <a:cubicBezTo>
                    <a:pt x="4106" y="312"/>
                    <a:pt x="3611" y="307"/>
                    <a:pt x="3116" y="307"/>
                  </a:cubicBezTo>
                  <a:cubicBezTo>
                    <a:pt x="2869" y="307"/>
                    <a:pt x="2622" y="308"/>
                    <a:pt x="2374" y="312"/>
                  </a:cubicBezTo>
                  <a:cubicBezTo>
                    <a:pt x="2321" y="314"/>
                    <a:pt x="2267" y="314"/>
                    <a:pt x="2214" y="314"/>
                  </a:cubicBezTo>
                  <a:cubicBezTo>
                    <a:pt x="1873" y="314"/>
                    <a:pt x="1529" y="286"/>
                    <a:pt x="1187" y="286"/>
                  </a:cubicBezTo>
                  <a:cubicBezTo>
                    <a:pt x="824" y="286"/>
                    <a:pt x="464" y="318"/>
                    <a:pt x="115" y="449"/>
                  </a:cubicBezTo>
                  <a:cubicBezTo>
                    <a:pt x="69" y="495"/>
                    <a:pt x="23" y="540"/>
                    <a:pt x="1" y="563"/>
                  </a:cubicBezTo>
                  <a:cubicBezTo>
                    <a:pt x="1" y="997"/>
                    <a:pt x="1" y="1430"/>
                    <a:pt x="1" y="1841"/>
                  </a:cubicBezTo>
                  <a:cubicBezTo>
                    <a:pt x="92" y="2754"/>
                    <a:pt x="320" y="3667"/>
                    <a:pt x="343" y="4580"/>
                  </a:cubicBezTo>
                  <a:cubicBezTo>
                    <a:pt x="343" y="5128"/>
                    <a:pt x="389" y="5699"/>
                    <a:pt x="480" y="6246"/>
                  </a:cubicBezTo>
                  <a:cubicBezTo>
                    <a:pt x="594" y="6657"/>
                    <a:pt x="503" y="7114"/>
                    <a:pt x="708" y="7502"/>
                  </a:cubicBezTo>
                  <a:cubicBezTo>
                    <a:pt x="617" y="7913"/>
                    <a:pt x="754" y="8324"/>
                    <a:pt x="731" y="8734"/>
                  </a:cubicBezTo>
                  <a:cubicBezTo>
                    <a:pt x="1005" y="9396"/>
                    <a:pt x="891" y="10127"/>
                    <a:pt x="1073" y="10789"/>
                  </a:cubicBezTo>
                  <a:cubicBezTo>
                    <a:pt x="1073" y="11222"/>
                    <a:pt x="1096" y="11633"/>
                    <a:pt x="1096" y="12067"/>
                  </a:cubicBezTo>
                  <a:cubicBezTo>
                    <a:pt x="1096" y="12318"/>
                    <a:pt x="1005" y="12592"/>
                    <a:pt x="1233" y="12797"/>
                  </a:cubicBezTo>
                  <a:cubicBezTo>
                    <a:pt x="1393" y="13140"/>
                    <a:pt x="1142" y="13573"/>
                    <a:pt x="1439" y="13893"/>
                  </a:cubicBezTo>
                  <a:cubicBezTo>
                    <a:pt x="1439" y="14076"/>
                    <a:pt x="1439" y="14258"/>
                    <a:pt x="1439" y="14441"/>
                  </a:cubicBezTo>
                  <a:cubicBezTo>
                    <a:pt x="1439" y="14441"/>
                    <a:pt x="1416" y="14464"/>
                    <a:pt x="1393" y="14509"/>
                  </a:cubicBezTo>
                  <a:cubicBezTo>
                    <a:pt x="1393" y="14532"/>
                    <a:pt x="1393" y="14578"/>
                    <a:pt x="1439" y="14623"/>
                  </a:cubicBezTo>
                  <a:cubicBezTo>
                    <a:pt x="1439" y="14692"/>
                    <a:pt x="1439" y="14737"/>
                    <a:pt x="1439" y="14806"/>
                  </a:cubicBezTo>
                  <a:cubicBezTo>
                    <a:pt x="1439" y="14806"/>
                    <a:pt x="1416" y="14829"/>
                    <a:pt x="1393" y="14874"/>
                  </a:cubicBezTo>
                  <a:cubicBezTo>
                    <a:pt x="1393" y="14920"/>
                    <a:pt x="1416" y="14943"/>
                    <a:pt x="1461" y="14989"/>
                  </a:cubicBezTo>
                  <a:cubicBezTo>
                    <a:pt x="1461" y="15057"/>
                    <a:pt x="1461" y="15103"/>
                    <a:pt x="1461" y="15171"/>
                  </a:cubicBezTo>
                  <a:cubicBezTo>
                    <a:pt x="1735" y="15879"/>
                    <a:pt x="1804" y="16609"/>
                    <a:pt x="1781" y="17362"/>
                  </a:cubicBezTo>
                  <a:cubicBezTo>
                    <a:pt x="1872" y="17865"/>
                    <a:pt x="1918" y="18390"/>
                    <a:pt x="2032" y="18892"/>
                  </a:cubicBezTo>
                  <a:cubicBezTo>
                    <a:pt x="2237" y="19896"/>
                    <a:pt x="2032" y="20946"/>
                    <a:pt x="2397" y="21927"/>
                  </a:cubicBezTo>
                  <a:cubicBezTo>
                    <a:pt x="2329" y="22430"/>
                    <a:pt x="2534" y="22909"/>
                    <a:pt x="2557" y="23388"/>
                  </a:cubicBezTo>
                  <a:cubicBezTo>
                    <a:pt x="2580" y="23457"/>
                    <a:pt x="2580" y="23502"/>
                    <a:pt x="2580" y="23571"/>
                  </a:cubicBezTo>
                  <a:cubicBezTo>
                    <a:pt x="2625" y="24005"/>
                    <a:pt x="2648" y="24415"/>
                    <a:pt x="2694" y="24849"/>
                  </a:cubicBezTo>
                  <a:cubicBezTo>
                    <a:pt x="2511" y="25169"/>
                    <a:pt x="2489" y="25465"/>
                    <a:pt x="2808" y="25694"/>
                  </a:cubicBezTo>
                  <a:cubicBezTo>
                    <a:pt x="2785" y="25739"/>
                    <a:pt x="2762" y="25785"/>
                    <a:pt x="2762" y="25853"/>
                  </a:cubicBezTo>
                  <a:cubicBezTo>
                    <a:pt x="2740" y="26013"/>
                    <a:pt x="2740" y="26196"/>
                    <a:pt x="2854" y="26333"/>
                  </a:cubicBezTo>
                  <a:cubicBezTo>
                    <a:pt x="2877" y="26356"/>
                    <a:pt x="2899" y="26356"/>
                    <a:pt x="2922" y="26378"/>
                  </a:cubicBezTo>
                  <a:cubicBezTo>
                    <a:pt x="2922" y="26629"/>
                    <a:pt x="2922" y="26903"/>
                    <a:pt x="2945" y="27154"/>
                  </a:cubicBezTo>
                  <a:cubicBezTo>
                    <a:pt x="2877" y="27542"/>
                    <a:pt x="2968" y="27953"/>
                    <a:pt x="2717" y="28319"/>
                  </a:cubicBezTo>
                  <a:lnTo>
                    <a:pt x="3059" y="28319"/>
                  </a:lnTo>
                  <a:lnTo>
                    <a:pt x="3082" y="28684"/>
                  </a:lnTo>
                  <a:cubicBezTo>
                    <a:pt x="3082" y="28684"/>
                    <a:pt x="3082" y="28684"/>
                    <a:pt x="3059" y="28707"/>
                  </a:cubicBezTo>
                  <a:cubicBezTo>
                    <a:pt x="2968" y="28752"/>
                    <a:pt x="2991" y="28821"/>
                    <a:pt x="3105" y="28843"/>
                  </a:cubicBezTo>
                  <a:cubicBezTo>
                    <a:pt x="3128" y="29232"/>
                    <a:pt x="2945" y="29620"/>
                    <a:pt x="3265" y="29962"/>
                  </a:cubicBezTo>
                  <a:cubicBezTo>
                    <a:pt x="3265" y="30076"/>
                    <a:pt x="3265" y="30190"/>
                    <a:pt x="3287" y="30304"/>
                  </a:cubicBezTo>
                  <a:cubicBezTo>
                    <a:pt x="3333" y="30784"/>
                    <a:pt x="3105" y="31309"/>
                    <a:pt x="3447" y="31788"/>
                  </a:cubicBezTo>
                  <a:lnTo>
                    <a:pt x="3470" y="31971"/>
                  </a:lnTo>
                  <a:cubicBezTo>
                    <a:pt x="3265" y="32039"/>
                    <a:pt x="3424" y="32199"/>
                    <a:pt x="3424" y="32313"/>
                  </a:cubicBezTo>
                  <a:cubicBezTo>
                    <a:pt x="3424" y="32313"/>
                    <a:pt x="3493" y="32359"/>
                    <a:pt x="3493" y="32359"/>
                  </a:cubicBezTo>
                  <a:cubicBezTo>
                    <a:pt x="3561" y="32541"/>
                    <a:pt x="3607" y="32701"/>
                    <a:pt x="3653" y="32884"/>
                  </a:cubicBezTo>
                  <a:cubicBezTo>
                    <a:pt x="3653" y="33180"/>
                    <a:pt x="3653" y="33500"/>
                    <a:pt x="3653" y="33797"/>
                  </a:cubicBezTo>
                  <a:cubicBezTo>
                    <a:pt x="3584" y="33797"/>
                    <a:pt x="3516" y="33797"/>
                    <a:pt x="3470" y="33774"/>
                  </a:cubicBezTo>
                  <a:lnTo>
                    <a:pt x="3470" y="33774"/>
                  </a:lnTo>
                  <a:cubicBezTo>
                    <a:pt x="3516" y="33842"/>
                    <a:pt x="3561" y="33911"/>
                    <a:pt x="3607" y="33979"/>
                  </a:cubicBezTo>
                  <a:lnTo>
                    <a:pt x="3675" y="33956"/>
                  </a:lnTo>
                  <a:cubicBezTo>
                    <a:pt x="3790" y="34504"/>
                    <a:pt x="3904" y="35052"/>
                    <a:pt x="4018" y="35623"/>
                  </a:cubicBezTo>
                  <a:cubicBezTo>
                    <a:pt x="4041" y="35600"/>
                    <a:pt x="4063" y="35600"/>
                    <a:pt x="4063" y="35600"/>
                  </a:cubicBezTo>
                  <a:lnTo>
                    <a:pt x="4063" y="35600"/>
                  </a:lnTo>
                  <a:cubicBezTo>
                    <a:pt x="4018" y="35645"/>
                    <a:pt x="3972" y="35714"/>
                    <a:pt x="3904" y="35782"/>
                  </a:cubicBezTo>
                  <a:cubicBezTo>
                    <a:pt x="3607" y="36467"/>
                    <a:pt x="3881" y="37129"/>
                    <a:pt x="4018" y="37814"/>
                  </a:cubicBezTo>
                  <a:cubicBezTo>
                    <a:pt x="4041" y="37905"/>
                    <a:pt x="4200" y="37974"/>
                    <a:pt x="4132" y="38133"/>
                  </a:cubicBezTo>
                  <a:cubicBezTo>
                    <a:pt x="4132" y="38156"/>
                    <a:pt x="4109" y="38202"/>
                    <a:pt x="4109" y="38248"/>
                  </a:cubicBezTo>
                  <a:cubicBezTo>
                    <a:pt x="4132" y="38270"/>
                    <a:pt x="4178" y="38316"/>
                    <a:pt x="4200" y="38339"/>
                  </a:cubicBezTo>
                  <a:cubicBezTo>
                    <a:pt x="4337" y="38499"/>
                    <a:pt x="4223" y="38727"/>
                    <a:pt x="4337" y="38909"/>
                  </a:cubicBezTo>
                  <a:cubicBezTo>
                    <a:pt x="4360" y="39252"/>
                    <a:pt x="4383" y="39617"/>
                    <a:pt x="4406" y="39959"/>
                  </a:cubicBezTo>
                  <a:lnTo>
                    <a:pt x="4543" y="40188"/>
                  </a:lnTo>
                  <a:cubicBezTo>
                    <a:pt x="4543" y="40553"/>
                    <a:pt x="4543" y="40918"/>
                    <a:pt x="4520" y="41283"/>
                  </a:cubicBezTo>
                  <a:cubicBezTo>
                    <a:pt x="4543" y="41443"/>
                    <a:pt x="4566" y="41626"/>
                    <a:pt x="4588" y="41785"/>
                  </a:cubicBezTo>
                  <a:cubicBezTo>
                    <a:pt x="4862" y="42310"/>
                    <a:pt x="4566" y="42950"/>
                    <a:pt x="4908" y="43452"/>
                  </a:cubicBezTo>
                  <a:cubicBezTo>
                    <a:pt x="4885" y="43908"/>
                    <a:pt x="4794" y="44365"/>
                    <a:pt x="5091" y="44753"/>
                  </a:cubicBezTo>
                  <a:cubicBezTo>
                    <a:pt x="4999" y="45734"/>
                    <a:pt x="5365" y="46693"/>
                    <a:pt x="5273" y="47674"/>
                  </a:cubicBezTo>
                  <a:lnTo>
                    <a:pt x="5456" y="48062"/>
                  </a:lnTo>
                  <a:cubicBezTo>
                    <a:pt x="5456" y="48587"/>
                    <a:pt x="5479" y="49090"/>
                    <a:pt x="5501" y="49614"/>
                  </a:cubicBezTo>
                  <a:cubicBezTo>
                    <a:pt x="5524" y="49637"/>
                    <a:pt x="5570" y="49660"/>
                    <a:pt x="5616" y="49683"/>
                  </a:cubicBezTo>
                  <a:cubicBezTo>
                    <a:pt x="5593" y="50048"/>
                    <a:pt x="5593" y="50391"/>
                    <a:pt x="5684" y="50756"/>
                  </a:cubicBezTo>
                  <a:cubicBezTo>
                    <a:pt x="5684" y="50938"/>
                    <a:pt x="5684" y="51121"/>
                    <a:pt x="5684" y="51281"/>
                  </a:cubicBezTo>
                  <a:cubicBezTo>
                    <a:pt x="6095" y="51418"/>
                    <a:pt x="6551" y="51258"/>
                    <a:pt x="6917" y="51486"/>
                  </a:cubicBezTo>
                  <a:cubicBezTo>
                    <a:pt x="7485" y="51731"/>
                    <a:pt x="8065" y="51792"/>
                    <a:pt x="8650" y="51792"/>
                  </a:cubicBezTo>
                  <a:cubicBezTo>
                    <a:pt x="9213" y="51792"/>
                    <a:pt x="9781" y="51736"/>
                    <a:pt x="10349" y="51736"/>
                  </a:cubicBezTo>
                  <a:cubicBezTo>
                    <a:pt x="10400" y="51736"/>
                    <a:pt x="10450" y="51736"/>
                    <a:pt x="10500" y="51737"/>
                  </a:cubicBezTo>
                  <a:cubicBezTo>
                    <a:pt x="10694" y="51705"/>
                    <a:pt x="10888" y="51673"/>
                    <a:pt x="11089" y="51673"/>
                  </a:cubicBezTo>
                  <a:cubicBezTo>
                    <a:pt x="11173" y="51673"/>
                    <a:pt x="11258" y="51678"/>
                    <a:pt x="11345" y="51692"/>
                  </a:cubicBezTo>
                  <a:cubicBezTo>
                    <a:pt x="11562" y="51714"/>
                    <a:pt x="11784" y="51726"/>
                    <a:pt x="12010" y="51726"/>
                  </a:cubicBezTo>
                  <a:cubicBezTo>
                    <a:pt x="12235" y="51726"/>
                    <a:pt x="12463" y="51714"/>
                    <a:pt x="12691" y="51692"/>
                  </a:cubicBezTo>
                  <a:cubicBezTo>
                    <a:pt x="12783" y="51669"/>
                    <a:pt x="12874" y="51646"/>
                    <a:pt x="12943" y="51623"/>
                  </a:cubicBezTo>
                  <a:cubicBezTo>
                    <a:pt x="13057" y="51577"/>
                    <a:pt x="13148" y="51532"/>
                    <a:pt x="13239" y="51486"/>
                  </a:cubicBezTo>
                  <a:lnTo>
                    <a:pt x="13696" y="51486"/>
                  </a:lnTo>
                  <a:cubicBezTo>
                    <a:pt x="13776" y="51559"/>
                    <a:pt x="13859" y="51583"/>
                    <a:pt x="13944" y="51583"/>
                  </a:cubicBezTo>
                  <a:cubicBezTo>
                    <a:pt x="14098" y="51583"/>
                    <a:pt x="14256" y="51501"/>
                    <a:pt x="14403" y="51486"/>
                  </a:cubicBezTo>
                  <a:cubicBezTo>
                    <a:pt x="14540" y="51372"/>
                    <a:pt x="14723" y="51418"/>
                    <a:pt x="14883" y="51349"/>
                  </a:cubicBezTo>
                  <a:cubicBezTo>
                    <a:pt x="14905" y="51349"/>
                    <a:pt x="14951" y="51326"/>
                    <a:pt x="14974" y="51326"/>
                  </a:cubicBezTo>
                  <a:cubicBezTo>
                    <a:pt x="16013" y="51406"/>
                    <a:pt x="17045" y="51441"/>
                    <a:pt x="18075" y="51441"/>
                  </a:cubicBezTo>
                  <a:cubicBezTo>
                    <a:pt x="19105" y="51441"/>
                    <a:pt x="20132" y="51406"/>
                    <a:pt x="21160" y="51349"/>
                  </a:cubicBezTo>
                  <a:lnTo>
                    <a:pt x="21525" y="51349"/>
                  </a:lnTo>
                  <a:cubicBezTo>
                    <a:pt x="21949" y="51309"/>
                    <a:pt x="22374" y="51285"/>
                    <a:pt x="22798" y="51285"/>
                  </a:cubicBezTo>
                  <a:cubicBezTo>
                    <a:pt x="23104" y="51285"/>
                    <a:pt x="23410" y="51298"/>
                    <a:pt x="23716" y="51326"/>
                  </a:cubicBezTo>
                  <a:cubicBezTo>
                    <a:pt x="23743" y="51366"/>
                    <a:pt x="23777" y="51391"/>
                    <a:pt x="23814" y="51391"/>
                  </a:cubicBezTo>
                  <a:cubicBezTo>
                    <a:pt x="23841" y="51391"/>
                    <a:pt x="23870" y="51378"/>
                    <a:pt x="23899" y="51349"/>
                  </a:cubicBezTo>
                  <a:cubicBezTo>
                    <a:pt x="24515" y="51326"/>
                    <a:pt x="25108" y="51326"/>
                    <a:pt x="25725" y="51304"/>
                  </a:cubicBezTo>
                  <a:lnTo>
                    <a:pt x="26455" y="51304"/>
                  </a:lnTo>
                  <a:cubicBezTo>
                    <a:pt x="26569" y="51367"/>
                    <a:pt x="26683" y="51416"/>
                    <a:pt x="26782" y="51416"/>
                  </a:cubicBezTo>
                  <a:cubicBezTo>
                    <a:pt x="26861" y="51416"/>
                    <a:pt x="26929" y="51385"/>
                    <a:pt x="26980" y="51304"/>
                  </a:cubicBezTo>
                  <a:cubicBezTo>
                    <a:pt x="27026" y="51281"/>
                    <a:pt x="27049" y="51281"/>
                    <a:pt x="27094" y="51281"/>
                  </a:cubicBezTo>
                  <a:cubicBezTo>
                    <a:pt x="27117" y="51258"/>
                    <a:pt x="27140" y="51258"/>
                    <a:pt x="27163" y="51235"/>
                  </a:cubicBezTo>
                  <a:cubicBezTo>
                    <a:pt x="27186" y="51258"/>
                    <a:pt x="27186" y="51281"/>
                    <a:pt x="27208" y="51304"/>
                  </a:cubicBezTo>
                  <a:lnTo>
                    <a:pt x="27368" y="51144"/>
                  </a:lnTo>
                  <a:cubicBezTo>
                    <a:pt x="27437" y="51121"/>
                    <a:pt x="27482" y="51121"/>
                    <a:pt x="27551" y="51121"/>
                  </a:cubicBezTo>
                  <a:cubicBezTo>
                    <a:pt x="27733" y="51121"/>
                    <a:pt x="27916" y="51098"/>
                    <a:pt x="28099" y="51098"/>
                  </a:cubicBezTo>
                  <a:cubicBezTo>
                    <a:pt x="28099" y="51098"/>
                    <a:pt x="28099" y="51167"/>
                    <a:pt x="28099" y="51167"/>
                  </a:cubicBezTo>
                  <a:cubicBezTo>
                    <a:pt x="28258" y="51144"/>
                    <a:pt x="28441" y="51121"/>
                    <a:pt x="28624" y="51121"/>
                  </a:cubicBezTo>
                  <a:cubicBezTo>
                    <a:pt x="28669" y="51189"/>
                    <a:pt x="28806" y="51281"/>
                    <a:pt x="28897" y="51326"/>
                  </a:cubicBezTo>
                  <a:cubicBezTo>
                    <a:pt x="29312" y="51397"/>
                    <a:pt x="29739" y="51438"/>
                    <a:pt x="30166" y="51438"/>
                  </a:cubicBezTo>
                  <a:cubicBezTo>
                    <a:pt x="30561" y="51438"/>
                    <a:pt x="30956" y="51403"/>
                    <a:pt x="31340" y="51326"/>
                  </a:cubicBezTo>
                  <a:cubicBezTo>
                    <a:pt x="31478" y="51296"/>
                    <a:pt x="31622" y="51288"/>
                    <a:pt x="31767" y="51288"/>
                  </a:cubicBezTo>
                  <a:cubicBezTo>
                    <a:pt x="31917" y="51288"/>
                    <a:pt x="32069" y="51296"/>
                    <a:pt x="32220" y="51296"/>
                  </a:cubicBezTo>
                  <a:cubicBezTo>
                    <a:pt x="32577" y="51296"/>
                    <a:pt x="32925" y="51250"/>
                    <a:pt x="33211" y="50938"/>
                  </a:cubicBezTo>
                  <a:cubicBezTo>
                    <a:pt x="33211" y="50413"/>
                    <a:pt x="33211" y="49866"/>
                    <a:pt x="33234" y="49341"/>
                  </a:cubicBezTo>
                  <a:cubicBezTo>
                    <a:pt x="33257" y="49318"/>
                    <a:pt x="33303" y="49295"/>
                    <a:pt x="33348" y="49272"/>
                  </a:cubicBezTo>
                  <a:cubicBezTo>
                    <a:pt x="33394" y="48724"/>
                    <a:pt x="33280" y="48154"/>
                    <a:pt x="33554" y="47629"/>
                  </a:cubicBezTo>
                  <a:cubicBezTo>
                    <a:pt x="33531" y="47560"/>
                    <a:pt x="33531" y="47515"/>
                    <a:pt x="33577" y="47469"/>
                  </a:cubicBezTo>
                  <a:cubicBezTo>
                    <a:pt x="33577" y="47355"/>
                    <a:pt x="33577" y="47241"/>
                    <a:pt x="33577" y="47127"/>
                  </a:cubicBezTo>
                  <a:cubicBezTo>
                    <a:pt x="33599" y="47127"/>
                    <a:pt x="33622" y="47104"/>
                    <a:pt x="33645" y="47058"/>
                  </a:cubicBezTo>
                  <a:cubicBezTo>
                    <a:pt x="33668" y="47012"/>
                    <a:pt x="33645" y="46990"/>
                    <a:pt x="33599" y="46944"/>
                  </a:cubicBezTo>
                  <a:lnTo>
                    <a:pt x="33599" y="46396"/>
                  </a:lnTo>
                  <a:cubicBezTo>
                    <a:pt x="33645" y="46328"/>
                    <a:pt x="33645" y="46259"/>
                    <a:pt x="33599" y="46214"/>
                  </a:cubicBezTo>
                  <a:cubicBezTo>
                    <a:pt x="33577" y="46145"/>
                    <a:pt x="33577" y="46077"/>
                    <a:pt x="33599" y="46031"/>
                  </a:cubicBezTo>
                  <a:cubicBezTo>
                    <a:pt x="33531" y="45689"/>
                    <a:pt x="33714" y="45392"/>
                    <a:pt x="33782" y="45095"/>
                  </a:cubicBezTo>
                  <a:cubicBezTo>
                    <a:pt x="33873" y="44981"/>
                    <a:pt x="33873" y="44867"/>
                    <a:pt x="33782" y="44753"/>
                  </a:cubicBezTo>
                  <a:cubicBezTo>
                    <a:pt x="33828" y="44387"/>
                    <a:pt x="33896" y="44022"/>
                    <a:pt x="33942" y="43657"/>
                  </a:cubicBezTo>
                  <a:cubicBezTo>
                    <a:pt x="33987" y="43338"/>
                    <a:pt x="33987" y="43018"/>
                    <a:pt x="34124" y="42744"/>
                  </a:cubicBezTo>
                  <a:cubicBezTo>
                    <a:pt x="34124" y="42242"/>
                    <a:pt x="34124" y="41763"/>
                    <a:pt x="34124" y="41283"/>
                  </a:cubicBezTo>
                  <a:cubicBezTo>
                    <a:pt x="34353" y="40964"/>
                    <a:pt x="34216" y="40576"/>
                    <a:pt x="34284" y="40210"/>
                  </a:cubicBezTo>
                  <a:cubicBezTo>
                    <a:pt x="34375" y="39777"/>
                    <a:pt x="34216" y="39297"/>
                    <a:pt x="34467" y="38887"/>
                  </a:cubicBezTo>
                  <a:cubicBezTo>
                    <a:pt x="34627" y="38111"/>
                    <a:pt x="34969" y="37380"/>
                    <a:pt x="34855" y="36558"/>
                  </a:cubicBezTo>
                  <a:cubicBezTo>
                    <a:pt x="34832" y="36421"/>
                    <a:pt x="34764" y="36285"/>
                    <a:pt x="34672" y="36170"/>
                  </a:cubicBezTo>
                  <a:cubicBezTo>
                    <a:pt x="34809" y="35440"/>
                    <a:pt x="34923" y="34710"/>
                    <a:pt x="35060" y="33979"/>
                  </a:cubicBezTo>
                  <a:cubicBezTo>
                    <a:pt x="35471" y="33660"/>
                    <a:pt x="35471" y="33294"/>
                    <a:pt x="35220" y="32884"/>
                  </a:cubicBezTo>
                  <a:cubicBezTo>
                    <a:pt x="35197" y="32587"/>
                    <a:pt x="35174" y="32290"/>
                    <a:pt x="35152" y="31971"/>
                  </a:cubicBezTo>
                  <a:cubicBezTo>
                    <a:pt x="35220" y="31811"/>
                    <a:pt x="35288" y="31628"/>
                    <a:pt x="35357" y="31446"/>
                  </a:cubicBezTo>
                  <a:lnTo>
                    <a:pt x="35425" y="31400"/>
                  </a:lnTo>
                  <a:cubicBezTo>
                    <a:pt x="35403" y="31331"/>
                    <a:pt x="35380" y="31263"/>
                    <a:pt x="35380" y="31194"/>
                  </a:cubicBezTo>
                  <a:cubicBezTo>
                    <a:pt x="35380" y="31012"/>
                    <a:pt x="35380" y="30852"/>
                    <a:pt x="35403" y="30692"/>
                  </a:cubicBezTo>
                  <a:cubicBezTo>
                    <a:pt x="35448" y="30624"/>
                    <a:pt x="35517" y="30555"/>
                    <a:pt x="35585" y="30510"/>
                  </a:cubicBezTo>
                  <a:cubicBezTo>
                    <a:pt x="35585" y="30190"/>
                    <a:pt x="35562" y="29893"/>
                    <a:pt x="35562" y="29574"/>
                  </a:cubicBezTo>
                  <a:cubicBezTo>
                    <a:pt x="35768" y="29483"/>
                    <a:pt x="35768" y="29346"/>
                    <a:pt x="35585" y="29232"/>
                  </a:cubicBezTo>
                  <a:cubicBezTo>
                    <a:pt x="35585" y="29163"/>
                    <a:pt x="35585" y="29095"/>
                    <a:pt x="35585" y="29049"/>
                  </a:cubicBezTo>
                  <a:cubicBezTo>
                    <a:pt x="35699" y="28843"/>
                    <a:pt x="35745" y="28661"/>
                    <a:pt x="35540" y="28501"/>
                  </a:cubicBezTo>
                  <a:cubicBezTo>
                    <a:pt x="35540" y="28478"/>
                    <a:pt x="35540" y="28478"/>
                    <a:pt x="35540" y="28455"/>
                  </a:cubicBezTo>
                  <a:cubicBezTo>
                    <a:pt x="35562" y="28478"/>
                    <a:pt x="35585" y="28501"/>
                    <a:pt x="35631" y="28501"/>
                  </a:cubicBezTo>
                  <a:cubicBezTo>
                    <a:pt x="35791" y="28273"/>
                    <a:pt x="35677" y="27999"/>
                    <a:pt x="35768" y="27771"/>
                  </a:cubicBezTo>
                  <a:cubicBezTo>
                    <a:pt x="35813" y="27702"/>
                    <a:pt x="35813" y="27657"/>
                    <a:pt x="35791" y="27588"/>
                  </a:cubicBezTo>
                  <a:cubicBezTo>
                    <a:pt x="35768" y="27520"/>
                    <a:pt x="35768" y="27474"/>
                    <a:pt x="35791" y="27406"/>
                  </a:cubicBezTo>
                  <a:cubicBezTo>
                    <a:pt x="35882" y="27040"/>
                    <a:pt x="35905" y="26675"/>
                    <a:pt x="35950" y="26310"/>
                  </a:cubicBezTo>
                  <a:cubicBezTo>
                    <a:pt x="35859" y="25055"/>
                    <a:pt x="36270" y="23868"/>
                    <a:pt x="36338" y="22658"/>
                  </a:cubicBezTo>
                  <a:cubicBezTo>
                    <a:pt x="36567" y="22430"/>
                    <a:pt x="36498" y="22156"/>
                    <a:pt x="36475" y="21882"/>
                  </a:cubicBezTo>
                  <a:cubicBezTo>
                    <a:pt x="36453" y="21836"/>
                    <a:pt x="36453" y="21790"/>
                    <a:pt x="36498" y="21745"/>
                  </a:cubicBezTo>
                  <a:cubicBezTo>
                    <a:pt x="36681" y="21311"/>
                    <a:pt x="36704" y="20900"/>
                    <a:pt x="36498" y="20489"/>
                  </a:cubicBezTo>
                  <a:cubicBezTo>
                    <a:pt x="36681" y="20352"/>
                    <a:pt x="36726" y="20147"/>
                    <a:pt x="36795" y="19964"/>
                  </a:cubicBezTo>
                  <a:cubicBezTo>
                    <a:pt x="36818" y="19873"/>
                    <a:pt x="36841" y="19805"/>
                    <a:pt x="36841" y="19713"/>
                  </a:cubicBezTo>
                  <a:cubicBezTo>
                    <a:pt x="36818" y="19280"/>
                    <a:pt x="36635" y="18869"/>
                    <a:pt x="36841" y="18435"/>
                  </a:cubicBezTo>
                  <a:cubicBezTo>
                    <a:pt x="36841" y="17887"/>
                    <a:pt x="36863" y="17340"/>
                    <a:pt x="37023" y="16815"/>
                  </a:cubicBezTo>
                  <a:lnTo>
                    <a:pt x="37115" y="16815"/>
                  </a:lnTo>
                  <a:cubicBezTo>
                    <a:pt x="37320" y="16792"/>
                    <a:pt x="37548" y="16815"/>
                    <a:pt x="37571" y="16518"/>
                  </a:cubicBezTo>
                  <a:cubicBezTo>
                    <a:pt x="37571" y="16404"/>
                    <a:pt x="37525" y="16267"/>
                    <a:pt x="37411" y="16244"/>
                  </a:cubicBezTo>
                  <a:cubicBezTo>
                    <a:pt x="37395" y="16241"/>
                    <a:pt x="37380" y="16240"/>
                    <a:pt x="37366" y="16240"/>
                  </a:cubicBezTo>
                  <a:cubicBezTo>
                    <a:pt x="37131" y="16240"/>
                    <a:pt x="37262" y="16589"/>
                    <a:pt x="37046" y="16632"/>
                  </a:cubicBezTo>
                  <a:cubicBezTo>
                    <a:pt x="37137" y="15719"/>
                    <a:pt x="37183" y="14783"/>
                    <a:pt x="37434" y="13893"/>
                  </a:cubicBezTo>
                  <a:cubicBezTo>
                    <a:pt x="37913" y="13482"/>
                    <a:pt x="37503" y="13003"/>
                    <a:pt x="37571" y="12569"/>
                  </a:cubicBezTo>
                  <a:cubicBezTo>
                    <a:pt x="37548" y="12523"/>
                    <a:pt x="37548" y="12478"/>
                    <a:pt x="37571" y="12432"/>
                  </a:cubicBezTo>
                  <a:cubicBezTo>
                    <a:pt x="37891" y="12021"/>
                    <a:pt x="37548" y="11519"/>
                    <a:pt x="37754" y="11085"/>
                  </a:cubicBezTo>
                  <a:cubicBezTo>
                    <a:pt x="37731" y="11040"/>
                    <a:pt x="37731" y="11017"/>
                    <a:pt x="37754" y="10971"/>
                  </a:cubicBezTo>
                  <a:cubicBezTo>
                    <a:pt x="37891" y="10857"/>
                    <a:pt x="37868" y="10743"/>
                    <a:pt x="37799" y="10606"/>
                  </a:cubicBezTo>
                  <a:cubicBezTo>
                    <a:pt x="37799" y="10560"/>
                    <a:pt x="37776" y="10492"/>
                    <a:pt x="37776" y="10424"/>
                  </a:cubicBezTo>
                  <a:cubicBezTo>
                    <a:pt x="37776" y="10309"/>
                    <a:pt x="37754" y="10172"/>
                    <a:pt x="37731" y="10058"/>
                  </a:cubicBezTo>
                  <a:cubicBezTo>
                    <a:pt x="37936" y="9396"/>
                    <a:pt x="37845" y="8689"/>
                    <a:pt x="38119" y="8027"/>
                  </a:cubicBezTo>
                  <a:cubicBezTo>
                    <a:pt x="38096" y="7525"/>
                    <a:pt x="38119" y="7023"/>
                    <a:pt x="38301" y="6543"/>
                  </a:cubicBezTo>
                  <a:cubicBezTo>
                    <a:pt x="38393" y="6703"/>
                    <a:pt x="38438" y="6886"/>
                    <a:pt x="38621" y="7000"/>
                  </a:cubicBezTo>
                  <a:cubicBezTo>
                    <a:pt x="38735" y="6612"/>
                    <a:pt x="38644" y="6383"/>
                    <a:pt x="38324" y="6224"/>
                  </a:cubicBezTo>
                  <a:cubicBezTo>
                    <a:pt x="38370" y="5014"/>
                    <a:pt x="38393" y="3781"/>
                    <a:pt x="38689" y="2572"/>
                  </a:cubicBezTo>
                  <a:cubicBezTo>
                    <a:pt x="38621" y="1841"/>
                    <a:pt x="38872" y="1134"/>
                    <a:pt x="38849" y="380"/>
                  </a:cubicBezTo>
                  <a:cubicBezTo>
                    <a:pt x="38918" y="335"/>
                    <a:pt x="38986" y="266"/>
                    <a:pt x="39032" y="198"/>
                  </a:cubicBezTo>
                  <a:lnTo>
                    <a:pt x="39032" y="198"/>
                  </a:lnTo>
                  <a:cubicBezTo>
                    <a:pt x="38963" y="221"/>
                    <a:pt x="38872" y="221"/>
                    <a:pt x="38781" y="221"/>
                  </a:cubicBezTo>
                  <a:cubicBezTo>
                    <a:pt x="38781" y="198"/>
                    <a:pt x="38758" y="175"/>
                    <a:pt x="38735" y="152"/>
                  </a:cubicBezTo>
                  <a:cubicBezTo>
                    <a:pt x="38667" y="84"/>
                    <a:pt x="38575" y="61"/>
                    <a:pt x="38484" y="38"/>
                  </a:cubicBezTo>
                  <a:cubicBezTo>
                    <a:pt x="38350" y="11"/>
                    <a:pt x="38209" y="0"/>
                    <a:pt x="3806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7" name="Google Shape;1413;p39"/>
            <p:cNvSpPr/>
            <p:nvPr/>
          </p:nvSpPr>
          <p:spPr>
            <a:xfrm rot="-799569">
              <a:off x="1348991" y="4019544"/>
              <a:ext cx="4575" cy="9150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8" name="Google Shape;1414;p39"/>
            <p:cNvSpPr/>
            <p:nvPr/>
          </p:nvSpPr>
          <p:spPr>
            <a:xfrm rot="-799569">
              <a:off x="1715400" y="4364127"/>
              <a:ext cx="5725" cy="2175"/>
            </a:xfrm>
            <a:custGeom>
              <a:avLst/>
              <a:gdLst/>
              <a:ahLst/>
              <a:cxnLst/>
              <a:rect l="l" t="t" r="r" b="b"/>
              <a:pathLst>
                <a:path w="229" h="87" extrusionOk="0">
                  <a:moveTo>
                    <a:pt x="0" y="1"/>
                  </a:moveTo>
                  <a:cubicBezTo>
                    <a:pt x="34" y="58"/>
                    <a:pt x="74" y="87"/>
                    <a:pt x="114" y="87"/>
                  </a:cubicBezTo>
                  <a:cubicBezTo>
                    <a:pt x="154" y="87"/>
                    <a:pt x="194" y="58"/>
                    <a:pt x="2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9" name="Google Shape;1415;p39"/>
            <p:cNvSpPr/>
            <p:nvPr/>
          </p:nvSpPr>
          <p:spPr>
            <a:xfrm rot="-799569">
              <a:off x="1724760" y="4361485"/>
              <a:ext cx="4575" cy="2450"/>
            </a:xfrm>
            <a:custGeom>
              <a:avLst/>
              <a:gdLst/>
              <a:ahLst/>
              <a:cxnLst/>
              <a:rect l="l" t="t" r="r" b="b"/>
              <a:pathLst>
                <a:path w="183" h="98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14" y="23"/>
                    <a:pt x="46" y="23"/>
                    <a:pt x="0" y="23"/>
                  </a:cubicBezTo>
                  <a:cubicBezTo>
                    <a:pt x="23" y="69"/>
                    <a:pt x="52" y="97"/>
                    <a:pt x="83" y="97"/>
                  </a:cubicBezTo>
                  <a:cubicBezTo>
                    <a:pt x="114" y="97"/>
                    <a:pt x="149" y="69"/>
                    <a:pt x="1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0" name="Google Shape;1416;p39"/>
            <p:cNvSpPr/>
            <p:nvPr/>
          </p:nvSpPr>
          <p:spPr>
            <a:xfrm rot="-799569">
              <a:off x="1285309" y="3564886"/>
              <a:ext cx="20001" cy="12575"/>
            </a:xfrm>
            <a:custGeom>
              <a:avLst/>
              <a:gdLst/>
              <a:ahLst/>
              <a:cxnLst/>
              <a:rect l="l" t="t" r="r" b="b"/>
              <a:pathLst>
                <a:path w="800" h="503" extrusionOk="0">
                  <a:moveTo>
                    <a:pt x="160" y="0"/>
                  </a:moveTo>
                  <a:cubicBezTo>
                    <a:pt x="114" y="91"/>
                    <a:pt x="46" y="183"/>
                    <a:pt x="0" y="274"/>
                  </a:cubicBezTo>
                  <a:cubicBezTo>
                    <a:pt x="183" y="457"/>
                    <a:pt x="434" y="502"/>
                    <a:pt x="685" y="502"/>
                  </a:cubicBezTo>
                  <a:cubicBezTo>
                    <a:pt x="731" y="457"/>
                    <a:pt x="776" y="411"/>
                    <a:pt x="799" y="342"/>
                  </a:cubicBezTo>
                  <a:cubicBezTo>
                    <a:pt x="799" y="274"/>
                    <a:pt x="776" y="205"/>
                    <a:pt x="753" y="137"/>
                  </a:cubicBezTo>
                  <a:cubicBezTo>
                    <a:pt x="685" y="46"/>
                    <a:pt x="594" y="23"/>
                    <a:pt x="5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1" name="Google Shape;1417;p39"/>
            <p:cNvSpPr/>
            <p:nvPr/>
          </p:nvSpPr>
          <p:spPr>
            <a:xfrm rot="-799569">
              <a:off x="1301072" y="3616298"/>
              <a:ext cx="14850" cy="13725"/>
            </a:xfrm>
            <a:custGeom>
              <a:avLst/>
              <a:gdLst/>
              <a:ahLst/>
              <a:cxnLst/>
              <a:rect l="l" t="t" r="r" b="b"/>
              <a:pathLst>
                <a:path w="594" h="549" extrusionOk="0">
                  <a:moveTo>
                    <a:pt x="343" y="1"/>
                  </a:moveTo>
                  <a:cubicBezTo>
                    <a:pt x="114" y="24"/>
                    <a:pt x="0" y="138"/>
                    <a:pt x="23" y="389"/>
                  </a:cubicBezTo>
                  <a:cubicBezTo>
                    <a:pt x="137" y="434"/>
                    <a:pt x="251" y="503"/>
                    <a:pt x="365" y="549"/>
                  </a:cubicBezTo>
                  <a:cubicBezTo>
                    <a:pt x="343" y="366"/>
                    <a:pt x="594" y="183"/>
                    <a:pt x="3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" name="Google Shape;1418;p39"/>
            <p:cNvSpPr/>
            <p:nvPr/>
          </p:nvSpPr>
          <p:spPr>
            <a:xfrm rot="-799569">
              <a:off x="1395199" y="3505817"/>
              <a:ext cx="11425" cy="9825"/>
            </a:xfrm>
            <a:custGeom>
              <a:avLst/>
              <a:gdLst/>
              <a:ahLst/>
              <a:cxnLst/>
              <a:rect l="l" t="t" r="r" b="b"/>
              <a:pathLst>
                <a:path w="457" h="393" extrusionOk="0">
                  <a:moveTo>
                    <a:pt x="46" y="0"/>
                  </a:moveTo>
                  <a:cubicBezTo>
                    <a:pt x="23" y="46"/>
                    <a:pt x="23" y="114"/>
                    <a:pt x="0" y="183"/>
                  </a:cubicBezTo>
                  <a:cubicBezTo>
                    <a:pt x="0" y="323"/>
                    <a:pt x="53" y="392"/>
                    <a:pt x="173" y="392"/>
                  </a:cubicBezTo>
                  <a:cubicBezTo>
                    <a:pt x="190" y="392"/>
                    <a:pt x="209" y="391"/>
                    <a:pt x="228" y="388"/>
                  </a:cubicBezTo>
                  <a:cubicBezTo>
                    <a:pt x="457" y="251"/>
                    <a:pt x="251" y="137"/>
                    <a:pt x="228" y="23"/>
                  </a:cubicBezTo>
                  <a:cubicBezTo>
                    <a:pt x="160" y="0"/>
                    <a:pt x="114" y="0"/>
                    <a:pt x="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" name="Google Shape;1419;p39"/>
            <p:cNvSpPr/>
            <p:nvPr/>
          </p:nvSpPr>
          <p:spPr>
            <a:xfrm rot="-799569">
              <a:off x="1450338" y="3571818"/>
              <a:ext cx="17725" cy="15950"/>
            </a:xfrm>
            <a:custGeom>
              <a:avLst/>
              <a:gdLst/>
              <a:ahLst/>
              <a:cxnLst/>
              <a:rect l="l" t="t" r="r" b="b"/>
              <a:pathLst>
                <a:path w="709" h="638" extrusionOk="0">
                  <a:moveTo>
                    <a:pt x="112" y="1"/>
                  </a:moveTo>
                  <a:cubicBezTo>
                    <a:pt x="75" y="1"/>
                    <a:pt x="38" y="1"/>
                    <a:pt x="1" y="1"/>
                  </a:cubicBezTo>
                  <a:cubicBezTo>
                    <a:pt x="69" y="184"/>
                    <a:pt x="115" y="367"/>
                    <a:pt x="183" y="549"/>
                  </a:cubicBezTo>
                  <a:cubicBezTo>
                    <a:pt x="272" y="579"/>
                    <a:pt x="361" y="637"/>
                    <a:pt x="444" y="637"/>
                  </a:cubicBezTo>
                  <a:cubicBezTo>
                    <a:pt x="488" y="637"/>
                    <a:pt x="531" y="620"/>
                    <a:pt x="571" y="572"/>
                  </a:cubicBezTo>
                  <a:cubicBezTo>
                    <a:pt x="708" y="458"/>
                    <a:pt x="617" y="321"/>
                    <a:pt x="549" y="184"/>
                  </a:cubicBezTo>
                  <a:cubicBezTo>
                    <a:pt x="436" y="16"/>
                    <a:pt x="279" y="1"/>
                    <a:pt x="1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" name="Google Shape;1420;p39"/>
            <p:cNvSpPr/>
            <p:nvPr/>
          </p:nvSpPr>
          <p:spPr>
            <a:xfrm rot="-799569">
              <a:off x="1438780" y="3546926"/>
              <a:ext cx="13150" cy="13150"/>
            </a:xfrm>
            <a:custGeom>
              <a:avLst/>
              <a:gdLst/>
              <a:ahLst/>
              <a:cxnLst/>
              <a:rect l="l" t="t" r="r" b="b"/>
              <a:pathLst>
                <a:path w="526" h="526" extrusionOk="0">
                  <a:moveTo>
                    <a:pt x="388" y="1"/>
                  </a:moveTo>
                  <a:cubicBezTo>
                    <a:pt x="114" y="1"/>
                    <a:pt x="0" y="115"/>
                    <a:pt x="23" y="366"/>
                  </a:cubicBezTo>
                  <a:cubicBezTo>
                    <a:pt x="46" y="480"/>
                    <a:pt x="137" y="503"/>
                    <a:pt x="229" y="526"/>
                  </a:cubicBezTo>
                  <a:cubicBezTo>
                    <a:pt x="502" y="412"/>
                    <a:pt x="525" y="229"/>
                    <a:pt x="3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" name="Google Shape;1421;p39"/>
            <p:cNvSpPr/>
            <p:nvPr/>
          </p:nvSpPr>
          <p:spPr>
            <a:xfrm rot="-799569">
              <a:off x="1338267" y="3575736"/>
              <a:ext cx="14275" cy="12850"/>
            </a:xfrm>
            <a:custGeom>
              <a:avLst/>
              <a:gdLst/>
              <a:ahLst/>
              <a:cxnLst/>
              <a:rect l="l" t="t" r="r" b="b"/>
              <a:pathLst>
                <a:path w="571" h="514" extrusionOk="0">
                  <a:moveTo>
                    <a:pt x="278" y="1"/>
                  </a:moveTo>
                  <a:cubicBezTo>
                    <a:pt x="170" y="1"/>
                    <a:pt x="84" y="51"/>
                    <a:pt x="46" y="166"/>
                  </a:cubicBezTo>
                  <a:cubicBezTo>
                    <a:pt x="0" y="349"/>
                    <a:pt x="69" y="463"/>
                    <a:pt x="251" y="508"/>
                  </a:cubicBezTo>
                  <a:cubicBezTo>
                    <a:pt x="273" y="512"/>
                    <a:pt x="294" y="514"/>
                    <a:pt x="313" y="514"/>
                  </a:cubicBezTo>
                  <a:cubicBezTo>
                    <a:pt x="417" y="514"/>
                    <a:pt x="490" y="460"/>
                    <a:pt x="548" y="326"/>
                  </a:cubicBezTo>
                  <a:cubicBezTo>
                    <a:pt x="571" y="166"/>
                    <a:pt x="502" y="52"/>
                    <a:pt x="343" y="6"/>
                  </a:cubicBezTo>
                  <a:cubicBezTo>
                    <a:pt x="320" y="3"/>
                    <a:pt x="299" y="1"/>
                    <a:pt x="2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" name="Google Shape;1422;p39"/>
            <p:cNvSpPr/>
            <p:nvPr/>
          </p:nvSpPr>
          <p:spPr>
            <a:xfrm rot="-799569">
              <a:off x="1339761" y="3527992"/>
              <a:ext cx="20001" cy="16375"/>
            </a:xfrm>
            <a:custGeom>
              <a:avLst/>
              <a:gdLst/>
              <a:ahLst/>
              <a:cxnLst/>
              <a:rect l="l" t="t" r="r" b="b"/>
              <a:pathLst>
                <a:path w="800" h="655" extrusionOk="0">
                  <a:moveTo>
                    <a:pt x="252" y="0"/>
                  </a:moveTo>
                  <a:cubicBezTo>
                    <a:pt x="206" y="46"/>
                    <a:pt x="138" y="91"/>
                    <a:pt x="69" y="160"/>
                  </a:cubicBezTo>
                  <a:cubicBezTo>
                    <a:pt x="46" y="160"/>
                    <a:pt x="23" y="183"/>
                    <a:pt x="23" y="228"/>
                  </a:cubicBezTo>
                  <a:cubicBezTo>
                    <a:pt x="1" y="274"/>
                    <a:pt x="23" y="297"/>
                    <a:pt x="69" y="343"/>
                  </a:cubicBezTo>
                  <a:cubicBezTo>
                    <a:pt x="221" y="381"/>
                    <a:pt x="262" y="655"/>
                    <a:pt x="442" y="655"/>
                  </a:cubicBezTo>
                  <a:cubicBezTo>
                    <a:pt x="479" y="655"/>
                    <a:pt x="521" y="643"/>
                    <a:pt x="571" y="616"/>
                  </a:cubicBezTo>
                  <a:cubicBezTo>
                    <a:pt x="799" y="502"/>
                    <a:pt x="685" y="320"/>
                    <a:pt x="617" y="160"/>
                  </a:cubicBezTo>
                  <a:cubicBezTo>
                    <a:pt x="571" y="91"/>
                    <a:pt x="503" y="23"/>
                    <a:pt x="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" name="Google Shape;1423;p39"/>
            <p:cNvSpPr/>
            <p:nvPr/>
          </p:nvSpPr>
          <p:spPr>
            <a:xfrm rot="-799569">
              <a:off x="1387165" y="3558690"/>
              <a:ext cx="14850" cy="9175"/>
            </a:xfrm>
            <a:custGeom>
              <a:avLst/>
              <a:gdLst/>
              <a:ahLst/>
              <a:cxnLst/>
              <a:rect l="l" t="t" r="r" b="b"/>
              <a:pathLst>
                <a:path w="594" h="367" extrusionOk="0">
                  <a:moveTo>
                    <a:pt x="274" y="1"/>
                  </a:moveTo>
                  <a:cubicBezTo>
                    <a:pt x="172" y="1"/>
                    <a:pt x="81" y="34"/>
                    <a:pt x="46" y="123"/>
                  </a:cubicBezTo>
                  <a:cubicBezTo>
                    <a:pt x="0" y="237"/>
                    <a:pt x="92" y="328"/>
                    <a:pt x="229" y="351"/>
                  </a:cubicBezTo>
                  <a:cubicBezTo>
                    <a:pt x="274" y="359"/>
                    <a:pt x="320" y="366"/>
                    <a:pt x="363" y="366"/>
                  </a:cubicBezTo>
                  <a:cubicBezTo>
                    <a:pt x="449" y="366"/>
                    <a:pt x="525" y="336"/>
                    <a:pt x="571" y="214"/>
                  </a:cubicBezTo>
                  <a:cubicBezTo>
                    <a:pt x="594" y="54"/>
                    <a:pt x="457" y="32"/>
                    <a:pt x="366" y="9"/>
                  </a:cubicBezTo>
                  <a:cubicBezTo>
                    <a:pt x="335" y="4"/>
                    <a:pt x="304" y="1"/>
                    <a:pt x="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8" name="Google Shape;1424;p39"/>
            <p:cNvSpPr/>
            <p:nvPr/>
          </p:nvSpPr>
          <p:spPr>
            <a:xfrm rot="-799569">
              <a:off x="1406056" y="3618058"/>
              <a:ext cx="22851" cy="14300"/>
            </a:xfrm>
            <a:custGeom>
              <a:avLst/>
              <a:gdLst/>
              <a:ahLst/>
              <a:cxnLst/>
              <a:rect l="l" t="t" r="r" b="b"/>
              <a:pathLst>
                <a:path w="914" h="572" extrusionOk="0">
                  <a:moveTo>
                    <a:pt x="685" y="1"/>
                  </a:moveTo>
                  <a:cubicBezTo>
                    <a:pt x="0" y="183"/>
                    <a:pt x="571" y="389"/>
                    <a:pt x="685" y="571"/>
                  </a:cubicBezTo>
                  <a:cubicBezTo>
                    <a:pt x="776" y="526"/>
                    <a:pt x="845" y="457"/>
                    <a:pt x="913" y="411"/>
                  </a:cubicBezTo>
                  <a:cubicBezTo>
                    <a:pt x="890" y="252"/>
                    <a:pt x="845" y="92"/>
                    <a:pt x="6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9" name="Google Shape;1425;p39"/>
            <p:cNvSpPr/>
            <p:nvPr/>
          </p:nvSpPr>
          <p:spPr>
            <a:xfrm rot="-799569">
              <a:off x="1370899" y="3629425"/>
              <a:ext cx="11425" cy="8000"/>
            </a:xfrm>
            <a:custGeom>
              <a:avLst/>
              <a:gdLst/>
              <a:ahLst/>
              <a:cxnLst/>
              <a:rect l="l" t="t" r="r" b="b"/>
              <a:pathLst>
                <a:path w="457" h="320" extrusionOk="0">
                  <a:moveTo>
                    <a:pt x="206" y="0"/>
                  </a:moveTo>
                  <a:cubicBezTo>
                    <a:pt x="114" y="0"/>
                    <a:pt x="23" y="46"/>
                    <a:pt x="23" y="160"/>
                  </a:cubicBezTo>
                  <a:cubicBezTo>
                    <a:pt x="0" y="251"/>
                    <a:pt x="69" y="297"/>
                    <a:pt x="206" y="320"/>
                  </a:cubicBezTo>
                  <a:cubicBezTo>
                    <a:pt x="251" y="297"/>
                    <a:pt x="388" y="274"/>
                    <a:pt x="388" y="205"/>
                  </a:cubicBezTo>
                  <a:cubicBezTo>
                    <a:pt x="457" y="69"/>
                    <a:pt x="343" y="0"/>
                    <a:pt x="2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0" name="Google Shape;1426;p39"/>
            <p:cNvSpPr/>
            <p:nvPr/>
          </p:nvSpPr>
          <p:spPr>
            <a:xfrm rot="-799569">
              <a:off x="1180042" y="3538941"/>
              <a:ext cx="2875" cy="4600"/>
            </a:xfrm>
            <a:custGeom>
              <a:avLst/>
              <a:gdLst/>
              <a:ahLst/>
              <a:cxnLst/>
              <a:rect l="l" t="t" r="r" b="b"/>
              <a:pathLst>
                <a:path w="115" h="184" extrusionOk="0">
                  <a:moveTo>
                    <a:pt x="115" y="1"/>
                  </a:moveTo>
                  <a:cubicBezTo>
                    <a:pt x="0" y="69"/>
                    <a:pt x="0" y="115"/>
                    <a:pt x="115" y="183"/>
                  </a:cubicBezTo>
                  <a:cubicBezTo>
                    <a:pt x="115" y="115"/>
                    <a:pt x="115" y="69"/>
                    <a:pt x="1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" name="Google Shape;1427;p39"/>
            <p:cNvSpPr/>
            <p:nvPr/>
          </p:nvSpPr>
          <p:spPr>
            <a:xfrm rot="-799569">
              <a:off x="1284649" y="3355934"/>
              <a:ext cx="113578" cy="126753"/>
            </a:xfrm>
            <a:custGeom>
              <a:avLst/>
              <a:gdLst/>
              <a:ahLst/>
              <a:cxnLst/>
              <a:rect l="l" t="t" r="r" b="b"/>
              <a:pathLst>
                <a:path w="4543" h="5070" extrusionOk="0">
                  <a:moveTo>
                    <a:pt x="3529" y="0"/>
                  </a:moveTo>
                  <a:cubicBezTo>
                    <a:pt x="3352" y="0"/>
                    <a:pt x="3285" y="169"/>
                    <a:pt x="3218" y="556"/>
                  </a:cubicBezTo>
                  <a:cubicBezTo>
                    <a:pt x="3150" y="876"/>
                    <a:pt x="3218" y="1241"/>
                    <a:pt x="3013" y="1515"/>
                  </a:cubicBezTo>
                  <a:cubicBezTo>
                    <a:pt x="2853" y="2245"/>
                    <a:pt x="2442" y="2839"/>
                    <a:pt x="2123" y="3501"/>
                  </a:cubicBezTo>
                  <a:cubicBezTo>
                    <a:pt x="2054" y="3660"/>
                    <a:pt x="1917" y="3820"/>
                    <a:pt x="1712" y="3820"/>
                  </a:cubicBezTo>
                  <a:cubicBezTo>
                    <a:pt x="1461" y="3797"/>
                    <a:pt x="1415" y="3546"/>
                    <a:pt x="1347" y="3364"/>
                  </a:cubicBezTo>
                  <a:cubicBezTo>
                    <a:pt x="1187" y="2816"/>
                    <a:pt x="1141" y="2245"/>
                    <a:pt x="1004" y="1698"/>
                  </a:cubicBezTo>
                  <a:cubicBezTo>
                    <a:pt x="959" y="1652"/>
                    <a:pt x="959" y="1583"/>
                    <a:pt x="982" y="1515"/>
                  </a:cubicBezTo>
                  <a:cubicBezTo>
                    <a:pt x="1004" y="1401"/>
                    <a:pt x="1004" y="1264"/>
                    <a:pt x="982" y="1150"/>
                  </a:cubicBezTo>
                  <a:lnTo>
                    <a:pt x="1027" y="967"/>
                  </a:lnTo>
                  <a:cubicBezTo>
                    <a:pt x="1119" y="853"/>
                    <a:pt x="1119" y="716"/>
                    <a:pt x="1004" y="602"/>
                  </a:cubicBezTo>
                  <a:cubicBezTo>
                    <a:pt x="859" y="359"/>
                    <a:pt x="724" y="70"/>
                    <a:pt x="470" y="70"/>
                  </a:cubicBezTo>
                  <a:cubicBezTo>
                    <a:pt x="367" y="70"/>
                    <a:pt x="244" y="118"/>
                    <a:pt x="91" y="237"/>
                  </a:cubicBezTo>
                  <a:cubicBezTo>
                    <a:pt x="0" y="1561"/>
                    <a:pt x="69" y="2862"/>
                    <a:pt x="548" y="4140"/>
                  </a:cubicBezTo>
                  <a:cubicBezTo>
                    <a:pt x="756" y="4717"/>
                    <a:pt x="1303" y="5069"/>
                    <a:pt x="1871" y="5069"/>
                  </a:cubicBezTo>
                  <a:cubicBezTo>
                    <a:pt x="2111" y="5069"/>
                    <a:pt x="2355" y="5006"/>
                    <a:pt x="2579" y="4870"/>
                  </a:cubicBezTo>
                  <a:cubicBezTo>
                    <a:pt x="3059" y="4573"/>
                    <a:pt x="3218" y="4071"/>
                    <a:pt x="3561" y="3706"/>
                  </a:cubicBezTo>
                  <a:cubicBezTo>
                    <a:pt x="3584" y="3044"/>
                    <a:pt x="3880" y="2451"/>
                    <a:pt x="4086" y="1834"/>
                  </a:cubicBezTo>
                  <a:cubicBezTo>
                    <a:pt x="4542" y="1309"/>
                    <a:pt x="4154" y="762"/>
                    <a:pt x="4109" y="237"/>
                  </a:cubicBezTo>
                  <a:cubicBezTo>
                    <a:pt x="3834" y="85"/>
                    <a:pt x="3654" y="0"/>
                    <a:pt x="35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" name="Google Shape;1428;p39"/>
            <p:cNvSpPr/>
            <p:nvPr/>
          </p:nvSpPr>
          <p:spPr>
            <a:xfrm rot="-799569">
              <a:off x="1790627" y="3236655"/>
              <a:ext cx="105603" cy="127753"/>
            </a:xfrm>
            <a:custGeom>
              <a:avLst/>
              <a:gdLst/>
              <a:ahLst/>
              <a:cxnLst/>
              <a:rect l="l" t="t" r="r" b="b"/>
              <a:pathLst>
                <a:path w="4224" h="5110" extrusionOk="0">
                  <a:moveTo>
                    <a:pt x="3607" y="1"/>
                  </a:moveTo>
                  <a:cubicBezTo>
                    <a:pt x="3288" y="23"/>
                    <a:pt x="3265" y="297"/>
                    <a:pt x="3242" y="548"/>
                  </a:cubicBezTo>
                  <a:cubicBezTo>
                    <a:pt x="3219" y="731"/>
                    <a:pt x="3197" y="914"/>
                    <a:pt x="3174" y="1073"/>
                  </a:cubicBezTo>
                  <a:cubicBezTo>
                    <a:pt x="2991" y="2009"/>
                    <a:pt x="2854" y="2945"/>
                    <a:pt x="2284" y="3721"/>
                  </a:cubicBezTo>
                  <a:cubicBezTo>
                    <a:pt x="2238" y="3790"/>
                    <a:pt x="2169" y="3858"/>
                    <a:pt x="2124" y="3904"/>
                  </a:cubicBezTo>
                  <a:cubicBezTo>
                    <a:pt x="2032" y="3949"/>
                    <a:pt x="1987" y="4018"/>
                    <a:pt x="1964" y="4109"/>
                  </a:cubicBezTo>
                  <a:cubicBezTo>
                    <a:pt x="1759" y="4041"/>
                    <a:pt x="1576" y="3972"/>
                    <a:pt x="1371" y="3904"/>
                  </a:cubicBezTo>
                  <a:cubicBezTo>
                    <a:pt x="1302" y="3242"/>
                    <a:pt x="1325" y="2534"/>
                    <a:pt x="1028" y="1895"/>
                  </a:cubicBezTo>
                  <a:cubicBezTo>
                    <a:pt x="960" y="1598"/>
                    <a:pt x="846" y="1279"/>
                    <a:pt x="1051" y="982"/>
                  </a:cubicBezTo>
                  <a:cubicBezTo>
                    <a:pt x="1028" y="868"/>
                    <a:pt x="1005" y="731"/>
                    <a:pt x="982" y="640"/>
                  </a:cubicBezTo>
                  <a:cubicBezTo>
                    <a:pt x="876" y="405"/>
                    <a:pt x="809" y="110"/>
                    <a:pt x="521" y="110"/>
                  </a:cubicBezTo>
                  <a:cubicBezTo>
                    <a:pt x="501" y="110"/>
                    <a:pt x="480" y="112"/>
                    <a:pt x="457" y="115"/>
                  </a:cubicBezTo>
                  <a:cubicBezTo>
                    <a:pt x="92" y="160"/>
                    <a:pt x="92" y="480"/>
                    <a:pt x="92" y="754"/>
                  </a:cubicBezTo>
                  <a:cubicBezTo>
                    <a:pt x="69" y="1439"/>
                    <a:pt x="1" y="2146"/>
                    <a:pt x="184" y="2808"/>
                  </a:cubicBezTo>
                  <a:cubicBezTo>
                    <a:pt x="389" y="3493"/>
                    <a:pt x="435" y="4269"/>
                    <a:pt x="1028" y="4817"/>
                  </a:cubicBezTo>
                  <a:cubicBezTo>
                    <a:pt x="1420" y="5009"/>
                    <a:pt x="1742" y="5109"/>
                    <a:pt x="2023" y="5109"/>
                  </a:cubicBezTo>
                  <a:cubicBezTo>
                    <a:pt x="2511" y="5109"/>
                    <a:pt x="2874" y="4807"/>
                    <a:pt x="3265" y="4155"/>
                  </a:cubicBezTo>
                  <a:cubicBezTo>
                    <a:pt x="3425" y="3904"/>
                    <a:pt x="3562" y="3630"/>
                    <a:pt x="3607" y="3333"/>
                  </a:cubicBezTo>
                  <a:cubicBezTo>
                    <a:pt x="3653" y="3059"/>
                    <a:pt x="3699" y="2785"/>
                    <a:pt x="3927" y="2603"/>
                  </a:cubicBezTo>
                  <a:cubicBezTo>
                    <a:pt x="3995" y="2169"/>
                    <a:pt x="4041" y="1758"/>
                    <a:pt x="4087" y="1347"/>
                  </a:cubicBezTo>
                  <a:cubicBezTo>
                    <a:pt x="4110" y="1073"/>
                    <a:pt x="4224" y="799"/>
                    <a:pt x="4155" y="526"/>
                  </a:cubicBezTo>
                  <a:cubicBezTo>
                    <a:pt x="4087" y="252"/>
                    <a:pt x="3927" y="1"/>
                    <a:pt x="36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3" name="Google Shape;1429;p39"/>
            <p:cNvSpPr/>
            <p:nvPr/>
          </p:nvSpPr>
          <p:spPr>
            <a:xfrm rot="-799569">
              <a:off x="1537171" y="3297370"/>
              <a:ext cx="126128" cy="161204"/>
            </a:xfrm>
            <a:custGeom>
              <a:avLst/>
              <a:gdLst/>
              <a:ahLst/>
              <a:cxnLst/>
              <a:rect l="l" t="t" r="r" b="b"/>
              <a:pathLst>
                <a:path w="5045" h="6448" extrusionOk="0">
                  <a:moveTo>
                    <a:pt x="3926" y="4531"/>
                  </a:moveTo>
                  <a:cubicBezTo>
                    <a:pt x="3926" y="4531"/>
                    <a:pt x="3926" y="4531"/>
                    <a:pt x="3949" y="4554"/>
                  </a:cubicBezTo>
                  <a:lnTo>
                    <a:pt x="3926" y="4554"/>
                  </a:lnTo>
                  <a:cubicBezTo>
                    <a:pt x="3926" y="4554"/>
                    <a:pt x="3926" y="4531"/>
                    <a:pt x="3926" y="4531"/>
                  </a:cubicBezTo>
                  <a:close/>
                  <a:moveTo>
                    <a:pt x="4503" y="1"/>
                  </a:moveTo>
                  <a:cubicBezTo>
                    <a:pt x="4394" y="1"/>
                    <a:pt x="4286" y="45"/>
                    <a:pt x="4177" y="172"/>
                  </a:cubicBezTo>
                  <a:cubicBezTo>
                    <a:pt x="3903" y="696"/>
                    <a:pt x="3858" y="1244"/>
                    <a:pt x="4040" y="1815"/>
                  </a:cubicBezTo>
                  <a:cubicBezTo>
                    <a:pt x="4040" y="1883"/>
                    <a:pt x="4017" y="1952"/>
                    <a:pt x="4017" y="2020"/>
                  </a:cubicBezTo>
                  <a:cubicBezTo>
                    <a:pt x="4017" y="2066"/>
                    <a:pt x="4017" y="2089"/>
                    <a:pt x="4017" y="2112"/>
                  </a:cubicBezTo>
                  <a:cubicBezTo>
                    <a:pt x="3949" y="2294"/>
                    <a:pt x="3949" y="2477"/>
                    <a:pt x="3926" y="2659"/>
                  </a:cubicBezTo>
                  <a:cubicBezTo>
                    <a:pt x="3903" y="2705"/>
                    <a:pt x="3903" y="2751"/>
                    <a:pt x="3880" y="2819"/>
                  </a:cubicBezTo>
                  <a:cubicBezTo>
                    <a:pt x="3835" y="2888"/>
                    <a:pt x="3812" y="2956"/>
                    <a:pt x="3812" y="3025"/>
                  </a:cubicBezTo>
                  <a:cubicBezTo>
                    <a:pt x="3812" y="3070"/>
                    <a:pt x="3812" y="3116"/>
                    <a:pt x="3812" y="3162"/>
                  </a:cubicBezTo>
                  <a:cubicBezTo>
                    <a:pt x="3721" y="3390"/>
                    <a:pt x="3675" y="3595"/>
                    <a:pt x="3629" y="3846"/>
                  </a:cubicBezTo>
                  <a:cubicBezTo>
                    <a:pt x="3606" y="3892"/>
                    <a:pt x="3561" y="3961"/>
                    <a:pt x="3538" y="4006"/>
                  </a:cubicBezTo>
                  <a:cubicBezTo>
                    <a:pt x="3515" y="4075"/>
                    <a:pt x="3469" y="4143"/>
                    <a:pt x="3447" y="4212"/>
                  </a:cubicBezTo>
                  <a:cubicBezTo>
                    <a:pt x="3401" y="4349"/>
                    <a:pt x="3378" y="4485"/>
                    <a:pt x="3287" y="4600"/>
                  </a:cubicBezTo>
                  <a:cubicBezTo>
                    <a:pt x="3287" y="4622"/>
                    <a:pt x="3264" y="4668"/>
                    <a:pt x="3241" y="4691"/>
                  </a:cubicBezTo>
                  <a:cubicBezTo>
                    <a:pt x="3196" y="4737"/>
                    <a:pt x="3150" y="4805"/>
                    <a:pt x="3127" y="4874"/>
                  </a:cubicBezTo>
                  <a:cubicBezTo>
                    <a:pt x="3081" y="4919"/>
                    <a:pt x="3059" y="4988"/>
                    <a:pt x="3013" y="5033"/>
                  </a:cubicBezTo>
                  <a:cubicBezTo>
                    <a:pt x="2922" y="5216"/>
                    <a:pt x="2739" y="5262"/>
                    <a:pt x="2556" y="5284"/>
                  </a:cubicBezTo>
                  <a:cubicBezTo>
                    <a:pt x="1712" y="5079"/>
                    <a:pt x="1141" y="4280"/>
                    <a:pt x="1118" y="3070"/>
                  </a:cubicBezTo>
                  <a:cubicBezTo>
                    <a:pt x="1096" y="2157"/>
                    <a:pt x="845" y="1290"/>
                    <a:pt x="753" y="400"/>
                  </a:cubicBezTo>
                  <a:cubicBezTo>
                    <a:pt x="702" y="92"/>
                    <a:pt x="676" y="15"/>
                    <a:pt x="445" y="15"/>
                  </a:cubicBezTo>
                  <a:cubicBezTo>
                    <a:pt x="368" y="15"/>
                    <a:pt x="268" y="23"/>
                    <a:pt x="137" y="35"/>
                  </a:cubicBezTo>
                  <a:cubicBezTo>
                    <a:pt x="23" y="879"/>
                    <a:pt x="0" y="1701"/>
                    <a:pt x="114" y="2545"/>
                  </a:cubicBezTo>
                  <a:cubicBezTo>
                    <a:pt x="160" y="2819"/>
                    <a:pt x="114" y="3139"/>
                    <a:pt x="114" y="3436"/>
                  </a:cubicBezTo>
                  <a:cubicBezTo>
                    <a:pt x="205" y="3687"/>
                    <a:pt x="274" y="3938"/>
                    <a:pt x="388" y="4189"/>
                  </a:cubicBezTo>
                  <a:cubicBezTo>
                    <a:pt x="616" y="4805"/>
                    <a:pt x="845" y="5421"/>
                    <a:pt x="1324" y="5923"/>
                  </a:cubicBezTo>
                  <a:cubicBezTo>
                    <a:pt x="1656" y="6270"/>
                    <a:pt x="2022" y="6448"/>
                    <a:pt x="2422" y="6448"/>
                  </a:cubicBezTo>
                  <a:cubicBezTo>
                    <a:pt x="2681" y="6448"/>
                    <a:pt x="2954" y="6373"/>
                    <a:pt x="3241" y="6220"/>
                  </a:cubicBezTo>
                  <a:cubicBezTo>
                    <a:pt x="4063" y="5718"/>
                    <a:pt x="4405" y="4919"/>
                    <a:pt x="4519" y="3983"/>
                  </a:cubicBezTo>
                  <a:cubicBezTo>
                    <a:pt x="4930" y="2933"/>
                    <a:pt x="5044" y="1815"/>
                    <a:pt x="5044" y="696"/>
                  </a:cubicBezTo>
                  <a:cubicBezTo>
                    <a:pt x="5044" y="628"/>
                    <a:pt x="5044" y="582"/>
                    <a:pt x="5044" y="514"/>
                  </a:cubicBezTo>
                  <a:cubicBezTo>
                    <a:pt x="5044" y="400"/>
                    <a:pt x="5022" y="286"/>
                    <a:pt x="4999" y="172"/>
                  </a:cubicBezTo>
                  <a:cubicBezTo>
                    <a:pt x="4834" y="103"/>
                    <a:pt x="4668" y="1"/>
                    <a:pt x="45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4" name="Google Shape;1430;p39"/>
            <p:cNvSpPr/>
            <p:nvPr/>
          </p:nvSpPr>
          <p:spPr>
            <a:xfrm rot="-799569">
              <a:off x="1547929" y="3334371"/>
              <a:ext cx="4600" cy="9150"/>
            </a:xfrm>
            <a:custGeom>
              <a:avLst/>
              <a:gdLst/>
              <a:ahLst/>
              <a:cxnLst/>
              <a:rect l="l" t="t" r="r" b="b"/>
              <a:pathLst>
                <a:path w="184" h="366" extrusionOk="0">
                  <a:moveTo>
                    <a:pt x="183" y="1"/>
                  </a:moveTo>
                  <a:cubicBezTo>
                    <a:pt x="1" y="115"/>
                    <a:pt x="1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5" name="Google Shape;1431;p39"/>
            <p:cNvSpPr/>
            <p:nvPr/>
          </p:nvSpPr>
          <p:spPr>
            <a:xfrm rot="-799569">
              <a:off x="927426" y="1662184"/>
              <a:ext cx="1197807" cy="2777850"/>
            </a:xfrm>
            <a:custGeom>
              <a:avLst/>
              <a:gdLst/>
              <a:ahLst/>
              <a:cxnLst/>
              <a:rect l="l" t="t" r="r" b="b"/>
              <a:pathLst>
                <a:path w="47911" h="111111" extrusionOk="0">
                  <a:moveTo>
                    <a:pt x="40743" y="1037"/>
                  </a:moveTo>
                  <a:lnTo>
                    <a:pt x="40743" y="1037"/>
                  </a:lnTo>
                  <a:cubicBezTo>
                    <a:pt x="40766" y="1060"/>
                    <a:pt x="40766" y="1083"/>
                    <a:pt x="40766" y="1106"/>
                  </a:cubicBezTo>
                  <a:lnTo>
                    <a:pt x="40743" y="1037"/>
                  </a:lnTo>
                  <a:close/>
                  <a:moveTo>
                    <a:pt x="38369" y="2544"/>
                  </a:moveTo>
                  <a:cubicBezTo>
                    <a:pt x="38392" y="2544"/>
                    <a:pt x="38415" y="2566"/>
                    <a:pt x="38415" y="2566"/>
                  </a:cubicBezTo>
                  <a:cubicBezTo>
                    <a:pt x="38415" y="2566"/>
                    <a:pt x="38369" y="2544"/>
                    <a:pt x="38369" y="2544"/>
                  </a:cubicBezTo>
                  <a:close/>
                  <a:moveTo>
                    <a:pt x="35790" y="4689"/>
                  </a:moveTo>
                  <a:lnTo>
                    <a:pt x="35813" y="4712"/>
                  </a:lnTo>
                  <a:cubicBezTo>
                    <a:pt x="35790" y="4712"/>
                    <a:pt x="35790" y="4712"/>
                    <a:pt x="35767" y="4689"/>
                  </a:cubicBezTo>
                  <a:close/>
                  <a:moveTo>
                    <a:pt x="37730" y="5397"/>
                  </a:moveTo>
                  <a:lnTo>
                    <a:pt x="37730" y="5397"/>
                  </a:lnTo>
                  <a:cubicBezTo>
                    <a:pt x="37707" y="5420"/>
                    <a:pt x="37685" y="5443"/>
                    <a:pt x="37685" y="5465"/>
                  </a:cubicBezTo>
                  <a:lnTo>
                    <a:pt x="37662" y="5465"/>
                  </a:lnTo>
                  <a:cubicBezTo>
                    <a:pt x="37684" y="5443"/>
                    <a:pt x="37707" y="5420"/>
                    <a:pt x="37730" y="5397"/>
                  </a:cubicBezTo>
                  <a:close/>
                  <a:moveTo>
                    <a:pt x="33667" y="8044"/>
                  </a:moveTo>
                  <a:lnTo>
                    <a:pt x="33462" y="8204"/>
                  </a:lnTo>
                  <a:cubicBezTo>
                    <a:pt x="33576" y="8204"/>
                    <a:pt x="33645" y="8136"/>
                    <a:pt x="33667" y="8044"/>
                  </a:cubicBezTo>
                  <a:close/>
                  <a:moveTo>
                    <a:pt x="42158" y="649"/>
                  </a:moveTo>
                  <a:cubicBezTo>
                    <a:pt x="42181" y="740"/>
                    <a:pt x="42227" y="809"/>
                    <a:pt x="42272" y="877"/>
                  </a:cubicBezTo>
                  <a:cubicBezTo>
                    <a:pt x="42364" y="1083"/>
                    <a:pt x="42478" y="1288"/>
                    <a:pt x="42592" y="1494"/>
                  </a:cubicBezTo>
                  <a:cubicBezTo>
                    <a:pt x="42387" y="1562"/>
                    <a:pt x="42227" y="1699"/>
                    <a:pt x="42158" y="1927"/>
                  </a:cubicBezTo>
                  <a:cubicBezTo>
                    <a:pt x="42158" y="1950"/>
                    <a:pt x="42158" y="1950"/>
                    <a:pt x="42158" y="1950"/>
                  </a:cubicBezTo>
                  <a:cubicBezTo>
                    <a:pt x="42136" y="1950"/>
                    <a:pt x="42113" y="1973"/>
                    <a:pt x="42090" y="1973"/>
                  </a:cubicBezTo>
                  <a:cubicBezTo>
                    <a:pt x="42067" y="1973"/>
                    <a:pt x="42044" y="1950"/>
                    <a:pt x="42021" y="1927"/>
                  </a:cubicBezTo>
                  <a:cubicBezTo>
                    <a:pt x="41839" y="1927"/>
                    <a:pt x="41725" y="1996"/>
                    <a:pt x="41611" y="2133"/>
                  </a:cubicBezTo>
                  <a:cubicBezTo>
                    <a:pt x="41588" y="2156"/>
                    <a:pt x="41565" y="2201"/>
                    <a:pt x="41542" y="2247"/>
                  </a:cubicBezTo>
                  <a:cubicBezTo>
                    <a:pt x="41268" y="2361"/>
                    <a:pt x="40994" y="2498"/>
                    <a:pt x="40743" y="2703"/>
                  </a:cubicBezTo>
                  <a:cubicBezTo>
                    <a:pt x="40652" y="2726"/>
                    <a:pt x="40583" y="2772"/>
                    <a:pt x="40561" y="2863"/>
                  </a:cubicBezTo>
                  <a:cubicBezTo>
                    <a:pt x="40492" y="2932"/>
                    <a:pt x="40446" y="3000"/>
                    <a:pt x="40378" y="3069"/>
                  </a:cubicBezTo>
                  <a:cubicBezTo>
                    <a:pt x="40378" y="3069"/>
                    <a:pt x="40378" y="3069"/>
                    <a:pt x="40378" y="3091"/>
                  </a:cubicBezTo>
                  <a:cubicBezTo>
                    <a:pt x="40359" y="3082"/>
                    <a:pt x="40340" y="3076"/>
                    <a:pt x="40320" y="3076"/>
                  </a:cubicBezTo>
                  <a:cubicBezTo>
                    <a:pt x="40291" y="3076"/>
                    <a:pt x="40258" y="3087"/>
                    <a:pt x="40218" y="3114"/>
                  </a:cubicBezTo>
                  <a:cubicBezTo>
                    <a:pt x="40076" y="3054"/>
                    <a:pt x="39951" y="3027"/>
                    <a:pt x="39840" y="3027"/>
                  </a:cubicBezTo>
                  <a:cubicBezTo>
                    <a:pt x="39488" y="3027"/>
                    <a:pt x="39279" y="3303"/>
                    <a:pt x="39123" y="3685"/>
                  </a:cubicBezTo>
                  <a:cubicBezTo>
                    <a:pt x="38826" y="3708"/>
                    <a:pt x="38575" y="3753"/>
                    <a:pt x="38575" y="4119"/>
                  </a:cubicBezTo>
                  <a:cubicBezTo>
                    <a:pt x="38490" y="4092"/>
                    <a:pt x="38411" y="4080"/>
                    <a:pt x="38337" y="4080"/>
                  </a:cubicBezTo>
                  <a:cubicBezTo>
                    <a:pt x="38034" y="4080"/>
                    <a:pt x="37814" y="4282"/>
                    <a:pt x="37593" y="4484"/>
                  </a:cubicBezTo>
                  <a:cubicBezTo>
                    <a:pt x="37502" y="4575"/>
                    <a:pt x="37411" y="4644"/>
                    <a:pt x="37319" y="4712"/>
                  </a:cubicBezTo>
                  <a:cubicBezTo>
                    <a:pt x="37205" y="4803"/>
                    <a:pt x="37068" y="4895"/>
                    <a:pt x="37091" y="5077"/>
                  </a:cubicBezTo>
                  <a:cubicBezTo>
                    <a:pt x="37091" y="5077"/>
                    <a:pt x="37091" y="5077"/>
                    <a:pt x="37114" y="5100"/>
                  </a:cubicBezTo>
                  <a:cubicBezTo>
                    <a:pt x="37091" y="5100"/>
                    <a:pt x="37068" y="5077"/>
                    <a:pt x="37046" y="5054"/>
                  </a:cubicBezTo>
                  <a:cubicBezTo>
                    <a:pt x="37023" y="5054"/>
                    <a:pt x="36977" y="5054"/>
                    <a:pt x="36954" y="5032"/>
                  </a:cubicBezTo>
                  <a:cubicBezTo>
                    <a:pt x="35744" y="5351"/>
                    <a:pt x="34877" y="6264"/>
                    <a:pt x="33850" y="6880"/>
                  </a:cubicBezTo>
                  <a:cubicBezTo>
                    <a:pt x="33759" y="6972"/>
                    <a:pt x="33667" y="7040"/>
                    <a:pt x="33553" y="7109"/>
                  </a:cubicBezTo>
                  <a:cubicBezTo>
                    <a:pt x="33416" y="7200"/>
                    <a:pt x="33302" y="7291"/>
                    <a:pt x="33165" y="7383"/>
                  </a:cubicBezTo>
                  <a:cubicBezTo>
                    <a:pt x="33074" y="7451"/>
                    <a:pt x="32960" y="7542"/>
                    <a:pt x="32891" y="7634"/>
                  </a:cubicBezTo>
                  <a:cubicBezTo>
                    <a:pt x="32846" y="7679"/>
                    <a:pt x="32823" y="7725"/>
                    <a:pt x="32823" y="7793"/>
                  </a:cubicBezTo>
                  <a:cubicBezTo>
                    <a:pt x="32800" y="7791"/>
                    <a:pt x="32778" y="7790"/>
                    <a:pt x="32756" y="7790"/>
                  </a:cubicBezTo>
                  <a:cubicBezTo>
                    <a:pt x="32560" y="7790"/>
                    <a:pt x="32405" y="7884"/>
                    <a:pt x="32343" y="8090"/>
                  </a:cubicBezTo>
                  <a:cubicBezTo>
                    <a:pt x="32314" y="8088"/>
                    <a:pt x="32285" y="8087"/>
                    <a:pt x="32257" y="8087"/>
                  </a:cubicBezTo>
                  <a:cubicBezTo>
                    <a:pt x="31987" y="8087"/>
                    <a:pt x="31814" y="8193"/>
                    <a:pt x="31773" y="8524"/>
                  </a:cubicBezTo>
                  <a:cubicBezTo>
                    <a:pt x="31736" y="8517"/>
                    <a:pt x="31700" y="8514"/>
                    <a:pt x="31666" y="8514"/>
                  </a:cubicBezTo>
                  <a:cubicBezTo>
                    <a:pt x="31468" y="8514"/>
                    <a:pt x="31316" y="8623"/>
                    <a:pt x="31179" y="8798"/>
                  </a:cubicBezTo>
                  <a:cubicBezTo>
                    <a:pt x="31157" y="8843"/>
                    <a:pt x="31134" y="8889"/>
                    <a:pt x="31111" y="8912"/>
                  </a:cubicBezTo>
                  <a:cubicBezTo>
                    <a:pt x="30814" y="8866"/>
                    <a:pt x="30517" y="8889"/>
                    <a:pt x="30221" y="8775"/>
                  </a:cubicBezTo>
                  <a:cubicBezTo>
                    <a:pt x="31020" y="8067"/>
                    <a:pt x="32115" y="7702"/>
                    <a:pt x="32777" y="6835"/>
                  </a:cubicBezTo>
                  <a:cubicBezTo>
                    <a:pt x="32754" y="6812"/>
                    <a:pt x="32732" y="6766"/>
                    <a:pt x="32732" y="6743"/>
                  </a:cubicBezTo>
                  <a:lnTo>
                    <a:pt x="32732" y="6743"/>
                  </a:lnTo>
                  <a:cubicBezTo>
                    <a:pt x="32732" y="6743"/>
                    <a:pt x="32754" y="6743"/>
                    <a:pt x="32754" y="6766"/>
                  </a:cubicBezTo>
                  <a:cubicBezTo>
                    <a:pt x="33257" y="6766"/>
                    <a:pt x="33645" y="6606"/>
                    <a:pt x="33827" y="6104"/>
                  </a:cubicBezTo>
                  <a:cubicBezTo>
                    <a:pt x="34649" y="6013"/>
                    <a:pt x="35151" y="5397"/>
                    <a:pt x="35813" y="4986"/>
                  </a:cubicBezTo>
                  <a:cubicBezTo>
                    <a:pt x="35859" y="4940"/>
                    <a:pt x="35881" y="4872"/>
                    <a:pt x="35881" y="4780"/>
                  </a:cubicBezTo>
                  <a:cubicBezTo>
                    <a:pt x="35927" y="4758"/>
                    <a:pt x="35881" y="4735"/>
                    <a:pt x="35836" y="4712"/>
                  </a:cubicBezTo>
                  <a:cubicBezTo>
                    <a:pt x="35950" y="4666"/>
                    <a:pt x="36064" y="4598"/>
                    <a:pt x="36132" y="4484"/>
                  </a:cubicBezTo>
                  <a:cubicBezTo>
                    <a:pt x="36155" y="4461"/>
                    <a:pt x="36178" y="4461"/>
                    <a:pt x="36224" y="4438"/>
                  </a:cubicBezTo>
                  <a:cubicBezTo>
                    <a:pt x="36224" y="4415"/>
                    <a:pt x="36247" y="4392"/>
                    <a:pt x="36269" y="4370"/>
                  </a:cubicBezTo>
                  <a:cubicBezTo>
                    <a:pt x="36298" y="4384"/>
                    <a:pt x="36324" y="4390"/>
                    <a:pt x="36347" y="4390"/>
                  </a:cubicBezTo>
                  <a:cubicBezTo>
                    <a:pt x="36435" y="4390"/>
                    <a:pt x="36489" y="4300"/>
                    <a:pt x="36543" y="4210"/>
                  </a:cubicBezTo>
                  <a:cubicBezTo>
                    <a:pt x="36566" y="4210"/>
                    <a:pt x="36566" y="4233"/>
                    <a:pt x="36589" y="4233"/>
                  </a:cubicBezTo>
                  <a:cubicBezTo>
                    <a:pt x="37319" y="4141"/>
                    <a:pt x="37936" y="3845"/>
                    <a:pt x="38278" y="3160"/>
                  </a:cubicBezTo>
                  <a:cubicBezTo>
                    <a:pt x="38255" y="3137"/>
                    <a:pt x="38255" y="3114"/>
                    <a:pt x="38255" y="3114"/>
                  </a:cubicBezTo>
                  <a:cubicBezTo>
                    <a:pt x="38392" y="3091"/>
                    <a:pt x="38506" y="3023"/>
                    <a:pt x="38598" y="2932"/>
                  </a:cubicBezTo>
                  <a:cubicBezTo>
                    <a:pt x="38803" y="2840"/>
                    <a:pt x="38986" y="2726"/>
                    <a:pt x="39123" y="2544"/>
                  </a:cubicBezTo>
                  <a:cubicBezTo>
                    <a:pt x="39328" y="2452"/>
                    <a:pt x="39533" y="2361"/>
                    <a:pt x="39670" y="2178"/>
                  </a:cubicBezTo>
                  <a:cubicBezTo>
                    <a:pt x="40173" y="1950"/>
                    <a:pt x="40629" y="1676"/>
                    <a:pt x="41040" y="1311"/>
                  </a:cubicBezTo>
                  <a:cubicBezTo>
                    <a:pt x="41108" y="1334"/>
                    <a:pt x="41177" y="1334"/>
                    <a:pt x="41268" y="1334"/>
                  </a:cubicBezTo>
                  <a:cubicBezTo>
                    <a:pt x="41633" y="1174"/>
                    <a:pt x="41976" y="1037"/>
                    <a:pt x="42158" y="649"/>
                  </a:cubicBezTo>
                  <a:close/>
                  <a:moveTo>
                    <a:pt x="29856" y="9049"/>
                  </a:moveTo>
                  <a:cubicBezTo>
                    <a:pt x="29924" y="9163"/>
                    <a:pt x="30015" y="9277"/>
                    <a:pt x="30152" y="9346"/>
                  </a:cubicBezTo>
                  <a:cubicBezTo>
                    <a:pt x="30175" y="9414"/>
                    <a:pt x="30198" y="9505"/>
                    <a:pt x="30198" y="9597"/>
                  </a:cubicBezTo>
                  <a:cubicBezTo>
                    <a:pt x="30175" y="9597"/>
                    <a:pt x="30129" y="9574"/>
                    <a:pt x="30107" y="9574"/>
                  </a:cubicBezTo>
                  <a:cubicBezTo>
                    <a:pt x="29970" y="9597"/>
                    <a:pt x="29810" y="9642"/>
                    <a:pt x="29719" y="9734"/>
                  </a:cubicBezTo>
                  <a:cubicBezTo>
                    <a:pt x="29559" y="9528"/>
                    <a:pt x="29353" y="9323"/>
                    <a:pt x="29787" y="9094"/>
                  </a:cubicBezTo>
                  <a:cubicBezTo>
                    <a:pt x="29810" y="9072"/>
                    <a:pt x="29833" y="9072"/>
                    <a:pt x="29856" y="9049"/>
                  </a:cubicBezTo>
                  <a:close/>
                  <a:moveTo>
                    <a:pt x="28828" y="10030"/>
                  </a:moveTo>
                  <a:lnTo>
                    <a:pt x="28828" y="10030"/>
                  </a:lnTo>
                  <a:cubicBezTo>
                    <a:pt x="28965" y="10099"/>
                    <a:pt x="29034" y="10190"/>
                    <a:pt x="29148" y="10281"/>
                  </a:cubicBezTo>
                  <a:cubicBezTo>
                    <a:pt x="29102" y="10304"/>
                    <a:pt x="29079" y="10350"/>
                    <a:pt x="29079" y="10373"/>
                  </a:cubicBezTo>
                  <a:cubicBezTo>
                    <a:pt x="28943" y="10304"/>
                    <a:pt x="28828" y="10236"/>
                    <a:pt x="28828" y="10030"/>
                  </a:cubicBezTo>
                  <a:close/>
                  <a:moveTo>
                    <a:pt x="27915" y="13386"/>
                  </a:moveTo>
                  <a:cubicBezTo>
                    <a:pt x="28007" y="13408"/>
                    <a:pt x="28075" y="13431"/>
                    <a:pt x="28166" y="13477"/>
                  </a:cubicBezTo>
                  <a:cubicBezTo>
                    <a:pt x="28189" y="13500"/>
                    <a:pt x="28212" y="13523"/>
                    <a:pt x="28212" y="13545"/>
                  </a:cubicBezTo>
                  <a:cubicBezTo>
                    <a:pt x="28258" y="13591"/>
                    <a:pt x="28303" y="13614"/>
                    <a:pt x="28349" y="13637"/>
                  </a:cubicBezTo>
                  <a:cubicBezTo>
                    <a:pt x="28326" y="13637"/>
                    <a:pt x="28326" y="13637"/>
                    <a:pt x="28303" y="13659"/>
                  </a:cubicBezTo>
                  <a:cubicBezTo>
                    <a:pt x="28007" y="14025"/>
                    <a:pt x="27915" y="14436"/>
                    <a:pt x="28052" y="14892"/>
                  </a:cubicBezTo>
                  <a:cubicBezTo>
                    <a:pt x="28075" y="14938"/>
                    <a:pt x="28098" y="14983"/>
                    <a:pt x="28121" y="15029"/>
                  </a:cubicBezTo>
                  <a:cubicBezTo>
                    <a:pt x="28121" y="15052"/>
                    <a:pt x="28121" y="15075"/>
                    <a:pt x="28144" y="15120"/>
                  </a:cubicBezTo>
                  <a:lnTo>
                    <a:pt x="28007" y="15120"/>
                  </a:lnTo>
                  <a:cubicBezTo>
                    <a:pt x="27641" y="15486"/>
                    <a:pt x="27733" y="15919"/>
                    <a:pt x="27870" y="16353"/>
                  </a:cubicBezTo>
                  <a:cubicBezTo>
                    <a:pt x="27893" y="16376"/>
                    <a:pt x="27915" y="16421"/>
                    <a:pt x="27938" y="16444"/>
                  </a:cubicBezTo>
                  <a:cubicBezTo>
                    <a:pt x="27915" y="16467"/>
                    <a:pt x="27915" y="16467"/>
                    <a:pt x="27893" y="16490"/>
                  </a:cubicBezTo>
                  <a:cubicBezTo>
                    <a:pt x="27824" y="16604"/>
                    <a:pt x="27801" y="16718"/>
                    <a:pt x="27778" y="16855"/>
                  </a:cubicBezTo>
                  <a:cubicBezTo>
                    <a:pt x="27778" y="16924"/>
                    <a:pt x="27778" y="17015"/>
                    <a:pt x="27778" y="17083"/>
                  </a:cubicBezTo>
                  <a:cubicBezTo>
                    <a:pt x="27756" y="17220"/>
                    <a:pt x="27756" y="17357"/>
                    <a:pt x="27756" y="17471"/>
                  </a:cubicBezTo>
                  <a:cubicBezTo>
                    <a:pt x="27756" y="17585"/>
                    <a:pt x="27778" y="17677"/>
                    <a:pt x="27778" y="17791"/>
                  </a:cubicBezTo>
                  <a:cubicBezTo>
                    <a:pt x="27733" y="18065"/>
                    <a:pt x="27710" y="18339"/>
                    <a:pt x="27664" y="18613"/>
                  </a:cubicBezTo>
                  <a:cubicBezTo>
                    <a:pt x="27664" y="18795"/>
                    <a:pt x="27641" y="18955"/>
                    <a:pt x="27641" y="19138"/>
                  </a:cubicBezTo>
                  <a:cubicBezTo>
                    <a:pt x="27596" y="19138"/>
                    <a:pt x="27573" y="19160"/>
                    <a:pt x="27550" y="19183"/>
                  </a:cubicBezTo>
                  <a:cubicBezTo>
                    <a:pt x="27459" y="19343"/>
                    <a:pt x="27459" y="19503"/>
                    <a:pt x="27573" y="19663"/>
                  </a:cubicBezTo>
                  <a:lnTo>
                    <a:pt x="27482" y="19663"/>
                  </a:lnTo>
                  <a:cubicBezTo>
                    <a:pt x="27094" y="20210"/>
                    <a:pt x="27116" y="20827"/>
                    <a:pt x="27185" y="21443"/>
                  </a:cubicBezTo>
                  <a:cubicBezTo>
                    <a:pt x="26751" y="21443"/>
                    <a:pt x="26957" y="20918"/>
                    <a:pt x="26706" y="20758"/>
                  </a:cubicBezTo>
                  <a:cubicBezTo>
                    <a:pt x="26797" y="20667"/>
                    <a:pt x="26797" y="20576"/>
                    <a:pt x="26728" y="20461"/>
                  </a:cubicBezTo>
                  <a:cubicBezTo>
                    <a:pt x="26728" y="20439"/>
                    <a:pt x="26728" y="20439"/>
                    <a:pt x="26728" y="20439"/>
                  </a:cubicBezTo>
                  <a:cubicBezTo>
                    <a:pt x="26751" y="20439"/>
                    <a:pt x="26797" y="20461"/>
                    <a:pt x="26843" y="20461"/>
                  </a:cubicBezTo>
                  <a:cubicBezTo>
                    <a:pt x="27276" y="19959"/>
                    <a:pt x="27185" y="19343"/>
                    <a:pt x="27208" y="18750"/>
                  </a:cubicBezTo>
                  <a:cubicBezTo>
                    <a:pt x="27116" y="18704"/>
                    <a:pt x="27048" y="18658"/>
                    <a:pt x="27002" y="18635"/>
                  </a:cubicBezTo>
                  <a:cubicBezTo>
                    <a:pt x="27025" y="18613"/>
                    <a:pt x="27025" y="18613"/>
                    <a:pt x="27048" y="18613"/>
                  </a:cubicBezTo>
                  <a:cubicBezTo>
                    <a:pt x="27048" y="18498"/>
                    <a:pt x="27048" y="18407"/>
                    <a:pt x="27048" y="18316"/>
                  </a:cubicBezTo>
                  <a:cubicBezTo>
                    <a:pt x="27116" y="18225"/>
                    <a:pt x="27208" y="18156"/>
                    <a:pt x="27253" y="18065"/>
                  </a:cubicBezTo>
                  <a:cubicBezTo>
                    <a:pt x="27482" y="17426"/>
                    <a:pt x="27596" y="16787"/>
                    <a:pt x="27390" y="16102"/>
                  </a:cubicBezTo>
                  <a:cubicBezTo>
                    <a:pt x="27368" y="16056"/>
                    <a:pt x="27322" y="16010"/>
                    <a:pt x="27299" y="15965"/>
                  </a:cubicBezTo>
                  <a:cubicBezTo>
                    <a:pt x="27345" y="15896"/>
                    <a:pt x="27345" y="15805"/>
                    <a:pt x="27299" y="15714"/>
                  </a:cubicBezTo>
                  <a:cubicBezTo>
                    <a:pt x="27299" y="15714"/>
                    <a:pt x="27276" y="15714"/>
                    <a:pt x="27276" y="15691"/>
                  </a:cubicBezTo>
                  <a:lnTo>
                    <a:pt x="27276" y="15691"/>
                  </a:lnTo>
                  <a:cubicBezTo>
                    <a:pt x="27322" y="15714"/>
                    <a:pt x="27345" y="15714"/>
                    <a:pt x="27390" y="15714"/>
                  </a:cubicBezTo>
                  <a:cubicBezTo>
                    <a:pt x="27824" y="15212"/>
                    <a:pt x="27733" y="14595"/>
                    <a:pt x="27756" y="14002"/>
                  </a:cubicBezTo>
                  <a:cubicBezTo>
                    <a:pt x="27687" y="13956"/>
                    <a:pt x="27664" y="13911"/>
                    <a:pt x="27619" y="13842"/>
                  </a:cubicBezTo>
                  <a:cubicBezTo>
                    <a:pt x="27664" y="13819"/>
                    <a:pt x="27710" y="13751"/>
                    <a:pt x="27710" y="13705"/>
                  </a:cubicBezTo>
                  <a:cubicBezTo>
                    <a:pt x="27733" y="13637"/>
                    <a:pt x="27756" y="13591"/>
                    <a:pt x="27778" y="13523"/>
                  </a:cubicBezTo>
                  <a:cubicBezTo>
                    <a:pt x="27824" y="13477"/>
                    <a:pt x="27870" y="13431"/>
                    <a:pt x="27915" y="13386"/>
                  </a:cubicBezTo>
                  <a:close/>
                  <a:moveTo>
                    <a:pt x="27345" y="23018"/>
                  </a:moveTo>
                  <a:lnTo>
                    <a:pt x="27345" y="23018"/>
                  </a:lnTo>
                  <a:cubicBezTo>
                    <a:pt x="27368" y="23041"/>
                    <a:pt x="27391" y="23041"/>
                    <a:pt x="27436" y="23064"/>
                  </a:cubicBezTo>
                  <a:lnTo>
                    <a:pt x="27413" y="23064"/>
                  </a:lnTo>
                  <a:cubicBezTo>
                    <a:pt x="27391" y="23041"/>
                    <a:pt x="27368" y="23041"/>
                    <a:pt x="27345" y="23018"/>
                  </a:cubicBezTo>
                  <a:close/>
                  <a:moveTo>
                    <a:pt x="25610" y="27195"/>
                  </a:moveTo>
                  <a:cubicBezTo>
                    <a:pt x="25610" y="27195"/>
                    <a:pt x="25610" y="27195"/>
                    <a:pt x="25587" y="27218"/>
                  </a:cubicBezTo>
                  <a:cubicBezTo>
                    <a:pt x="25587" y="27195"/>
                    <a:pt x="25610" y="27195"/>
                    <a:pt x="25610" y="27195"/>
                  </a:cubicBezTo>
                  <a:close/>
                  <a:moveTo>
                    <a:pt x="7464" y="30801"/>
                  </a:moveTo>
                  <a:cubicBezTo>
                    <a:pt x="7464" y="30824"/>
                    <a:pt x="7464" y="30824"/>
                    <a:pt x="7487" y="30824"/>
                  </a:cubicBezTo>
                  <a:lnTo>
                    <a:pt x="7464" y="30824"/>
                  </a:lnTo>
                  <a:cubicBezTo>
                    <a:pt x="7464" y="30824"/>
                    <a:pt x="7464" y="30824"/>
                    <a:pt x="7464" y="30801"/>
                  </a:cubicBezTo>
                  <a:close/>
                  <a:moveTo>
                    <a:pt x="24446" y="34008"/>
                  </a:moveTo>
                  <a:cubicBezTo>
                    <a:pt x="24440" y="34020"/>
                    <a:pt x="24435" y="34031"/>
                    <a:pt x="24423" y="34042"/>
                  </a:cubicBezTo>
                  <a:lnTo>
                    <a:pt x="24446" y="34008"/>
                  </a:lnTo>
                  <a:close/>
                  <a:moveTo>
                    <a:pt x="24149" y="38402"/>
                  </a:moveTo>
                  <a:cubicBezTo>
                    <a:pt x="24149" y="38425"/>
                    <a:pt x="24149" y="38425"/>
                    <a:pt x="24149" y="38425"/>
                  </a:cubicBezTo>
                  <a:lnTo>
                    <a:pt x="24104" y="38425"/>
                  </a:lnTo>
                  <a:cubicBezTo>
                    <a:pt x="24126" y="38425"/>
                    <a:pt x="24126" y="38425"/>
                    <a:pt x="24149" y="38402"/>
                  </a:cubicBezTo>
                  <a:close/>
                  <a:moveTo>
                    <a:pt x="2442" y="43949"/>
                  </a:moveTo>
                  <a:cubicBezTo>
                    <a:pt x="2442" y="43971"/>
                    <a:pt x="2465" y="43971"/>
                    <a:pt x="2465" y="43971"/>
                  </a:cubicBezTo>
                  <a:cubicBezTo>
                    <a:pt x="2465" y="43971"/>
                    <a:pt x="2442" y="43994"/>
                    <a:pt x="2420" y="43994"/>
                  </a:cubicBezTo>
                  <a:cubicBezTo>
                    <a:pt x="2442" y="43971"/>
                    <a:pt x="2442" y="43971"/>
                    <a:pt x="2442" y="43949"/>
                  </a:cubicBezTo>
                  <a:close/>
                  <a:moveTo>
                    <a:pt x="2237" y="46710"/>
                  </a:moveTo>
                  <a:cubicBezTo>
                    <a:pt x="2237" y="46710"/>
                    <a:pt x="2214" y="46733"/>
                    <a:pt x="2214" y="46733"/>
                  </a:cubicBezTo>
                  <a:cubicBezTo>
                    <a:pt x="2214" y="46733"/>
                    <a:pt x="2214" y="46710"/>
                    <a:pt x="2214" y="46710"/>
                  </a:cubicBezTo>
                  <a:close/>
                  <a:moveTo>
                    <a:pt x="28075" y="22539"/>
                  </a:moveTo>
                  <a:cubicBezTo>
                    <a:pt x="28121" y="22561"/>
                    <a:pt x="28166" y="22584"/>
                    <a:pt x="28235" y="22607"/>
                  </a:cubicBezTo>
                  <a:cubicBezTo>
                    <a:pt x="28793" y="22651"/>
                    <a:pt x="29361" y="22761"/>
                    <a:pt x="29926" y="22761"/>
                  </a:cubicBezTo>
                  <a:cubicBezTo>
                    <a:pt x="30239" y="22761"/>
                    <a:pt x="30551" y="22727"/>
                    <a:pt x="30860" y="22630"/>
                  </a:cubicBezTo>
                  <a:cubicBezTo>
                    <a:pt x="30883" y="22630"/>
                    <a:pt x="30883" y="22653"/>
                    <a:pt x="30883" y="22653"/>
                  </a:cubicBezTo>
                  <a:cubicBezTo>
                    <a:pt x="31042" y="22790"/>
                    <a:pt x="31248" y="22812"/>
                    <a:pt x="31430" y="22858"/>
                  </a:cubicBezTo>
                  <a:cubicBezTo>
                    <a:pt x="31453" y="22881"/>
                    <a:pt x="31499" y="22904"/>
                    <a:pt x="31522" y="22904"/>
                  </a:cubicBezTo>
                  <a:cubicBezTo>
                    <a:pt x="31590" y="22949"/>
                    <a:pt x="31659" y="22995"/>
                    <a:pt x="31704" y="23018"/>
                  </a:cubicBezTo>
                  <a:cubicBezTo>
                    <a:pt x="31773" y="23064"/>
                    <a:pt x="31819" y="23109"/>
                    <a:pt x="31887" y="23155"/>
                  </a:cubicBezTo>
                  <a:cubicBezTo>
                    <a:pt x="32001" y="23246"/>
                    <a:pt x="32092" y="23360"/>
                    <a:pt x="32207" y="23452"/>
                  </a:cubicBezTo>
                  <a:cubicBezTo>
                    <a:pt x="32709" y="23771"/>
                    <a:pt x="33257" y="23999"/>
                    <a:pt x="33736" y="24342"/>
                  </a:cubicBezTo>
                  <a:cubicBezTo>
                    <a:pt x="33892" y="24446"/>
                    <a:pt x="34062" y="24563"/>
                    <a:pt x="34254" y="24563"/>
                  </a:cubicBezTo>
                  <a:cubicBezTo>
                    <a:pt x="34315" y="24563"/>
                    <a:pt x="34378" y="24552"/>
                    <a:pt x="34443" y="24524"/>
                  </a:cubicBezTo>
                  <a:cubicBezTo>
                    <a:pt x="34626" y="24844"/>
                    <a:pt x="34946" y="25026"/>
                    <a:pt x="35197" y="25300"/>
                  </a:cubicBezTo>
                  <a:cubicBezTo>
                    <a:pt x="35562" y="25666"/>
                    <a:pt x="35973" y="25962"/>
                    <a:pt x="36384" y="26282"/>
                  </a:cubicBezTo>
                  <a:cubicBezTo>
                    <a:pt x="37662" y="27263"/>
                    <a:pt x="38552" y="28610"/>
                    <a:pt x="39739" y="29706"/>
                  </a:cubicBezTo>
                  <a:cubicBezTo>
                    <a:pt x="39785" y="29728"/>
                    <a:pt x="39830" y="29751"/>
                    <a:pt x="39876" y="29797"/>
                  </a:cubicBezTo>
                  <a:cubicBezTo>
                    <a:pt x="40036" y="30094"/>
                    <a:pt x="40218" y="30390"/>
                    <a:pt x="40424" y="30664"/>
                  </a:cubicBezTo>
                  <a:cubicBezTo>
                    <a:pt x="40469" y="30733"/>
                    <a:pt x="40515" y="30801"/>
                    <a:pt x="40561" y="30870"/>
                  </a:cubicBezTo>
                  <a:cubicBezTo>
                    <a:pt x="40606" y="30938"/>
                    <a:pt x="40629" y="31007"/>
                    <a:pt x="40698" y="31052"/>
                  </a:cubicBezTo>
                  <a:cubicBezTo>
                    <a:pt x="40720" y="31075"/>
                    <a:pt x="40743" y="31098"/>
                    <a:pt x="40766" y="31121"/>
                  </a:cubicBezTo>
                  <a:cubicBezTo>
                    <a:pt x="40812" y="31258"/>
                    <a:pt x="40880" y="31349"/>
                    <a:pt x="40994" y="31395"/>
                  </a:cubicBezTo>
                  <a:cubicBezTo>
                    <a:pt x="41017" y="31440"/>
                    <a:pt x="41040" y="31486"/>
                    <a:pt x="41063" y="31532"/>
                  </a:cubicBezTo>
                  <a:cubicBezTo>
                    <a:pt x="41108" y="31600"/>
                    <a:pt x="41131" y="31691"/>
                    <a:pt x="41154" y="31783"/>
                  </a:cubicBezTo>
                  <a:cubicBezTo>
                    <a:pt x="41177" y="31851"/>
                    <a:pt x="41200" y="31920"/>
                    <a:pt x="41245" y="31965"/>
                  </a:cubicBezTo>
                  <a:cubicBezTo>
                    <a:pt x="41268" y="32011"/>
                    <a:pt x="41314" y="32079"/>
                    <a:pt x="41359" y="32125"/>
                  </a:cubicBezTo>
                  <a:cubicBezTo>
                    <a:pt x="41382" y="32171"/>
                    <a:pt x="41428" y="32239"/>
                    <a:pt x="41451" y="32285"/>
                  </a:cubicBezTo>
                  <a:cubicBezTo>
                    <a:pt x="41496" y="32331"/>
                    <a:pt x="41519" y="32399"/>
                    <a:pt x="41542" y="32445"/>
                  </a:cubicBezTo>
                  <a:cubicBezTo>
                    <a:pt x="41588" y="32513"/>
                    <a:pt x="41611" y="32559"/>
                    <a:pt x="41633" y="32604"/>
                  </a:cubicBezTo>
                  <a:cubicBezTo>
                    <a:pt x="41679" y="32696"/>
                    <a:pt x="41725" y="32787"/>
                    <a:pt x="41770" y="32878"/>
                  </a:cubicBezTo>
                  <a:cubicBezTo>
                    <a:pt x="41793" y="32924"/>
                    <a:pt x="41816" y="32970"/>
                    <a:pt x="41862" y="33015"/>
                  </a:cubicBezTo>
                  <a:cubicBezTo>
                    <a:pt x="41884" y="33175"/>
                    <a:pt x="41930" y="33335"/>
                    <a:pt x="42044" y="33449"/>
                  </a:cubicBezTo>
                  <a:cubicBezTo>
                    <a:pt x="42067" y="33472"/>
                    <a:pt x="42067" y="33495"/>
                    <a:pt x="42067" y="33517"/>
                  </a:cubicBezTo>
                  <a:cubicBezTo>
                    <a:pt x="42090" y="33586"/>
                    <a:pt x="42113" y="33654"/>
                    <a:pt x="42158" y="33723"/>
                  </a:cubicBezTo>
                  <a:cubicBezTo>
                    <a:pt x="42204" y="33906"/>
                    <a:pt x="42227" y="34111"/>
                    <a:pt x="42364" y="34294"/>
                  </a:cubicBezTo>
                  <a:cubicBezTo>
                    <a:pt x="42409" y="34339"/>
                    <a:pt x="42478" y="34385"/>
                    <a:pt x="42546" y="34408"/>
                  </a:cubicBezTo>
                  <a:cubicBezTo>
                    <a:pt x="42364" y="35161"/>
                    <a:pt x="42843" y="35732"/>
                    <a:pt x="43094" y="36348"/>
                  </a:cubicBezTo>
                  <a:cubicBezTo>
                    <a:pt x="43186" y="36371"/>
                    <a:pt x="43277" y="36439"/>
                    <a:pt x="43322" y="36485"/>
                  </a:cubicBezTo>
                  <a:lnTo>
                    <a:pt x="43710" y="37809"/>
                  </a:lnTo>
                  <a:cubicBezTo>
                    <a:pt x="43665" y="38014"/>
                    <a:pt x="43665" y="38219"/>
                    <a:pt x="43642" y="38402"/>
                  </a:cubicBezTo>
                  <a:cubicBezTo>
                    <a:pt x="43665" y="38881"/>
                    <a:pt x="43733" y="39315"/>
                    <a:pt x="44053" y="39680"/>
                  </a:cubicBezTo>
                  <a:cubicBezTo>
                    <a:pt x="44099" y="39726"/>
                    <a:pt x="44167" y="39772"/>
                    <a:pt x="44235" y="39817"/>
                  </a:cubicBezTo>
                  <a:cubicBezTo>
                    <a:pt x="44258" y="40045"/>
                    <a:pt x="44258" y="40274"/>
                    <a:pt x="44281" y="40502"/>
                  </a:cubicBezTo>
                  <a:cubicBezTo>
                    <a:pt x="44441" y="40707"/>
                    <a:pt x="44418" y="40959"/>
                    <a:pt x="44418" y="41187"/>
                  </a:cubicBezTo>
                  <a:cubicBezTo>
                    <a:pt x="44350" y="41392"/>
                    <a:pt x="44372" y="41620"/>
                    <a:pt x="44350" y="41849"/>
                  </a:cubicBezTo>
                  <a:cubicBezTo>
                    <a:pt x="44372" y="42214"/>
                    <a:pt x="44304" y="42602"/>
                    <a:pt x="44601" y="42899"/>
                  </a:cubicBezTo>
                  <a:cubicBezTo>
                    <a:pt x="44646" y="42921"/>
                    <a:pt x="44692" y="42944"/>
                    <a:pt x="44738" y="42944"/>
                  </a:cubicBezTo>
                  <a:cubicBezTo>
                    <a:pt x="44646" y="43081"/>
                    <a:pt x="44646" y="43241"/>
                    <a:pt x="44738" y="43355"/>
                  </a:cubicBezTo>
                  <a:cubicBezTo>
                    <a:pt x="44715" y="43401"/>
                    <a:pt x="44692" y="43424"/>
                    <a:pt x="44669" y="43469"/>
                  </a:cubicBezTo>
                  <a:cubicBezTo>
                    <a:pt x="44555" y="43812"/>
                    <a:pt x="44692" y="44108"/>
                    <a:pt x="44829" y="44428"/>
                  </a:cubicBezTo>
                  <a:cubicBezTo>
                    <a:pt x="44852" y="44474"/>
                    <a:pt x="44897" y="44519"/>
                    <a:pt x="44943" y="44565"/>
                  </a:cubicBezTo>
                  <a:cubicBezTo>
                    <a:pt x="44875" y="44725"/>
                    <a:pt x="44875" y="44884"/>
                    <a:pt x="44966" y="45067"/>
                  </a:cubicBezTo>
                  <a:cubicBezTo>
                    <a:pt x="44875" y="45090"/>
                    <a:pt x="44829" y="45136"/>
                    <a:pt x="44783" y="45250"/>
                  </a:cubicBezTo>
                  <a:cubicBezTo>
                    <a:pt x="44669" y="45592"/>
                    <a:pt x="44532" y="45934"/>
                    <a:pt x="44601" y="46300"/>
                  </a:cubicBezTo>
                  <a:cubicBezTo>
                    <a:pt x="44738" y="47304"/>
                    <a:pt x="44715" y="48308"/>
                    <a:pt x="44669" y="49335"/>
                  </a:cubicBezTo>
                  <a:cubicBezTo>
                    <a:pt x="44715" y="49381"/>
                    <a:pt x="44783" y="49404"/>
                    <a:pt x="44829" y="49450"/>
                  </a:cubicBezTo>
                  <a:lnTo>
                    <a:pt x="44806" y="49450"/>
                  </a:lnTo>
                  <a:cubicBezTo>
                    <a:pt x="44715" y="50454"/>
                    <a:pt x="44715" y="50454"/>
                    <a:pt x="43688" y="50568"/>
                  </a:cubicBezTo>
                  <a:cubicBezTo>
                    <a:pt x="43505" y="50538"/>
                    <a:pt x="43322" y="50527"/>
                    <a:pt x="43140" y="50527"/>
                  </a:cubicBezTo>
                  <a:cubicBezTo>
                    <a:pt x="42775" y="50527"/>
                    <a:pt x="42409" y="50568"/>
                    <a:pt x="42044" y="50568"/>
                  </a:cubicBezTo>
                  <a:cubicBezTo>
                    <a:pt x="41924" y="50517"/>
                    <a:pt x="41805" y="50500"/>
                    <a:pt x="41688" y="50500"/>
                  </a:cubicBezTo>
                  <a:cubicBezTo>
                    <a:pt x="41434" y="50500"/>
                    <a:pt x="41185" y="50580"/>
                    <a:pt x="40929" y="50580"/>
                  </a:cubicBezTo>
                  <a:cubicBezTo>
                    <a:pt x="40875" y="50580"/>
                    <a:pt x="40821" y="50577"/>
                    <a:pt x="40766" y="50568"/>
                  </a:cubicBezTo>
                  <a:cubicBezTo>
                    <a:pt x="40184" y="50522"/>
                    <a:pt x="39608" y="50505"/>
                    <a:pt x="39031" y="50505"/>
                  </a:cubicBezTo>
                  <a:cubicBezTo>
                    <a:pt x="38455" y="50505"/>
                    <a:pt x="37879" y="50522"/>
                    <a:pt x="37297" y="50545"/>
                  </a:cubicBezTo>
                  <a:lnTo>
                    <a:pt x="36201" y="50545"/>
                  </a:lnTo>
                  <a:cubicBezTo>
                    <a:pt x="36015" y="50501"/>
                    <a:pt x="35826" y="50484"/>
                    <a:pt x="35636" y="50484"/>
                  </a:cubicBezTo>
                  <a:cubicBezTo>
                    <a:pt x="35336" y="50484"/>
                    <a:pt x="35034" y="50526"/>
                    <a:pt x="34740" y="50568"/>
                  </a:cubicBezTo>
                  <a:cubicBezTo>
                    <a:pt x="34672" y="50568"/>
                    <a:pt x="34626" y="50545"/>
                    <a:pt x="34558" y="50545"/>
                  </a:cubicBezTo>
                  <a:cubicBezTo>
                    <a:pt x="34481" y="50516"/>
                    <a:pt x="34405" y="50504"/>
                    <a:pt x="34328" y="50504"/>
                  </a:cubicBezTo>
                  <a:cubicBezTo>
                    <a:pt x="34222" y="50504"/>
                    <a:pt x="34116" y="50528"/>
                    <a:pt x="34010" y="50568"/>
                  </a:cubicBezTo>
                  <a:cubicBezTo>
                    <a:pt x="33211" y="50568"/>
                    <a:pt x="32435" y="50545"/>
                    <a:pt x="31636" y="50545"/>
                  </a:cubicBezTo>
                  <a:lnTo>
                    <a:pt x="29445" y="50545"/>
                  </a:lnTo>
                  <a:cubicBezTo>
                    <a:pt x="28052" y="50545"/>
                    <a:pt x="26637" y="50568"/>
                    <a:pt x="25245" y="50568"/>
                  </a:cubicBezTo>
                  <a:cubicBezTo>
                    <a:pt x="25096" y="50522"/>
                    <a:pt x="24942" y="50505"/>
                    <a:pt x="24788" y="50505"/>
                  </a:cubicBezTo>
                  <a:cubicBezTo>
                    <a:pt x="24634" y="50505"/>
                    <a:pt x="24480" y="50522"/>
                    <a:pt x="24332" y="50545"/>
                  </a:cubicBezTo>
                  <a:cubicBezTo>
                    <a:pt x="24309" y="49883"/>
                    <a:pt x="24332" y="49221"/>
                    <a:pt x="24469" y="48559"/>
                  </a:cubicBezTo>
                  <a:cubicBezTo>
                    <a:pt x="24606" y="47760"/>
                    <a:pt x="24674" y="46916"/>
                    <a:pt x="24765" y="46094"/>
                  </a:cubicBezTo>
                  <a:cubicBezTo>
                    <a:pt x="24834" y="46049"/>
                    <a:pt x="24857" y="45980"/>
                    <a:pt x="24811" y="45889"/>
                  </a:cubicBezTo>
                  <a:lnTo>
                    <a:pt x="24948" y="44565"/>
                  </a:lnTo>
                  <a:cubicBezTo>
                    <a:pt x="25268" y="43355"/>
                    <a:pt x="25336" y="42123"/>
                    <a:pt x="25427" y="40867"/>
                  </a:cubicBezTo>
                  <a:cubicBezTo>
                    <a:pt x="25587" y="40411"/>
                    <a:pt x="25656" y="39931"/>
                    <a:pt x="25633" y="39452"/>
                  </a:cubicBezTo>
                  <a:cubicBezTo>
                    <a:pt x="25838" y="39041"/>
                    <a:pt x="25793" y="38585"/>
                    <a:pt x="25770" y="38128"/>
                  </a:cubicBezTo>
                  <a:cubicBezTo>
                    <a:pt x="25793" y="38014"/>
                    <a:pt x="25793" y="37900"/>
                    <a:pt x="25815" y="37786"/>
                  </a:cubicBezTo>
                  <a:cubicBezTo>
                    <a:pt x="25952" y="37649"/>
                    <a:pt x="25952" y="37535"/>
                    <a:pt x="25815" y="37398"/>
                  </a:cubicBezTo>
                  <a:cubicBezTo>
                    <a:pt x="25838" y="37352"/>
                    <a:pt x="25838" y="37284"/>
                    <a:pt x="25815" y="37238"/>
                  </a:cubicBezTo>
                  <a:cubicBezTo>
                    <a:pt x="26112" y="36530"/>
                    <a:pt x="26158" y="35800"/>
                    <a:pt x="26181" y="35047"/>
                  </a:cubicBezTo>
                  <a:cubicBezTo>
                    <a:pt x="26272" y="34933"/>
                    <a:pt x="26226" y="34841"/>
                    <a:pt x="26181" y="34727"/>
                  </a:cubicBezTo>
                  <a:cubicBezTo>
                    <a:pt x="26409" y="34362"/>
                    <a:pt x="26318" y="33974"/>
                    <a:pt x="26340" y="33563"/>
                  </a:cubicBezTo>
                  <a:cubicBezTo>
                    <a:pt x="26363" y="33540"/>
                    <a:pt x="26386" y="33495"/>
                    <a:pt x="26363" y="33449"/>
                  </a:cubicBezTo>
                  <a:cubicBezTo>
                    <a:pt x="26569" y="33129"/>
                    <a:pt x="26409" y="32787"/>
                    <a:pt x="26500" y="32468"/>
                  </a:cubicBezTo>
                  <a:cubicBezTo>
                    <a:pt x="26751" y="30596"/>
                    <a:pt x="27002" y="28724"/>
                    <a:pt x="27231" y="26830"/>
                  </a:cubicBezTo>
                  <a:cubicBezTo>
                    <a:pt x="27368" y="25620"/>
                    <a:pt x="27482" y="24387"/>
                    <a:pt x="27619" y="23178"/>
                  </a:cubicBezTo>
                  <a:cubicBezTo>
                    <a:pt x="27619" y="23109"/>
                    <a:pt x="27619" y="23041"/>
                    <a:pt x="27619" y="22972"/>
                  </a:cubicBezTo>
                  <a:cubicBezTo>
                    <a:pt x="27641" y="22949"/>
                    <a:pt x="27664" y="22927"/>
                    <a:pt x="27664" y="22881"/>
                  </a:cubicBezTo>
                  <a:lnTo>
                    <a:pt x="27710" y="22881"/>
                  </a:lnTo>
                  <a:cubicBezTo>
                    <a:pt x="27870" y="22812"/>
                    <a:pt x="27961" y="22653"/>
                    <a:pt x="28075" y="22539"/>
                  </a:cubicBezTo>
                  <a:close/>
                  <a:moveTo>
                    <a:pt x="26963" y="22534"/>
                  </a:moveTo>
                  <a:cubicBezTo>
                    <a:pt x="26984" y="22534"/>
                    <a:pt x="27004" y="22536"/>
                    <a:pt x="27025" y="22539"/>
                  </a:cubicBezTo>
                  <a:cubicBezTo>
                    <a:pt x="27025" y="22539"/>
                    <a:pt x="27048" y="22561"/>
                    <a:pt x="27048" y="22561"/>
                  </a:cubicBezTo>
                  <a:cubicBezTo>
                    <a:pt x="27048" y="22881"/>
                    <a:pt x="27071" y="23200"/>
                    <a:pt x="27071" y="23543"/>
                  </a:cubicBezTo>
                  <a:cubicBezTo>
                    <a:pt x="27048" y="23588"/>
                    <a:pt x="27025" y="23634"/>
                    <a:pt x="27048" y="23680"/>
                  </a:cubicBezTo>
                  <a:cubicBezTo>
                    <a:pt x="26843" y="24159"/>
                    <a:pt x="26888" y="24684"/>
                    <a:pt x="26820" y="25186"/>
                  </a:cubicBezTo>
                  <a:cubicBezTo>
                    <a:pt x="26683" y="26419"/>
                    <a:pt x="26318" y="27606"/>
                    <a:pt x="26363" y="28838"/>
                  </a:cubicBezTo>
                  <a:cubicBezTo>
                    <a:pt x="26340" y="28884"/>
                    <a:pt x="26318" y="28930"/>
                    <a:pt x="26318" y="28975"/>
                  </a:cubicBezTo>
                  <a:cubicBezTo>
                    <a:pt x="26067" y="29272"/>
                    <a:pt x="26226" y="29614"/>
                    <a:pt x="26181" y="29934"/>
                  </a:cubicBezTo>
                  <a:cubicBezTo>
                    <a:pt x="26158" y="29980"/>
                    <a:pt x="26158" y="30048"/>
                    <a:pt x="26181" y="30117"/>
                  </a:cubicBezTo>
                  <a:cubicBezTo>
                    <a:pt x="25952" y="30687"/>
                    <a:pt x="26021" y="31326"/>
                    <a:pt x="25952" y="31920"/>
                  </a:cubicBezTo>
                  <a:cubicBezTo>
                    <a:pt x="25793" y="32079"/>
                    <a:pt x="25793" y="32285"/>
                    <a:pt x="25815" y="32490"/>
                  </a:cubicBezTo>
                  <a:lnTo>
                    <a:pt x="25815" y="32833"/>
                  </a:lnTo>
                  <a:lnTo>
                    <a:pt x="25838" y="33038"/>
                  </a:lnTo>
                  <a:cubicBezTo>
                    <a:pt x="25793" y="33335"/>
                    <a:pt x="25770" y="33609"/>
                    <a:pt x="25747" y="33906"/>
                  </a:cubicBezTo>
                  <a:cubicBezTo>
                    <a:pt x="25542" y="34636"/>
                    <a:pt x="25382" y="35366"/>
                    <a:pt x="25427" y="36142"/>
                  </a:cubicBezTo>
                  <a:cubicBezTo>
                    <a:pt x="25313" y="36348"/>
                    <a:pt x="25222" y="36576"/>
                    <a:pt x="25290" y="36850"/>
                  </a:cubicBezTo>
                  <a:cubicBezTo>
                    <a:pt x="25085" y="37512"/>
                    <a:pt x="25062" y="38174"/>
                    <a:pt x="25085" y="38859"/>
                  </a:cubicBezTo>
                  <a:cubicBezTo>
                    <a:pt x="24834" y="39384"/>
                    <a:pt x="24902" y="39954"/>
                    <a:pt x="24857" y="40502"/>
                  </a:cubicBezTo>
                  <a:cubicBezTo>
                    <a:pt x="24606" y="41278"/>
                    <a:pt x="24651" y="42077"/>
                    <a:pt x="24560" y="42876"/>
                  </a:cubicBezTo>
                  <a:lnTo>
                    <a:pt x="24492" y="43424"/>
                  </a:lnTo>
                  <a:cubicBezTo>
                    <a:pt x="24355" y="43583"/>
                    <a:pt x="24332" y="43766"/>
                    <a:pt x="24355" y="43971"/>
                  </a:cubicBezTo>
                  <a:cubicBezTo>
                    <a:pt x="24355" y="44154"/>
                    <a:pt x="24332" y="44359"/>
                    <a:pt x="24332" y="44542"/>
                  </a:cubicBezTo>
                  <a:cubicBezTo>
                    <a:pt x="24172" y="45638"/>
                    <a:pt x="23989" y="46710"/>
                    <a:pt x="23875" y="47829"/>
                  </a:cubicBezTo>
                  <a:cubicBezTo>
                    <a:pt x="23784" y="48719"/>
                    <a:pt x="23487" y="49586"/>
                    <a:pt x="23693" y="50499"/>
                  </a:cubicBezTo>
                  <a:cubicBezTo>
                    <a:pt x="23693" y="50499"/>
                    <a:pt x="23670" y="50499"/>
                    <a:pt x="23670" y="50522"/>
                  </a:cubicBezTo>
                  <a:lnTo>
                    <a:pt x="23624" y="50545"/>
                  </a:lnTo>
                  <a:lnTo>
                    <a:pt x="23601" y="50545"/>
                  </a:lnTo>
                  <a:cubicBezTo>
                    <a:pt x="23535" y="50537"/>
                    <a:pt x="23468" y="50531"/>
                    <a:pt x="23401" y="50531"/>
                  </a:cubicBezTo>
                  <a:cubicBezTo>
                    <a:pt x="23285" y="50531"/>
                    <a:pt x="23169" y="50547"/>
                    <a:pt x="23054" y="50591"/>
                  </a:cubicBezTo>
                  <a:lnTo>
                    <a:pt x="22871" y="50545"/>
                  </a:lnTo>
                  <a:lnTo>
                    <a:pt x="22894" y="50545"/>
                  </a:lnTo>
                  <a:cubicBezTo>
                    <a:pt x="22825" y="49906"/>
                    <a:pt x="22917" y="49290"/>
                    <a:pt x="22985" y="48651"/>
                  </a:cubicBezTo>
                  <a:cubicBezTo>
                    <a:pt x="23168" y="47532"/>
                    <a:pt x="23442" y="46437"/>
                    <a:pt x="23373" y="45272"/>
                  </a:cubicBezTo>
                  <a:cubicBezTo>
                    <a:pt x="23419" y="45204"/>
                    <a:pt x="23510" y="45136"/>
                    <a:pt x="23510" y="45044"/>
                  </a:cubicBezTo>
                  <a:cubicBezTo>
                    <a:pt x="23738" y="43469"/>
                    <a:pt x="24012" y="41917"/>
                    <a:pt x="24126" y="40319"/>
                  </a:cubicBezTo>
                  <a:cubicBezTo>
                    <a:pt x="24195" y="39726"/>
                    <a:pt x="24263" y="39110"/>
                    <a:pt x="24332" y="38493"/>
                  </a:cubicBezTo>
                  <a:cubicBezTo>
                    <a:pt x="24355" y="38448"/>
                    <a:pt x="24355" y="38379"/>
                    <a:pt x="24332" y="38334"/>
                  </a:cubicBezTo>
                  <a:cubicBezTo>
                    <a:pt x="24469" y="38242"/>
                    <a:pt x="24514" y="38105"/>
                    <a:pt x="24492" y="37968"/>
                  </a:cubicBezTo>
                  <a:cubicBezTo>
                    <a:pt x="24514" y="37717"/>
                    <a:pt x="24560" y="37466"/>
                    <a:pt x="24492" y="37238"/>
                  </a:cubicBezTo>
                  <a:cubicBezTo>
                    <a:pt x="24697" y="36393"/>
                    <a:pt x="24857" y="35549"/>
                    <a:pt x="24880" y="34682"/>
                  </a:cubicBezTo>
                  <a:cubicBezTo>
                    <a:pt x="24902" y="34636"/>
                    <a:pt x="24902" y="34567"/>
                    <a:pt x="24902" y="34522"/>
                  </a:cubicBezTo>
                  <a:cubicBezTo>
                    <a:pt x="25108" y="33723"/>
                    <a:pt x="25154" y="32924"/>
                    <a:pt x="25199" y="32102"/>
                  </a:cubicBezTo>
                  <a:cubicBezTo>
                    <a:pt x="25290" y="31691"/>
                    <a:pt x="25473" y="31303"/>
                    <a:pt x="25382" y="30847"/>
                  </a:cubicBezTo>
                  <a:cubicBezTo>
                    <a:pt x="25519" y="29706"/>
                    <a:pt x="25815" y="28564"/>
                    <a:pt x="25793" y="27377"/>
                  </a:cubicBezTo>
                  <a:cubicBezTo>
                    <a:pt x="25838" y="27309"/>
                    <a:pt x="25930" y="27241"/>
                    <a:pt x="25930" y="27149"/>
                  </a:cubicBezTo>
                  <a:cubicBezTo>
                    <a:pt x="26021" y="25666"/>
                    <a:pt x="26318" y="24205"/>
                    <a:pt x="26500" y="22744"/>
                  </a:cubicBezTo>
                  <a:cubicBezTo>
                    <a:pt x="26523" y="22721"/>
                    <a:pt x="26569" y="22698"/>
                    <a:pt x="26592" y="22675"/>
                  </a:cubicBezTo>
                  <a:cubicBezTo>
                    <a:pt x="26710" y="22596"/>
                    <a:pt x="26829" y="22534"/>
                    <a:pt x="26963" y="22534"/>
                  </a:cubicBezTo>
                  <a:close/>
                  <a:moveTo>
                    <a:pt x="23624" y="22424"/>
                  </a:moveTo>
                  <a:cubicBezTo>
                    <a:pt x="23786" y="22497"/>
                    <a:pt x="23960" y="22518"/>
                    <a:pt x="24139" y="22518"/>
                  </a:cubicBezTo>
                  <a:cubicBezTo>
                    <a:pt x="24386" y="22518"/>
                    <a:pt x="24643" y="22478"/>
                    <a:pt x="24894" y="22478"/>
                  </a:cubicBezTo>
                  <a:cubicBezTo>
                    <a:pt x="24974" y="22478"/>
                    <a:pt x="25053" y="22482"/>
                    <a:pt x="25131" y="22493"/>
                  </a:cubicBezTo>
                  <a:lnTo>
                    <a:pt x="25405" y="22493"/>
                  </a:lnTo>
                  <a:cubicBezTo>
                    <a:pt x="25542" y="22493"/>
                    <a:pt x="25701" y="22493"/>
                    <a:pt x="25815" y="22607"/>
                  </a:cubicBezTo>
                  <a:cubicBezTo>
                    <a:pt x="25701" y="23634"/>
                    <a:pt x="25564" y="24684"/>
                    <a:pt x="25450" y="25711"/>
                  </a:cubicBezTo>
                  <a:cubicBezTo>
                    <a:pt x="25290" y="26191"/>
                    <a:pt x="25290" y="26693"/>
                    <a:pt x="25245" y="27172"/>
                  </a:cubicBezTo>
                  <a:cubicBezTo>
                    <a:pt x="25062" y="28199"/>
                    <a:pt x="24902" y="29203"/>
                    <a:pt x="24857" y="30231"/>
                  </a:cubicBezTo>
                  <a:cubicBezTo>
                    <a:pt x="24514" y="31440"/>
                    <a:pt x="24492" y="32696"/>
                    <a:pt x="24309" y="33928"/>
                  </a:cubicBezTo>
                  <a:cubicBezTo>
                    <a:pt x="24012" y="34978"/>
                    <a:pt x="23967" y="36074"/>
                    <a:pt x="23944" y="37170"/>
                  </a:cubicBezTo>
                  <a:cubicBezTo>
                    <a:pt x="23761" y="37466"/>
                    <a:pt x="23807" y="37809"/>
                    <a:pt x="23761" y="38128"/>
                  </a:cubicBezTo>
                  <a:cubicBezTo>
                    <a:pt x="23556" y="38402"/>
                    <a:pt x="23624" y="38744"/>
                    <a:pt x="23624" y="39041"/>
                  </a:cubicBezTo>
                  <a:cubicBezTo>
                    <a:pt x="23579" y="39178"/>
                    <a:pt x="23556" y="39292"/>
                    <a:pt x="23624" y="39406"/>
                  </a:cubicBezTo>
                  <a:cubicBezTo>
                    <a:pt x="23282" y="40068"/>
                    <a:pt x="23419" y="40776"/>
                    <a:pt x="23305" y="41438"/>
                  </a:cubicBezTo>
                  <a:cubicBezTo>
                    <a:pt x="23054" y="42944"/>
                    <a:pt x="22917" y="44474"/>
                    <a:pt x="22711" y="45980"/>
                  </a:cubicBezTo>
                  <a:cubicBezTo>
                    <a:pt x="22711" y="46049"/>
                    <a:pt x="22711" y="46117"/>
                    <a:pt x="22711" y="46163"/>
                  </a:cubicBezTo>
                  <a:cubicBezTo>
                    <a:pt x="22574" y="47144"/>
                    <a:pt x="22437" y="48103"/>
                    <a:pt x="22300" y="49084"/>
                  </a:cubicBezTo>
                  <a:cubicBezTo>
                    <a:pt x="22072" y="49427"/>
                    <a:pt x="22163" y="49815"/>
                    <a:pt x="22163" y="50180"/>
                  </a:cubicBezTo>
                  <a:cubicBezTo>
                    <a:pt x="22104" y="50439"/>
                    <a:pt x="21974" y="50577"/>
                    <a:pt x="21714" y="50577"/>
                  </a:cubicBezTo>
                  <a:cubicBezTo>
                    <a:pt x="21676" y="50577"/>
                    <a:pt x="21636" y="50574"/>
                    <a:pt x="21593" y="50568"/>
                  </a:cubicBezTo>
                  <a:cubicBezTo>
                    <a:pt x="21387" y="50545"/>
                    <a:pt x="21182" y="50539"/>
                    <a:pt x="20974" y="50539"/>
                  </a:cubicBezTo>
                  <a:cubicBezTo>
                    <a:pt x="20765" y="50539"/>
                    <a:pt x="20554" y="50545"/>
                    <a:pt x="20337" y="50545"/>
                  </a:cubicBezTo>
                  <a:cubicBezTo>
                    <a:pt x="20269" y="50431"/>
                    <a:pt x="20200" y="50340"/>
                    <a:pt x="20132" y="50226"/>
                  </a:cubicBezTo>
                  <a:cubicBezTo>
                    <a:pt x="19698" y="50568"/>
                    <a:pt x="19219" y="50591"/>
                    <a:pt x="18694" y="50591"/>
                  </a:cubicBezTo>
                  <a:cubicBezTo>
                    <a:pt x="18146" y="50576"/>
                    <a:pt x="17598" y="50570"/>
                    <a:pt x="17051" y="50570"/>
                  </a:cubicBezTo>
                  <a:cubicBezTo>
                    <a:pt x="15955" y="50570"/>
                    <a:pt x="14859" y="50591"/>
                    <a:pt x="13764" y="50591"/>
                  </a:cubicBezTo>
                  <a:cubicBezTo>
                    <a:pt x="13695" y="50591"/>
                    <a:pt x="13627" y="50568"/>
                    <a:pt x="13558" y="50568"/>
                  </a:cubicBezTo>
                  <a:lnTo>
                    <a:pt x="11184" y="50568"/>
                  </a:lnTo>
                  <a:cubicBezTo>
                    <a:pt x="10911" y="50568"/>
                    <a:pt x="10626" y="50548"/>
                    <a:pt x="10346" y="50548"/>
                  </a:cubicBezTo>
                  <a:cubicBezTo>
                    <a:pt x="10205" y="50548"/>
                    <a:pt x="10066" y="50553"/>
                    <a:pt x="9929" y="50568"/>
                  </a:cubicBezTo>
                  <a:cubicBezTo>
                    <a:pt x="9719" y="50583"/>
                    <a:pt x="9507" y="50587"/>
                    <a:pt x="9296" y="50587"/>
                  </a:cubicBezTo>
                  <a:cubicBezTo>
                    <a:pt x="9013" y="50587"/>
                    <a:pt x="8730" y="50579"/>
                    <a:pt x="8448" y="50579"/>
                  </a:cubicBezTo>
                  <a:cubicBezTo>
                    <a:pt x="7955" y="50579"/>
                    <a:pt x="7464" y="50602"/>
                    <a:pt x="6985" y="50728"/>
                  </a:cubicBezTo>
                  <a:lnTo>
                    <a:pt x="6619" y="50728"/>
                  </a:lnTo>
                  <a:cubicBezTo>
                    <a:pt x="6513" y="50606"/>
                    <a:pt x="6386" y="50576"/>
                    <a:pt x="6252" y="50576"/>
                  </a:cubicBezTo>
                  <a:cubicBezTo>
                    <a:pt x="6186" y="50576"/>
                    <a:pt x="6117" y="50583"/>
                    <a:pt x="6049" y="50591"/>
                  </a:cubicBezTo>
                  <a:cubicBezTo>
                    <a:pt x="5273" y="50636"/>
                    <a:pt x="4497" y="50659"/>
                    <a:pt x="3721" y="50705"/>
                  </a:cubicBezTo>
                  <a:cubicBezTo>
                    <a:pt x="3401" y="50248"/>
                    <a:pt x="2922" y="49952"/>
                    <a:pt x="2534" y="49541"/>
                  </a:cubicBezTo>
                  <a:cubicBezTo>
                    <a:pt x="2556" y="49495"/>
                    <a:pt x="2579" y="49472"/>
                    <a:pt x="2579" y="49450"/>
                  </a:cubicBezTo>
                  <a:cubicBezTo>
                    <a:pt x="2739" y="48559"/>
                    <a:pt x="2762" y="47692"/>
                    <a:pt x="2556" y="46825"/>
                  </a:cubicBezTo>
                  <a:cubicBezTo>
                    <a:pt x="2534" y="46756"/>
                    <a:pt x="2488" y="46733"/>
                    <a:pt x="2442" y="46688"/>
                  </a:cubicBezTo>
                  <a:cubicBezTo>
                    <a:pt x="2465" y="46665"/>
                    <a:pt x="2488" y="46619"/>
                    <a:pt x="2442" y="46551"/>
                  </a:cubicBezTo>
                  <a:lnTo>
                    <a:pt x="2442" y="46528"/>
                  </a:lnTo>
                  <a:cubicBezTo>
                    <a:pt x="2488" y="46551"/>
                    <a:pt x="2534" y="46551"/>
                    <a:pt x="2579" y="46551"/>
                  </a:cubicBezTo>
                  <a:cubicBezTo>
                    <a:pt x="3036" y="45729"/>
                    <a:pt x="2944" y="44884"/>
                    <a:pt x="2762" y="44040"/>
                  </a:cubicBezTo>
                  <a:cubicBezTo>
                    <a:pt x="2808" y="44017"/>
                    <a:pt x="2853" y="43994"/>
                    <a:pt x="2876" y="43949"/>
                  </a:cubicBezTo>
                  <a:cubicBezTo>
                    <a:pt x="3081" y="43561"/>
                    <a:pt x="2990" y="43127"/>
                    <a:pt x="3104" y="42739"/>
                  </a:cubicBezTo>
                  <a:cubicBezTo>
                    <a:pt x="3081" y="42100"/>
                    <a:pt x="3515" y="41506"/>
                    <a:pt x="3241" y="40844"/>
                  </a:cubicBezTo>
                  <a:cubicBezTo>
                    <a:pt x="3241" y="40844"/>
                    <a:pt x="3218" y="40844"/>
                    <a:pt x="3218" y="40822"/>
                  </a:cubicBezTo>
                  <a:cubicBezTo>
                    <a:pt x="3652" y="40548"/>
                    <a:pt x="3629" y="40068"/>
                    <a:pt x="3652" y="39612"/>
                  </a:cubicBezTo>
                  <a:cubicBezTo>
                    <a:pt x="3629" y="39589"/>
                    <a:pt x="3629" y="39566"/>
                    <a:pt x="3629" y="39543"/>
                  </a:cubicBezTo>
                  <a:cubicBezTo>
                    <a:pt x="3880" y="39384"/>
                    <a:pt x="3926" y="39087"/>
                    <a:pt x="3949" y="38790"/>
                  </a:cubicBezTo>
                  <a:cubicBezTo>
                    <a:pt x="3926" y="38767"/>
                    <a:pt x="3926" y="38744"/>
                    <a:pt x="3926" y="38722"/>
                  </a:cubicBezTo>
                  <a:cubicBezTo>
                    <a:pt x="4291" y="38425"/>
                    <a:pt x="4337" y="38014"/>
                    <a:pt x="4246" y="37535"/>
                  </a:cubicBezTo>
                  <a:cubicBezTo>
                    <a:pt x="4291" y="37489"/>
                    <a:pt x="4337" y="37443"/>
                    <a:pt x="4382" y="37398"/>
                  </a:cubicBezTo>
                  <a:cubicBezTo>
                    <a:pt x="5113" y="35960"/>
                    <a:pt x="5684" y="34476"/>
                    <a:pt x="6391" y="33038"/>
                  </a:cubicBezTo>
                  <a:cubicBezTo>
                    <a:pt x="6414" y="32924"/>
                    <a:pt x="6437" y="32787"/>
                    <a:pt x="6482" y="32673"/>
                  </a:cubicBezTo>
                  <a:cubicBezTo>
                    <a:pt x="6505" y="32559"/>
                    <a:pt x="6574" y="32468"/>
                    <a:pt x="6642" y="32376"/>
                  </a:cubicBezTo>
                  <a:cubicBezTo>
                    <a:pt x="6665" y="32308"/>
                    <a:pt x="6688" y="32239"/>
                    <a:pt x="6688" y="32148"/>
                  </a:cubicBezTo>
                  <a:cubicBezTo>
                    <a:pt x="6665" y="32148"/>
                    <a:pt x="6665" y="32125"/>
                    <a:pt x="6665" y="32125"/>
                  </a:cubicBezTo>
                  <a:cubicBezTo>
                    <a:pt x="6756" y="32125"/>
                    <a:pt x="6825" y="32102"/>
                    <a:pt x="6825" y="32034"/>
                  </a:cubicBezTo>
                  <a:cubicBezTo>
                    <a:pt x="7190" y="31874"/>
                    <a:pt x="7350" y="31646"/>
                    <a:pt x="7213" y="31281"/>
                  </a:cubicBezTo>
                  <a:cubicBezTo>
                    <a:pt x="7281" y="31258"/>
                    <a:pt x="7327" y="31258"/>
                    <a:pt x="7395" y="31212"/>
                  </a:cubicBezTo>
                  <a:cubicBezTo>
                    <a:pt x="7510" y="31121"/>
                    <a:pt x="7624" y="31030"/>
                    <a:pt x="7532" y="30870"/>
                  </a:cubicBezTo>
                  <a:cubicBezTo>
                    <a:pt x="7601" y="30870"/>
                    <a:pt x="7669" y="30870"/>
                    <a:pt x="7738" y="30847"/>
                  </a:cubicBezTo>
                  <a:cubicBezTo>
                    <a:pt x="8377" y="30139"/>
                    <a:pt x="9062" y="29455"/>
                    <a:pt x="9381" y="28519"/>
                  </a:cubicBezTo>
                  <a:cubicBezTo>
                    <a:pt x="9381" y="28496"/>
                    <a:pt x="9381" y="28496"/>
                    <a:pt x="9358" y="28496"/>
                  </a:cubicBezTo>
                  <a:lnTo>
                    <a:pt x="9381" y="28496"/>
                  </a:lnTo>
                  <a:cubicBezTo>
                    <a:pt x="9495" y="28473"/>
                    <a:pt x="9541" y="28382"/>
                    <a:pt x="9541" y="28290"/>
                  </a:cubicBezTo>
                  <a:cubicBezTo>
                    <a:pt x="9655" y="28268"/>
                    <a:pt x="9701" y="28199"/>
                    <a:pt x="9724" y="28085"/>
                  </a:cubicBezTo>
                  <a:cubicBezTo>
                    <a:pt x="9815" y="28085"/>
                    <a:pt x="9861" y="28017"/>
                    <a:pt x="9883" y="27948"/>
                  </a:cubicBezTo>
                  <a:cubicBezTo>
                    <a:pt x="9952" y="27948"/>
                    <a:pt x="9998" y="27925"/>
                    <a:pt x="10043" y="27902"/>
                  </a:cubicBezTo>
                  <a:cubicBezTo>
                    <a:pt x="10157" y="27788"/>
                    <a:pt x="10271" y="27697"/>
                    <a:pt x="10386" y="27606"/>
                  </a:cubicBezTo>
                  <a:cubicBezTo>
                    <a:pt x="10591" y="27446"/>
                    <a:pt x="10819" y="27309"/>
                    <a:pt x="10956" y="27058"/>
                  </a:cubicBezTo>
                  <a:cubicBezTo>
                    <a:pt x="11002" y="26989"/>
                    <a:pt x="11025" y="26921"/>
                    <a:pt x="11070" y="26830"/>
                  </a:cubicBezTo>
                  <a:cubicBezTo>
                    <a:pt x="11184" y="26738"/>
                    <a:pt x="11299" y="26624"/>
                    <a:pt x="11390" y="26464"/>
                  </a:cubicBezTo>
                  <a:cubicBezTo>
                    <a:pt x="11390" y="26464"/>
                    <a:pt x="11390" y="26464"/>
                    <a:pt x="11367" y="26442"/>
                  </a:cubicBezTo>
                  <a:cubicBezTo>
                    <a:pt x="12280" y="26350"/>
                    <a:pt x="12691" y="25551"/>
                    <a:pt x="13330" y="25072"/>
                  </a:cubicBezTo>
                  <a:cubicBezTo>
                    <a:pt x="13353" y="25026"/>
                    <a:pt x="13376" y="24958"/>
                    <a:pt x="13398" y="24890"/>
                  </a:cubicBezTo>
                  <a:cubicBezTo>
                    <a:pt x="13741" y="24684"/>
                    <a:pt x="14060" y="24479"/>
                    <a:pt x="14380" y="24250"/>
                  </a:cubicBezTo>
                  <a:lnTo>
                    <a:pt x="14608" y="24250"/>
                  </a:lnTo>
                  <a:cubicBezTo>
                    <a:pt x="14928" y="24205"/>
                    <a:pt x="15179" y="24045"/>
                    <a:pt x="15384" y="23794"/>
                  </a:cubicBezTo>
                  <a:cubicBezTo>
                    <a:pt x="15384" y="23771"/>
                    <a:pt x="15384" y="23771"/>
                    <a:pt x="15384" y="23748"/>
                  </a:cubicBezTo>
                  <a:cubicBezTo>
                    <a:pt x="15431" y="23754"/>
                    <a:pt x="15477" y="23757"/>
                    <a:pt x="15520" y="23757"/>
                  </a:cubicBezTo>
                  <a:cubicBezTo>
                    <a:pt x="15837" y="23757"/>
                    <a:pt x="16063" y="23607"/>
                    <a:pt x="16183" y="23246"/>
                  </a:cubicBezTo>
                  <a:lnTo>
                    <a:pt x="16252" y="23246"/>
                  </a:lnTo>
                  <a:cubicBezTo>
                    <a:pt x="16297" y="23223"/>
                    <a:pt x="16343" y="23200"/>
                    <a:pt x="16389" y="23155"/>
                  </a:cubicBezTo>
                  <a:cubicBezTo>
                    <a:pt x="16480" y="23155"/>
                    <a:pt x="16571" y="23132"/>
                    <a:pt x="16617" y="23064"/>
                  </a:cubicBezTo>
                  <a:cubicBezTo>
                    <a:pt x="16651" y="23075"/>
                    <a:pt x="16685" y="23081"/>
                    <a:pt x="16717" y="23081"/>
                  </a:cubicBezTo>
                  <a:cubicBezTo>
                    <a:pt x="16748" y="23081"/>
                    <a:pt x="16777" y="23075"/>
                    <a:pt x="16799" y="23064"/>
                  </a:cubicBezTo>
                  <a:cubicBezTo>
                    <a:pt x="16914" y="23041"/>
                    <a:pt x="17005" y="23018"/>
                    <a:pt x="17096" y="22972"/>
                  </a:cubicBezTo>
                  <a:cubicBezTo>
                    <a:pt x="17165" y="22949"/>
                    <a:pt x="17233" y="22927"/>
                    <a:pt x="17279" y="22904"/>
                  </a:cubicBezTo>
                  <a:cubicBezTo>
                    <a:pt x="17416" y="22835"/>
                    <a:pt x="17553" y="22812"/>
                    <a:pt x="17690" y="22790"/>
                  </a:cubicBezTo>
                  <a:cubicBezTo>
                    <a:pt x="17781" y="22767"/>
                    <a:pt x="17872" y="22721"/>
                    <a:pt x="17918" y="22630"/>
                  </a:cubicBezTo>
                  <a:cubicBezTo>
                    <a:pt x="17941" y="22675"/>
                    <a:pt x="17986" y="22721"/>
                    <a:pt x="18055" y="22744"/>
                  </a:cubicBezTo>
                  <a:cubicBezTo>
                    <a:pt x="18418" y="22771"/>
                    <a:pt x="18777" y="22802"/>
                    <a:pt x="19133" y="22802"/>
                  </a:cubicBezTo>
                  <a:cubicBezTo>
                    <a:pt x="19672" y="22802"/>
                    <a:pt x="20203" y="22731"/>
                    <a:pt x="20725" y="22470"/>
                  </a:cubicBezTo>
                  <a:cubicBezTo>
                    <a:pt x="20725" y="22470"/>
                    <a:pt x="20725" y="22447"/>
                    <a:pt x="20725" y="22447"/>
                  </a:cubicBezTo>
                  <a:cubicBezTo>
                    <a:pt x="21684" y="22447"/>
                    <a:pt x="22643" y="22424"/>
                    <a:pt x="23624" y="22424"/>
                  </a:cubicBezTo>
                  <a:close/>
                  <a:moveTo>
                    <a:pt x="30175" y="51253"/>
                  </a:moveTo>
                  <a:cubicBezTo>
                    <a:pt x="30746" y="51253"/>
                    <a:pt x="31316" y="51276"/>
                    <a:pt x="31887" y="51276"/>
                  </a:cubicBezTo>
                  <a:cubicBezTo>
                    <a:pt x="32115" y="51298"/>
                    <a:pt x="32343" y="51321"/>
                    <a:pt x="32572" y="51412"/>
                  </a:cubicBezTo>
                  <a:cubicBezTo>
                    <a:pt x="32754" y="51481"/>
                    <a:pt x="32960" y="51504"/>
                    <a:pt x="33165" y="51527"/>
                  </a:cubicBezTo>
                  <a:lnTo>
                    <a:pt x="33279" y="51527"/>
                  </a:lnTo>
                  <a:cubicBezTo>
                    <a:pt x="33393" y="52052"/>
                    <a:pt x="33371" y="52577"/>
                    <a:pt x="33462" y="53102"/>
                  </a:cubicBezTo>
                  <a:cubicBezTo>
                    <a:pt x="33462" y="53238"/>
                    <a:pt x="33462" y="53353"/>
                    <a:pt x="33462" y="53467"/>
                  </a:cubicBezTo>
                  <a:cubicBezTo>
                    <a:pt x="33462" y="54106"/>
                    <a:pt x="33348" y="54745"/>
                    <a:pt x="33622" y="55361"/>
                  </a:cubicBezTo>
                  <a:cubicBezTo>
                    <a:pt x="33553" y="55521"/>
                    <a:pt x="33485" y="55681"/>
                    <a:pt x="33576" y="55863"/>
                  </a:cubicBezTo>
                  <a:cubicBezTo>
                    <a:pt x="33736" y="56206"/>
                    <a:pt x="33508" y="56388"/>
                    <a:pt x="33257" y="56571"/>
                  </a:cubicBezTo>
                  <a:cubicBezTo>
                    <a:pt x="33234" y="56560"/>
                    <a:pt x="33205" y="56554"/>
                    <a:pt x="33177" y="56554"/>
                  </a:cubicBezTo>
                  <a:cubicBezTo>
                    <a:pt x="33148" y="56554"/>
                    <a:pt x="33120" y="56560"/>
                    <a:pt x="33097" y="56571"/>
                  </a:cubicBezTo>
                  <a:cubicBezTo>
                    <a:pt x="33040" y="56543"/>
                    <a:pt x="32984" y="56523"/>
                    <a:pt x="32927" y="56523"/>
                  </a:cubicBezTo>
                  <a:cubicBezTo>
                    <a:pt x="32893" y="56523"/>
                    <a:pt x="32858" y="56531"/>
                    <a:pt x="32823" y="56548"/>
                  </a:cubicBezTo>
                  <a:cubicBezTo>
                    <a:pt x="32762" y="56512"/>
                    <a:pt x="32701" y="56488"/>
                    <a:pt x="32636" y="56488"/>
                  </a:cubicBezTo>
                  <a:cubicBezTo>
                    <a:pt x="32580" y="56488"/>
                    <a:pt x="32521" y="56506"/>
                    <a:pt x="32458" y="56548"/>
                  </a:cubicBezTo>
                  <a:lnTo>
                    <a:pt x="29833" y="56548"/>
                  </a:lnTo>
                  <a:cubicBezTo>
                    <a:pt x="29764" y="56137"/>
                    <a:pt x="29696" y="55726"/>
                    <a:pt x="29627" y="55293"/>
                  </a:cubicBezTo>
                  <a:cubicBezTo>
                    <a:pt x="29673" y="54676"/>
                    <a:pt x="29604" y="54037"/>
                    <a:pt x="29536" y="53421"/>
                  </a:cubicBezTo>
                  <a:cubicBezTo>
                    <a:pt x="29468" y="52714"/>
                    <a:pt x="29239" y="52052"/>
                    <a:pt x="29262" y="51321"/>
                  </a:cubicBezTo>
                  <a:lnTo>
                    <a:pt x="29262" y="51321"/>
                  </a:lnTo>
                  <a:cubicBezTo>
                    <a:pt x="29352" y="51385"/>
                    <a:pt x="29442" y="51414"/>
                    <a:pt x="29532" y="51414"/>
                  </a:cubicBezTo>
                  <a:cubicBezTo>
                    <a:pt x="29602" y="51414"/>
                    <a:pt x="29672" y="51397"/>
                    <a:pt x="29741" y="51367"/>
                  </a:cubicBezTo>
                  <a:cubicBezTo>
                    <a:pt x="29787" y="51344"/>
                    <a:pt x="29810" y="51298"/>
                    <a:pt x="29833" y="51276"/>
                  </a:cubicBezTo>
                  <a:lnTo>
                    <a:pt x="29992" y="51276"/>
                  </a:lnTo>
                  <a:lnTo>
                    <a:pt x="30084" y="51298"/>
                  </a:lnTo>
                  <a:lnTo>
                    <a:pt x="30175" y="51253"/>
                  </a:lnTo>
                  <a:close/>
                  <a:moveTo>
                    <a:pt x="34649" y="51321"/>
                  </a:moveTo>
                  <a:cubicBezTo>
                    <a:pt x="35090" y="51518"/>
                    <a:pt x="35536" y="51609"/>
                    <a:pt x="35983" y="51609"/>
                  </a:cubicBezTo>
                  <a:cubicBezTo>
                    <a:pt x="36415" y="51609"/>
                    <a:pt x="36847" y="51524"/>
                    <a:pt x="37274" y="51367"/>
                  </a:cubicBezTo>
                  <a:cubicBezTo>
                    <a:pt x="37319" y="51412"/>
                    <a:pt x="37342" y="51481"/>
                    <a:pt x="37388" y="51527"/>
                  </a:cubicBezTo>
                  <a:cubicBezTo>
                    <a:pt x="37411" y="51549"/>
                    <a:pt x="37456" y="51572"/>
                    <a:pt x="37479" y="51595"/>
                  </a:cubicBezTo>
                  <a:cubicBezTo>
                    <a:pt x="37502" y="52074"/>
                    <a:pt x="37570" y="52531"/>
                    <a:pt x="37890" y="52919"/>
                  </a:cubicBezTo>
                  <a:cubicBezTo>
                    <a:pt x="38164" y="53307"/>
                    <a:pt x="37936" y="53832"/>
                    <a:pt x="38187" y="54243"/>
                  </a:cubicBezTo>
                  <a:cubicBezTo>
                    <a:pt x="38232" y="54562"/>
                    <a:pt x="38095" y="54905"/>
                    <a:pt x="38347" y="55179"/>
                  </a:cubicBezTo>
                  <a:cubicBezTo>
                    <a:pt x="38438" y="55453"/>
                    <a:pt x="38232" y="55818"/>
                    <a:pt x="38529" y="56046"/>
                  </a:cubicBezTo>
                  <a:cubicBezTo>
                    <a:pt x="38575" y="56274"/>
                    <a:pt x="38643" y="56525"/>
                    <a:pt x="38255" y="56525"/>
                  </a:cubicBezTo>
                  <a:cubicBezTo>
                    <a:pt x="37799" y="56525"/>
                    <a:pt x="37319" y="56548"/>
                    <a:pt x="36863" y="56571"/>
                  </a:cubicBezTo>
                  <a:cubicBezTo>
                    <a:pt x="36840" y="56548"/>
                    <a:pt x="36817" y="56548"/>
                    <a:pt x="36794" y="56503"/>
                  </a:cubicBezTo>
                  <a:cubicBezTo>
                    <a:pt x="36666" y="56431"/>
                    <a:pt x="36538" y="56396"/>
                    <a:pt x="36404" y="56396"/>
                  </a:cubicBezTo>
                  <a:cubicBezTo>
                    <a:pt x="36323" y="56396"/>
                    <a:pt x="36241" y="56408"/>
                    <a:pt x="36155" y="56434"/>
                  </a:cubicBezTo>
                  <a:cubicBezTo>
                    <a:pt x="36087" y="56457"/>
                    <a:pt x="36041" y="56503"/>
                    <a:pt x="35996" y="56571"/>
                  </a:cubicBezTo>
                  <a:cubicBezTo>
                    <a:pt x="35899" y="56511"/>
                    <a:pt x="35809" y="56482"/>
                    <a:pt x="35722" y="56482"/>
                  </a:cubicBezTo>
                  <a:cubicBezTo>
                    <a:pt x="35644" y="56482"/>
                    <a:pt x="35569" y="56505"/>
                    <a:pt x="35493" y="56548"/>
                  </a:cubicBezTo>
                  <a:cubicBezTo>
                    <a:pt x="35448" y="56525"/>
                    <a:pt x="35425" y="56480"/>
                    <a:pt x="35379" y="56457"/>
                  </a:cubicBezTo>
                  <a:cubicBezTo>
                    <a:pt x="35231" y="56400"/>
                    <a:pt x="35083" y="56371"/>
                    <a:pt x="34934" y="56371"/>
                  </a:cubicBezTo>
                  <a:cubicBezTo>
                    <a:pt x="34786" y="56371"/>
                    <a:pt x="34637" y="56400"/>
                    <a:pt x="34489" y="56457"/>
                  </a:cubicBezTo>
                  <a:cubicBezTo>
                    <a:pt x="34443" y="56480"/>
                    <a:pt x="34421" y="56503"/>
                    <a:pt x="34398" y="56525"/>
                  </a:cubicBezTo>
                  <a:cubicBezTo>
                    <a:pt x="34329" y="56480"/>
                    <a:pt x="34284" y="56434"/>
                    <a:pt x="34215" y="56388"/>
                  </a:cubicBezTo>
                  <a:cubicBezTo>
                    <a:pt x="34170" y="55909"/>
                    <a:pt x="34215" y="55430"/>
                    <a:pt x="34033" y="54996"/>
                  </a:cubicBezTo>
                  <a:cubicBezTo>
                    <a:pt x="34147" y="54813"/>
                    <a:pt x="34147" y="54631"/>
                    <a:pt x="34033" y="54471"/>
                  </a:cubicBezTo>
                  <a:cubicBezTo>
                    <a:pt x="34010" y="54380"/>
                    <a:pt x="34010" y="54288"/>
                    <a:pt x="34010" y="54197"/>
                  </a:cubicBezTo>
                  <a:cubicBezTo>
                    <a:pt x="34010" y="54015"/>
                    <a:pt x="33987" y="53832"/>
                    <a:pt x="33987" y="53649"/>
                  </a:cubicBezTo>
                  <a:cubicBezTo>
                    <a:pt x="33987" y="53604"/>
                    <a:pt x="33987" y="53535"/>
                    <a:pt x="33964" y="53467"/>
                  </a:cubicBezTo>
                  <a:cubicBezTo>
                    <a:pt x="33987" y="53307"/>
                    <a:pt x="33941" y="53170"/>
                    <a:pt x="33850" y="53033"/>
                  </a:cubicBezTo>
                  <a:cubicBezTo>
                    <a:pt x="33896" y="52987"/>
                    <a:pt x="33896" y="52965"/>
                    <a:pt x="33850" y="52919"/>
                  </a:cubicBezTo>
                  <a:cubicBezTo>
                    <a:pt x="33873" y="52531"/>
                    <a:pt x="33850" y="52143"/>
                    <a:pt x="33667" y="51778"/>
                  </a:cubicBezTo>
                  <a:cubicBezTo>
                    <a:pt x="33690" y="51732"/>
                    <a:pt x="33690" y="51686"/>
                    <a:pt x="33667" y="51664"/>
                  </a:cubicBezTo>
                  <a:cubicBezTo>
                    <a:pt x="33690" y="51618"/>
                    <a:pt x="33690" y="51572"/>
                    <a:pt x="33713" y="51527"/>
                  </a:cubicBezTo>
                  <a:lnTo>
                    <a:pt x="33896" y="51527"/>
                  </a:lnTo>
                  <a:cubicBezTo>
                    <a:pt x="34101" y="51481"/>
                    <a:pt x="34306" y="51481"/>
                    <a:pt x="34512" y="51412"/>
                  </a:cubicBezTo>
                  <a:cubicBezTo>
                    <a:pt x="34558" y="51390"/>
                    <a:pt x="34603" y="51344"/>
                    <a:pt x="34649" y="51321"/>
                  </a:cubicBezTo>
                  <a:close/>
                  <a:moveTo>
                    <a:pt x="41017" y="51321"/>
                  </a:moveTo>
                  <a:cubicBezTo>
                    <a:pt x="41086" y="51390"/>
                    <a:pt x="41177" y="51412"/>
                    <a:pt x="41268" y="51435"/>
                  </a:cubicBezTo>
                  <a:cubicBezTo>
                    <a:pt x="41337" y="52234"/>
                    <a:pt x="41428" y="53033"/>
                    <a:pt x="41679" y="53809"/>
                  </a:cubicBezTo>
                  <a:cubicBezTo>
                    <a:pt x="41679" y="53900"/>
                    <a:pt x="41679" y="53992"/>
                    <a:pt x="41656" y="54083"/>
                  </a:cubicBezTo>
                  <a:cubicBezTo>
                    <a:pt x="41679" y="54174"/>
                    <a:pt x="41702" y="54243"/>
                    <a:pt x="41725" y="54334"/>
                  </a:cubicBezTo>
                  <a:cubicBezTo>
                    <a:pt x="41770" y="54471"/>
                    <a:pt x="41839" y="54585"/>
                    <a:pt x="41907" y="54676"/>
                  </a:cubicBezTo>
                  <a:cubicBezTo>
                    <a:pt x="41953" y="54722"/>
                    <a:pt x="41999" y="54745"/>
                    <a:pt x="42021" y="54768"/>
                  </a:cubicBezTo>
                  <a:cubicBezTo>
                    <a:pt x="41839" y="55087"/>
                    <a:pt x="42044" y="55316"/>
                    <a:pt x="42181" y="55544"/>
                  </a:cubicBezTo>
                  <a:cubicBezTo>
                    <a:pt x="42318" y="55704"/>
                    <a:pt x="42387" y="55863"/>
                    <a:pt x="42432" y="56046"/>
                  </a:cubicBezTo>
                  <a:cubicBezTo>
                    <a:pt x="42432" y="56114"/>
                    <a:pt x="42455" y="56183"/>
                    <a:pt x="42478" y="56251"/>
                  </a:cubicBezTo>
                  <a:cubicBezTo>
                    <a:pt x="42501" y="56343"/>
                    <a:pt x="42501" y="56434"/>
                    <a:pt x="42501" y="56525"/>
                  </a:cubicBezTo>
                  <a:cubicBezTo>
                    <a:pt x="42095" y="56341"/>
                    <a:pt x="41683" y="56256"/>
                    <a:pt x="41267" y="56256"/>
                  </a:cubicBezTo>
                  <a:cubicBezTo>
                    <a:pt x="40911" y="56256"/>
                    <a:pt x="40553" y="56318"/>
                    <a:pt x="40195" y="56434"/>
                  </a:cubicBezTo>
                  <a:cubicBezTo>
                    <a:pt x="40150" y="56480"/>
                    <a:pt x="40104" y="56525"/>
                    <a:pt x="40081" y="56571"/>
                  </a:cubicBezTo>
                  <a:cubicBezTo>
                    <a:pt x="40058" y="56571"/>
                    <a:pt x="40058" y="56548"/>
                    <a:pt x="40058" y="56548"/>
                  </a:cubicBezTo>
                  <a:cubicBezTo>
                    <a:pt x="39973" y="56445"/>
                    <a:pt x="39874" y="56433"/>
                    <a:pt x="39773" y="56433"/>
                  </a:cubicBezTo>
                  <a:cubicBezTo>
                    <a:pt x="39739" y="56433"/>
                    <a:pt x="39705" y="56434"/>
                    <a:pt x="39670" y="56434"/>
                  </a:cubicBezTo>
                  <a:cubicBezTo>
                    <a:pt x="39442" y="56434"/>
                    <a:pt x="39237" y="56434"/>
                    <a:pt x="39008" y="56411"/>
                  </a:cubicBezTo>
                  <a:cubicBezTo>
                    <a:pt x="38986" y="56297"/>
                    <a:pt x="38963" y="56160"/>
                    <a:pt x="38940" y="56023"/>
                  </a:cubicBezTo>
                  <a:cubicBezTo>
                    <a:pt x="39054" y="55589"/>
                    <a:pt x="38894" y="55156"/>
                    <a:pt x="38757" y="54745"/>
                  </a:cubicBezTo>
                  <a:cubicBezTo>
                    <a:pt x="38780" y="54311"/>
                    <a:pt x="38803" y="53878"/>
                    <a:pt x="38575" y="53467"/>
                  </a:cubicBezTo>
                  <a:cubicBezTo>
                    <a:pt x="38506" y="52828"/>
                    <a:pt x="38415" y="52189"/>
                    <a:pt x="38095" y="51595"/>
                  </a:cubicBezTo>
                  <a:cubicBezTo>
                    <a:pt x="38118" y="51595"/>
                    <a:pt x="38141" y="51595"/>
                    <a:pt x="38164" y="51572"/>
                  </a:cubicBezTo>
                  <a:cubicBezTo>
                    <a:pt x="38347" y="51504"/>
                    <a:pt x="38529" y="51458"/>
                    <a:pt x="38735" y="51390"/>
                  </a:cubicBezTo>
                  <a:cubicBezTo>
                    <a:pt x="39032" y="51347"/>
                    <a:pt x="39329" y="51329"/>
                    <a:pt x="39626" y="51329"/>
                  </a:cubicBezTo>
                  <a:cubicBezTo>
                    <a:pt x="39968" y="51329"/>
                    <a:pt x="40310" y="51353"/>
                    <a:pt x="40652" y="51390"/>
                  </a:cubicBezTo>
                  <a:lnTo>
                    <a:pt x="40926" y="51390"/>
                  </a:lnTo>
                  <a:cubicBezTo>
                    <a:pt x="40949" y="51367"/>
                    <a:pt x="40971" y="51344"/>
                    <a:pt x="41017" y="51321"/>
                  </a:cubicBezTo>
                  <a:close/>
                  <a:moveTo>
                    <a:pt x="3173" y="51116"/>
                  </a:moveTo>
                  <a:cubicBezTo>
                    <a:pt x="3949" y="51116"/>
                    <a:pt x="4725" y="51139"/>
                    <a:pt x="5501" y="51161"/>
                  </a:cubicBezTo>
                  <a:cubicBezTo>
                    <a:pt x="5638" y="51549"/>
                    <a:pt x="5478" y="51960"/>
                    <a:pt x="5524" y="52371"/>
                  </a:cubicBezTo>
                  <a:cubicBezTo>
                    <a:pt x="5296" y="52577"/>
                    <a:pt x="5364" y="52850"/>
                    <a:pt x="5364" y="53102"/>
                  </a:cubicBezTo>
                  <a:cubicBezTo>
                    <a:pt x="5341" y="53216"/>
                    <a:pt x="5341" y="53330"/>
                    <a:pt x="5318" y="53444"/>
                  </a:cubicBezTo>
                  <a:cubicBezTo>
                    <a:pt x="5227" y="53558"/>
                    <a:pt x="5159" y="53672"/>
                    <a:pt x="5181" y="53832"/>
                  </a:cubicBezTo>
                  <a:lnTo>
                    <a:pt x="5136" y="54015"/>
                  </a:lnTo>
                  <a:cubicBezTo>
                    <a:pt x="4907" y="54220"/>
                    <a:pt x="4999" y="54494"/>
                    <a:pt x="4976" y="54745"/>
                  </a:cubicBezTo>
                  <a:cubicBezTo>
                    <a:pt x="4816" y="55042"/>
                    <a:pt x="4702" y="55338"/>
                    <a:pt x="4816" y="55658"/>
                  </a:cubicBezTo>
                  <a:cubicBezTo>
                    <a:pt x="4771" y="55726"/>
                    <a:pt x="4771" y="55772"/>
                    <a:pt x="4793" y="55841"/>
                  </a:cubicBezTo>
                  <a:cubicBezTo>
                    <a:pt x="4611" y="55978"/>
                    <a:pt x="4565" y="56160"/>
                    <a:pt x="4588" y="56366"/>
                  </a:cubicBezTo>
                  <a:cubicBezTo>
                    <a:pt x="4372" y="56551"/>
                    <a:pt x="4132" y="56592"/>
                    <a:pt x="3886" y="56592"/>
                  </a:cubicBezTo>
                  <a:cubicBezTo>
                    <a:pt x="3688" y="56592"/>
                    <a:pt x="3486" y="56566"/>
                    <a:pt x="3289" y="56566"/>
                  </a:cubicBezTo>
                  <a:cubicBezTo>
                    <a:pt x="3188" y="56566"/>
                    <a:pt x="3088" y="56573"/>
                    <a:pt x="2990" y="56594"/>
                  </a:cubicBezTo>
                  <a:lnTo>
                    <a:pt x="2830" y="56594"/>
                  </a:lnTo>
                  <a:cubicBezTo>
                    <a:pt x="2808" y="56548"/>
                    <a:pt x="2762" y="56503"/>
                    <a:pt x="2693" y="56480"/>
                  </a:cubicBezTo>
                  <a:cubicBezTo>
                    <a:pt x="2627" y="56453"/>
                    <a:pt x="2560" y="56442"/>
                    <a:pt x="2493" y="56442"/>
                  </a:cubicBezTo>
                  <a:cubicBezTo>
                    <a:pt x="2446" y="56442"/>
                    <a:pt x="2398" y="56447"/>
                    <a:pt x="2351" y="56457"/>
                  </a:cubicBezTo>
                  <a:cubicBezTo>
                    <a:pt x="2192" y="56501"/>
                    <a:pt x="2037" y="56535"/>
                    <a:pt x="1893" y="56535"/>
                  </a:cubicBezTo>
                  <a:cubicBezTo>
                    <a:pt x="1664" y="56535"/>
                    <a:pt x="1464" y="56449"/>
                    <a:pt x="1324" y="56183"/>
                  </a:cubicBezTo>
                  <a:cubicBezTo>
                    <a:pt x="1415" y="56092"/>
                    <a:pt x="1415" y="56000"/>
                    <a:pt x="1370" y="55886"/>
                  </a:cubicBezTo>
                  <a:cubicBezTo>
                    <a:pt x="1507" y="55841"/>
                    <a:pt x="1598" y="55749"/>
                    <a:pt x="1666" y="55635"/>
                  </a:cubicBezTo>
                  <a:cubicBezTo>
                    <a:pt x="1963" y="55065"/>
                    <a:pt x="2305" y="54517"/>
                    <a:pt x="2100" y="53832"/>
                  </a:cubicBezTo>
                  <a:cubicBezTo>
                    <a:pt x="2100" y="53809"/>
                    <a:pt x="2077" y="53809"/>
                    <a:pt x="2077" y="53809"/>
                  </a:cubicBezTo>
                  <a:lnTo>
                    <a:pt x="2123" y="53786"/>
                  </a:lnTo>
                  <a:lnTo>
                    <a:pt x="2100" y="53718"/>
                  </a:lnTo>
                  <a:lnTo>
                    <a:pt x="2168" y="53718"/>
                  </a:lnTo>
                  <a:cubicBezTo>
                    <a:pt x="2420" y="53604"/>
                    <a:pt x="2511" y="53375"/>
                    <a:pt x="2579" y="53147"/>
                  </a:cubicBezTo>
                  <a:cubicBezTo>
                    <a:pt x="2648" y="52919"/>
                    <a:pt x="2693" y="52691"/>
                    <a:pt x="2716" y="52462"/>
                  </a:cubicBezTo>
                  <a:cubicBezTo>
                    <a:pt x="2716" y="52371"/>
                    <a:pt x="2716" y="52303"/>
                    <a:pt x="2671" y="52257"/>
                  </a:cubicBezTo>
                  <a:cubicBezTo>
                    <a:pt x="2648" y="52234"/>
                    <a:pt x="2625" y="52234"/>
                    <a:pt x="2602" y="52234"/>
                  </a:cubicBezTo>
                  <a:cubicBezTo>
                    <a:pt x="2602" y="52234"/>
                    <a:pt x="2602" y="52234"/>
                    <a:pt x="2602" y="52211"/>
                  </a:cubicBezTo>
                  <a:cubicBezTo>
                    <a:pt x="2625" y="52211"/>
                    <a:pt x="2625" y="52234"/>
                    <a:pt x="2648" y="52234"/>
                  </a:cubicBezTo>
                  <a:cubicBezTo>
                    <a:pt x="2625" y="52211"/>
                    <a:pt x="2625" y="52189"/>
                    <a:pt x="2625" y="52189"/>
                  </a:cubicBezTo>
                  <a:cubicBezTo>
                    <a:pt x="2625" y="52166"/>
                    <a:pt x="2625" y="52166"/>
                    <a:pt x="2648" y="52143"/>
                  </a:cubicBezTo>
                  <a:cubicBezTo>
                    <a:pt x="2648" y="52211"/>
                    <a:pt x="2693" y="52257"/>
                    <a:pt x="2762" y="52257"/>
                  </a:cubicBezTo>
                  <a:cubicBezTo>
                    <a:pt x="2830" y="52234"/>
                    <a:pt x="2876" y="52166"/>
                    <a:pt x="2899" y="52120"/>
                  </a:cubicBezTo>
                  <a:cubicBezTo>
                    <a:pt x="2922" y="52006"/>
                    <a:pt x="2899" y="51892"/>
                    <a:pt x="2853" y="51801"/>
                  </a:cubicBezTo>
                  <a:cubicBezTo>
                    <a:pt x="2853" y="51755"/>
                    <a:pt x="2830" y="51732"/>
                    <a:pt x="2808" y="51686"/>
                  </a:cubicBezTo>
                  <a:cubicBezTo>
                    <a:pt x="2876" y="51458"/>
                    <a:pt x="2967" y="51253"/>
                    <a:pt x="3173" y="51116"/>
                  </a:cubicBezTo>
                  <a:close/>
                  <a:moveTo>
                    <a:pt x="19904" y="51298"/>
                  </a:moveTo>
                  <a:cubicBezTo>
                    <a:pt x="19904" y="51298"/>
                    <a:pt x="19904" y="51298"/>
                    <a:pt x="19904" y="51321"/>
                  </a:cubicBezTo>
                  <a:cubicBezTo>
                    <a:pt x="19904" y="51321"/>
                    <a:pt x="19904" y="51321"/>
                    <a:pt x="19904" y="51344"/>
                  </a:cubicBezTo>
                  <a:cubicBezTo>
                    <a:pt x="19904" y="51367"/>
                    <a:pt x="19904" y="51390"/>
                    <a:pt x="19904" y="51412"/>
                  </a:cubicBezTo>
                  <a:cubicBezTo>
                    <a:pt x="19858" y="51572"/>
                    <a:pt x="19858" y="51709"/>
                    <a:pt x="19927" y="51846"/>
                  </a:cubicBezTo>
                  <a:cubicBezTo>
                    <a:pt x="19927" y="51846"/>
                    <a:pt x="19927" y="51846"/>
                    <a:pt x="19949" y="51869"/>
                  </a:cubicBezTo>
                  <a:cubicBezTo>
                    <a:pt x="19835" y="52143"/>
                    <a:pt x="19904" y="52440"/>
                    <a:pt x="19927" y="52714"/>
                  </a:cubicBezTo>
                  <a:cubicBezTo>
                    <a:pt x="19972" y="53992"/>
                    <a:pt x="20018" y="55293"/>
                    <a:pt x="19927" y="56571"/>
                  </a:cubicBezTo>
                  <a:cubicBezTo>
                    <a:pt x="19906" y="56564"/>
                    <a:pt x="19888" y="56562"/>
                    <a:pt x="19872" y="56562"/>
                  </a:cubicBezTo>
                  <a:cubicBezTo>
                    <a:pt x="19831" y="56562"/>
                    <a:pt x="19799" y="56578"/>
                    <a:pt x="19767" y="56594"/>
                  </a:cubicBezTo>
                  <a:cubicBezTo>
                    <a:pt x="19744" y="56582"/>
                    <a:pt x="19727" y="56577"/>
                    <a:pt x="19710" y="56577"/>
                  </a:cubicBezTo>
                  <a:cubicBezTo>
                    <a:pt x="19693" y="56577"/>
                    <a:pt x="19675" y="56582"/>
                    <a:pt x="19653" y="56594"/>
                  </a:cubicBezTo>
                  <a:cubicBezTo>
                    <a:pt x="19630" y="56548"/>
                    <a:pt x="19584" y="56503"/>
                    <a:pt x="19516" y="56457"/>
                  </a:cubicBezTo>
                  <a:cubicBezTo>
                    <a:pt x="19302" y="56374"/>
                    <a:pt x="19089" y="56334"/>
                    <a:pt x="18872" y="56334"/>
                  </a:cubicBezTo>
                  <a:cubicBezTo>
                    <a:pt x="18672" y="56334"/>
                    <a:pt x="18469" y="56368"/>
                    <a:pt x="18260" y="56434"/>
                  </a:cubicBezTo>
                  <a:cubicBezTo>
                    <a:pt x="18192" y="56480"/>
                    <a:pt x="18123" y="56525"/>
                    <a:pt x="18078" y="56594"/>
                  </a:cubicBezTo>
                  <a:lnTo>
                    <a:pt x="15202" y="56594"/>
                  </a:lnTo>
                  <a:lnTo>
                    <a:pt x="15202" y="56571"/>
                  </a:lnTo>
                  <a:cubicBezTo>
                    <a:pt x="15179" y="56525"/>
                    <a:pt x="15179" y="56457"/>
                    <a:pt x="15179" y="56411"/>
                  </a:cubicBezTo>
                  <a:cubicBezTo>
                    <a:pt x="15225" y="56274"/>
                    <a:pt x="15225" y="56137"/>
                    <a:pt x="15133" y="56023"/>
                  </a:cubicBezTo>
                  <a:cubicBezTo>
                    <a:pt x="15316" y="55544"/>
                    <a:pt x="15156" y="55042"/>
                    <a:pt x="15202" y="54562"/>
                  </a:cubicBezTo>
                  <a:cubicBezTo>
                    <a:pt x="15202" y="54448"/>
                    <a:pt x="15202" y="54334"/>
                    <a:pt x="15202" y="54197"/>
                  </a:cubicBezTo>
                  <a:cubicBezTo>
                    <a:pt x="15202" y="53900"/>
                    <a:pt x="15202" y="53581"/>
                    <a:pt x="15179" y="53284"/>
                  </a:cubicBezTo>
                  <a:cubicBezTo>
                    <a:pt x="15247" y="53102"/>
                    <a:pt x="15270" y="52919"/>
                    <a:pt x="15202" y="52736"/>
                  </a:cubicBezTo>
                  <a:cubicBezTo>
                    <a:pt x="15202" y="52417"/>
                    <a:pt x="15293" y="52097"/>
                    <a:pt x="15042" y="51801"/>
                  </a:cubicBezTo>
                  <a:lnTo>
                    <a:pt x="15065" y="51801"/>
                  </a:lnTo>
                  <a:cubicBezTo>
                    <a:pt x="15065" y="51709"/>
                    <a:pt x="15065" y="51618"/>
                    <a:pt x="15065" y="51527"/>
                  </a:cubicBezTo>
                  <a:cubicBezTo>
                    <a:pt x="16617" y="51527"/>
                    <a:pt x="18169" y="51527"/>
                    <a:pt x="19721" y="51435"/>
                  </a:cubicBezTo>
                  <a:cubicBezTo>
                    <a:pt x="19790" y="51412"/>
                    <a:pt x="19858" y="51367"/>
                    <a:pt x="19904" y="51298"/>
                  </a:cubicBezTo>
                  <a:close/>
                  <a:moveTo>
                    <a:pt x="24469" y="51344"/>
                  </a:moveTo>
                  <a:cubicBezTo>
                    <a:pt x="24172" y="51778"/>
                    <a:pt x="24286" y="52211"/>
                    <a:pt x="24332" y="52668"/>
                  </a:cubicBezTo>
                  <a:cubicBezTo>
                    <a:pt x="24286" y="52805"/>
                    <a:pt x="24514" y="52873"/>
                    <a:pt x="24537" y="52987"/>
                  </a:cubicBezTo>
                  <a:cubicBezTo>
                    <a:pt x="24537" y="52987"/>
                    <a:pt x="24537" y="53010"/>
                    <a:pt x="24537" y="53010"/>
                  </a:cubicBezTo>
                  <a:cubicBezTo>
                    <a:pt x="24537" y="53056"/>
                    <a:pt x="24514" y="53102"/>
                    <a:pt x="24423" y="53147"/>
                  </a:cubicBezTo>
                  <a:cubicBezTo>
                    <a:pt x="24400" y="53261"/>
                    <a:pt x="24400" y="53375"/>
                    <a:pt x="24469" y="53467"/>
                  </a:cubicBezTo>
                  <a:cubicBezTo>
                    <a:pt x="24537" y="53421"/>
                    <a:pt x="24583" y="53421"/>
                    <a:pt x="24629" y="53421"/>
                  </a:cubicBezTo>
                  <a:cubicBezTo>
                    <a:pt x="24606" y="53444"/>
                    <a:pt x="24583" y="53444"/>
                    <a:pt x="24560" y="53467"/>
                  </a:cubicBezTo>
                  <a:cubicBezTo>
                    <a:pt x="24446" y="54015"/>
                    <a:pt x="24514" y="54562"/>
                    <a:pt x="24514" y="55110"/>
                  </a:cubicBezTo>
                  <a:cubicBezTo>
                    <a:pt x="24560" y="55065"/>
                    <a:pt x="24606" y="55065"/>
                    <a:pt x="24629" y="55065"/>
                  </a:cubicBezTo>
                  <a:cubicBezTo>
                    <a:pt x="24606" y="55065"/>
                    <a:pt x="24560" y="55087"/>
                    <a:pt x="24514" y="55110"/>
                  </a:cubicBezTo>
                  <a:cubicBezTo>
                    <a:pt x="24492" y="55589"/>
                    <a:pt x="24469" y="56069"/>
                    <a:pt x="24446" y="56525"/>
                  </a:cubicBezTo>
                  <a:cubicBezTo>
                    <a:pt x="24400" y="56525"/>
                    <a:pt x="24377" y="56548"/>
                    <a:pt x="24332" y="56571"/>
                  </a:cubicBezTo>
                  <a:cubicBezTo>
                    <a:pt x="23305" y="56594"/>
                    <a:pt x="22255" y="56594"/>
                    <a:pt x="21228" y="56594"/>
                  </a:cubicBezTo>
                  <a:cubicBezTo>
                    <a:pt x="21159" y="56617"/>
                    <a:pt x="21113" y="56617"/>
                    <a:pt x="21045" y="56617"/>
                  </a:cubicBezTo>
                  <a:cubicBezTo>
                    <a:pt x="20976" y="56594"/>
                    <a:pt x="20908" y="56594"/>
                    <a:pt x="20840" y="56571"/>
                  </a:cubicBezTo>
                  <a:cubicBezTo>
                    <a:pt x="20862" y="56525"/>
                    <a:pt x="20885" y="56457"/>
                    <a:pt x="20908" y="56388"/>
                  </a:cubicBezTo>
                  <a:cubicBezTo>
                    <a:pt x="20976" y="55544"/>
                    <a:pt x="20976" y="54699"/>
                    <a:pt x="20840" y="53878"/>
                  </a:cubicBezTo>
                  <a:cubicBezTo>
                    <a:pt x="20748" y="53102"/>
                    <a:pt x="20908" y="52280"/>
                    <a:pt x="20634" y="51549"/>
                  </a:cubicBezTo>
                  <a:cubicBezTo>
                    <a:pt x="20657" y="51504"/>
                    <a:pt x="20703" y="51481"/>
                    <a:pt x="20748" y="51458"/>
                  </a:cubicBezTo>
                  <a:cubicBezTo>
                    <a:pt x="21381" y="51517"/>
                    <a:pt x="22007" y="51575"/>
                    <a:pt x="22633" y="51575"/>
                  </a:cubicBezTo>
                  <a:cubicBezTo>
                    <a:pt x="23228" y="51575"/>
                    <a:pt x="23823" y="51522"/>
                    <a:pt x="24423" y="51367"/>
                  </a:cubicBezTo>
                  <a:cubicBezTo>
                    <a:pt x="24423" y="51367"/>
                    <a:pt x="24446" y="51344"/>
                    <a:pt x="24446" y="51344"/>
                  </a:cubicBezTo>
                  <a:close/>
                  <a:moveTo>
                    <a:pt x="27915" y="51116"/>
                  </a:moveTo>
                  <a:cubicBezTo>
                    <a:pt x="28024" y="51224"/>
                    <a:pt x="28140" y="51252"/>
                    <a:pt x="28260" y="51252"/>
                  </a:cubicBezTo>
                  <a:cubicBezTo>
                    <a:pt x="28342" y="51252"/>
                    <a:pt x="28425" y="51239"/>
                    <a:pt x="28509" y="51230"/>
                  </a:cubicBezTo>
                  <a:cubicBezTo>
                    <a:pt x="28577" y="51253"/>
                    <a:pt x="28623" y="51276"/>
                    <a:pt x="28691" y="51298"/>
                  </a:cubicBezTo>
                  <a:cubicBezTo>
                    <a:pt x="28806" y="51435"/>
                    <a:pt x="28874" y="51595"/>
                    <a:pt x="28897" y="51778"/>
                  </a:cubicBezTo>
                  <a:cubicBezTo>
                    <a:pt x="29057" y="53330"/>
                    <a:pt x="29125" y="54859"/>
                    <a:pt x="29034" y="56411"/>
                  </a:cubicBezTo>
                  <a:cubicBezTo>
                    <a:pt x="29001" y="56405"/>
                    <a:pt x="28968" y="56400"/>
                    <a:pt x="28936" y="56400"/>
                  </a:cubicBezTo>
                  <a:cubicBezTo>
                    <a:pt x="28857" y="56400"/>
                    <a:pt x="28786" y="56428"/>
                    <a:pt x="28737" y="56525"/>
                  </a:cubicBezTo>
                  <a:cubicBezTo>
                    <a:pt x="28539" y="56586"/>
                    <a:pt x="28331" y="56586"/>
                    <a:pt x="28120" y="56586"/>
                  </a:cubicBezTo>
                  <a:cubicBezTo>
                    <a:pt x="28014" y="56586"/>
                    <a:pt x="27908" y="56586"/>
                    <a:pt x="27801" y="56594"/>
                  </a:cubicBezTo>
                  <a:cubicBezTo>
                    <a:pt x="27299" y="56571"/>
                    <a:pt x="26797" y="56548"/>
                    <a:pt x="26295" y="56525"/>
                  </a:cubicBezTo>
                  <a:cubicBezTo>
                    <a:pt x="26195" y="56437"/>
                    <a:pt x="26090" y="56391"/>
                    <a:pt x="25982" y="56391"/>
                  </a:cubicBezTo>
                  <a:cubicBezTo>
                    <a:pt x="25868" y="56391"/>
                    <a:pt x="25750" y="56442"/>
                    <a:pt x="25633" y="56548"/>
                  </a:cubicBezTo>
                  <a:lnTo>
                    <a:pt x="25633" y="56617"/>
                  </a:lnTo>
                  <a:cubicBezTo>
                    <a:pt x="25496" y="56571"/>
                    <a:pt x="25359" y="56548"/>
                    <a:pt x="25222" y="56525"/>
                  </a:cubicBezTo>
                  <a:cubicBezTo>
                    <a:pt x="25199" y="56457"/>
                    <a:pt x="25154" y="56434"/>
                    <a:pt x="25085" y="56411"/>
                  </a:cubicBezTo>
                  <a:cubicBezTo>
                    <a:pt x="24994" y="56046"/>
                    <a:pt x="24994" y="55681"/>
                    <a:pt x="25062" y="55293"/>
                  </a:cubicBezTo>
                  <a:cubicBezTo>
                    <a:pt x="25062" y="54745"/>
                    <a:pt x="25039" y="54197"/>
                    <a:pt x="25039" y="53649"/>
                  </a:cubicBezTo>
                  <a:cubicBezTo>
                    <a:pt x="25108" y="52942"/>
                    <a:pt x="24994" y="52211"/>
                    <a:pt x="24948" y="51504"/>
                  </a:cubicBezTo>
                  <a:lnTo>
                    <a:pt x="25017" y="51504"/>
                  </a:lnTo>
                  <a:cubicBezTo>
                    <a:pt x="25125" y="51504"/>
                    <a:pt x="25233" y="51511"/>
                    <a:pt x="25339" y="51511"/>
                  </a:cubicBezTo>
                  <a:cubicBezTo>
                    <a:pt x="25568" y="51511"/>
                    <a:pt x="25788" y="51479"/>
                    <a:pt x="25975" y="51276"/>
                  </a:cubicBezTo>
                  <a:cubicBezTo>
                    <a:pt x="25998" y="51253"/>
                    <a:pt x="25998" y="51253"/>
                    <a:pt x="25998" y="51230"/>
                  </a:cubicBezTo>
                  <a:cubicBezTo>
                    <a:pt x="26067" y="51298"/>
                    <a:pt x="26112" y="51344"/>
                    <a:pt x="26158" y="51435"/>
                  </a:cubicBezTo>
                  <a:cubicBezTo>
                    <a:pt x="26425" y="51491"/>
                    <a:pt x="26698" y="51547"/>
                    <a:pt x="26968" y="51547"/>
                  </a:cubicBezTo>
                  <a:cubicBezTo>
                    <a:pt x="27252" y="51547"/>
                    <a:pt x="27532" y="51485"/>
                    <a:pt x="27801" y="51298"/>
                  </a:cubicBezTo>
                  <a:cubicBezTo>
                    <a:pt x="27824" y="51230"/>
                    <a:pt x="27824" y="51184"/>
                    <a:pt x="27801" y="51116"/>
                  </a:cubicBezTo>
                  <a:lnTo>
                    <a:pt x="27801" y="51116"/>
                  </a:lnTo>
                  <a:lnTo>
                    <a:pt x="27847" y="51139"/>
                  </a:lnTo>
                  <a:lnTo>
                    <a:pt x="27915" y="51116"/>
                  </a:lnTo>
                  <a:close/>
                  <a:moveTo>
                    <a:pt x="13170" y="51116"/>
                  </a:moveTo>
                  <a:cubicBezTo>
                    <a:pt x="13170" y="51184"/>
                    <a:pt x="13170" y="51230"/>
                    <a:pt x="13216" y="51321"/>
                  </a:cubicBezTo>
                  <a:cubicBezTo>
                    <a:pt x="13453" y="51496"/>
                    <a:pt x="13711" y="51527"/>
                    <a:pt x="13974" y="51527"/>
                  </a:cubicBezTo>
                  <a:cubicBezTo>
                    <a:pt x="14121" y="51527"/>
                    <a:pt x="14270" y="51518"/>
                    <a:pt x="14418" y="51518"/>
                  </a:cubicBezTo>
                  <a:cubicBezTo>
                    <a:pt x="14489" y="51518"/>
                    <a:pt x="14560" y="51520"/>
                    <a:pt x="14631" y="51527"/>
                  </a:cubicBezTo>
                  <a:cubicBezTo>
                    <a:pt x="14631" y="51869"/>
                    <a:pt x="14631" y="52234"/>
                    <a:pt x="14677" y="52554"/>
                  </a:cubicBezTo>
                  <a:cubicBezTo>
                    <a:pt x="14814" y="53307"/>
                    <a:pt x="14448" y="54060"/>
                    <a:pt x="14791" y="54791"/>
                  </a:cubicBezTo>
                  <a:cubicBezTo>
                    <a:pt x="14608" y="55361"/>
                    <a:pt x="14700" y="55978"/>
                    <a:pt x="14654" y="56571"/>
                  </a:cubicBezTo>
                  <a:cubicBezTo>
                    <a:pt x="13513" y="56594"/>
                    <a:pt x="12371" y="56617"/>
                    <a:pt x="11230" y="56639"/>
                  </a:cubicBezTo>
                  <a:lnTo>
                    <a:pt x="11093" y="56639"/>
                  </a:lnTo>
                  <a:cubicBezTo>
                    <a:pt x="11005" y="56602"/>
                    <a:pt x="10917" y="56585"/>
                    <a:pt x="10833" y="56585"/>
                  </a:cubicBezTo>
                  <a:cubicBezTo>
                    <a:pt x="10764" y="56585"/>
                    <a:pt x="10698" y="56596"/>
                    <a:pt x="10637" y="56617"/>
                  </a:cubicBezTo>
                  <a:cubicBezTo>
                    <a:pt x="10294" y="56548"/>
                    <a:pt x="10294" y="56343"/>
                    <a:pt x="10271" y="55658"/>
                  </a:cubicBezTo>
                  <a:cubicBezTo>
                    <a:pt x="10271" y="55544"/>
                    <a:pt x="10271" y="55430"/>
                    <a:pt x="10294" y="55293"/>
                  </a:cubicBezTo>
                  <a:cubicBezTo>
                    <a:pt x="10363" y="55065"/>
                    <a:pt x="10363" y="54813"/>
                    <a:pt x="10271" y="54562"/>
                  </a:cubicBezTo>
                  <a:cubicBezTo>
                    <a:pt x="10340" y="54494"/>
                    <a:pt x="10386" y="54425"/>
                    <a:pt x="10431" y="54334"/>
                  </a:cubicBezTo>
                  <a:cubicBezTo>
                    <a:pt x="10522" y="54288"/>
                    <a:pt x="10568" y="54220"/>
                    <a:pt x="10591" y="54152"/>
                  </a:cubicBezTo>
                  <a:cubicBezTo>
                    <a:pt x="10591" y="53535"/>
                    <a:pt x="10659" y="52919"/>
                    <a:pt x="10522" y="52303"/>
                  </a:cubicBezTo>
                  <a:cubicBezTo>
                    <a:pt x="10500" y="52280"/>
                    <a:pt x="10477" y="52234"/>
                    <a:pt x="10431" y="52211"/>
                  </a:cubicBezTo>
                  <a:cubicBezTo>
                    <a:pt x="10386" y="52143"/>
                    <a:pt x="10317" y="52074"/>
                    <a:pt x="10271" y="52006"/>
                  </a:cubicBezTo>
                  <a:cubicBezTo>
                    <a:pt x="10249" y="52006"/>
                    <a:pt x="10226" y="51983"/>
                    <a:pt x="10226" y="51960"/>
                  </a:cubicBezTo>
                  <a:cubicBezTo>
                    <a:pt x="10226" y="51937"/>
                    <a:pt x="10226" y="51937"/>
                    <a:pt x="10226" y="51937"/>
                  </a:cubicBezTo>
                  <a:cubicBezTo>
                    <a:pt x="10226" y="51960"/>
                    <a:pt x="10249" y="51983"/>
                    <a:pt x="10271" y="52006"/>
                  </a:cubicBezTo>
                  <a:cubicBezTo>
                    <a:pt x="10271" y="51960"/>
                    <a:pt x="10271" y="51892"/>
                    <a:pt x="10249" y="51823"/>
                  </a:cubicBezTo>
                  <a:cubicBezTo>
                    <a:pt x="10249" y="51709"/>
                    <a:pt x="10249" y="51595"/>
                    <a:pt x="10249" y="51458"/>
                  </a:cubicBezTo>
                  <a:cubicBezTo>
                    <a:pt x="10271" y="51435"/>
                    <a:pt x="10294" y="51412"/>
                    <a:pt x="10294" y="51390"/>
                  </a:cubicBezTo>
                  <a:lnTo>
                    <a:pt x="10340" y="51390"/>
                  </a:lnTo>
                  <a:cubicBezTo>
                    <a:pt x="10659" y="51321"/>
                    <a:pt x="11002" y="51321"/>
                    <a:pt x="11344" y="51321"/>
                  </a:cubicBezTo>
                  <a:lnTo>
                    <a:pt x="11595" y="51321"/>
                  </a:lnTo>
                  <a:cubicBezTo>
                    <a:pt x="11732" y="51298"/>
                    <a:pt x="11892" y="51276"/>
                    <a:pt x="12052" y="51253"/>
                  </a:cubicBezTo>
                  <a:cubicBezTo>
                    <a:pt x="12189" y="51253"/>
                    <a:pt x="12303" y="51253"/>
                    <a:pt x="12417" y="51230"/>
                  </a:cubicBezTo>
                  <a:cubicBezTo>
                    <a:pt x="12508" y="51230"/>
                    <a:pt x="12600" y="51253"/>
                    <a:pt x="12668" y="51276"/>
                  </a:cubicBezTo>
                  <a:cubicBezTo>
                    <a:pt x="12851" y="51276"/>
                    <a:pt x="13010" y="51253"/>
                    <a:pt x="13147" y="51116"/>
                  </a:cubicBezTo>
                  <a:close/>
                  <a:moveTo>
                    <a:pt x="43117" y="51276"/>
                  </a:moveTo>
                  <a:cubicBezTo>
                    <a:pt x="43140" y="51276"/>
                    <a:pt x="43163" y="51298"/>
                    <a:pt x="43186" y="51321"/>
                  </a:cubicBezTo>
                  <a:cubicBezTo>
                    <a:pt x="43254" y="51344"/>
                    <a:pt x="43345" y="51367"/>
                    <a:pt x="43437" y="51390"/>
                  </a:cubicBezTo>
                  <a:cubicBezTo>
                    <a:pt x="43642" y="51390"/>
                    <a:pt x="43870" y="51435"/>
                    <a:pt x="44076" y="51481"/>
                  </a:cubicBezTo>
                  <a:cubicBezTo>
                    <a:pt x="44175" y="51489"/>
                    <a:pt x="44271" y="51496"/>
                    <a:pt x="44365" y="51496"/>
                  </a:cubicBezTo>
                  <a:cubicBezTo>
                    <a:pt x="44552" y="51496"/>
                    <a:pt x="44730" y="51466"/>
                    <a:pt x="44897" y="51344"/>
                  </a:cubicBezTo>
                  <a:lnTo>
                    <a:pt x="44897" y="51344"/>
                  </a:lnTo>
                  <a:cubicBezTo>
                    <a:pt x="44875" y="51390"/>
                    <a:pt x="44875" y="51435"/>
                    <a:pt x="44875" y="51481"/>
                  </a:cubicBezTo>
                  <a:cubicBezTo>
                    <a:pt x="45012" y="52052"/>
                    <a:pt x="45194" y="52599"/>
                    <a:pt x="45514" y="53124"/>
                  </a:cubicBezTo>
                  <a:cubicBezTo>
                    <a:pt x="45559" y="53147"/>
                    <a:pt x="45605" y="53147"/>
                    <a:pt x="45651" y="53147"/>
                  </a:cubicBezTo>
                  <a:cubicBezTo>
                    <a:pt x="45377" y="53558"/>
                    <a:pt x="45582" y="53900"/>
                    <a:pt x="45902" y="54197"/>
                  </a:cubicBezTo>
                  <a:cubicBezTo>
                    <a:pt x="45947" y="54220"/>
                    <a:pt x="46016" y="54266"/>
                    <a:pt x="46084" y="54266"/>
                  </a:cubicBezTo>
                  <a:cubicBezTo>
                    <a:pt x="46084" y="54334"/>
                    <a:pt x="46107" y="54403"/>
                    <a:pt x="46130" y="54471"/>
                  </a:cubicBezTo>
                  <a:cubicBezTo>
                    <a:pt x="46130" y="54471"/>
                    <a:pt x="46130" y="54471"/>
                    <a:pt x="46130" y="54494"/>
                  </a:cubicBezTo>
                  <a:cubicBezTo>
                    <a:pt x="46153" y="54540"/>
                    <a:pt x="46198" y="54608"/>
                    <a:pt x="46221" y="54676"/>
                  </a:cubicBezTo>
                  <a:cubicBezTo>
                    <a:pt x="46221" y="54745"/>
                    <a:pt x="46244" y="54836"/>
                    <a:pt x="46244" y="54905"/>
                  </a:cubicBezTo>
                  <a:cubicBezTo>
                    <a:pt x="46244" y="55019"/>
                    <a:pt x="46221" y="55133"/>
                    <a:pt x="46221" y="55247"/>
                  </a:cubicBezTo>
                  <a:cubicBezTo>
                    <a:pt x="46290" y="55612"/>
                    <a:pt x="46267" y="56046"/>
                    <a:pt x="46723" y="56229"/>
                  </a:cubicBezTo>
                  <a:cubicBezTo>
                    <a:pt x="46746" y="56229"/>
                    <a:pt x="46769" y="56206"/>
                    <a:pt x="46792" y="56206"/>
                  </a:cubicBezTo>
                  <a:cubicBezTo>
                    <a:pt x="46792" y="56206"/>
                    <a:pt x="46792" y="56229"/>
                    <a:pt x="46792" y="56229"/>
                  </a:cubicBezTo>
                  <a:cubicBezTo>
                    <a:pt x="46769" y="56251"/>
                    <a:pt x="46769" y="56297"/>
                    <a:pt x="46769" y="56320"/>
                  </a:cubicBezTo>
                  <a:cubicBezTo>
                    <a:pt x="46769" y="56434"/>
                    <a:pt x="46769" y="56525"/>
                    <a:pt x="46792" y="56639"/>
                  </a:cubicBezTo>
                  <a:cubicBezTo>
                    <a:pt x="46792" y="56662"/>
                    <a:pt x="46769" y="56662"/>
                    <a:pt x="46769" y="56685"/>
                  </a:cubicBezTo>
                  <a:cubicBezTo>
                    <a:pt x="46723" y="56685"/>
                    <a:pt x="46678" y="56662"/>
                    <a:pt x="46632" y="56639"/>
                  </a:cubicBezTo>
                  <a:cubicBezTo>
                    <a:pt x="46564" y="56617"/>
                    <a:pt x="46472" y="56617"/>
                    <a:pt x="46404" y="56594"/>
                  </a:cubicBezTo>
                  <a:cubicBezTo>
                    <a:pt x="46290" y="56594"/>
                    <a:pt x="46198" y="56594"/>
                    <a:pt x="46084" y="56617"/>
                  </a:cubicBezTo>
                  <a:cubicBezTo>
                    <a:pt x="45941" y="56590"/>
                    <a:pt x="45798" y="56580"/>
                    <a:pt x="45653" y="56580"/>
                  </a:cubicBezTo>
                  <a:cubicBezTo>
                    <a:pt x="45429" y="56580"/>
                    <a:pt x="45202" y="56603"/>
                    <a:pt x="44966" y="56617"/>
                  </a:cubicBezTo>
                  <a:cubicBezTo>
                    <a:pt x="44966" y="56594"/>
                    <a:pt x="44966" y="56594"/>
                    <a:pt x="44943" y="56571"/>
                  </a:cubicBezTo>
                  <a:cubicBezTo>
                    <a:pt x="44875" y="56525"/>
                    <a:pt x="44806" y="56480"/>
                    <a:pt x="44738" y="56457"/>
                  </a:cubicBezTo>
                  <a:cubicBezTo>
                    <a:pt x="44591" y="56408"/>
                    <a:pt x="44451" y="56385"/>
                    <a:pt x="44310" y="56385"/>
                  </a:cubicBezTo>
                  <a:cubicBezTo>
                    <a:pt x="44188" y="56385"/>
                    <a:pt x="44066" y="56402"/>
                    <a:pt x="43939" y="56434"/>
                  </a:cubicBezTo>
                  <a:cubicBezTo>
                    <a:pt x="43870" y="56480"/>
                    <a:pt x="43802" y="56525"/>
                    <a:pt x="43733" y="56571"/>
                  </a:cubicBezTo>
                  <a:lnTo>
                    <a:pt x="43505" y="56571"/>
                  </a:lnTo>
                  <a:cubicBezTo>
                    <a:pt x="43414" y="56571"/>
                    <a:pt x="43300" y="56571"/>
                    <a:pt x="43208" y="56548"/>
                  </a:cubicBezTo>
                  <a:cubicBezTo>
                    <a:pt x="43094" y="56366"/>
                    <a:pt x="43163" y="56114"/>
                    <a:pt x="42980" y="55932"/>
                  </a:cubicBezTo>
                  <a:cubicBezTo>
                    <a:pt x="43003" y="55886"/>
                    <a:pt x="42980" y="55863"/>
                    <a:pt x="42934" y="55841"/>
                  </a:cubicBezTo>
                  <a:cubicBezTo>
                    <a:pt x="42912" y="55681"/>
                    <a:pt x="42912" y="55521"/>
                    <a:pt x="42797" y="55407"/>
                  </a:cubicBezTo>
                  <a:cubicBezTo>
                    <a:pt x="42820" y="55201"/>
                    <a:pt x="42752" y="55065"/>
                    <a:pt x="42592" y="54928"/>
                  </a:cubicBezTo>
                  <a:cubicBezTo>
                    <a:pt x="42592" y="54882"/>
                    <a:pt x="42569" y="54813"/>
                    <a:pt x="42569" y="54745"/>
                  </a:cubicBezTo>
                  <a:cubicBezTo>
                    <a:pt x="42569" y="54654"/>
                    <a:pt x="42546" y="54562"/>
                    <a:pt x="42455" y="54540"/>
                  </a:cubicBezTo>
                  <a:cubicBezTo>
                    <a:pt x="42455" y="54562"/>
                    <a:pt x="42455" y="54585"/>
                    <a:pt x="42455" y="54608"/>
                  </a:cubicBezTo>
                  <a:cubicBezTo>
                    <a:pt x="42455" y="54585"/>
                    <a:pt x="42432" y="54562"/>
                    <a:pt x="42455" y="54540"/>
                  </a:cubicBezTo>
                  <a:cubicBezTo>
                    <a:pt x="42387" y="54403"/>
                    <a:pt x="42318" y="54266"/>
                    <a:pt x="42250" y="54152"/>
                  </a:cubicBezTo>
                  <a:cubicBezTo>
                    <a:pt x="42272" y="54106"/>
                    <a:pt x="42250" y="54060"/>
                    <a:pt x="42227" y="54015"/>
                  </a:cubicBezTo>
                  <a:lnTo>
                    <a:pt x="42204" y="53535"/>
                  </a:lnTo>
                  <a:cubicBezTo>
                    <a:pt x="42136" y="53512"/>
                    <a:pt x="42090" y="53490"/>
                    <a:pt x="42044" y="53467"/>
                  </a:cubicBezTo>
                  <a:cubicBezTo>
                    <a:pt x="41999" y="53330"/>
                    <a:pt x="41930" y="53193"/>
                    <a:pt x="41930" y="53056"/>
                  </a:cubicBezTo>
                  <a:cubicBezTo>
                    <a:pt x="41884" y="52462"/>
                    <a:pt x="41474" y="51937"/>
                    <a:pt x="41725" y="51321"/>
                  </a:cubicBezTo>
                  <a:cubicBezTo>
                    <a:pt x="41884" y="51298"/>
                    <a:pt x="42067" y="51276"/>
                    <a:pt x="42227" y="51276"/>
                  </a:cubicBezTo>
                  <a:close/>
                  <a:moveTo>
                    <a:pt x="7464" y="51230"/>
                  </a:moveTo>
                  <a:cubicBezTo>
                    <a:pt x="7532" y="51276"/>
                    <a:pt x="7601" y="51298"/>
                    <a:pt x="7692" y="51298"/>
                  </a:cubicBezTo>
                  <a:cubicBezTo>
                    <a:pt x="7852" y="51321"/>
                    <a:pt x="8035" y="51344"/>
                    <a:pt x="8194" y="51344"/>
                  </a:cubicBezTo>
                  <a:cubicBezTo>
                    <a:pt x="8507" y="51344"/>
                    <a:pt x="8820" y="51329"/>
                    <a:pt x="9133" y="51329"/>
                  </a:cubicBezTo>
                  <a:cubicBezTo>
                    <a:pt x="9368" y="51329"/>
                    <a:pt x="9603" y="51337"/>
                    <a:pt x="9838" y="51367"/>
                  </a:cubicBezTo>
                  <a:cubicBezTo>
                    <a:pt x="9906" y="51458"/>
                    <a:pt x="9929" y="51595"/>
                    <a:pt x="9952" y="51869"/>
                  </a:cubicBezTo>
                  <a:cubicBezTo>
                    <a:pt x="10066" y="52645"/>
                    <a:pt x="9746" y="53421"/>
                    <a:pt x="9929" y="54197"/>
                  </a:cubicBezTo>
                  <a:cubicBezTo>
                    <a:pt x="9883" y="54243"/>
                    <a:pt x="9883" y="54311"/>
                    <a:pt x="9906" y="54357"/>
                  </a:cubicBezTo>
                  <a:cubicBezTo>
                    <a:pt x="9609" y="55065"/>
                    <a:pt x="9815" y="55841"/>
                    <a:pt x="9724" y="56571"/>
                  </a:cubicBezTo>
                  <a:cubicBezTo>
                    <a:pt x="9655" y="56617"/>
                    <a:pt x="9564" y="56639"/>
                    <a:pt x="9495" y="56662"/>
                  </a:cubicBezTo>
                  <a:cubicBezTo>
                    <a:pt x="9404" y="56617"/>
                    <a:pt x="9336" y="56594"/>
                    <a:pt x="9244" y="56594"/>
                  </a:cubicBezTo>
                  <a:cubicBezTo>
                    <a:pt x="9214" y="56590"/>
                    <a:pt x="9184" y="56588"/>
                    <a:pt x="9155" y="56588"/>
                  </a:cubicBezTo>
                  <a:cubicBezTo>
                    <a:pt x="9009" y="56588"/>
                    <a:pt x="8879" y="56636"/>
                    <a:pt x="8765" y="56731"/>
                  </a:cubicBezTo>
                  <a:cubicBezTo>
                    <a:pt x="8480" y="56697"/>
                    <a:pt x="8189" y="56679"/>
                    <a:pt x="7898" y="56679"/>
                  </a:cubicBezTo>
                  <a:cubicBezTo>
                    <a:pt x="7607" y="56679"/>
                    <a:pt x="7316" y="56697"/>
                    <a:pt x="7030" y="56731"/>
                  </a:cubicBezTo>
                  <a:cubicBezTo>
                    <a:pt x="6784" y="56507"/>
                    <a:pt x="6522" y="56437"/>
                    <a:pt x="6251" y="56437"/>
                  </a:cubicBezTo>
                  <a:cubicBezTo>
                    <a:pt x="5969" y="56437"/>
                    <a:pt x="5678" y="56513"/>
                    <a:pt x="5387" y="56571"/>
                  </a:cubicBezTo>
                  <a:cubicBezTo>
                    <a:pt x="5410" y="56411"/>
                    <a:pt x="5364" y="56274"/>
                    <a:pt x="5273" y="56137"/>
                  </a:cubicBezTo>
                  <a:cubicBezTo>
                    <a:pt x="5273" y="56092"/>
                    <a:pt x="5296" y="56046"/>
                    <a:pt x="5318" y="55978"/>
                  </a:cubicBezTo>
                  <a:cubicBezTo>
                    <a:pt x="5387" y="55841"/>
                    <a:pt x="5455" y="55726"/>
                    <a:pt x="5478" y="55567"/>
                  </a:cubicBezTo>
                  <a:cubicBezTo>
                    <a:pt x="5524" y="55384"/>
                    <a:pt x="5547" y="55224"/>
                    <a:pt x="5547" y="55042"/>
                  </a:cubicBezTo>
                  <a:cubicBezTo>
                    <a:pt x="5547" y="54928"/>
                    <a:pt x="5547" y="54813"/>
                    <a:pt x="5547" y="54722"/>
                  </a:cubicBezTo>
                  <a:cubicBezTo>
                    <a:pt x="5547" y="54608"/>
                    <a:pt x="5592" y="54517"/>
                    <a:pt x="5615" y="54403"/>
                  </a:cubicBezTo>
                  <a:cubicBezTo>
                    <a:pt x="5638" y="54357"/>
                    <a:pt x="5638" y="54288"/>
                    <a:pt x="5638" y="54243"/>
                  </a:cubicBezTo>
                  <a:cubicBezTo>
                    <a:pt x="5684" y="54129"/>
                    <a:pt x="5706" y="54015"/>
                    <a:pt x="5706" y="53878"/>
                  </a:cubicBezTo>
                  <a:cubicBezTo>
                    <a:pt x="5775" y="53809"/>
                    <a:pt x="5820" y="53741"/>
                    <a:pt x="5866" y="53649"/>
                  </a:cubicBezTo>
                  <a:cubicBezTo>
                    <a:pt x="6026" y="53353"/>
                    <a:pt x="6117" y="53010"/>
                    <a:pt x="6072" y="52645"/>
                  </a:cubicBezTo>
                  <a:cubicBezTo>
                    <a:pt x="6049" y="52577"/>
                    <a:pt x="6026" y="52508"/>
                    <a:pt x="6003" y="52440"/>
                  </a:cubicBezTo>
                  <a:cubicBezTo>
                    <a:pt x="6391" y="51937"/>
                    <a:pt x="6848" y="51481"/>
                    <a:pt x="7464" y="51230"/>
                  </a:cubicBezTo>
                  <a:close/>
                  <a:moveTo>
                    <a:pt x="18123" y="56731"/>
                  </a:moveTo>
                  <a:cubicBezTo>
                    <a:pt x="18123" y="56731"/>
                    <a:pt x="18146" y="56754"/>
                    <a:pt x="18146" y="56754"/>
                  </a:cubicBezTo>
                  <a:lnTo>
                    <a:pt x="18123" y="56754"/>
                  </a:lnTo>
                  <a:lnTo>
                    <a:pt x="18123" y="56731"/>
                  </a:lnTo>
                  <a:close/>
                  <a:moveTo>
                    <a:pt x="4268" y="57849"/>
                  </a:moveTo>
                  <a:cubicBezTo>
                    <a:pt x="4268" y="57849"/>
                    <a:pt x="4246" y="57872"/>
                    <a:pt x="4246" y="57872"/>
                  </a:cubicBezTo>
                  <a:cubicBezTo>
                    <a:pt x="4246" y="57872"/>
                    <a:pt x="4246" y="57872"/>
                    <a:pt x="4246" y="57849"/>
                  </a:cubicBezTo>
                  <a:close/>
                  <a:moveTo>
                    <a:pt x="40698" y="84007"/>
                  </a:moveTo>
                  <a:cubicBezTo>
                    <a:pt x="40652" y="84053"/>
                    <a:pt x="40629" y="84075"/>
                    <a:pt x="40583" y="84144"/>
                  </a:cubicBezTo>
                  <a:cubicBezTo>
                    <a:pt x="40583" y="84121"/>
                    <a:pt x="40583" y="84098"/>
                    <a:pt x="40561" y="84075"/>
                  </a:cubicBezTo>
                  <a:cubicBezTo>
                    <a:pt x="40606" y="84030"/>
                    <a:pt x="40652" y="84007"/>
                    <a:pt x="40698" y="84007"/>
                  </a:cubicBezTo>
                  <a:close/>
                  <a:moveTo>
                    <a:pt x="42592" y="57119"/>
                  </a:moveTo>
                  <a:lnTo>
                    <a:pt x="43322" y="57142"/>
                  </a:lnTo>
                  <a:cubicBezTo>
                    <a:pt x="43345" y="57164"/>
                    <a:pt x="43368" y="57187"/>
                    <a:pt x="43414" y="57187"/>
                  </a:cubicBezTo>
                  <a:cubicBezTo>
                    <a:pt x="43368" y="57301"/>
                    <a:pt x="43322" y="57416"/>
                    <a:pt x="43300" y="57552"/>
                  </a:cubicBezTo>
                  <a:cubicBezTo>
                    <a:pt x="43277" y="58146"/>
                    <a:pt x="42934" y="58739"/>
                    <a:pt x="43208" y="59310"/>
                  </a:cubicBezTo>
                  <a:cubicBezTo>
                    <a:pt x="43186" y="59401"/>
                    <a:pt x="43163" y="59493"/>
                    <a:pt x="43117" y="59584"/>
                  </a:cubicBezTo>
                  <a:cubicBezTo>
                    <a:pt x="42706" y="60702"/>
                    <a:pt x="42775" y="61866"/>
                    <a:pt x="42797" y="63008"/>
                  </a:cubicBezTo>
                  <a:cubicBezTo>
                    <a:pt x="42820" y="63282"/>
                    <a:pt x="43163" y="63396"/>
                    <a:pt x="43163" y="63692"/>
                  </a:cubicBezTo>
                  <a:cubicBezTo>
                    <a:pt x="43084" y="63566"/>
                    <a:pt x="43005" y="63472"/>
                    <a:pt x="42903" y="63472"/>
                  </a:cubicBezTo>
                  <a:cubicBezTo>
                    <a:pt x="42857" y="63472"/>
                    <a:pt x="42808" y="63491"/>
                    <a:pt x="42752" y="63533"/>
                  </a:cubicBezTo>
                  <a:cubicBezTo>
                    <a:pt x="42432" y="63944"/>
                    <a:pt x="42546" y="64423"/>
                    <a:pt x="42546" y="64879"/>
                  </a:cubicBezTo>
                  <a:cubicBezTo>
                    <a:pt x="42546" y="64948"/>
                    <a:pt x="42569" y="65039"/>
                    <a:pt x="42592" y="65108"/>
                  </a:cubicBezTo>
                  <a:cubicBezTo>
                    <a:pt x="42113" y="65610"/>
                    <a:pt x="42295" y="66317"/>
                    <a:pt x="42204" y="66934"/>
                  </a:cubicBezTo>
                  <a:cubicBezTo>
                    <a:pt x="42204" y="67048"/>
                    <a:pt x="42250" y="67139"/>
                    <a:pt x="42318" y="67230"/>
                  </a:cubicBezTo>
                  <a:cubicBezTo>
                    <a:pt x="42295" y="67276"/>
                    <a:pt x="42295" y="67299"/>
                    <a:pt x="42295" y="67345"/>
                  </a:cubicBezTo>
                  <a:cubicBezTo>
                    <a:pt x="42295" y="67550"/>
                    <a:pt x="42318" y="67755"/>
                    <a:pt x="42272" y="67961"/>
                  </a:cubicBezTo>
                  <a:cubicBezTo>
                    <a:pt x="42250" y="68029"/>
                    <a:pt x="42227" y="68098"/>
                    <a:pt x="42227" y="68189"/>
                  </a:cubicBezTo>
                  <a:cubicBezTo>
                    <a:pt x="42227" y="68280"/>
                    <a:pt x="42250" y="68372"/>
                    <a:pt x="42250" y="68440"/>
                  </a:cubicBezTo>
                  <a:cubicBezTo>
                    <a:pt x="42227" y="68646"/>
                    <a:pt x="42227" y="68828"/>
                    <a:pt x="42227" y="69011"/>
                  </a:cubicBezTo>
                  <a:cubicBezTo>
                    <a:pt x="42204" y="69125"/>
                    <a:pt x="42158" y="69239"/>
                    <a:pt x="42090" y="69353"/>
                  </a:cubicBezTo>
                  <a:cubicBezTo>
                    <a:pt x="42067" y="69444"/>
                    <a:pt x="42044" y="69513"/>
                    <a:pt x="42044" y="69604"/>
                  </a:cubicBezTo>
                  <a:cubicBezTo>
                    <a:pt x="42044" y="70061"/>
                    <a:pt x="42136" y="70517"/>
                    <a:pt x="41793" y="70905"/>
                  </a:cubicBezTo>
                  <a:cubicBezTo>
                    <a:pt x="41565" y="71727"/>
                    <a:pt x="41474" y="72571"/>
                    <a:pt x="41542" y="73416"/>
                  </a:cubicBezTo>
                  <a:cubicBezTo>
                    <a:pt x="41595" y="73522"/>
                    <a:pt x="41656" y="73597"/>
                    <a:pt x="41728" y="73597"/>
                  </a:cubicBezTo>
                  <a:cubicBezTo>
                    <a:pt x="41781" y="73597"/>
                    <a:pt x="41840" y="73558"/>
                    <a:pt x="41907" y="73462"/>
                  </a:cubicBezTo>
                  <a:lnTo>
                    <a:pt x="41907" y="73462"/>
                  </a:lnTo>
                  <a:cubicBezTo>
                    <a:pt x="41907" y="73713"/>
                    <a:pt x="41679" y="73599"/>
                    <a:pt x="41565" y="73667"/>
                  </a:cubicBezTo>
                  <a:cubicBezTo>
                    <a:pt x="41200" y="74215"/>
                    <a:pt x="41131" y="74786"/>
                    <a:pt x="41474" y="75356"/>
                  </a:cubicBezTo>
                  <a:cubicBezTo>
                    <a:pt x="41451" y="75402"/>
                    <a:pt x="41405" y="75447"/>
                    <a:pt x="41382" y="75470"/>
                  </a:cubicBezTo>
                  <a:cubicBezTo>
                    <a:pt x="41314" y="75653"/>
                    <a:pt x="41291" y="75836"/>
                    <a:pt x="41314" y="75995"/>
                  </a:cubicBezTo>
                  <a:cubicBezTo>
                    <a:pt x="41314" y="76269"/>
                    <a:pt x="41337" y="76566"/>
                    <a:pt x="41314" y="76840"/>
                  </a:cubicBezTo>
                  <a:cubicBezTo>
                    <a:pt x="41131" y="76977"/>
                    <a:pt x="41200" y="77205"/>
                    <a:pt x="41131" y="77388"/>
                  </a:cubicBezTo>
                  <a:cubicBezTo>
                    <a:pt x="41177" y="77662"/>
                    <a:pt x="41154" y="77958"/>
                    <a:pt x="41131" y="78232"/>
                  </a:cubicBezTo>
                  <a:cubicBezTo>
                    <a:pt x="41086" y="78369"/>
                    <a:pt x="41040" y="78506"/>
                    <a:pt x="40994" y="78666"/>
                  </a:cubicBezTo>
                  <a:cubicBezTo>
                    <a:pt x="40971" y="78734"/>
                    <a:pt x="40949" y="78826"/>
                    <a:pt x="40926" y="78917"/>
                  </a:cubicBezTo>
                  <a:cubicBezTo>
                    <a:pt x="40903" y="79191"/>
                    <a:pt x="40812" y="79465"/>
                    <a:pt x="40743" y="79739"/>
                  </a:cubicBezTo>
                  <a:cubicBezTo>
                    <a:pt x="40561" y="80834"/>
                    <a:pt x="40218" y="81930"/>
                    <a:pt x="40378" y="83071"/>
                  </a:cubicBezTo>
                  <a:cubicBezTo>
                    <a:pt x="40446" y="83277"/>
                    <a:pt x="40424" y="83505"/>
                    <a:pt x="40424" y="83733"/>
                  </a:cubicBezTo>
                  <a:cubicBezTo>
                    <a:pt x="40401" y="83893"/>
                    <a:pt x="40401" y="84053"/>
                    <a:pt x="40401" y="84235"/>
                  </a:cubicBezTo>
                  <a:cubicBezTo>
                    <a:pt x="40378" y="84258"/>
                    <a:pt x="40355" y="84281"/>
                    <a:pt x="40332" y="84304"/>
                  </a:cubicBezTo>
                  <a:cubicBezTo>
                    <a:pt x="40332" y="84372"/>
                    <a:pt x="40310" y="84441"/>
                    <a:pt x="40332" y="84509"/>
                  </a:cubicBezTo>
                  <a:cubicBezTo>
                    <a:pt x="40355" y="84578"/>
                    <a:pt x="40355" y="84669"/>
                    <a:pt x="40355" y="84760"/>
                  </a:cubicBezTo>
                  <a:cubicBezTo>
                    <a:pt x="40218" y="84943"/>
                    <a:pt x="40287" y="85217"/>
                    <a:pt x="40173" y="85422"/>
                  </a:cubicBezTo>
                  <a:cubicBezTo>
                    <a:pt x="40173" y="85468"/>
                    <a:pt x="40195" y="85536"/>
                    <a:pt x="40195" y="85582"/>
                  </a:cubicBezTo>
                  <a:cubicBezTo>
                    <a:pt x="40173" y="85650"/>
                    <a:pt x="40150" y="85742"/>
                    <a:pt x="40127" y="85833"/>
                  </a:cubicBezTo>
                  <a:cubicBezTo>
                    <a:pt x="40127" y="85901"/>
                    <a:pt x="40104" y="85970"/>
                    <a:pt x="40104" y="86061"/>
                  </a:cubicBezTo>
                  <a:cubicBezTo>
                    <a:pt x="40127" y="86198"/>
                    <a:pt x="40127" y="86335"/>
                    <a:pt x="40104" y="86495"/>
                  </a:cubicBezTo>
                  <a:cubicBezTo>
                    <a:pt x="40081" y="86563"/>
                    <a:pt x="40058" y="86632"/>
                    <a:pt x="40058" y="86700"/>
                  </a:cubicBezTo>
                  <a:cubicBezTo>
                    <a:pt x="40013" y="86906"/>
                    <a:pt x="40036" y="87134"/>
                    <a:pt x="39990" y="87339"/>
                  </a:cubicBezTo>
                  <a:cubicBezTo>
                    <a:pt x="39967" y="87454"/>
                    <a:pt x="39921" y="87545"/>
                    <a:pt x="39899" y="87659"/>
                  </a:cubicBezTo>
                  <a:cubicBezTo>
                    <a:pt x="39853" y="87819"/>
                    <a:pt x="39853" y="87956"/>
                    <a:pt x="39876" y="88115"/>
                  </a:cubicBezTo>
                  <a:cubicBezTo>
                    <a:pt x="39876" y="88184"/>
                    <a:pt x="39899" y="88275"/>
                    <a:pt x="39921" y="88344"/>
                  </a:cubicBezTo>
                  <a:cubicBezTo>
                    <a:pt x="39921" y="88367"/>
                    <a:pt x="39921" y="88367"/>
                    <a:pt x="39921" y="88389"/>
                  </a:cubicBezTo>
                  <a:cubicBezTo>
                    <a:pt x="39739" y="88549"/>
                    <a:pt x="39648" y="88755"/>
                    <a:pt x="39625" y="89006"/>
                  </a:cubicBezTo>
                  <a:cubicBezTo>
                    <a:pt x="39625" y="89257"/>
                    <a:pt x="39625" y="89508"/>
                    <a:pt x="39762" y="89713"/>
                  </a:cubicBezTo>
                  <a:cubicBezTo>
                    <a:pt x="39739" y="89782"/>
                    <a:pt x="39739" y="89873"/>
                    <a:pt x="39739" y="89942"/>
                  </a:cubicBezTo>
                  <a:cubicBezTo>
                    <a:pt x="39876" y="90375"/>
                    <a:pt x="39602" y="90718"/>
                    <a:pt x="39465" y="91083"/>
                  </a:cubicBezTo>
                  <a:cubicBezTo>
                    <a:pt x="39305" y="91790"/>
                    <a:pt x="39054" y="92498"/>
                    <a:pt x="39282" y="93251"/>
                  </a:cubicBezTo>
                  <a:cubicBezTo>
                    <a:pt x="39442" y="94119"/>
                    <a:pt x="39008" y="94940"/>
                    <a:pt x="39100" y="95808"/>
                  </a:cubicBezTo>
                  <a:lnTo>
                    <a:pt x="39100" y="95853"/>
                  </a:lnTo>
                  <a:cubicBezTo>
                    <a:pt x="39054" y="95853"/>
                    <a:pt x="38986" y="95853"/>
                    <a:pt x="38872" y="95876"/>
                  </a:cubicBezTo>
                  <a:cubicBezTo>
                    <a:pt x="38483" y="96606"/>
                    <a:pt x="38803" y="97451"/>
                    <a:pt x="38575" y="98204"/>
                  </a:cubicBezTo>
                  <a:cubicBezTo>
                    <a:pt x="38506" y="98661"/>
                    <a:pt x="38438" y="99140"/>
                    <a:pt x="38643" y="99574"/>
                  </a:cubicBezTo>
                  <a:cubicBezTo>
                    <a:pt x="38689" y="99619"/>
                    <a:pt x="38712" y="99642"/>
                    <a:pt x="38757" y="99665"/>
                  </a:cubicBezTo>
                  <a:cubicBezTo>
                    <a:pt x="38392" y="99893"/>
                    <a:pt x="38392" y="100213"/>
                    <a:pt x="38575" y="100532"/>
                  </a:cubicBezTo>
                  <a:cubicBezTo>
                    <a:pt x="38529" y="100555"/>
                    <a:pt x="38483" y="100578"/>
                    <a:pt x="38461" y="100624"/>
                  </a:cubicBezTo>
                  <a:cubicBezTo>
                    <a:pt x="38301" y="100920"/>
                    <a:pt x="38187" y="101217"/>
                    <a:pt x="38278" y="101560"/>
                  </a:cubicBezTo>
                  <a:cubicBezTo>
                    <a:pt x="38483" y="101765"/>
                    <a:pt x="38392" y="101948"/>
                    <a:pt x="38232" y="102107"/>
                  </a:cubicBezTo>
                  <a:cubicBezTo>
                    <a:pt x="38095" y="102358"/>
                    <a:pt x="37959" y="102610"/>
                    <a:pt x="38141" y="102861"/>
                  </a:cubicBezTo>
                  <a:cubicBezTo>
                    <a:pt x="38141" y="102929"/>
                    <a:pt x="38118" y="102998"/>
                    <a:pt x="38118" y="103066"/>
                  </a:cubicBezTo>
                  <a:cubicBezTo>
                    <a:pt x="38187" y="103203"/>
                    <a:pt x="38164" y="103317"/>
                    <a:pt x="38095" y="103431"/>
                  </a:cubicBezTo>
                  <a:cubicBezTo>
                    <a:pt x="38050" y="103568"/>
                    <a:pt x="38050" y="103705"/>
                    <a:pt x="38118" y="103842"/>
                  </a:cubicBezTo>
                  <a:cubicBezTo>
                    <a:pt x="38324" y="103956"/>
                    <a:pt x="38141" y="104048"/>
                    <a:pt x="38118" y="104139"/>
                  </a:cubicBezTo>
                  <a:cubicBezTo>
                    <a:pt x="38073" y="104253"/>
                    <a:pt x="38095" y="104367"/>
                    <a:pt x="38141" y="104481"/>
                  </a:cubicBezTo>
                  <a:cubicBezTo>
                    <a:pt x="38164" y="104504"/>
                    <a:pt x="38164" y="104527"/>
                    <a:pt x="38187" y="104550"/>
                  </a:cubicBezTo>
                  <a:cubicBezTo>
                    <a:pt x="38141" y="104550"/>
                    <a:pt x="38050" y="104573"/>
                    <a:pt x="37959" y="104641"/>
                  </a:cubicBezTo>
                  <a:cubicBezTo>
                    <a:pt x="37707" y="105166"/>
                    <a:pt x="37685" y="105668"/>
                    <a:pt x="37981" y="106193"/>
                  </a:cubicBezTo>
                  <a:cubicBezTo>
                    <a:pt x="37959" y="106182"/>
                    <a:pt x="37930" y="106176"/>
                    <a:pt x="37901" y="106176"/>
                  </a:cubicBezTo>
                  <a:cubicBezTo>
                    <a:pt x="37873" y="106176"/>
                    <a:pt x="37844" y="106182"/>
                    <a:pt x="37822" y="106193"/>
                  </a:cubicBezTo>
                  <a:cubicBezTo>
                    <a:pt x="37753" y="106262"/>
                    <a:pt x="37707" y="106330"/>
                    <a:pt x="37685" y="106421"/>
                  </a:cubicBezTo>
                  <a:cubicBezTo>
                    <a:pt x="37570" y="106832"/>
                    <a:pt x="37639" y="107266"/>
                    <a:pt x="37570" y="107700"/>
                  </a:cubicBezTo>
                  <a:cubicBezTo>
                    <a:pt x="37570" y="107905"/>
                    <a:pt x="37434" y="107973"/>
                    <a:pt x="37297" y="108065"/>
                  </a:cubicBezTo>
                  <a:cubicBezTo>
                    <a:pt x="36999" y="108050"/>
                    <a:pt x="36703" y="108045"/>
                    <a:pt x="36407" y="108045"/>
                  </a:cubicBezTo>
                  <a:cubicBezTo>
                    <a:pt x="35794" y="108045"/>
                    <a:pt x="35185" y="108067"/>
                    <a:pt x="34577" y="108067"/>
                  </a:cubicBezTo>
                  <a:cubicBezTo>
                    <a:pt x="34152" y="108067"/>
                    <a:pt x="33727" y="108056"/>
                    <a:pt x="33302" y="108019"/>
                  </a:cubicBezTo>
                  <a:cubicBezTo>
                    <a:pt x="33201" y="107932"/>
                    <a:pt x="33081" y="107901"/>
                    <a:pt x="32961" y="107901"/>
                  </a:cubicBezTo>
                  <a:cubicBezTo>
                    <a:pt x="32891" y="107901"/>
                    <a:pt x="32821" y="107911"/>
                    <a:pt x="32754" y="107928"/>
                  </a:cubicBezTo>
                  <a:cubicBezTo>
                    <a:pt x="32709" y="107951"/>
                    <a:pt x="32686" y="107973"/>
                    <a:pt x="32640" y="107996"/>
                  </a:cubicBezTo>
                  <a:cubicBezTo>
                    <a:pt x="32617" y="107973"/>
                    <a:pt x="32595" y="107951"/>
                    <a:pt x="32572" y="107928"/>
                  </a:cubicBezTo>
                  <a:cubicBezTo>
                    <a:pt x="32491" y="107912"/>
                    <a:pt x="32410" y="107896"/>
                    <a:pt x="32330" y="107896"/>
                  </a:cubicBezTo>
                  <a:cubicBezTo>
                    <a:pt x="32296" y="107896"/>
                    <a:pt x="32263" y="107898"/>
                    <a:pt x="32229" y="107905"/>
                  </a:cubicBezTo>
                  <a:cubicBezTo>
                    <a:pt x="32161" y="107905"/>
                    <a:pt x="32070" y="107928"/>
                    <a:pt x="32001" y="107951"/>
                  </a:cubicBezTo>
                  <a:cubicBezTo>
                    <a:pt x="31978" y="107973"/>
                    <a:pt x="31955" y="107996"/>
                    <a:pt x="31910" y="108019"/>
                  </a:cubicBezTo>
                  <a:cubicBezTo>
                    <a:pt x="31887" y="108042"/>
                    <a:pt x="31864" y="108088"/>
                    <a:pt x="31841" y="108110"/>
                  </a:cubicBezTo>
                  <a:cubicBezTo>
                    <a:pt x="31819" y="108110"/>
                    <a:pt x="31796" y="108088"/>
                    <a:pt x="31750" y="108088"/>
                  </a:cubicBezTo>
                  <a:lnTo>
                    <a:pt x="31682" y="108088"/>
                  </a:lnTo>
                  <a:cubicBezTo>
                    <a:pt x="31522" y="108247"/>
                    <a:pt x="31271" y="108133"/>
                    <a:pt x="31088" y="108225"/>
                  </a:cubicBezTo>
                  <a:cubicBezTo>
                    <a:pt x="31088" y="108225"/>
                    <a:pt x="31088" y="108225"/>
                    <a:pt x="31088" y="108247"/>
                  </a:cubicBezTo>
                  <a:cubicBezTo>
                    <a:pt x="31042" y="108202"/>
                    <a:pt x="30997" y="108156"/>
                    <a:pt x="30974" y="108110"/>
                  </a:cubicBezTo>
                  <a:cubicBezTo>
                    <a:pt x="30887" y="108084"/>
                    <a:pt x="30804" y="108068"/>
                    <a:pt x="30724" y="108068"/>
                  </a:cubicBezTo>
                  <a:cubicBezTo>
                    <a:pt x="30593" y="108068"/>
                    <a:pt x="30471" y="108111"/>
                    <a:pt x="30358" y="108225"/>
                  </a:cubicBezTo>
                  <a:cubicBezTo>
                    <a:pt x="30335" y="108202"/>
                    <a:pt x="30312" y="108179"/>
                    <a:pt x="30289" y="108133"/>
                  </a:cubicBezTo>
                  <a:cubicBezTo>
                    <a:pt x="30004" y="108031"/>
                    <a:pt x="29713" y="107973"/>
                    <a:pt x="29422" y="107973"/>
                  </a:cubicBezTo>
                  <a:cubicBezTo>
                    <a:pt x="29131" y="107973"/>
                    <a:pt x="28840" y="108031"/>
                    <a:pt x="28554" y="108156"/>
                  </a:cubicBezTo>
                  <a:cubicBezTo>
                    <a:pt x="28532" y="108202"/>
                    <a:pt x="28509" y="108225"/>
                    <a:pt x="28486" y="108247"/>
                  </a:cubicBezTo>
                  <a:lnTo>
                    <a:pt x="28395" y="108247"/>
                  </a:lnTo>
                  <a:cubicBezTo>
                    <a:pt x="28303" y="108133"/>
                    <a:pt x="28189" y="108065"/>
                    <a:pt x="28052" y="108042"/>
                  </a:cubicBezTo>
                  <a:cubicBezTo>
                    <a:pt x="27783" y="108010"/>
                    <a:pt x="27509" y="107988"/>
                    <a:pt x="27237" y="107988"/>
                  </a:cubicBezTo>
                  <a:cubicBezTo>
                    <a:pt x="26932" y="107988"/>
                    <a:pt x="26630" y="108015"/>
                    <a:pt x="26340" y="108088"/>
                  </a:cubicBezTo>
                  <a:cubicBezTo>
                    <a:pt x="26249" y="108110"/>
                    <a:pt x="26181" y="108179"/>
                    <a:pt x="26135" y="108247"/>
                  </a:cubicBezTo>
                  <a:cubicBezTo>
                    <a:pt x="26065" y="108178"/>
                    <a:pt x="25996" y="108148"/>
                    <a:pt x="25916" y="108148"/>
                  </a:cubicBezTo>
                  <a:cubicBezTo>
                    <a:pt x="25891" y="108148"/>
                    <a:pt x="25865" y="108151"/>
                    <a:pt x="25838" y="108156"/>
                  </a:cubicBezTo>
                  <a:cubicBezTo>
                    <a:pt x="25770" y="108179"/>
                    <a:pt x="25724" y="108202"/>
                    <a:pt x="25679" y="108247"/>
                  </a:cubicBezTo>
                  <a:lnTo>
                    <a:pt x="24880" y="108247"/>
                  </a:lnTo>
                  <a:cubicBezTo>
                    <a:pt x="24638" y="108187"/>
                    <a:pt x="24400" y="108166"/>
                    <a:pt x="24163" y="108166"/>
                  </a:cubicBezTo>
                  <a:cubicBezTo>
                    <a:pt x="23864" y="108166"/>
                    <a:pt x="23565" y="108199"/>
                    <a:pt x="23259" y="108225"/>
                  </a:cubicBezTo>
                  <a:cubicBezTo>
                    <a:pt x="23213" y="108225"/>
                    <a:pt x="23191" y="108247"/>
                    <a:pt x="23168" y="108247"/>
                  </a:cubicBezTo>
                  <a:lnTo>
                    <a:pt x="21981" y="108247"/>
                  </a:lnTo>
                  <a:cubicBezTo>
                    <a:pt x="21752" y="108178"/>
                    <a:pt x="21515" y="108152"/>
                    <a:pt x="21273" y="108152"/>
                  </a:cubicBezTo>
                  <a:cubicBezTo>
                    <a:pt x="20959" y="108152"/>
                    <a:pt x="20637" y="108196"/>
                    <a:pt x="20315" y="108247"/>
                  </a:cubicBezTo>
                  <a:lnTo>
                    <a:pt x="19402" y="108247"/>
                  </a:lnTo>
                  <a:cubicBezTo>
                    <a:pt x="19310" y="108270"/>
                    <a:pt x="19196" y="108270"/>
                    <a:pt x="19105" y="108339"/>
                  </a:cubicBezTo>
                  <a:lnTo>
                    <a:pt x="18968" y="108339"/>
                  </a:lnTo>
                  <a:cubicBezTo>
                    <a:pt x="18945" y="108339"/>
                    <a:pt x="18922" y="108339"/>
                    <a:pt x="18899" y="108362"/>
                  </a:cubicBezTo>
                  <a:cubicBezTo>
                    <a:pt x="18851" y="108342"/>
                    <a:pt x="18799" y="108335"/>
                    <a:pt x="18746" y="108335"/>
                  </a:cubicBezTo>
                  <a:cubicBezTo>
                    <a:pt x="18674" y="108335"/>
                    <a:pt x="18600" y="108348"/>
                    <a:pt x="18534" y="108362"/>
                  </a:cubicBezTo>
                  <a:cubicBezTo>
                    <a:pt x="18489" y="108339"/>
                    <a:pt x="18420" y="108339"/>
                    <a:pt x="18352" y="108316"/>
                  </a:cubicBezTo>
                  <a:cubicBezTo>
                    <a:pt x="18283" y="108293"/>
                    <a:pt x="18215" y="108293"/>
                    <a:pt x="18146" y="108293"/>
                  </a:cubicBezTo>
                  <a:cubicBezTo>
                    <a:pt x="17964" y="108339"/>
                    <a:pt x="17758" y="108293"/>
                    <a:pt x="17576" y="108407"/>
                  </a:cubicBezTo>
                  <a:lnTo>
                    <a:pt x="17576" y="108430"/>
                  </a:lnTo>
                  <a:cubicBezTo>
                    <a:pt x="17028" y="108430"/>
                    <a:pt x="16480" y="108430"/>
                    <a:pt x="15932" y="108407"/>
                  </a:cubicBezTo>
                  <a:cubicBezTo>
                    <a:pt x="15845" y="108353"/>
                    <a:pt x="15758" y="108324"/>
                    <a:pt x="15671" y="108324"/>
                  </a:cubicBezTo>
                  <a:cubicBezTo>
                    <a:pt x="15575" y="108324"/>
                    <a:pt x="15480" y="108358"/>
                    <a:pt x="15384" y="108430"/>
                  </a:cubicBezTo>
                  <a:cubicBezTo>
                    <a:pt x="15026" y="108396"/>
                    <a:pt x="14668" y="108384"/>
                    <a:pt x="14309" y="108384"/>
                  </a:cubicBezTo>
                  <a:cubicBezTo>
                    <a:pt x="13573" y="108384"/>
                    <a:pt x="12835" y="108433"/>
                    <a:pt x="12089" y="108433"/>
                  </a:cubicBezTo>
                  <a:cubicBezTo>
                    <a:pt x="11993" y="108433"/>
                    <a:pt x="11897" y="108432"/>
                    <a:pt x="11801" y="108430"/>
                  </a:cubicBezTo>
                  <a:cubicBezTo>
                    <a:pt x="11755" y="108384"/>
                    <a:pt x="11709" y="108316"/>
                    <a:pt x="11618" y="108270"/>
                  </a:cubicBezTo>
                  <a:cubicBezTo>
                    <a:pt x="11299" y="108019"/>
                    <a:pt x="10888" y="108042"/>
                    <a:pt x="10500" y="107996"/>
                  </a:cubicBezTo>
                  <a:cubicBezTo>
                    <a:pt x="10500" y="107996"/>
                    <a:pt x="10477" y="107973"/>
                    <a:pt x="10454" y="107973"/>
                  </a:cubicBezTo>
                  <a:cubicBezTo>
                    <a:pt x="10477" y="107882"/>
                    <a:pt x="10500" y="107768"/>
                    <a:pt x="10500" y="107654"/>
                  </a:cubicBezTo>
                  <a:cubicBezTo>
                    <a:pt x="10500" y="107312"/>
                    <a:pt x="10545" y="106969"/>
                    <a:pt x="10386" y="106650"/>
                  </a:cubicBezTo>
                  <a:cubicBezTo>
                    <a:pt x="10363" y="106650"/>
                    <a:pt x="10340" y="106627"/>
                    <a:pt x="10340" y="106627"/>
                  </a:cubicBezTo>
                  <a:cubicBezTo>
                    <a:pt x="10340" y="106604"/>
                    <a:pt x="10340" y="106581"/>
                    <a:pt x="10340" y="106558"/>
                  </a:cubicBezTo>
                  <a:cubicBezTo>
                    <a:pt x="10340" y="106056"/>
                    <a:pt x="10386" y="105554"/>
                    <a:pt x="10271" y="105052"/>
                  </a:cubicBezTo>
                  <a:cubicBezTo>
                    <a:pt x="10203" y="104869"/>
                    <a:pt x="10112" y="104687"/>
                    <a:pt x="9929" y="104595"/>
                  </a:cubicBezTo>
                  <a:cubicBezTo>
                    <a:pt x="9975" y="104573"/>
                    <a:pt x="9998" y="104527"/>
                    <a:pt x="10043" y="104458"/>
                  </a:cubicBezTo>
                  <a:cubicBezTo>
                    <a:pt x="10340" y="103523"/>
                    <a:pt x="9929" y="102632"/>
                    <a:pt x="9929" y="101719"/>
                  </a:cubicBezTo>
                  <a:cubicBezTo>
                    <a:pt x="9769" y="101286"/>
                    <a:pt x="9838" y="100829"/>
                    <a:pt x="9746" y="100395"/>
                  </a:cubicBezTo>
                  <a:cubicBezTo>
                    <a:pt x="9541" y="99848"/>
                    <a:pt x="9769" y="99231"/>
                    <a:pt x="9358" y="98729"/>
                  </a:cubicBezTo>
                  <a:lnTo>
                    <a:pt x="9199" y="98729"/>
                  </a:lnTo>
                  <a:cubicBezTo>
                    <a:pt x="9221" y="98706"/>
                    <a:pt x="9221" y="98706"/>
                    <a:pt x="9221" y="98706"/>
                  </a:cubicBezTo>
                  <a:cubicBezTo>
                    <a:pt x="9336" y="98524"/>
                    <a:pt x="9336" y="98364"/>
                    <a:pt x="9176" y="98204"/>
                  </a:cubicBezTo>
                  <a:cubicBezTo>
                    <a:pt x="9221" y="98181"/>
                    <a:pt x="9244" y="98136"/>
                    <a:pt x="9290" y="98113"/>
                  </a:cubicBezTo>
                  <a:cubicBezTo>
                    <a:pt x="9427" y="97793"/>
                    <a:pt x="9427" y="97474"/>
                    <a:pt x="9336" y="97154"/>
                  </a:cubicBezTo>
                  <a:cubicBezTo>
                    <a:pt x="9313" y="97086"/>
                    <a:pt x="9267" y="97017"/>
                    <a:pt x="9221" y="96972"/>
                  </a:cubicBezTo>
                  <a:cubicBezTo>
                    <a:pt x="9221" y="96972"/>
                    <a:pt x="9244" y="96949"/>
                    <a:pt x="9244" y="96926"/>
                  </a:cubicBezTo>
                  <a:cubicBezTo>
                    <a:pt x="9244" y="96606"/>
                    <a:pt x="9244" y="96287"/>
                    <a:pt x="9176" y="95967"/>
                  </a:cubicBezTo>
                  <a:cubicBezTo>
                    <a:pt x="9107" y="95762"/>
                    <a:pt x="9039" y="95534"/>
                    <a:pt x="8948" y="95351"/>
                  </a:cubicBezTo>
                  <a:cubicBezTo>
                    <a:pt x="8925" y="95305"/>
                    <a:pt x="8879" y="95260"/>
                    <a:pt x="8833" y="95237"/>
                  </a:cubicBezTo>
                  <a:cubicBezTo>
                    <a:pt x="8856" y="95191"/>
                    <a:pt x="8856" y="95146"/>
                    <a:pt x="8833" y="95123"/>
                  </a:cubicBezTo>
                  <a:lnTo>
                    <a:pt x="8833" y="95100"/>
                  </a:lnTo>
                  <a:cubicBezTo>
                    <a:pt x="8879" y="95032"/>
                    <a:pt x="8879" y="94963"/>
                    <a:pt x="8833" y="94872"/>
                  </a:cubicBezTo>
                  <a:cubicBezTo>
                    <a:pt x="8788" y="94096"/>
                    <a:pt x="8605" y="93320"/>
                    <a:pt x="8651" y="92544"/>
                  </a:cubicBezTo>
                  <a:cubicBezTo>
                    <a:pt x="8925" y="91927"/>
                    <a:pt x="8811" y="91380"/>
                    <a:pt x="8400" y="90877"/>
                  </a:cubicBezTo>
                  <a:lnTo>
                    <a:pt x="8354" y="90877"/>
                  </a:lnTo>
                  <a:cubicBezTo>
                    <a:pt x="8354" y="90832"/>
                    <a:pt x="8331" y="90786"/>
                    <a:pt x="8308" y="90718"/>
                  </a:cubicBezTo>
                  <a:cubicBezTo>
                    <a:pt x="8308" y="90718"/>
                    <a:pt x="8331" y="90718"/>
                    <a:pt x="8331" y="90695"/>
                  </a:cubicBezTo>
                  <a:cubicBezTo>
                    <a:pt x="8491" y="90444"/>
                    <a:pt x="8491" y="90170"/>
                    <a:pt x="8468" y="89873"/>
                  </a:cubicBezTo>
                  <a:cubicBezTo>
                    <a:pt x="8445" y="89645"/>
                    <a:pt x="8400" y="89417"/>
                    <a:pt x="8194" y="89280"/>
                  </a:cubicBezTo>
                  <a:cubicBezTo>
                    <a:pt x="8171" y="89280"/>
                    <a:pt x="8171" y="89280"/>
                    <a:pt x="8171" y="89257"/>
                  </a:cubicBezTo>
                  <a:cubicBezTo>
                    <a:pt x="8126" y="89120"/>
                    <a:pt x="8080" y="88960"/>
                    <a:pt x="8194" y="88800"/>
                  </a:cubicBezTo>
                  <a:cubicBezTo>
                    <a:pt x="8194" y="88732"/>
                    <a:pt x="8194" y="88640"/>
                    <a:pt x="8171" y="88549"/>
                  </a:cubicBezTo>
                  <a:cubicBezTo>
                    <a:pt x="8103" y="88138"/>
                    <a:pt x="8149" y="87705"/>
                    <a:pt x="8126" y="87294"/>
                  </a:cubicBezTo>
                  <a:cubicBezTo>
                    <a:pt x="8103" y="87157"/>
                    <a:pt x="8080" y="87043"/>
                    <a:pt x="8057" y="86929"/>
                  </a:cubicBezTo>
                  <a:cubicBezTo>
                    <a:pt x="7943" y="86609"/>
                    <a:pt x="7943" y="86267"/>
                    <a:pt x="7875" y="85947"/>
                  </a:cubicBezTo>
                  <a:cubicBezTo>
                    <a:pt x="7852" y="85879"/>
                    <a:pt x="7806" y="85810"/>
                    <a:pt x="7761" y="85742"/>
                  </a:cubicBezTo>
                  <a:cubicBezTo>
                    <a:pt x="7578" y="85628"/>
                    <a:pt x="7875" y="85628"/>
                    <a:pt x="7806" y="85536"/>
                  </a:cubicBezTo>
                  <a:cubicBezTo>
                    <a:pt x="7852" y="85422"/>
                    <a:pt x="7829" y="85285"/>
                    <a:pt x="7738" y="85194"/>
                  </a:cubicBezTo>
                  <a:cubicBezTo>
                    <a:pt x="7688" y="85160"/>
                    <a:pt x="7625" y="85139"/>
                    <a:pt x="7569" y="85139"/>
                  </a:cubicBezTo>
                  <a:cubicBezTo>
                    <a:pt x="7548" y="85139"/>
                    <a:pt x="7528" y="85142"/>
                    <a:pt x="7510" y="85148"/>
                  </a:cubicBezTo>
                  <a:cubicBezTo>
                    <a:pt x="7806" y="84874"/>
                    <a:pt x="7761" y="84486"/>
                    <a:pt x="7783" y="84121"/>
                  </a:cubicBezTo>
                  <a:cubicBezTo>
                    <a:pt x="7783" y="83802"/>
                    <a:pt x="7783" y="83482"/>
                    <a:pt x="7555" y="83231"/>
                  </a:cubicBezTo>
                  <a:cubicBezTo>
                    <a:pt x="7555" y="83048"/>
                    <a:pt x="7532" y="82866"/>
                    <a:pt x="7532" y="82683"/>
                  </a:cubicBezTo>
                  <a:cubicBezTo>
                    <a:pt x="7350" y="82409"/>
                    <a:pt x="7441" y="82090"/>
                    <a:pt x="7350" y="81793"/>
                  </a:cubicBezTo>
                  <a:cubicBezTo>
                    <a:pt x="7373" y="81770"/>
                    <a:pt x="7418" y="81724"/>
                    <a:pt x="7464" y="81679"/>
                  </a:cubicBezTo>
                  <a:cubicBezTo>
                    <a:pt x="7601" y="81268"/>
                    <a:pt x="7350" y="80880"/>
                    <a:pt x="7418" y="80469"/>
                  </a:cubicBezTo>
                  <a:cubicBezTo>
                    <a:pt x="7418" y="80378"/>
                    <a:pt x="7418" y="80286"/>
                    <a:pt x="7418" y="80195"/>
                  </a:cubicBezTo>
                  <a:cubicBezTo>
                    <a:pt x="7395" y="79716"/>
                    <a:pt x="7213" y="79259"/>
                    <a:pt x="7213" y="78757"/>
                  </a:cubicBezTo>
                  <a:cubicBezTo>
                    <a:pt x="7122" y="78301"/>
                    <a:pt x="7122" y="77798"/>
                    <a:pt x="7030" y="77319"/>
                  </a:cubicBezTo>
                  <a:cubicBezTo>
                    <a:pt x="6870" y="76269"/>
                    <a:pt x="7099" y="75151"/>
                    <a:pt x="6460" y="74169"/>
                  </a:cubicBezTo>
                  <a:cubicBezTo>
                    <a:pt x="6802" y="73416"/>
                    <a:pt x="6642" y="72754"/>
                    <a:pt x="6117" y="72115"/>
                  </a:cubicBezTo>
                  <a:cubicBezTo>
                    <a:pt x="6140" y="72092"/>
                    <a:pt x="6140" y="72047"/>
                    <a:pt x="6140" y="72024"/>
                  </a:cubicBezTo>
                  <a:cubicBezTo>
                    <a:pt x="6094" y="71932"/>
                    <a:pt x="6003" y="71841"/>
                    <a:pt x="6140" y="71727"/>
                  </a:cubicBezTo>
                  <a:cubicBezTo>
                    <a:pt x="6163" y="71681"/>
                    <a:pt x="6163" y="71613"/>
                    <a:pt x="6163" y="71544"/>
                  </a:cubicBezTo>
                  <a:cubicBezTo>
                    <a:pt x="6117" y="71407"/>
                    <a:pt x="6186" y="71293"/>
                    <a:pt x="6231" y="71179"/>
                  </a:cubicBezTo>
                  <a:cubicBezTo>
                    <a:pt x="6254" y="71019"/>
                    <a:pt x="6231" y="70882"/>
                    <a:pt x="6209" y="70723"/>
                  </a:cubicBezTo>
                  <a:cubicBezTo>
                    <a:pt x="6117" y="70426"/>
                    <a:pt x="6117" y="70084"/>
                    <a:pt x="6049" y="69787"/>
                  </a:cubicBezTo>
                  <a:cubicBezTo>
                    <a:pt x="5957" y="69536"/>
                    <a:pt x="5935" y="69285"/>
                    <a:pt x="5820" y="69079"/>
                  </a:cubicBezTo>
                  <a:cubicBezTo>
                    <a:pt x="5798" y="69056"/>
                    <a:pt x="5775" y="69034"/>
                    <a:pt x="5752" y="69011"/>
                  </a:cubicBezTo>
                  <a:cubicBezTo>
                    <a:pt x="5775" y="68988"/>
                    <a:pt x="5798" y="68965"/>
                    <a:pt x="5820" y="68942"/>
                  </a:cubicBezTo>
                  <a:cubicBezTo>
                    <a:pt x="5980" y="68577"/>
                    <a:pt x="5935" y="68189"/>
                    <a:pt x="5889" y="67801"/>
                  </a:cubicBezTo>
                  <a:cubicBezTo>
                    <a:pt x="5752" y="67093"/>
                    <a:pt x="5957" y="66340"/>
                    <a:pt x="5501" y="65678"/>
                  </a:cubicBezTo>
                  <a:cubicBezTo>
                    <a:pt x="5469" y="65694"/>
                    <a:pt x="5425" y="65711"/>
                    <a:pt x="5386" y="65711"/>
                  </a:cubicBezTo>
                  <a:cubicBezTo>
                    <a:pt x="5370" y="65711"/>
                    <a:pt x="5355" y="65708"/>
                    <a:pt x="5341" y="65701"/>
                  </a:cubicBezTo>
                  <a:cubicBezTo>
                    <a:pt x="5364" y="65701"/>
                    <a:pt x="5364" y="65678"/>
                    <a:pt x="5364" y="65655"/>
                  </a:cubicBezTo>
                  <a:cubicBezTo>
                    <a:pt x="5684" y="65290"/>
                    <a:pt x="5592" y="64857"/>
                    <a:pt x="5569" y="64423"/>
                  </a:cubicBezTo>
                  <a:cubicBezTo>
                    <a:pt x="5432" y="63989"/>
                    <a:pt x="5501" y="63464"/>
                    <a:pt x="5159" y="63076"/>
                  </a:cubicBezTo>
                  <a:cubicBezTo>
                    <a:pt x="5318" y="62597"/>
                    <a:pt x="5318" y="62118"/>
                    <a:pt x="5090" y="61684"/>
                  </a:cubicBezTo>
                  <a:cubicBezTo>
                    <a:pt x="5090" y="61615"/>
                    <a:pt x="5113" y="61547"/>
                    <a:pt x="5136" y="61501"/>
                  </a:cubicBezTo>
                  <a:cubicBezTo>
                    <a:pt x="5227" y="60794"/>
                    <a:pt x="5067" y="60109"/>
                    <a:pt x="4976" y="59447"/>
                  </a:cubicBezTo>
                  <a:cubicBezTo>
                    <a:pt x="4930" y="59196"/>
                    <a:pt x="4885" y="58899"/>
                    <a:pt x="4634" y="58762"/>
                  </a:cubicBezTo>
                  <a:cubicBezTo>
                    <a:pt x="4930" y="58397"/>
                    <a:pt x="4885" y="58032"/>
                    <a:pt x="4748" y="57644"/>
                  </a:cubicBezTo>
                  <a:cubicBezTo>
                    <a:pt x="4679" y="57575"/>
                    <a:pt x="4634" y="57530"/>
                    <a:pt x="4611" y="57507"/>
                  </a:cubicBezTo>
                  <a:cubicBezTo>
                    <a:pt x="6642" y="57484"/>
                    <a:pt x="8674" y="57461"/>
                    <a:pt x="10682" y="57461"/>
                  </a:cubicBezTo>
                  <a:cubicBezTo>
                    <a:pt x="10789" y="57461"/>
                    <a:pt x="10893" y="57466"/>
                    <a:pt x="10994" y="57466"/>
                  </a:cubicBezTo>
                  <a:cubicBezTo>
                    <a:pt x="11197" y="57466"/>
                    <a:pt x="11390" y="57446"/>
                    <a:pt x="11572" y="57324"/>
                  </a:cubicBezTo>
                  <a:cubicBezTo>
                    <a:pt x="11687" y="57347"/>
                    <a:pt x="11801" y="57347"/>
                    <a:pt x="11915" y="57347"/>
                  </a:cubicBezTo>
                  <a:cubicBezTo>
                    <a:pt x="11915" y="57324"/>
                    <a:pt x="11915" y="57279"/>
                    <a:pt x="11915" y="57233"/>
                  </a:cubicBezTo>
                  <a:cubicBezTo>
                    <a:pt x="11938" y="57256"/>
                    <a:pt x="11938" y="57256"/>
                    <a:pt x="11960" y="57256"/>
                  </a:cubicBezTo>
                  <a:cubicBezTo>
                    <a:pt x="11938" y="57279"/>
                    <a:pt x="11938" y="57324"/>
                    <a:pt x="11915" y="57347"/>
                  </a:cubicBezTo>
                  <a:cubicBezTo>
                    <a:pt x="12118" y="57474"/>
                    <a:pt x="12328" y="57502"/>
                    <a:pt x="12541" y="57502"/>
                  </a:cubicBezTo>
                  <a:cubicBezTo>
                    <a:pt x="12711" y="57502"/>
                    <a:pt x="12884" y="57484"/>
                    <a:pt x="13056" y="57484"/>
                  </a:cubicBezTo>
                  <a:cubicBezTo>
                    <a:pt x="14631" y="57484"/>
                    <a:pt x="16183" y="57484"/>
                    <a:pt x="17758" y="57461"/>
                  </a:cubicBezTo>
                  <a:cubicBezTo>
                    <a:pt x="18056" y="57461"/>
                    <a:pt x="18354" y="57498"/>
                    <a:pt x="18648" y="57498"/>
                  </a:cubicBezTo>
                  <a:cubicBezTo>
                    <a:pt x="18918" y="57498"/>
                    <a:pt x="19185" y="57467"/>
                    <a:pt x="19447" y="57347"/>
                  </a:cubicBezTo>
                  <a:lnTo>
                    <a:pt x="19584" y="57347"/>
                  </a:lnTo>
                  <a:cubicBezTo>
                    <a:pt x="19607" y="57324"/>
                    <a:pt x="19653" y="57301"/>
                    <a:pt x="19675" y="57256"/>
                  </a:cubicBezTo>
                  <a:cubicBezTo>
                    <a:pt x="19949" y="57279"/>
                    <a:pt x="20246" y="57301"/>
                    <a:pt x="20520" y="57324"/>
                  </a:cubicBezTo>
                  <a:lnTo>
                    <a:pt x="20497" y="57301"/>
                  </a:lnTo>
                  <a:cubicBezTo>
                    <a:pt x="20543" y="57256"/>
                    <a:pt x="20634" y="57233"/>
                    <a:pt x="20657" y="57164"/>
                  </a:cubicBezTo>
                  <a:cubicBezTo>
                    <a:pt x="20725" y="57233"/>
                    <a:pt x="20794" y="57301"/>
                    <a:pt x="20862" y="57347"/>
                  </a:cubicBezTo>
                  <a:cubicBezTo>
                    <a:pt x="20891" y="57356"/>
                    <a:pt x="20919" y="57362"/>
                    <a:pt x="20947" y="57362"/>
                  </a:cubicBezTo>
                  <a:cubicBezTo>
                    <a:pt x="20988" y="57362"/>
                    <a:pt x="21028" y="57351"/>
                    <a:pt x="21068" y="57324"/>
                  </a:cubicBezTo>
                  <a:cubicBezTo>
                    <a:pt x="21182" y="57308"/>
                    <a:pt x="21296" y="57302"/>
                    <a:pt x="21411" y="57302"/>
                  </a:cubicBezTo>
                  <a:cubicBezTo>
                    <a:pt x="21843" y="57302"/>
                    <a:pt x="22275" y="57392"/>
                    <a:pt x="22698" y="57392"/>
                  </a:cubicBezTo>
                  <a:cubicBezTo>
                    <a:pt x="22809" y="57392"/>
                    <a:pt x="22920" y="57386"/>
                    <a:pt x="23031" y="57370"/>
                  </a:cubicBezTo>
                  <a:cubicBezTo>
                    <a:pt x="23122" y="57370"/>
                    <a:pt x="23213" y="57370"/>
                    <a:pt x="23305" y="57324"/>
                  </a:cubicBezTo>
                  <a:cubicBezTo>
                    <a:pt x="23356" y="57336"/>
                    <a:pt x="23408" y="57340"/>
                    <a:pt x="23462" y="57340"/>
                  </a:cubicBezTo>
                  <a:cubicBezTo>
                    <a:pt x="23634" y="57340"/>
                    <a:pt x="23817" y="57295"/>
                    <a:pt x="23989" y="57295"/>
                  </a:cubicBezTo>
                  <a:cubicBezTo>
                    <a:pt x="24195" y="57295"/>
                    <a:pt x="24383" y="57360"/>
                    <a:pt x="24514" y="57644"/>
                  </a:cubicBezTo>
                  <a:cubicBezTo>
                    <a:pt x="24608" y="57722"/>
                    <a:pt x="24686" y="57755"/>
                    <a:pt x="24753" y="57755"/>
                  </a:cubicBezTo>
                  <a:cubicBezTo>
                    <a:pt x="24882" y="57755"/>
                    <a:pt x="24972" y="57634"/>
                    <a:pt x="25062" y="57484"/>
                  </a:cubicBezTo>
                  <a:cubicBezTo>
                    <a:pt x="25162" y="57322"/>
                    <a:pt x="25303" y="57289"/>
                    <a:pt x="25451" y="57289"/>
                  </a:cubicBezTo>
                  <a:cubicBezTo>
                    <a:pt x="25551" y="57289"/>
                    <a:pt x="25654" y="57304"/>
                    <a:pt x="25750" y="57304"/>
                  </a:cubicBezTo>
                  <a:cubicBezTo>
                    <a:pt x="25772" y="57304"/>
                    <a:pt x="25794" y="57303"/>
                    <a:pt x="25815" y="57301"/>
                  </a:cubicBezTo>
                  <a:cubicBezTo>
                    <a:pt x="25998" y="57301"/>
                    <a:pt x="26181" y="57336"/>
                    <a:pt x="26363" y="57336"/>
                  </a:cubicBezTo>
                  <a:cubicBezTo>
                    <a:pt x="26477" y="57336"/>
                    <a:pt x="26592" y="57322"/>
                    <a:pt x="26706" y="57279"/>
                  </a:cubicBezTo>
                  <a:cubicBezTo>
                    <a:pt x="27051" y="57328"/>
                    <a:pt x="27396" y="57352"/>
                    <a:pt x="27740" y="57352"/>
                  </a:cubicBezTo>
                  <a:cubicBezTo>
                    <a:pt x="28191" y="57352"/>
                    <a:pt x="28639" y="57311"/>
                    <a:pt x="29079" y="57233"/>
                  </a:cubicBezTo>
                  <a:cubicBezTo>
                    <a:pt x="29148" y="57256"/>
                    <a:pt x="29216" y="57256"/>
                    <a:pt x="29262" y="57279"/>
                  </a:cubicBezTo>
                  <a:cubicBezTo>
                    <a:pt x="29388" y="57233"/>
                    <a:pt x="29513" y="57204"/>
                    <a:pt x="29636" y="57204"/>
                  </a:cubicBezTo>
                  <a:cubicBezTo>
                    <a:pt x="29759" y="57204"/>
                    <a:pt x="29878" y="57233"/>
                    <a:pt x="29992" y="57301"/>
                  </a:cubicBezTo>
                  <a:lnTo>
                    <a:pt x="30358" y="57301"/>
                  </a:lnTo>
                  <a:cubicBezTo>
                    <a:pt x="30457" y="57299"/>
                    <a:pt x="30558" y="57298"/>
                    <a:pt x="30658" y="57298"/>
                  </a:cubicBezTo>
                  <a:cubicBezTo>
                    <a:pt x="31111" y="57298"/>
                    <a:pt x="31568" y="57320"/>
                    <a:pt x="32024" y="57320"/>
                  </a:cubicBezTo>
                  <a:cubicBezTo>
                    <a:pt x="32322" y="57320"/>
                    <a:pt x="32619" y="57310"/>
                    <a:pt x="32914" y="57279"/>
                  </a:cubicBezTo>
                  <a:cubicBezTo>
                    <a:pt x="33040" y="57233"/>
                    <a:pt x="33159" y="57210"/>
                    <a:pt x="33279" y="57210"/>
                  </a:cubicBezTo>
                  <a:cubicBezTo>
                    <a:pt x="33399" y="57210"/>
                    <a:pt x="33519" y="57233"/>
                    <a:pt x="33645" y="57279"/>
                  </a:cubicBezTo>
                  <a:lnTo>
                    <a:pt x="33827" y="57279"/>
                  </a:lnTo>
                  <a:cubicBezTo>
                    <a:pt x="33900" y="57242"/>
                    <a:pt x="33967" y="57218"/>
                    <a:pt x="34031" y="57218"/>
                  </a:cubicBezTo>
                  <a:cubicBezTo>
                    <a:pt x="34086" y="57218"/>
                    <a:pt x="34139" y="57236"/>
                    <a:pt x="34192" y="57279"/>
                  </a:cubicBezTo>
                  <a:cubicBezTo>
                    <a:pt x="34261" y="57279"/>
                    <a:pt x="34306" y="57279"/>
                    <a:pt x="34375" y="57256"/>
                  </a:cubicBezTo>
                  <a:cubicBezTo>
                    <a:pt x="34425" y="57279"/>
                    <a:pt x="34475" y="57287"/>
                    <a:pt x="34525" y="57287"/>
                  </a:cubicBezTo>
                  <a:cubicBezTo>
                    <a:pt x="34654" y="57287"/>
                    <a:pt x="34782" y="57232"/>
                    <a:pt x="34905" y="57232"/>
                  </a:cubicBezTo>
                  <a:cubicBezTo>
                    <a:pt x="34973" y="57232"/>
                    <a:pt x="35040" y="57249"/>
                    <a:pt x="35105" y="57301"/>
                  </a:cubicBezTo>
                  <a:cubicBezTo>
                    <a:pt x="35288" y="57301"/>
                    <a:pt x="35471" y="57279"/>
                    <a:pt x="35653" y="57279"/>
                  </a:cubicBezTo>
                  <a:cubicBezTo>
                    <a:pt x="36361" y="57305"/>
                    <a:pt x="37072" y="57315"/>
                    <a:pt x="37785" y="57315"/>
                  </a:cubicBezTo>
                  <a:cubicBezTo>
                    <a:pt x="38889" y="57315"/>
                    <a:pt x="39999" y="57292"/>
                    <a:pt x="41108" y="57279"/>
                  </a:cubicBezTo>
                  <a:cubicBezTo>
                    <a:pt x="41139" y="57277"/>
                    <a:pt x="41170" y="57276"/>
                    <a:pt x="41201" y="57276"/>
                  </a:cubicBezTo>
                  <a:cubicBezTo>
                    <a:pt x="41398" y="57276"/>
                    <a:pt x="41599" y="57304"/>
                    <a:pt x="41799" y="57304"/>
                  </a:cubicBezTo>
                  <a:cubicBezTo>
                    <a:pt x="42012" y="57304"/>
                    <a:pt x="42225" y="57273"/>
                    <a:pt x="42432" y="57142"/>
                  </a:cubicBezTo>
                  <a:cubicBezTo>
                    <a:pt x="42446" y="57148"/>
                    <a:pt x="42461" y="57151"/>
                    <a:pt x="42477" y="57151"/>
                  </a:cubicBezTo>
                  <a:cubicBezTo>
                    <a:pt x="42516" y="57151"/>
                    <a:pt x="42560" y="57135"/>
                    <a:pt x="42592" y="57119"/>
                  </a:cubicBezTo>
                  <a:close/>
                  <a:moveTo>
                    <a:pt x="34740" y="108750"/>
                  </a:moveTo>
                  <a:cubicBezTo>
                    <a:pt x="34803" y="108787"/>
                    <a:pt x="34873" y="108804"/>
                    <a:pt x="34942" y="108804"/>
                  </a:cubicBezTo>
                  <a:cubicBezTo>
                    <a:pt x="34998" y="108804"/>
                    <a:pt x="35054" y="108793"/>
                    <a:pt x="35105" y="108772"/>
                  </a:cubicBezTo>
                  <a:cubicBezTo>
                    <a:pt x="35425" y="108772"/>
                    <a:pt x="35767" y="108795"/>
                    <a:pt x="36087" y="108795"/>
                  </a:cubicBezTo>
                  <a:cubicBezTo>
                    <a:pt x="36087" y="108818"/>
                    <a:pt x="36110" y="108841"/>
                    <a:pt x="36110" y="108864"/>
                  </a:cubicBezTo>
                  <a:cubicBezTo>
                    <a:pt x="36132" y="108955"/>
                    <a:pt x="36155" y="109023"/>
                    <a:pt x="36178" y="109115"/>
                  </a:cubicBezTo>
                  <a:cubicBezTo>
                    <a:pt x="36178" y="109320"/>
                    <a:pt x="36155" y="109526"/>
                    <a:pt x="36155" y="109731"/>
                  </a:cubicBezTo>
                  <a:cubicBezTo>
                    <a:pt x="36155" y="109731"/>
                    <a:pt x="36155" y="109754"/>
                    <a:pt x="36155" y="109754"/>
                  </a:cubicBezTo>
                  <a:cubicBezTo>
                    <a:pt x="36132" y="109777"/>
                    <a:pt x="36132" y="109799"/>
                    <a:pt x="36132" y="109845"/>
                  </a:cubicBezTo>
                  <a:cubicBezTo>
                    <a:pt x="36087" y="109845"/>
                    <a:pt x="36064" y="109845"/>
                    <a:pt x="36041" y="109868"/>
                  </a:cubicBezTo>
                  <a:cubicBezTo>
                    <a:pt x="36041" y="109868"/>
                    <a:pt x="36041" y="109845"/>
                    <a:pt x="36041" y="109845"/>
                  </a:cubicBezTo>
                  <a:cubicBezTo>
                    <a:pt x="35973" y="109799"/>
                    <a:pt x="35904" y="109754"/>
                    <a:pt x="35836" y="109708"/>
                  </a:cubicBezTo>
                  <a:cubicBezTo>
                    <a:pt x="35286" y="109688"/>
                    <a:pt x="34740" y="109658"/>
                    <a:pt x="34197" y="109658"/>
                  </a:cubicBezTo>
                  <a:cubicBezTo>
                    <a:pt x="33523" y="109658"/>
                    <a:pt x="32853" y="109704"/>
                    <a:pt x="32184" y="109868"/>
                  </a:cubicBezTo>
                  <a:cubicBezTo>
                    <a:pt x="32184" y="109959"/>
                    <a:pt x="32138" y="110028"/>
                    <a:pt x="32115" y="110028"/>
                  </a:cubicBezTo>
                  <a:lnTo>
                    <a:pt x="32092" y="110028"/>
                  </a:lnTo>
                  <a:cubicBezTo>
                    <a:pt x="32088" y="110032"/>
                    <a:pt x="32084" y="110034"/>
                    <a:pt x="32079" y="110034"/>
                  </a:cubicBezTo>
                  <a:cubicBezTo>
                    <a:pt x="32053" y="110034"/>
                    <a:pt x="32012" y="109989"/>
                    <a:pt x="31955" y="109914"/>
                  </a:cubicBezTo>
                  <a:cubicBezTo>
                    <a:pt x="31780" y="109826"/>
                    <a:pt x="31606" y="109732"/>
                    <a:pt x="31438" y="109732"/>
                  </a:cubicBezTo>
                  <a:cubicBezTo>
                    <a:pt x="31300" y="109732"/>
                    <a:pt x="31166" y="109796"/>
                    <a:pt x="31042" y="109982"/>
                  </a:cubicBezTo>
                  <a:cubicBezTo>
                    <a:pt x="31042" y="110005"/>
                    <a:pt x="31065" y="110028"/>
                    <a:pt x="31065" y="110051"/>
                  </a:cubicBezTo>
                  <a:lnTo>
                    <a:pt x="31042" y="110051"/>
                  </a:lnTo>
                  <a:cubicBezTo>
                    <a:pt x="30808" y="109890"/>
                    <a:pt x="30573" y="109809"/>
                    <a:pt x="30338" y="109809"/>
                  </a:cubicBezTo>
                  <a:cubicBezTo>
                    <a:pt x="30139" y="109809"/>
                    <a:pt x="29940" y="109867"/>
                    <a:pt x="29741" y="109982"/>
                  </a:cubicBezTo>
                  <a:cubicBezTo>
                    <a:pt x="29673" y="109959"/>
                    <a:pt x="29604" y="109936"/>
                    <a:pt x="29559" y="109891"/>
                  </a:cubicBezTo>
                  <a:cubicBezTo>
                    <a:pt x="28981" y="109804"/>
                    <a:pt x="28403" y="109774"/>
                    <a:pt x="27825" y="109774"/>
                  </a:cubicBezTo>
                  <a:cubicBezTo>
                    <a:pt x="27193" y="109774"/>
                    <a:pt x="26561" y="109809"/>
                    <a:pt x="25930" y="109845"/>
                  </a:cubicBezTo>
                  <a:cubicBezTo>
                    <a:pt x="25838" y="109868"/>
                    <a:pt x="25747" y="109914"/>
                    <a:pt x="25656" y="109959"/>
                  </a:cubicBezTo>
                  <a:cubicBezTo>
                    <a:pt x="25633" y="110005"/>
                    <a:pt x="25610" y="110051"/>
                    <a:pt x="25587" y="110096"/>
                  </a:cubicBezTo>
                  <a:cubicBezTo>
                    <a:pt x="25374" y="110096"/>
                    <a:pt x="25161" y="110076"/>
                    <a:pt x="24948" y="110076"/>
                  </a:cubicBezTo>
                  <a:cubicBezTo>
                    <a:pt x="24842" y="110076"/>
                    <a:pt x="24735" y="110081"/>
                    <a:pt x="24629" y="110096"/>
                  </a:cubicBezTo>
                  <a:cubicBezTo>
                    <a:pt x="24510" y="110106"/>
                    <a:pt x="24391" y="110110"/>
                    <a:pt x="24272" y="110110"/>
                  </a:cubicBezTo>
                  <a:cubicBezTo>
                    <a:pt x="23913" y="110110"/>
                    <a:pt x="23551" y="110076"/>
                    <a:pt x="23189" y="110076"/>
                  </a:cubicBezTo>
                  <a:cubicBezTo>
                    <a:pt x="22838" y="110076"/>
                    <a:pt x="22487" y="110108"/>
                    <a:pt x="22141" y="110233"/>
                  </a:cubicBezTo>
                  <a:cubicBezTo>
                    <a:pt x="22118" y="110210"/>
                    <a:pt x="22095" y="110210"/>
                    <a:pt x="22072" y="110210"/>
                  </a:cubicBezTo>
                  <a:cubicBezTo>
                    <a:pt x="22004" y="110165"/>
                    <a:pt x="21912" y="110119"/>
                    <a:pt x="21844" y="110073"/>
                  </a:cubicBezTo>
                  <a:cubicBezTo>
                    <a:pt x="21524" y="110007"/>
                    <a:pt x="21204" y="109968"/>
                    <a:pt x="20884" y="109968"/>
                  </a:cubicBezTo>
                  <a:cubicBezTo>
                    <a:pt x="20542" y="109968"/>
                    <a:pt x="20200" y="110013"/>
                    <a:pt x="19858" y="110119"/>
                  </a:cubicBezTo>
                  <a:cubicBezTo>
                    <a:pt x="19790" y="110165"/>
                    <a:pt x="19744" y="110210"/>
                    <a:pt x="19721" y="110279"/>
                  </a:cubicBezTo>
                  <a:lnTo>
                    <a:pt x="18123" y="110279"/>
                  </a:lnTo>
                  <a:cubicBezTo>
                    <a:pt x="18041" y="110248"/>
                    <a:pt x="17958" y="110236"/>
                    <a:pt x="17876" y="110236"/>
                  </a:cubicBezTo>
                  <a:cubicBezTo>
                    <a:pt x="17776" y="110236"/>
                    <a:pt x="17676" y="110254"/>
                    <a:pt x="17576" y="110279"/>
                  </a:cubicBezTo>
                  <a:cubicBezTo>
                    <a:pt x="17553" y="110233"/>
                    <a:pt x="17530" y="110188"/>
                    <a:pt x="17461" y="110119"/>
                  </a:cubicBezTo>
                  <a:cubicBezTo>
                    <a:pt x="17120" y="110034"/>
                    <a:pt x="16779" y="110013"/>
                    <a:pt x="16435" y="110013"/>
                  </a:cubicBezTo>
                  <a:cubicBezTo>
                    <a:pt x="16116" y="110013"/>
                    <a:pt x="15795" y="110031"/>
                    <a:pt x="15470" y="110031"/>
                  </a:cubicBezTo>
                  <a:cubicBezTo>
                    <a:pt x="15396" y="110031"/>
                    <a:pt x="15322" y="110030"/>
                    <a:pt x="15247" y="110028"/>
                  </a:cubicBezTo>
                  <a:cubicBezTo>
                    <a:pt x="15215" y="110025"/>
                    <a:pt x="15182" y="110023"/>
                    <a:pt x="15149" y="110023"/>
                  </a:cubicBezTo>
                  <a:cubicBezTo>
                    <a:pt x="14946" y="110023"/>
                    <a:pt x="14732" y="110092"/>
                    <a:pt x="14654" y="110347"/>
                  </a:cubicBezTo>
                  <a:cubicBezTo>
                    <a:pt x="14631" y="110302"/>
                    <a:pt x="14585" y="110279"/>
                    <a:pt x="14540" y="110233"/>
                  </a:cubicBezTo>
                  <a:cubicBezTo>
                    <a:pt x="14061" y="110220"/>
                    <a:pt x="13575" y="110152"/>
                    <a:pt x="13090" y="110152"/>
                  </a:cubicBezTo>
                  <a:cubicBezTo>
                    <a:pt x="12742" y="110152"/>
                    <a:pt x="12395" y="110187"/>
                    <a:pt x="12052" y="110302"/>
                  </a:cubicBezTo>
                  <a:cubicBezTo>
                    <a:pt x="12032" y="110341"/>
                    <a:pt x="11996" y="110363"/>
                    <a:pt x="11957" y="110397"/>
                  </a:cubicBezTo>
                  <a:lnTo>
                    <a:pt x="11957" y="110397"/>
                  </a:lnTo>
                  <a:cubicBezTo>
                    <a:pt x="11913" y="110130"/>
                    <a:pt x="11869" y="109862"/>
                    <a:pt x="11869" y="109594"/>
                  </a:cubicBezTo>
                  <a:cubicBezTo>
                    <a:pt x="11869" y="109480"/>
                    <a:pt x="11869" y="109366"/>
                    <a:pt x="11869" y="109275"/>
                  </a:cubicBezTo>
                  <a:cubicBezTo>
                    <a:pt x="11892" y="109229"/>
                    <a:pt x="11915" y="109160"/>
                    <a:pt x="11938" y="109092"/>
                  </a:cubicBezTo>
                  <a:cubicBezTo>
                    <a:pt x="12017" y="109013"/>
                    <a:pt x="12131" y="108951"/>
                    <a:pt x="12339" y="108951"/>
                  </a:cubicBezTo>
                  <a:cubicBezTo>
                    <a:pt x="12370" y="108951"/>
                    <a:pt x="12404" y="108952"/>
                    <a:pt x="12440" y="108955"/>
                  </a:cubicBezTo>
                  <a:cubicBezTo>
                    <a:pt x="13233" y="108984"/>
                    <a:pt x="14027" y="108996"/>
                    <a:pt x="14820" y="108996"/>
                  </a:cubicBezTo>
                  <a:cubicBezTo>
                    <a:pt x="15921" y="108996"/>
                    <a:pt x="17022" y="108972"/>
                    <a:pt x="18123" y="108932"/>
                  </a:cubicBezTo>
                  <a:lnTo>
                    <a:pt x="18671" y="108932"/>
                  </a:lnTo>
                  <a:cubicBezTo>
                    <a:pt x="18740" y="108932"/>
                    <a:pt x="18785" y="108932"/>
                    <a:pt x="18854" y="108955"/>
                  </a:cubicBezTo>
                  <a:cubicBezTo>
                    <a:pt x="19219" y="108955"/>
                    <a:pt x="19584" y="108932"/>
                    <a:pt x="19949" y="108932"/>
                  </a:cubicBezTo>
                  <a:cubicBezTo>
                    <a:pt x="19992" y="108934"/>
                    <a:pt x="20034" y="108934"/>
                    <a:pt x="20077" y="108934"/>
                  </a:cubicBezTo>
                  <a:cubicBezTo>
                    <a:pt x="20440" y="108934"/>
                    <a:pt x="20803" y="108883"/>
                    <a:pt x="21160" y="108883"/>
                  </a:cubicBezTo>
                  <a:cubicBezTo>
                    <a:pt x="21367" y="108883"/>
                    <a:pt x="21573" y="108900"/>
                    <a:pt x="21775" y="108955"/>
                  </a:cubicBezTo>
                  <a:cubicBezTo>
                    <a:pt x="22506" y="108932"/>
                    <a:pt x="23213" y="108909"/>
                    <a:pt x="23944" y="108909"/>
                  </a:cubicBezTo>
                  <a:cubicBezTo>
                    <a:pt x="24012" y="108932"/>
                    <a:pt x="24081" y="108944"/>
                    <a:pt x="24149" y="108944"/>
                  </a:cubicBezTo>
                  <a:cubicBezTo>
                    <a:pt x="24218" y="108944"/>
                    <a:pt x="24286" y="108932"/>
                    <a:pt x="24355" y="108909"/>
                  </a:cubicBezTo>
                  <a:cubicBezTo>
                    <a:pt x="24394" y="108907"/>
                    <a:pt x="24433" y="108907"/>
                    <a:pt x="24473" y="108907"/>
                  </a:cubicBezTo>
                  <a:cubicBezTo>
                    <a:pt x="24701" y="108907"/>
                    <a:pt x="24933" y="108933"/>
                    <a:pt x="25165" y="108933"/>
                  </a:cubicBezTo>
                  <a:cubicBezTo>
                    <a:pt x="25384" y="108933"/>
                    <a:pt x="25602" y="108910"/>
                    <a:pt x="25815" y="108818"/>
                  </a:cubicBezTo>
                  <a:lnTo>
                    <a:pt x="25952" y="108818"/>
                  </a:lnTo>
                  <a:cubicBezTo>
                    <a:pt x="26311" y="108899"/>
                    <a:pt x="26672" y="108927"/>
                    <a:pt x="27036" y="108927"/>
                  </a:cubicBezTo>
                  <a:cubicBezTo>
                    <a:pt x="27600" y="108927"/>
                    <a:pt x="28168" y="108860"/>
                    <a:pt x="28737" y="108818"/>
                  </a:cubicBezTo>
                  <a:cubicBezTo>
                    <a:pt x="29148" y="108795"/>
                    <a:pt x="29559" y="108795"/>
                    <a:pt x="29992" y="108795"/>
                  </a:cubicBezTo>
                  <a:cubicBezTo>
                    <a:pt x="30161" y="108845"/>
                    <a:pt x="30328" y="108863"/>
                    <a:pt x="30494" y="108863"/>
                  </a:cubicBezTo>
                  <a:cubicBezTo>
                    <a:pt x="30883" y="108863"/>
                    <a:pt x="31268" y="108767"/>
                    <a:pt x="31660" y="108767"/>
                  </a:cubicBezTo>
                  <a:cubicBezTo>
                    <a:pt x="31713" y="108767"/>
                    <a:pt x="31765" y="108768"/>
                    <a:pt x="31819" y="108772"/>
                  </a:cubicBezTo>
                  <a:cubicBezTo>
                    <a:pt x="32047" y="108772"/>
                    <a:pt x="32298" y="108795"/>
                    <a:pt x="32549" y="108795"/>
                  </a:cubicBezTo>
                  <a:cubicBezTo>
                    <a:pt x="33028" y="108795"/>
                    <a:pt x="33530" y="108772"/>
                    <a:pt x="34010" y="108772"/>
                  </a:cubicBezTo>
                  <a:cubicBezTo>
                    <a:pt x="34078" y="108772"/>
                    <a:pt x="34124" y="108772"/>
                    <a:pt x="34192" y="108750"/>
                  </a:cubicBezTo>
                  <a:close/>
                  <a:moveTo>
                    <a:pt x="42372" y="1"/>
                  </a:moveTo>
                  <a:cubicBezTo>
                    <a:pt x="42301" y="1"/>
                    <a:pt x="42222" y="25"/>
                    <a:pt x="42136" y="78"/>
                  </a:cubicBezTo>
                  <a:cubicBezTo>
                    <a:pt x="41656" y="375"/>
                    <a:pt x="41086" y="558"/>
                    <a:pt x="40743" y="1037"/>
                  </a:cubicBezTo>
                  <a:cubicBezTo>
                    <a:pt x="39853" y="1357"/>
                    <a:pt x="39077" y="1882"/>
                    <a:pt x="38369" y="2521"/>
                  </a:cubicBezTo>
                  <a:cubicBezTo>
                    <a:pt x="38232" y="2544"/>
                    <a:pt x="38095" y="2589"/>
                    <a:pt x="38004" y="2703"/>
                  </a:cubicBezTo>
                  <a:cubicBezTo>
                    <a:pt x="37388" y="2977"/>
                    <a:pt x="36863" y="3365"/>
                    <a:pt x="36361" y="3799"/>
                  </a:cubicBezTo>
                  <a:cubicBezTo>
                    <a:pt x="36269" y="3822"/>
                    <a:pt x="36201" y="3867"/>
                    <a:pt x="36132" y="3890"/>
                  </a:cubicBezTo>
                  <a:cubicBezTo>
                    <a:pt x="36132" y="3890"/>
                    <a:pt x="36087" y="3936"/>
                    <a:pt x="36087" y="3936"/>
                  </a:cubicBezTo>
                  <a:lnTo>
                    <a:pt x="35950" y="4073"/>
                  </a:lnTo>
                  <a:lnTo>
                    <a:pt x="35904" y="4073"/>
                  </a:lnTo>
                  <a:cubicBezTo>
                    <a:pt x="35904" y="4073"/>
                    <a:pt x="35904" y="4119"/>
                    <a:pt x="35904" y="4119"/>
                  </a:cubicBezTo>
                  <a:cubicBezTo>
                    <a:pt x="35014" y="4507"/>
                    <a:pt x="34215" y="5054"/>
                    <a:pt x="33462" y="5648"/>
                  </a:cubicBezTo>
                  <a:cubicBezTo>
                    <a:pt x="33348" y="5648"/>
                    <a:pt x="33279" y="5716"/>
                    <a:pt x="33257" y="5808"/>
                  </a:cubicBezTo>
                  <a:cubicBezTo>
                    <a:pt x="33051" y="5830"/>
                    <a:pt x="32868" y="5922"/>
                    <a:pt x="32732" y="6059"/>
                  </a:cubicBezTo>
                  <a:cubicBezTo>
                    <a:pt x="31636" y="6789"/>
                    <a:pt x="30540" y="7497"/>
                    <a:pt x="29445" y="8204"/>
                  </a:cubicBezTo>
                  <a:cubicBezTo>
                    <a:pt x="28965" y="8501"/>
                    <a:pt x="28509" y="8821"/>
                    <a:pt x="28007" y="9094"/>
                  </a:cubicBezTo>
                  <a:cubicBezTo>
                    <a:pt x="27824" y="9209"/>
                    <a:pt x="27664" y="9323"/>
                    <a:pt x="27664" y="9574"/>
                  </a:cubicBezTo>
                  <a:cubicBezTo>
                    <a:pt x="27664" y="10144"/>
                    <a:pt x="27368" y="10669"/>
                    <a:pt x="27413" y="11263"/>
                  </a:cubicBezTo>
                  <a:cubicBezTo>
                    <a:pt x="27231" y="11697"/>
                    <a:pt x="27299" y="12153"/>
                    <a:pt x="27276" y="12587"/>
                  </a:cubicBezTo>
                  <a:cubicBezTo>
                    <a:pt x="27231" y="12632"/>
                    <a:pt x="27231" y="12678"/>
                    <a:pt x="27253" y="12746"/>
                  </a:cubicBezTo>
                  <a:cubicBezTo>
                    <a:pt x="26980" y="13637"/>
                    <a:pt x="26843" y="14573"/>
                    <a:pt x="26888" y="15508"/>
                  </a:cubicBezTo>
                  <a:cubicBezTo>
                    <a:pt x="26843" y="15531"/>
                    <a:pt x="26843" y="15577"/>
                    <a:pt x="26865" y="15645"/>
                  </a:cubicBezTo>
                  <a:cubicBezTo>
                    <a:pt x="26569" y="16809"/>
                    <a:pt x="26432" y="18019"/>
                    <a:pt x="26318" y="19229"/>
                  </a:cubicBezTo>
                  <a:cubicBezTo>
                    <a:pt x="26135" y="19343"/>
                    <a:pt x="26158" y="19480"/>
                    <a:pt x="26203" y="19663"/>
                  </a:cubicBezTo>
                  <a:cubicBezTo>
                    <a:pt x="26135" y="20096"/>
                    <a:pt x="26089" y="20530"/>
                    <a:pt x="26135" y="20964"/>
                  </a:cubicBezTo>
                  <a:cubicBezTo>
                    <a:pt x="25930" y="21169"/>
                    <a:pt x="25975" y="21443"/>
                    <a:pt x="25975" y="21671"/>
                  </a:cubicBezTo>
                  <a:cubicBezTo>
                    <a:pt x="25176" y="21694"/>
                    <a:pt x="24400" y="21694"/>
                    <a:pt x="23601" y="21717"/>
                  </a:cubicBezTo>
                  <a:cubicBezTo>
                    <a:pt x="22597" y="21785"/>
                    <a:pt x="21570" y="21694"/>
                    <a:pt x="20566" y="21854"/>
                  </a:cubicBezTo>
                  <a:cubicBezTo>
                    <a:pt x="20185" y="21915"/>
                    <a:pt x="19795" y="21986"/>
                    <a:pt x="19394" y="21986"/>
                  </a:cubicBezTo>
                  <a:cubicBezTo>
                    <a:pt x="19194" y="21986"/>
                    <a:pt x="18991" y="21968"/>
                    <a:pt x="18785" y="21922"/>
                  </a:cubicBezTo>
                  <a:cubicBezTo>
                    <a:pt x="18725" y="21909"/>
                    <a:pt x="18660" y="21901"/>
                    <a:pt x="18592" y="21901"/>
                  </a:cubicBezTo>
                  <a:cubicBezTo>
                    <a:pt x="18426" y="21901"/>
                    <a:pt x="18246" y="21946"/>
                    <a:pt x="18100" y="22059"/>
                  </a:cubicBezTo>
                  <a:cubicBezTo>
                    <a:pt x="17986" y="22059"/>
                    <a:pt x="17872" y="22082"/>
                    <a:pt x="17758" y="22082"/>
                  </a:cubicBezTo>
                  <a:lnTo>
                    <a:pt x="17576" y="22105"/>
                  </a:lnTo>
                  <a:cubicBezTo>
                    <a:pt x="17549" y="22107"/>
                    <a:pt x="17522" y="22108"/>
                    <a:pt x="17495" y="22108"/>
                  </a:cubicBezTo>
                  <a:cubicBezTo>
                    <a:pt x="17370" y="22108"/>
                    <a:pt x="17245" y="22090"/>
                    <a:pt x="17124" y="22090"/>
                  </a:cubicBezTo>
                  <a:cubicBezTo>
                    <a:pt x="16962" y="22090"/>
                    <a:pt x="16806" y="22121"/>
                    <a:pt x="16663" y="22265"/>
                  </a:cubicBezTo>
                  <a:cubicBezTo>
                    <a:pt x="16503" y="22265"/>
                    <a:pt x="16343" y="22265"/>
                    <a:pt x="16252" y="22424"/>
                  </a:cubicBezTo>
                  <a:cubicBezTo>
                    <a:pt x="16235" y="22419"/>
                    <a:pt x="16219" y="22416"/>
                    <a:pt x="16205" y="22416"/>
                  </a:cubicBezTo>
                  <a:cubicBezTo>
                    <a:pt x="16162" y="22416"/>
                    <a:pt x="16132" y="22442"/>
                    <a:pt x="16115" y="22493"/>
                  </a:cubicBezTo>
                  <a:cubicBezTo>
                    <a:pt x="15635" y="22607"/>
                    <a:pt x="15225" y="22881"/>
                    <a:pt x="14836" y="23178"/>
                  </a:cubicBezTo>
                  <a:cubicBezTo>
                    <a:pt x="14471" y="23360"/>
                    <a:pt x="14060" y="23452"/>
                    <a:pt x="13764" y="23771"/>
                  </a:cubicBezTo>
                  <a:cubicBezTo>
                    <a:pt x="13718" y="23771"/>
                    <a:pt x="13695" y="23794"/>
                    <a:pt x="13672" y="23817"/>
                  </a:cubicBezTo>
                  <a:cubicBezTo>
                    <a:pt x="13650" y="23840"/>
                    <a:pt x="13604" y="23885"/>
                    <a:pt x="13558" y="23908"/>
                  </a:cubicBezTo>
                  <a:cubicBezTo>
                    <a:pt x="13467" y="23908"/>
                    <a:pt x="13398" y="23954"/>
                    <a:pt x="13353" y="24045"/>
                  </a:cubicBezTo>
                  <a:cubicBezTo>
                    <a:pt x="13307" y="24068"/>
                    <a:pt x="13262" y="24113"/>
                    <a:pt x="13193" y="24136"/>
                  </a:cubicBezTo>
                  <a:cubicBezTo>
                    <a:pt x="13147" y="24182"/>
                    <a:pt x="13079" y="24228"/>
                    <a:pt x="13033" y="24273"/>
                  </a:cubicBezTo>
                  <a:cubicBezTo>
                    <a:pt x="12326" y="24638"/>
                    <a:pt x="11732" y="25141"/>
                    <a:pt x="11184" y="25711"/>
                  </a:cubicBezTo>
                  <a:cubicBezTo>
                    <a:pt x="11047" y="25825"/>
                    <a:pt x="10888" y="25939"/>
                    <a:pt x="10751" y="26054"/>
                  </a:cubicBezTo>
                  <a:cubicBezTo>
                    <a:pt x="10271" y="26373"/>
                    <a:pt x="9975" y="26852"/>
                    <a:pt x="9564" y="27218"/>
                  </a:cubicBezTo>
                  <a:cubicBezTo>
                    <a:pt x="9358" y="27332"/>
                    <a:pt x="9267" y="27537"/>
                    <a:pt x="9153" y="27720"/>
                  </a:cubicBezTo>
                  <a:cubicBezTo>
                    <a:pt x="8377" y="28313"/>
                    <a:pt x="7920" y="29158"/>
                    <a:pt x="7327" y="29911"/>
                  </a:cubicBezTo>
                  <a:cubicBezTo>
                    <a:pt x="7076" y="30276"/>
                    <a:pt x="6825" y="30641"/>
                    <a:pt x="6574" y="31007"/>
                  </a:cubicBezTo>
                  <a:cubicBezTo>
                    <a:pt x="6482" y="31189"/>
                    <a:pt x="6368" y="31372"/>
                    <a:pt x="6254" y="31577"/>
                  </a:cubicBezTo>
                  <a:cubicBezTo>
                    <a:pt x="6072" y="31874"/>
                    <a:pt x="5729" y="32079"/>
                    <a:pt x="5729" y="32490"/>
                  </a:cubicBezTo>
                  <a:cubicBezTo>
                    <a:pt x="5615" y="32513"/>
                    <a:pt x="5569" y="32582"/>
                    <a:pt x="5569" y="32673"/>
                  </a:cubicBezTo>
                  <a:cubicBezTo>
                    <a:pt x="5524" y="32719"/>
                    <a:pt x="5501" y="32764"/>
                    <a:pt x="5524" y="32810"/>
                  </a:cubicBezTo>
                  <a:lnTo>
                    <a:pt x="4976" y="33769"/>
                  </a:lnTo>
                  <a:cubicBezTo>
                    <a:pt x="4451" y="34727"/>
                    <a:pt x="4063" y="35777"/>
                    <a:pt x="3675" y="36827"/>
                  </a:cubicBezTo>
                  <a:cubicBezTo>
                    <a:pt x="3584" y="36941"/>
                    <a:pt x="3538" y="37078"/>
                    <a:pt x="3561" y="37238"/>
                  </a:cubicBezTo>
                  <a:cubicBezTo>
                    <a:pt x="3538" y="37284"/>
                    <a:pt x="3538" y="37352"/>
                    <a:pt x="3515" y="37398"/>
                  </a:cubicBezTo>
                  <a:cubicBezTo>
                    <a:pt x="3287" y="37603"/>
                    <a:pt x="3264" y="37877"/>
                    <a:pt x="3196" y="38151"/>
                  </a:cubicBezTo>
                  <a:cubicBezTo>
                    <a:pt x="3104" y="38311"/>
                    <a:pt x="3104" y="38471"/>
                    <a:pt x="3127" y="38630"/>
                  </a:cubicBezTo>
                  <a:cubicBezTo>
                    <a:pt x="2876" y="39292"/>
                    <a:pt x="2716" y="40000"/>
                    <a:pt x="2625" y="40707"/>
                  </a:cubicBezTo>
                  <a:cubicBezTo>
                    <a:pt x="2260" y="41187"/>
                    <a:pt x="2442" y="41803"/>
                    <a:pt x="2260" y="42328"/>
                  </a:cubicBezTo>
                  <a:cubicBezTo>
                    <a:pt x="2260" y="42579"/>
                    <a:pt x="2077" y="42830"/>
                    <a:pt x="2260" y="43058"/>
                  </a:cubicBezTo>
                  <a:cubicBezTo>
                    <a:pt x="2260" y="43127"/>
                    <a:pt x="2237" y="43173"/>
                    <a:pt x="2237" y="43241"/>
                  </a:cubicBezTo>
                  <a:cubicBezTo>
                    <a:pt x="1917" y="43561"/>
                    <a:pt x="2077" y="43971"/>
                    <a:pt x="2054" y="44337"/>
                  </a:cubicBezTo>
                  <a:cubicBezTo>
                    <a:pt x="2031" y="44382"/>
                    <a:pt x="2031" y="44451"/>
                    <a:pt x="2031" y="44496"/>
                  </a:cubicBezTo>
                  <a:cubicBezTo>
                    <a:pt x="1872" y="44679"/>
                    <a:pt x="1917" y="44884"/>
                    <a:pt x="1917" y="45090"/>
                  </a:cubicBezTo>
                  <a:cubicBezTo>
                    <a:pt x="1895" y="45136"/>
                    <a:pt x="1895" y="45204"/>
                    <a:pt x="1917" y="45250"/>
                  </a:cubicBezTo>
                  <a:cubicBezTo>
                    <a:pt x="1895" y="45661"/>
                    <a:pt x="1826" y="46071"/>
                    <a:pt x="1872" y="46482"/>
                  </a:cubicBezTo>
                  <a:cubicBezTo>
                    <a:pt x="1917" y="47053"/>
                    <a:pt x="1689" y="47669"/>
                    <a:pt x="2031" y="48217"/>
                  </a:cubicBezTo>
                  <a:cubicBezTo>
                    <a:pt x="1895" y="48696"/>
                    <a:pt x="2100" y="49176"/>
                    <a:pt x="2054" y="49655"/>
                  </a:cubicBezTo>
                  <a:cubicBezTo>
                    <a:pt x="2054" y="50020"/>
                    <a:pt x="2146" y="50385"/>
                    <a:pt x="2237" y="50728"/>
                  </a:cubicBezTo>
                  <a:cubicBezTo>
                    <a:pt x="2305" y="51412"/>
                    <a:pt x="2191" y="52029"/>
                    <a:pt x="1826" y="52622"/>
                  </a:cubicBezTo>
                  <a:cubicBezTo>
                    <a:pt x="1643" y="52919"/>
                    <a:pt x="1598" y="53284"/>
                    <a:pt x="1484" y="53627"/>
                  </a:cubicBezTo>
                  <a:cubicBezTo>
                    <a:pt x="1392" y="53649"/>
                    <a:pt x="1324" y="53718"/>
                    <a:pt x="1347" y="53832"/>
                  </a:cubicBezTo>
                  <a:lnTo>
                    <a:pt x="1347" y="54015"/>
                  </a:lnTo>
                  <a:cubicBezTo>
                    <a:pt x="1096" y="54425"/>
                    <a:pt x="890" y="54836"/>
                    <a:pt x="799" y="55293"/>
                  </a:cubicBezTo>
                  <a:cubicBezTo>
                    <a:pt x="639" y="55704"/>
                    <a:pt x="479" y="56114"/>
                    <a:pt x="342" y="56548"/>
                  </a:cubicBezTo>
                  <a:cubicBezTo>
                    <a:pt x="274" y="56799"/>
                    <a:pt x="0" y="57096"/>
                    <a:pt x="388" y="57324"/>
                  </a:cubicBezTo>
                  <a:cubicBezTo>
                    <a:pt x="457" y="57370"/>
                    <a:pt x="548" y="57416"/>
                    <a:pt x="616" y="57461"/>
                  </a:cubicBezTo>
                  <a:lnTo>
                    <a:pt x="959" y="57461"/>
                  </a:lnTo>
                  <a:cubicBezTo>
                    <a:pt x="1026" y="57463"/>
                    <a:pt x="1094" y="57463"/>
                    <a:pt x="1162" y="57463"/>
                  </a:cubicBezTo>
                  <a:cubicBezTo>
                    <a:pt x="1738" y="57463"/>
                    <a:pt x="2308" y="57412"/>
                    <a:pt x="2880" y="57412"/>
                  </a:cubicBezTo>
                  <a:cubicBezTo>
                    <a:pt x="3212" y="57412"/>
                    <a:pt x="3545" y="57429"/>
                    <a:pt x="3880" y="57484"/>
                  </a:cubicBezTo>
                  <a:cubicBezTo>
                    <a:pt x="3880" y="57484"/>
                    <a:pt x="3903" y="57461"/>
                    <a:pt x="3903" y="57438"/>
                  </a:cubicBezTo>
                  <a:cubicBezTo>
                    <a:pt x="3903" y="57461"/>
                    <a:pt x="3926" y="57461"/>
                    <a:pt x="3949" y="57484"/>
                  </a:cubicBezTo>
                  <a:lnTo>
                    <a:pt x="3880" y="57484"/>
                  </a:lnTo>
                  <a:cubicBezTo>
                    <a:pt x="3903" y="58214"/>
                    <a:pt x="4040" y="58922"/>
                    <a:pt x="4040" y="59652"/>
                  </a:cubicBezTo>
                  <a:cubicBezTo>
                    <a:pt x="4040" y="60086"/>
                    <a:pt x="3972" y="60588"/>
                    <a:pt x="4246" y="60976"/>
                  </a:cubicBezTo>
                  <a:cubicBezTo>
                    <a:pt x="4177" y="61433"/>
                    <a:pt x="4223" y="61844"/>
                    <a:pt x="4451" y="62232"/>
                  </a:cubicBezTo>
                  <a:cubicBezTo>
                    <a:pt x="4428" y="62620"/>
                    <a:pt x="4474" y="63008"/>
                    <a:pt x="4588" y="63373"/>
                  </a:cubicBezTo>
                  <a:cubicBezTo>
                    <a:pt x="4542" y="64103"/>
                    <a:pt x="4611" y="64811"/>
                    <a:pt x="4793" y="65518"/>
                  </a:cubicBezTo>
                  <a:cubicBezTo>
                    <a:pt x="4793" y="66751"/>
                    <a:pt x="5044" y="67961"/>
                    <a:pt x="5181" y="69171"/>
                  </a:cubicBezTo>
                  <a:cubicBezTo>
                    <a:pt x="5181" y="69673"/>
                    <a:pt x="5113" y="70175"/>
                    <a:pt x="5364" y="70631"/>
                  </a:cubicBezTo>
                  <a:cubicBezTo>
                    <a:pt x="5410" y="71065"/>
                    <a:pt x="5296" y="71499"/>
                    <a:pt x="5501" y="71910"/>
                  </a:cubicBezTo>
                  <a:cubicBezTo>
                    <a:pt x="5501" y="71978"/>
                    <a:pt x="5524" y="72024"/>
                    <a:pt x="5524" y="72092"/>
                  </a:cubicBezTo>
                  <a:cubicBezTo>
                    <a:pt x="5547" y="73096"/>
                    <a:pt x="5706" y="74101"/>
                    <a:pt x="5866" y="75082"/>
                  </a:cubicBezTo>
                  <a:lnTo>
                    <a:pt x="5866" y="75105"/>
                  </a:lnTo>
                  <a:cubicBezTo>
                    <a:pt x="5820" y="76155"/>
                    <a:pt x="6072" y="77182"/>
                    <a:pt x="6186" y="78232"/>
                  </a:cubicBezTo>
                  <a:cubicBezTo>
                    <a:pt x="6231" y="78757"/>
                    <a:pt x="6140" y="79305"/>
                    <a:pt x="6414" y="79830"/>
                  </a:cubicBezTo>
                  <a:cubicBezTo>
                    <a:pt x="6437" y="80560"/>
                    <a:pt x="6345" y="81291"/>
                    <a:pt x="6619" y="81998"/>
                  </a:cubicBezTo>
                  <a:cubicBezTo>
                    <a:pt x="6802" y="83003"/>
                    <a:pt x="6688" y="84053"/>
                    <a:pt x="6985" y="85057"/>
                  </a:cubicBezTo>
                  <a:cubicBezTo>
                    <a:pt x="6985" y="85491"/>
                    <a:pt x="6939" y="85947"/>
                    <a:pt x="7167" y="86358"/>
                  </a:cubicBezTo>
                  <a:cubicBezTo>
                    <a:pt x="7167" y="86837"/>
                    <a:pt x="7144" y="87339"/>
                    <a:pt x="7327" y="87796"/>
                  </a:cubicBezTo>
                  <a:cubicBezTo>
                    <a:pt x="7373" y="88298"/>
                    <a:pt x="7258" y="88823"/>
                    <a:pt x="7510" y="89302"/>
                  </a:cubicBezTo>
                  <a:cubicBezTo>
                    <a:pt x="7532" y="89417"/>
                    <a:pt x="7532" y="89508"/>
                    <a:pt x="7532" y="89622"/>
                  </a:cubicBezTo>
                  <a:cubicBezTo>
                    <a:pt x="7532" y="90056"/>
                    <a:pt x="7373" y="90512"/>
                    <a:pt x="7715" y="90900"/>
                  </a:cubicBezTo>
                  <a:cubicBezTo>
                    <a:pt x="7738" y="91014"/>
                    <a:pt x="7738" y="91128"/>
                    <a:pt x="7761" y="91243"/>
                  </a:cubicBezTo>
                  <a:cubicBezTo>
                    <a:pt x="7761" y="91311"/>
                    <a:pt x="7738" y="91380"/>
                    <a:pt x="7738" y="91448"/>
                  </a:cubicBezTo>
                  <a:cubicBezTo>
                    <a:pt x="7715" y="91516"/>
                    <a:pt x="7715" y="91562"/>
                    <a:pt x="7761" y="91631"/>
                  </a:cubicBezTo>
                  <a:cubicBezTo>
                    <a:pt x="7761" y="91699"/>
                    <a:pt x="7783" y="91768"/>
                    <a:pt x="7783" y="91836"/>
                  </a:cubicBezTo>
                  <a:cubicBezTo>
                    <a:pt x="7761" y="91950"/>
                    <a:pt x="7738" y="92087"/>
                    <a:pt x="7875" y="92201"/>
                  </a:cubicBezTo>
                  <a:cubicBezTo>
                    <a:pt x="7920" y="92863"/>
                    <a:pt x="7783" y="93571"/>
                    <a:pt x="8080" y="94210"/>
                  </a:cubicBezTo>
                  <a:cubicBezTo>
                    <a:pt x="8080" y="94758"/>
                    <a:pt x="8035" y="95328"/>
                    <a:pt x="8263" y="95853"/>
                  </a:cubicBezTo>
                  <a:cubicBezTo>
                    <a:pt x="8217" y="96082"/>
                    <a:pt x="8194" y="96333"/>
                    <a:pt x="8308" y="96561"/>
                  </a:cubicBezTo>
                  <a:cubicBezTo>
                    <a:pt x="8400" y="97291"/>
                    <a:pt x="8377" y="98044"/>
                    <a:pt x="8605" y="98752"/>
                  </a:cubicBezTo>
                  <a:cubicBezTo>
                    <a:pt x="8582" y="98821"/>
                    <a:pt x="8605" y="98866"/>
                    <a:pt x="8651" y="98935"/>
                  </a:cubicBezTo>
                  <a:cubicBezTo>
                    <a:pt x="8628" y="98957"/>
                    <a:pt x="8628" y="98980"/>
                    <a:pt x="8628" y="98980"/>
                  </a:cubicBezTo>
                  <a:cubicBezTo>
                    <a:pt x="8651" y="99026"/>
                    <a:pt x="8651" y="99072"/>
                    <a:pt x="8674" y="99117"/>
                  </a:cubicBezTo>
                  <a:cubicBezTo>
                    <a:pt x="8605" y="99597"/>
                    <a:pt x="8628" y="100099"/>
                    <a:pt x="8811" y="100555"/>
                  </a:cubicBezTo>
                  <a:cubicBezTo>
                    <a:pt x="8742" y="100761"/>
                    <a:pt x="8719" y="100943"/>
                    <a:pt x="8856" y="101126"/>
                  </a:cubicBezTo>
                  <a:cubicBezTo>
                    <a:pt x="9130" y="102016"/>
                    <a:pt x="8925" y="102975"/>
                    <a:pt x="9199" y="103865"/>
                  </a:cubicBezTo>
                  <a:lnTo>
                    <a:pt x="9221" y="104230"/>
                  </a:lnTo>
                  <a:cubicBezTo>
                    <a:pt x="9221" y="104481"/>
                    <a:pt x="9153" y="104755"/>
                    <a:pt x="9336" y="104983"/>
                  </a:cubicBezTo>
                  <a:cubicBezTo>
                    <a:pt x="9358" y="105531"/>
                    <a:pt x="9381" y="106079"/>
                    <a:pt x="9541" y="106604"/>
                  </a:cubicBezTo>
                  <a:cubicBezTo>
                    <a:pt x="9587" y="107083"/>
                    <a:pt x="9427" y="107608"/>
                    <a:pt x="9724" y="108065"/>
                  </a:cubicBezTo>
                  <a:cubicBezTo>
                    <a:pt x="9701" y="108795"/>
                    <a:pt x="9701" y="108795"/>
                    <a:pt x="10317" y="108795"/>
                  </a:cubicBezTo>
                  <a:cubicBezTo>
                    <a:pt x="11002" y="108795"/>
                    <a:pt x="11093" y="108864"/>
                    <a:pt x="11116" y="109526"/>
                  </a:cubicBezTo>
                  <a:cubicBezTo>
                    <a:pt x="11116" y="109663"/>
                    <a:pt x="11070" y="109822"/>
                    <a:pt x="11070" y="109959"/>
                  </a:cubicBezTo>
                  <a:cubicBezTo>
                    <a:pt x="11047" y="110188"/>
                    <a:pt x="11139" y="110370"/>
                    <a:pt x="11367" y="110461"/>
                  </a:cubicBezTo>
                  <a:cubicBezTo>
                    <a:pt x="11390" y="110621"/>
                    <a:pt x="11481" y="110713"/>
                    <a:pt x="11595" y="110781"/>
                  </a:cubicBezTo>
                  <a:cubicBezTo>
                    <a:pt x="11821" y="110966"/>
                    <a:pt x="12061" y="111017"/>
                    <a:pt x="12304" y="111017"/>
                  </a:cubicBezTo>
                  <a:cubicBezTo>
                    <a:pt x="12602" y="111017"/>
                    <a:pt x="12904" y="110941"/>
                    <a:pt x="13193" y="110941"/>
                  </a:cubicBezTo>
                  <a:lnTo>
                    <a:pt x="13376" y="110941"/>
                  </a:lnTo>
                  <a:lnTo>
                    <a:pt x="13558" y="110964"/>
                  </a:lnTo>
                  <a:lnTo>
                    <a:pt x="15019" y="110964"/>
                  </a:lnTo>
                  <a:cubicBezTo>
                    <a:pt x="15167" y="110986"/>
                    <a:pt x="15322" y="111004"/>
                    <a:pt x="15476" y="111004"/>
                  </a:cubicBezTo>
                  <a:cubicBezTo>
                    <a:pt x="15630" y="111004"/>
                    <a:pt x="15784" y="110986"/>
                    <a:pt x="15932" y="110941"/>
                  </a:cubicBezTo>
                  <a:lnTo>
                    <a:pt x="17210" y="110941"/>
                  </a:lnTo>
                  <a:cubicBezTo>
                    <a:pt x="17918" y="110941"/>
                    <a:pt x="18603" y="110941"/>
                    <a:pt x="19310" y="110918"/>
                  </a:cubicBezTo>
                  <a:cubicBezTo>
                    <a:pt x="19746" y="110918"/>
                    <a:pt x="20182" y="110898"/>
                    <a:pt x="20621" y="110898"/>
                  </a:cubicBezTo>
                  <a:cubicBezTo>
                    <a:pt x="20987" y="110898"/>
                    <a:pt x="21356" y="110912"/>
                    <a:pt x="21730" y="110964"/>
                  </a:cubicBezTo>
                  <a:cubicBezTo>
                    <a:pt x="22045" y="110964"/>
                    <a:pt x="22393" y="110914"/>
                    <a:pt x="22724" y="110914"/>
                  </a:cubicBezTo>
                  <a:cubicBezTo>
                    <a:pt x="22945" y="110914"/>
                    <a:pt x="23159" y="110936"/>
                    <a:pt x="23350" y="111009"/>
                  </a:cubicBezTo>
                  <a:cubicBezTo>
                    <a:pt x="23520" y="111084"/>
                    <a:pt x="23682" y="111110"/>
                    <a:pt x="23839" y="111110"/>
                  </a:cubicBezTo>
                  <a:cubicBezTo>
                    <a:pt x="24212" y="111110"/>
                    <a:pt x="24563" y="110964"/>
                    <a:pt x="24948" y="110964"/>
                  </a:cubicBezTo>
                  <a:cubicBezTo>
                    <a:pt x="25325" y="110975"/>
                    <a:pt x="25701" y="110981"/>
                    <a:pt x="26078" y="110981"/>
                  </a:cubicBezTo>
                  <a:cubicBezTo>
                    <a:pt x="26455" y="110981"/>
                    <a:pt x="26831" y="110975"/>
                    <a:pt x="27208" y="110964"/>
                  </a:cubicBezTo>
                  <a:cubicBezTo>
                    <a:pt x="27330" y="110964"/>
                    <a:pt x="27451" y="110982"/>
                    <a:pt x="27569" y="110982"/>
                  </a:cubicBezTo>
                  <a:cubicBezTo>
                    <a:pt x="27716" y="110982"/>
                    <a:pt x="27857" y="110953"/>
                    <a:pt x="27984" y="110827"/>
                  </a:cubicBezTo>
                  <a:cubicBezTo>
                    <a:pt x="28263" y="110687"/>
                    <a:pt x="28542" y="110628"/>
                    <a:pt x="28831" y="110628"/>
                  </a:cubicBezTo>
                  <a:cubicBezTo>
                    <a:pt x="28920" y="110628"/>
                    <a:pt x="29011" y="110633"/>
                    <a:pt x="29102" y="110644"/>
                  </a:cubicBezTo>
                  <a:cubicBezTo>
                    <a:pt x="29281" y="110658"/>
                    <a:pt x="29460" y="110705"/>
                    <a:pt x="29640" y="110705"/>
                  </a:cubicBezTo>
                  <a:cubicBezTo>
                    <a:pt x="29757" y="110705"/>
                    <a:pt x="29875" y="110685"/>
                    <a:pt x="29992" y="110621"/>
                  </a:cubicBezTo>
                  <a:cubicBezTo>
                    <a:pt x="30175" y="110598"/>
                    <a:pt x="30358" y="110576"/>
                    <a:pt x="30540" y="110576"/>
                  </a:cubicBezTo>
                  <a:cubicBezTo>
                    <a:pt x="30609" y="110576"/>
                    <a:pt x="30654" y="110598"/>
                    <a:pt x="30723" y="110598"/>
                  </a:cubicBezTo>
                  <a:cubicBezTo>
                    <a:pt x="30889" y="110637"/>
                    <a:pt x="31062" y="110668"/>
                    <a:pt x="31235" y="110668"/>
                  </a:cubicBezTo>
                  <a:cubicBezTo>
                    <a:pt x="31370" y="110668"/>
                    <a:pt x="31505" y="110649"/>
                    <a:pt x="31636" y="110598"/>
                  </a:cubicBezTo>
                  <a:cubicBezTo>
                    <a:pt x="31704" y="110621"/>
                    <a:pt x="31750" y="110621"/>
                    <a:pt x="31819" y="110621"/>
                  </a:cubicBezTo>
                  <a:cubicBezTo>
                    <a:pt x="31871" y="110653"/>
                    <a:pt x="31929" y="110670"/>
                    <a:pt x="31988" y="110670"/>
                  </a:cubicBezTo>
                  <a:cubicBezTo>
                    <a:pt x="32055" y="110670"/>
                    <a:pt x="32123" y="110647"/>
                    <a:pt x="32184" y="110598"/>
                  </a:cubicBezTo>
                  <a:cubicBezTo>
                    <a:pt x="32573" y="110559"/>
                    <a:pt x="32959" y="110546"/>
                    <a:pt x="33346" y="110546"/>
                  </a:cubicBezTo>
                  <a:cubicBezTo>
                    <a:pt x="34071" y="110546"/>
                    <a:pt x="34794" y="110592"/>
                    <a:pt x="35521" y="110592"/>
                  </a:cubicBezTo>
                  <a:cubicBezTo>
                    <a:pt x="35747" y="110592"/>
                    <a:pt x="35974" y="110587"/>
                    <a:pt x="36201" y="110576"/>
                  </a:cubicBezTo>
                  <a:cubicBezTo>
                    <a:pt x="36292" y="110599"/>
                    <a:pt x="36374" y="110611"/>
                    <a:pt x="36447" y="110611"/>
                  </a:cubicBezTo>
                  <a:cubicBezTo>
                    <a:pt x="36792" y="110611"/>
                    <a:pt x="36935" y="110355"/>
                    <a:pt x="36954" y="109959"/>
                  </a:cubicBezTo>
                  <a:cubicBezTo>
                    <a:pt x="36954" y="109640"/>
                    <a:pt x="36931" y="109297"/>
                    <a:pt x="36931" y="108978"/>
                  </a:cubicBezTo>
                  <a:cubicBezTo>
                    <a:pt x="37000" y="108909"/>
                    <a:pt x="37046" y="108841"/>
                    <a:pt x="37114" y="108772"/>
                  </a:cubicBezTo>
                  <a:cubicBezTo>
                    <a:pt x="37411" y="108795"/>
                    <a:pt x="37707" y="108818"/>
                    <a:pt x="38027" y="108818"/>
                  </a:cubicBezTo>
                  <a:cubicBezTo>
                    <a:pt x="38187" y="108818"/>
                    <a:pt x="38347" y="108727"/>
                    <a:pt x="38347" y="108567"/>
                  </a:cubicBezTo>
                  <a:cubicBezTo>
                    <a:pt x="38301" y="107973"/>
                    <a:pt x="38643" y="107380"/>
                    <a:pt x="38392" y="106787"/>
                  </a:cubicBezTo>
                  <a:cubicBezTo>
                    <a:pt x="38506" y="106672"/>
                    <a:pt x="38598" y="106558"/>
                    <a:pt x="38483" y="106376"/>
                  </a:cubicBezTo>
                  <a:cubicBezTo>
                    <a:pt x="38575" y="106147"/>
                    <a:pt x="38575" y="105919"/>
                    <a:pt x="38529" y="105668"/>
                  </a:cubicBezTo>
                  <a:cubicBezTo>
                    <a:pt x="38575" y="105645"/>
                    <a:pt x="38598" y="105600"/>
                    <a:pt x="38598" y="105531"/>
                  </a:cubicBezTo>
                  <a:cubicBezTo>
                    <a:pt x="38917" y="104504"/>
                    <a:pt x="38940" y="103454"/>
                    <a:pt x="38940" y="102381"/>
                  </a:cubicBezTo>
                  <a:cubicBezTo>
                    <a:pt x="39054" y="101970"/>
                    <a:pt x="39145" y="101537"/>
                    <a:pt x="39237" y="101103"/>
                  </a:cubicBezTo>
                  <a:cubicBezTo>
                    <a:pt x="39282" y="100555"/>
                    <a:pt x="39465" y="100030"/>
                    <a:pt x="39305" y="99482"/>
                  </a:cubicBezTo>
                  <a:cubicBezTo>
                    <a:pt x="39579" y="98524"/>
                    <a:pt x="39556" y="97542"/>
                    <a:pt x="39670" y="96561"/>
                  </a:cubicBezTo>
                  <a:cubicBezTo>
                    <a:pt x="39716" y="96515"/>
                    <a:pt x="39785" y="96470"/>
                    <a:pt x="39785" y="96424"/>
                  </a:cubicBezTo>
                  <a:cubicBezTo>
                    <a:pt x="39944" y="94895"/>
                    <a:pt x="40081" y="93365"/>
                    <a:pt x="40241" y="91836"/>
                  </a:cubicBezTo>
                  <a:cubicBezTo>
                    <a:pt x="40264" y="91813"/>
                    <a:pt x="40264" y="91790"/>
                    <a:pt x="40264" y="91768"/>
                  </a:cubicBezTo>
                  <a:cubicBezTo>
                    <a:pt x="40446" y="91425"/>
                    <a:pt x="40287" y="91060"/>
                    <a:pt x="40424" y="90718"/>
                  </a:cubicBezTo>
                  <a:cubicBezTo>
                    <a:pt x="40652" y="90193"/>
                    <a:pt x="40538" y="89622"/>
                    <a:pt x="40561" y="89074"/>
                  </a:cubicBezTo>
                  <a:cubicBezTo>
                    <a:pt x="40629" y="88960"/>
                    <a:pt x="40629" y="88823"/>
                    <a:pt x="40606" y="88709"/>
                  </a:cubicBezTo>
                  <a:cubicBezTo>
                    <a:pt x="40743" y="88184"/>
                    <a:pt x="40835" y="87636"/>
                    <a:pt x="40789" y="87066"/>
                  </a:cubicBezTo>
                  <a:cubicBezTo>
                    <a:pt x="40971" y="86792"/>
                    <a:pt x="40903" y="86472"/>
                    <a:pt x="40926" y="86153"/>
                  </a:cubicBezTo>
                  <a:cubicBezTo>
                    <a:pt x="40926" y="86084"/>
                    <a:pt x="40926" y="86038"/>
                    <a:pt x="40949" y="85970"/>
                  </a:cubicBezTo>
                  <a:cubicBezTo>
                    <a:pt x="41017" y="85536"/>
                    <a:pt x="41154" y="85125"/>
                    <a:pt x="41108" y="84692"/>
                  </a:cubicBezTo>
                  <a:cubicBezTo>
                    <a:pt x="41200" y="84509"/>
                    <a:pt x="41223" y="84327"/>
                    <a:pt x="41131" y="84144"/>
                  </a:cubicBezTo>
                  <a:cubicBezTo>
                    <a:pt x="41359" y="82569"/>
                    <a:pt x="41656" y="81017"/>
                    <a:pt x="41702" y="79442"/>
                  </a:cubicBezTo>
                  <a:cubicBezTo>
                    <a:pt x="41839" y="78711"/>
                    <a:pt x="42021" y="78004"/>
                    <a:pt x="41884" y="77251"/>
                  </a:cubicBezTo>
                  <a:cubicBezTo>
                    <a:pt x="41862" y="77228"/>
                    <a:pt x="41839" y="77205"/>
                    <a:pt x="41816" y="77182"/>
                  </a:cubicBezTo>
                  <a:cubicBezTo>
                    <a:pt x="41816" y="77182"/>
                    <a:pt x="41816" y="77159"/>
                    <a:pt x="41839" y="77159"/>
                  </a:cubicBezTo>
                  <a:cubicBezTo>
                    <a:pt x="41862" y="77182"/>
                    <a:pt x="41862" y="77205"/>
                    <a:pt x="41884" y="77251"/>
                  </a:cubicBezTo>
                  <a:cubicBezTo>
                    <a:pt x="42181" y="76840"/>
                    <a:pt x="42044" y="76383"/>
                    <a:pt x="42067" y="75927"/>
                  </a:cubicBezTo>
                  <a:cubicBezTo>
                    <a:pt x="42295" y="75333"/>
                    <a:pt x="42204" y="74717"/>
                    <a:pt x="42250" y="74101"/>
                  </a:cubicBezTo>
                  <a:cubicBezTo>
                    <a:pt x="42569" y="72731"/>
                    <a:pt x="42638" y="71316"/>
                    <a:pt x="42775" y="69924"/>
                  </a:cubicBezTo>
                  <a:cubicBezTo>
                    <a:pt x="43003" y="69513"/>
                    <a:pt x="42912" y="69056"/>
                    <a:pt x="42934" y="68623"/>
                  </a:cubicBezTo>
                  <a:cubicBezTo>
                    <a:pt x="42957" y="68600"/>
                    <a:pt x="42957" y="68577"/>
                    <a:pt x="42957" y="68554"/>
                  </a:cubicBezTo>
                  <a:cubicBezTo>
                    <a:pt x="42957" y="68531"/>
                    <a:pt x="42934" y="68486"/>
                    <a:pt x="42912" y="68440"/>
                  </a:cubicBezTo>
                  <a:cubicBezTo>
                    <a:pt x="42934" y="68143"/>
                    <a:pt x="42957" y="67847"/>
                    <a:pt x="42980" y="67527"/>
                  </a:cubicBezTo>
                  <a:cubicBezTo>
                    <a:pt x="42980" y="67550"/>
                    <a:pt x="42980" y="67550"/>
                    <a:pt x="42980" y="67550"/>
                  </a:cubicBezTo>
                  <a:cubicBezTo>
                    <a:pt x="43300" y="67276"/>
                    <a:pt x="43026" y="66865"/>
                    <a:pt x="43208" y="66568"/>
                  </a:cubicBezTo>
                  <a:cubicBezTo>
                    <a:pt x="43414" y="66295"/>
                    <a:pt x="43322" y="65998"/>
                    <a:pt x="43277" y="65701"/>
                  </a:cubicBezTo>
                  <a:cubicBezTo>
                    <a:pt x="43300" y="65473"/>
                    <a:pt x="43300" y="65222"/>
                    <a:pt x="43322" y="64971"/>
                  </a:cubicBezTo>
                  <a:cubicBezTo>
                    <a:pt x="43528" y="63761"/>
                    <a:pt x="43505" y="62528"/>
                    <a:pt x="43802" y="61319"/>
                  </a:cubicBezTo>
                  <a:cubicBezTo>
                    <a:pt x="43962" y="60702"/>
                    <a:pt x="44076" y="60040"/>
                    <a:pt x="43893" y="59378"/>
                  </a:cubicBezTo>
                  <a:cubicBezTo>
                    <a:pt x="44144" y="58762"/>
                    <a:pt x="44099" y="58146"/>
                    <a:pt x="44053" y="57507"/>
                  </a:cubicBezTo>
                  <a:cubicBezTo>
                    <a:pt x="44099" y="57438"/>
                    <a:pt x="44167" y="57370"/>
                    <a:pt x="44235" y="57324"/>
                  </a:cubicBezTo>
                  <a:cubicBezTo>
                    <a:pt x="44519" y="57390"/>
                    <a:pt x="44802" y="57419"/>
                    <a:pt x="45085" y="57419"/>
                  </a:cubicBezTo>
                  <a:cubicBezTo>
                    <a:pt x="45396" y="57419"/>
                    <a:pt x="45706" y="57384"/>
                    <a:pt x="46016" y="57324"/>
                  </a:cubicBezTo>
                  <a:cubicBezTo>
                    <a:pt x="46074" y="57337"/>
                    <a:pt x="46132" y="57341"/>
                    <a:pt x="46191" y="57341"/>
                  </a:cubicBezTo>
                  <a:cubicBezTo>
                    <a:pt x="46312" y="57341"/>
                    <a:pt x="46434" y="57323"/>
                    <a:pt x="46555" y="57323"/>
                  </a:cubicBezTo>
                  <a:cubicBezTo>
                    <a:pt x="46700" y="57323"/>
                    <a:pt x="46842" y="57349"/>
                    <a:pt x="46975" y="57461"/>
                  </a:cubicBezTo>
                  <a:cubicBezTo>
                    <a:pt x="47089" y="57461"/>
                    <a:pt x="47226" y="57461"/>
                    <a:pt x="47340" y="57484"/>
                  </a:cubicBezTo>
                  <a:cubicBezTo>
                    <a:pt x="47431" y="57370"/>
                    <a:pt x="47591" y="57416"/>
                    <a:pt x="47682" y="57301"/>
                  </a:cubicBezTo>
                  <a:lnTo>
                    <a:pt x="47682" y="57279"/>
                  </a:lnTo>
                  <a:cubicBezTo>
                    <a:pt x="47865" y="57187"/>
                    <a:pt x="47910" y="57050"/>
                    <a:pt x="47728" y="56913"/>
                  </a:cubicBezTo>
                  <a:cubicBezTo>
                    <a:pt x="47728" y="56708"/>
                    <a:pt x="47751" y="56503"/>
                    <a:pt x="47545" y="56366"/>
                  </a:cubicBezTo>
                  <a:cubicBezTo>
                    <a:pt x="47545" y="56229"/>
                    <a:pt x="47499" y="56092"/>
                    <a:pt x="47363" y="56000"/>
                  </a:cubicBezTo>
                  <a:cubicBezTo>
                    <a:pt x="47363" y="55726"/>
                    <a:pt x="47363" y="55453"/>
                    <a:pt x="47180" y="55224"/>
                  </a:cubicBezTo>
                  <a:cubicBezTo>
                    <a:pt x="47203" y="55179"/>
                    <a:pt x="47180" y="55133"/>
                    <a:pt x="47157" y="55110"/>
                  </a:cubicBezTo>
                  <a:cubicBezTo>
                    <a:pt x="47134" y="54973"/>
                    <a:pt x="47111" y="54836"/>
                    <a:pt x="46997" y="54745"/>
                  </a:cubicBezTo>
                  <a:cubicBezTo>
                    <a:pt x="46975" y="54585"/>
                    <a:pt x="46952" y="54425"/>
                    <a:pt x="46815" y="54334"/>
                  </a:cubicBezTo>
                  <a:cubicBezTo>
                    <a:pt x="46815" y="54288"/>
                    <a:pt x="46792" y="54243"/>
                    <a:pt x="46769" y="54197"/>
                  </a:cubicBezTo>
                  <a:cubicBezTo>
                    <a:pt x="46769" y="54037"/>
                    <a:pt x="46746" y="53878"/>
                    <a:pt x="46632" y="53741"/>
                  </a:cubicBezTo>
                  <a:cubicBezTo>
                    <a:pt x="46518" y="53467"/>
                    <a:pt x="46381" y="53170"/>
                    <a:pt x="46267" y="52896"/>
                  </a:cubicBezTo>
                  <a:cubicBezTo>
                    <a:pt x="46267" y="52736"/>
                    <a:pt x="46267" y="52599"/>
                    <a:pt x="46107" y="52508"/>
                  </a:cubicBezTo>
                  <a:cubicBezTo>
                    <a:pt x="45925" y="51915"/>
                    <a:pt x="45742" y="51321"/>
                    <a:pt x="45559" y="50728"/>
                  </a:cubicBezTo>
                  <a:cubicBezTo>
                    <a:pt x="45879" y="49541"/>
                    <a:pt x="45879" y="48308"/>
                    <a:pt x="45947" y="47076"/>
                  </a:cubicBezTo>
                  <a:cubicBezTo>
                    <a:pt x="45993" y="45866"/>
                    <a:pt x="45879" y="44656"/>
                    <a:pt x="45719" y="43446"/>
                  </a:cubicBezTo>
                  <a:cubicBezTo>
                    <a:pt x="45879" y="43310"/>
                    <a:pt x="45719" y="43195"/>
                    <a:pt x="45696" y="43058"/>
                  </a:cubicBezTo>
                  <a:cubicBezTo>
                    <a:pt x="45788" y="42876"/>
                    <a:pt x="45696" y="42693"/>
                    <a:pt x="45651" y="42511"/>
                  </a:cubicBezTo>
                  <a:cubicBezTo>
                    <a:pt x="45765" y="42305"/>
                    <a:pt x="45742" y="42100"/>
                    <a:pt x="45537" y="41963"/>
                  </a:cubicBezTo>
                  <a:cubicBezTo>
                    <a:pt x="45605" y="41141"/>
                    <a:pt x="45422" y="40365"/>
                    <a:pt x="45148" y="39589"/>
                  </a:cubicBezTo>
                  <a:cubicBezTo>
                    <a:pt x="45080" y="38881"/>
                    <a:pt x="44897" y="38219"/>
                    <a:pt x="44555" y="37603"/>
                  </a:cubicBezTo>
                  <a:cubicBezTo>
                    <a:pt x="44372" y="37306"/>
                    <a:pt x="44578" y="36896"/>
                    <a:pt x="44258" y="36645"/>
                  </a:cubicBezTo>
                  <a:cubicBezTo>
                    <a:pt x="44258" y="36576"/>
                    <a:pt x="44258" y="36530"/>
                    <a:pt x="44213" y="36508"/>
                  </a:cubicBezTo>
                  <a:cubicBezTo>
                    <a:pt x="44258" y="36348"/>
                    <a:pt x="44258" y="36188"/>
                    <a:pt x="44076" y="36097"/>
                  </a:cubicBezTo>
                  <a:cubicBezTo>
                    <a:pt x="44099" y="36051"/>
                    <a:pt x="44099" y="35983"/>
                    <a:pt x="44053" y="35937"/>
                  </a:cubicBezTo>
                  <a:cubicBezTo>
                    <a:pt x="43825" y="35138"/>
                    <a:pt x="43414" y="34430"/>
                    <a:pt x="42980" y="33746"/>
                  </a:cubicBezTo>
                  <a:cubicBezTo>
                    <a:pt x="43003" y="33517"/>
                    <a:pt x="42980" y="33335"/>
                    <a:pt x="42797" y="33198"/>
                  </a:cubicBezTo>
                  <a:cubicBezTo>
                    <a:pt x="42729" y="32924"/>
                    <a:pt x="42592" y="32673"/>
                    <a:pt x="42409" y="32490"/>
                  </a:cubicBezTo>
                  <a:cubicBezTo>
                    <a:pt x="42364" y="32102"/>
                    <a:pt x="42158" y="31806"/>
                    <a:pt x="41884" y="31532"/>
                  </a:cubicBezTo>
                  <a:cubicBezTo>
                    <a:pt x="41702" y="30984"/>
                    <a:pt x="41291" y="30573"/>
                    <a:pt x="40971" y="30094"/>
                  </a:cubicBezTo>
                  <a:cubicBezTo>
                    <a:pt x="40971" y="29980"/>
                    <a:pt x="40903" y="29911"/>
                    <a:pt x="40789" y="29888"/>
                  </a:cubicBezTo>
                  <a:cubicBezTo>
                    <a:pt x="40766" y="29774"/>
                    <a:pt x="40720" y="29706"/>
                    <a:pt x="40606" y="29660"/>
                  </a:cubicBezTo>
                  <a:cubicBezTo>
                    <a:pt x="39168" y="27355"/>
                    <a:pt x="37182" y="25574"/>
                    <a:pt x="34968" y="24068"/>
                  </a:cubicBezTo>
                  <a:cubicBezTo>
                    <a:pt x="34329" y="23474"/>
                    <a:pt x="33553" y="23109"/>
                    <a:pt x="32777" y="22790"/>
                  </a:cubicBezTo>
                  <a:cubicBezTo>
                    <a:pt x="32700" y="22655"/>
                    <a:pt x="32575" y="22601"/>
                    <a:pt x="32442" y="22601"/>
                  </a:cubicBezTo>
                  <a:cubicBezTo>
                    <a:pt x="32417" y="22601"/>
                    <a:pt x="32392" y="22603"/>
                    <a:pt x="32366" y="22607"/>
                  </a:cubicBezTo>
                  <a:cubicBezTo>
                    <a:pt x="32353" y="22580"/>
                    <a:pt x="32332" y="22569"/>
                    <a:pt x="32312" y="22569"/>
                  </a:cubicBezTo>
                  <a:cubicBezTo>
                    <a:pt x="32298" y="22569"/>
                    <a:pt x="32284" y="22575"/>
                    <a:pt x="32275" y="22584"/>
                  </a:cubicBezTo>
                  <a:cubicBezTo>
                    <a:pt x="32161" y="22470"/>
                    <a:pt x="32001" y="22402"/>
                    <a:pt x="31841" y="22402"/>
                  </a:cubicBezTo>
                  <a:cubicBezTo>
                    <a:pt x="31770" y="22294"/>
                    <a:pt x="31670" y="22257"/>
                    <a:pt x="31553" y="22257"/>
                  </a:cubicBezTo>
                  <a:cubicBezTo>
                    <a:pt x="31521" y="22257"/>
                    <a:pt x="31488" y="22260"/>
                    <a:pt x="31453" y="22265"/>
                  </a:cubicBezTo>
                  <a:cubicBezTo>
                    <a:pt x="31020" y="21784"/>
                    <a:pt x="30509" y="21686"/>
                    <a:pt x="29966" y="21686"/>
                  </a:cubicBezTo>
                  <a:cubicBezTo>
                    <a:pt x="29736" y="21686"/>
                    <a:pt x="29500" y="21703"/>
                    <a:pt x="29262" y="21717"/>
                  </a:cubicBezTo>
                  <a:cubicBezTo>
                    <a:pt x="29126" y="21638"/>
                    <a:pt x="28979" y="21618"/>
                    <a:pt x="28827" y="21618"/>
                  </a:cubicBezTo>
                  <a:cubicBezTo>
                    <a:pt x="28665" y="21618"/>
                    <a:pt x="28499" y="21641"/>
                    <a:pt x="28336" y="21641"/>
                  </a:cubicBezTo>
                  <a:cubicBezTo>
                    <a:pt x="28165" y="21641"/>
                    <a:pt x="27999" y="21615"/>
                    <a:pt x="27847" y="21511"/>
                  </a:cubicBezTo>
                  <a:cubicBezTo>
                    <a:pt x="27893" y="20964"/>
                    <a:pt x="27938" y="20416"/>
                    <a:pt x="28007" y="19891"/>
                  </a:cubicBezTo>
                  <a:cubicBezTo>
                    <a:pt x="28030" y="19845"/>
                    <a:pt x="28052" y="19822"/>
                    <a:pt x="28030" y="19777"/>
                  </a:cubicBezTo>
                  <a:cubicBezTo>
                    <a:pt x="28212" y="19275"/>
                    <a:pt x="28166" y="18772"/>
                    <a:pt x="28189" y="18247"/>
                  </a:cubicBezTo>
                  <a:cubicBezTo>
                    <a:pt x="28212" y="18202"/>
                    <a:pt x="28235" y="18156"/>
                    <a:pt x="28235" y="18088"/>
                  </a:cubicBezTo>
                  <a:cubicBezTo>
                    <a:pt x="28349" y="17722"/>
                    <a:pt x="28326" y="17334"/>
                    <a:pt x="28349" y="16969"/>
                  </a:cubicBezTo>
                  <a:cubicBezTo>
                    <a:pt x="28349" y="16832"/>
                    <a:pt x="28349" y="16718"/>
                    <a:pt x="28349" y="16604"/>
                  </a:cubicBezTo>
                  <a:lnTo>
                    <a:pt x="28509" y="15691"/>
                  </a:lnTo>
                  <a:lnTo>
                    <a:pt x="28554" y="15349"/>
                  </a:lnTo>
                  <a:cubicBezTo>
                    <a:pt x="28828" y="14824"/>
                    <a:pt x="28509" y="14230"/>
                    <a:pt x="28714" y="13682"/>
                  </a:cubicBezTo>
                  <a:cubicBezTo>
                    <a:pt x="28851" y="13500"/>
                    <a:pt x="28851" y="13317"/>
                    <a:pt x="28737" y="13135"/>
                  </a:cubicBezTo>
                  <a:cubicBezTo>
                    <a:pt x="28965" y="12701"/>
                    <a:pt x="28920" y="12267"/>
                    <a:pt x="28874" y="11811"/>
                  </a:cubicBezTo>
                  <a:cubicBezTo>
                    <a:pt x="28828" y="11811"/>
                    <a:pt x="28783" y="11811"/>
                    <a:pt x="28760" y="11833"/>
                  </a:cubicBezTo>
                  <a:cubicBezTo>
                    <a:pt x="28646" y="11582"/>
                    <a:pt x="28281" y="11514"/>
                    <a:pt x="28326" y="11149"/>
                  </a:cubicBezTo>
                  <a:lnTo>
                    <a:pt x="28326" y="11149"/>
                  </a:lnTo>
                  <a:cubicBezTo>
                    <a:pt x="28556" y="11190"/>
                    <a:pt x="28575" y="11500"/>
                    <a:pt x="28804" y="11500"/>
                  </a:cubicBezTo>
                  <a:cubicBezTo>
                    <a:pt x="28826" y="11500"/>
                    <a:pt x="28849" y="11497"/>
                    <a:pt x="28874" y="11491"/>
                  </a:cubicBezTo>
                  <a:cubicBezTo>
                    <a:pt x="28943" y="11423"/>
                    <a:pt x="29011" y="11354"/>
                    <a:pt x="29079" y="11286"/>
                  </a:cubicBezTo>
                  <a:cubicBezTo>
                    <a:pt x="29627" y="10875"/>
                    <a:pt x="30129" y="10418"/>
                    <a:pt x="30723" y="10053"/>
                  </a:cubicBezTo>
                  <a:cubicBezTo>
                    <a:pt x="31179" y="9779"/>
                    <a:pt x="31659" y="9528"/>
                    <a:pt x="32047" y="9140"/>
                  </a:cubicBezTo>
                  <a:cubicBezTo>
                    <a:pt x="32092" y="9094"/>
                    <a:pt x="32161" y="9026"/>
                    <a:pt x="32207" y="8980"/>
                  </a:cubicBezTo>
                  <a:cubicBezTo>
                    <a:pt x="32617" y="8729"/>
                    <a:pt x="33051" y="8455"/>
                    <a:pt x="33462" y="8204"/>
                  </a:cubicBezTo>
                  <a:cubicBezTo>
                    <a:pt x="33530" y="8136"/>
                    <a:pt x="33576" y="8067"/>
                    <a:pt x="33667" y="8044"/>
                  </a:cubicBezTo>
                  <a:cubicBezTo>
                    <a:pt x="33804" y="8022"/>
                    <a:pt x="33941" y="7976"/>
                    <a:pt x="33987" y="7839"/>
                  </a:cubicBezTo>
                  <a:cubicBezTo>
                    <a:pt x="35014" y="7223"/>
                    <a:pt x="36018" y="6606"/>
                    <a:pt x="36931" y="5876"/>
                  </a:cubicBezTo>
                  <a:cubicBezTo>
                    <a:pt x="37091" y="5853"/>
                    <a:pt x="37251" y="5853"/>
                    <a:pt x="37319" y="5693"/>
                  </a:cubicBezTo>
                  <a:cubicBezTo>
                    <a:pt x="37479" y="5671"/>
                    <a:pt x="37593" y="5602"/>
                    <a:pt x="37685" y="5488"/>
                  </a:cubicBezTo>
                  <a:cubicBezTo>
                    <a:pt x="37776" y="5465"/>
                    <a:pt x="37844" y="5420"/>
                    <a:pt x="37890" y="5328"/>
                  </a:cubicBezTo>
                  <a:cubicBezTo>
                    <a:pt x="37981" y="5305"/>
                    <a:pt x="38050" y="5237"/>
                    <a:pt x="38073" y="5146"/>
                  </a:cubicBezTo>
                  <a:cubicBezTo>
                    <a:pt x="38780" y="4872"/>
                    <a:pt x="39374" y="4370"/>
                    <a:pt x="40036" y="4004"/>
                  </a:cubicBezTo>
                  <a:cubicBezTo>
                    <a:pt x="40127" y="4004"/>
                    <a:pt x="40195" y="3959"/>
                    <a:pt x="40218" y="3845"/>
                  </a:cubicBezTo>
                  <a:cubicBezTo>
                    <a:pt x="40424" y="3708"/>
                    <a:pt x="40698" y="3731"/>
                    <a:pt x="40835" y="3502"/>
                  </a:cubicBezTo>
                  <a:cubicBezTo>
                    <a:pt x="41405" y="3183"/>
                    <a:pt x="41999" y="2863"/>
                    <a:pt x="42592" y="2566"/>
                  </a:cubicBezTo>
                  <a:cubicBezTo>
                    <a:pt x="42843" y="2429"/>
                    <a:pt x="43094" y="2315"/>
                    <a:pt x="43322" y="2178"/>
                  </a:cubicBezTo>
                  <a:cubicBezTo>
                    <a:pt x="43341" y="2185"/>
                    <a:pt x="43359" y="2187"/>
                    <a:pt x="43377" y="2187"/>
                  </a:cubicBezTo>
                  <a:cubicBezTo>
                    <a:pt x="43426" y="2187"/>
                    <a:pt x="43472" y="2166"/>
                    <a:pt x="43505" y="2133"/>
                  </a:cubicBezTo>
                  <a:cubicBezTo>
                    <a:pt x="43596" y="2133"/>
                    <a:pt x="43665" y="2087"/>
                    <a:pt x="43688" y="1996"/>
                  </a:cubicBezTo>
                  <a:cubicBezTo>
                    <a:pt x="43984" y="1790"/>
                    <a:pt x="43984" y="1402"/>
                    <a:pt x="43733" y="1334"/>
                  </a:cubicBezTo>
                  <a:cubicBezTo>
                    <a:pt x="43117" y="1220"/>
                    <a:pt x="43071" y="672"/>
                    <a:pt x="42752" y="352"/>
                  </a:cubicBezTo>
                  <a:cubicBezTo>
                    <a:pt x="42671" y="142"/>
                    <a:pt x="42545" y="1"/>
                    <a:pt x="423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6" name="Google Shape;1432;p39"/>
            <p:cNvSpPr/>
            <p:nvPr/>
          </p:nvSpPr>
          <p:spPr>
            <a:xfrm rot="-799569">
              <a:off x="988810" y="3093092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7" name="Google Shape;1433;p39"/>
            <p:cNvSpPr/>
            <p:nvPr/>
          </p:nvSpPr>
          <p:spPr>
            <a:xfrm rot="-799569">
              <a:off x="1017057" y="2367602"/>
              <a:ext cx="231706" cy="211606"/>
            </a:xfrm>
            <a:custGeom>
              <a:avLst/>
              <a:gdLst/>
              <a:ahLst/>
              <a:cxnLst/>
              <a:rect l="l" t="t" r="r" b="b"/>
              <a:pathLst>
                <a:path w="9268" h="8464" extrusionOk="0">
                  <a:moveTo>
                    <a:pt x="8648" y="1"/>
                  </a:moveTo>
                  <a:cubicBezTo>
                    <a:pt x="8571" y="1"/>
                    <a:pt x="8494" y="41"/>
                    <a:pt x="8423" y="112"/>
                  </a:cubicBezTo>
                  <a:cubicBezTo>
                    <a:pt x="8355" y="135"/>
                    <a:pt x="8309" y="158"/>
                    <a:pt x="8241" y="158"/>
                  </a:cubicBezTo>
                  <a:cubicBezTo>
                    <a:pt x="8126" y="158"/>
                    <a:pt x="8035" y="204"/>
                    <a:pt x="7967" y="295"/>
                  </a:cubicBezTo>
                  <a:cubicBezTo>
                    <a:pt x="8012" y="295"/>
                    <a:pt x="8035" y="295"/>
                    <a:pt x="8081" y="272"/>
                  </a:cubicBezTo>
                  <a:lnTo>
                    <a:pt x="8081" y="272"/>
                  </a:lnTo>
                  <a:cubicBezTo>
                    <a:pt x="8058" y="295"/>
                    <a:pt x="8012" y="295"/>
                    <a:pt x="7967" y="295"/>
                  </a:cubicBezTo>
                  <a:cubicBezTo>
                    <a:pt x="7921" y="295"/>
                    <a:pt x="7875" y="340"/>
                    <a:pt x="7875" y="386"/>
                  </a:cubicBezTo>
                  <a:cubicBezTo>
                    <a:pt x="7807" y="409"/>
                    <a:pt x="7738" y="455"/>
                    <a:pt x="7693" y="523"/>
                  </a:cubicBezTo>
                  <a:cubicBezTo>
                    <a:pt x="7533" y="523"/>
                    <a:pt x="7396" y="523"/>
                    <a:pt x="7305" y="683"/>
                  </a:cubicBezTo>
                  <a:cubicBezTo>
                    <a:pt x="7054" y="706"/>
                    <a:pt x="6939" y="911"/>
                    <a:pt x="6780" y="1071"/>
                  </a:cubicBezTo>
                  <a:cubicBezTo>
                    <a:pt x="6688" y="1071"/>
                    <a:pt x="6597" y="1117"/>
                    <a:pt x="6574" y="1208"/>
                  </a:cubicBezTo>
                  <a:cubicBezTo>
                    <a:pt x="6460" y="1231"/>
                    <a:pt x="6392" y="1276"/>
                    <a:pt x="6392" y="1390"/>
                  </a:cubicBezTo>
                  <a:cubicBezTo>
                    <a:pt x="6232" y="1390"/>
                    <a:pt x="6095" y="1459"/>
                    <a:pt x="6004" y="1573"/>
                  </a:cubicBezTo>
                  <a:cubicBezTo>
                    <a:pt x="5935" y="1573"/>
                    <a:pt x="5912" y="1596"/>
                    <a:pt x="5867" y="1641"/>
                  </a:cubicBezTo>
                  <a:cubicBezTo>
                    <a:pt x="5753" y="1641"/>
                    <a:pt x="5707" y="1687"/>
                    <a:pt x="5707" y="1801"/>
                  </a:cubicBezTo>
                  <a:cubicBezTo>
                    <a:pt x="5524" y="1870"/>
                    <a:pt x="5387" y="1984"/>
                    <a:pt x="5319" y="2144"/>
                  </a:cubicBezTo>
                  <a:cubicBezTo>
                    <a:pt x="5182" y="2166"/>
                    <a:pt x="5045" y="2212"/>
                    <a:pt x="4976" y="2349"/>
                  </a:cubicBezTo>
                  <a:cubicBezTo>
                    <a:pt x="4178" y="2965"/>
                    <a:pt x="3447" y="3627"/>
                    <a:pt x="2785" y="4381"/>
                  </a:cubicBezTo>
                  <a:cubicBezTo>
                    <a:pt x="2694" y="4403"/>
                    <a:pt x="2625" y="4449"/>
                    <a:pt x="2625" y="4540"/>
                  </a:cubicBezTo>
                  <a:cubicBezTo>
                    <a:pt x="2580" y="4563"/>
                    <a:pt x="2557" y="4632"/>
                    <a:pt x="2557" y="4677"/>
                  </a:cubicBezTo>
                  <a:cubicBezTo>
                    <a:pt x="2260" y="4883"/>
                    <a:pt x="2055" y="5157"/>
                    <a:pt x="1872" y="5453"/>
                  </a:cubicBezTo>
                  <a:cubicBezTo>
                    <a:pt x="1735" y="5522"/>
                    <a:pt x="1667" y="5636"/>
                    <a:pt x="1644" y="5796"/>
                  </a:cubicBezTo>
                  <a:cubicBezTo>
                    <a:pt x="1530" y="5796"/>
                    <a:pt x="1484" y="5864"/>
                    <a:pt x="1484" y="5978"/>
                  </a:cubicBezTo>
                  <a:cubicBezTo>
                    <a:pt x="1370" y="6115"/>
                    <a:pt x="1233" y="6229"/>
                    <a:pt x="1119" y="6366"/>
                  </a:cubicBezTo>
                  <a:lnTo>
                    <a:pt x="1210" y="6366"/>
                  </a:lnTo>
                  <a:cubicBezTo>
                    <a:pt x="1210" y="6366"/>
                    <a:pt x="1210" y="6366"/>
                    <a:pt x="1210" y="6389"/>
                  </a:cubicBezTo>
                  <a:cubicBezTo>
                    <a:pt x="1165" y="6366"/>
                    <a:pt x="1142" y="6366"/>
                    <a:pt x="1119" y="6366"/>
                  </a:cubicBezTo>
                  <a:cubicBezTo>
                    <a:pt x="777" y="6732"/>
                    <a:pt x="617" y="7188"/>
                    <a:pt x="389" y="7622"/>
                  </a:cubicBezTo>
                  <a:cubicBezTo>
                    <a:pt x="206" y="7896"/>
                    <a:pt x="1" y="8306"/>
                    <a:pt x="343" y="8443"/>
                  </a:cubicBezTo>
                  <a:cubicBezTo>
                    <a:pt x="380" y="8457"/>
                    <a:pt x="412" y="8464"/>
                    <a:pt x="439" y="8464"/>
                  </a:cubicBezTo>
                  <a:cubicBezTo>
                    <a:pt x="679" y="8464"/>
                    <a:pt x="569" y="7968"/>
                    <a:pt x="754" y="7804"/>
                  </a:cubicBezTo>
                  <a:cubicBezTo>
                    <a:pt x="1005" y="7439"/>
                    <a:pt x="1256" y="7097"/>
                    <a:pt x="1507" y="6732"/>
                  </a:cubicBezTo>
                  <a:cubicBezTo>
                    <a:pt x="1553" y="6663"/>
                    <a:pt x="1598" y="6595"/>
                    <a:pt x="1667" y="6503"/>
                  </a:cubicBezTo>
                  <a:cubicBezTo>
                    <a:pt x="1918" y="6344"/>
                    <a:pt x="2078" y="6092"/>
                    <a:pt x="2260" y="5841"/>
                  </a:cubicBezTo>
                  <a:cubicBezTo>
                    <a:pt x="2625" y="5636"/>
                    <a:pt x="2694" y="5179"/>
                    <a:pt x="2968" y="4906"/>
                  </a:cubicBezTo>
                  <a:cubicBezTo>
                    <a:pt x="3812" y="4175"/>
                    <a:pt x="4634" y="3422"/>
                    <a:pt x="5479" y="2691"/>
                  </a:cubicBezTo>
                  <a:lnTo>
                    <a:pt x="5479" y="2669"/>
                  </a:lnTo>
                  <a:cubicBezTo>
                    <a:pt x="5638" y="2623"/>
                    <a:pt x="5707" y="2509"/>
                    <a:pt x="5775" y="2372"/>
                  </a:cubicBezTo>
                  <a:cubicBezTo>
                    <a:pt x="5803" y="2372"/>
                    <a:pt x="5832" y="2372"/>
                    <a:pt x="5861" y="2372"/>
                  </a:cubicBezTo>
                  <a:cubicBezTo>
                    <a:pt x="6018" y="2372"/>
                    <a:pt x="6174" y="2356"/>
                    <a:pt x="6232" y="2144"/>
                  </a:cubicBezTo>
                  <a:cubicBezTo>
                    <a:pt x="6369" y="2030"/>
                    <a:pt x="6483" y="1938"/>
                    <a:pt x="6620" y="1824"/>
                  </a:cubicBezTo>
                  <a:cubicBezTo>
                    <a:pt x="6780" y="1824"/>
                    <a:pt x="6894" y="1756"/>
                    <a:pt x="6985" y="1619"/>
                  </a:cubicBezTo>
                  <a:cubicBezTo>
                    <a:pt x="7145" y="1573"/>
                    <a:pt x="7282" y="1459"/>
                    <a:pt x="7350" y="1299"/>
                  </a:cubicBezTo>
                  <a:cubicBezTo>
                    <a:pt x="7533" y="1231"/>
                    <a:pt x="7738" y="1231"/>
                    <a:pt x="7875" y="1048"/>
                  </a:cubicBezTo>
                  <a:cubicBezTo>
                    <a:pt x="7967" y="1048"/>
                    <a:pt x="8058" y="1002"/>
                    <a:pt x="8104" y="911"/>
                  </a:cubicBezTo>
                  <a:cubicBezTo>
                    <a:pt x="8263" y="911"/>
                    <a:pt x="8400" y="865"/>
                    <a:pt x="8492" y="728"/>
                  </a:cubicBezTo>
                  <a:lnTo>
                    <a:pt x="8560" y="728"/>
                  </a:lnTo>
                  <a:lnTo>
                    <a:pt x="8606" y="683"/>
                  </a:lnTo>
                  <a:cubicBezTo>
                    <a:pt x="8765" y="683"/>
                    <a:pt x="8902" y="660"/>
                    <a:pt x="8971" y="523"/>
                  </a:cubicBezTo>
                  <a:cubicBezTo>
                    <a:pt x="9222" y="386"/>
                    <a:pt x="9268" y="272"/>
                    <a:pt x="8971" y="158"/>
                  </a:cubicBezTo>
                  <a:cubicBezTo>
                    <a:pt x="8954" y="124"/>
                    <a:pt x="8925" y="103"/>
                    <a:pt x="8893" y="103"/>
                  </a:cubicBezTo>
                  <a:cubicBezTo>
                    <a:pt x="8881" y="103"/>
                    <a:pt x="8869" y="106"/>
                    <a:pt x="8857" y="112"/>
                  </a:cubicBezTo>
                  <a:cubicBezTo>
                    <a:pt x="8791" y="35"/>
                    <a:pt x="8720" y="1"/>
                    <a:pt x="86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8" name="Google Shape;1434;p39"/>
            <p:cNvSpPr/>
            <p:nvPr/>
          </p:nvSpPr>
          <p:spPr>
            <a:xfrm rot="-799569">
              <a:off x="1555004" y="174739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9" name="Google Shape;1435;p39"/>
            <p:cNvSpPr/>
            <p:nvPr/>
          </p:nvSpPr>
          <p:spPr>
            <a:xfrm rot="-799569">
              <a:off x="1915953" y="3385853"/>
              <a:ext cx="19426" cy="11225"/>
            </a:xfrm>
            <a:custGeom>
              <a:avLst/>
              <a:gdLst/>
              <a:ahLst/>
              <a:cxnLst/>
              <a:rect l="l" t="t" r="r" b="b"/>
              <a:pathLst>
                <a:path w="777" h="449" extrusionOk="0">
                  <a:moveTo>
                    <a:pt x="454" y="1"/>
                  </a:moveTo>
                  <a:cubicBezTo>
                    <a:pt x="353" y="1"/>
                    <a:pt x="217" y="69"/>
                    <a:pt x="1" y="197"/>
                  </a:cubicBezTo>
                  <a:cubicBezTo>
                    <a:pt x="115" y="448"/>
                    <a:pt x="389" y="403"/>
                    <a:pt x="594" y="448"/>
                  </a:cubicBezTo>
                  <a:cubicBezTo>
                    <a:pt x="640" y="426"/>
                    <a:pt x="708" y="403"/>
                    <a:pt x="777" y="380"/>
                  </a:cubicBezTo>
                  <a:cubicBezTo>
                    <a:pt x="660" y="120"/>
                    <a:pt x="587" y="1"/>
                    <a:pt x="4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0" name="Google Shape;1436;p39"/>
            <p:cNvSpPr/>
            <p:nvPr/>
          </p:nvSpPr>
          <p:spPr>
            <a:xfrm rot="-799569">
              <a:off x="1897660" y="3423639"/>
              <a:ext cx="18876" cy="14025"/>
            </a:xfrm>
            <a:custGeom>
              <a:avLst/>
              <a:gdLst/>
              <a:ahLst/>
              <a:cxnLst/>
              <a:rect l="l" t="t" r="r" b="b"/>
              <a:pathLst>
                <a:path w="755" h="561" extrusionOk="0">
                  <a:moveTo>
                    <a:pt x="415" y="0"/>
                  </a:moveTo>
                  <a:cubicBezTo>
                    <a:pt x="315" y="0"/>
                    <a:pt x="185" y="64"/>
                    <a:pt x="1" y="178"/>
                  </a:cubicBezTo>
                  <a:cubicBezTo>
                    <a:pt x="134" y="424"/>
                    <a:pt x="329" y="560"/>
                    <a:pt x="588" y="560"/>
                  </a:cubicBezTo>
                  <a:cubicBezTo>
                    <a:pt x="640" y="560"/>
                    <a:pt x="696" y="554"/>
                    <a:pt x="754" y="543"/>
                  </a:cubicBezTo>
                  <a:cubicBezTo>
                    <a:pt x="656" y="163"/>
                    <a:pt x="575" y="0"/>
                    <a:pt x="4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1" name="Google Shape;1437;p39"/>
            <p:cNvSpPr/>
            <p:nvPr/>
          </p:nvSpPr>
          <p:spPr>
            <a:xfrm rot="-799569">
              <a:off x="1935212" y="3470662"/>
              <a:ext cx="16225" cy="16300"/>
            </a:xfrm>
            <a:custGeom>
              <a:avLst/>
              <a:gdLst/>
              <a:ahLst/>
              <a:cxnLst/>
              <a:rect l="l" t="t" r="r" b="b"/>
              <a:pathLst>
                <a:path w="649" h="652" extrusionOk="0">
                  <a:moveTo>
                    <a:pt x="210" y="0"/>
                  </a:moveTo>
                  <a:cubicBezTo>
                    <a:pt x="82" y="0"/>
                    <a:pt x="1" y="70"/>
                    <a:pt x="78" y="388"/>
                  </a:cubicBezTo>
                  <a:cubicBezTo>
                    <a:pt x="92" y="573"/>
                    <a:pt x="150" y="652"/>
                    <a:pt x="247" y="652"/>
                  </a:cubicBezTo>
                  <a:cubicBezTo>
                    <a:pt x="306" y="652"/>
                    <a:pt x="379" y="623"/>
                    <a:pt x="466" y="571"/>
                  </a:cubicBezTo>
                  <a:cubicBezTo>
                    <a:pt x="534" y="388"/>
                    <a:pt x="648" y="229"/>
                    <a:pt x="648" y="23"/>
                  </a:cubicBezTo>
                  <a:lnTo>
                    <a:pt x="648" y="23"/>
                  </a:lnTo>
                  <a:cubicBezTo>
                    <a:pt x="620" y="39"/>
                    <a:pt x="586" y="45"/>
                    <a:pt x="548" y="45"/>
                  </a:cubicBezTo>
                  <a:cubicBezTo>
                    <a:pt x="443" y="45"/>
                    <a:pt x="312" y="0"/>
                    <a:pt x="2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2" name="Google Shape;1438;p39"/>
            <p:cNvSpPr/>
            <p:nvPr/>
          </p:nvSpPr>
          <p:spPr>
            <a:xfrm rot="-799569">
              <a:off x="1961254" y="3432487"/>
              <a:ext cx="13725" cy="13900"/>
            </a:xfrm>
            <a:custGeom>
              <a:avLst/>
              <a:gdLst/>
              <a:ahLst/>
              <a:cxnLst/>
              <a:rect l="l" t="t" r="r" b="b"/>
              <a:pathLst>
                <a:path w="549" h="556" extrusionOk="0">
                  <a:moveTo>
                    <a:pt x="366" y="1"/>
                  </a:moveTo>
                  <a:cubicBezTo>
                    <a:pt x="229" y="69"/>
                    <a:pt x="115" y="115"/>
                    <a:pt x="1" y="184"/>
                  </a:cubicBezTo>
                  <a:cubicBezTo>
                    <a:pt x="1" y="298"/>
                    <a:pt x="1" y="412"/>
                    <a:pt x="1" y="549"/>
                  </a:cubicBezTo>
                  <a:cubicBezTo>
                    <a:pt x="49" y="553"/>
                    <a:pt x="96" y="555"/>
                    <a:pt x="140" y="555"/>
                  </a:cubicBezTo>
                  <a:cubicBezTo>
                    <a:pt x="366" y="555"/>
                    <a:pt x="529" y="489"/>
                    <a:pt x="548" y="184"/>
                  </a:cubicBezTo>
                  <a:cubicBezTo>
                    <a:pt x="480" y="115"/>
                    <a:pt x="411" y="69"/>
                    <a:pt x="3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3" name="Google Shape;1439;p39"/>
            <p:cNvSpPr/>
            <p:nvPr/>
          </p:nvSpPr>
          <p:spPr>
            <a:xfrm rot="-799569">
              <a:off x="1867054" y="3421631"/>
              <a:ext cx="10875" cy="8075"/>
            </a:xfrm>
            <a:custGeom>
              <a:avLst/>
              <a:gdLst/>
              <a:ahLst/>
              <a:cxnLst/>
              <a:rect l="l" t="t" r="r" b="b"/>
              <a:pathLst>
                <a:path w="435" h="323" extrusionOk="0">
                  <a:moveTo>
                    <a:pt x="252" y="1"/>
                  </a:moveTo>
                  <a:cubicBezTo>
                    <a:pt x="160" y="24"/>
                    <a:pt x="1" y="1"/>
                    <a:pt x="1" y="161"/>
                  </a:cubicBezTo>
                  <a:cubicBezTo>
                    <a:pt x="23" y="229"/>
                    <a:pt x="115" y="321"/>
                    <a:pt x="183" y="321"/>
                  </a:cubicBezTo>
                  <a:cubicBezTo>
                    <a:pt x="197" y="322"/>
                    <a:pt x="209" y="323"/>
                    <a:pt x="221" y="323"/>
                  </a:cubicBezTo>
                  <a:cubicBezTo>
                    <a:pt x="392" y="323"/>
                    <a:pt x="413" y="173"/>
                    <a:pt x="434" y="24"/>
                  </a:cubicBezTo>
                  <a:cubicBezTo>
                    <a:pt x="366" y="24"/>
                    <a:pt x="320" y="24"/>
                    <a:pt x="2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4" name="Google Shape;1440;p39"/>
            <p:cNvSpPr/>
            <p:nvPr/>
          </p:nvSpPr>
          <p:spPr>
            <a:xfrm rot="-799569">
              <a:off x="1835015" y="3417857"/>
              <a:ext cx="18275" cy="11500"/>
            </a:xfrm>
            <a:custGeom>
              <a:avLst/>
              <a:gdLst/>
              <a:ahLst/>
              <a:cxnLst/>
              <a:rect l="l" t="t" r="r" b="b"/>
              <a:pathLst>
                <a:path w="731" h="460" extrusionOk="0">
                  <a:moveTo>
                    <a:pt x="411" y="0"/>
                  </a:moveTo>
                  <a:cubicBezTo>
                    <a:pt x="251" y="69"/>
                    <a:pt x="91" y="114"/>
                    <a:pt x="0" y="274"/>
                  </a:cubicBezTo>
                  <a:cubicBezTo>
                    <a:pt x="114" y="320"/>
                    <a:pt x="206" y="411"/>
                    <a:pt x="320" y="434"/>
                  </a:cubicBezTo>
                  <a:cubicBezTo>
                    <a:pt x="365" y="449"/>
                    <a:pt x="416" y="459"/>
                    <a:pt x="465" y="459"/>
                  </a:cubicBezTo>
                  <a:cubicBezTo>
                    <a:pt x="563" y="459"/>
                    <a:pt x="654" y="419"/>
                    <a:pt x="685" y="297"/>
                  </a:cubicBezTo>
                  <a:cubicBezTo>
                    <a:pt x="731" y="91"/>
                    <a:pt x="525" y="69"/>
                    <a:pt x="4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5" name="Google Shape;1441;p39"/>
            <p:cNvSpPr/>
            <p:nvPr/>
          </p:nvSpPr>
          <p:spPr>
            <a:xfrm rot="-799569">
              <a:off x="1912376" y="3513049"/>
              <a:ext cx="13150" cy="14575"/>
            </a:xfrm>
            <a:custGeom>
              <a:avLst/>
              <a:gdLst/>
              <a:ahLst/>
              <a:cxnLst/>
              <a:rect l="l" t="t" r="r" b="b"/>
              <a:pathLst>
                <a:path w="526" h="583" extrusionOk="0">
                  <a:moveTo>
                    <a:pt x="307" y="1"/>
                  </a:moveTo>
                  <a:cubicBezTo>
                    <a:pt x="283" y="1"/>
                    <a:pt x="257" y="4"/>
                    <a:pt x="229" y="12"/>
                  </a:cubicBezTo>
                  <a:cubicBezTo>
                    <a:pt x="24" y="58"/>
                    <a:pt x="1" y="218"/>
                    <a:pt x="24" y="400"/>
                  </a:cubicBezTo>
                  <a:cubicBezTo>
                    <a:pt x="46" y="446"/>
                    <a:pt x="92" y="515"/>
                    <a:pt x="115" y="583"/>
                  </a:cubicBezTo>
                  <a:cubicBezTo>
                    <a:pt x="252" y="537"/>
                    <a:pt x="389" y="469"/>
                    <a:pt x="526" y="423"/>
                  </a:cubicBezTo>
                  <a:cubicBezTo>
                    <a:pt x="526" y="355"/>
                    <a:pt x="526" y="286"/>
                    <a:pt x="526" y="218"/>
                  </a:cubicBezTo>
                  <a:cubicBezTo>
                    <a:pt x="488" y="86"/>
                    <a:pt x="419" y="1"/>
                    <a:pt x="30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6" name="Google Shape;1442;p39"/>
            <p:cNvSpPr/>
            <p:nvPr/>
          </p:nvSpPr>
          <p:spPr>
            <a:xfrm rot="-799569">
              <a:off x="1808884" y="3459268"/>
              <a:ext cx="17725" cy="10300"/>
            </a:xfrm>
            <a:custGeom>
              <a:avLst/>
              <a:gdLst/>
              <a:ahLst/>
              <a:cxnLst/>
              <a:rect l="l" t="t" r="r" b="b"/>
              <a:pathLst>
                <a:path w="709" h="412" extrusionOk="0">
                  <a:moveTo>
                    <a:pt x="183" y="1"/>
                  </a:moveTo>
                  <a:cubicBezTo>
                    <a:pt x="24" y="92"/>
                    <a:pt x="1" y="206"/>
                    <a:pt x="161" y="320"/>
                  </a:cubicBezTo>
                  <a:cubicBezTo>
                    <a:pt x="206" y="366"/>
                    <a:pt x="252" y="389"/>
                    <a:pt x="297" y="411"/>
                  </a:cubicBezTo>
                  <a:cubicBezTo>
                    <a:pt x="434" y="389"/>
                    <a:pt x="571" y="366"/>
                    <a:pt x="708" y="343"/>
                  </a:cubicBezTo>
                  <a:cubicBezTo>
                    <a:pt x="686" y="252"/>
                    <a:pt x="686" y="138"/>
                    <a:pt x="663" y="46"/>
                  </a:cubicBezTo>
                  <a:cubicBezTo>
                    <a:pt x="503" y="23"/>
                    <a:pt x="343" y="1"/>
                    <a:pt x="1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7" name="Google Shape;1443;p39"/>
            <p:cNvSpPr/>
            <p:nvPr/>
          </p:nvSpPr>
          <p:spPr>
            <a:xfrm rot="-799569">
              <a:off x="1894944" y="3471521"/>
              <a:ext cx="14125" cy="9775"/>
            </a:xfrm>
            <a:custGeom>
              <a:avLst/>
              <a:gdLst/>
              <a:ahLst/>
              <a:cxnLst/>
              <a:rect l="l" t="t" r="r" b="b"/>
              <a:pathLst>
                <a:path w="565" h="391" extrusionOk="0">
                  <a:moveTo>
                    <a:pt x="305" y="0"/>
                  </a:moveTo>
                  <a:cubicBezTo>
                    <a:pt x="238" y="0"/>
                    <a:pt x="161" y="9"/>
                    <a:pt x="91" y="9"/>
                  </a:cubicBezTo>
                  <a:cubicBezTo>
                    <a:pt x="59" y="9"/>
                    <a:pt x="28" y="7"/>
                    <a:pt x="1" y="2"/>
                  </a:cubicBezTo>
                  <a:lnTo>
                    <a:pt x="1" y="2"/>
                  </a:lnTo>
                  <a:cubicBezTo>
                    <a:pt x="69" y="185"/>
                    <a:pt x="206" y="299"/>
                    <a:pt x="366" y="390"/>
                  </a:cubicBezTo>
                  <a:cubicBezTo>
                    <a:pt x="564" y="51"/>
                    <a:pt x="464" y="0"/>
                    <a:pt x="3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8" name="Google Shape;1444;p39"/>
            <p:cNvSpPr/>
            <p:nvPr/>
          </p:nvSpPr>
          <p:spPr>
            <a:xfrm rot="-799569">
              <a:off x="1855544" y="3464978"/>
              <a:ext cx="8000" cy="7625"/>
            </a:xfrm>
            <a:custGeom>
              <a:avLst/>
              <a:gdLst/>
              <a:ahLst/>
              <a:cxnLst/>
              <a:rect l="l" t="t" r="r" b="b"/>
              <a:pathLst>
                <a:path w="320" h="305" extrusionOk="0">
                  <a:moveTo>
                    <a:pt x="163" y="1"/>
                  </a:moveTo>
                  <a:cubicBezTo>
                    <a:pt x="4" y="1"/>
                    <a:pt x="21" y="159"/>
                    <a:pt x="0" y="282"/>
                  </a:cubicBezTo>
                  <a:cubicBezTo>
                    <a:pt x="137" y="259"/>
                    <a:pt x="320" y="305"/>
                    <a:pt x="297" y="54"/>
                  </a:cubicBezTo>
                  <a:cubicBezTo>
                    <a:pt x="297" y="31"/>
                    <a:pt x="251" y="8"/>
                    <a:pt x="228" y="8"/>
                  </a:cubicBezTo>
                  <a:cubicBezTo>
                    <a:pt x="204" y="3"/>
                    <a:pt x="182" y="1"/>
                    <a:pt x="16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9" name="Google Shape;1445;p39"/>
            <p:cNvSpPr/>
            <p:nvPr/>
          </p:nvSpPr>
          <p:spPr>
            <a:xfrm rot="-799569">
              <a:off x="1872401" y="3512367"/>
              <a:ext cx="6225" cy="5275"/>
            </a:xfrm>
            <a:custGeom>
              <a:avLst/>
              <a:gdLst/>
              <a:ahLst/>
              <a:cxnLst/>
              <a:rect l="l" t="t" r="r" b="b"/>
              <a:pathLst>
                <a:path w="249" h="211" extrusionOk="0">
                  <a:moveTo>
                    <a:pt x="157" y="1"/>
                  </a:moveTo>
                  <a:cubicBezTo>
                    <a:pt x="112" y="1"/>
                    <a:pt x="43" y="24"/>
                    <a:pt x="20" y="69"/>
                  </a:cubicBezTo>
                  <a:cubicBezTo>
                    <a:pt x="0" y="148"/>
                    <a:pt x="32" y="211"/>
                    <a:pt x="101" y="211"/>
                  </a:cubicBezTo>
                  <a:cubicBezTo>
                    <a:pt x="111" y="211"/>
                    <a:pt x="122" y="209"/>
                    <a:pt x="134" y="206"/>
                  </a:cubicBezTo>
                  <a:cubicBezTo>
                    <a:pt x="180" y="206"/>
                    <a:pt x="203" y="160"/>
                    <a:pt x="248" y="115"/>
                  </a:cubicBezTo>
                  <a:cubicBezTo>
                    <a:pt x="203" y="69"/>
                    <a:pt x="180" y="1"/>
                    <a:pt x="1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0" name="Google Shape;1446;p39"/>
            <p:cNvSpPr/>
            <p:nvPr/>
          </p:nvSpPr>
          <p:spPr>
            <a:xfrm rot="-799569">
              <a:off x="2152187" y="4142645"/>
              <a:ext cx="12575" cy="7775"/>
            </a:xfrm>
            <a:custGeom>
              <a:avLst/>
              <a:gdLst/>
              <a:ahLst/>
              <a:cxnLst/>
              <a:rect l="l" t="t" r="r" b="b"/>
              <a:pathLst>
                <a:path w="503" h="311" extrusionOk="0">
                  <a:moveTo>
                    <a:pt x="23" y="1"/>
                  </a:moveTo>
                  <a:cubicBezTo>
                    <a:pt x="23" y="47"/>
                    <a:pt x="23" y="115"/>
                    <a:pt x="1" y="184"/>
                  </a:cubicBezTo>
                  <a:cubicBezTo>
                    <a:pt x="69" y="206"/>
                    <a:pt x="115" y="229"/>
                    <a:pt x="160" y="252"/>
                  </a:cubicBezTo>
                  <a:cubicBezTo>
                    <a:pt x="224" y="277"/>
                    <a:pt x="288" y="310"/>
                    <a:pt x="344" y="310"/>
                  </a:cubicBezTo>
                  <a:cubicBezTo>
                    <a:pt x="388" y="310"/>
                    <a:pt x="427" y="290"/>
                    <a:pt x="457" y="229"/>
                  </a:cubicBezTo>
                  <a:cubicBezTo>
                    <a:pt x="503" y="92"/>
                    <a:pt x="411" y="24"/>
                    <a:pt x="2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1" name="Google Shape;1447;p39"/>
            <p:cNvSpPr/>
            <p:nvPr/>
          </p:nvSpPr>
          <p:spPr>
            <a:xfrm rot="-799569">
              <a:off x="2148327" y="4126110"/>
              <a:ext cx="1175" cy="4600"/>
            </a:xfrm>
            <a:custGeom>
              <a:avLst/>
              <a:gdLst/>
              <a:ahLst/>
              <a:cxnLst/>
              <a:rect l="l" t="t" r="r" b="b"/>
              <a:pathLst>
                <a:path w="47" h="184" extrusionOk="0">
                  <a:moveTo>
                    <a:pt x="0" y="1"/>
                  </a:moveTo>
                  <a:cubicBezTo>
                    <a:pt x="0" y="46"/>
                    <a:pt x="0" y="115"/>
                    <a:pt x="0" y="183"/>
                  </a:cubicBezTo>
                  <a:cubicBezTo>
                    <a:pt x="23" y="160"/>
                    <a:pt x="46" y="137"/>
                    <a:pt x="46" y="115"/>
                  </a:cubicBezTo>
                  <a:cubicBezTo>
                    <a:pt x="46" y="69"/>
                    <a:pt x="23" y="46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2" name="Google Shape;1448;p39"/>
            <p:cNvSpPr/>
            <p:nvPr/>
          </p:nvSpPr>
          <p:spPr>
            <a:xfrm rot="-799569">
              <a:off x="1387688" y="4103616"/>
              <a:ext cx="5175" cy="14300"/>
            </a:xfrm>
            <a:custGeom>
              <a:avLst/>
              <a:gdLst/>
              <a:ahLst/>
              <a:cxnLst/>
              <a:rect l="l" t="t" r="r" b="b"/>
              <a:pathLst>
                <a:path w="207" h="572" extrusionOk="0">
                  <a:moveTo>
                    <a:pt x="46" y="1"/>
                  </a:moveTo>
                  <a:lnTo>
                    <a:pt x="46" y="1"/>
                  </a:lnTo>
                  <a:cubicBezTo>
                    <a:pt x="24" y="206"/>
                    <a:pt x="1" y="412"/>
                    <a:pt x="183" y="571"/>
                  </a:cubicBezTo>
                  <a:cubicBezTo>
                    <a:pt x="206" y="366"/>
                    <a:pt x="206" y="161"/>
                    <a:pt x="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3" name="Google Shape;1449;p39"/>
            <p:cNvSpPr/>
            <p:nvPr/>
          </p:nvSpPr>
          <p:spPr>
            <a:xfrm rot="-799569">
              <a:off x="1453078" y="4103720"/>
              <a:ext cx="121578" cy="111803"/>
            </a:xfrm>
            <a:custGeom>
              <a:avLst/>
              <a:gdLst/>
              <a:ahLst/>
              <a:cxnLst/>
              <a:rect l="l" t="t" r="r" b="b"/>
              <a:pathLst>
                <a:path w="4863" h="4472" extrusionOk="0">
                  <a:moveTo>
                    <a:pt x="2443" y="2813"/>
                  </a:moveTo>
                  <a:lnTo>
                    <a:pt x="2420" y="2836"/>
                  </a:lnTo>
                  <a:cubicBezTo>
                    <a:pt x="2420" y="2836"/>
                    <a:pt x="2420" y="2836"/>
                    <a:pt x="2420" y="2813"/>
                  </a:cubicBezTo>
                  <a:close/>
                  <a:moveTo>
                    <a:pt x="1878" y="0"/>
                  </a:moveTo>
                  <a:cubicBezTo>
                    <a:pt x="1330" y="0"/>
                    <a:pt x="870" y="328"/>
                    <a:pt x="320" y="1010"/>
                  </a:cubicBezTo>
                  <a:cubicBezTo>
                    <a:pt x="228" y="1124"/>
                    <a:pt x="114" y="1215"/>
                    <a:pt x="23" y="1329"/>
                  </a:cubicBezTo>
                  <a:lnTo>
                    <a:pt x="0" y="2425"/>
                  </a:lnTo>
                  <a:cubicBezTo>
                    <a:pt x="0" y="2767"/>
                    <a:pt x="23" y="3087"/>
                    <a:pt x="343" y="3315"/>
                  </a:cubicBezTo>
                  <a:cubicBezTo>
                    <a:pt x="388" y="3657"/>
                    <a:pt x="662" y="3863"/>
                    <a:pt x="890" y="4068"/>
                  </a:cubicBezTo>
                  <a:cubicBezTo>
                    <a:pt x="913" y="4045"/>
                    <a:pt x="913" y="4023"/>
                    <a:pt x="936" y="4000"/>
                  </a:cubicBezTo>
                  <a:lnTo>
                    <a:pt x="959" y="4000"/>
                  </a:lnTo>
                  <a:cubicBezTo>
                    <a:pt x="936" y="4023"/>
                    <a:pt x="913" y="4045"/>
                    <a:pt x="890" y="4068"/>
                  </a:cubicBezTo>
                  <a:cubicBezTo>
                    <a:pt x="1027" y="4205"/>
                    <a:pt x="1164" y="4319"/>
                    <a:pt x="1278" y="4456"/>
                  </a:cubicBezTo>
                  <a:cubicBezTo>
                    <a:pt x="1516" y="4463"/>
                    <a:pt x="1752" y="4472"/>
                    <a:pt x="1986" y="4472"/>
                  </a:cubicBezTo>
                  <a:cubicBezTo>
                    <a:pt x="2537" y="4472"/>
                    <a:pt x="3078" y="4423"/>
                    <a:pt x="3607" y="4182"/>
                  </a:cubicBezTo>
                  <a:cubicBezTo>
                    <a:pt x="3926" y="4045"/>
                    <a:pt x="4177" y="3886"/>
                    <a:pt x="4223" y="3498"/>
                  </a:cubicBezTo>
                  <a:cubicBezTo>
                    <a:pt x="4862" y="2060"/>
                    <a:pt x="4565" y="1124"/>
                    <a:pt x="3310" y="530"/>
                  </a:cubicBezTo>
                  <a:cubicBezTo>
                    <a:pt x="2737" y="181"/>
                    <a:pt x="2283" y="0"/>
                    <a:pt x="18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4" name="Google Shape;1450;p39"/>
            <p:cNvSpPr/>
            <p:nvPr/>
          </p:nvSpPr>
          <p:spPr>
            <a:xfrm rot="-799569">
              <a:off x="1844686" y="4130305"/>
              <a:ext cx="108428" cy="103578"/>
            </a:xfrm>
            <a:custGeom>
              <a:avLst/>
              <a:gdLst/>
              <a:ahLst/>
              <a:cxnLst/>
              <a:rect l="l" t="t" r="r" b="b"/>
              <a:pathLst>
                <a:path w="4337" h="4143" extrusionOk="0">
                  <a:moveTo>
                    <a:pt x="2545" y="1"/>
                  </a:moveTo>
                  <a:cubicBezTo>
                    <a:pt x="2045" y="1"/>
                    <a:pt x="1554" y="198"/>
                    <a:pt x="1141" y="598"/>
                  </a:cubicBezTo>
                  <a:cubicBezTo>
                    <a:pt x="982" y="780"/>
                    <a:pt x="799" y="940"/>
                    <a:pt x="616" y="1100"/>
                  </a:cubicBezTo>
                  <a:cubicBezTo>
                    <a:pt x="662" y="1283"/>
                    <a:pt x="616" y="1465"/>
                    <a:pt x="502" y="1648"/>
                  </a:cubicBezTo>
                  <a:cubicBezTo>
                    <a:pt x="0" y="2332"/>
                    <a:pt x="388" y="2903"/>
                    <a:pt x="708" y="3497"/>
                  </a:cubicBezTo>
                  <a:cubicBezTo>
                    <a:pt x="1241" y="3937"/>
                    <a:pt x="1580" y="4143"/>
                    <a:pt x="1946" y="4143"/>
                  </a:cubicBezTo>
                  <a:cubicBezTo>
                    <a:pt x="2208" y="4143"/>
                    <a:pt x="2483" y="4038"/>
                    <a:pt x="2853" y="3839"/>
                  </a:cubicBezTo>
                  <a:cubicBezTo>
                    <a:pt x="3424" y="3200"/>
                    <a:pt x="3926" y="2538"/>
                    <a:pt x="4337" y="1830"/>
                  </a:cubicBezTo>
                  <a:cubicBezTo>
                    <a:pt x="4337" y="1214"/>
                    <a:pt x="4223" y="643"/>
                    <a:pt x="3607" y="301"/>
                  </a:cubicBezTo>
                  <a:cubicBezTo>
                    <a:pt x="3264" y="101"/>
                    <a:pt x="2902" y="1"/>
                    <a:pt x="25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5" name="Google Shape;1451;p39"/>
            <p:cNvSpPr/>
            <p:nvPr/>
          </p:nvSpPr>
          <p:spPr>
            <a:xfrm rot="-799569">
              <a:off x="2019506" y="3954822"/>
              <a:ext cx="98753" cy="114728"/>
            </a:xfrm>
            <a:custGeom>
              <a:avLst/>
              <a:gdLst/>
              <a:ahLst/>
              <a:cxnLst/>
              <a:rect l="l" t="t" r="r" b="b"/>
              <a:pathLst>
                <a:path w="3950" h="4589" extrusionOk="0">
                  <a:moveTo>
                    <a:pt x="2071" y="0"/>
                  </a:moveTo>
                  <a:cubicBezTo>
                    <a:pt x="1833" y="0"/>
                    <a:pt x="1595" y="50"/>
                    <a:pt x="1371" y="160"/>
                  </a:cubicBezTo>
                  <a:cubicBezTo>
                    <a:pt x="1211" y="252"/>
                    <a:pt x="1051" y="320"/>
                    <a:pt x="891" y="389"/>
                  </a:cubicBezTo>
                  <a:cubicBezTo>
                    <a:pt x="298" y="1165"/>
                    <a:pt x="1" y="2009"/>
                    <a:pt x="503" y="2945"/>
                  </a:cubicBezTo>
                  <a:cubicBezTo>
                    <a:pt x="526" y="2968"/>
                    <a:pt x="526" y="3014"/>
                    <a:pt x="526" y="3036"/>
                  </a:cubicBezTo>
                  <a:cubicBezTo>
                    <a:pt x="709" y="3242"/>
                    <a:pt x="868" y="3424"/>
                    <a:pt x="1051" y="3607"/>
                  </a:cubicBezTo>
                  <a:cubicBezTo>
                    <a:pt x="754" y="4132"/>
                    <a:pt x="1256" y="4201"/>
                    <a:pt x="1576" y="4589"/>
                  </a:cubicBezTo>
                  <a:cubicBezTo>
                    <a:pt x="1507" y="4201"/>
                    <a:pt x="1462" y="3995"/>
                    <a:pt x="1416" y="3812"/>
                  </a:cubicBezTo>
                  <a:cubicBezTo>
                    <a:pt x="1987" y="3698"/>
                    <a:pt x="2535" y="3516"/>
                    <a:pt x="3014" y="3242"/>
                  </a:cubicBezTo>
                  <a:cubicBezTo>
                    <a:pt x="3562" y="2922"/>
                    <a:pt x="3950" y="2489"/>
                    <a:pt x="3950" y="1781"/>
                  </a:cubicBezTo>
                  <a:cubicBezTo>
                    <a:pt x="3950" y="796"/>
                    <a:pt x="3017" y="0"/>
                    <a:pt x="20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6" name="Google Shape;1452;p39"/>
            <p:cNvSpPr/>
            <p:nvPr/>
          </p:nvSpPr>
          <p:spPr>
            <a:xfrm rot="-799569">
              <a:off x="1938769" y="4050114"/>
              <a:ext cx="98153" cy="93978"/>
            </a:xfrm>
            <a:custGeom>
              <a:avLst/>
              <a:gdLst/>
              <a:ahLst/>
              <a:cxnLst/>
              <a:rect l="l" t="t" r="r" b="b"/>
              <a:pathLst>
                <a:path w="3926" h="3759" extrusionOk="0">
                  <a:moveTo>
                    <a:pt x="1554" y="0"/>
                  </a:moveTo>
                  <a:cubicBezTo>
                    <a:pt x="1357" y="0"/>
                    <a:pt x="1160" y="36"/>
                    <a:pt x="959" y="132"/>
                  </a:cubicBezTo>
                  <a:lnTo>
                    <a:pt x="982" y="132"/>
                  </a:lnTo>
                  <a:cubicBezTo>
                    <a:pt x="434" y="611"/>
                    <a:pt x="69" y="1159"/>
                    <a:pt x="23" y="1912"/>
                  </a:cubicBezTo>
                  <a:cubicBezTo>
                    <a:pt x="0" y="2392"/>
                    <a:pt x="342" y="2757"/>
                    <a:pt x="457" y="3190"/>
                  </a:cubicBezTo>
                  <a:cubicBezTo>
                    <a:pt x="502" y="3236"/>
                    <a:pt x="548" y="3259"/>
                    <a:pt x="593" y="3282"/>
                  </a:cubicBezTo>
                  <a:cubicBezTo>
                    <a:pt x="1004" y="3599"/>
                    <a:pt x="1451" y="3759"/>
                    <a:pt x="1891" y="3759"/>
                  </a:cubicBezTo>
                  <a:cubicBezTo>
                    <a:pt x="2306" y="3759"/>
                    <a:pt x="2715" y="3616"/>
                    <a:pt x="3081" y="3327"/>
                  </a:cubicBezTo>
                  <a:cubicBezTo>
                    <a:pt x="3721" y="2825"/>
                    <a:pt x="3926" y="1638"/>
                    <a:pt x="3561" y="954"/>
                  </a:cubicBezTo>
                  <a:cubicBezTo>
                    <a:pt x="3264" y="406"/>
                    <a:pt x="2716" y="337"/>
                    <a:pt x="2237" y="109"/>
                  </a:cubicBezTo>
                  <a:cubicBezTo>
                    <a:pt x="2005" y="48"/>
                    <a:pt x="1780" y="0"/>
                    <a:pt x="15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7" name="Google Shape;1453;p39"/>
            <p:cNvSpPr/>
            <p:nvPr/>
          </p:nvSpPr>
          <p:spPr>
            <a:xfrm rot="-799569">
              <a:off x="1832327" y="3995036"/>
              <a:ext cx="106178" cy="91927"/>
            </a:xfrm>
            <a:custGeom>
              <a:avLst/>
              <a:gdLst/>
              <a:ahLst/>
              <a:cxnLst/>
              <a:rect l="l" t="t" r="r" b="b"/>
              <a:pathLst>
                <a:path w="4247" h="3677" extrusionOk="0">
                  <a:moveTo>
                    <a:pt x="2397" y="1"/>
                  </a:moveTo>
                  <a:cubicBezTo>
                    <a:pt x="2169" y="69"/>
                    <a:pt x="1918" y="115"/>
                    <a:pt x="1690" y="183"/>
                  </a:cubicBezTo>
                  <a:cubicBezTo>
                    <a:pt x="412" y="640"/>
                    <a:pt x="1" y="1986"/>
                    <a:pt x="800" y="3105"/>
                  </a:cubicBezTo>
                  <a:cubicBezTo>
                    <a:pt x="1082" y="3493"/>
                    <a:pt x="1474" y="3677"/>
                    <a:pt x="1911" y="3677"/>
                  </a:cubicBezTo>
                  <a:cubicBezTo>
                    <a:pt x="2039" y="3677"/>
                    <a:pt x="2172" y="3661"/>
                    <a:pt x="2306" y="3630"/>
                  </a:cubicBezTo>
                  <a:cubicBezTo>
                    <a:pt x="2808" y="3493"/>
                    <a:pt x="3128" y="3105"/>
                    <a:pt x="3493" y="2831"/>
                  </a:cubicBezTo>
                  <a:cubicBezTo>
                    <a:pt x="3744" y="2237"/>
                    <a:pt x="4246" y="1712"/>
                    <a:pt x="3858" y="1005"/>
                  </a:cubicBezTo>
                  <a:cubicBezTo>
                    <a:pt x="3721" y="845"/>
                    <a:pt x="3653" y="617"/>
                    <a:pt x="3470" y="480"/>
                  </a:cubicBezTo>
                  <a:cubicBezTo>
                    <a:pt x="3196" y="137"/>
                    <a:pt x="2763" y="160"/>
                    <a:pt x="23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8" name="Google Shape;1454;p39"/>
            <p:cNvSpPr/>
            <p:nvPr/>
          </p:nvSpPr>
          <p:spPr>
            <a:xfrm rot="-799569">
              <a:off x="2057254" y="4073181"/>
              <a:ext cx="87327" cy="88952"/>
            </a:xfrm>
            <a:custGeom>
              <a:avLst/>
              <a:gdLst/>
              <a:ahLst/>
              <a:cxnLst/>
              <a:rect l="l" t="t" r="r" b="b"/>
              <a:pathLst>
                <a:path w="3493" h="3558" extrusionOk="0">
                  <a:moveTo>
                    <a:pt x="1532" y="0"/>
                  </a:moveTo>
                  <a:cubicBezTo>
                    <a:pt x="1006" y="0"/>
                    <a:pt x="527" y="357"/>
                    <a:pt x="206" y="974"/>
                  </a:cubicBezTo>
                  <a:cubicBezTo>
                    <a:pt x="137" y="1065"/>
                    <a:pt x="69" y="1156"/>
                    <a:pt x="0" y="1270"/>
                  </a:cubicBezTo>
                  <a:cubicBezTo>
                    <a:pt x="46" y="1887"/>
                    <a:pt x="137" y="2480"/>
                    <a:pt x="525" y="2982"/>
                  </a:cubicBezTo>
                  <a:cubicBezTo>
                    <a:pt x="738" y="3280"/>
                    <a:pt x="1029" y="3557"/>
                    <a:pt x="1400" y="3557"/>
                  </a:cubicBezTo>
                  <a:cubicBezTo>
                    <a:pt x="1428" y="3557"/>
                    <a:pt x="1455" y="3556"/>
                    <a:pt x="1484" y="3553"/>
                  </a:cubicBezTo>
                  <a:cubicBezTo>
                    <a:pt x="2899" y="3370"/>
                    <a:pt x="3492" y="2046"/>
                    <a:pt x="2990" y="1202"/>
                  </a:cubicBezTo>
                  <a:cubicBezTo>
                    <a:pt x="2876" y="996"/>
                    <a:pt x="2785" y="768"/>
                    <a:pt x="2671" y="563"/>
                  </a:cubicBezTo>
                  <a:cubicBezTo>
                    <a:pt x="2294" y="176"/>
                    <a:pt x="1901" y="0"/>
                    <a:pt x="15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9" name="Google Shape;1455;p39"/>
            <p:cNvSpPr/>
            <p:nvPr/>
          </p:nvSpPr>
          <p:spPr>
            <a:xfrm rot="-799569">
              <a:off x="1967809" y="4167150"/>
              <a:ext cx="96453" cy="90552"/>
            </a:xfrm>
            <a:custGeom>
              <a:avLst/>
              <a:gdLst/>
              <a:ahLst/>
              <a:cxnLst/>
              <a:rect l="l" t="t" r="r" b="b"/>
              <a:pathLst>
                <a:path w="3858" h="3622" extrusionOk="0">
                  <a:moveTo>
                    <a:pt x="503" y="1889"/>
                  </a:moveTo>
                  <a:cubicBezTo>
                    <a:pt x="503" y="1889"/>
                    <a:pt x="503" y="1911"/>
                    <a:pt x="480" y="1911"/>
                  </a:cubicBezTo>
                  <a:cubicBezTo>
                    <a:pt x="480" y="1889"/>
                    <a:pt x="503" y="1889"/>
                    <a:pt x="503" y="1889"/>
                  </a:cubicBezTo>
                  <a:close/>
                  <a:moveTo>
                    <a:pt x="1867" y="1"/>
                  </a:moveTo>
                  <a:cubicBezTo>
                    <a:pt x="1311" y="1"/>
                    <a:pt x="839" y="181"/>
                    <a:pt x="548" y="724"/>
                  </a:cubicBezTo>
                  <a:cubicBezTo>
                    <a:pt x="229" y="1295"/>
                    <a:pt x="1" y="1866"/>
                    <a:pt x="160" y="2551"/>
                  </a:cubicBezTo>
                  <a:cubicBezTo>
                    <a:pt x="206" y="2665"/>
                    <a:pt x="274" y="2733"/>
                    <a:pt x="389" y="2756"/>
                  </a:cubicBezTo>
                  <a:cubicBezTo>
                    <a:pt x="480" y="2779"/>
                    <a:pt x="548" y="2847"/>
                    <a:pt x="548" y="2939"/>
                  </a:cubicBezTo>
                  <a:cubicBezTo>
                    <a:pt x="943" y="3370"/>
                    <a:pt x="1357" y="3622"/>
                    <a:pt x="1770" y="3622"/>
                  </a:cubicBezTo>
                  <a:cubicBezTo>
                    <a:pt x="2122" y="3622"/>
                    <a:pt x="2472" y="3439"/>
                    <a:pt x="2808" y="3030"/>
                  </a:cubicBezTo>
                  <a:cubicBezTo>
                    <a:pt x="2968" y="2939"/>
                    <a:pt x="3105" y="2847"/>
                    <a:pt x="3242" y="2733"/>
                  </a:cubicBezTo>
                  <a:cubicBezTo>
                    <a:pt x="3607" y="2277"/>
                    <a:pt x="3858" y="1774"/>
                    <a:pt x="3607" y="1158"/>
                  </a:cubicBezTo>
                  <a:cubicBezTo>
                    <a:pt x="3561" y="1090"/>
                    <a:pt x="3493" y="1021"/>
                    <a:pt x="3447" y="953"/>
                  </a:cubicBezTo>
                  <a:cubicBezTo>
                    <a:pt x="3287" y="291"/>
                    <a:pt x="2785" y="85"/>
                    <a:pt x="2169" y="17"/>
                  </a:cubicBezTo>
                  <a:cubicBezTo>
                    <a:pt x="2066" y="7"/>
                    <a:pt x="1965" y="1"/>
                    <a:pt x="18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0" name="Google Shape;1456;p39"/>
            <p:cNvSpPr/>
            <p:nvPr/>
          </p:nvSpPr>
          <p:spPr>
            <a:xfrm rot="-799569">
              <a:off x="2036792" y="4061361"/>
              <a:ext cx="17725" cy="17375"/>
            </a:xfrm>
            <a:custGeom>
              <a:avLst/>
              <a:gdLst/>
              <a:ahLst/>
              <a:cxnLst/>
              <a:rect l="l" t="t" r="r" b="b"/>
              <a:pathLst>
                <a:path w="709" h="695" extrusionOk="0">
                  <a:moveTo>
                    <a:pt x="281" y="1"/>
                  </a:moveTo>
                  <a:cubicBezTo>
                    <a:pt x="238" y="1"/>
                    <a:pt x="177" y="17"/>
                    <a:pt x="160" y="33"/>
                  </a:cubicBezTo>
                  <a:cubicBezTo>
                    <a:pt x="1" y="307"/>
                    <a:pt x="320" y="421"/>
                    <a:pt x="389" y="604"/>
                  </a:cubicBezTo>
                  <a:cubicBezTo>
                    <a:pt x="389" y="626"/>
                    <a:pt x="434" y="649"/>
                    <a:pt x="503" y="695"/>
                  </a:cubicBezTo>
                  <a:cubicBezTo>
                    <a:pt x="708" y="352"/>
                    <a:pt x="503" y="193"/>
                    <a:pt x="320" y="10"/>
                  </a:cubicBezTo>
                  <a:cubicBezTo>
                    <a:pt x="313" y="3"/>
                    <a:pt x="299" y="1"/>
                    <a:pt x="2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1" name="Google Shape;1457;p39"/>
            <p:cNvSpPr/>
            <p:nvPr/>
          </p:nvSpPr>
          <p:spPr>
            <a:xfrm rot="-799569">
              <a:off x="1973796" y="4260867"/>
              <a:ext cx="5725" cy="13725"/>
            </a:xfrm>
            <a:custGeom>
              <a:avLst/>
              <a:gdLst/>
              <a:ahLst/>
              <a:cxnLst/>
              <a:rect l="l" t="t" r="r" b="b"/>
              <a:pathLst>
                <a:path w="229" h="549" extrusionOk="0">
                  <a:moveTo>
                    <a:pt x="23" y="1"/>
                  </a:moveTo>
                  <a:cubicBezTo>
                    <a:pt x="23" y="183"/>
                    <a:pt x="0" y="411"/>
                    <a:pt x="206" y="548"/>
                  </a:cubicBezTo>
                  <a:cubicBezTo>
                    <a:pt x="206" y="343"/>
                    <a:pt x="229" y="115"/>
                    <a:pt x="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2" name="Google Shape;1458;p39"/>
            <p:cNvSpPr/>
            <p:nvPr/>
          </p:nvSpPr>
          <p:spPr>
            <a:xfrm rot="-799569">
              <a:off x="2029143" y="4147001"/>
              <a:ext cx="5075" cy="5125"/>
            </a:xfrm>
            <a:custGeom>
              <a:avLst/>
              <a:gdLst/>
              <a:ahLst/>
              <a:cxnLst/>
              <a:rect l="l" t="t" r="r" b="b"/>
              <a:pathLst>
                <a:path w="203" h="205" extrusionOk="0">
                  <a:moveTo>
                    <a:pt x="136" y="0"/>
                  </a:moveTo>
                  <a:cubicBezTo>
                    <a:pt x="116" y="0"/>
                    <a:pt x="93" y="13"/>
                    <a:pt x="66" y="40"/>
                  </a:cubicBezTo>
                  <a:cubicBezTo>
                    <a:pt x="43" y="40"/>
                    <a:pt x="20" y="63"/>
                    <a:pt x="20" y="86"/>
                  </a:cubicBezTo>
                  <a:cubicBezTo>
                    <a:pt x="1" y="145"/>
                    <a:pt x="15" y="205"/>
                    <a:pt x="64" y="205"/>
                  </a:cubicBezTo>
                  <a:cubicBezTo>
                    <a:pt x="71" y="205"/>
                    <a:pt x="80" y="203"/>
                    <a:pt x="89" y="200"/>
                  </a:cubicBezTo>
                  <a:cubicBezTo>
                    <a:pt x="134" y="177"/>
                    <a:pt x="157" y="109"/>
                    <a:pt x="203" y="86"/>
                  </a:cubicBezTo>
                  <a:cubicBezTo>
                    <a:pt x="189" y="31"/>
                    <a:pt x="167" y="0"/>
                    <a:pt x="1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3" name="Google Shape;1459;p39"/>
            <p:cNvSpPr/>
            <p:nvPr/>
          </p:nvSpPr>
          <p:spPr>
            <a:xfrm rot="-799569">
              <a:off x="2081518" y="4182483"/>
              <a:ext cx="61652" cy="58477"/>
            </a:xfrm>
            <a:custGeom>
              <a:avLst/>
              <a:gdLst/>
              <a:ahLst/>
              <a:cxnLst/>
              <a:rect l="l" t="t" r="r" b="b"/>
              <a:pathLst>
                <a:path w="2466" h="2339" extrusionOk="0">
                  <a:moveTo>
                    <a:pt x="1100" y="0"/>
                  </a:moveTo>
                  <a:cubicBezTo>
                    <a:pt x="837" y="0"/>
                    <a:pt x="569" y="76"/>
                    <a:pt x="297" y="227"/>
                  </a:cubicBezTo>
                  <a:cubicBezTo>
                    <a:pt x="0" y="660"/>
                    <a:pt x="69" y="1163"/>
                    <a:pt x="23" y="1642"/>
                  </a:cubicBezTo>
                  <a:cubicBezTo>
                    <a:pt x="531" y="2104"/>
                    <a:pt x="893" y="2338"/>
                    <a:pt x="1238" y="2338"/>
                  </a:cubicBezTo>
                  <a:cubicBezTo>
                    <a:pt x="1590" y="2338"/>
                    <a:pt x="1924" y="2093"/>
                    <a:pt x="2374" y="1596"/>
                  </a:cubicBezTo>
                  <a:cubicBezTo>
                    <a:pt x="2374" y="1528"/>
                    <a:pt x="2397" y="1459"/>
                    <a:pt x="2443" y="1414"/>
                  </a:cubicBezTo>
                  <a:cubicBezTo>
                    <a:pt x="2443" y="1322"/>
                    <a:pt x="2443" y="1231"/>
                    <a:pt x="2443" y="1117"/>
                  </a:cubicBezTo>
                  <a:cubicBezTo>
                    <a:pt x="2466" y="980"/>
                    <a:pt x="2443" y="820"/>
                    <a:pt x="2306" y="729"/>
                  </a:cubicBezTo>
                  <a:cubicBezTo>
                    <a:pt x="2237" y="615"/>
                    <a:pt x="2146" y="478"/>
                    <a:pt x="2078" y="364"/>
                  </a:cubicBezTo>
                  <a:cubicBezTo>
                    <a:pt x="1759" y="121"/>
                    <a:pt x="1433" y="0"/>
                    <a:pt x="1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4" name="Google Shape;1460;p39"/>
            <p:cNvSpPr/>
            <p:nvPr/>
          </p:nvSpPr>
          <p:spPr>
            <a:xfrm rot="-799569">
              <a:off x="1482203" y="4269156"/>
              <a:ext cx="89627" cy="104978"/>
            </a:xfrm>
            <a:custGeom>
              <a:avLst/>
              <a:gdLst/>
              <a:ahLst/>
              <a:cxnLst/>
              <a:rect l="l" t="t" r="r" b="b"/>
              <a:pathLst>
                <a:path w="3585" h="4199" extrusionOk="0">
                  <a:moveTo>
                    <a:pt x="2180" y="1"/>
                  </a:moveTo>
                  <a:cubicBezTo>
                    <a:pt x="1727" y="1"/>
                    <a:pt x="1218" y="184"/>
                    <a:pt x="845" y="494"/>
                  </a:cubicBezTo>
                  <a:cubicBezTo>
                    <a:pt x="503" y="791"/>
                    <a:pt x="252" y="1156"/>
                    <a:pt x="1" y="1544"/>
                  </a:cubicBezTo>
                  <a:cubicBezTo>
                    <a:pt x="24" y="2229"/>
                    <a:pt x="138" y="2891"/>
                    <a:pt x="594" y="3462"/>
                  </a:cubicBezTo>
                  <a:cubicBezTo>
                    <a:pt x="987" y="3962"/>
                    <a:pt x="1275" y="4198"/>
                    <a:pt x="1639" y="4198"/>
                  </a:cubicBezTo>
                  <a:cubicBezTo>
                    <a:pt x="1889" y="4198"/>
                    <a:pt x="2176" y="4086"/>
                    <a:pt x="2557" y="3873"/>
                  </a:cubicBezTo>
                  <a:cubicBezTo>
                    <a:pt x="2968" y="3256"/>
                    <a:pt x="3402" y="2640"/>
                    <a:pt x="3493" y="1841"/>
                  </a:cubicBezTo>
                  <a:cubicBezTo>
                    <a:pt x="3584" y="1111"/>
                    <a:pt x="3288" y="426"/>
                    <a:pt x="2763" y="129"/>
                  </a:cubicBezTo>
                  <a:cubicBezTo>
                    <a:pt x="2594" y="41"/>
                    <a:pt x="2393" y="1"/>
                    <a:pt x="21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5" name="Google Shape;1461;p39"/>
            <p:cNvSpPr/>
            <p:nvPr/>
          </p:nvSpPr>
          <p:spPr>
            <a:xfrm rot="-799569">
              <a:off x="1655278" y="4300441"/>
              <a:ext cx="54801" cy="47001"/>
            </a:xfrm>
            <a:custGeom>
              <a:avLst/>
              <a:gdLst/>
              <a:ahLst/>
              <a:cxnLst/>
              <a:rect l="l" t="t" r="r" b="b"/>
              <a:pathLst>
                <a:path w="2192" h="1880" extrusionOk="0">
                  <a:moveTo>
                    <a:pt x="1139" y="1"/>
                  </a:moveTo>
                  <a:cubicBezTo>
                    <a:pt x="853" y="1"/>
                    <a:pt x="563" y="152"/>
                    <a:pt x="297" y="458"/>
                  </a:cubicBezTo>
                  <a:cubicBezTo>
                    <a:pt x="0" y="1006"/>
                    <a:pt x="274" y="1394"/>
                    <a:pt x="685" y="1736"/>
                  </a:cubicBezTo>
                  <a:cubicBezTo>
                    <a:pt x="875" y="1831"/>
                    <a:pt x="1081" y="1879"/>
                    <a:pt x="1290" y="1879"/>
                  </a:cubicBezTo>
                  <a:cubicBezTo>
                    <a:pt x="1332" y="1879"/>
                    <a:pt x="1374" y="1877"/>
                    <a:pt x="1415" y="1873"/>
                  </a:cubicBezTo>
                  <a:cubicBezTo>
                    <a:pt x="1484" y="1873"/>
                    <a:pt x="1530" y="1873"/>
                    <a:pt x="1575" y="1850"/>
                  </a:cubicBezTo>
                  <a:cubicBezTo>
                    <a:pt x="2123" y="1280"/>
                    <a:pt x="2192" y="641"/>
                    <a:pt x="1735" y="230"/>
                  </a:cubicBezTo>
                  <a:cubicBezTo>
                    <a:pt x="1545" y="78"/>
                    <a:pt x="1343" y="1"/>
                    <a:pt x="11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6" name="Google Shape;1462;p39"/>
            <p:cNvSpPr/>
            <p:nvPr/>
          </p:nvSpPr>
          <p:spPr>
            <a:xfrm rot="-799569">
              <a:off x="1411203" y="4005609"/>
              <a:ext cx="79927" cy="88177"/>
            </a:xfrm>
            <a:custGeom>
              <a:avLst/>
              <a:gdLst/>
              <a:ahLst/>
              <a:cxnLst/>
              <a:rect l="l" t="t" r="r" b="b"/>
              <a:pathLst>
                <a:path w="3197" h="3527" extrusionOk="0">
                  <a:moveTo>
                    <a:pt x="1671" y="1"/>
                  </a:moveTo>
                  <a:cubicBezTo>
                    <a:pt x="1142" y="1"/>
                    <a:pt x="622" y="297"/>
                    <a:pt x="389" y="806"/>
                  </a:cubicBezTo>
                  <a:cubicBezTo>
                    <a:pt x="1" y="1650"/>
                    <a:pt x="252" y="2678"/>
                    <a:pt x="959" y="3317"/>
                  </a:cubicBezTo>
                  <a:cubicBezTo>
                    <a:pt x="1165" y="3385"/>
                    <a:pt x="1370" y="3454"/>
                    <a:pt x="1576" y="3476"/>
                  </a:cubicBezTo>
                  <a:cubicBezTo>
                    <a:pt x="1728" y="3510"/>
                    <a:pt x="1871" y="3526"/>
                    <a:pt x="2002" y="3526"/>
                  </a:cubicBezTo>
                  <a:cubicBezTo>
                    <a:pt x="2678" y="3526"/>
                    <a:pt x="3074" y="3092"/>
                    <a:pt x="3151" y="2289"/>
                  </a:cubicBezTo>
                  <a:cubicBezTo>
                    <a:pt x="3196" y="1742"/>
                    <a:pt x="2968" y="1285"/>
                    <a:pt x="2945" y="760"/>
                  </a:cubicBezTo>
                  <a:cubicBezTo>
                    <a:pt x="2808" y="600"/>
                    <a:pt x="2694" y="418"/>
                    <a:pt x="2534" y="304"/>
                  </a:cubicBezTo>
                  <a:cubicBezTo>
                    <a:pt x="2278" y="97"/>
                    <a:pt x="1973" y="1"/>
                    <a:pt x="16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7" name="Google Shape;1463;p39"/>
            <p:cNvSpPr/>
            <p:nvPr/>
          </p:nvSpPr>
          <p:spPr>
            <a:xfrm rot="-799569">
              <a:off x="1385617" y="4094292"/>
              <a:ext cx="2875" cy="5750"/>
            </a:xfrm>
            <a:custGeom>
              <a:avLst/>
              <a:gdLst/>
              <a:ahLst/>
              <a:cxnLst/>
              <a:rect l="l" t="t" r="r" b="b"/>
              <a:pathLst>
                <a:path w="115" h="230" extrusionOk="0">
                  <a:moveTo>
                    <a:pt x="0" y="1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115" y="161"/>
                    <a:pt x="92" y="92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8" name="Google Shape;1464;p39"/>
            <p:cNvSpPr/>
            <p:nvPr/>
          </p:nvSpPr>
          <p:spPr>
            <a:xfrm rot="-799569">
              <a:off x="1368954" y="4022636"/>
              <a:ext cx="2300" cy="3450"/>
            </a:xfrm>
            <a:custGeom>
              <a:avLst/>
              <a:gdLst/>
              <a:ahLst/>
              <a:cxnLst/>
              <a:rect l="l" t="t" r="r" b="b"/>
              <a:pathLst>
                <a:path w="92" h="138" extrusionOk="0">
                  <a:moveTo>
                    <a:pt x="69" y="0"/>
                  </a:moveTo>
                  <a:cubicBezTo>
                    <a:pt x="46" y="23"/>
                    <a:pt x="0" y="46"/>
                    <a:pt x="0" y="69"/>
                  </a:cubicBezTo>
                  <a:cubicBezTo>
                    <a:pt x="0" y="92"/>
                    <a:pt x="23" y="114"/>
                    <a:pt x="46" y="137"/>
                  </a:cubicBezTo>
                  <a:cubicBezTo>
                    <a:pt x="69" y="114"/>
                    <a:pt x="69" y="92"/>
                    <a:pt x="92" y="69"/>
                  </a:cubicBezTo>
                  <a:cubicBezTo>
                    <a:pt x="92" y="46"/>
                    <a:pt x="69" y="23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9" name="Google Shape;1465;p39"/>
            <p:cNvSpPr/>
            <p:nvPr/>
          </p:nvSpPr>
          <p:spPr>
            <a:xfrm rot="-799569">
              <a:off x="1741953" y="4064945"/>
              <a:ext cx="113003" cy="109128"/>
            </a:xfrm>
            <a:custGeom>
              <a:avLst/>
              <a:gdLst/>
              <a:ahLst/>
              <a:cxnLst/>
              <a:rect l="l" t="t" r="r" b="b"/>
              <a:pathLst>
                <a:path w="4520" h="4365" extrusionOk="0">
                  <a:moveTo>
                    <a:pt x="2237" y="0"/>
                  </a:moveTo>
                  <a:cubicBezTo>
                    <a:pt x="1415" y="0"/>
                    <a:pt x="860" y="391"/>
                    <a:pt x="480" y="1172"/>
                  </a:cubicBezTo>
                  <a:cubicBezTo>
                    <a:pt x="0" y="2222"/>
                    <a:pt x="320" y="3112"/>
                    <a:pt x="845" y="4002"/>
                  </a:cubicBezTo>
                  <a:cubicBezTo>
                    <a:pt x="1094" y="4251"/>
                    <a:pt x="1357" y="4365"/>
                    <a:pt x="1640" y="4365"/>
                  </a:cubicBezTo>
                  <a:cubicBezTo>
                    <a:pt x="1851" y="4365"/>
                    <a:pt x="2072" y="4302"/>
                    <a:pt x="2306" y="4185"/>
                  </a:cubicBezTo>
                  <a:cubicBezTo>
                    <a:pt x="2648" y="4025"/>
                    <a:pt x="2968" y="3774"/>
                    <a:pt x="3356" y="3728"/>
                  </a:cubicBezTo>
                  <a:cubicBezTo>
                    <a:pt x="3538" y="3477"/>
                    <a:pt x="3721" y="3249"/>
                    <a:pt x="3881" y="2998"/>
                  </a:cubicBezTo>
                  <a:cubicBezTo>
                    <a:pt x="4520" y="2039"/>
                    <a:pt x="4291" y="1263"/>
                    <a:pt x="3584" y="601"/>
                  </a:cubicBezTo>
                  <a:cubicBezTo>
                    <a:pt x="3356" y="396"/>
                    <a:pt x="3059" y="236"/>
                    <a:pt x="2785" y="31"/>
                  </a:cubicBezTo>
                  <a:cubicBezTo>
                    <a:pt x="2671" y="31"/>
                    <a:pt x="2557" y="31"/>
                    <a:pt x="2443" y="8"/>
                  </a:cubicBezTo>
                  <a:cubicBezTo>
                    <a:pt x="2372" y="3"/>
                    <a:pt x="2304" y="0"/>
                    <a:pt x="22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0" name="Google Shape;1466;p39"/>
            <p:cNvSpPr/>
            <p:nvPr/>
          </p:nvSpPr>
          <p:spPr>
            <a:xfrm rot="-799569">
              <a:off x="1568447" y="4206815"/>
              <a:ext cx="109028" cy="108903"/>
            </a:xfrm>
            <a:custGeom>
              <a:avLst/>
              <a:gdLst/>
              <a:ahLst/>
              <a:cxnLst/>
              <a:rect l="l" t="t" r="r" b="b"/>
              <a:pathLst>
                <a:path w="4361" h="4356" extrusionOk="0">
                  <a:moveTo>
                    <a:pt x="2185" y="1"/>
                  </a:moveTo>
                  <a:cubicBezTo>
                    <a:pt x="1524" y="1"/>
                    <a:pt x="949" y="261"/>
                    <a:pt x="480" y="852"/>
                  </a:cubicBezTo>
                  <a:cubicBezTo>
                    <a:pt x="229" y="1696"/>
                    <a:pt x="1" y="2541"/>
                    <a:pt x="480" y="3385"/>
                  </a:cubicBezTo>
                  <a:cubicBezTo>
                    <a:pt x="663" y="3568"/>
                    <a:pt x="846" y="3750"/>
                    <a:pt x="1028" y="3933"/>
                  </a:cubicBezTo>
                  <a:cubicBezTo>
                    <a:pt x="1074" y="4001"/>
                    <a:pt x="1119" y="4070"/>
                    <a:pt x="1188" y="4138"/>
                  </a:cubicBezTo>
                  <a:cubicBezTo>
                    <a:pt x="1256" y="4184"/>
                    <a:pt x="1325" y="4230"/>
                    <a:pt x="1393" y="4252"/>
                  </a:cubicBezTo>
                  <a:cubicBezTo>
                    <a:pt x="1485" y="4275"/>
                    <a:pt x="1553" y="4298"/>
                    <a:pt x="1644" y="4321"/>
                  </a:cubicBezTo>
                  <a:cubicBezTo>
                    <a:pt x="1793" y="4344"/>
                    <a:pt x="1947" y="4355"/>
                    <a:pt x="2101" y="4355"/>
                  </a:cubicBezTo>
                  <a:cubicBezTo>
                    <a:pt x="2255" y="4355"/>
                    <a:pt x="2409" y="4344"/>
                    <a:pt x="2557" y="4321"/>
                  </a:cubicBezTo>
                  <a:cubicBezTo>
                    <a:pt x="3493" y="4001"/>
                    <a:pt x="4041" y="3317"/>
                    <a:pt x="4338" y="2426"/>
                  </a:cubicBezTo>
                  <a:cubicBezTo>
                    <a:pt x="4315" y="1582"/>
                    <a:pt x="4361" y="737"/>
                    <a:pt x="3333" y="395"/>
                  </a:cubicBezTo>
                  <a:cubicBezTo>
                    <a:pt x="3288" y="441"/>
                    <a:pt x="3265" y="486"/>
                    <a:pt x="3242" y="532"/>
                  </a:cubicBezTo>
                  <a:cubicBezTo>
                    <a:pt x="3219" y="509"/>
                    <a:pt x="3219" y="486"/>
                    <a:pt x="3219" y="463"/>
                  </a:cubicBezTo>
                  <a:cubicBezTo>
                    <a:pt x="3265" y="190"/>
                    <a:pt x="3105" y="75"/>
                    <a:pt x="2831" y="75"/>
                  </a:cubicBezTo>
                  <a:cubicBezTo>
                    <a:pt x="2608" y="26"/>
                    <a:pt x="2392" y="1"/>
                    <a:pt x="21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1" name="Google Shape;1467;p39"/>
            <p:cNvSpPr/>
            <p:nvPr/>
          </p:nvSpPr>
          <p:spPr>
            <a:xfrm rot="-799569">
              <a:off x="1694171" y="4215650"/>
              <a:ext cx="104203" cy="93628"/>
            </a:xfrm>
            <a:custGeom>
              <a:avLst/>
              <a:gdLst/>
              <a:ahLst/>
              <a:cxnLst/>
              <a:rect l="l" t="t" r="r" b="b"/>
              <a:pathLst>
                <a:path w="4168" h="3745" extrusionOk="0">
                  <a:moveTo>
                    <a:pt x="2220" y="0"/>
                  </a:moveTo>
                  <a:cubicBezTo>
                    <a:pt x="2196" y="0"/>
                    <a:pt x="2171" y="1"/>
                    <a:pt x="2146" y="2"/>
                  </a:cubicBezTo>
                  <a:cubicBezTo>
                    <a:pt x="1781" y="2"/>
                    <a:pt x="1416" y="93"/>
                    <a:pt x="1073" y="139"/>
                  </a:cubicBezTo>
                  <a:cubicBezTo>
                    <a:pt x="982" y="276"/>
                    <a:pt x="868" y="390"/>
                    <a:pt x="685" y="458"/>
                  </a:cubicBezTo>
                  <a:cubicBezTo>
                    <a:pt x="663" y="618"/>
                    <a:pt x="571" y="732"/>
                    <a:pt x="457" y="823"/>
                  </a:cubicBezTo>
                  <a:cubicBezTo>
                    <a:pt x="411" y="892"/>
                    <a:pt x="389" y="983"/>
                    <a:pt x="343" y="1052"/>
                  </a:cubicBezTo>
                  <a:cubicBezTo>
                    <a:pt x="343" y="1417"/>
                    <a:pt x="320" y="1782"/>
                    <a:pt x="160" y="2124"/>
                  </a:cubicBezTo>
                  <a:cubicBezTo>
                    <a:pt x="1" y="2330"/>
                    <a:pt x="69" y="2444"/>
                    <a:pt x="297" y="2512"/>
                  </a:cubicBezTo>
                  <a:cubicBezTo>
                    <a:pt x="320" y="2512"/>
                    <a:pt x="320" y="2490"/>
                    <a:pt x="343" y="2490"/>
                  </a:cubicBezTo>
                  <a:cubicBezTo>
                    <a:pt x="434" y="3060"/>
                    <a:pt x="731" y="3471"/>
                    <a:pt x="1233" y="3745"/>
                  </a:cubicBezTo>
                  <a:cubicBezTo>
                    <a:pt x="1644" y="3562"/>
                    <a:pt x="2146" y="3722"/>
                    <a:pt x="2534" y="3403"/>
                  </a:cubicBezTo>
                  <a:cubicBezTo>
                    <a:pt x="3219" y="3334"/>
                    <a:pt x="3447" y="2763"/>
                    <a:pt x="3675" y="2261"/>
                  </a:cubicBezTo>
                  <a:cubicBezTo>
                    <a:pt x="4168" y="1120"/>
                    <a:pt x="3453" y="0"/>
                    <a:pt x="22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2" name="Google Shape;1468;p39"/>
            <p:cNvSpPr/>
            <p:nvPr/>
          </p:nvSpPr>
          <p:spPr>
            <a:xfrm rot="-799569">
              <a:off x="1528255" y="3995063"/>
              <a:ext cx="107878" cy="104028"/>
            </a:xfrm>
            <a:custGeom>
              <a:avLst/>
              <a:gdLst/>
              <a:ahLst/>
              <a:cxnLst/>
              <a:rect l="l" t="t" r="r" b="b"/>
              <a:pathLst>
                <a:path w="4315" h="4161" extrusionOk="0">
                  <a:moveTo>
                    <a:pt x="2512" y="1"/>
                  </a:moveTo>
                  <a:cubicBezTo>
                    <a:pt x="2253" y="1"/>
                    <a:pt x="1978" y="45"/>
                    <a:pt x="1690" y="131"/>
                  </a:cubicBezTo>
                  <a:lnTo>
                    <a:pt x="1644" y="131"/>
                  </a:lnTo>
                  <a:cubicBezTo>
                    <a:pt x="1624" y="81"/>
                    <a:pt x="1604" y="61"/>
                    <a:pt x="1586" y="61"/>
                  </a:cubicBezTo>
                  <a:cubicBezTo>
                    <a:pt x="1563" y="61"/>
                    <a:pt x="1543" y="93"/>
                    <a:pt x="1530" y="131"/>
                  </a:cubicBezTo>
                  <a:cubicBezTo>
                    <a:pt x="1462" y="199"/>
                    <a:pt x="1393" y="245"/>
                    <a:pt x="1325" y="314"/>
                  </a:cubicBezTo>
                  <a:lnTo>
                    <a:pt x="1325" y="336"/>
                  </a:lnTo>
                  <a:cubicBezTo>
                    <a:pt x="1256" y="336"/>
                    <a:pt x="1211" y="382"/>
                    <a:pt x="1165" y="405"/>
                  </a:cubicBezTo>
                  <a:cubicBezTo>
                    <a:pt x="1119" y="451"/>
                    <a:pt x="1051" y="496"/>
                    <a:pt x="1005" y="542"/>
                  </a:cubicBezTo>
                  <a:lnTo>
                    <a:pt x="959" y="496"/>
                  </a:lnTo>
                  <a:lnTo>
                    <a:pt x="959" y="496"/>
                  </a:lnTo>
                  <a:cubicBezTo>
                    <a:pt x="1" y="1523"/>
                    <a:pt x="252" y="3167"/>
                    <a:pt x="1484" y="3737"/>
                  </a:cubicBezTo>
                  <a:cubicBezTo>
                    <a:pt x="1761" y="3868"/>
                    <a:pt x="2038" y="4160"/>
                    <a:pt x="2364" y="4160"/>
                  </a:cubicBezTo>
                  <a:cubicBezTo>
                    <a:pt x="2496" y="4160"/>
                    <a:pt x="2635" y="4113"/>
                    <a:pt x="2786" y="3988"/>
                  </a:cubicBezTo>
                  <a:cubicBezTo>
                    <a:pt x="2808" y="3783"/>
                    <a:pt x="2900" y="3646"/>
                    <a:pt x="3128" y="3623"/>
                  </a:cubicBezTo>
                  <a:cubicBezTo>
                    <a:pt x="3425" y="3578"/>
                    <a:pt x="3721" y="3532"/>
                    <a:pt x="3858" y="3190"/>
                  </a:cubicBezTo>
                  <a:cubicBezTo>
                    <a:pt x="4224" y="2528"/>
                    <a:pt x="4315" y="1797"/>
                    <a:pt x="4246" y="1067"/>
                  </a:cubicBezTo>
                  <a:cubicBezTo>
                    <a:pt x="3812" y="332"/>
                    <a:pt x="3219" y="1"/>
                    <a:pt x="25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3" name="Google Shape;1469;p39"/>
            <p:cNvSpPr/>
            <p:nvPr/>
          </p:nvSpPr>
          <p:spPr>
            <a:xfrm rot="-799569">
              <a:off x="1600069" y="4087110"/>
              <a:ext cx="115853" cy="84552"/>
            </a:xfrm>
            <a:custGeom>
              <a:avLst/>
              <a:gdLst/>
              <a:ahLst/>
              <a:cxnLst/>
              <a:rect l="l" t="t" r="r" b="b"/>
              <a:pathLst>
                <a:path w="4634" h="3382" extrusionOk="0">
                  <a:moveTo>
                    <a:pt x="2347" y="1"/>
                  </a:moveTo>
                  <a:cubicBezTo>
                    <a:pt x="1945" y="1"/>
                    <a:pt x="1543" y="142"/>
                    <a:pt x="1142" y="267"/>
                  </a:cubicBezTo>
                  <a:lnTo>
                    <a:pt x="1142" y="244"/>
                  </a:lnTo>
                  <a:cubicBezTo>
                    <a:pt x="1050" y="267"/>
                    <a:pt x="982" y="336"/>
                    <a:pt x="959" y="450"/>
                  </a:cubicBezTo>
                  <a:cubicBezTo>
                    <a:pt x="890" y="450"/>
                    <a:pt x="822" y="427"/>
                    <a:pt x="754" y="427"/>
                  </a:cubicBezTo>
                  <a:cubicBezTo>
                    <a:pt x="754" y="564"/>
                    <a:pt x="731" y="792"/>
                    <a:pt x="594" y="815"/>
                  </a:cubicBezTo>
                  <a:cubicBezTo>
                    <a:pt x="23" y="906"/>
                    <a:pt x="0" y="1134"/>
                    <a:pt x="365" y="1500"/>
                  </a:cubicBezTo>
                  <a:cubicBezTo>
                    <a:pt x="548" y="1659"/>
                    <a:pt x="525" y="1865"/>
                    <a:pt x="594" y="2070"/>
                  </a:cubicBezTo>
                  <a:cubicBezTo>
                    <a:pt x="685" y="2481"/>
                    <a:pt x="845" y="2869"/>
                    <a:pt x="1324" y="2960"/>
                  </a:cubicBezTo>
                  <a:cubicBezTo>
                    <a:pt x="1484" y="3029"/>
                    <a:pt x="1644" y="3120"/>
                    <a:pt x="1803" y="3189"/>
                  </a:cubicBezTo>
                  <a:cubicBezTo>
                    <a:pt x="1988" y="3343"/>
                    <a:pt x="2187" y="3381"/>
                    <a:pt x="2389" y="3381"/>
                  </a:cubicBezTo>
                  <a:cubicBezTo>
                    <a:pt x="2592" y="3381"/>
                    <a:pt x="2799" y="3342"/>
                    <a:pt x="2998" y="3342"/>
                  </a:cubicBezTo>
                  <a:cubicBezTo>
                    <a:pt x="3042" y="3342"/>
                    <a:pt x="3085" y="3344"/>
                    <a:pt x="3127" y="3348"/>
                  </a:cubicBezTo>
                  <a:cubicBezTo>
                    <a:pt x="3493" y="3029"/>
                    <a:pt x="3858" y="2709"/>
                    <a:pt x="4132" y="2321"/>
                  </a:cubicBezTo>
                  <a:cubicBezTo>
                    <a:pt x="4634" y="1591"/>
                    <a:pt x="4543" y="975"/>
                    <a:pt x="3789" y="495"/>
                  </a:cubicBezTo>
                  <a:cubicBezTo>
                    <a:pt x="3584" y="381"/>
                    <a:pt x="3401" y="221"/>
                    <a:pt x="3127" y="221"/>
                  </a:cubicBezTo>
                  <a:cubicBezTo>
                    <a:pt x="2867" y="60"/>
                    <a:pt x="2607" y="1"/>
                    <a:pt x="23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4" name="Google Shape;1470;p39"/>
            <p:cNvSpPr/>
            <p:nvPr/>
          </p:nvSpPr>
          <p:spPr>
            <a:xfrm rot="-799569">
              <a:off x="1610721" y="4105573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23" y="1"/>
                  </a:moveTo>
                  <a:lnTo>
                    <a:pt x="0" y="46"/>
                  </a:lnTo>
                  <a:lnTo>
                    <a:pt x="69" y="9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5" name="Google Shape;1471;p39"/>
            <p:cNvSpPr/>
            <p:nvPr/>
          </p:nvSpPr>
          <p:spPr>
            <a:xfrm rot="-799569">
              <a:off x="1568620" y="4237261"/>
              <a:ext cx="4025" cy="2300"/>
            </a:xfrm>
            <a:custGeom>
              <a:avLst/>
              <a:gdLst/>
              <a:ahLst/>
              <a:cxnLst/>
              <a:rect l="l" t="t" r="r" b="b"/>
              <a:pathLst>
                <a:path w="161" h="92" extrusionOk="0">
                  <a:moveTo>
                    <a:pt x="85" y="1"/>
                  </a:moveTo>
                  <a:cubicBezTo>
                    <a:pt x="54" y="1"/>
                    <a:pt x="27" y="39"/>
                    <a:pt x="1" y="92"/>
                  </a:cubicBezTo>
                  <a:cubicBezTo>
                    <a:pt x="69" y="92"/>
                    <a:pt x="115" y="69"/>
                    <a:pt x="161" y="69"/>
                  </a:cubicBezTo>
                  <a:cubicBezTo>
                    <a:pt x="132" y="21"/>
                    <a:pt x="107" y="1"/>
                    <a:pt x="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6" name="Google Shape;1472;p39"/>
            <p:cNvSpPr/>
            <p:nvPr/>
          </p:nvSpPr>
          <p:spPr>
            <a:xfrm rot="-799569">
              <a:off x="1583082" y="4301064"/>
              <a:ext cx="6300" cy="6300"/>
            </a:xfrm>
            <a:custGeom>
              <a:avLst/>
              <a:gdLst/>
              <a:ahLst/>
              <a:cxnLst/>
              <a:rect l="l" t="t" r="r" b="b"/>
              <a:pathLst>
                <a:path w="252" h="252" extrusionOk="0">
                  <a:moveTo>
                    <a:pt x="251" y="0"/>
                  </a:moveTo>
                  <a:lnTo>
                    <a:pt x="251" y="0"/>
                  </a:lnTo>
                  <a:cubicBezTo>
                    <a:pt x="183" y="69"/>
                    <a:pt x="0" y="91"/>
                    <a:pt x="160" y="251"/>
                  </a:cubicBezTo>
                  <a:cubicBezTo>
                    <a:pt x="206" y="160"/>
                    <a:pt x="228" y="91"/>
                    <a:pt x="2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7" name="Google Shape;1473;p39"/>
            <p:cNvSpPr/>
            <p:nvPr/>
          </p:nvSpPr>
          <p:spPr>
            <a:xfrm rot="-799569">
              <a:off x="1688393" y="3951473"/>
              <a:ext cx="104453" cy="92878"/>
            </a:xfrm>
            <a:custGeom>
              <a:avLst/>
              <a:gdLst/>
              <a:ahLst/>
              <a:cxnLst/>
              <a:rect l="l" t="t" r="r" b="b"/>
              <a:pathLst>
                <a:path w="4178" h="3715" extrusionOk="0">
                  <a:moveTo>
                    <a:pt x="1782" y="1"/>
                  </a:moveTo>
                  <a:cubicBezTo>
                    <a:pt x="1418" y="1"/>
                    <a:pt x="1058" y="41"/>
                    <a:pt x="708" y="224"/>
                  </a:cubicBezTo>
                  <a:cubicBezTo>
                    <a:pt x="617" y="429"/>
                    <a:pt x="503" y="658"/>
                    <a:pt x="412" y="863"/>
                  </a:cubicBezTo>
                  <a:cubicBezTo>
                    <a:pt x="1" y="1936"/>
                    <a:pt x="412" y="3100"/>
                    <a:pt x="1370" y="3488"/>
                  </a:cubicBezTo>
                  <a:cubicBezTo>
                    <a:pt x="1532" y="3663"/>
                    <a:pt x="1715" y="3715"/>
                    <a:pt x="1903" y="3715"/>
                  </a:cubicBezTo>
                  <a:cubicBezTo>
                    <a:pt x="2059" y="3715"/>
                    <a:pt x="2219" y="3679"/>
                    <a:pt x="2374" y="3648"/>
                  </a:cubicBezTo>
                  <a:cubicBezTo>
                    <a:pt x="2877" y="3557"/>
                    <a:pt x="3219" y="3214"/>
                    <a:pt x="3584" y="2917"/>
                  </a:cubicBezTo>
                  <a:cubicBezTo>
                    <a:pt x="3676" y="2689"/>
                    <a:pt x="3767" y="2484"/>
                    <a:pt x="3858" y="2255"/>
                  </a:cubicBezTo>
                  <a:cubicBezTo>
                    <a:pt x="4178" y="1251"/>
                    <a:pt x="3356" y="64"/>
                    <a:pt x="2329" y="19"/>
                  </a:cubicBezTo>
                  <a:cubicBezTo>
                    <a:pt x="2146" y="11"/>
                    <a:pt x="1964" y="1"/>
                    <a:pt x="17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8" name="Google Shape;1474;p39"/>
            <p:cNvSpPr/>
            <p:nvPr/>
          </p:nvSpPr>
          <p:spPr>
            <a:xfrm rot="-799569">
              <a:off x="1814915" y="4235084"/>
              <a:ext cx="69652" cy="68252"/>
            </a:xfrm>
            <a:custGeom>
              <a:avLst/>
              <a:gdLst/>
              <a:ahLst/>
              <a:cxnLst/>
              <a:rect l="l" t="t" r="r" b="b"/>
              <a:pathLst>
                <a:path w="2786" h="2730" extrusionOk="0">
                  <a:moveTo>
                    <a:pt x="1471" y="1"/>
                  </a:moveTo>
                  <a:cubicBezTo>
                    <a:pt x="582" y="1"/>
                    <a:pt x="307" y="343"/>
                    <a:pt x="1" y="1473"/>
                  </a:cubicBezTo>
                  <a:cubicBezTo>
                    <a:pt x="92" y="1656"/>
                    <a:pt x="161" y="1861"/>
                    <a:pt x="252" y="2067"/>
                  </a:cubicBezTo>
                  <a:cubicBezTo>
                    <a:pt x="467" y="2527"/>
                    <a:pt x="682" y="2729"/>
                    <a:pt x="1049" y="2729"/>
                  </a:cubicBezTo>
                  <a:cubicBezTo>
                    <a:pt x="1228" y="2729"/>
                    <a:pt x="1444" y="2681"/>
                    <a:pt x="1713" y="2592"/>
                  </a:cubicBezTo>
                  <a:cubicBezTo>
                    <a:pt x="2010" y="2569"/>
                    <a:pt x="2169" y="2295"/>
                    <a:pt x="2398" y="2135"/>
                  </a:cubicBezTo>
                  <a:cubicBezTo>
                    <a:pt x="2512" y="1542"/>
                    <a:pt x="2786" y="948"/>
                    <a:pt x="2420" y="332"/>
                  </a:cubicBezTo>
                  <a:lnTo>
                    <a:pt x="2261" y="332"/>
                  </a:lnTo>
                  <a:cubicBezTo>
                    <a:pt x="2192" y="218"/>
                    <a:pt x="2124" y="126"/>
                    <a:pt x="2055" y="35"/>
                  </a:cubicBezTo>
                  <a:cubicBezTo>
                    <a:pt x="1835" y="13"/>
                    <a:pt x="1642" y="1"/>
                    <a:pt x="14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9" name="Google Shape;1475;p39"/>
            <p:cNvSpPr/>
            <p:nvPr/>
          </p:nvSpPr>
          <p:spPr>
            <a:xfrm rot="-799569">
              <a:off x="1670077" y="4000012"/>
              <a:ext cx="1750" cy="1750"/>
            </a:xfrm>
            <a:custGeom>
              <a:avLst/>
              <a:gdLst/>
              <a:ahLst/>
              <a:cxnLst/>
              <a:rect l="l" t="t" r="r" b="b"/>
              <a:pathLst>
                <a:path w="70" h="70" extrusionOk="0">
                  <a:moveTo>
                    <a:pt x="69" y="1"/>
                  </a:moveTo>
                  <a:lnTo>
                    <a:pt x="1" y="46"/>
                  </a:lnTo>
                  <a:lnTo>
                    <a:pt x="24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0" name="Google Shape;1476;p39"/>
            <p:cNvSpPr/>
            <p:nvPr/>
          </p:nvSpPr>
          <p:spPr>
            <a:xfrm rot="-799569">
              <a:off x="1689861" y="3967127"/>
              <a:ext cx="2300" cy="1725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92" y="0"/>
                  </a:moveTo>
                  <a:lnTo>
                    <a:pt x="92" y="0"/>
                  </a:lnTo>
                  <a:cubicBezTo>
                    <a:pt x="1" y="23"/>
                    <a:pt x="1" y="46"/>
                    <a:pt x="46" y="69"/>
                  </a:cubicBezTo>
                  <a:cubicBezTo>
                    <a:pt x="69" y="69"/>
                    <a:pt x="92" y="23"/>
                    <a:pt x="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1" name="Google Shape;1477;p39"/>
            <p:cNvSpPr/>
            <p:nvPr/>
          </p:nvSpPr>
          <p:spPr>
            <a:xfrm rot="-799569">
              <a:off x="1758861" y="4169014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46" y="0"/>
                  </a:moveTo>
                  <a:lnTo>
                    <a:pt x="0" y="91"/>
                  </a:lnTo>
                  <a:lnTo>
                    <a:pt x="69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2" name="Google Shape;1478;p39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3" name="Google Shape;1479;p39"/>
            <p:cNvSpPr/>
            <p:nvPr/>
          </p:nvSpPr>
          <p:spPr>
            <a:xfrm rot="-799569">
              <a:off x="1647202" y="4315732"/>
              <a:ext cx="6375" cy="3350"/>
            </a:xfrm>
            <a:custGeom>
              <a:avLst/>
              <a:gdLst/>
              <a:ahLst/>
              <a:cxnLst/>
              <a:rect l="l" t="t" r="r" b="b"/>
              <a:pathLst>
                <a:path w="255" h="134" extrusionOk="0">
                  <a:moveTo>
                    <a:pt x="46" y="0"/>
                  </a:moveTo>
                  <a:cubicBezTo>
                    <a:pt x="23" y="0"/>
                    <a:pt x="0" y="46"/>
                    <a:pt x="0" y="69"/>
                  </a:cubicBezTo>
                  <a:cubicBezTo>
                    <a:pt x="46" y="92"/>
                    <a:pt x="91" y="114"/>
                    <a:pt x="137" y="114"/>
                  </a:cubicBezTo>
                  <a:cubicBezTo>
                    <a:pt x="170" y="128"/>
                    <a:pt x="196" y="133"/>
                    <a:pt x="213" y="133"/>
                  </a:cubicBezTo>
                  <a:cubicBezTo>
                    <a:pt x="255" y="133"/>
                    <a:pt x="247" y="101"/>
                    <a:pt x="183" y="69"/>
                  </a:cubicBezTo>
                  <a:cubicBezTo>
                    <a:pt x="137" y="23"/>
                    <a:pt x="91" y="0"/>
                    <a:pt x="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4" name="Google Shape;1480;p39"/>
            <p:cNvSpPr/>
            <p:nvPr/>
          </p:nvSpPr>
          <p:spPr>
            <a:xfrm rot="-799569">
              <a:off x="1364852" y="1932838"/>
              <a:ext cx="26276" cy="30851"/>
            </a:xfrm>
            <a:custGeom>
              <a:avLst/>
              <a:gdLst/>
              <a:ahLst/>
              <a:cxnLst/>
              <a:rect l="l" t="t" r="r" b="b"/>
              <a:pathLst>
                <a:path w="1051" h="1234" extrusionOk="0">
                  <a:moveTo>
                    <a:pt x="432" y="0"/>
                  </a:moveTo>
                  <a:cubicBezTo>
                    <a:pt x="344" y="0"/>
                    <a:pt x="265" y="62"/>
                    <a:pt x="206" y="206"/>
                  </a:cubicBezTo>
                  <a:cubicBezTo>
                    <a:pt x="0" y="662"/>
                    <a:pt x="160" y="868"/>
                    <a:pt x="890" y="1233"/>
                  </a:cubicBezTo>
                  <a:cubicBezTo>
                    <a:pt x="936" y="1210"/>
                    <a:pt x="982" y="1210"/>
                    <a:pt x="1050" y="1165"/>
                  </a:cubicBezTo>
                  <a:cubicBezTo>
                    <a:pt x="1050" y="1073"/>
                    <a:pt x="1050" y="959"/>
                    <a:pt x="1050" y="845"/>
                  </a:cubicBezTo>
                  <a:cubicBezTo>
                    <a:pt x="845" y="662"/>
                    <a:pt x="890" y="343"/>
                    <a:pt x="685" y="138"/>
                  </a:cubicBezTo>
                  <a:cubicBezTo>
                    <a:pt x="598" y="51"/>
                    <a:pt x="511" y="0"/>
                    <a:pt x="4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5" name="Google Shape;1481;p39"/>
            <p:cNvSpPr/>
            <p:nvPr/>
          </p:nvSpPr>
          <p:spPr>
            <a:xfrm rot="-799569">
              <a:off x="1380119" y="2225980"/>
              <a:ext cx="120428" cy="711344"/>
            </a:xfrm>
            <a:custGeom>
              <a:avLst/>
              <a:gdLst/>
              <a:ahLst/>
              <a:cxnLst/>
              <a:rect l="l" t="t" r="r" b="b"/>
              <a:pathLst>
                <a:path w="4817" h="28453" extrusionOk="0">
                  <a:moveTo>
                    <a:pt x="4497" y="1"/>
                  </a:moveTo>
                  <a:cubicBezTo>
                    <a:pt x="4337" y="69"/>
                    <a:pt x="4178" y="115"/>
                    <a:pt x="4018" y="183"/>
                  </a:cubicBezTo>
                  <a:cubicBezTo>
                    <a:pt x="3721" y="708"/>
                    <a:pt x="3607" y="1279"/>
                    <a:pt x="3516" y="1872"/>
                  </a:cubicBezTo>
                  <a:cubicBezTo>
                    <a:pt x="3356" y="2968"/>
                    <a:pt x="3287" y="4086"/>
                    <a:pt x="3082" y="5159"/>
                  </a:cubicBezTo>
                  <a:cubicBezTo>
                    <a:pt x="2945" y="6278"/>
                    <a:pt x="2717" y="7396"/>
                    <a:pt x="2648" y="8514"/>
                  </a:cubicBezTo>
                  <a:cubicBezTo>
                    <a:pt x="2671" y="8971"/>
                    <a:pt x="2489" y="9405"/>
                    <a:pt x="2466" y="9838"/>
                  </a:cubicBezTo>
                  <a:cubicBezTo>
                    <a:pt x="2352" y="10614"/>
                    <a:pt x="2329" y="11390"/>
                    <a:pt x="2192" y="12166"/>
                  </a:cubicBezTo>
                  <a:cubicBezTo>
                    <a:pt x="2169" y="12258"/>
                    <a:pt x="2146" y="12349"/>
                    <a:pt x="2146" y="12440"/>
                  </a:cubicBezTo>
                  <a:cubicBezTo>
                    <a:pt x="2032" y="13239"/>
                    <a:pt x="1918" y="14038"/>
                    <a:pt x="1781" y="14837"/>
                  </a:cubicBezTo>
                  <a:cubicBezTo>
                    <a:pt x="1758" y="15065"/>
                    <a:pt x="1758" y="15271"/>
                    <a:pt x="1781" y="15499"/>
                  </a:cubicBezTo>
                  <a:cubicBezTo>
                    <a:pt x="1781" y="15659"/>
                    <a:pt x="1758" y="15819"/>
                    <a:pt x="1713" y="15978"/>
                  </a:cubicBezTo>
                  <a:cubicBezTo>
                    <a:pt x="1690" y="16047"/>
                    <a:pt x="1644" y="16138"/>
                    <a:pt x="1644" y="16207"/>
                  </a:cubicBezTo>
                  <a:cubicBezTo>
                    <a:pt x="1621" y="16298"/>
                    <a:pt x="1598" y="16366"/>
                    <a:pt x="1598" y="16458"/>
                  </a:cubicBezTo>
                  <a:cubicBezTo>
                    <a:pt x="1507" y="17051"/>
                    <a:pt x="1393" y="17645"/>
                    <a:pt x="1370" y="18261"/>
                  </a:cubicBezTo>
                  <a:cubicBezTo>
                    <a:pt x="1096" y="19813"/>
                    <a:pt x="1005" y="21388"/>
                    <a:pt x="685" y="22940"/>
                  </a:cubicBezTo>
                  <a:cubicBezTo>
                    <a:pt x="617" y="23442"/>
                    <a:pt x="571" y="23967"/>
                    <a:pt x="526" y="24469"/>
                  </a:cubicBezTo>
                  <a:cubicBezTo>
                    <a:pt x="411" y="25656"/>
                    <a:pt x="1" y="26820"/>
                    <a:pt x="160" y="28030"/>
                  </a:cubicBezTo>
                  <a:cubicBezTo>
                    <a:pt x="183" y="28121"/>
                    <a:pt x="229" y="28213"/>
                    <a:pt x="275" y="28304"/>
                  </a:cubicBezTo>
                  <a:cubicBezTo>
                    <a:pt x="343" y="28372"/>
                    <a:pt x="434" y="28418"/>
                    <a:pt x="526" y="28441"/>
                  </a:cubicBezTo>
                  <a:cubicBezTo>
                    <a:pt x="589" y="28448"/>
                    <a:pt x="653" y="28453"/>
                    <a:pt x="715" y="28453"/>
                  </a:cubicBezTo>
                  <a:cubicBezTo>
                    <a:pt x="854" y="28453"/>
                    <a:pt x="986" y="28428"/>
                    <a:pt x="1096" y="28350"/>
                  </a:cubicBezTo>
                  <a:cubicBezTo>
                    <a:pt x="1165" y="28281"/>
                    <a:pt x="1233" y="28190"/>
                    <a:pt x="1256" y="28099"/>
                  </a:cubicBezTo>
                  <a:cubicBezTo>
                    <a:pt x="1279" y="28007"/>
                    <a:pt x="1302" y="27893"/>
                    <a:pt x="1302" y="27802"/>
                  </a:cubicBezTo>
                  <a:cubicBezTo>
                    <a:pt x="1576" y="25999"/>
                    <a:pt x="1735" y="24173"/>
                    <a:pt x="2055" y="22369"/>
                  </a:cubicBezTo>
                  <a:cubicBezTo>
                    <a:pt x="2055" y="22164"/>
                    <a:pt x="2055" y="21981"/>
                    <a:pt x="2055" y="21776"/>
                  </a:cubicBezTo>
                  <a:cubicBezTo>
                    <a:pt x="2032" y="21548"/>
                    <a:pt x="2101" y="21319"/>
                    <a:pt x="2146" y="21114"/>
                  </a:cubicBezTo>
                  <a:cubicBezTo>
                    <a:pt x="2192" y="20909"/>
                    <a:pt x="2237" y="20726"/>
                    <a:pt x="2237" y="20543"/>
                  </a:cubicBezTo>
                  <a:cubicBezTo>
                    <a:pt x="2420" y="19767"/>
                    <a:pt x="2352" y="18991"/>
                    <a:pt x="2534" y="18215"/>
                  </a:cubicBezTo>
                  <a:cubicBezTo>
                    <a:pt x="2603" y="17690"/>
                    <a:pt x="2671" y="17142"/>
                    <a:pt x="2762" y="16595"/>
                  </a:cubicBezTo>
                  <a:cubicBezTo>
                    <a:pt x="2785" y="15955"/>
                    <a:pt x="2831" y="15316"/>
                    <a:pt x="2968" y="14677"/>
                  </a:cubicBezTo>
                  <a:cubicBezTo>
                    <a:pt x="2945" y="14403"/>
                    <a:pt x="3059" y="14107"/>
                    <a:pt x="3105" y="13833"/>
                  </a:cubicBezTo>
                  <a:cubicBezTo>
                    <a:pt x="3151" y="13125"/>
                    <a:pt x="3287" y="12418"/>
                    <a:pt x="3424" y="11733"/>
                  </a:cubicBezTo>
                  <a:cubicBezTo>
                    <a:pt x="3493" y="11459"/>
                    <a:pt x="3493" y="11185"/>
                    <a:pt x="3493" y="10911"/>
                  </a:cubicBezTo>
                  <a:cubicBezTo>
                    <a:pt x="3493" y="10820"/>
                    <a:pt x="3493" y="10728"/>
                    <a:pt x="3493" y="10637"/>
                  </a:cubicBezTo>
                  <a:cubicBezTo>
                    <a:pt x="3493" y="10523"/>
                    <a:pt x="3493" y="10386"/>
                    <a:pt x="3470" y="10272"/>
                  </a:cubicBezTo>
                  <a:cubicBezTo>
                    <a:pt x="3470" y="10044"/>
                    <a:pt x="3516" y="9861"/>
                    <a:pt x="3584" y="9656"/>
                  </a:cubicBezTo>
                  <a:cubicBezTo>
                    <a:pt x="3607" y="9587"/>
                    <a:pt x="3630" y="9496"/>
                    <a:pt x="3653" y="9427"/>
                  </a:cubicBezTo>
                  <a:cubicBezTo>
                    <a:pt x="3675" y="8902"/>
                    <a:pt x="3698" y="8400"/>
                    <a:pt x="3835" y="7898"/>
                  </a:cubicBezTo>
                  <a:cubicBezTo>
                    <a:pt x="3858" y="7807"/>
                    <a:pt x="3858" y="7716"/>
                    <a:pt x="3858" y="7624"/>
                  </a:cubicBezTo>
                  <a:cubicBezTo>
                    <a:pt x="3858" y="7305"/>
                    <a:pt x="3881" y="7008"/>
                    <a:pt x="3995" y="6711"/>
                  </a:cubicBezTo>
                  <a:cubicBezTo>
                    <a:pt x="4018" y="6620"/>
                    <a:pt x="4041" y="6529"/>
                    <a:pt x="4041" y="6437"/>
                  </a:cubicBezTo>
                  <a:cubicBezTo>
                    <a:pt x="4269" y="4771"/>
                    <a:pt x="4497" y="3128"/>
                    <a:pt x="4725" y="1461"/>
                  </a:cubicBezTo>
                  <a:cubicBezTo>
                    <a:pt x="4748" y="1370"/>
                    <a:pt x="4771" y="1279"/>
                    <a:pt x="4771" y="1165"/>
                  </a:cubicBezTo>
                  <a:cubicBezTo>
                    <a:pt x="4771" y="754"/>
                    <a:pt x="4817" y="343"/>
                    <a:pt x="449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6" name="Google Shape;1482;p39"/>
            <p:cNvSpPr/>
            <p:nvPr/>
          </p:nvSpPr>
          <p:spPr>
            <a:xfrm rot="-799569">
              <a:off x="1368310" y="1999629"/>
              <a:ext cx="46701" cy="210431"/>
            </a:xfrm>
            <a:custGeom>
              <a:avLst/>
              <a:gdLst/>
              <a:ahLst/>
              <a:cxnLst/>
              <a:rect l="l" t="t" r="r" b="b"/>
              <a:pathLst>
                <a:path w="1868" h="8417" extrusionOk="0">
                  <a:moveTo>
                    <a:pt x="1431" y="1"/>
                  </a:moveTo>
                  <a:cubicBezTo>
                    <a:pt x="1397" y="1"/>
                    <a:pt x="1360" y="18"/>
                    <a:pt x="1320" y="65"/>
                  </a:cubicBezTo>
                  <a:cubicBezTo>
                    <a:pt x="1206" y="156"/>
                    <a:pt x="1160" y="270"/>
                    <a:pt x="1137" y="407"/>
                  </a:cubicBezTo>
                  <a:cubicBezTo>
                    <a:pt x="1137" y="476"/>
                    <a:pt x="1137" y="521"/>
                    <a:pt x="1115" y="590"/>
                  </a:cubicBezTo>
                  <a:cubicBezTo>
                    <a:pt x="1001" y="1206"/>
                    <a:pt x="886" y="1822"/>
                    <a:pt x="795" y="2439"/>
                  </a:cubicBezTo>
                  <a:cubicBezTo>
                    <a:pt x="772" y="2553"/>
                    <a:pt x="749" y="2667"/>
                    <a:pt x="727" y="2758"/>
                  </a:cubicBezTo>
                  <a:cubicBezTo>
                    <a:pt x="886" y="3512"/>
                    <a:pt x="612" y="4242"/>
                    <a:pt x="544" y="4972"/>
                  </a:cubicBezTo>
                  <a:cubicBezTo>
                    <a:pt x="453" y="5087"/>
                    <a:pt x="453" y="5201"/>
                    <a:pt x="544" y="5338"/>
                  </a:cubicBezTo>
                  <a:cubicBezTo>
                    <a:pt x="430" y="5954"/>
                    <a:pt x="453" y="6593"/>
                    <a:pt x="224" y="7186"/>
                  </a:cubicBezTo>
                  <a:cubicBezTo>
                    <a:pt x="202" y="7301"/>
                    <a:pt x="202" y="7415"/>
                    <a:pt x="179" y="7529"/>
                  </a:cubicBezTo>
                  <a:cubicBezTo>
                    <a:pt x="179" y="7643"/>
                    <a:pt x="202" y="7757"/>
                    <a:pt x="156" y="7871"/>
                  </a:cubicBezTo>
                  <a:cubicBezTo>
                    <a:pt x="0" y="8321"/>
                    <a:pt x="160" y="8417"/>
                    <a:pt x="425" y="8417"/>
                  </a:cubicBezTo>
                  <a:cubicBezTo>
                    <a:pt x="509" y="8417"/>
                    <a:pt x="605" y="8407"/>
                    <a:pt x="704" y="8396"/>
                  </a:cubicBezTo>
                  <a:cubicBezTo>
                    <a:pt x="864" y="8054"/>
                    <a:pt x="932" y="7711"/>
                    <a:pt x="932" y="7346"/>
                  </a:cubicBezTo>
                  <a:cubicBezTo>
                    <a:pt x="932" y="7027"/>
                    <a:pt x="909" y="6684"/>
                    <a:pt x="1092" y="6388"/>
                  </a:cubicBezTo>
                  <a:cubicBezTo>
                    <a:pt x="1092" y="6228"/>
                    <a:pt x="1115" y="6045"/>
                    <a:pt x="1115" y="5885"/>
                  </a:cubicBezTo>
                  <a:cubicBezTo>
                    <a:pt x="1229" y="5726"/>
                    <a:pt x="1274" y="5543"/>
                    <a:pt x="1297" y="5360"/>
                  </a:cubicBezTo>
                  <a:cubicBezTo>
                    <a:pt x="1411" y="4972"/>
                    <a:pt x="1389" y="4584"/>
                    <a:pt x="1389" y="4173"/>
                  </a:cubicBezTo>
                  <a:cubicBezTo>
                    <a:pt x="1389" y="4014"/>
                    <a:pt x="1343" y="3831"/>
                    <a:pt x="1480" y="3671"/>
                  </a:cubicBezTo>
                  <a:cubicBezTo>
                    <a:pt x="1457" y="3626"/>
                    <a:pt x="1457" y="3580"/>
                    <a:pt x="1457" y="3534"/>
                  </a:cubicBezTo>
                  <a:cubicBezTo>
                    <a:pt x="1389" y="3397"/>
                    <a:pt x="1366" y="3260"/>
                    <a:pt x="1480" y="3146"/>
                  </a:cubicBezTo>
                  <a:lnTo>
                    <a:pt x="1480" y="3124"/>
                  </a:lnTo>
                  <a:cubicBezTo>
                    <a:pt x="1526" y="2713"/>
                    <a:pt x="1411" y="2256"/>
                    <a:pt x="1640" y="1845"/>
                  </a:cubicBezTo>
                  <a:cubicBezTo>
                    <a:pt x="1640" y="1777"/>
                    <a:pt x="1640" y="1731"/>
                    <a:pt x="1662" y="1686"/>
                  </a:cubicBezTo>
                  <a:cubicBezTo>
                    <a:pt x="1617" y="1229"/>
                    <a:pt x="1845" y="818"/>
                    <a:pt x="1868" y="384"/>
                  </a:cubicBezTo>
                  <a:cubicBezTo>
                    <a:pt x="1845" y="339"/>
                    <a:pt x="1845" y="293"/>
                    <a:pt x="1822" y="248"/>
                  </a:cubicBezTo>
                  <a:cubicBezTo>
                    <a:pt x="1777" y="179"/>
                    <a:pt x="1731" y="133"/>
                    <a:pt x="1662" y="133"/>
                  </a:cubicBezTo>
                  <a:cubicBezTo>
                    <a:pt x="1582" y="101"/>
                    <a:pt x="1513" y="1"/>
                    <a:pt x="14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7" name="Google Shape;1483;p39"/>
            <p:cNvSpPr/>
            <p:nvPr/>
          </p:nvSpPr>
          <p:spPr>
            <a:xfrm rot="-799569">
              <a:off x="1376540" y="2001316"/>
              <a:ext cx="600" cy="575"/>
            </a:xfrm>
            <a:custGeom>
              <a:avLst/>
              <a:gdLst/>
              <a:ahLst/>
              <a:cxnLst/>
              <a:rect l="l" t="t" r="r" b="b"/>
              <a:pathLst>
                <a:path w="24" h="23" extrusionOk="0">
                  <a:moveTo>
                    <a:pt x="23" y="0"/>
                  </a:moveTo>
                  <a:lnTo>
                    <a:pt x="0" y="23"/>
                  </a:lnTo>
                  <a:lnTo>
                    <a:pt x="23" y="23"/>
                  </a:lnTo>
                  <a:cubicBezTo>
                    <a:pt x="23" y="23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8" name="Google Shape;1484;p39"/>
            <p:cNvSpPr/>
            <p:nvPr/>
          </p:nvSpPr>
          <p:spPr>
            <a:xfrm rot="-799569">
              <a:off x="1383468" y="1883112"/>
              <a:ext cx="32001" cy="24551"/>
            </a:xfrm>
            <a:custGeom>
              <a:avLst/>
              <a:gdLst/>
              <a:ahLst/>
              <a:cxnLst/>
              <a:rect l="l" t="t" r="r" b="b"/>
              <a:pathLst>
                <a:path w="1280" h="982" extrusionOk="0">
                  <a:moveTo>
                    <a:pt x="591" y="1"/>
                  </a:moveTo>
                  <a:cubicBezTo>
                    <a:pt x="370" y="1"/>
                    <a:pt x="182" y="99"/>
                    <a:pt x="92" y="297"/>
                  </a:cubicBezTo>
                  <a:cubicBezTo>
                    <a:pt x="1" y="570"/>
                    <a:pt x="320" y="685"/>
                    <a:pt x="457" y="867"/>
                  </a:cubicBezTo>
                  <a:cubicBezTo>
                    <a:pt x="503" y="913"/>
                    <a:pt x="549" y="936"/>
                    <a:pt x="594" y="981"/>
                  </a:cubicBezTo>
                  <a:cubicBezTo>
                    <a:pt x="777" y="913"/>
                    <a:pt x="959" y="844"/>
                    <a:pt x="1165" y="799"/>
                  </a:cubicBezTo>
                  <a:cubicBezTo>
                    <a:pt x="1188" y="753"/>
                    <a:pt x="1211" y="730"/>
                    <a:pt x="1233" y="707"/>
                  </a:cubicBezTo>
                  <a:cubicBezTo>
                    <a:pt x="1279" y="593"/>
                    <a:pt x="1256" y="479"/>
                    <a:pt x="1211" y="365"/>
                  </a:cubicBezTo>
                  <a:cubicBezTo>
                    <a:pt x="1119" y="182"/>
                    <a:pt x="937" y="114"/>
                    <a:pt x="777" y="23"/>
                  </a:cubicBezTo>
                  <a:cubicBezTo>
                    <a:pt x="713" y="8"/>
                    <a:pt x="651" y="1"/>
                    <a:pt x="59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9" name="Google Shape;1485;p39"/>
            <p:cNvSpPr/>
            <p:nvPr/>
          </p:nvSpPr>
          <p:spPr>
            <a:xfrm rot="-799569">
              <a:off x="1371299" y="1903486"/>
              <a:ext cx="22851" cy="25726"/>
            </a:xfrm>
            <a:custGeom>
              <a:avLst/>
              <a:gdLst/>
              <a:ahLst/>
              <a:cxnLst/>
              <a:rect l="l" t="t" r="r" b="b"/>
              <a:pathLst>
                <a:path w="914" h="1029" extrusionOk="0">
                  <a:moveTo>
                    <a:pt x="1" y="1"/>
                  </a:moveTo>
                  <a:lnTo>
                    <a:pt x="1" y="1"/>
                  </a:lnTo>
                  <a:cubicBezTo>
                    <a:pt x="161" y="480"/>
                    <a:pt x="92" y="960"/>
                    <a:pt x="708" y="1028"/>
                  </a:cubicBezTo>
                  <a:cubicBezTo>
                    <a:pt x="777" y="891"/>
                    <a:pt x="845" y="777"/>
                    <a:pt x="914" y="663"/>
                  </a:cubicBezTo>
                  <a:cubicBezTo>
                    <a:pt x="686" y="412"/>
                    <a:pt x="526" y="92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0" name="Google Shape;1486;p39"/>
            <p:cNvSpPr/>
            <p:nvPr/>
          </p:nvSpPr>
          <p:spPr>
            <a:xfrm rot="-799569">
              <a:off x="1380666" y="1638095"/>
              <a:ext cx="316159" cy="214981"/>
            </a:xfrm>
            <a:custGeom>
              <a:avLst/>
              <a:gdLst/>
              <a:ahLst/>
              <a:cxnLst/>
              <a:rect l="l" t="t" r="r" b="b"/>
              <a:pathLst>
                <a:path w="12646" h="8599" extrusionOk="0">
                  <a:moveTo>
                    <a:pt x="12052" y="1"/>
                  </a:moveTo>
                  <a:cubicBezTo>
                    <a:pt x="11687" y="229"/>
                    <a:pt x="11322" y="457"/>
                    <a:pt x="10979" y="686"/>
                  </a:cubicBezTo>
                  <a:cubicBezTo>
                    <a:pt x="10431" y="845"/>
                    <a:pt x="10021" y="1233"/>
                    <a:pt x="9541" y="1530"/>
                  </a:cubicBezTo>
                  <a:cubicBezTo>
                    <a:pt x="9313" y="1621"/>
                    <a:pt x="9130" y="1758"/>
                    <a:pt x="8948" y="1895"/>
                  </a:cubicBezTo>
                  <a:cubicBezTo>
                    <a:pt x="8788" y="1987"/>
                    <a:pt x="8605" y="2078"/>
                    <a:pt x="8446" y="2169"/>
                  </a:cubicBezTo>
                  <a:cubicBezTo>
                    <a:pt x="8331" y="2260"/>
                    <a:pt x="8217" y="2352"/>
                    <a:pt x="8103" y="2466"/>
                  </a:cubicBezTo>
                  <a:cubicBezTo>
                    <a:pt x="8103" y="2489"/>
                    <a:pt x="8080" y="2534"/>
                    <a:pt x="8080" y="2557"/>
                  </a:cubicBezTo>
                  <a:cubicBezTo>
                    <a:pt x="7601" y="3059"/>
                    <a:pt x="7030" y="3356"/>
                    <a:pt x="6414" y="3607"/>
                  </a:cubicBezTo>
                  <a:cubicBezTo>
                    <a:pt x="6310" y="3670"/>
                    <a:pt x="6206" y="3770"/>
                    <a:pt x="6085" y="3770"/>
                  </a:cubicBezTo>
                  <a:cubicBezTo>
                    <a:pt x="6073" y="3770"/>
                    <a:pt x="6061" y="3769"/>
                    <a:pt x="6049" y="3767"/>
                  </a:cubicBezTo>
                  <a:cubicBezTo>
                    <a:pt x="6049" y="3767"/>
                    <a:pt x="6003" y="3790"/>
                    <a:pt x="6003" y="3790"/>
                  </a:cubicBezTo>
                  <a:cubicBezTo>
                    <a:pt x="5912" y="3927"/>
                    <a:pt x="5752" y="4018"/>
                    <a:pt x="5661" y="4155"/>
                  </a:cubicBezTo>
                  <a:cubicBezTo>
                    <a:pt x="5045" y="4634"/>
                    <a:pt x="4428" y="5159"/>
                    <a:pt x="3698" y="5456"/>
                  </a:cubicBezTo>
                  <a:cubicBezTo>
                    <a:pt x="3378" y="5776"/>
                    <a:pt x="2990" y="5981"/>
                    <a:pt x="2602" y="6209"/>
                  </a:cubicBezTo>
                  <a:cubicBezTo>
                    <a:pt x="1963" y="6643"/>
                    <a:pt x="1301" y="7077"/>
                    <a:pt x="662" y="7510"/>
                  </a:cubicBezTo>
                  <a:cubicBezTo>
                    <a:pt x="388" y="7693"/>
                    <a:pt x="69" y="7830"/>
                    <a:pt x="0" y="8195"/>
                  </a:cubicBezTo>
                  <a:cubicBezTo>
                    <a:pt x="147" y="8489"/>
                    <a:pt x="334" y="8599"/>
                    <a:pt x="542" y="8599"/>
                  </a:cubicBezTo>
                  <a:cubicBezTo>
                    <a:pt x="722" y="8599"/>
                    <a:pt x="918" y="8517"/>
                    <a:pt x="1119" y="8400"/>
                  </a:cubicBezTo>
                  <a:cubicBezTo>
                    <a:pt x="1233" y="8195"/>
                    <a:pt x="1461" y="8104"/>
                    <a:pt x="1621" y="7990"/>
                  </a:cubicBezTo>
                  <a:cubicBezTo>
                    <a:pt x="1758" y="7784"/>
                    <a:pt x="1963" y="7670"/>
                    <a:pt x="2169" y="7602"/>
                  </a:cubicBezTo>
                  <a:cubicBezTo>
                    <a:pt x="2374" y="7487"/>
                    <a:pt x="2557" y="7373"/>
                    <a:pt x="2739" y="7236"/>
                  </a:cubicBezTo>
                  <a:cubicBezTo>
                    <a:pt x="2808" y="7191"/>
                    <a:pt x="2853" y="7145"/>
                    <a:pt x="2922" y="7077"/>
                  </a:cubicBezTo>
                  <a:cubicBezTo>
                    <a:pt x="2990" y="7031"/>
                    <a:pt x="3059" y="6985"/>
                    <a:pt x="3127" y="6940"/>
                  </a:cubicBezTo>
                  <a:lnTo>
                    <a:pt x="3470" y="6734"/>
                  </a:lnTo>
                  <a:cubicBezTo>
                    <a:pt x="3538" y="6666"/>
                    <a:pt x="3584" y="6643"/>
                    <a:pt x="3652" y="6597"/>
                  </a:cubicBezTo>
                  <a:cubicBezTo>
                    <a:pt x="4748" y="5890"/>
                    <a:pt x="5752" y="5068"/>
                    <a:pt x="6939" y="4520"/>
                  </a:cubicBezTo>
                  <a:cubicBezTo>
                    <a:pt x="7008" y="4383"/>
                    <a:pt x="7122" y="4360"/>
                    <a:pt x="7259" y="4338"/>
                  </a:cubicBezTo>
                  <a:cubicBezTo>
                    <a:pt x="7373" y="4315"/>
                    <a:pt x="7441" y="4246"/>
                    <a:pt x="7487" y="4132"/>
                  </a:cubicBezTo>
                  <a:cubicBezTo>
                    <a:pt x="7715" y="3813"/>
                    <a:pt x="8035" y="3653"/>
                    <a:pt x="8423" y="3607"/>
                  </a:cubicBezTo>
                  <a:cubicBezTo>
                    <a:pt x="8537" y="3425"/>
                    <a:pt x="8720" y="3288"/>
                    <a:pt x="8948" y="3219"/>
                  </a:cubicBezTo>
                  <a:cubicBezTo>
                    <a:pt x="9267" y="2922"/>
                    <a:pt x="9610" y="2626"/>
                    <a:pt x="10066" y="2557"/>
                  </a:cubicBezTo>
                  <a:cubicBezTo>
                    <a:pt x="10112" y="2512"/>
                    <a:pt x="10158" y="2512"/>
                    <a:pt x="10226" y="2512"/>
                  </a:cubicBezTo>
                  <a:lnTo>
                    <a:pt x="10340" y="2512"/>
                  </a:lnTo>
                  <a:cubicBezTo>
                    <a:pt x="10409" y="2489"/>
                    <a:pt x="10477" y="2443"/>
                    <a:pt x="10523" y="2397"/>
                  </a:cubicBezTo>
                  <a:cubicBezTo>
                    <a:pt x="10614" y="2329"/>
                    <a:pt x="10705" y="2260"/>
                    <a:pt x="10797" y="2192"/>
                  </a:cubicBezTo>
                  <a:cubicBezTo>
                    <a:pt x="11093" y="2078"/>
                    <a:pt x="11344" y="1918"/>
                    <a:pt x="11527" y="1644"/>
                  </a:cubicBezTo>
                  <a:cubicBezTo>
                    <a:pt x="11641" y="1576"/>
                    <a:pt x="11778" y="1530"/>
                    <a:pt x="11892" y="1462"/>
                  </a:cubicBezTo>
                  <a:cubicBezTo>
                    <a:pt x="11915" y="1477"/>
                    <a:pt x="11935" y="1484"/>
                    <a:pt x="11953" y="1484"/>
                  </a:cubicBezTo>
                  <a:cubicBezTo>
                    <a:pt x="11989" y="1484"/>
                    <a:pt x="12014" y="1454"/>
                    <a:pt x="12029" y="1393"/>
                  </a:cubicBezTo>
                  <a:cubicBezTo>
                    <a:pt x="12235" y="1211"/>
                    <a:pt x="12554" y="1188"/>
                    <a:pt x="12645" y="868"/>
                  </a:cubicBezTo>
                  <a:lnTo>
                    <a:pt x="12257" y="161"/>
                  </a:lnTo>
                  <a:cubicBezTo>
                    <a:pt x="12189" y="92"/>
                    <a:pt x="12120" y="46"/>
                    <a:pt x="120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6AD88F43-4E0B-68DC-6E12-8897C6B472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83906" y="1966663"/>
            <a:ext cx="4296761" cy="3304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654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3" grpId="0" animBg="1"/>
      <p:bldP spid="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>
          <a:xfrm>
            <a:off x="318820" y="391026"/>
            <a:ext cx="11482754" cy="6260123"/>
          </a:xfrm>
          <a:prstGeom prst="roundRect">
            <a:avLst>
              <a:gd name="adj" fmla="val 6171"/>
            </a:avLst>
          </a:prstGeom>
          <a:ln>
            <a:prstDash val="dashDot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5EAD8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0" name="Picture 6" descr="Cute couple holding coffee and matcha tea cartoon character illustration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96965">
                        <a14:foregroundMark x1="65176" y1="77000" x2="64537" y2="81000"/>
                        <a14:foregroundMark x1="64537" y1="76400" x2="64537" y2="76400"/>
                        <a14:foregroundMark x1="68530" y1="73200" x2="67093" y2="73200"/>
                        <a14:foregroundMark x1="73802" y1="68200" x2="74601" y2="68200"/>
                        <a14:foregroundMark x1="23003" y1="60200" x2="23003" y2="60200"/>
                        <a14:foregroundMark x1="34505" y1="74200" x2="34505" y2="74200"/>
                        <a14:foregroundMark x1="33067" y1="70200" x2="33067" y2="70200"/>
                        <a14:foregroundMark x1="33866" y1="88600" x2="33866" y2="88600"/>
                        <a14:foregroundMark x1="36741" y1="86000" x2="36741" y2="86000"/>
                        <a14:foregroundMark x1="31150" y1="85400" x2="31150" y2="85400"/>
                        <a14:foregroundMark x1="32268" y1="78200" x2="32268" y2="78200"/>
                        <a14:foregroundMark x1="32428" y1="78200" x2="34505" y2="80000"/>
                        <a14:foregroundMark x1="36581" y1="82000" x2="37380" y2="82000"/>
                        <a14:foregroundMark x1="37380" y1="82000" x2="37380" y2="82000"/>
                        <a14:foregroundMark x1="37380" y1="82000" x2="37380" y2="82000"/>
                        <a14:foregroundMark x1="32428" y1="82000" x2="28435" y2="87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4677" y="-216732"/>
            <a:ext cx="3277409" cy="2617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75845" y="167054"/>
            <a:ext cx="1005840" cy="995422"/>
          </a:xfrm>
          <a:prstGeom prst="ellipse">
            <a:avLst/>
          </a:prstGeom>
          <a:solidFill>
            <a:schemeClr val="bg2">
              <a:lumMod val="50000"/>
            </a:schemeClr>
          </a:solidFill>
          <a:ln w="38100">
            <a:solidFill>
              <a:schemeClr val="tx1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srgbClr val="FFFFFF"/>
                </a:solidFill>
                <a:latin typeface="#9Slide07 SVNDessert Menu Scrip" panose="00000500000000000000" pitchFamily="2" charset="0"/>
              </a:rPr>
              <a:t>3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#9Slide07 SVNDessert Menu Scrip" panose="00000500000000000000" pitchFamily="2" charset="0"/>
              <a:ea typeface="+mn-ea"/>
              <a:cs typeface="+mn-cs"/>
            </a:endParaRPr>
          </a:p>
        </p:txBody>
      </p:sp>
      <p:grpSp>
        <p:nvGrpSpPr>
          <p:cNvPr id="14" name="Google Shape;1283;p39"/>
          <p:cNvGrpSpPr/>
          <p:nvPr/>
        </p:nvGrpSpPr>
        <p:grpSpPr>
          <a:xfrm>
            <a:off x="9216298" y="2479431"/>
            <a:ext cx="2945221" cy="4346151"/>
            <a:chOff x="479975" y="1424662"/>
            <a:chExt cx="2085456" cy="3254587"/>
          </a:xfrm>
        </p:grpSpPr>
        <p:sp>
          <p:nvSpPr>
            <p:cNvPr id="15" name="Google Shape;1284;p39"/>
            <p:cNvSpPr/>
            <p:nvPr/>
          </p:nvSpPr>
          <p:spPr>
            <a:xfrm rot="-799569">
              <a:off x="807096" y="1549140"/>
              <a:ext cx="1431214" cy="3005631"/>
            </a:xfrm>
            <a:custGeom>
              <a:avLst/>
              <a:gdLst/>
              <a:ahLst/>
              <a:cxnLst/>
              <a:rect l="l" t="t" r="r" b="b"/>
              <a:pathLst>
                <a:path w="57247" h="120222" extrusionOk="0">
                  <a:moveTo>
                    <a:pt x="47181" y="1"/>
                  </a:moveTo>
                  <a:cubicBezTo>
                    <a:pt x="46291" y="1"/>
                    <a:pt x="45378" y="252"/>
                    <a:pt x="44579" y="731"/>
                  </a:cubicBezTo>
                  <a:cubicBezTo>
                    <a:pt x="44533" y="754"/>
                    <a:pt x="44487" y="777"/>
                    <a:pt x="44419" y="823"/>
                  </a:cubicBezTo>
                  <a:cubicBezTo>
                    <a:pt x="44077" y="1005"/>
                    <a:pt x="43552" y="1279"/>
                    <a:pt x="43004" y="1736"/>
                  </a:cubicBezTo>
                  <a:cubicBezTo>
                    <a:pt x="42228" y="2101"/>
                    <a:pt x="41497" y="2557"/>
                    <a:pt x="40813" y="3128"/>
                  </a:cubicBezTo>
                  <a:cubicBezTo>
                    <a:pt x="40653" y="3196"/>
                    <a:pt x="40493" y="3288"/>
                    <a:pt x="40356" y="3402"/>
                  </a:cubicBezTo>
                  <a:cubicBezTo>
                    <a:pt x="39808" y="3676"/>
                    <a:pt x="39260" y="4041"/>
                    <a:pt x="38713" y="4475"/>
                  </a:cubicBezTo>
                  <a:cubicBezTo>
                    <a:pt x="38484" y="4589"/>
                    <a:pt x="38302" y="4726"/>
                    <a:pt x="38119" y="4863"/>
                  </a:cubicBezTo>
                  <a:cubicBezTo>
                    <a:pt x="37297" y="5296"/>
                    <a:pt x="36613" y="5753"/>
                    <a:pt x="35974" y="6209"/>
                  </a:cubicBezTo>
                  <a:cubicBezTo>
                    <a:pt x="35882" y="6278"/>
                    <a:pt x="35768" y="6324"/>
                    <a:pt x="35677" y="6392"/>
                  </a:cubicBezTo>
                  <a:cubicBezTo>
                    <a:pt x="35357" y="6552"/>
                    <a:pt x="35061" y="6757"/>
                    <a:pt x="34787" y="6985"/>
                  </a:cubicBezTo>
                  <a:lnTo>
                    <a:pt x="31797" y="8926"/>
                  </a:lnTo>
                  <a:lnTo>
                    <a:pt x="31409" y="9177"/>
                  </a:lnTo>
                  <a:cubicBezTo>
                    <a:pt x="31112" y="9359"/>
                    <a:pt x="30792" y="9565"/>
                    <a:pt x="30473" y="9747"/>
                  </a:cubicBezTo>
                  <a:cubicBezTo>
                    <a:pt x="28418" y="10980"/>
                    <a:pt x="27985" y="12783"/>
                    <a:pt x="27916" y="13810"/>
                  </a:cubicBezTo>
                  <a:cubicBezTo>
                    <a:pt x="27848" y="14107"/>
                    <a:pt x="27734" y="14563"/>
                    <a:pt x="27688" y="15134"/>
                  </a:cubicBezTo>
                  <a:cubicBezTo>
                    <a:pt x="27574" y="15682"/>
                    <a:pt x="27551" y="16161"/>
                    <a:pt x="27528" y="16526"/>
                  </a:cubicBezTo>
                  <a:cubicBezTo>
                    <a:pt x="27277" y="17554"/>
                    <a:pt x="27140" y="18581"/>
                    <a:pt x="27140" y="19585"/>
                  </a:cubicBezTo>
                  <a:cubicBezTo>
                    <a:pt x="27140" y="19585"/>
                    <a:pt x="27117" y="19608"/>
                    <a:pt x="27117" y="19608"/>
                  </a:cubicBezTo>
                  <a:cubicBezTo>
                    <a:pt x="26980" y="20338"/>
                    <a:pt x="26866" y="21069"/>
                    <a:pt x="26775" y="21731"/>
                  </a:cubicBezTo>
                  <a:cubicBezTo>
                    <a:pt x="26159" y="21753"/>
                    <a:pt x="25428" y="21776"/>
                    <a:pt x="24675" y="21890"/>
                  </a:cubicBezTo>
                  <a:cubicBezTo>
                    <a:pt x="24675" y="21890"/>
                    <a:pt x="24310" y="21959"/>
                    <a:pt x="24264" y="21959"/>
                  </a:cubicBezTo>
                  <a:cubicBezTo>
                    <a:pt x="23967" y="21913"/>
                    <a:pt x="23694" y="21890"/>
                    <a:pt x="23397" y="21890"/>
                  </a:cubicBezTo>
                  <a:cubicBezTo>
                    <a:pt x="22917" y="21890"/>
                    <a:pt x="22438" y="21959"/>
                    <a:pt x="21982" y="22073"/>
                  </a:cubicBezTo>
                  <a:lnTo>
                    <a:pt x="21959" y="22073"/>
                  </a:lnTo>
                  <a:cubicBezTo>
                    <a:pt x="21160" y="22073"/>
                    <a:pt x="20475" y="22233"/>
                    <a:pt x="19905" y="22484"/>
                  </a:cubicBezTo>
                  <a:cubicBezTo>
                    <a:pt x="19562" y="22575"/>
                    <a:pt x="19243" y="22735"/>
                    <a:pt x="18923" y="22895"/>
                  </a:cubicBezTo>
                  <a:cubicBezTo>
                    <a:pt x="18352" y="23123"/>
                    <a:pt x="17850" y="23420"/>
                    <a:pt x="17394" y="23716"/>
                  </a:cubicBezTo>
                  <a:cubicBezTo>
                    <a:pt x="17029" y="23876"/>
                    <a:pt x="16504" y="24127"/>
                    <a:pt x="15956" y="24561"/>
                  </a:cubicBezTo>
                  <a:cubicBezTo>
                    <a:pt x="15705" y="24698"/>
                    <a:pt x="15476" y="24858"/>
                    <a:pt x="15271" y="25040"/>
                  </a:cubicBezTo>
                  <a:cubicBezTo>
                    <a:pt x="14472" y="25520"/>
                    <a:pt x="13696" y="26113"/>
                    <a:pt x="12966" y="26843"/>
                  </a:cubicBezTo>
                  <a:lnTo>
                    <a:pt x="12852" y="26935"/>
                  </a:lnTo>
                  <a:cubicBezTo>
                    <a:pt x="12190" y="27414"/>
                    <a:pt x="11733" y="27939"/>
                    <a:pt x="11436" y="28259"/>
                  </a:cubicBezTo>
                  <a:cubicBezTo>
                    <a:pt x="11436" y="28281"/>
                    <a:pt x="11414" y="28281"/>
                    <a:pt x="11391" y="28304"/>
                  </a:cubicBezTo>
                  <a:cubicBezTo>
                    <a:pt x="11026" y="28624"/>
                    <a:pt x="10729" y="28943"/>
                    <a:pt x="10523" y="29217"/>
                  </a:cubicBezTo>
                  <a:cubicBezTo>
                    <a:pt x="9747" y="29948"/>
                    <a:pt x="9245" y="30678"/>
                    <a:pt x="8834" y="31272"/>
                  </a:cubicBezTo>
                  <a:cubicBezTo>
                    <a:pt x="8720" y="31431"/>
                    <a:pt x="8629" y="31568"/>
                    <a:pt x="8515" y="31728"/>
                  </a:cubicBezTo>
                  <a:cubicBezTo>
                    <a:pt x="8469" y="31774"/>
                    <a:pt x="8446" y="31819"/>
                    <a:pt x="8401" y="31888"/>
                  </a:cubicBezTo>
                  <a:lnTo>
                    <a:pt x="7647" y="32983"/>
                  </a:lnTo>
                  <a:cubicBezTo>
                    <a:pt x="7579" y="33075"/>
                    <a:pt x="7510" y="33189"/>
                    <a:pt x="7442" y="33280"/>
                  </a:cubicBezTo>
                  <a:lnTo>
                    <a:pt x="7282" y="33554"/>
                  </a:lnTo>
                  <a:cubicBezTo>
                    <a:pt x="7077" y="33805"/>
                    <a:pt x="6734" y="34239"/>
                    <a:pt x="6460" y="34832"/>
                  </a:cubicBezTo>
                  <a:cubicBezTo>
                    <a:pt x="6369" y="35015"/>
                    <a:pt x="6278" y="35197"/>
                    <a:pt x="6187" y="35380"/>
                  </a:cubicBezTo>
                  <a:cubicBezTo>
                    <a:pt x="6187" y="35426"/>
                    <a:pt x="6164" y="35471"/>
                    <a:pt x="6141" y="35517"/>
                  </a:cubicBezTo>
                  <a:cubicBezTo>
                    <a:pt x="6141" y="35517"/>
                    <a:pt x="5821" y="36088"/>
                    <a:pt x="5799" y="36111"/>
                  </a:cubicBezTo>
                  <a:cubicBezTo>
                    <a:pt x="5205" y="37206"/>
                    <a:pt x="4771" y="38302"/>
                    <a:pt x="4361" y="39420"/>
                  </a:cubicBezTo>
                  <a:cubicBezTo>
                    <a:pt x="4224" y="39694"/>
                    <a:pt x="4109" y="39968"/>
                    <a:pt x="4018" y="40265"/>
                  </a:cubicBezTo>
                  <a:cubicBezTo>
                    <a:pt x="3790" y="40721"/>
                    <a:pt x="3676" y="41132"/>
                    <a:pt x="3630" y="41383"/>
                  </a:cubicBezTo>
                  <a:cubicBezTo>
                    <a:pt x="3516" y="41703"/>
                    <a:pt x="3448" y="42022"/>
                    <a:pt x="3402" y="42365"/>
                  </a:cubicBezTo>
                  <a:cubicBezTo>
                    <a:pt x="3265" y="42844"/>
                    <a:pt x="3128" y="43346"/>
                    <a:pt x="3037" y="43894"/>
                  </a:cubicBezTo>
                  <a:cubicBezTo>
                    <a:pt x="2717" y="44738"/>
                    <a:pt x="2649" y="45469"/>
                    <a:pt x="2626" y="45880"/>
                  </a:cubicBezTo>
                  <a:cubicBezTo>
                    <a:pt x="2603" y="45971"/>
                    <a:pt x="2603" y="46039"/>
                    <a:pt x="2580" y="46108"/>
                  </a:cubicBezTo>
                  <a:cubicBezTo>
                    <a:pt x="2512" y="46405"/>
                    <a:pt x="2466" y="46701"/>
                    <a:pt x="2443" y="46975"/>
                  </a:cubicBezTo>
                  <a:cubicBezTo>
                    <a:pt x="2352" y="47386"/>
                    <a:pt x="2283" y="47820"/>
                    <a:pt x="2283" y="48276"/>
                  </a:cubicBezTo>
                  <a:cubicBezTo>
                    <a:pt x="2215" y="48619"/>
                    <a:pt x="2169" y="49007"/>
                    <a:pt x="2169" y="49418"/>
                  </a:cubicBezTo>
                  <a:cubicBezTo>
                    <a:pt x="2146" y="49555"/>
                    <a:pt x="2146" y="49669"/>
                    <a:pt x="2146" y="49806"/>
                  </a:cubicBezTo>
                  <a:lnTo>
                    <a:pt x="2146" y="49851"/>
                  </a:lnTo>
                  <a:cubicBezTo>
                    <a:pt x="2124" y="50217"/>
                    <a:pt x="2078" y="50696"/>
                    <a:pt x="2124" y="51266"/>
                  </a:cubicBezTo>
                  <a:lnTo>
                    <a:pt x="2124" y="51312"/>
                  </a:lnTo>
                  <a:cubicBezTo>
                    <a:pt x="2101" y="51723"/>
                    <a:pt x="2055" y="52476"/>
                    <a:pt x="2238" y="53366"/>
                  </a:cubicBezTo>
                  <a:cubicBezTo>
                    <a:pt x="2261" y="53686"/>
                    <a:pt x="2283" y="53960"/>
                    <a:pt x="2306" y="54142"/>
                  </a:cubicBezTo>
                  <a:cubicBezTo>
                    <a:pt x="2306" y="54142"/>
                    <a:pt x="2306" y="54211"/>
                    <a:pt x="2306" y="54257"/>
                  </a:cubicBezTo>
                  <a:cubicBezTo>
                    <a:pt x="2306" y="54645"/>
                    <a:pt x="2352" y="55033"/>
                    <a:pt x="2420" y="55421"/>
                  </a:cubicBezTo>
                  <a:cubicBezTo>
                    <a:pt x="2283" y="55717"/>
                    <a:pt x="2192" y="55968"/>
                    <a:pt x="2124" y="56197"/>
                  </a:cubicBezTo>
                  <a:cubicBezTo>
                    <a:pt x="1987" y="56471"/>
                    <a:pt x="1873" y="56767"/>
                    <a:pt x="1781" y="57064"/>
                  </a:cubicBezTo>
                  <a:cubicBezTo>
                    <a:pt x="1576" y="57498"/>
                    <a:pt x="1370" y="57977"/>
                    <a:pt x="1233" y="58525"/>
                  </a:cubicBezTo>
                  <a:cubicBezTo>
                    <a:pt x="1233" y="58548"/>
                    <a:pt x="1233" y="58571"/>
                    <a:pt x="1211" y="58571"/>
                  </a:cubicBezTo>
                  <a:cubicBezTo>
                    <a:pt x="1119" y="58867"/>
                    <a:pt x="982" y="59187"/>
                    <a:pt x="845" y="59575"/>
                  </a:cubicBezTo>
                  <a:cubicBezTo>
                    <a:pt x="1" y="61675"/>
                    <a:pt x="572" y="63546"/>
                    <a:pt x="1667" y="64802"/>
                  </a:cubicBezTo>
                  <a:cubicBezTo>
                    <a:pt x="2352" y="65669"/>
                    <a:pt x="3356" y="66285"/>
                    <a:pt x="4497" y="66514"/>
                  </a:cubicBezTo>
                  <a:cubicBezTo>
                    <a:pt x="4543" y="66925"/>
                    <a:pt x="4612" y="67313"/>
                    <a:pt x="4726" y="67723"/>
                  </a:cubicBezTo>
                  <a:cubicBezTo>
                    <a:pt x="4749" y="67952"/>
                    <a:pt x="4771" y="68180"/>
                    <a:pt x="4817" y="68385"/>
                  </a:cubicBezTo>
                  <a:cubicBezTo>
                    <a:pt x="4817" y="69161"/>
                    <a:pt x="4908" y="69915"/>
                    <a:pt x="5045" y="70668"/>
                  </a:cubicBezTo>
                  <a:cubicBezTo>
                    <a:pt x="5091" y="71604"/>
                    <a:pt x="5228" y="72494"/>
                    <a:pt x="5319" y="73270"/>
                  </a:cubicBezTo>
                  <a:cubicBezTo>
                    <a:pt x="5365" y="73498"/>
                    <a:pt x="5388" y="73727"/>
                    <a:pt x="5410" y="73955"/>
                  </a:cubicBezTo>
                  <a:cubicBezTo>
                    <a:pt x="5410" y="74411"/>
                    <a:pt x="5410" y="75165"/>
                    <a:pt x="5616" y="76009"/>
                  </a:cubicBezTo>
                  <a:cubicBezTo>
                    <a:pt x="5639" y="76351"/>
                    <a:pt x="5662" y="76785"/>
                    <a:pt x="5799" y="77287"/>
                  </a:cubicBezTo>
                  <a:cubicBezTo>
                    <a:pt x="5844" y="78246"/>
                    <a:pt x="5981" y="79159"/>
                    <a:pt x="6118" y="79981"/>
                  </a:cubicBezTo>
                  <a:cubicBezTo>
                    <a:pt x="6118" y="80962"/>
                    <a:pt x="6255" y="81829"/>
                    <a:pt x="6346" y="82537"/>
                  </a:cubicBezTo>
                  <a:cubicBezTo>
                    <a:pt x="6392" y="82765"/>
                    <a:pt x="6438" y="83016"/>
                    <a:pt x="6460" y="83245"/>
                  </a:cubicBezTo>
                  <a:cubicBezTo>
                    <a:pt x="6460" y="83290"/>
                    <a:pt x="6460" y="83336"/>
                    <a:pt x="6460" y="83359"/>
                  </a:cubicBezTo>
                  <a:cubicBezTo>
                    <a:pt x="6460" y="83747"/>
                    <a:pt x="6483" y="84386"/>
                    <a:pt x="6666" y="85116"/>
                  </a:cubicBezTo>
                  <a:cubicBezTo>
                    <a:pt x="6666" y="85755"/>
                    <a:pt x="6689" y="86623"/>
                    <a:pt x="6963" y="87581"/>
                  </a:cubicBezTo>
                  <a:cubicBezTo>
                    <a:pt x="6985" y="87741"/>
                    <a:pt x="6985" y="87947"/>
                    <a:pt x="7008" y="88106"/>
                  </a:cubicBezTo>
                  <a:cubicBezTo>
                    <a:pt x="7031" y="88654"/>
                    <a:pt x="7077" y="89362"/>
                    <a:pt x="7237" y="90115"/>
                  </a:cubicBezTo>
                  <a:cubicBezTo>
                    <a:pt x="7237" y="90549"/>
                    <a:pt x="7259" y="91097"/>
                    <a:pt x="7419" y="91736"/>
                  </a:cubicBezTo>
                  <a:cubicBezTo>
                    <a:pt x="7442" y="92078"/>
                    <a:pt x="7488" y="92535"/>
                    <a:pt x="7579" y="93014"/>
                  </a:cubicBezTo>
                  <a:cubicBezTo>
                    <a:pt x="7602" y="93402"/>
                    <a:pt x="7625" y="93927"/>
                    <a:pt x="7761" y="94520"/>
                  </a:cubicBezTo>
                  <a:cubicBezTo>
                    <a:pt x="7739" y="95000"/>
                    <a:pt x="7761" y="95684"/>
                    <a:pt x="7990" y="96460"/>
                  </a:cubicBezTo>
                  <a:cubicBezTo>
                    <a:pt x="7990" y="96597"/>
                    <a:pt x="8013" y="96757"/>
                    <a:pt x="8035" y="96917"/>
                  </a:cubicBezTo>
                  <a:cubicBezTo>
                    <a:pt x="8058" y="97145"/>
                    <a:pt x="8081" y="97351"/>
                    <a:pt x="8150" y="97579"/>
                  </a:cubicBezTo>
                  <a:cubicBezTo>
                    <a:pt x="8150" y="98058"/>
                    <a:pt x="8150" y="98697"/>
                    <a:pt x="8332" y="99405"/>
                  </a:cubicBezTo>
                  <a:cubicBezTo>
                    <a:pt x="8332" y="99861"/>
                    <a:pt x="8355" y="100386"/>
                    <a:pt x="8492" y="100980"/>
                  </a:cubicBezTo>
                  <a:cubicBezTo>
                    <a:pt x="8492" y="101299"/>
                    <a:pt x="8538" y="101642"/>
                    <a:pt x="8629" y="102007"/>
                  </a:cubicBezTo>
                  <a:cubicBezTo>
                    <a:pt x="8629" y="102030"/>
                    <a:pt x="8629" y="102076"/>
                    <a:pt x="8629" y="102098"/>
                  </a:cubicBezTo>
                  <a:cubicBezTo>
                    <a:pt x="8675" y="102600"/>
                    <a:pt x="8720" y="103262"/>
                    <a:pt x="8903" y="104016"/>
                  </a:cubicBezTo>
                  <a:cubicBezTo>
                    <a:pt x="8880" y="104518"/>
                    <a:pt x="8926" y="105020"/>
                    <a:pt x="9017" y="105499"/>
                  </a:cubicBezTo>
                  <a:cubicBezTo>
                    <a:pt x="9017" y="106024"/>
                    <a:pt x="9108" y="106526"/>
                    <a:pt x="9268" y="107006"/>
                  </a:cubicBezTo>
                  <a:cubicBezTo>
                    <a:pt x="9268" y="107074"/>
                    <a:pt x="9291" y="107166"/>
                    <a:pt x="9291" y="107234"/>
                  </a:cubicBezTo>
                  <a:cubicBezTo>
                    <a:pt x="9314" y="107668"/>
                    <a:pt x="9336" y="108284"/>
                    <a:pt x="9473" y="108969"/>
                  </a:cubicBezTo>
                  <a:cubicBezTo>
                    <a:pt x="9451" y="109311"/>
                    <a:pt x="9473" y="109859"/>
                    <a:pt x="9633" y="110521"/>
                  </a:cubicBezTo>
                  <a:cubicBezTo>
                    <a:pt x="9679" y="110863"/>
                    <a:pt x="9702" y="111228"/>
                    <a:pt x="9793" y="111639"/>
                  </a:cubicBezTo>
                  <a:cubicBezTo>
                    <a:pt x="9770" y="112096"/>
                    <a:pt x="9793" y="112803"/>
                    <a:pt x="9998" y="113579"/>
                  </a:cubicBezTo>
                  <a:cubicBezTo>
                    <a:pt x="10113" y="114424"/>
                    <a:pt x="10409" y="115520"/>
                    <a:pt x="11368" y="116501"/>
                  </a:cubicBezTo>
                  <a:cubicBezTo>
                    <a:pt x="11550" y="116661"/>
                    <a:pt x="11733" y="116821"/>
                    <a:pt x="11916" y="116958"/>
                  </a:cubicBezTo>
                  <a:cubicBezTo>
                    <a:pt x="12098" y="117323"/>
                    <a:pt x="12349" y="117665"/>
                    <a:pt x="12623" y="117962"/>
                  </a:cubicBezTo>
                  <a:cubicBezTo>
                    <a:pt x="12920" y="118373"/>
                    <a:pt x="13308" y="118738"/>
                    <a:pt x="13742" y="119035"/>
                  </a:cubicBezTo>
                  <a:cubicBezTo>
                    <a:pt x="14472" y="119582"/>
                    <a:pt x="15591" y="120130"/>
                    <a:pt x="17120" y="120130"/>
                  </a:cubicBezTo>
                  <a:cubicBezTo>
                    <a:pt x="17508" y="120130"/>
                    <a:pt x="17850" y="120107"/>
                    <a:pt x="18079" y="120062"/>
                  </a:cubicBezTo>
                  <a:cubicBezTo>
                    <a:pt x="18170" y="120085"/>
                    <a:pt x="18284" y="120085"/>
                    <a:pt x="18375" y="120085"/>
                  </a:cubicBezTo>
                  <a:lnTo>
                    <a:pt x="19539" y="120085"/>
                  </a:lnTo>
                  <a:cubicBezTo>
                    <a:pt x="19768" y="120107"/>
                    <a:pt x="20019" y="120130"/>
                    <a:pt x="20315" y="120130"/>
                  </a:cubicBezTo>
                  <a:cubicBezTo>
                    <a:pt x="20612" y="120130"/>
                    <a:pt x="20909" y="120107"/>
                    <a:pt x="21206" y="120062"/>
                  </a:cubicBezTo>
                  <a:lnTo>
                    <a:pt x="22598" y="120062"/>
                  </a:lnTo>
                  <a:cubicBezTo>
                    <a:pt x="23123" y="120062"/>
                    <a:pt x="23648" y="120062"/>
                    <a:pt x="24173" y="120039"/>
                  </a:cubicBezTo>
                  <a:lnTo>
                    <a:pt x="24880" y="120039"/>
                  </a:lnTo>
                  <a:cubicBezTo>
                    <a:pt x="25086" y="120016"/>
                    <a:pt x="25291" y="120016"/>
                    <a:pt x="25520" y="120016"/>
                  </a:cubicBezTo>
                  <a:cubicBezTo>
                    <a:pt x="25679" y="120016"/>
                    <a:pt x="25816" y="120016"/>
                    <a:pt x="25908" y="120039"/>
                  </a:cubicBezTo>
                  <a:cubicBezTo>
                    <a:pt x="26090" y="120062"/>
                    <a:pt x="26273" y="120062"/>
                    <a:pt x="26455" y="120085"/>
                  </a:cubicBezTo>
                  <a:lnTo>
                    <a:pt x="26592" y="120085"/>
                  </a:lnTo>
                  <a:cubicBezTo>
                    <a:pt x="26798" y="120085"/>
                    <a:pt x="27003" y="120062"/>
                    <a:pt x="27209" y="120062"/>
                  </a:cubicBezTo>
                  <a:cubicBezTo>
                    <a:pt x="27688" y="120176"/>
                    <a:pt x="28144" y="120222"/>
                    <a:pt x="28647" y="120222"/>
                  </a:cubicBezTo>
                  <a:cubicBezTo>
                    <a:pt x="29194" y="120222"/>
                    <a:pt x="29628" y="120153"/>
                    <a:pt x="29948" y="120107"/>
                  </a:cubicBezTo>
                  <a:lnTo>
                    <a:pt x="31819" y="120107"/>
                  </a:lnTo>
                  <a:lnTo>
                    <a:pt x="31979" y="120085"/>
                  </a:lnTo>
                  <a:cubicBezTo>
                    <a:pt x="32116" y="120107"/>
                    <a:pt x="32230" y="120107"/>
                    <a:pt x="32344" y="120107"/>
                  </a:cubicBezTo>
                  <a:cubicBezTo>
                    <a:pt x="32961" y="120107"/>
                    <a:pt x="33554" y="119993"/>
                    <a:pt x="34102" y="119811"/>
                  </a:cubicBezTo>
                  <a:cubicBezTo>
                    <a:pt x="34216" y="119811"/>
                    <a:pt x="34330" y="119834"/>
                    <a:pt x="34444" y="119834"/>
                  </a:cubicBezTo>
                  <a:cubicBezTo>
                    <a:pt x="34741" y="119834"/>
                    <a:pt x="35038" y="119788"/>
                    <a:pt x="35334" y="119742"/>
                  </a:cubicBezTo>
                  <a:cubicBezTo>
                    <a:pt x="35563" y="119765"/>
                    <a:pt x="35791" y="119788"/>
                    <a:pt x="36042" y="119788"/>
                  </a:cubicBezTo>
                  <a:lnTo>
                    <a:pt x="36818" y="119788"/>
                  </a:lnTo>
                  <a:cubicBezTo>
                    <a:pt x="37183" y="119788"/>
                    <a:pt x="37526" y="119742"/>
                    <a:pt x="37891" y="119674"/>
                  </a:cubicBezTo>
                  <a:lnTo>
                    <a:pt x="38210" y="119674"/>
                  </a:lnTo>
                  <a:cubicBezTo>
                    <a:pt x="38530" y="119674"/>
                    <a:pt x="38850" y="119674"/>
                    <a:pt x="39169" y="119697"/>
                  </a:cubicBezTo>
                  <a:cubicBezTo>
                    <a:pt x="39557" y="119697"/>
                    <a:pt x="39968" y="119719"/>
                    <a:pt x="40379" y="119719"/>
                  </a:cubicBezTo>
                  <a:lnTo>
                    <a:pt x="40744" y="119719"/>
                  </a:lnTo>
                  <a:cubicBezTo>
                    <a:pt x="40927" y="119719"/>
                    <a:pt x="41086" y="119742"/>
                    <a:pt x="41269" y="119742"/>
                  </a:cubicBezTo>
                  <a:cubicBezTo>
                    <a:pt x="43232" y="119742"/>
                    <a:pt x="44898" y="118647"/>
                    <a:pt x="45743" y="117003"/>
                  </a:cubicBezTo>
                  <a:cubicBezTo>
                    <a:pt x="45971" y="116821"/>
                    <a:pt x="46222" y="116638"/>
                    <a:pt x="46428" y="116410"/>
                  </a:cubicBezTo>
                  <a:cubicBezTo>
                    <a:pt x="47226" y="115542"/>
                    <a:pt x="47706" y="114401"/>
                    <a:pt x="47729" y="113237"/>
                  </a:cubicBezTo>
                  <a:cubicBezTo>
                    <a:pt x="47774" y="112918"/>
                    <a:pt x="47866" y="112393"/>
                    <a:pt x="47866" y="111731"/>
                  </a:cubicBezTo>
                  <a:cubicBezTo>
                    <a:pt x="47888" y="111525"/>
                    <a:pt x="47911" y="111297"/>
                    <a:pt x="47911" y="111091"/>
                  </a:cubicBezTo>
                  <a:cubicBezTo>
                    <a:pt x="47911" y="111023"/>
                    <a:pt x="47934" y="110955"/>
                    <a:pt x="47934" y="110863"/>
                  </a:cubicBezTo>
                  <a:cubicBezTo>
                    <a:pt x="48254" y="109631"/>
                    <a:pt x="48299" y="108467"/>
                    <a:pt x="48322" y="107485"/>
                  </a:cubicBezTo>
                  <a:lnTo>
                    <a:pt x="48505" y="106663"/>
                  </a:lnTo>
                  <a:cubicBezTo>
                    <a:pt x="48550" y="106458"/>
                    <a:pt x="48596" y="106230"/>
                    <a:pt x="48596" y="106001"/>
                  </a:cubicBezTo>
                  <a:cubicBezTo>
                    <a:pt x="48619" y="105933"/>
                    <a:pt x="48619" y="105887"/>
                    <a:pt x="48642" y="105842"/>
                  </a:cubicBezTo>
                  <a:cubicBezTo>
                    <a:pt x="48687" y="105476"/>
                    <a:pt x="48756" y="104951"/>
                    <a:pt x="48756" y="104290"/>
                  </a:cubicBezTo>
                  <a:cubicBezTo>
                    <a:pt x="48870" y="103605"/>
                    <a:pt x="48916" y="102966"/>
                    <a:pt x="48961" y="102418"/>
                  </a:cubicBezTo>
                  <a:cubicBezTo>
                    <a:pt x="48961" y="102395"/>
                    <a:pt x="48961" y="102349"/>
                    <a:pt x="48961" y="102304"/>
                  </a:cubicBezTo>
                  <a:cubicBezTo>
                    <a:pt x="49052" y="101984"/>
                    <a:pt x="49121" y="101687"/>
                    <a:pt x="49144" y="101436"/>
                  </a:cubicBezTo>
                  <a:cubicBezTo>
                    <a:pt x="49281" y="100090"/>
                    <a:pt x="49395" y="98766"/>
                    <a:pt x="49532" y="97442"/>
                  </a:cubicBezTo>
                  <a:cubicBezTo>
                    <a:pt x="49669" y="96963"/>
                    <a:pt x="49714" y="96529"/>
                    <a:pt x="49737" y="96187"/>
                  </a:cubicBezTo>
                  <a:cubicBezTo>
                    <a:pt x="49965" y="95342"/>
                    <a:pt x="49965" y="94612"/>
                    <a:pt x="49943" y="94109"/>
                  </a:cubicBezTo>
                  <a:cubicBezTo>
                    <a:pt x="49965" y="93995"/>
                    <a:pt x="49988" y="93881"/>
                    <a:pt x="49988" y="93767"/>
                  </a:cubicBezTo>
                  <a:cubicBezTo>
                    <a:pt x="50080" y="93288"/>
                    <a:pt x="50148" y="92808"/>
                    <a:pt x="50171" y="92352"/>
                  </a:cubicBezTo>
                  <a:cubicBezTo>
                    <a:pt x="50285" y="91827"/>
                    <a:pt x="50308" y="91370"/>
                    <a:pt x="50308" y="91074"/>
                  </a:cubicBezTo>
                  <a:cubicBezTo>
                    <a:pt x="50376" y="90754"/>
                    <a:pt x="50468" y="90343"/>
                    <a:pt x="50490" y="89818"/>
                  </a:cubicBezTo>
                  <a:cubicBezTo>
                    <a:pt x="50559" y="89453"/>
                    <a:pt x="50582" y="89111"/>
                    <a:pt x="50559" y="88746"/>
                  </a:cubicBezTo>
                  <a:cubicBezTo>
                    <a:pt x="50582" y="88631"/>
                    <a:pt x="50605" y="88540"/>
                    <a:pt x="50605" y="88426"/>
                  </a:cubicBezTo>
                  <a:cubicBezTo>
                    <a:pt x="50810" y="87193"/>
                    <a:pt x="51015" y="85892"/>
                    <a:pt x="51061" y="84500"/>
                  </a:cubicBezTo>
                  <a:cubicBezTo>
                    <a:pt x="51061" y="84500"/>
                    <a:pt x="51084" y="84477"/>
                    <a:pt x="51084" y="84477"/>
                  </a:cubicBezTo>
                  <a:cubicBezTo>
                    <a:pt x="51175" y="83952"/>
                    <a:pt x="51312" y="83267"/>
                    <a:pt x="51312" y="82446"/>
                  </a:cubicBezTo>
                  <a:cubicBezTo>
                    <a:pt x="51449" y="81898"/>
                    <a:pt x="51472" y="81419"/>
                    <a:pt x="51449" y="81053"/>
                  </a:cubicBezTo>
                  <a:cubicBezTo>
                    <a:pt x="51609" y="80323"/>
                    <a:pt x="51609" y="79684"/>
                    <a:pt x="51609" y="79250"/>
                  </a:cubicBezTo>
                  <a:cubicBezTo>
                    <a:pt x="51609" y="79227"/>
                    <a:pt x="51609" y="79227"/>
                    <a:pt x="51609" y="79205"/>
                  </a:cubicBezTo>
                  <a:cubicBezTo>
                    <a:pt x="51837" y="78086"/>
                    <a:pt x="51951" y="76991"/>
                    <a:pt x="52043" y="76032"/>
                  </a:cubicBezTo>
                  <a:cubicBezTo>
                    <a:pt x="52043" y="75849"/>
                    <a:pt x="52065" y="75667"/>
                    <a:pt x="52088" y="75484"/>
                  </a:cubicBezTo>
                  <a:cubicBezTo>
                    <a:pt x="52294" y="74685"/>
                    <a:pt x="52316" y="74023"/>
                    <a:pt x="52316" y="73635"/>
                  </a:cubicBezTo>
                  <a:cubicBezTo>
                    <a:pt x="52339" y="73430"/>
                    <a:pt x="52339" y="73247"/>
                    <a:pt x="52339" y="73065"/>
                  </a:cubicBezTo>
                  <a:cubicBezTo>
                    <a:pt x="52408" y="72814"/>
                    <a:pt x="52453" y="72540"/>
                    <a:pt x="52476" y="72266"/>
                  </a:cubicBezTo>
                  <a:cubicBezTo>
                    <a:pt x="52705" y="71581"/>
                    <a:pt x="52750" y="70851"/>
                    <a:pt x="52682" y="70074"/>
                  </a:cubicBezTo>
                  <a:lnTo>
                    <a:pt x="52682" y="70029"/>
                  </a:lnTo>
                  <a:cubicBezTo>
                    <a:pt x="52773" y="69435"/>
                    <a:pt x="52819" y="68888"/>
                    <a:pt x="52864" y="68385"/>
                  </a:cubicBezTo>
                  <a:cubicBezTo>
                    <a:pt x="52933" y="67838"/>
                    <a:pt x="52978" y="67313"/>
                    <a:pt x="53070" y="66947"/>
                  </a:cubicBezTo>
                  <a:cubicBezTo>
                    <a:pt x="53093" y="66810"/>
                    <a:pt x="53138" y="66674"/>
                    <a:pt x="53161" y="66514"/>
                  </a:cubicBezTo>
                  <a:cubicBezTo>
                    <a:pt x="54279" y="66308"/>
                    <a:pt x="55261" y="65715"/>
                    <a:pt x="55969" y="64848"/>
                  </a:cubicBezTo>
                  <a:cubicBezTo>
                    <a:pt x="56745" y="64026"/>
                    <a:pt x="57178" y="62953"/>
                    <a:pt x="57224" y="61835"/>
                  </a:cubicBezTo>
                  <a:cubicBezTo>
                    <a:pt x="57247" y="61241"/>
                    <a:pt x="57155" y="60670"/>
                    <a:pt x="56973" y="60145"/>
                  </a:cubicBezTo>
                  <a:cubicBezTo>
                    <a:pt x="56882" y="59735"/>
                    <a:pt x="56745" y="59392"/>
                    <a:pt x="56608" y="59073"/>
                  </a:cubicBezTo>
                  <a:cubicBezTo>
                    <a:pt x="56539" y="58776"/>
                    <a:pt x="56448" y="58479"/>
                    <a:pt x="56311" y="58160"/>
                  </a:cubicBezTo>
                  <a:cubicBezTo>
                    <a:pt x="56242" y="57954"/>
                    <a:pt x="56174" y="57749"/>
                    <a:pt x="56083" y="57566"/>
                  </a:cubicBezTo>
                  <a:cubicBezTo>
                    <a:pt x="56037" y="57429"/>
                    <a:pt x="55991" y="57292"/>
                    <a:pt x="55923" y="57178"/>
                  </a:cubicBezTo>
                  <a:cubicBezTo>
                    <a:pt x="55809" y="56813"/>
                    <a:pt x="55672" y="56471"/>
                    <a:pt x="55512" y="56174"/>
                  </a:cubicBezTo>
                  <a:lnTo>
                    <a:pt x="55489" y="56151"/>
                  </a:lnTo>
                  <a:cubicBezTo>
                    <a:pt x="55398" y="55763"/>
                    <a:pt x="55261" y="55421"/>
                    <a:pt x="55101" y="55078"/>
                  </a:cubicBezTo>
                  <a:lnTo>
                    <a:pt x="55078" y="55033"/>
                  </a:lnTo>
                  <a:cubicBezTo>
                    <a:pt x="55215" y="54120"/>
                    <a:pt x="55261" y="53275"/>
                    <a:pt x="55284" y="52476"/>
                  </a:cubicBezTo>
                  <a:cubicBezTo>
                    <a:pt x="55307" y="52271"/>
                    <a:pt x="55307" y="52088"/>
                    <a:pt x="55307" y="51883"/>
                  </a:cubicBezTo>
                  <a:cubicBezTo>
                    <a:pt x="55375" y="50536"/>
                    <a:pt x="55284" y="49281"/>
                    <a:pt x="55147" y="48162"/>
                  </a:cubicBezTo>
                  <a:cubicBezTo>
                    <a:pt x="55170" y="47843"/>
                    <a:pt x="55170" y="47500"/>
                    <a:pt x="55124" y="47181"/>
                  </a:cubicBezTo>
                  <a:cubicBezTo>
                    <a:pt x="55101" y="47112"/>
                    <a:pt x="55101" y="47067"/>
                    <a:pt x="55101" y="47021"/>
                  </a:cubicBezTo>
                  <a:cubicBezTo>
                    <a:pt x="55124" y="46473"/>
                    <a:pt x="55056" y="45925"/>
                    <a:pt x="54896" y="45423"/>
                  </a:cubicBezTo>
                  <a:cubicBezTo>
                    <a:pt x="54827" y="44533"/>
                    <a:pt x="54645" y="43757"/>
                    <a:pt x="54439" y="43141"/>
                  </a:cubicBezTo>
                  <a:cubicBezTo>
                    <a:pt x="54302" y="42296"/>
                    <a:pt x="54097" y="41497"/>
                    <a:pt x="53754" y="40744"/>
                  </a:cubicBezTo>
                  <a:cubicBezTo>
                    <a:pt x="53686" y="40333"/>
                    <a:pt x="53572" y="39968"/>
                    <a:pt x="53435" y="39648"/>
                  </a:cubicBezTo>
                  <a:cubicBezTo>
                    <a:pt x="53366" y="39306"/>
                    <a:pt x="53230" y="38986"/>
                    <a:pt x="53093" y="38690"/>
                  </a:cubicBezTo>
                  <a:cubicBezTo>
                    <a:pt x="52819" y="37959"/>
                    <a:pt x="52499" y="37297"/>
                    <a:pt x="52180" y="36704"/>
                  </a:cubicBezTo>
                  <a:cubicBezTo>
                    <a:pt x="52043" y="36270"/>
                    <a:pt x="51860" y="35859"/>
                    <a:pt x="51632" y="35494"/>
                  </a:cubicBezTo>
                  <a:cubicBezTo>
                    <a:pt x="51540" y="35312"/>
                    <a:pt x="51449" y="35152"/>
                    <a:pt x="51358" y="34969"/>
                  </a:cubicBezTo>
                  <a:cubicBezTo>
                    <a:pt x="51175" y="34513"/>
                    <a:pt x="50924" y="34079"/>
                    <a:pt x="50627" y="33668"/>
                  </a:cubicBezTo>
                  <a:cubicBezTo>
                    <a:pt x="50331" y="33098"/>
                    <a:pt x="49988" y="32641"/>
                    <a:pt x="49760" y="32322"/>
                  </a:cubicBezTo>
                  <a:cubicBezTo>
                    <a:pt x="49555" y="31956"/>
                    <a:pt x="49281" y="31614"/>
                    <a:pt x="48984" y="31317"/>
                  </a:cubicBezTo>
                  <a:cubicBezTo>
                    <a:pt x="48961" y="31272"/>
                    <a:pt x="48938" y="31249"/>
                    <a:pt x="48916" y="31203"/>
                  </a:cubicBezTo>
                  <a:cubicBezTo>
                    <a:pt x="47363" y="28921"/>
                    <a:pt x="45286" y="26889"/>
                    <a:pt x="42616" y="25040"/>
                  </a:cubicBezTo>
                  <a:cubicBezTo>
                    <a:pt x="41771" y="24287"/>
                    <a:pt x="40858" y="23808"/>
                    <a:pt x="39991" y="23397"/>
                  </a:cubicBezTo>
                  <a:cubicBezTo>
                    <a:pt x="39580" y="23146"/>
                    <a:pt x="39123" y="22918"/>
                    <a:pt x="38644" y="22781"/>
                  </a:cubicBezTo>
                  <a:cubicBezTo>
                    <a:pt x="38598" y="22758"/>
                    <a:pt x="38530" y="22735"/>
                    <a:pt x="38484" y="22735"/>
                  </a:cubicBezTo>
                  <a:cubicBezTo>
                    <a:pt x="38462" y="22712"/>
                    <a:pt x="38439" y="22689"/>
                    <a:pt x="38416" y="22689"/>
                  </a:cubicBezTo>
                  <a:cubicBezTo>
                    <a:pt x="38188" y="22552"/>
                    <a:pt x="37959" y="22415"/>
                    <a:pt x="37708" y="22301"/>
                  </a:cubicBezTo>
                  <a:cubicBezTo>
                    <a:pt x="37731" y="22073"/>
                    <a:pt x="37731" y="21868"/>
                    <a:pt x="37731" y="21708"/>
                  </a:cubicBezTo>
                  <a:lnTo>
                    <a:pt x="37731" y="21639"/>
                  </a:lnTo>
                  <a:cubicBezTo>
                    <a:pt x="37731" y="21639"/>
                    <a:pt x="37822" y="21000"/>
                    <a:pt x="37822" y="21000"/>
                  </a:cubicBezTo>
                  <a:cubicBezTo>
                    <a:pt x="38028" y="20293"/>
                    <a:pt x="38051" y="19653"/>
                    <a:pt x="38051" y="19197"/>
                  </a:cubicBezTo>
                  <a:cubicBezTo>
                    <a:pt x="38119" y="18923"/>
                    <a:pt x="38165" y="18649"/>
                    <a:pt x="38188" y="18352"/>
                  </a:cubicBezTo>
                  <a:cubicBezTo>
                    <a:pt x="38644" y="18101"/>
                    <a:pt x="39238" y="17713"/>
                    <a:pt x="39854" y="17166"/>
                  </a:cubicBezTo>
                  <a:lnTo>
                    <a:pt x="40288" y="16892"/>
                  </a:lnTo>
                  <a:cubicBezTo>
                    <a:pt x="40561" y="16755"/>
                    <a:pt x="40858" y="16595"/>
                    <a:pt x="41109" y="16412"/>
                  </a:cubicBezTo>
                  <a:cubicBezTo>
                    <a:pt x="41292" y="16275"/>
                    <a:pt x="41474" y="16161"/>
                    <a:pt x="41657" y="16001"/>
                  </a:cubicBezTo>
                  <a:cubicBezTo>
                    <a:pt x="42365" y="15591"/>
                    <a:pt x="43141" y="15088"/>
                    <a:pt x="43917" y="14518"/>
                  </a:cubicBezTo>
                  <a:cubicBezTo>
                    <a:pt x="44122" y="14427"/>
                    <a:pt x="44305" y="14335"/>
                    <a:pt x="44487" y="14221"/>
                  </a:cubicBezTo>
                  <a:cubicBezTo>
                    <a:pt x="44693" y="14107"/>
                    <a:pt x="44921" y="13970"/>
                    <a:pt x="45127" y="13810"/>
                  </a:cubicBezTo>
                  <a:cubicBezTo>
                    <a:pt x="45263" y="13719"/>
                    <a:pt x="45423" y="13605"/>
                    <a:pt x="45560" y="13491"/>
                  </a:cubicBezTo>
                  <a:cubicBezTo>
                    <a:pt x="46017" y="13240"/>
                    <a:pt x="46382" y="12989"/>
                    <a:pt x="46701" y="12783"/>
                  </a:cubicBezTo>
                  <a:cubicBezTo>
                    <a:pt x="46747" y="12760"/>
                    <a:pt x="46770" y="12737"/>
                    <a:pt x="46816" y="12715"/>
                  </a:cubicBezTo>
                  <a:cubicBezTo>
                    <a:pt x="47135" y="12578"/>
                    <a:pt x="47432" y="12395"/>
                    <a:pt x="47706" y="12190"/>
                  </a:cubicBezTo>
                  <a:cubicBezTo>
                    <a:pt x="47888" y="12075"/>
                    <a:pt x="48071" y="11961"/>
                    <a:pt x="48254" y="11847"/>
                  </a:cubicBezTo>
                  <a:lnTo>
                    <a:pt x="49509" y="11162"/>
                  </a:lnTo>
                  <a:lnTo>
                    <a:pt x="49783" y="11026"/>
                  </a:lnTo>
                  <a:cubicBezTo>
                    <a:pt x="50696" y="10729"/>
                    <a:pt x="51495" y="10181"/>
                    <a:pt x="52088" y="9428"/>
                  </a:cubicBezTo>
                  <a:cubicBezTo>
                    <a:pt x="53070" y="8264"/>
                    <a:pt x="53503" y="6734"/>
                    <a:pt x="53207" y="5205"/>
                  </a:cubicBezTo>
                  <a:cubicBezTo>
                    <a:pt x="52956" y="3973"/>
                    <a:pt x="52271" y="2923"/>
                    <a:pt x="51289" y="2215"/>
                  </a:cubicBezTo>
                  <a:cubicBezTo>
                    <a:pt x="50376" y="845"/>
                    <a:pt x="48870" y="1"/>
                    <a:pt x="4718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" name="Google Shape;1285;p39"/>
            <p:cNvSpPr/>
            <p:nvPr/>
          </p:nvSpPr>
          <p:spPr>
            <a:xfrm rot="-799569">
              <a:off x="1789302" y="3375105"/>
              <a:ext cx="224856" cy="196905"/>
            </a:xfrm>
            <a:custGeom>
              <a:avLst/>
              <a:gdLst/>
              <a:ahLst/>
              <a:cxnLst/>
              <a:rect l="l" t="t" r="r" b="b"/>
              <a:pathLst>
                <a:path w="8994" h="7876" extrusionOk="0">
                  <a:moveTo>
                    <a:pt x="2739" y="1347"/>
                  </a:moveTo>
                  <a:cubicBezTo>
                    <a:pt x="2716" y="1439"/>
                    <a:pt x="2648" y="1484"/>
                    <a:pt x="2557" y="1484"/>
                  </a:cubicBezTo>
                  <a:cubicBezTo>
                    <a:pt x="2625" y="1439"/>
                    <a:pt x="2693" y="1416"/>
                    <a:pt x="2739" y="1347"/>
                  </a:cubicBezTo>
                  <a:close/>
                  <a:moveTo>
                    <a:pt x="1598" y="2671"/>
                  </a:moveTo>
                  <a:lnTo>
                    <a:pt x="1598" y="2671"/>
                  </a:lnTo>
                  <a:cubicBezTo>
                    <a:pt x="1575" y="2740"/>
                    <a:pt x="1552" y="2808"/>
                    <a:pt x="1575" y="2877"/>
                  </a:cubicBezTo>
                  <a:cubicBezTo>
                    <a:pt x="1545" y="2861"/>
                    <a:pt x="1514" y="2854"/>
                    <a:pt x="1485" y="2854"/>
                  </a:cubicBezTo>
                  <a:cubicBezTo>
                    <a:pt x="1425" y="2854"/>
                    <a:pt x="1370" y="2884"/>
                    <a:pt x="1324" y="2945"/>
                  </a:cubicBezTo>
                  <a:cubicBezTo>
                    <a:pt x="1278" y="2922"/>
                    <a:pt x="1255" y="2922"/>
                    <a:pt x="1233" y="2899"/>
                  </a:cubicBezTo>
                  <a:cubicBezTo>
                    <a:pt x="1187" y="2899"/>
                    <a:pt x="1164" y="2899"/>
                    <a:pt x="1119" y="2877"/>
                  </a:cubicBezTo>
                  <a:cubicBezTo>
                    <a:pt x="1119" y="2854"/>
                    <a:pt x="1141" y="2831"/>
                    <a:pt x="1141" y="2808"/>
                  </a:cubicBezTo>
                  <a:cubicBezTo>
                    <a:pt x="1164" y="2808"/>
                    <a:pt x="1187" y="2785"/>
                    <a:pt x="1210" y="2785"/>
                  </a:cubicBezTo>
                  <a:cubicBezTo>
                    <a:pt x="1347" y="2762"/>
                    <a:pt x="1484" y="2740"/>
                    <a:pt x="1598" y="2671"/>
                  </a:cubicBezTo>
                  <a:close/>
                  <a:moveTo>
                    <a:pt x="7464" y="2968"/>
                  </a:moveTo>
                  <a:cubicBezTo>
                    <a:pt x="7464" y="2991"/>
                    <a:pt x="7464" y="2991"/>
                    <a:pt x="7464" y="2991"/>
                  </a:cubicBezTo>
                  <a:cubicBezTo>
                    <a:pt x="7464" y="3013"/>
                    <a:pt x="7464" y="3036"/>
                    <a:pt x="7441" y="3036"/>
                  </a:cubicBezTo>
                  <a:cubicBezTo>
                    <a:pt x="7441" y="3105"/>
                    <a:pt x="7464" y="3173"/>
                    <a:pt x="7487" y="3242"/>
                  </a:cubicBezTo>
                  <a:cubicBezTo>
                    <a:pt x="7418" y="3287"/>
                    <a:pt x="7350" y="3310"/>
                    <a:pt x="7281" y="3356"/>
                  </a:cubicBezTo>
                  <a:cubicBezTo>
                    <a:pt x="7281" y="3287"/>
                    <a:pt x="7281" y="3219"/>
                    <a:pt x="7281" y="3150"/>
                  </a:cubicBezTo>
                  <a:cubicBezTo>
                    <a:pt x="7373" y="3150"/>
                    <a:pt x="7418" y="3059"/>
                    <a:pt x="7464" y="2968"/>
                  </a:cubicBezTo>
                  <a:close/>
                  <a:moveTo>
                    <a:pt x="6140" y="4360"/>
                  </a:moveTo>
                  <a:cubicBezTo>
                    <a:pt x="6140" y="4497"/>
                    <a:pt x="6117" y="4657"/>
                    <a:pt x="6231" y="4771"/>
                  </a:cubicBezTo>
                  <a:lnTo>
                    <a:pt x="6209" y="4771"/>
                  </a:lnTo>
                  <a:cubicBezTo>
                    <a:pt x="6049" y="4771"/>
                    <a:pt x="5912" y="4725"/>
                    <a:pt x="5821" y="4588"/>
                  </a:cubicBezTo>
                  <a:lnTo>
                    <a:pt x="5798" y="4588"/>
                  </a:lnTo>
                  <a:cubicBezTo>
                    <a:pt x="5866" y="4451"/>
                    <a:pt x="6003" y="4406"/>
                    <a:pt x="6140" y="4360"/>
                  </a:cubicBezTo>
                  <a:close/>
                  <a:moveTo>
                    <a:pt x="4781" y="5749"/>
                  </a:moveTo>
                  <a:cubicBezTo>
                    <a:pt x="4818" y="5749"/>
                    <a:pt x="4860" y="5757"/>
                    <a:pt x="4908" y="5775"/>
                  </a:cubicBezTo>
                  <a:cubicBezTo>
                    <a:pt x="4885" y="5798"/>
                    <a:pt x="4885" y="5844"/>
                    <a:pt x="4862" y="5867"/>
                  </a:cubicBezTo>
                  <a:cubicBezTo>
                    <a:pt x="4862" y="5889"/>
                    <a:pt x="4862" y="5889"/>
                    <a:pt x="4885" y="5912"/>
                  </a:cubicBezTo>
                  <a:cubicBezTo>
                    <a:pt x="4771" y="5935"/>
                    <a:pt x="4679" y="5958"/>
                    <a:pt x="4565" y="5958"/>
                  </a:cubicBezTo>
                  <a:cubicBezTo>
                    <a:pt x="4565" y="5935"/>
                    <a:pt x="4542" y="5935"/>
                    <a:pt x="4542" y="5935"/>
                  </a:cubicBezTo>
                  <a:cubicBezTo>
                    <a:pt x="4610" y="5817"/>
                    <a:pt x="4677" y="5749"/>
                    <a:pt x="4781" y="5749"/>
                  </a:cubicBezTo>
                  <a:close/>
                  <a:moveTo>
                    <a:pt x="6825" y="6163"/>
                  </a:moveTo>
                  <a:cubicBezTo>
                    <a:pt x="6825" y="6186"/>
                    <a:pt x="6825" y="6209"/>
                    <a:pt x="6825" y="6232"/>
                  </a:cubicBezTo>
                  <a:lnTo>
                    <a:pt x="6756" y="6232"/>
                  </a:lnTo>
                  <a:cubicBezTo>
                    <a:pt x="6779" y="6209"/>
                    <a:pt x="6802" y="6186"/>
                    <a:pt x="6825" y="6163"/>
                  </a:cubicBezTo>
                  <a:close/>
                  <a:moveTo>
                    <a:pt x="4235" y="36"/>
                  </a:moveTo>
                  <a:cubicBezTo>
                    <a:pt x="3499" y="36"/>
                    <a:pt x="2845" y="285"/>
                    <a:pt x="2191" y="571"/>
                  </a:cubicBezTo>
                  <a:cubicBezTo>
                    <a:pt x="2077" y="662"/>
                    <a:pt x="1780" y="662"/>
                    <a:pt x="2009" y="936"/>
                  </a:cubicBezTo>
                  <a:cubicBezTo>
                    <a:pt x="2009" y="1005"/>
                    <a:pt x="2009" y="1050"/>
                    <a:pt x="2009" y="1119"/>
                  </a:cubicBezTo>
                  <a:lnTo>
                    <a:pt x="2009" y="1484"/>
                  </a:lnTo>
                  <a:cubicBezTo>
                    <a:pt x="1940" y="1530"/>
                    <a:pt x="1895" y="1598"/>
                    <a:pt x="1826" y="1667"/>
                  </a:cubicBezTo>
                  <a:lnTo>
                    <a:pt x="1644" y="1667"/>
                  </a:lnTo>
                  <a:cubicBezTo>
                    <a:pt x="1575" y="1712"/>
                    <a:pt x="1507" y="1781"/>
                    <a:pt x="1461" y="1849"/>
                  </a:cubicBezTo>
                  <a:lnTo>
                    <a:pt x="1096" y="1849"/>
                  </a:lnTo>
                  <a:cubicBezTo>
                    <a:pt x="1032" y="1997"/>
                    <a:pt x="949" y="2126"/>
                    <a:pt x="774" y="2126"/>
                  </a:cubicBezTo>
                  <a:cubicBezTo>
                    <a:pt x="760" y="2126"/>
                    <a:pt x="746" y="2125"/>
                    <a:pt x="730" y="2123"/>
                  </a:cubicBezTo>
                  <a:cubicBezTo>
                    <a:pt x="715" y="2122"/>
                    <a:pt x="701" y="2121"/>
                    <a:pt x="687" y="2121"/>
                  </a:cubicBezTo>
                  <a:cubicBezTo>
                    <a:pt x="512" y="2121"/>
                    <a:pt x="429" y="2249"/>
                    <a:pt x="365" y="2397"/>
                  </a:cubicBezTo>
                  <a:cubicBezTo>
                    <a:pt x="281" y="2360"/>
                    <a:pt x="204" y="2330"/>
                    <a:pt x="143" y="2330"/>
                  </a:cubicBezTo>
                  <a:cubicBezTo>
                    <a:pt x="56" y="2330"/>
                    <a:pt x="0" y="2391"/>
                    <a:pt x="0" y="2580"/>
                  </a:cubicBezTo>
                  <a:lnTo>
                    <a:pt x="571" y="2580"/>
                  </a:lnTo>
                  <a:cubicBezTo>
                    <a:pt x="685" y="2694"/>
                    <a:pt x="799" y="2831"/>
                    <a:pt x="913" y="2945"/>
                  </a:cubicBezTo>
                  <a:lnTo>
                    <a:pt x="936" y="2922"/>
                  </a:lnTo>
                  <a:lnTo>
                    <a:pt x="936" y="2922"/>
                  </a:lnTo>
                  <a:cubicBezTo>
                    <a:pt x="936" y="2945"/>
                    <a:pt x="913" y="2945"/>
                    <a:pt x="913" y="2945"/>
                  </a:cubicBezTo>
                  <a:cubicBezTo>
                    <a:pt x="936" y="3630"/>
                    <a:pt x="1187" y="4292"/>
                    <a:pt x="913" y="4976"/>
                  </a:cubicBezTo>
                  <a:cubicBezTo>
                    <a:pt x="845" y="5022"/>
                    <a:pt x="776" y="5091"/>
                    <a:pt x="708" y="5159"/>
                  </a:cubicBezTo>
                  <a:cubicBezTo>
                    <a:pt x="571" y="5228"/>
                    <a:pt x="548" y="5364"/>
                    <a:pt x="548" y="5501"/>
                  </a:cubicBezTo>
                  <a:cubicBezTo>
                    <a:pt x="616" y="5501"/>
                    <a:pt x="662" y="5501"/>
                    <a:pt x="730" y="5479"/>
                  </a:cubicBezTo>
                  <a:cubicBezTo>
                    <a:pt x="845" y="5501"/>
                    <a:pt x="982" y="5524"/>
                    <a:pt x="1096" y="5547"/>
                  </a:cubicBezTo>
                  <a:cubicBezTo>
                    <a:pt x="1438" y="5981"/>
                    <a:pt x="2032" y="6232"/>
                    <a:pt x="2146" y="6871"/>
                  </a:cubicBezTo>
                  <a:cubicBezTo>
                    <a:pt x="2173" y="6953"/>
                    <a:pt x="2266" y="6970"/>
                    <a:pt x="2366" y="6970"/>
                  </a:cubicBezTo>
                  <a:cubicBezTo>
                    <a:pt x="2432" y="6970"/>
                    <a:pt x="2502" y="6962"/>
                    <a:pt x="2557" y="6962"/>
                  </a:cubicBezTo>
                  <a:cubicBezTo>
                    <a:pt x="2684" y="6922"/>
                    <a:pt x="2803" y="6902"/>
                    <a:pt x="2918" y="6902"/>
                  </a:cubicBezTo>
                  <a:cubicBezTo>
                    <a:pt x="3134" y="6902"/>
                    <a:pt x="3338" y="6973"/>
                    <a:pt x="3561" y="7122"/>
                  </a:cubicBezTo>
                  <a:cubicBezTo>
                    <a:pt x="4017" y="7442"/>
                    <a:pt x="4542" y="7738"/>
                    <a:pt x="5113" y="7875"/>
                  </a:cubicBezTo>
                  <a:cubicBezTo>
                    <a:pt x="5204" y="7556"/>
                    <a:pt x="4885" y="7031"/>
                    <a:pt x="5455" y="6985"/>
                  </a:cubicBezTo>
                  <a:cubicBezTo>
                    <a:pt x="6117" y="6962"/>
                    <a:pt x="6574" y="6551"/>
                    <a:pt x="7122" y="6300"/>
                  </a:cubicBezTo>
                  <a:cubicBezTo>
                    <a:pt x="7190" y="6300"/>
                    <a:pt x="7236" y="6277"/>
                    <a:pt x="7304" y="6232"/>
                  </a:cubicBezTo>
                  <a:cubicBezTo>
                    <a:pt x="7441" y="6209"/>
                    <a:pt x="7647" y="6163"/>
                    <a:pt x="7624" y="6004"/>
                  </a:cubicBezTo>
                  <a:cubicBezTo>
                    <a:pt x="7624" y="5570"/>
                    <a:pt x="7875" y="5319"/>
                    <a:pt x="8172" y="5068"/>
                  </a:cubicBezTo>
                  <a:cubicBezTo>
                    <a:pt x="8354" y="4908"/>
                    <a:pt x="8445" y="4657"/>
                    <a:pt x="8560" y="4429"/>
                  </a:cubicBezTo>
                  <a:cubicBezTo>
                    <a:pt x="8586" y="4446"/>
                    <a:pt x="8612" y="4454"/>
                    <a:pt x="8638" y="4454"/>
                  </a:cubicBezTo>
                  <a:cubicBezTo>
                    <a:pt x="8680" y="4454"/>
                    <a:pt x="8723" y="4434"/>
                    <a:pt x="8765" y="4406"/>
                  </a:cubicBezTo>
                  <a:cubicBezTo>
                    <a:pt x="8788" y="4086"/>
                    <a:pt x="8993" y="3812"/>
                    <a:pt x="8948" y="3493"/>
                  </a:cubicBezTo>
                  <a:cubicBezTo>
                    <a:pt x="8742" y="3128"/>
                    <a:pt x="8765" y="2625"/>
                    <a:pt x="8331" y="2352"/>
                  </a:cubicBezTo>
                  <a:cubicBezTo>
                    <a:pt x="8263" y="2306"/>
                    <a:pt x="8217" y="2146"/>
                    <a:pt x="8217" y="2032"/>
                  </a:cubicBezTo>
                  <a:cubicBezTo>
                    <a:pt x="8263" y="1347"/>
                    <a:pt x="7829" y="1028"/>
                    <a:pt x="7304" y="754"/>
                  </a:cubicBezTo>
                  <a:cubicBezTo>
                    <a:pt x="7283" y="668"/>
                    <a:pt x="7321" y="523"/>
                    <a:pt x="7196" y="523"/>
                  </a:cubicBezTo>
                  <a:cubicBezTo>
                    <a:pt x="7187" y="523"/>
                    <a:pt x="7178" y="524"/>
                    <a:pt x="7167" y="526"/>
                  </a:cubicBezTo>
                  <a:cubicBezTo>
                    <a:pt x="7030" y="526"/>
                    <a:pt x="6985" y="640"/>
                    <a:pt x="6939" y="754"/>
                  </a:cubicBezTo>
                  <a:cubicBezTo>
                    <a:pt x="6780" y="630"/>
                    <a:pt x="6662" y="452"/>
                    <a:pt x="6458" y="452"/>
                  </a:cubicBezTo>
                  <a:cubicBezTo>
                    <a:pt x="6398" y="452"/>
                    <a:pt x="6331" y="467"/>
                    <a:pt x="6254" y="503"/>
                  </a:cubicBezTo>
                  <a:cubicBezTo>
                    <a:pt x="6150" y="555"/>
                    <a:pt x="6028" y="592"/>
                    <a:pt x="5908" y="592"/>
                  </a:cubicBezTo>
                  <a:cubicBezTo>
                    <a:pt x="5764" y="592"/>
                    <a:pt x="5623" y="538"/>
                    <a:pt x="5524" y="389"/>
                  </a:cubicBezTo>
                  <a:cubicBezTo>
                    <a:pt x="5250" y="1"/>
                    <a:pt x="4885" y="69"/>
                    <a:pt x="4497" y="46"/>
                  </a:cubicBezTo>
                  <a:cubicBezTo>
                    <a:pt x="4408" y="39"/>
                    <a:pt x="4321" y="36"/>
                    <a:pt x="4235" y="36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" name="Google Shape;1286;p39"/>
            <p:cNvSpPr/>
            <p:nvPr/>
          </p:nvSpPr>
          <p:spPr>
            <a:xfrm rot="-799569">
              <a:off x="2017637" y="3408149"/>
              <a:ext cx="5175" cy="4900"/>
            </a:xfrm>
            <a:custGeom>
              <a:avLst/>
              <a:gdLst/>
              <a:ahLst/>
              <a:cxnLst/>
              <a:rect l="l" t="t" r="r" b="b"/>
              <a:pathLst>
                <a:path w="207" h="196" extrusionOk="0">
                  <a:moveTo>
                    <a:pt x="120" y="0"/>
                  </a:moveTo>
                  <a:cubicBezTo>
                    <a:pt x="90" y="0"/>
                    <a:pt x="38" y="34"/>
                    <a:pt x="1" y="52"/>
                  </a:cubicBezTo>
                  <a:cubicBezTo>
                    <a:pt x="1" y="98"/>
                    <a:pt x="24" y="189"/>
                    <a:pt x="46" y="189"/>
                  </a:cubicBezTo>
                  <a:cubicBezTo>
                    <a:pt x="55" y="193"/>
                    <a:pt x="65" y="195"/>
                    <a:pt x="75" y="195"/>
                  </a:cubicBezTo>
                  <a:cubicBezTo>
                    <a:pt x="117" y="195"/>
                    <a:pt x="169" y="162"/>
                    <a:pt x="206" y="143"/>
                  </a:cubicBezTo>
                  <a:cubicBezTo>
                    <a:pt x="183" y="98"/>
                    <a:pt x="183" y="29"/>
                    <a:pt x="138" y="6"/>
                  </a:cubicBezTo>
                  <a:cubicBezTo>
                    <a:pt x="133" y="2"/>
                    <a:pt x="127" y="0"/>
                    <a:pt x="120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" name="Google Shape;1287;p39"/>
            <p:cNvSpPr/>
            <p:nvPr/>
          </p:nvSpPr>
          <p:spPr>
            <a:xfrm rot="-799569">
              <a:off x="2006796" y="3421024"/>
              <a:ext cx="1750" cy="1900"/>
            </a:xfrm>
            <a:custGeom>
              <a:avLst/>
              <a:gdLst/>
              <a:ahLst/>
              <a:cxnLst/>
              <a:rect l="l" t="t" r="r" b="b"/>
              <a:pathLst>
                <a:path w="70" h="76" extrusionOk="0">
                  <a:moveTo>
                    <a:pt x="19" y="0"/>
                  </a:moveTo>
                  <a:cubicBezTo>
                    <a:pt x="9" y="0"/>
                    <a:pt x="1" y="11"/>
                    <a:pt x="1" y="30"/>
                  </a:cubicBezTo>
                  <a:cubicBezTo>
                    <a:pt x="1" y="53"/>
                    <a:pt x="46" y="53"/>
                    <a:pt x="69" y="76"/>
                  </a:cubicBezTo>
                  <a:cubicBezTo>
                    <a:pt x="56" y="23"/>
                    <a:pt x="35" y="0"/>
                    <a:pt x="19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" name="Google Shape;1288;p39"/>
            <p:cNvSpPr/>
            <p:nvPr/>
          </p:nvSpPr>
          <p:spPr>
            <a:xfrm rot="-799569">
              <a:off x="1267802" y="3497006"/>
              <a:ext cx="230581" cy="183955"/>
            </a:xfrm>
            <a:custGeom>
              <a:avLst/>
              <a:gdLst/>
              <a:ahLst/>
              <a:cxnLst/>
              <a:rect l="l" t="t" r="r" b="b"/>
              <a:pathLst>
                <a:path w="9223" h="7358" extrusionOk="0">
                  <a:moveTo>
                    <a:pt x="3881" y="1080"/>
                  </a:moveTo>
                  <a:lnTo>
                    <a:pt x="3881" y="1103"/>
                  </a:lnTo>
                  <a:cubicBezTo>
                    <a:pt x="3827" y="1198"/>
                    <a:pt x="3757" y="1228"/>
                    <a:pt x="3686" y="1228"/>
                  </a:cubicBezTo>
                  <a:cubicBezTo>
                    <a:pt x="3636" y="1228"/>
                    <a:pt x="3585" y="1213"/>
                    <a:pt x="3539" y="1195"/>
                  </a:cubicBezTo>
                  <a:cubicBezTo>
                    <a:pt x="3584" y="1172"/>
                    <a:pt x="3653" y="1172"/>
                    <a:pt x="3721" y="1149"/>
                  </a:cubicBezTo>
                  <a:cubicBezTo>
                    <a:pt x="3767" y="1126"/>
                    <a:pt x="3835" y="1103"/>
                    <a:pt x="3881" y="1080"/>
                  </a:cubicBezTo>
                  <a:close/>
                  <a:moveTo>
                    <a:pt x="2237" y="5166"/>
                  </a:moveTo>
                  <a:cubicBezTo>
                    <a:pt x="2215" y="5166"/>
                    <a:pt x="2215" y="5166"/>
                    <a:pt x="2215" y="5189"/>
                  </a:cubicBezTo>
                  <a:cubicBezTo>
                    <a:pt x="2215" y="5166"/>
                    <a:pt x="2215" y="5166"/>
                    <a:pt x="2192" y="5166"/>
                  </a:cubicBezTo>
                  <a:close/>
                  <a:moveTo>
                    <a:pt x="5890" y="5372"/>
                  </a:moveTo>
                  <a:cubicBezTo>
                    <a:pt x="5890" y="5394"/>
                    <a:pt x="5912" y="5417"/>
                    <a:pt x="5935" y="5440"/>
                  </a:cubicBezTo>
                  <a:cubicBezTo>
                    <a:pt x="5912" y="5440"/>
                    <a:pt x="5912" y="5440"/>
                    <a:pt x="5890" y="5463"/>
                  </a:cubicBezTo>
                  <a:cubicBezTo>
                    <a:pt x="5890" y="5417"/>
                    <a:pt x="5890" y="5394"/>
                    <a:pt x="5890" y="5372"/>
                  </a:cubicBezTo>
                  <a:close/>
                  <a:moveTo>
                    <a:pt x="4613" y="0"/>
                  </a:moveTo>
                  <a:cubicBezTo>
                    <a:pt x="4540" y="0"/>
                    <a:pt x="4343" y="155"/>
                    <a:pt x="4200" y="236"/>
                  </a:cubicBezTo>
                  <a:cubicBezTo>
                    <a:pt x="4086" y="510"/>
                    <a:pt x="3812" y="533"/>
                    <a:pt x="3561" y="624"/>
                  </a:cubicBezTo>
                  <a:cubicBezTo>
                    <a:pt x="2785" y="944"/>
                    <a:pt x="1895" y="1080"/>
                    <a:pt x="1461" y="1925"/>
                  </a:cubicBezTo>
                  <a:cubicBezTo>
                    <a:pt x="1530" y="1971"/>
                    <a:pt x="1598" y="2016"/>
                    <a:pt x="1690" y="2085"/>
                  </a:cubicBezTo>
                  <a:cubicBezTo>
                    <a:pt x="1690" y="2130"/>
                    <a:pt x="1690" y="2176"/>
                    <a:pt x="1712" y="2222"/>
                  </a:cubicBezTo>
                  <a:cubicBezTo>
                    <a:pt x="1690" y="2267"/>
                    <a:pt x="1667" y="2313"/>
                    <a:pt x="1667" y="2382"/>
                  </a:cubicBezTo>
                  <a:cubicBezTo>
                    <a:pt x="1510" y="2242"/>
                    <a:pt x="1326" y="2182"/>
                    <a:pt x="1136" y="2182"/>
                  </a:cubicBezTo>
                  <a:cubicBezTo>
                    <a:pt x="1078" y="2182"/>
                    <a:pt x="1019" y="2188"/>
                    <a:pt x="959" y="2199"/>
                  </a:cubicBezTo>
                  <a:cubicBezTo>
                    <a:pt x="936" y="2724"/>
                    <a:pt x="663" y="3112"/>
                    <a:pt x="366" y="3500"/>
                  </a:cubicBezTo>
                  <a:cubicBezTo>
                    <a:pt x="138" y="3523"/>
                    <a:pt x="1" y="3637"/>
                    <a:pt x="1" y="3888"/>
                  </a:cubicBezTo>
                  <a:cubicBezTo>
                    <a:pt x="69" y="4071"/>
                    <a:pt x="138" y="4253"/>
                    <a:pt x="183" y="4436"/>
                  </a:cubicBezTo>
                  <a:cubicBezTo>
                    <a:pt x="297" y="5006"/>
                    <a:pt x="640" y="5463"/>
                    <a:pt x="868" y="5988"/>
                  </a:cubicBezTo>
                  <a:cubicBezTo>
                    <a:pt x="932" y="6073"/>
                    <a:pt x="996" y="6218"/>
                    <a:pt x="1097" y="6218"/>
                  </a:cubicBezTo>
                  <a:cubicBezTo>
                    <a:pt x="1104" y="6218"/>
                    <a:pt x="1112" y="6218"/>
                    <a:pt x="1119" y="6216"/>
                  </a:cubicBezTo>
                  <a:cubicBezTo>
                    <a:pt x="1179" y="6200"/>
                    <a:pt x="1232" y="6192"/>
                    <a:pt x="1280" y="6192"/>
                  </a:cubicBezTo>
                  <a:cubicBezTo>
                    <a:pt x="1565" y="6192"/>
                    <a:pt x="1677" y="6451"/>
                    <a:pt x="1872" y="6627"/>
                  </a:cubicBezTo>
                  <a:cubicBezTo>
                    <a:pt x="2100" y="6873"/>
                    <a:pt x="2390" y="7010"/>
                    <a:pt x="2717" y="7010"/>
                  </a:cubicBezTo>
                  <a:cubicBezTo>
                    <a:pt x="2784" y="7010"/>
                    <a:pt x="2852" y="7004"/>
                    <a:pt x="2922" y="6992"/>
                  </a:cubicBezTo>
                  <a:cubicBezTo>
                    <a:pt x="2922" y="6878"/>
                    <a:pt x="2922" y="6741"/>
                    <a:pt x="2922" y="6627"/>
                  </a:cubicBezTo>
                  <a:lnTo>
                    <a:pt x="3470" y="6627"/>
                  </a:lnTo>
                  <a:cubicBezTo>
                    <a:pt x="4064" y="6924"/>
                    <a:pt x="4748" y="6992"/>
                    <a:pt x="5365" y="7243"/>
                  </a:cubicBezTo>
                  <a:cubicBezTo>
                    <a:pt x="5432" y="7269"/>
                    <a:pt x="5505" y="7277"/>
                    <a:pt x="5581" y="7277"/>
                  </a:cubicBezTo>
                  <a:cubicBezTo>
                    <a:pt x="5718" y="7277"/>
                    <a:pt x="5865" y="7251"/>
                    <a:pt x="6011" y="7251"/>
                  </a:cubicBezTo>
                  <a:cubicBezTo>
                    <a:pt x="6143" y="7251"/>
                    <a:pt x="6274" y="7273"/>
                    <a:pt x="6392" y="7357"/>
                  </a:cubicBezTo>
                  <a:cubicBezTo>
                    <a:pt x="6415" y="7152"/>
                    <a:pt x="6506" y="7038"/>
                    <a:pt x="6711" y="6969"/>
                  </a:cubicBezTo>
                  <a:cubicBezTo>
                    <a:pt x="7464" y="6718"/>
                    <a:pt x="7898" y="6148"/>
                    <a:pt x="8104" y="5440"/>
                  </a:cubicBezTo>
                  <a:cubicBezTo>
                    <a:pt x="8172" y="5189"/>
                    <a:pt x="8263" y="4984"/>
                    <a:pt x="8446" y="4847"/>
                  </a:cubicBezTo>
                  <a:cubicBezTo>
                    <a:pt x="9222" y="4253"/>
                    <a:pt x="9154" y="3546"/>
                    <a:pt x="8766" y="2770"/>
                  </a:cubicBezTo>
                  <a:cubicBezTo>
                    <a:pt x="8651" y="2770"/>
                    <a:pt x="8514" y="2770"/>
                    <a:pt x="8469" y="2633"/>
                  </a:cubicBezTo>
                  <a:cubicBezTo>
                    <a:pt x="8081" y="1674"/>
                    <a:pt x="7305" y="1172"/>
                    <a:pt x="6415" y="784"/>
                  </a:cubicBezTo>
                  <a:cubicBezTo>
                    <a:pt x="6392" y="738"/>
                    <a:pt x="6392" y="670"/>
                    <a:pt x="6369" y="624"/>
                  </a:cubicBezTo>
                  <a:lnTo>
                    <a:pt x="6026" y="624"/>
                  </a:lnTo>
                  <a:cubicBezTo>
                    <a:pt x="5981" y="738"/>
                    <a:pt x="6049" y="852"/>
                    <a:pt x="6026" y="989"/>
                  </a:cubicBezTo>
                  <a:cubicBezTo>
                    <a:pt x="5958" y="921"/>
                    <a:pt x="5912" y="875"/>
                    <a:pt x="5844" y="807"/>
                  </a:cubicBezTo>
                  <a:lnTo>
                    <a:pt x="5867" y="807"/>
                  </a:lnTo>
                  <a:cubicBezTo>
                    <a:pt x="5890" y="807"/>
                    <a:pt x="5890" y="784"/>
                    <a:pt x="5912" y="738"/>
                  </a:cubicBezTo>
                  <a:cubicBezTo>
                    <a:pt x="5912" y="692"/>
                    <a:pt x="5890" y="647"/>
                    <a:pt x="5844" y="601"/>
                  </a:cubicBezTo>
                  <a:cubicBezTo>
                    <a:pt x="5593" y="99"/>
                    <a:pt x="4999" y="282"/>
                    <a:pt x="4634" y="8"/>
                  </a:cubicBezTo>
                  <a:cubicBezTo>
                    <a:pt x="4629" y="3"/>
                    <a:pt x="4622" y="0"/>
                    <a:pt x="46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" name="Google Shape;1289;p39"/>
            <p:cNvSpPr/>
            <p:nvPr/>
          </p:nvSpPr>
          <p:spPr>
            <a:xfrm rot="-799569">
              <a:off x="2085606" y="293531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" name="Google Shape;1290;p39"/>
            <p:cNvSpPr/>
            <p:nvPr/>
          </p:nvSpPr>
          <p:spPr>
            <a:xfrm rot="-799569">
              <a:off x="1855015" y="2832568"/>
              <a:ext cx="226556" cy="143254"/>
            </a:xfrm>
            <a:custGeom>
              <a:avLst/>
              <a:gdLst/>
              <a:ahLst/>
              <a:cxnLst/>
              <a:rect l="l" t="t" r="r" b="b"/>
              <a:pathLst>
                <a:path w="9062" h="5730" extrusionOk="0">
                  <a:moveTo>
                    <a:pt x="4314" y="0"/>
                  </a:moveTo>
                  <a:cubicBezTo>
                    <a:pt x="4109" y="0"/>
                    <a:pt x="3926" y="23"/>
                    <a:pt x="3744" y="114"/>
                  </a:cubicBezTo>
                  <a:cubicBezTo>
                    <a:pt x="3561" y="320"/>
                    <a:pt x="3470" y="525"/>
                    <a:pt x="3447" y="731"/>
                  </a:cubicBezTo>
                  <a:cubicBezTo>
                    <a:pt x="3401" y="571"/>
                    <a:pt x="3356" y="411"/>
                    <a:pt x="3287" y="274"/>
                  </a:cubicBezTo>
                  <a:cubicBezTo>
                    <a:pt x="3173" y="251"/>
                    <a:pt x="3059" y="229"/>
                    <a:pt x="2968" y="206"/>
                  </a:cubicBezTo>
                  <a:lnTo>
                    <a:pt x="2785" y="206"/>
                  </a:lnTo>
                  <a:cubicBezTo>
                    <a:pt x="2420" y="149"/>
                    <a:pt x="2055" y="120"/>
                    <a:pt x="1689" y="120"/>
                  </a:cubicBezTo>
                  <a:cubicBezTo>
                    <a:pt x="1324" y="120"/>
                    <a:pt x="959" y="149"/>
                    <a:pt x="594" y="206"/>
                  </a:cubicBezTo>
                  <a:cubicBezTo>
                    <a:pt x="434" y="320"/>
                    <a:pt x="160" y="183"/>
                    <a:pt x="46" y="411"/>
                  </a:cubicBezTo>
                  <a:cubicBezTo>
                    <a:pt x="0" y="1142"/>
                    <a:pt x="297" y="1781"/>
                    <a:pt x="388" y="2465"/>
                  </a:cubicBezTo>
                  <a:cubicBezTo>
                    <a:pt x="548" y="2876"/>
                    <a:pt x="525" y="3310"/>
                    <a:pt x="548" y="3721"/>
                  </a:cubicBezTo>
                  <a:cubicBezTo>
                    <a:pt x="639" y="4132"/>
                    <a:pt x="731" y="4542"/>
                    <a:pt x="731" y="4953"/>
                  </a:cubicBezTo>
                  <a:cubicBezTo>
                    <a:pt x="754" y="5090"/>
                    <a:pt x="799" y="5227"/>
                    <a:pt x="891" y="5341"/>
                  </a:cubicBezTo>
                  <a:cubicBezTo>
                    <a:pt x="1050" y="5524"/>
                    <a:pt x="1256" y="5547"/>
                    <a:pt x="1484" y="5547"/>
                  </a:cubicBezTo>
                  <a:cubicBezTo>
                    <a:pt x="1644" y="5547"/>
                    <a:pt x="1804" y="5547"/>
                    <a:pt x="1963" y="5524"/>
                  </a:cubicBezTo>
                  <a:cubicBezTo>
                    <a:pt x="2009" y="5501"/>
                    <a:pt x="2032" y="5501"/>
                    <a:pt x="2077" y="5501"/>
                  </a:cubicBezTo>
                  <a:cubicBezTo>
                    <a:pt x="2396" y="5467"/>
                    <a:pt x="2711" y="5455"/>
                    <a:pt x="3026" y="5455"/>
                  </a:cubicBezTo>
                  <a:cubicBezTo>
                    <a:pt x="3545" y="5455"/>
                    <a:pt x="4062" y="5487"/>
                    <a:pt x="4588" y="5501"/>
                  </a:cubicBezTo>
                  <a:lnTo>
                    <a:pt x="4588" y="5524"/>
                  </a:lnTo>
                  <a:cubicBezTo>
                    <a:pt x="4725" y="5410"/>
                    <a:pt x="4702" y="5296"/>
                    <a:pt x="4611" y="5159"/>
                  </a:cubicBezTo>
                  <a:lnTo>
                    <a:pt x="4611" y="5159"/>
                  </a:lnTo>
                  <a:lnTo>
                    <a:pt x="4611" y="5182"/>
                  </a:lnTo>
                  <a:cubicBezTo>
                    <a:pt x="4383" y="4976"/>
                    <a:pt x="4657" y="4611"/>
                    <a:pt x="4383" y="4451"/>
                  </a:cubicBezTo>
                  <a:cubicBezTo>
                    <a:pt x="4269" y="4200"/>
                    <a:pt x="4155" y="3972"/>
                    <a:pt x="4040" y="3721"/>
                  </a:cubicBezTo>
                  <a:cubicBezTo>
                    <a:pt x="3949" y="3607"/>
                    <a:pt x="3972" y="3447"/>
                    <a:pt x="3903" y="3333"/>
                  </a:cubicBezTo>
                  <a:cubicBezTo>
                    <a:pt x="3858" y="3310"/>
                    <a:pt x="3858" y="3264"/>
                    <a:pt x="3858" y="3196"/>
                  </a:cubicBezTo>
                  <a:cubicBezTo>
                    <a:pt x="3789" y="2694"/>
                    <a:pt x="3744" y="2191"/>
                    <a:pt x="3652" y="1689"/>
                  </a:cubicBezTo>
                  <a:lnTo>
                    <a:pt x="3652" y="1689"/>
                  </a:lnTo>
                  <a:cubicBezTo>
                    <a:pt x="3744" y="1895"/>
                    <a:pt x="3835" y="2100"/>
                    <a:pt x="3881" y="2306"/>
                  </a:cubicBezTo>
                  <a:cubicBezTo>
                    <a:pt x="3926" y="2374"/>
                    <a:pt x="3995" y="2443"/>
                    <a:pt x="4063" y="2488"/>
                  </a:cubicBezTo>
                  <a:cubicBezTo>
                    <a:pt x="4063" y="2580"/>
                    <a:pt x="4040" y="2671"/>
                    <a:pt x="4063" y="2785"/>
                  </a:cubicBezTo>
                  <a:cubicBezTo>
                    <a:pt x="4063" y="2876"/>
                    <a:pt x="4063" y="2945"/>
                    <a:pt x="4086" y="3036"/>
                  </a:cubicBezTo>
                  <a:cubicBezTo>
                    <a:pt x="4132" y="3173"/>
                    <a:pt x="4200" y="3310"/>
                    <a:pt x="4269" y="3447"/>
                  </a:cubicBezTo>
                  <a:cubicBezTo>
                    <a:pt x="4314" y="3515"/>
                    <a:pt x="4337" y="3584"/>
                    <a:pt x="4383" y="3652"/>
                  </a:cubicBezTo>
                  <a:cubicBezTo>
                    <a:pt x="4406" y="3698"/>
                    <a:pt x="4428" y="3766"/>
                    <a:pt x="4451" y="3835"/>
                  </a:cubicBezTo>
                  <a:cubicBezTo>
                    <a:pt x="4497" y="3903"/>
                    <a:pt x="4520" y="3949"/>
                    <a:pt x="4543" y="4018"/>
                  </a:cubicBezTo>
                  <a:cubicBezTo>
                    <a:pt x="4588" y="4154"/>
                    <a:pt x="4634" y="4291"/>
                    <a:pt x="4680" y="4428"/>
                  </a:cubicBezTo>
                  <a:cubicBezTo>
                    <a:pt x="4725" y="4565"/>
                    <a:pt x="4771" y="4702"/>
                    <a:pt x="4816" y="4839"/>
                  </a:cubicBezTo>
                  <a:cubicBezTo>
                    <a:pt x="4816" y="4908"/>
                    <a:pt x="4839" y="4976"/>
                    <a:pt x="4885" y="5045"/>
                  </a:cubicBezTo>
                  <a:cubicBezTo>
                    <a:pt x="4953" y="5227"/>
                    <a:pt x="4999" y="5433"/>
                    <a:pt x="5113" y="5570"/>
                  </a:cubicBezTo>
                  <a:cubicBezTo>
                    <a:pt x="5227" y="5638"/>
                    <a:pt x="5341" y="5684"/>
                    <a:pt x="5456" y="5684"/>
                  </a:cubicBezTo>
                  <a:cubicBezTo>
                    <a:pt x="5547" y="5684"/>
                    <a:pt x="5615" y="5661"/>
                    <a:pt x="5684" y="5615"/>
                  </a:cubicBezTo>
                  <a:cubicBezTo>
                    <a:pt x="5775" y="5615"/>
                    <a:pt x="5844" y="5570"/>
                    <a:pt x="5889" y="5501"/>
                  </a:cubicBezTo>
                  <a:cubicBezTo>
                    <a:pt x="6014" y="5472"/>
                    <a:pt x="6142" y="5460"/>
                    <a:pt x="6271" y="5460"/>
                  </a:cubicBezTo>
                  <a:cubicBezTo>
                    <a:pt x="6450" y="5460"/>
                    <a:pt x="6630" y="5484"/>
                    <a:pt x="6802" y="5524"/>
                  </a:cubicBezTo>
                  <a:cubicBezTo>
                    <a:pt x="6871" y="5592"/>
                    <a:pt x="6962" y="5615"/>
                    <a:pt x="7053" y="5615"/>
                  </a:cubicBezTo>
                  <a:cubicBezTo>
                    <a:pt x="7126" y="5622"/>
                    <a:pt x="7199" y="5624"/>
                    <a:pt x="7272" y="5624"/>
                  </a:cubicBezTo>
                  <a:cubicBezTo>
                    <a:pt x="7490" y="5624"/>
                    <a:pt x="7706" y="5603"/>
                    <a:pt x="7921" y="5603"/>
                  </a:cubicBezTo>
                  <a:cubicBezTo>
                    <a:pt x="8152" y="5603"/>
                    <a:pt x="8381" y="5627"/>
                    <a:pt x="8605" y="5729"/>
                  </a:cubicBezTo>
                  <a:lnTo>
                    <a:pt x="8628" y="5729"/>
                  </a:lnTo>
                  <a:cubicBezTo>
                    <a:pt x="9062" y="5661"/>
                    <a:pt x="8879" y="5387"/>
                    <a:pt x="8811" y="5159"/>
                  </a:cubicBezTo>
                  <a:cubicBezTo>
                    <a:pt x="8583" y="4862"/>
                    <a:pt x="8514" y="4497"/>
                    <a:pt x="8423" y="4132"/>
                  </a:cubicBezTo>
                  <a:cubicBezTo>
                    <a:pt x="8309" y="3949"/>
                    <a:pt x="8446" y="3698"/>
                    <a:pt x="8240" y="3538"/>
                  </a:cubicBezTo>
                  <a:cubicBezTo>
                    <a:pt x="8149" y="3424"/>
                    <a:pt x="8195" y="3264"/>
                    <a:pt x="8103" y="3150"/>
                  </a:cubicBezTo>
                  <a:cubicBezTo>
                    <a:pt x="7898" y="2831"/>
                    <a:pt x="7715" y="2465"/>
                    <a:pt x="7692" y="2077"/>
                  </a:cubicBezTo>
                  <a:cubicBezTo>
                    <a:pt x="7487" y="1507"/>
                    <a:pt x="7259" y="959"/>
                    <a:pt x="7053" y="388"/>
                  </a:cubicBezTo>
                  <a:cubicBezTo>
                    <a:pt x="7031" y="343"/>
                    <a:pt x="7008" y="297"/>
                    <a:pt x="6985" y="229"/>
                  </a:cubicBezTo>
                  <a:lnTo>
                    <a:pt x="5889" y="229"/>
                  </a:lnTo>
                  <a:cubicBezTo>
                    <a:pt x="5828" y="180"/>
                    <a:pt x="5760" y="157"/>
                    <a:pt x="5693" y="157"/>
                  </a:cubicBezTo>
                  <a:cubicBezTo>
                    <a:pt x="5635" y="157"/>
                    <a:pt x="5577" y="174"/>
                    <a:pt x="5524" y="206"/>
                  </a:cubicBezTo>
                  <a:lnTo>
                    <a:pt x="5341" y="206"/>
                  </a:lnTo>
                  <a:cubicBezTo>
                    <a:pt x="5022" y="46"/>
                    <a:pt x="4680" y="0"/>
                    <a:pt x="4314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" name="Google Shape;1291;p39"/>
            <p:cNvSpPr/>
            <p:nvPr/>
          </p:nvSpPr>
          <p:spPr>
            <a:xfrm rot="-799569">
              <a:off x="958318" y="3053212"/>
              <a:ext cx="118503" cy="148204"/>
            </a:xfrm>
            <a:custGeom>
              <a:avLst/>
              <a:gdLst/>
              <a:ahLst/>
              <a:cxnLst/>
              <a:rect l="l" t="t" r="r" b="b"/>
              <a:pathLst>
                <a:path w="4740" h="5928" extrusionOk="0">
                  <a:moveTo>
                    <a:pt x="3676" y="0"/>
                  </a:moveTo>
                  <a:cubicBezTo>
                    <a:pt x="3297" y="0"/>
                    <a:pt x="2914" y="77"/>
                    <a:pt x="2530" y="77"/>
                  </a:cubicBezTo>
                  <a:cubicBezTo>
                    <a:pt x="2452" y="77"/>
                    <a:pt x="2375" y="74"/>
                    <a:pt x="2297" y="66"/>
                  </a:cubicBezTo>
                  <a:cubicBezTo>
                    <a:pt x="2206" y="66"/>
                    <a:pt x="2115" y="89"/>
                    <a:pt x="2023" y="135"/>
                  </a:cubicBezTo>
                  <a:cubicBezTo>
                    <a:pt x="1681" y="317"/>
                    <a:pt x="1453" y="545"/>
                    <a:pt x="1681" y="956"/>
                  </a:cubicBezTo>
                  <a:cubicBezTo>
                    <a:pt x="1681" y="1070"/>
                    <a:pt x="1704" y="1207"/>
                    <a:pt x="1704" y="1322"/>
                  </a:cubicBezTo>
                  <a:cubicBezTo>
                    <a:pt x="1658" y="1344"/>
                    <a:pt x="1612" y="1344"/>
                    <a:pt x="1567" y="1367"/>
                  </a:cubicBezTo>
                  <a:cubicBezTo>
                    <a:pt x="1453" y="1641"/>
                    <a:pt x="1339" y="1915"/>
                    <a:pt x="1361" y="2235"/>
                  </a:cubicBezTo>
                  <a:cubicBezTo>
                    <a:pt x="1179" y="2394"/>
                    <a:pt x="1247" y="2714"/>
                    <a:pt x="1019" y="2851"/>
                  </a:cubicBezTo>
                  <a:cubicBezTo>
                    <a:pt x="1019" y="2896"/>
                    <a:pt x="1019" y="2942"/>
                    <a:pt x="973" y="2965"/>
                  </a:cubicBezTo>
                  <a:cubicBezTo>
                    <a:pt x="882" y="3604"/>
                    <a:pt x="608" y="4198"/>
                    <a:pt x="448" y="4837"/>
                  </a:cubicBezTo>
                  <a:cubicBezTo>
                    <a:pt x="380" y="4882"/>
                    <a:pt x="311" y="4928"/>
                    <a:pt x="266" y="4974"/>
                  </a:cubicBezTo>
                  <a:cubicBezTo>
                    <a:pt x="289" y="5111"/>
                    <a:pt x="266" y="5225"/>
                    <a:pt x="197" y="5339"/>
                  </a:cubicBezTo>
                  <a:cubicBezTo>
                    <a:pt x="109" y="5625"/>
                    <a:pt x="0" y="5911"/>
                    <a:pt x="442" y="5911"/>
                  </a:cubicBezTo>
                  <a:cubicBezTo>
                    <a:pt x="458" y="5911"/>
                    <a:pt x="476" y="5910"/>
                    <a:pt x="494" y="5909"/>
                  </a:cubicBezTo>
                  <a:cubicBezTo>
                    <a:pt x="548" y="5909"/>
                    <a:pt x="603" y="5910"/>
                    <a:pt x="660" y="5910"/>
                  </a:cubicBezTo>
                  <a:cubicBezTo>
                    <a:pt x="913" y="5910"/>
                    <a:pt x="1183" y="5895"/>
                    <a:pt x="1407" y="5727"/>
                  </a:cubicBezTo>
                  <a:lnTo>
                    <a:pt x="1635" y="5727"/>
                  </a:lnTo>
                  <a:cubicBezTo>
                    <a:pt x="1727" y="5772"/>
                    <a:pt x="1818" y="5818"/>
                    <a:pt x="1909" y="5841"/>
                  </a:cubicBezTo>
                  <a:cubicBezTo>
                    <a:pt x="1957" y="5834"/>
                    <a:pt x="2005" y="5832"/>
                    <a:pt x="2054" y="5832"/>
                  </a:cubicBezTo>
                  <a:cubicBezTo>
                    <a:pt x="2336" y="5832"/>
                    <a:pt x="2624" y="5927"/>
                    <a:pt x="2905" y="5927"/>
                  </a:cubicBezTo>
                  <a:cubicBezTo>
                    <a:pt x="3079" y="5927"/>
                    <a:pt x="3250" y="5891"/>
                    <a:pt x="3416" y="5772"/>
                  </a:cubicBezTo>
                  <a:cubicBezTo>
                    <a:pt x="3484" y="5704"/>
                    <a:pt x="3553" y="5658"/>
                    <a:pt x="3598" y="5590"/>
                  </a:cubicBezTo>
                  <a:cubicBezTo>
                    <a:pt x="3690" y="5430"/>
                    <a:pt x="3735" y="5270"/>
                    <a:pt x="3804" y="5111"/>
                  </a:cubicBezTo>
                  <a:cubicBezTo>
                    <a:pt x="3826" y="5042"/>
                    <a:pt x="3849" y="4951"/>
                    <a:pt x="3872" y="4882"/>
                  </a:cubicBezTo>
                  <a:cubicBezTo>
                    <a:pt x="3895" y="4814"/>
                    <a:pt x="3895" y="4722"/>
                    <a:pt x="3918" y="4654"/>
                  </a:cubicBezTo>
                  <a:cubicBezTo>
                    <a:pt x="3941" y="4380"/>
                    <a:pt x="4009" y="4129"/>
                    <a:pt x="4078" y="3878"/>
                  </a:cubicBezTo>
                  <a:cubicBezTo>
                    <a:pt x="4100" y="3650"/>
                    <a:pt x="4123" y="3444"/>
                    <a:pt x="4192" y="3216"/>
                  </a:cubicBezTo>
                  <a:cubicBezTo>
                    <a:pt x="4215" y="3148"/>
                    <a:pt x="4237" y="3079"/>
                    <a:pt x="4260" y="3011"/>
                  </a:cubicBezTo>
                  <a:cubicBezTo>
                    <a:pt x="4306" y="2851"/>
                    <a:pt x="4351" y="2714"/>
                    <a:pt x="4397" y="2554"/>
                  </a:cubicBezTo>
                  <a:cubicBezTo>
                    <a:pt x="4443" y="2440"/>
                    <a:pt x="4466" y="2326"/>
                    <a:pt x="4466" y="2212"/>
                  </a:cubicBezTo>
                  <a:cubicBezTo>
                    <a:pt x="4466" y="1961"/>
                    <a:pt x="4511" y="1710"/>
                    <a:pt x="4603" y="1481"/>
                  </a:cubicBezTo>
                  <a:cubicBezTo>
                    <a:pt x="4625" y="1390"/>
                    <a:pt x="4648" y="1322"/>
                    <a:pt x="4648" y="1230"/>
                  </a:cubicBezTo>
                  <a:cubicBezTo>
                    <a:pt x="4671" y="842"/>
                    <a:pt x="4739" y="431"/>
                    <a:pt x="4397" y="135"/>
                  </a:cubicBezTo>
                  <a:cubicBezTo>
                    <a:pt x="4159" y="31"/>
                    <a:pt x="3918" y="0"/>
                    <a:pt x="367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" name="Google Shape;1292;p39"/>
            <p:cNvSpPr/>
            <p:nvPr/>
          </p:nvSpPr>
          <p:spPr>
            <a:xfrm rot="-799569">
              <a:off x="1524761" y="2895262"/>
              <a:ext cx="356685" cy="145604"/>
            </a:xfrm>
            <a:custGeom>
              <a:avLst/>
              <a:gdLst/>
              <a:ahLst/>
              <a:cxnLst/>
              <a:rect l="l" t="t" r="r" b="b"/>
              <a:pathLst>
                <a:path w="14267" h="5824" extrusionOk="0">
                  <a:moveTo>
                    <a:pt x="3582" y="0"/>
                  </a:moveTo>
                  <a:cubicBezTo>
                    <a:pt x="3507" y="0"/>
                    <a:pt x="3435" y="41"/>
                    <a:pt x="3379" y="98"/>
                  </a:cubicBezTo>
                  <a:cubicBezTo>
                    <a:pt x="2968" y="219"/>
                    <a:pt x="2557" y="229"/>
                    <a:pt x="2140" y="229"/>
                  </a:cubicBezTo>
                  <a:cubicBezTo>
                    <a:pt x="2056" y="229"/>
                    <a:pt x="1972" y="229"/>
                    <a:pt x="1888" y="229"/>
                  </a:cubicBezTo>
                  <a:cubicBezTo>
                    <a:pt x="1762" y="229"/>
                    <a:pt x="1635" y="230"/>
                    <a:pt x="1507" y="235"/>
                  </a:cubicBezTo>
                  <a:cubicBezTo>
                    <a:pt x="1165" y="257"/>
                    <a:pt x="800" y="257"/>
                    <a:pt x="457" y="280"/>
                  </a:cubicBezTo>
                  <a:cubicBezTo>
                    <a:pt x="1" y="1056"/>
                    <a:pt x="526" y="1878"/>
                    <a:pt x="343" y="2654"/>
                  </a:cubicBezTo>
                  <a:cubicBezTo>
                    <a:pt x="343" y="3133"/>
                    <a:pt x="343" y="3613"/>
                    <a:pt x="343" y="4069"/>
                  </a:cubicBezTo>
                  <a:cubicBezTo>
                    <a:pt x="343" y="4480"/>
                    <a:pt x="275" y="4891"/>
                    <a:pt x="457" y="5279"/>
                  </a:cubicBezTo>
                  <a:cubicBezTo>
                    <a:pt x="503" y="5393"/>
                    <a:pt x="594" y="5507"/>
                    <a:pt x="686" y="5576"/>
                  </a:cubicBezTo>
                  <a:cubicBezTo>
                    <a:pt x="800" y="5644"/>
                    <a:pt x="914" y="5667"/>
                    <a:pt x="1051" y="5667"/>
                  </a:cubicBezTo>
                  <a:cubicBezTo>
                    <a:pt x="1142" y="5667"/>
                    <a:pt x="1211" y="5644"/>
                    <a:pt x="1302" y="5621"/>
                  </a:cubicBezTo>
                  <a:cubicBezTo>
                    <a:pt x="1355" y="5608"/>
                    <a:pt x="1408" y="5602"/>
                    <a:pt x="1461" y="5602"/>
                  </a:cubicBezTo>
                  <a:cubicBezTo>
                    <a:pt x="1682" y="5602"/>
                    <a:pt x="1903" y="5699"/>
                    <a:pt x="2124" y="5735"/>
                  </a:cubicBezTo>
                  <a:cubicBezTo>
                    <a:pt x="2370" y="5776"/>
                    <a:pt x="2617" y="5785"/>
                    <a:pt x="2868" y="5785"/>
                  </a:cubicBezTo>
                  <a:cubicBezTo>
                    <a:pt x="3036" y="5785"/>
                    <a:pt x="3205" y="5781"/>
                    <a:pt x="3379" y="5781"/>
                  </a:cubicBezTo>
                  <a:cubicBezTo>
                    <a:pt x="3676" y="5781"/>
                    <a:pt x="3972" y="5781"/>
                    <a:pt x="4269" y="5667"/>
                  </a:cubicBezTo>
                  <a:cubicBezTo>
                    <a:pt x="4475" y="5576"/>
                    <a:pt x="4657" y="5462"/>
                    <a:pt x="4748" y="5256"/>
                  </a:cubicBezTo>
                  <a:cubicBezTo>
                    <a:pt x="4885" y="4457"/>
                    <a:pt x="4908" y="3635"/>
                    <a:pt x="4863" y="2814"/>
                  </a:cubicBezTo>
                  <a:lnTo>
                    <a:pt x="4863" y="2814"/>
                  </a:lnTo>
                  <a:cubicBezTo>
                    <a:pt x="4908" y="3270"/>
                    <a:pt x="4931" y="3727"/>
                    <a:pt x="4908" y="4183"/>
                  </a:cubicBezTo>
                  <a:cubicBezTo>
                    <a:pt x="4954" y="4640"/>
                    <a:pt x="5045" y="5096"/>
                    <a:pt x="5251" y="5507"/>
                  </a:cubicBezTo>
                  <a:cubicBezTo>
                    <a:pt x="5319" y="5598"/>
                    <a:pt x="5388" y="5644"/>
                    <a:pt x="5502" y="5690"/>
                  </a:cubicBezTo>
                  <a:cubicBezTo>
                    <a:pt x="5878" y="5770"/>
                    <a:pt x="6261" y="5798"/>
                    <a:pt x="6646" y="5798"/>
                  </a:cubicBezTo>
                  <a:cubicBezTo>
                    <a:pt x="7031" y="5798"/>
                    <a:pt x="7419" y="5770"/>
                    <a:pt x="7807" y="5735"/>
                  </a:cubicBezTo>
                  <a:cubicBezTo>
                    <a:pt x="7922" y="5686"/>
                    <a:pt x="8037" y="5649"/>
                    <a:pt x="8161" y="5649"/>
                  </a:cubicBezTo>
                  <a:cubicBezTo>
                    <a:pt x="8209" y="5649"/>
                    <a:pt x="8258" y="5654"/>
                    <a:pt x="8309" y="5667"/>
                  </a:cubicBezTo>
                  <a:cubicBezTo>
                    <a:pt x="8390" y="5683"/>
                    <a:pt x="8482" y="5699"/>
                    <a:pt x="8577" y="5699"/>
                  </a:cubicBezTo>
                  <a:cubicBezTo>
                    <a:pt x="8617" y="5699"/>
                    <a:pt x="8657" y="5696"/>
                    <a:pt x="8697" y="5690"/>
                  </a:cubicBezTo>
                  <a:cubicBezTo>
                    <a:pt x="8766" y="5667"/>
                    <a:pt x="8857" y="5644"/>
                    <a:pt x="8925" y="5598"/>
                  </a:cubicBezTo>
                  <a:cubicBezTo>
                    <a:pt x="9565" y="5233"/>
                    <a:pt x="9245" y="4640"/>
                    <a:pt x="9291" y="4138"/>
                  </a:cubicBezTo>
                  <a:cubicBezTo>
                    <a:pt x="9199" y="3567"/>
                    <a:pt x="9245" y="2996"/>
                    <a:pt x="9245" y="2426"/>
                  </a:cubicBezTo>
                  <a:cubicBezTo>
                    <a:pt x="9222" y="2289"/>
                    <a:pt x="9199" y="2152"/>
                    <a:pt x="9177" y="1992"/>
                  </a:cubicBezTo>
                  <a:cubicBezTo>
                    <a:pt x="9177" y="1929"/>
                    <a:pt x="9177" y="1867"/>
                    <a:pt x="9177" y="1787"/>
                  </a:cubicBezTo>
                  <a:cubicBezTo>
                    <a:pt x="9177" y="1878"/>
                    <a:pt x="9199" y="1946"/>
                    <a:pt x="9222" y="2015"/>
                  </a:cubicBezTo>
                  <a:cubicBezTo>
                    <a:pt x="9268" y="2175"/>
                    <a:pt x="9313" y="2312"/>
                    <a:pt x="9313" y="2471"/>
                  </a:cubicBezTo>
                  <a:cubicBezTo>
                    <a:pt x="9336" y="2540"/>
                    <a:pt x="9336" y="2608"/>
                    <a:pt x="9336" y="2700"/>
                  </a:cubicBezTo>
                  <a:cubicBezTo>
                    <a:pt x="9336" y="2837"/>
                    <a:pt x="9336" y="2996"/>
                    <a:pt x="9336" y="3156"/>
                  </a:cubicBezTo>
                  <a:cubicBezTo>
                    <a:pt x="9359" y="3270"/>
                    <a:pt x="9382" y="3384"/>
                    <a:pt x="9405" y="3499"/>
                  </a:cubicBezTo>
                  <a:cubicBezTo>
                    <a:pt x="9450" y="3681"/>
                    <a:pt x="9428" y="3887"/>
                    <a:pt x="9450" y="4069"/>
                  </a:cubicBezTo>
                  <a:cubicBezTo>
                    <a:pt x="9496" y="4480"/>
                    <a:pt x="9450" y="4914"/>
                    <a:pt x="9610" y="5325"/>
                  </a:cubicBezTo>
                  <a:cubicBezTo>
                    <a:pt x="9679" y="5393"/>
                    <a:pt x="9724" y="5462"/>
                    <a:pt x="9816" y="5484"/>
                  </a:cubicBezTo>
                  <a:cubicBezTo>
                    <a:pt x="9861" y="5484"/>
                    <a:pt x="9907" y="5507"/>
                    <a:pt x="9953" y="5507"/>
                  </a:cubicBezTo>
                  <a:cubicBezTo>
                    <a:pt x="10295" y="5507"/>
                    <a:pt x="10660" y="5507"/>
                    <a:pt x="11003" y="5530"/>
                  </a:cubicBezTo>
                  <a:cubicBezTo>
                    <a:pt x="11094" y="5553"/>
                    <a:pt x="11185" y="5564"/>
                    <a:pt x="11276" y="5564"/>
                  </a:cubicBezTo>
                  <a:cubicBezTo>
                    <a:pt x="11368" y="5564"/>
                    <a:pt x="11459" y="5553"/>
                    <a:pt x="11550" y="5530"/>
                  </a:cubicBezTo>
                  <a:cubicBezTo>
                    <a:pt x="11685" y="5506"/>
                    <a:pt x="11812" y="5481"/>
                    <a:pt x="11940" y="5481"/>
                  </a:cubicBezTo>
                  <a:cubicBezTo>
                    <a:pt x="12052" y="5481"/>
                    <a:pt x="12164" y="5500"/>
                    <a:pt x="12281" y="5553"/>
                  </a:cubicBezTo>
                  <a:cubicBezTo>
                    <a:pt x="12685" y="5733"/>
                    <a:pt x="13015" y="5824"/>
                    <a:pt x="13292" y="5824"/>
                  </a:cubicBezTo>
                  <a:cubicBezTo>
                    <a:pt x="13718" y="5824"/>
                    <a:pt x="14018" y="5608"/>
                    <a:pt x="14267" y="5165"/>
                  </a:cubicBezTo>
                  <a:cubicBezTo>
                    <a:pt x="14244" y="4822"/>
                    <a:pt x="14175" y="4457"/>
                    <a:pt x="14107" y="4115"/>
                  </a:cubicBezTo>
                  <a:cubicBezTo>
                    <a:pt x="13993" y="3795"/>
                    <a:pt x="13970" y="3476"/>
                    <a:pt x="13901" y="3133"/>
                  </a:cubicBezTo>
                  <a:cubicBezTo>
                    <a:pt x="13742" y="2700"/>
                    <a:pt x="13856" y="2197"/>
                    <a:pt x="13605" y="1787"/>
                  </a:cubicBezTo>
                  <a:cubicBezTo>
                    <a:pt x="13354" y="1353"/>
                    <a:pt x="13285" y="851"/>
                    <a:pt x="13011" y="417"/>
                  </a:cubicBezTo>
                  <a:cubicBezTo>
                    <a:pt x="13034" y="349"/>
                    <a:pt x="13034" y="303"/>
                    <a:pt x="13011" y="257"/>
                  </a:cubicBezTo>
                  <a:cubicBezTo>
                    <a:pt x="12030" y="257"/>
                    <a:pt x="11048" y="235"/>
                    <a:pt x="10090" y="235"/>
                  </a:cubicBezTo>
                  <a:lnTo>
                    <a:pt x="9336" y="235"/>
                  </a:lnTo>
                  <a:cubicBezTo>
                    <a:pt x="9268" y="371"/>
                    <a:pt x="9177" y="508"/>
                    <a:pt x="9108" y="645"/>
                  </a:cubicBezTo>
                  <a:cubicBezTo>
                    <a:pt x="9085" y="714"/>
                    <a:pt x="9062" y="782"/>
                    <a:pt x="9085" y="874"/>
                  </a:cubicBezTo>
                  <a:cubicBezTo>
                    <a:pt x="9154" y="1148"/>
                    <a:pt x="9154" y="1444"/>
                    <a:pt x="9177" y="1741"/>
                  </a:cubicBezTo>
                  <a:cubicBezTo>
                    <a:pt x="9131" y="1216"/>
                    <a:pt x="9062" y="714"/>
                    <a:pt x="8766" y="257"/>
                  </a:cubicBezTo>
                  <a:cubicBezTo>
                    <a:pt x="8537" y="257"/>
                    <a:pt x="8309" y="235"/>
                    <a:pt x="8081" y="235"/>
                  </a:cubicBezTo>
                  <a:cubicBezTo>
                    <a:pt x="7373" y="120"/>
                    <a:pt x="6643" y="98"/>
                    <a:pt x="5913" y="6"/>
                  </a:cubicBezTo>
                  <a:cubicBezTo>
                    <a:pt x="5821" y="6"/>
                    <a:pt x="5707" y="29"/>
                    <a:pt x="5616" y="75"/>
                  </a:cubicBezTo>
                  <a:cubicBezTo>
                    <a:pt x="5524" y="120"/>
                    <a:pt x="5433" y="166"/>
                    <a:pt x="5342" y="235"/>
                  </a:cubicBezTo>
                  <a:lnTo>
                    <a:pt x="4794" y="235"/>
                  </a:lnTo>
                  <a:cubicBezTo>
                    <a:pt x="4748" y="280"/>
                    <a:pt x="4726" y="303"/>
                    <a:pt x="4680" y="349"/>
                  </a:cubicBezTo>
                  <a:cubicBezTo>
                    <a:pt x="4589" y="531"/>
                    <a:pt x="4589" y="714"/>
                    <a:pt x="4611" y="896"/>
                  </a:cubicBezTo>
                  <a:cubicBezTo>
                    <a:pt x="4566" y="714"/>
                    <a:pt x="4543" y="554"/>
                    <a:pt x="4497" y="371"/>
                  </a:cubicBezTo>
                  <a:cubicBezTo>
                    <a:pt x="4429" y="280"/>
                    <a:pt x="4360" y="212"/>
                    <a:pt x="4292" y="166"/>
                  </a:cubicBezTo>
                  <a:cubicBezTo>
                    <a:pt x="4064" y="52"/>
                    <a:pt x="3858" y="29"/>
                    <a:pt x="3630" y="6"/>
                  </a:cubicBezTo>
                  <a:cubicBezTo>
                    <a:pt x="3614" y="2"/>
                    <a:pt x="3598" y="0"/>
                    <a:pt x="3582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" name="Google Shape;1293;p39"/>
            <p:cNvSpPr/>
            <p:nvPr/>
          </p:nvSpPr>
          <p:spPr>
            <a:xfrm rot="-799569">
              <a:off x="1294438" y="2980474"/>
              <a:ext cx="136979" cy="140629"/>
            </a:xfrm>
            <a:custGeom>
              <a:avLst/>
              <a:gdLst/>
              <a:ahLst/>
              <a:cxnLst/>
              <a:rect l="l" t="t" r="r" b="b"/>
              <a:pathLst>
                <a:path w="5479" h="5625" extrusionOk="0">
                  <a:moveTo>
                    <a:pt x="2634" y="0"/>
                  </a:moveTo>
                  <a:cubicBezTo>
                    <a:pt x="1826" y="0"/>
                    <a:pt x="1016" y="29"/>
                    <a:pt x="206" y="74"/>
                  </a:cubicBezTo>
                  <a:cubicBezTo>
                    <a:pt x="23" y="166"/>
                    <a:pt x="0" y="325"/>
                    <a:pt x="23" y="508"/>
                  </a:cubicBezTo>
                  <a:cubicBezTo>
                    <a:pt x="23" y="577"/>
                    <a:pt x="46" y="668"/>
                    <a:pt x="69" y="759"/>
                  </a:cubicBezTo>
                  <a:cubicBezTo>
                    <a:pt x="137" y="1033"/>
                    <a:pt x="137" y="1330"/>
                    <a:pt x="114" y="1626"/>
                  </a:cubicBezTo>
                  <a:cubicBezTo>
                    <a:pt x="114" y="1786"/>
                    <a:pt x="114" y="1969"/>
                    <a:pt x="114" y="2151"/>
                  </a:cubicBezTo>
                  <a:cubicBezTo>
                    <a:pt x="114" y="2425"/>
                    <a:pt x="114" y="2699"/>
                    <a:pt x="92" y="2973"/>
                  </a:cubicBezTo>
                  <a:cubicBezTo>
                    <a:pt x="92" y="3110"/>
                    <a:pt x="92" y="3270"/>
                    <a:pt x="92" y="3407"/>
                  </a:cubicBezTo>
                  <a:cubicBezTo>
                    <a:pt x="92" y="3841"/>
                    <a:pt x="114" y="4274"/>
                    <a:pt x="114" y="4731"/>
                  </a:cubicBezTo>
                  <a:cubicBezTo>
                    <a:pt x="114" y="4868"/>
                    <a:pt x="137" y="5027"/>
                    <a:pt x="183" y="5164"/>
                  </a:cubicBezTo>
                  <a:cubicBezTo>
                    <a:pt x="229" y="5279"/>
                    <a:pt x="274" y="5370"/>
                    <a:pt x="343" y="5438"/>
                  </a:cubicBezTo>
                  <a:cubicBezTo>
                    <a:pt x="434" y="5484"/>
                    <a:pt x="525" y="5530"/>
                    <a:pt x="639" y="5552"/>
                  </a:cubicBezTo>
                  <a:cubicBezTo>
                    <a:pt x="1117" y="5552"/>
                    <a:pt x="1595" y="5625"/>
                    <a:pt x="2065" y="5625"/>
                  </a:cubicBezTo>
                  <a:cubicBezTo>
                    <a:pt x="2472" y="5625"/>
                    <a:pt x="2873" y="5571"/>
                    <a:pt x="3264" y="5370"/>
                  </a:cubicBezTo>
                  <a:lnTo>
                    <a:pt x="4725" y="5370"/>
                  </a:lnTo>
                  <a:cubicBezTo>
                    <a:pt x="4797" y="5413"/>
                    <a:pt x="4870" y="5429"/>
                    <a:pt x="4942" y="5429"/>
                  </a:cubicBezTo>
                  <a:cubicBezTo>
                    <a:pt x="4984" y="5429"/>
                    <a:pt x="5026" y="5424"/>
                    <a:pt x="5068" y="5415"/>
                  </a:cubicBezTo>
                  <a:cubicBezTo>
                    <a:pt x="5159" y="5347"/>
                    <a:pt x="5227" y="5256"/>
                    <a:pt x="5273" y="5142"/>
                  </a:cubicBezTo>
                  <a:cubicBezTo>
                    <a:pt x="5478" y="3909"/>
                    <a:pt x="5341" y="2676"/>
                    <a:pt x="5364" y="1444"/>
                  </a:cubicBezTo>
                  <a:cubicBezTo>
                    <a:pt x="5364" y="1147"/>
                    <a:pt x="5319" y="850"/>
                    <a:pt x="5090" y="599"/>
                  </a:cubicBezTo>
                  <a:cubicBezTo>
                    <a:pt x="5090" y="554"/>
                    <a:pt x="5090" y="485"/>
                    <a:pt x="5113" y="417"/>
                  </a:cubicBezTo>
                  <a:cubicBezTo>
                    <a:pt x="5182" y="303"/>
                    <a:pt x="5227" y="166"/>
                    <a:pt x="5045" y="97"/>
                  </a:cubicBezTo>
                  <a:cubicBezTo>
                    <a:pt x="4246" y="29"/>
                    <a:pt x="3441" y="0"/>
                    <a:pt x="2634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" name="Google Shape;1294;p39"/>
            <p:cNvSpPr/>
            <p:nvPr/>
          </p:nvSpPr>
          <p:spPr>
            <a:xfrm rot="-799569">
              <a:off x="1055799" y="3020892"/>
              <a:ext cx="249982" cy="146104"/>
            </a:xfrm>
            <a:custGeom>
              <a:avLst/>
              <a:gdLst/>
              <a:ahLst/>
              <a:cxnLst/>
              <a:rect l="l" t="t" r="r" b="b"/>
              <a:pathLst>
                <a:path w="9999" h="5844" extrusionOk="0">
                  <a:moveTo>
                    <a:pt x="2443" y="1"/>
                  </a:moveTo>
                  <a:cubicBezTo>
                    <a:pt x="2403" y="21"/>
                    <a:pt x="2362" y="96"/>
                    <a:pt x="2321" y="96"/>
                  </a:cubicBezTo>
                  <a:cubicBezTo>
                    <a:pt x="2316" y="96"/>
                    <a:pt x="2311" y="95"/>
                    <a:pt x="2306" y="92"/>
                  </a:cubicBezTo>
                  <a:cubicBezTo>
                    <a:pt x="2176" y="70"/>
                    <a:pt x="2057" y="60"/>
                    <a:pt x="1947" y="60"/>
                  </a:cubicBezTo>
                  <a:cubicBezTo>
                    <a:pt x="1129" y="60"/>
                    <a:pt x="840" y="637"/>
                    <a:pt x="800" y="1462"/>
                  </a:cubicBezTo>
                  <a:cubicBezTo>
                    <a:pt x="800" y="1827"/>
                    <a:pt x="731" y="2192"/>
                    <a:pt x="594" y="2534"/>
                  </a:cubicBezTo>
                  <a:cubicBezTo>
                    <a:pt x="412" y="2763"/>
                    <a:pt x="617" y="3059"/>
                    <a:pt x="435" y="3288"/>
                  </a:cubicBezTo>
                  <a:lnTo>
                    <a:pt x="435" y="3265"/>
                  </a:lnTo>
                  <a:cubicBezTo>
                    <a:pt x="366" y="3333"/>
                    <a:pt x="343" y="3379"/>
                    <a:pt x="343" y="3447"/>
                  </a:cubicBezTo>
                  <a:cubicBezTo>
                    <a:pt x="343" y="3584"/>
                    <a:pt x="320" y="3721"/>
                    <a:pt x="252" y="3858"/>
                  </a:cubicBezTo>
                  <a:cubicBezTo>
                    <a:pt x="229" y="4086"/>
                    <a:pt x="206" y="4315"/>
                    <a:pt x="184" y="4543"/>
                  </a:cubicBezTo>
                  <a:cubicBezTo>
                    <a:pt x="138" y="4680"/>
                    <a:pt x="161" y="4817"/>
                    <a:pt x="69" y="4931"/>
                  </a:cubicBezTo>
                  <a:cubicBezTo>
                    <a:pt x="24" y="5182"/>
                    <a:pt x="1" y="5433"/>
                    <a:pt x="252" y="5616"/>
                  </a:cubicBezTo>
                  <a:cubicBezTo>
                    <a:pt x="442" y="5578"/>
                    <a:pt x="630" y="5565"/>
                    <a:pt x="816" y="5565"/>
                  </a:cubicBezTo>
                  <a:cubicBezTo>
                    <a:pt x="1188" y="5565"/>
                    <a:pt x="1553" y="5616"/>
                    <a:pt x="1918" y="5616"/>
                  </a:cubicBezTo>
                  <a:cubicBezTo>
                    <a:pt x="2186" y="5781"/>
                    <a:pt x="2454" y="5843"/>
                    <a:pt x="2723" y="5843"/>
                  </a:cubicBezTo>
                  <a:cubicBezTo>
                    <a:pt x="3048" y="5843"/>
                    <a:pt x="3373" y="5751"/>
                    <a:pt x="3699" y="5639"/>
                  </a:cubicBezTo>
                  <a:cubicBezTo>
                    <a:pt x="3881" y="5639"/>
                    <a:pt x="4041" y="5639"/>
                    <a:pt x="4201" y="5616"/>
                  </a:cubicBezTo>
                  <a:cubicBezTo>
                    <a:pt x="4383" y="5524"/>
                    <a:pt x="4634" y="5616"/>
                    <a:pt x="4749" y="5388"/>
                  </a:cubicBezTo>
                  <a:cubicBezTo>
                    <a:pt x="5022" y="4703"/>
                    <a:pt x="4726" y="3950"/>
                    <a:pt x="4977" y="3288"/>
                  </a:cubicBezTo>
                  <a:cubicBezTo>
                    <a:pt x="5000" y="3173"/>
                    <a:pt x="5022" y="3082"/>
                    <a:pt x="5045" y="2968"/>
                  </a:cubicBezTo>
                  <a:cubicBezTo>
                    <a:pt x="5068" y="2397"/>
                    <a:pt x="5091" y="1827"/>
                    <a:pt x="5068" y="1256"/>
                  </a:cubicBezTo>
                  <a:cubicBezTo>
                    <a:pt x="5045" y="1119"/>
                    <a:pt x="5045" y="1005"/>
                    <a:pt x="5045" y="891"/>
                  </a:cubicBezTo>
                  <a:lnTo>
                    <a:pt x="5045" y="891"/>
                  </a:lnTo>
                  <a:cubicBezTo>
                    <a:pt x="5068" y="937"/>
                    <a:pt x="5091" y="982"/>
                    <a:pt x="5114" y="1028"/>
                  </a:cubicBezTo>
                  <a:cubicBezTo>
                    <a:pt x="5172" y="1071"/>
                    <a:pt x="5220" y="1087"/>
                    <a:pt x="5260" y="1087"/>
                  </a:cubicBezTo>
                  <a:cubicBezTo>
                    <a:pt x="5283" y="1087"/>
                    <a:pt x="5302" y="1082"/>
                    <a:pt x="5319" y="1074"/>
                  </a:cubicBezTo>
                  <a:cubicBezTo>
                    <a:pt x="5205" y="1758"/>
                    <a:pt x="5274" y="2420"/>
                    <a:pt x="5342" y="3082"/>
                  </a:cubicBezTo>
                  <a:cubicBezTo>
                    <a:pt x="5319" y="3128"/>
                    <a:pt x="5296" y="3173"/>
                    <a:pt x="5319" y="3219"/>
                  </a:cubicBezTo>
                  <a:cubicBezTo>
                    <a:pt x="5319" y="3242"/>
                    <a:pt x="5319" y="3242"/>
                    <a:pt x="5319" y="3242"/>
                  </a:cubicBezTo>
                  <a:cubicBezTo>
                    <a:pt x="5159" y="3242"/>
                    <a:pt x="5091" y="3333"/>
                    <a:pt x="5022" y="3470"/>
                  </a:cubicBezTo>
                  <a:cubicBezTo>
                    <a:pt x="4908" y="3721"/>
                    <a:pt x="4931" y="3972"/>
                    <a:pt x="4908" y="4246"/>
                  </a:cubicBezTo>
                  <a:cubicBezTo>
                    <a:pt x="4908" y="4406"/>
                    <a:pt x="4908" y="4589"/>
                    <a:pt x="4908" y="4748"/>
                  </a:cubicBezTo>
                  <a:cubicBezTo>
                    <a:pt x="4977" y="5091"/>
                    <a:pt x="4931" y="5502"/>
                    <a:pt x="5456" y="5547"/>
                  </a:cubicBezTo>
                  <a:cubicBezTo>
                    <a:pt x="6234" y="5640"/>
                    <a:pt x="7011" y="5732"/>
                    <a:pt x="7789" y="5732"/>
                  </a:cubicBezTo>
                  <a:cubicBezTo>
                    <a:pt x="8358" y="5732"/>
                    <a:pt x="8927" y="5682"/>
                    <a:pt x="9496" y="5547"/>
                  </a:cubicBezTo>
                  <a:cubicBezTo>
                    <a:pt x="9998" y="4977"/>
                    <a:pt x="9724" y="4246"/>
                    <a:pt x="9839" y="3607"/>
                  </a:cubicBezTo>
                  <a:cubicBezTo>
                    <a:pt x="9770" y="3173"/>
                    <a:pt x="9839" y="2717"/>
                    <a:pt x="9793" y="2260"/>
                  </a:cubicBezTo>
                  <a:cubicBezTo>
                    <a:pt x="9770" y="1576"/>
                    <a:pt x="9930" y="822"/>
                    <a:pt x="9519" y="183"/>
                  </a:cubicBezTo>
                  <a:cubicBezTo>
                    <a:pt x="9397" y="148"/>
                    <a:pt x="9272" y="139"/>
                    <a:pt x="9145" y="139"/>
                  </a:cubicBezTo>
                  <a:cubicBezTo>
                    <a:pt x="8987" y="139"/>
                    <a:pt x="8825" y="154"/>
                    <a:pt x="8665" y="154"/>
                  </a:cubicBezTo>
                  <a:cubicBezTo>
                    <a:pt x="8452" y="154"/>
                    <a:pt x="8239" y="127"/>
                    <a:pt x="8035" y="1"/>
                  </a:cubicBezTo>
                  <a:cubicBezTo>
                    <a:pt x="7898" y="1"/>
                    <a:pt x="7762" y="24"/>
                    <a:pt x="7602" y="24"/>
                  </a:cubicBezTo>
                  <a:cubicBezTo>
                    <a:pt x="7573" y="22"/>
                    <a:pt x="7545" y="21"/>
                    <a:pt x="7517" y="21"/>
                  </a:cubicBezTo>
                  <a:cubicBezTo>
                    <a:pt x="7274" y="21"/>
                    <a:pt x="7032" y="73"/>
                    <a:pt x="6784" y="73"/>
                  </a:cubicBezTo>
                  <a:cubicBezTo>
                    <a:pt x="6640" y="73"/>
                    <a:pt x="6495" y="55"/>
                    <a:pt x="6346" y="1"/>
                  </a:cubicBezTo>
                  <a:cubicBezTo>
                    <a:pt x="6225" y="62"/>
                    <a:pt x="6093" y="74"/>
                    <a:pt x="5958" y="74"/>
                  </a:cubicBezTo>
                  <a:cubicBezTo>
                    <a:pt x="5862" y="74"/>
                    <a:pt x="5765" y="68"/>
                    <a:pt x="5669" y="68"/>
                  </a:cubicBezTo>
                  <a:cubicBezTo>
                    <a:pt x="5497" y="68"/>
                    <a:pt x="5329" y="89"/>
                    <a:pt x="5182" y="206"/>
                  </a:cubicBezTo>
                  <a:lnTo>
                    <a:pt x="5205" y="183"/>
                  </a:lnTo>
                  <a:lnTo>
                    <a:pt x="5205" y="183"/>
                  </a:lnTo>
                  <a:cubicBezTo>
                    <a:pt x="5114" y="252"/>
                    <a:pt x="5068" y="297"/>
                    <a:pt x="5022" y="389"/>
                  </a:cubicBezTo>
                  <a:cubicBezTo>
                    <a:pt x="5000" y="434"/>
                    <a:pt x="5000" y="480"/>
                    <a:pt x="5000" y="549"/>
                  </a:cubicBezTo>
                  <a:cubicBezTo>
                    <a:pt x="4908" y="92"/>
                    <a:pt x="4657" y="92"/>
                    <a:pt x="3790" y="69"/>
                  </a:cubicBezTo>
                  <a:cubicBezTo>
                    <a:pt x="3642" y="69"/>
                    <a:pt x="3493" y="81"/>
                    <a:pt x="3345" y="81"/>
                  </a:cubicBezTo>
                  <a:cubicBezTo>
                    <a:pt x="3196" y="81"/>
                    <a:pt x="3048" y="69"/>
                    <a:pt x="2900" y="24"/>
                  </a:cubicBezTo>
                  <a:cubicBezTo>
                    <a:pt x="2740" y="1"/>
                    <a:pt x="2603" y="1"/>
                    <a:pt x="2443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" name="Google Shape;1295;p39"/>
            <p:cNvSpPr/>
            <p:nvPr/>
          </p:nvSpPr>
          <p:spPr>
            <a:xfrm rot="-799569">
              <a:off x="1430319" y="2951918"/>
              <a:ext cx="111878" cy="139879"/>
            </a:xfrm>
            <a:custGeom>
              <a:avLst/>
              <a:gdLst/>
              <a:ahLst/>
              <a:cxnLst/>
              <a:rect l="l" t="t" r="r" b="b"/>
              <a:pathLst>
                <a:path w="4475" h="5595" extrusionOk="0">
                  <a:moveTo>
                    <a:pt x="2685" y="1"/>
                  </a:moveTo>
                  <a:cubicBezTo>
                    <a:pt x="1961" y="1"/>
                    <a:pt x="1236" y="55"/>
                    <a:pt x="511" y="55"/>
                  </a:cubicBezTo>
                  <a:cubicBezTo>
                    <a:pt x="372" y="55"/>
                    <a:pt x="232" y="53"/>
                    <a:pt x="92" y="48"/>
                  </a:cubicBezTo>
                  <a:lnTo>
                    <a:pt x="92" y="48"/>
                  </a:lnTo>
                  <a:cubicBezTo>
                    <a:pt x="1" y="1806"/>
                    <a:pt x="320" y="3541"/>
                    <a:pt x="275" y="5298"/>
                  </a:cubicBezTo>
                  <a:cubicBezTo>
                    <a:pt x="389" y="5412"/>
                    <a:pt x="503" y="5504"/>
                    <a:pt x="663" y="5549"/>
                  </a:cubicBezTo>
                  <a:cubicBezTo>
                    <a:pt x="777" y="5572"/>
                    <a:pt x="891" y="5572"/>
                    <a:pt x="982" y="5595"/>
                  </a:cubicBezTo>
                  <a:cubicBezTo>
                    <a:pt x="1172" y="5586"/>
                    <a:pt x="1363" y="5583"/>
                    <a:pt x="1553" y="5583"/>
                  </a:cubicBezTo>
                  <a:cubicBezTo>
                    <a:pt x="1895" y="5583"/>
                    <a:pt x="2237" y="5592"/>
                    <a:pt x="2577" y="5592"/>
                  </a:cubicBezTo>
                  <a:cubicBezTo>
                    <a:pt x="3023" y="5592"/>
                    <a:pt x="3466" y="5577"/>
                    <a:pt x="3904" y="5504"/>
                  </a:cubicBezTo>
                  <a:cubicBezTo>
                    <a:pt x="4018" y="5458"/>
                    <a:pt x="4109" y="5389"/>
                    <a:pt x="4178" y="5298"/>
                  </a:cubicBezTo>
                  <a:cubicBezTo>
                    <a:pt x="4429" y="4842"/>
                    <a:pt x="4269" y="4317"/>
                    <a:pt x="4337" y="3837"/>
                  </a:cubicBezTo>
                  <a:cubicBezTo>
                    <a:pt x="4315" y="3290"/>
                    <a:pt x="4474" y="2719"/>
                    <a:pt x="4132" y="2217"/>
                  </a:cubicBezTo>
                  <a:cubicBezTo>
                    <a:pt x="4132" y="2103"/>
                    <a:pt x="4132" y="1966"/>
                    <a:pt x="4132" y="1852"/>
                  </a:cubicBezTo>
                  <a:cubicBezTo>
                    <a:pt x="4132" y="1852"/>
                    <a:pt x="4155" y="1829"/>
                    <a:pt x="4155" y="1783"/>
                  </a:cubicBezTo>
                  <a:cubicBezTo>
                    <a:pt x="4178" y="1737"/>
                    <a:pt x="4155" y="1715"/>
                    <a:pt x="4109" y="1669"/>
                  </a:cubicBezTo>
                  <a:cubicBezTo>
                    <a:pt x="4086" y="1144"/>
                    <a:pt x="4064" y="619"/>
                    <a:pt x="4064" y="94"/>
                  </a:cubicBezTo>
                  <a:cubicBezTo>
                    <a:pt x="3604" y="23"/>
                    <a:pt x="3145" y="1"/>
                    <a:pt x="2685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" name="Google Shape;1296;p39"/>
            <p:cNvSpPr/>
            <p:nvPr/>
          </p:nvSpPr>
          <p:spPr>
            <a:xfrm rot="-799569">
              <a:off x="2105662" y="2957773"/>
              <a:ext cx="8600" cy="4575"/>
            </a:xfrm>
            <a:custGeom>
              <a:avLst/>
              <a:gdLst/>
              <a:ahLst/>
              <a:cxnLst/>
              <a:rect l="l" t="t" r="r" b="b"/>
              <a:pathLst>
                <a:path w="344" h="183" extrusionOk="0">
                  <a:moveTo>
                    <a:pt x="343" y="0"/>
                  </a:moveTo>
                  <a:cubicBezTo>
                    <a:pt x="206" y="0"/>
                    <a:pt x="69" y="46"/>
                    <a:pt x="1" y="183"/>
                  </a:cubicBezTo>
                  <a:cubicBezTo>
                    <a:pt x="160" y="183"/>
                    <a:pt x="275" y="160"/>
                    <a:pt x="343" y="0"/>
                  </a:cubicBezTo>
                  <a:close/>
                </a:path>
              </a:pathLst>
            </a:custGeom>
            <a:solidFill>
              <a:srgbClr val="63636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" name="Google Shape;1297;p39"/>
            <p:cNvSpPr/>
            <p:nvPr/>
          </p:nvSpPr>
          <p:spPr>
            <a:xfrm rot="-799569">
              <a:off x="1526584" y="4338989"/>
              <a:ext cx="623667" cy="49226"/>
            </a:xfrm>
            <a:custGeom>
              <a:avLst/>
              <a:gdLst/>
              <a:ahLst/>
              <a:cxnLst/>
              <a:rect l="l" t="t" r="r" b="b"/>
              <a:pathLst>
                <a:path w="24946" h="1969" extrusionOk="0">
                  <a:moveTo>
                    <a:pt x="409" y="1860"/>
                  </a:moveTo>
                  <a:lnTo>
                    <a:pt x="431" y="1883"/>
                  </a:lnTo>
                  <a:cubicBezTo>
                    <a:pt x="429" y="1875"/>
                    <a:pt x="427" y="1868"/>
                    <a:pt x="424" y="1860"/>
                  </a:cubicBezTo>
                  <a:close/>
                  <a:moveTo>
                    <a:pt x="21470" y="1"/>
                  </a:moveTo>
                  <a:cubicBezTo>
                    <a:pt x="21322" y="1"/>
                    <a:pt x="21172" y="3"/>
                    <a:pt x="21020" y="11"/>
                  </a:cubicBezTo>
                  <a:lnTo>
                    <a:pt x="20290" y="11"/>
                  </a:lnTo>
                  <a:cubicBezTo>
                    <a:pt x="20231" y="9"/>
                    <a:pt x="20173" y="8"/>
                    <a:pt x="20115" y="8"/>
                  </a:cubicBezTo>
                  <a:cubicBezTo>
                    <a:pt x="19738" y="8"/>
                    <a:pt x="19361" y="47"/>
                    <a:pt x="18977" y="47"/>
                  </a:cubicBezTo>
                  <a:cubicBezTo>
                    <a:pt x="18792" y="47"/>
                    <a:pt x="18606" y="38"/>
                    <a:pt x="18418" y="11"/>
                  </a:cubicBezTo>
                  <a:cubicBezTo>
                    <a:pt x="18314" y="5"/>
                    <a:pt x="18210" y="2"/>
                    <a:pt x="18106" y="2"/>
                  </a:cubicBezTo>
                  <a:cubicBezTo>
                    <a:pt x="17822" y="2"/>
                    <a:pt x="17538" y="23"/>
                    <a:pt x="17254" y="57"/>
                  </a:cubicBezTo>
                  <a:cubicBezTo>
                    <a:pt x="16609" y="89"/>
                    <a:pt x="15953" y="190"/>
                    <a:pt x="15301" y="190"/>
                  </a:cubicBezTo>
                  <a:cubicBezTo>
                    <a:pt x="15030" y="190"/>
                    <a:pt x="14760" y="172"/>
                    <a:pt x="14492" y="125"/>
                  </a:cubicBezTo>
                  <a:lnTo>
                    <a:pt x="14195" y="125"/>
                  </a:lnTo>
                  <a:cubicBezTo>
                    <a:pt x="13930" y="176"/>
                    <a:pt x="13672" y="191"/>
                    <a:pt x="13413" y="191"/>
                  </a:cubicBezTo>
                  <a:cubicBezTo>
                    <a:pt x="13204" y="191"/>
                    <a:pt x="12994" y="181"/>
                    <a:pt x="12780" y="171"/>
                  </a:cubicBezTo>
                  <a:lnTo>
                    <a:pt x="12323" y="171"/>
                  </a:lnTo>
                  <a:cubicBezTo>
                    <a:pt x="11882" y="171"/>
                    <a:pt x="11441" y="181"/>
                    <a:pt x="11000" y="181"/>
                  </a:cubicBezTo>
                  <a:cubicBezTo>
                    <a:pt x="10779" y="181"/>
                    <a:pt x="10558" y="178"/>
                    <a:pt x="10338" y="171"/>
                  </a:cubicBezTo>
                  <a:cubicBezTo>
                    <a:pt x="10069" y="123"/>
                    <a:pt x="9801" y="103"/>
                    <a:pt x="9532" y="103"/>
                  </a:cubicBezTo>
                  <a:cubicBezTo>
                    <a:pt x="9161" y="103"/>
                    <a:pt x="8791" y="141"/>
                    <a:pt x="8420" y="194"/>
                  </a:cubicBezTo>
                  <a:lnTo>
                    <a:pt x="7096" y="194"/>
                  </a:lnTo>
                  <a:cubicBezTo>
                    <a:pt x="6937" y="194"/>
                    <a:pt x="6777" y="171"/>
                    <a:pt x="6617" y="171"/>
                  </a:cubicBezTo>
                  <a:lnTo>
                    <a:pt x="6298" y="171"/>
                  </a:lnTo>
                  <a:cubicBezTo>
                    <a:pt x="5263" y="171"/>
                    <a:pt x="4218" y="161"/>
                    <a:pt x="3176" y="161"/>
                  </a:cubicBezTo>
                  <a:cubicBezTo>
                    <a:pt x="2656" y="161"/>
                    <a:pt x="2136" y="163"/>
                    <a:pt x="1618" y="171"/>
                  </a:cubicBezTo>
                  <a:cubicBezTo>
                    <a:pt x="234" y="171"/>
                    <a:pt x="0" y="509"/>
                    <a:pt x="424" y="1860"/>
                  </a:cubicBezTo>
                  <a:lnTo>
                    <a:pt x="3102" y="1860"/>
                  </a:lnTo>
                  <a:cubicBezTo>
                    <a:pt x="3455" y="1753"/>
                    <a:pt x="3807" y="1723"/>
                    <a:pt x="4160" y="1723"/>
                  </a:cubicBezTo>
                  <a:cubicBezTo>
                    <a:pt x="4614" y="1723"/>
                    <a:pt x="5069" y="1773"/>
                    <a:pt x="5524" y="1773"/>
                  </a:cubicBezTo>
                  <a:cubicBezTo>
                    <a:pt x="5698" y="1773"/>
                    <a:pt x="5872" y="1766"/>
                    <a:pt x="6047" y="1746"/>
                  </a:cubicBezTo>
                  <a:cubicBezTo>
                    <a:pt x="6206" y="1906"/>
                    <a:pt x="6435" y="1951"/>
                    <a:pt x="6663" y="1951"/>
                  </a:cubicBezTo>
                  <a:cubicBezTo>
                    <a:pt x="6721" y="1946"/>
                    <a:pt x="6780" y="1944"/>
                    <a:pt x="6839" y="1944"/>
                  </a:cubicBezTo>
                  <a:cubicBezTo>
                    <a:pt x="7047" y="1944"/>
                    <a:pt x="7259" y="1968"/>
                    <a:pt x="7467" y="1968"/>
                  </a:cubicBezTo>
                  <a:cubicBezTo>
                    <a:pt x="7736" y="1968"/>
                    <a:pt x="7998" y="1928"/>
                    <a:pt x="8238" y="1746"/>
                  </a:cubicBezTo>
                  <a:cubicBezTo>
                    <a:pt x="8746" y="1746"/>
                    <a:pt x="9254" y="1657"/>
                    <a:pt x="9762" y="1657"/>
                  </a:cubicBezTo>
                  <a:cubicBezTo>
                    <a:pt x="9984" y="1657"/>
                    <a:pt x="10207" y="1674"/>
                    <a:pt x="10429" y="1723"/>
                  </a:cubicBezTo>
                  <a:cubicBezTo>
                    <a:pt x="10543" y="1769"/>
                    <a:pt x="10634" y="1791"/>
                    <a:pt x="10749" y="1791"/>
                  </a:cubicBezTo>
                  <a:cubicBezTo>
                    <a:pt x="10928" y="1773"/>
                    <a:pt x="11108" y="1767"/>
                    <a:pt x="11288" y="1767"/>
                  </a:cubicBezTo>
                  <a:cubicBezTo>
                    <a:pt x="11745" y="1767"/>
                    <a:pt x="12203" y="1809"/>
                    <a:pt x="12656" y="1809"/>
                  </a:cubicBezTo>
                  <a:cubicBezTo>
                    <a:pt x="13139" y="1809"/>
                    <a:pt x="13616" y="1761"/>
                    <a:pt x="14081" y="1563"/>
                  </a:cubicBezTo>
                  <a:cubicBezTo>
                    <a:pt x="15428" y="1563"/>
                    <a:pt x="16752" y="1540"/>
                    <a:pt x="18098" y="1518"/>
                  </a:cubicBezTo>
                  <a:lnTo>
                    <a:pt x="19513" y="1518"/>
                  </a:lnTo>
                  <a:cubicBezTo>
                    <a:pt x="19631" y="1434"/>
                    <a:pt x="19749" y="1405"/>
                    <a:pt x="19866" y="1405"/>
                  </a:cubicBezTo>
                  <a:cubicBezTo>
                    <a:pt x="20068" y="1405"/>
                    <a:pt x="20270" y="1489"/>
                    <a:pt x="20472" y="1518"/>
                  </a:cubicBezTo>
                  <a:cubicBezTo>
                    <a:pt x="20504" y="1549"/>
                    <a:pt x="20531" y="1566"/>
                    <a:pt x="20557" y="1566"/>
                  </a:cubicBezTo>
                  <a:cubicBezTo>
                    <a:pt x="20588" y="1566"/>
                    <a:pt x="20618" y="1544"/>
                    <a:pt x="20655" y="1495"/>
                  </a:cubicBezTo>
                  <a:cubicBezTo>
                    <a:pt x="21933" y="1449"/>
                    <a:pt x="23211" y="1403"/>
                    <a:pt x="24489" y="1358"/>
                  </a:cubicBezTo>
                  <a:cubicBezTo>
                    <a:pt x="24518" y="1377"/>
                    <a:pt x="24542" y="1388"/>
                    <a:pt x="24563" y="1388"/>
                  </a:cubicBezTo>
                  <a:cubicBezTo>
                    <a:pt x="24592" y="1388"/>
                    <a:pt x="24613" y="1366"/>
                    <a:pt x="24626" y="1312"/>
                  </a:cubicBezTo>
                  <a:cubicBezTo>
                    <a:pt x="24946" y="970"/>
                    <a:pt x="24763" y="605"/>
                    <a:pt x="24672" y="262"/>
                  </a:cubicBezTo>
                  <a:cubicBezTo>
                    <a:pt x="24418" y="27"/>
                    <a:pt x="24113" y="11"/>
                    <a:pt x="23816" y="11"/>
                  </a:cubicBezTo>
                  <a:cubicBezTo>
                    <a:pt x="23766" y="11"/>
                    <a:pt x="23717" y="11"/>
                    <a:pt x="23668" y="11"/>
                  </a:cubicBezTo>
                  <a:lnTo>
                    <a:pt x="22344" y="11"/>
                  </a:lnTo>
                  <a:cubicBezTo>
                    <a:pt x="22055" y="11"/>
                    <a:pt x="21766" y="1"/>
                    <a:pt x="214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" name="Google Shape;1298;p39"/>
            <p:cNvSpPr/>
            <p:nvPr/>
          </p:nvSpPr>
          <p:spPr>
            <a:xfrm rot="-799569">
              <a:off x="1181570" y="3547820"/>
              <a:ext cx="4025" cy="4600"/>
            </a:xfrm>
            <a:custGeom>
              <a:avLst/>
              <a:gdLst/>
              <a:ahLst/>
              <a:cxnLst/>
              <a:rect l="l" t="t" r="r" b="b"/>
              <a:pathLst>
                <a:path w="161" h="184" extrusionOk="0">
                  <a:moveTo>
                    <a:pt x="138" y="1"/>
                  </a:moveTo>
                  <a:lnTo>
                    <a:pt x="138" y="1"/>
                  </a:lnTo>
                  <a:cubicBezTo>
                    <a:pt x="1" y="69"/>
                    <a:pt x="23" y="138"/>
                    <a:pt x="160" y="184"/>
                  </a:cubicBezTo>
                  <a:cubicBezTo>
                    <a:pt x="160" y="115"/>
                    <a:pt x="138" y="69"/>
                    <a:pt x="1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" name="Google Shape;1299;p39"/>
            <p:cNvSpPr/>
            <p:nvPr/>
          </p:nvSpPr>
          <p:spPr>
            <a:xfrm rot="-799569">
              <a:off x="1408859" y="2171267"/>
              <a:ext cx="530164" cy="713594"/>
            </a:xfrm>
            <a:custGeom>
              <a:avLst/>
              <a:gdLst/>
              <a:ahLst/>
              <a:cxnLst/>
              <a:rect l="l" t="t" r="r" b="b"/>
              <a:pathLst>
                <a:path w="21206" h="28543" extrusionOk="0">
                  <a:moveTo>
                    <a:pt x="4064" y="0"/>
                  </a:moveTo>
                  <a:cubicBezTo>
                    <a:pt x="3813" y="92"/>
                    <a:pt x="3881" y="366"/>
                    <a:pt x="3721" y="525"/>
                  </a:cubicBezTo>
                  <a:cubicBezTo>
                    <a:pt x="3630" y="594"/>
                    <a:pt x="3585" y="685"/>
                    <a:pt x="3516" y="777"/>
                  </a:cubicBezTo>
                  <a:cubicBezTo>
                    <a:pt x="3493" y="868"/>
                    <a:pt x="3470" y="982"/>
                    <a:pt x="3470" y="1096"/>
                  </a:cubicBezTo>
                  <a:cubicBezTo>
                    <a:pt x="3425" y="1324"/>
                    <a:pt x="3425" y="1575"/>
                    <a:pt x="3402" y="1804"/>
                  </a:cubicBezTo>
                  <a:cubicBezTo>
                    <a:pt x="3060" y="4565"/>
                    <a:pt x="2626" y="7282"/>
                    <a:pt x="2352" y="10044"/>
                  </a:cubicBezTo>
                  <a:cubicBezTo>
                    <a:pt x="2352" y="10386"/>
                    <a:pt x="2398" y="10705"/>
                    <a:pt x="2283" y="11048"/>
                  </a:cubicBezTo>
                  <a:cubicBezTo>
                    <a:pt x="2261" y="11139"/>
                    <a:pt x="2238" y="11230"/>
                    <a:pt x="2215" y="11322"/>
                  </a:cubicBezTo>
                  <a:cubicBezTo>
                    <a:pt x="2169" y="11664"/>
                    <a:pt x="2215" y="12029"/>
                    <a:pt x="2078" y="12372"/>
                  </a:cubicBezTo>
                  <a:cubicBezTo>
                    <a:pt x="2055" y="12509"/>
                    <a:pt x="2032" y="12646"/>
                    <a:pt x="2010" y="12783"/>
                  </a:cubicBezTo>
                  <a:cubicBezTo>
                    <a:pt x="2055" y="13422"/>
                    <a:pt x="1918" y="14061"/>
                    <a:pt x="1804" y="14677"/>
                  </a:cubicBezTo>
                  <a:cubicBezTo>
                    <a:pt x="1804" y="14723"/>
                    <a:pt x="1781" y="14768"/>
                    <a:pt x="1781" y="14814"/>
                  </a:cubicBezTo>
                  <a:cubicBezTo>
                    <a:pt x="1781" y="14837"/>
                    <a:pt x="1781" y="14883"/>
                    <a:pt x="1759" y="14928"/>
                  </a:cubicBezTo>
                  <a:cubicBezTo>
                    <a:pt x="1759" y="14974"/>
                    <a:pt x="1759" y="14997"/>
                    <a:pt x="1759" y="15042"/>
                  </a:cubicBezTo>
                  <a:cubicBezTo>
                    <a:pt x="1781" y="15202"/>
                    <a:pt x="1804" y="15339"/>
                    <a:pt x="1759" y="15476"/>
                  </a:cubicBezTo>
                  <a:cubicBezTo>
                    <a:pt x="1736" y="15567"/>
                    <a:pt x="1713" y="15636"/>
                    <a:pt x="1690" y="15704"/>
                  </a:cubicBezTo>
                  <a:cubicBezTo>
                    <a:pt x="1667" y="15818"/>
                    <a:pt x="1667" y="15932"/>
                    <a:pt x="1644" y="16069"/>
                  </a:cubicBezTo>
                  <a:cubicBezTo>
                    <a:pt x="1644" y="16457"/>
                    <a:pt x="1644" y="16845"/>
                    <a:pt x="1507" y="17211"/>
                  </a:cubicBezTo>
                  <a:cubicBezTo>
                    <a:pt x="1439" y="17667"/>
                    <a:pt x="1370" y="18124"/>
                    <a:pt x="1279" y="18603"/>
                  </a:cubicBezTo>
                  <a:cubicBezTo>
                    <a:pt x="1142" y="19836"/>
                    <a:pt x="1119" y="21068"/>
                    <a:pt x="777" y="22278"/>
                  </a:cubicBezTo>
                  <a:cubicBezTo>
                    <a:pt x="709" y="22666"/>
                    <a:pt x="731" y="23077"/>
                    <a:pt x="709" y="23465"/>
                  </a:cubicBezTo>
                  <a:cubicBezTo>
                    <a:pt x="709" y="23602"/>
                    <a:pt x="709" y="23762"/>
                    <a:pt x="663" y="23898"/>
                  </a:cubicBezTo>
                  <a:cubicBezTo>
                    <a:pt x="412" y="24834"/>
                    <a:pt x="343" y="25793"/>
                    <a:pt x="206" y="26752"/>
                  </a:cubicBezTo>
                  <a:cubicBezTo>
                    <a:pt x="138" y="27277"/>
                    <a:pt x="1" y="27893"/>
                    <a:pt x="457" y="28372"/>
                  </a:cubicBezTo>
                  <a:cubicBezTo>
                    <a:pt x="693" y="28499"/>
                    <a:pt x="957" y="28540"/>
                    <a:pt x="1215" y="28540"/>
                  </a:cubicBezTo>
                  <a:cubicBezTo>
                    <a:pt x="1283" y="28540"/>
                    <a:pt x="1350" y="28537"/>
                    <a:pt x="1416" y="28532"/>
                  </a:cubicBezTo>
                  <a:cubicBezTo>
                    <a:pt x="1873" y="28524"/>
                    <a:pt x="2329" y="28522"/>
                    <a:pt x="2785" y="28522"/>
                  </a:cubicBezTo>
                  <a:cubicBezTo>
                    <a:pt x="3696" y="28522"/>
                    <a:pt x="4604" y="28532"/>
                    <a:pt x="5502" y="28532"/>
                  </a:cubicBezTo>
                  <a:cubicBezTo>
                    <a:pt x="5867" y="28521"/>
                    <a:pt x="6232" y="28515"/>
                    <a:pt x="6597" y="28515"/>
                  </a:cubicBezTo>
                  <a:cubicBezTo>
                    <a:pt x="6963" y="28515"/>
                    <a:pt x="7328" y="28521"/>
                    <a:pt x="7693" y="28532"/>
                  </a:cubicBezTo>
                  <a:cubicBezTo>
                    <a:pt x="8180" y="28532"/>
                    <a:pt x="8677" y="28542"/>
                    <a:pt x="9178" y="28542"/>
                  </a:cubicBezTo>
                  <a:cubicBezTo>
                    <a:pt x="9428" y="28542"/>
                    <a:pt x="9679" y="28540"/>
                    <a:pt x="9930" y="28532"/>
                  </a:cubicBezTo>
                  <a:cubicBezTo>
                    <a:pt x="10135" y="28509"/>
                    <a:pt x="10341" y="28509"/>
                    <a:pt x="10523" y="28509"/>
                  </a:cubicBezTo>
                  <a:lnTo>
                    <a:pt x="10820" y="28509"/>
                  </a:lnTo>
                  <a:cubicBezTo>
                    <a:pt x="11161" y="28494"/>
                    <a:pt x="11502" y="28447"/>
                    <a:pt x="11843" y="28447"/>
                  </a:cubicBezTo>
                  <a:cubicBezTo>
                    <a:pt x="12005" y="28447"/>
                    <a:pt x="12166" y="28457"/>
                    <a:pt x="12327" y="28486"/>
                  </a:cubicBezTo>
                  <a:cubicBezTo>
                    <a:pt x="12418" y="28509"/>
                    <a:pt x="12509" y="28509"/>
                    <a:pt x="12623" y="28509"/>
                  </a:cubicBezTo>
                  <a:cubicBezTo>
                    <a:pt x="12920" y="28509"/>
                    <a:pt x="13217" y="28509"/>
                    <a:pt x="13536" y="28532"/>
                  </a:cubicBezTo>
                  <a:cubicBezTo>
                    <a:pt x="13902" y="28540"/>
                    <a:pt x="14267" y="28542"/>
                    <a:pt x="14632" y="28542"/>
                  </a:cubicBezTo>
                  <a:cubicBezTo>
                    <a:pt x="15362" y="28542"/>
                    <a:pt x="16093" y="28532"/>
                    <a:pt x="16823" y="28532"/>
                  </a:cubicBezTo>
                  <a:cubicBezTo>
                    <a:pt x="16937" y="28520"/>
                    <a:pt x="17050" y="28516"/>
                    <a:pt x="17164" y="28516"/>
                  </a:cubicBezTo>
                  <a:cubicBezTo>
                    <a:pt x="17419" y="28516"/>
                    <a:pt x="17673" y="28537"/>
                    <a:pt x="17928" y="28537"/>
                  </a:cubicBezTo>
                  <a:cubicBezTo>
                    <a:pt x="17994" y="28537"/>
                    <a:pt x="18059" y="28535"/>
                    <a:pt x="18124" y="28532"/>
                  </a:cubicBezTo>
                  <a:cubicBezTo>
                    <a:pt x="18410" y="28521"/>
                    <a:pt x="18689" y="28515"/>
                    <a:pt x="18966" y="28515"/>
                  </a:cubicBezTo>
                  <a:cubicBezTo>
                    <a:pt x="19243" y="28515"/>
                    <a:pt x="19517" y="28521"/>
                    <a:pt x="19790" y="28532"/>
                  </a:cubicBezTo>
                  <a:cubicBezTo>
                    <a:pt x="20977" y="28418"/>
                    <a:pt x="21206" y="28144"/>
                    <a:pt x="20886" y="27163"/>
                  </a:cubicBezTo>
                  <a:cubicBezTo>
                    <a:pt x="20886" y="26820"/>
                    <a:pt x="20955" y="26455"/>
                    <a:pt x="21000" y="26113"/>
                  </a:cubicBezTo>
                  <a:cubicBezTo>
                    <a:pt x="21092" y="24994"/>
                    <a:pt x="20749" y="23898"/>
                    <a:pt x="21046" y="22780"/>
                  </a:cubicBezTo>
                  <a:cubicBezTo>
                    <a:pt x="21206" y="22597"/>
                    <a:pt x="21183" y="22415"/>
                    <a:pt x="21046" y="22232"/>
                  </a:cubicBezTo>
                  <a:cubicBezTo>
                    <a:pt x="21023" y="21867"/>
                    <a:pt x="20818" y="21525"/>
                    <a:pt x="20886" y="21137"/>
                  </a:cubicBezTo>
                  <a:cubicBezTo>
                    <a:pt x="20795" y="20977"/>
                    <a:pt x="20818" y="20794"/>
                    <a:pt x="20840" y="20612"/>
                  </a:cubicBezTo>
                  <a:cubicBezTo>
                    <a:pt x="20567" y="20269"/>
                    <a:pt x="20704" y="19881"/>
                    <a:pt x="20681" y="19516"/>
                  </a:cubicBezTo>
                  <a:cubicBezTo>
                    <a:pt x="20407" y="19082"/>
                    <a:pt x="20749" y="18603"/>
                    <a:pt x="20544" y="18169"/>
                  </a:cubicBezTo>
                  <a:cubicBezTo>
                    <a:pt x="20498" y="18124"/>
                    <a:pt x="20475" y="18055"/>
                    <a:pt x="20452" y="18010"/>
                  </a:cubicBezTo>
                  <a:cubicBezTo>
                    <a:pt x="20521" y="17758"/>
                    <a:pt x="20452" y="17530"/>
                    <a:pt x="20293" y="17325"/>
                  </a:cubicBezTo>
                  <a:cubicBezTo>
                    <a:pt x="20064" y="16937"/>
                    <a:pt x="19973" y="16503"/>
                    <a:pt x="19927" y="16047"/>
                  </a:cubicBezTo>
                  <a:cubicBezTo>
                    <a:pt x="19813" y="15362"/>
                    <a:pt x="19905" y="14609"/>
                    <a:pt x="19357" y="14038"/>
                  </a:cubicBezTo>
                  <a:cubicBezTo>
                    <a:pt x="19060" y="13399"/>
                    <a:pt x="18832" y="12714"/>
                    <a:pt x="18649" y="12029"/>
                  </a:cubicBezTo>
                  <a:cubicBezTo>
                    <a:pt x="18535" y="12007"/>
                    <a:pt x="18489" y="11938"/>
                    <a:pt x="18489" y="11847"/>
                  </a:cubicBezTo>
                  <a:cubicBezTo>
                    <a:pt x="18307" y="11687"/>
                    <a:pt x="18467" y="11436"/>
                    <a:pt x="18284" y="11299"/>
                  </a:cubicBezTo>
                  <a:cubicBezTo>
                    <a:pt x="18124" y="11071"/>
                    <a:pt x="18124" y="10774"/>
                    <a:pt x="17919" y="10569"/>
                  </a:cubicBezTo>
                  <a:cubicBezTo>
                    <a:pt x="17850" y="10454"/>
                    <a:pt x="17850" y="10295"/>
                    <a:pt x="17736" y="10203"/>
                  </a:cubicBezTo>
                  <a:lnTo>
                    <a:pt x="17759" y="10203"/>
                  </a:lnTo>
                  <a:cubicBezTo>
                    <a:pt x="17645" y="10112"/>
                    <a:pt x="17691" y="9929"/>
                    <a:pt x="17531" y="9861"/>
                  </a:cubicBezTo>
                  <a:cubicBezTo>
                    <a:pt x="17531" y="9770"/>
                    <a:pt x="17462" y="9701"/>
                    <a:pt x="17394" y="9656"/>
                  </a:cubicBezTo>
                  <a:cubicBezTo>
                    <a:pt x="17211" y="9519"/>
                    <a:pt x="17394" y="9222"/>
                    <a:pt x="17166" y="9108"/>
                  </a:cubicBezTo>
                  <a:cubicBezTo>
                    <a:pt x="17097" y="8948"/>
                    <a:pt x="16960" y="8857"/>
                    <a:pt x="16846" y="8743"/>
                  </a:cubicBezTo>
                  <a:cubicBezTo>
                    <a:pt x="16504" y="8263"/>
                    <a:pt x="16321" y="7693"/>
                    <a:pt x="15865" y="7305"/>
                  </a:cubicBezTo>
                  <a:cubicBezTo>
                    <a:pt x="14563" y="5615"/>
                    <a:pt x="13103" y="4109"/>
                    <a:pt x="11391" y="2831"/>
                  </a:cubicBezTo>
                  <a:cubicBezTo>
                    <a:pt x="11140" y="2603"/>
                    <a:pt x="10889" y="2397"/>
                    <a:pt x="10638" y="2169"/>
                  </a:cubicBezTo>
                  <a:cubicBezTo>
                    <a:pt x="9839" y="1735"/>
                    <a:pt x="9063" y="1324"/>
                    <a:pt x="8264" y="891"/>
                  </a:cubicBezTo>
                  <a:cubicBezTo>
                    <a:pt x="8172" y="777"/>
                    <a:pt x="7990" y="822"/>
                    <a:pt x="7899" y="708"/>
                  </a:cubicBezTo>
                  <a:cubicBezTo>
                    <a:pt x="7830" y="640"/>
                    <a:pt x="7784" y="571"/>
                    <a:pt x="7693" y="548"/>
                  </a:cubicBezTo>
                  <a:cubicBezTo>
                    <a:pt x="7618" y="445"/>
                    <a:pt x="7519" y="427"/>
                    <a:pt x="7415" y="427"/>
                  </a:cubicBezTo>
                  <a:cubicBezTo>
                    <a:pt x="7359" y="427"/>
                    <a:pt x="7300" y="432"/>
                    <a:pt x="7243" y="432"/>
                  </a:cubicBezTo>
                  <a:cubicBezTo>
                    <a:pt x="7150" y="432"/>
                    <a:pt x="7060" y="418"/>
                    <a:pt x="6985" y="343"/>
                  </a:cubicBezTo>
                  <a:lnTo>
                    <a:pt x="6985" y="320"/>
                  </a:lnTo>
                  <a:cubicBezTo>
                    <a:pt x="6734" y="297"/>
                    <a:pt x="6461" y="229"/>
                    <a:pt x="6187" y="206"/>
                  </a:cubicBezTo>
                  <a:cubicBezTo>
                    <a:pt x="5479" y="160"/>
                    <a:pt x="4771" y="160"/>
                    <a:pt x="4064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" name="Google Shape;1300;p39"/>
            <p:cNvSpPr/>
            <p:nvPr/>
          </p:nvSpPr>
          <p:spPr>
            <a:xfrm rot="-799569">
              <a:off x="884930" y="2285951"/>
              <a:ext cx="592366" cy="717469"/>
            </a:xfrm>
            <a:custGeom>
              <a:avLst/>
              <a:gdLst/>
              <a:ahLst/>
              <a:cxnLst/>
              <a:rect l="l" t="t" r="r" b="b"/>
              <a:pathLst>
                <a:path w="23694" h="28698" extrusionOk="0">
                  <a:moveTo>
                    <a:pt x="19461" y="1"/>
                  </a:moveTo>
                  <a:cubicBezTo>
                    <a:pt x="19057" y="1"/>
                    <a:pt x="18654" y="56"/>
                    <a:pt x="18261" y="242"/>
                  </a:cubicBezTo>
                  <a:cubicBezTo>
                    <a:pt x="17348" y="311"/>
                    <a:pt x="16435" y="356"/>
                    <a:pt x="15522" y="402"/>
                  </a:cubicBezTo>
                  <a:cubicBezTo>
                    <a:pt x="15430" y="425"/>
                    <a:pt x="15339" y="425"/>
                    <a:pt x="15248" y="448"/>
                  </a:cubicBezTo>
                  <a:cubicBezTo>
                    <a:pt x="15088" y="493"/>
                    <a:pt x="14951" y="493"/>
                    <a:pt x="14791" y="585"/>
                  </a:cubicBezTo>
                  <a:cubicBezTo>
                    <a:pt x="14768" y="630"/>
                    <a:pt x="14723" y="630"/>
                    <a:pt x="14677" y="630"/>
                  </a:cubicBezTo>
                  <a:cubicBezTo>
                    <a:pt x="14586" y="653"/>
                    <a:pt x="14517" y="699"/>
                    <a:pt x="14426" y="767"/>
                  </a:cubicBezTo>
                  <a:cubicBezTo>
                    <a:pt x="14380" y="767"/>
                    <a:pt x="14312" y="790"/>
                    <a:pt x="14266" y="813"/>
                  </a:cubicBezTo>
                  <a:cubicBezTo>
                    <a:pt x="14245" y="810"/>
                    <a:pt x="14225" y="808"/>
                    <a:pt x="14206" y="808"/>
                  </a:cubicBezTo>
                  <a:cubicBezTo>
                    <a:pt x="14077" y="808"/>
                    <a:pt x="13977" y="871"/>
                    <a:pt x="13878" y="950"/>
                  </a:cubicBezTo>
                  <a:cubicBezTo>
                    <a:pt x="13862" y="983"/>
                    <a:pt x="13845" y="1004"/>
                    <a:pt x="13810" y="1004"/>
                  </a:cubicBezTo>
                  <a:cubicBezTo>
                    <a:pt x="13798" y="1004"/>
                    <a:pt x="13783" y="1002"/>
                    <a:pt x="13764" y="995"/>
                  </a:cubicBezTo>
                  <a:cubicBezTo>
                    <a:pt x="13513" y="1292"/>
                    <a:pt x="13125" y="1338"/>
                    <a:pt x="12783" y="1520"/>
                  </a:cubicBezTo>
                  <a:cubicBezTo>
                    <a:pt x="12577" y="1680"/>
                    <a:pt x="12372" y="1840"/>
                    <a:pt x="12121" y="1908"/>
                  </a:cubicBezTo>
                  <a:cubicBezTo>
                    <a:pt x="11550" y="2045"/>
                    <a:pt x="11139" y="2365"/>
                    <a:pt x="10774" y="2799"/>
                  </a:cubicBezTo>
                  <a:cubicBezTo>
                    <a:pt x="10181" y="3278"/>
                    <a:pt x="9564" y="3780"/>
                    <a:pt x="8971" y="4259"/>
                  </a:cubicBezTo>
                  <a:cubicBezTo>
                    <a:pt x="8697" y="4351"/>
                    <a:pt x="8583" y="4602"/>
                    <a:pt x="8400" y="4784"/>
                  </a:cubicBezTo>
                  <a:cubicBezTo>
                    <a:pt x="8195" y="4967"/>
                    <a:pt x="8012" y="5150"/>
                    <a:pt x="7807" y="5332"/>
                  </a:cubicBezTo>
                  <a:cubicBezTo>
                    <a:pt x="7693" y="5446"/>
                    <a:pt x="7579" y="5583"/>
                    <a:pt x="7487" y="5720"/>
                  </a:cubicBezTo>
                  <a:cubicBezTo>
                    <a:pt x="7442" y="5766"/>
                    <a:pt x="7396" y="5789"/>
                    <a:pt x="7350" y="5812"/>
                  </a:cubicBezTo>
                  <a:cubicBezTo>
                    <a:pt x="7305" y="5812"/>
                    <a:pt x="7282" y="5834"/>
                    <a:pt x="7259" y="5834"/>
                  </a:cubicBezTo>
                  <a:cubicBezTo>
                    <a:pt x="7213" y="5880"/>
                    <a:pt x="7168" y="5926"/>
                    <a:pt x="7122" y="5949"/>
                  </a:cubicBezTo>
                  <a:cubicBezTo>
                    <a:pt x="7099" y="5994"/>
                    <a:pt x="7076" y="6017"/>
                    <a:pt x="7054" y="6040"/>
                  </a:cubicBezTo>
                  <a:cubicBezTo>
                    <a:pt x="7008" y="6085"/>
                    <a:pt x="6985" y="6131"/>
                    <a:pt x="6962" y="6200"/>
                  </a:cubicBezTo>
                  <a:cubicBezTo>
                    <a:pt x="6962" y="6222"/>
                    <a:pt x="6962" y="6245"/>
                    <a:pt x="6962" y="6291"/>
                  </a:cubicBezTo>
                  <a:cubicBezTo>
                    <a:pt x="6346" y="7067"/>
                    <a:pt x="5730" y="7843"/>
                    <a:pt x="5113" y="8642"/>
                  </a:cubicBezTo>
                  <a:cubicBezTo>
                    <a:pt x="5068" y="8825"/>
                    <a:pt x="4954" y="8961"/>
                    <a:pt x="4771" y="9030"/>
                  </a:cubicBezTo>
                  <a:cubicBezTo>
                    <a:pt x="4748" y="9327"/>
                    <a:pt x="4634" y="9578"/>
                    <a:pt x="4383" y="9715"/>
                  </a:cubicBezTo>
                  <a:cubicBezTo>
                    <a:pt x="4337" y="9783"/>
                    <a:pt x="4269" y="9852"/>
                    <a:pt x="4223" y="9920"/>
                  </a:cubicBezTo>
                  <a:cubicBezTo>
                    <a:pt x="4200" y="9966"/>
                    <a:pt x="4200" y="10034"/>
                    <a:pt x="4178" y="10080"/>
                  </a:cubicBezTo>
                  <a:cubicBezTo>
                    <a:pt x="4109" y="10171"/>
                    <a:pt x="4018" y="10240"/>
                    <a:pt x="3949" y="10331"/>
                  </a:cubicBezTo>
                  <a:cubicBezTo>
                    <a:pt x="3926" y="10445"/>
                    <a:pt x="3949" y="10559"/>
                    <a:pt x="3835" y="10628"/>
                  </a:cubicBezTo>
                  <a:cubicBezTo>
                    <a:pt x="3082" y="12111"/>
                    <a:pt x="2420" y="13641"/>
                    <a:pt x="1781" y="15193"/>
                  </a:cubicBezTo>
                  <a:cubicBezTo>
                    <a:pt x="1621" y="15695"/>
                    <a:pt x="1530" y="16197"/>
                    <a:pt x="1302" y="16676"/>
                  </a:cubicBezTo>
                  <a:cubicBezTo>
                    <a:pt x="1256" y="16927"/>
                    <a:pt x="1256" y="17179"/>
                    <a:pt x="1073" y="17384"/>
                  </a:cubicBezTo>
                  <a:cubicBezTo>
                    <a:pt x="982" y="17818"/>
                    <a:pt x="1005" y="18274"/>
                    <a:pt x="754" y="18662"/>
                  </a:cubicBezTo>
                  <a:cubicBezTo>
                    <a:pt x="822" y="19278"/>
                    <a:pt x="389" y="19826"/>
                    <a:pt x="525" y="20420"/>
                  </a:cubicBezTo>
                  <a:lnTo>
                    <a:pt x="525" y="20443"/>
                  </a:lnTo>
                  <a:cubicBezTo>
                    <a:pt x="320" y="20853"/>
                    <a:pt x="411" y="21310"/>
                    <a:pt x="320" y="21744"/>
                  </a:cubicBezTo>
                  <a:cubicBezTo>
                    <a:pt x="183" y="22269"/>
                    <a:pt x="160" y="22794"/>
                    <a:pt x="183" y="23319"/>
                  </a:cubicBezTo>
                  <a:cubicBezTo>
                    <a:pt x="206" y="23684"/>
                    <a:pt x="252" y="24049"/>
                    <a:pt x="23" y="24346"/>
                  </a:cubicBezTo>
                  <a:cubicBezTo>
                    <a:pt x="46" y="24414"/>
                    <a:pt x="23" y="24460"/>
                    <a:pt x="1" y="24505"/>
                  </a:cubicBezTo>
                  <a:cubicBezTo>
                    <a:pt x="92" y="25418"/>
                    <a:pt x="46" y="26331"/>
                    <a:pt x="23" y="27245"/>
                  </a:cubicBezTo>
                  <a:cubicBezTo>
                    <a:pt x="274" y="28089"/>
                    <a:pt x="274" y="28089"/>
                    <a:pt x="1233" y="28454"/>
                  </a:cubicBezTo>
                  <a:cubicBezTo>
                    <a:pt x="1256" y="28477"/>
                    <a:pt x="1279" y="28500"/>
                    <a:pt x="1302" y="28500"/>
                  </a:cubicBezTo>
                  <a:cubicBezTo>
                    <a:pt x="1443" y="28653"/>
                    <a:pt x="1603" y="28697"/>
                    <a:pt x="1769" y="28697"/>
                  </a:cubicBezTo>
                  <a:cubicBezTo>
                    <a:pt x="1923" y="28697"/>
                    <a:pt x="2083" y="28659"/>
                    <a:pt x="2237" y="28637"/>
                  </a:cubicBezTo>
                  <a:cubicBezTo>
                    <a:pt x="2550" y="28605"/>
                    <a:pt x="2862" y="28582"/>
                    <a:pt x="3174" y="28582"/>
                  </a:cubicBezTo>
                  <a:cubicBezTo>
                    <a:pt x="3524" y="28582"/>
                    <a:pt x="3874" y="28610"/>
                    <a:pt x="4223" y="28682"/>
                  </a:cubicBezTo>
                  <a:cubicBezTo>
                    <a:pt x="4280" y="28692"/>
                    <a:pt x="4341" y="28697"/>
                    <a:pt x="4402" y="28697"/>
                  </a:cubicBezTo>
                  <a:cubicBezTo>
                    <a:pt x="4489" y="28697"/>
                    <a:pt x="4577" y="28686"/>
                    <a:pt x="4657" y="28660"/>
                  </a:cubicBezTo>
                  <a:cubicBezTo>
                    <a:pt x="5353" y="28614"/>
                    <a:pt x="6049" y="28603"/>
                    <a:pt x="6745" y="28603"/>
                  </a:cubicBezTo>
                  <a:cubicBezTo>
                    <a:pt x="7442" y="28603"/>
                    <a:pt x="8138" y="28614"/>
                    <a:pt x="8834" y="28614"/>
                  </a:cubicBezTo>
                  <a:cubicBezTo>
                    <a:pt x="9211" y="28603"/>
                    <a:pt x="9587" y="28597"/>
                    <a:pt x="9964" y="28597"/>
                  </a:cubicBezTo>
                  <a:cubicBezTo>
                    <a:pt x="10340" y="28597"/>
                    <a:pt x="10717" y="28603"/>
                    <a:pt x="11094" y="28614"/>
                  </a:cubicBezTo>
                  <a:lnTo>
                    <a:pt x="11413" y="28614"/>
                  </a:lnTo>
                  <a:cubicBezTo>
                    <a:pt x="12524" y="28614"/>
                    <a:pt x="13635" y="28634"/>
                    <a:pt x="14739" y="28634"/>
                  </a:cubicBezTo>
                  <a:cubicBezTo>
                    <a:pt x="15291" y="28634"/>
                    <a:pt x="15841" y="28629"/>
                    <a:pt x="16389" y="28614"/>
                  </a:cubicBezTo>
                  <a:cubicBezTo>
                    <a:pt x="16823" y="28591"/>
                    <a:pt x="17279" y="28614"/>
                    <a:pt x="17553" y="28249"/>
                  </a:cubicBezTo>
                  <a:cubicBezTo>
                    <a:pt x="17690" y="28363"/>
                    <a:pt x="17827" y="28454"/>
                    <a:pt x="17987" y="28523"/>
                  </a:cubicBezTo>
                  <a:cubicBezTo>
                    <a:pt x="18305" y="28544"/>
                    <a:pt x="18637" y="28624"/>
                    <a:pt x="18950" y="28624"/>
                  </a:cubicBezTo>
                  <a:cubicBezTo>
                    <a:pt x="19312" y="28624"/>
                    <a:pt x="19647" y="28517"/>
                    <a:pt x="19904" y="28089"/>
                  </a:cubicBezTo>
                  <a:cubicBezTo>
                    <a:pt x="20018" y="27678"/>
                    <a:pt x="19927" y="27245"/>
                    <a:pt x="20087" y="26856"/>
                  </a:cubicBezTo>
                  <a:cubicBezTo>
                    <a:pt x="20224" y="25921"/>
                    <a:pt x="20361" y="24962"/>
                    <a:pt x="20520" y="24026"/>
                  </a:cubicBezTo>
                  <a:cubicBezTo>
                    <a:pt x="20520" y="23935"/>
                    <a:pt x="20520" y="23821"/>
                    <a:pt x="20520" y="23729"/>
                  </a:cubicBezTo>
                  <a:cubicBezTo>
                    <a:pt x="20726" y="21584"/>
                    <a:pt x="21137" y="19484"/>
                    <a:pt x="21365" y="17338"/>
                  </a:cubicBezTo>
                  <a:cubicBezTo>
                    <a:pt x="21388" y="17201"/>
                    <a:pt x="21411" y="17064"/>
                    <a:pt x="21411" y="16927"/>
                  </a:cubicBezTo>
                  <a:cubicBezTo>
                    <a:pt x="21411" y="16631"/>
                    <a:pt x="21388" y="16311"/>
                    <a:pt x="21502" y="16014"/>
                  </a:cubicBezTo>
                  <a:cubicBezTo>
                    <a:pt x="21525" y="15923"/>
                    <a:pt x="21548" y="15855"/>
                    <a:pt x="21548" y="15763"/>
                  </a:cubicBezTo>
                  <a:cubicBezTo>
                    <a:pt x="21593" y="15444"/>
                    <a:pt x="21662" y="15124"/>
                    <a:pt x="21753" y="14828"/>
                  </a:cubicBezTo>
                  <a:cubicBezTo>
                    <a:pt x="21822" y="13778"/>
                    <a:pt x="21890" y="12728"/>
                    <a:pt x="22095" y="11701"/>
                  </a:cubicBezTo>
                  <a:cubicBezTo>
                    <a:pt x="22369" y="10514"/>
                    <a:pt x="22346" y="9281"/>
                    <a:pt x="22643" y="8094"/>
                  </a:cubicBezTo>
                  <a:cubicBezTo>
                    <a:pt x="22780" y="7090"/>
                    <a:pt x="22871" y="6108"/>
                    <a:pt x="23031" y="5127"/>
                  </a:cubicBezTo>
                  <a:cubicBezTo>
                    <a:pt x="23100" y="4556"/>
                    <a:pt x="23123" y="3986"/>
                    <a:pt x="23260" y="3415"/>
                  </a:cubicBezTo>
                  <a:cubicBezTo>
                    <a:pt x="23374" y="2411"/>
                    <a:pt x="23693" y="1383"/>
                    <a:pt x="23465" y="334"/>
                  </a:cubicBezTo>
                  <a:cubicBezTo>
                    <a:pt x="23396" y="174"/>
                    <a:pt x="23282" y="105"/>
                    <a:pt x="23123" y="82"/>
                  </a:cubicBezTo>
                  <a:lnTo>
                    <a:pt x="23077" y="82"/>
                  </a:lnTo>
                  <a:cubicBezTo>
                    <a:pt x="22766" y="131"/>
                    <a:pt x="22459" y="147"/>
                    <a:pt x="22153" y="147"/>
                  </a:cubicBezTo>
                  <a:cubicBezTo>
                    <a:pt x="21740" y="147"/>
                    <a:pt x="21328" y="118"/>
                    <a:pt x="20908" y="105"/>
                  </a:cubicBezTo>
                  <a:cubicBezTo>
                    <a:pt x="20435" y="80"/>
                    <a:pt x="19947" y="1"/>
                    <a:pt x="19461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" name="Google Shape;1301;p39"/>
            <p:cNvSpPr/>
            <p:nvPr/>
          </p:nvSpPr>
          <p:spPr>
            <a:xfrm rot="-799569">
              <a:off x="1934591" y="3364709"/>
              <a:ext cx="4575" cy="4575"/>
            </a:xfrm>
            <a:custGeom>
              <a:avLst/>
              <a:gdLst/>
              <a:ahLst/>
              <a:cxnLst/>
              <a:rect l="l" t="t" r="r" b="b"/>
              <a:pathLst>
                <a:path w="183" h="183" extrusionOk="0">
                  <a:moveTo>
                    <a:pt x="0" y="183"/>
                  </a:moveTo>
                  <a:cubicBezTo>
                    <a:pt x="69" y="114"/>
                    <a:pt x="115" y="69"/>
                    <a:pt x="183" y="0"/>
                  </a:cubicBezTo>
                  <a:cubicBezTo>
                    <a:pt x="115" y="69"/>
                    <a:pt x="69" y="114"/>
                    <a:pt x="0" y="183"/>
                  </a:cubicBezTo>
                  <a:close/>
                </a:path>
              </a:pathLst>
            </a:custGeom>
            <a:solidFill>
              <a:srgbClr val="EBA6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" name="Google Shape;1302;p39"/>
            <p:cNvSpPr/>
            <p:nvPr/>
          </p:nvSpPr>
          <p:spPr>
            <a:xfrm rot="-799569">
              <a:off x="1513343" y="3469466"/>
              <a:ext cx="1725" cy="1750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0" y="1"/>
                  </a:moveTo>
                  <a:lnTo>
                    <a:pt x="46" y="69"/>
                  </a:lnTo>
                  <a:lnTo>
                    <a:pt x="69" y="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" name="Google Shape;1303;p39"/>
            <p:cNvSpPr/>
            <p:nvPr/>
          </p:nvSpPr>
          <p:spPr>
            <a:xfrm rot="-799569">
              <a:off x="1497514" y="3462090"/>
              <a:ext cx="1725" cy="1725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69"/>
                  </a:lnTo>
                  <a:lnTo>
                    <a:pt x="69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" name="Google Shape;1304;p39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" name="Google Shape;1305;p39"/>
            <p:cNvSpPr/>
            <p:nvPr/>
          </p:nvSpPr>
          <p:spPr>
            <a:xfrm rot="-799569">
              <a:off x="1480759" y="4397721"/>
              <a:ext cx="8525" cy="8050"/>
            </a:xfrm>
            <a:custGeom>
              <a:avLst/>
              <a:gdLst/>
              <a:ahLst/>
              <a:cxnLst/>
              <a:rect l="l" t="t" r="r" b="b"/>
              <a:pathLst>
                <a:path w="341" h="322" extrusionOk="0">
                  <a:moveTo>
                    <a:pt x="154" y="1"/>
                  </a:moveTo>
                  <a:cubicBezTo>
                    <a:pt x="1" y="1"/>
                    <a:pt x="23" y="192"/>
                    <a:pt x="44" y="322"/>
                  </a:cubicBezTo>
                  <a:cubicBezTo>
                    <a:pt x="90" y="299"/>
                    <a:pt x="136" y="276"/>
                    <a:pt x="181" y="276"/>
                  </a:cubicBezTo>
                  <a:cubicBezTo>
                    <a:pt x="204" y="185"/>
                    <a:pt x="341" y="25"/>
                    <a:pt x="181" y="2"/>
                  </a:cubicBezTo>
                  <a:cubicBezTo>
                    <a:pt x="172" y="1"/>
                    <a:pt x="163" y="1"/>
                    <a:pt x="1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" name="Google Shape;1306;p39"/>
            <p:cNvSpPr/>
            <p:nvPr/>
          </p:nvSpPr>
          <p:spPr>
            <a:xfrm rot="-799569">
              <a:off x="2022586" y="3000794"/>
              <a:ext cx="5175" cy="972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69" y="1"/>
                  </a:moveTo>
                  <a:cubicBezTo>
                    <a:pt x="46" y="69"/>
                    <a:pt x="23" y="138"/>
                    <a:pt x="1" y="229"/>
                  </a:cubicBezTo>
                  <a:cubicBezTo>
                    <a:pt x="1" y="274"/>
                    <a:pt x="1" y="343"/>
                    <a:pt x="1" y="389"/>
                  </a:cubicBezTo>
                  <a:cubicBezTo>
                    <a:pt x="46" y="343"/>
                    <a:pt x="92" y="320"/>
                    <a:pt x="115" y="274"/>
                  </a:cubicBezTo>
                  <a:cubicBezTo>
                    <a:pt x="160" y="183"/>
                    <a:pt x="206" y="69"/>
                    <a:pt x="69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" name="Google Shape;1307;p39"/>
            <p:cNvSpPr/>
            <p:nvPr/>
          </p:nvSpPr>
          <p:spPr>
            <a:xfrm rot="-799569">
              <a:off x="2023774" y="30109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" name="Google Shape;1308;p39"/>
            <p:cNvSpPr/>
            <p:nvPr/>
          </p:nvSpPr>
          <p:spPr>
            <a:xfrm rot="-799569">
              <a:off x="2072729" y="2959763"/>
              <a:ext cx="24001" cy="7950"/>
            </a:xfrm>
            <a:custGeom>
              <a:avLst/>
              <a:gdLst/>
              <a:ahLst/>
              <a:cxnLst/>
              <a:rect l="l" t="t" r="r" b="b"/>
              <a:pathLst>
                <a:path w="960" h="318" extrusionOk="0">
                  <a:moveTo>
                    <a:pt x="514" y="0"/>
                  </a:moveTo>
                  <a:cubicBezTo>
                    <a:pt x="349" y="0"/>
                    <a:pt x="175" y="87"/>
                    <a:pt x="1" y="180"/>
                  </a:cubicBezTo>
                  <a:cubicBezTo>
                    <a:pt x="149" y="294"/>
                    <a:pt x="309" y="317"/>
                    <a:pt x="472" y="317"/>
                  </a:cubicBezTo>
                  <a:cubicBezTo>
                    <a:pt x="580" y="317"/>
                    <a:pt x="690" y="307"/>
                    <a:pt x="798" y="307"/>
                  </a:cubicBezTo>
                  <a:cubicBezTo>
                    <a:pt x="852" y="307"/>
                    <a:pt x="906" y="310"/>
                    <a:pt x="960" y="317"/>
                  </a:cubicBezTo>
                  <a:cubicBezTo>
                    <a:pt x="825" y="82"/>
                    <a:pt x="674" y="0"/>
                    <a:pt x="514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" name="Google Shape;1309;p39"/>
            <p:cNvSpPr/>
            <p:nvPr/>
          </p:nvSpPr>
          <p:spPr>
            <a:xfrm rot="-799569">
              <a:off x="2025876" y="2977668"/>
              <a:ext cx="5175" cy="4575"/>
            </a:xfrm>
            <a:custGeom>
              <a:avLst/>
              <a:gdLst/>
              <a:ahLst/>
              <a:cxnLst/>
              <a:rect l="l" t="t" r="r" b="b"/>
              <a:pathLst>
                <a:path w="207" h="183" extrusionOk="0">
                  <a:moveTo>
                    <a:pt x="206" y="0"/>
                  </a:moveTo>
                  <a:cubicBezTo>
                    <a:pt x="92" y="23"/>
                    <a:pt x="24" y="92"/>
                    <a:pt x="1" y="183"/>
                  </a:cubicBezTo>
                  <a:lnTo>
                    <a:pt x="206" y="0"/>
                  </a:ln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" name="Google Shape;1310;p39"/>
            <p:cNvSpPr/>
            <p:nvPr/>
          </p:nvSpPr>
          <p:spPr>
            <a:xfrm rot="-799569">
              <a:off x="963518" y="3229232"/>
              <a:ext cx="5725" cy="3575"/>
            </a:xfrm>
            <a:custGeom>
              <a:avLst/>
              <a:gdLst/>
              <a:ahLst/>
              <a:cxnLst/>
              <a:rect l="l" t="t" r="r" b="b"/>
              <a:pathLst>
                <a:path w="229" h="143" extrusionOk="0">
                  <a:moveTo>
                    <a:pt x="0" y="0"/>
                  </a:moveTo>
                  <a:cubicBezTo>
                    <a:pt x="19" y="95"/>
                    <a:pt x="86" y="143"/>
                    <a:pt x="173" y="143"/>
                  </a:cubicBezTo>
                  <a:cubicBezTo>
                    <a:pt x="191" y="143"/>
                    <a:pt x="209" y="141"/>
                    <a:pt x="228" y="137"/>
                  </a:cubicBezTo>
                  <a:cubicBezTo>
                    <a:pt x="183" y="46"/>
                    <a:pt x="114" y="0"/>
                    <a:pt x="0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" name="Google Shape;1311;p39"/>
            <p:cNvSpPr/>
            <p:nvPr/>
          </p:nvSpPr>
          <p:spPr>
            <a:xfrm rot="-799569">
              <a:off x="1200219" y="3065781"/>
              <a:ext cx="975826" cy="1294835"/>
            </a:xfrm>
            <a:custGeom>
              <a:avLst/>
              <a:gdLst/>
              <a:ahLst/>
              <a:cxnLst/>
              <a:rect l="l" t="t" r="r" b="b"/>
              <a:pathLst>
                <a:path w="39032" h="51792" extrusionOk="0">
                  <a:moveTo>
                    <a:pt x="25131" y="1316"/>
                  </a:moveTo>
                  <a:cubicBezTo>
                    <a:pt x="25177" y="1339"/>
                    <a:pt x="25223" y="1385"/>
                    <a:pt x="25268" y="1408"/>
                  </a:cubicBezTo>
                  <a:cubicBezTo>
                    <a:pt x="25177" y="1453"/>
                    <a:pt x="25108" y="1499"/>
                    <a:pt x="25040" y="1522"/>
                  </a:cubicBezTo>
                  <a:cubicBezTo>
                    <a:pt x="25108" y="1453"/>
                    <a:pt x="25131" y="1385"/>
                    <a:pt x="25131" y="1316"/>
                  </a:cubicBezTo>
                  <a:close/>
                  <a:moveTo>
                    <a:pt x="26364" y="4147"/>
                  </a:moveTo>
                  <a:cubicBezTo>
                    <a:pt x="26364" y="4169"/>
                    <a:pt x="26387" y="4169"/>
                    <a:pt x="26387" y="4169"/>
                  </a:cubicBezTo>
                  <a:lnTo>
                    <a:pt x="26364" y="4169"/>
                  </a:lnTo>
                  <a:cubicBezTo>
                    <a:pt x="26364" y="4169"/>
                    <a:pt x="26364" y="4169"/>
                    <a:pt x="26364" y="4147"/>
                  </a:cubicBezTo>
                  <a:close/>
                  <a:moveTo>
                    <a:pt x="31089" y="4443"/>
                  </a:moveTo>
                  <a:lnTo>
                    <a:pt x="31089" y="4443"/>
                  </a:lnTo>
                  <a:cubicBezTo>
                    <a:pt x="31134" y="4512"/>
                    <a:pt x="31180" y="4580"/>
                    <a:pt x="31248" y="4649"/>
                  </a:cubicBezTo>
                  <a:cubicBezTo>
                    <a:pt x="31134" y="4626"/>
                    <a:pt x="31066" y="4535"/>
                    <a:pt x="31089" y="4443"/>
                  </a:cubicBezTo>
                  <a:close/>
                  <a:moveTo>
                    <a:pt x="33006" y="13185"/>
                  </a:moveTo>
                  <a:cubicBezTo>
                    <a:pt x="33074" y="13185"/>
                    <a:pt x="33120" y="13208"/>
                    <a:pt x="33189" y="13231"/>
                  </a:cubicBezTo>
                  <a:cubicBezTo>
                    <a:pt x="33097" y="13231"/>
                    <a:pt x="33052" y="13208"/>
                    <a:pt x="33006" y="13185"/>
                  </a:cubicBezTo>
                  <a:close/>
                  <a:moveTo>
                    <a:pt x="30860" y="8940"/>
                  </a:moveTo>
                  <a:cubicBezTo>
                    <a:pt x="31203" y="9488"/>
                    <a:pt x="31134" y="9876"/>
                    <a:pt x="31111" y="10264"/>
                  </a:cubicBezTo>
                  <a:cubicBezTo>
                    <a:pt x="31089" y="10622"/>
                    <a:pt x="30891" y="10959"/>
                    <a:pt x="31164" y="11295"/>
                  </a:cubicBezTo>
                  <a:lnTo>
                    <a:pt x="31164" y="11295"/>
                  </a:lnTo>
                  <a:cubicBezTo>
                    <a:pt x="30588" y="11460"/>
                    <a:pt x="30676" y="12002"/>
                    <a:pt x="30495" y="12386"/>
                  </a:cubicBezTo>
                  <a:cubicBezTo>
                    <a:pt x="30169" y="13152"/>
                    <a:pt x="29762" y="13522"/>
                    <a:pt x="29174" y="13522"/>
                  </a:cubicBezTo>
                  <a:cubicBezTo>
                    <a:pt x="28938" y="13522"/>
                    <a:pt x="28673" y="13463"/>
                    <a:pt x="28372" y="13345"/>
                  </a:cubicBezTo>
                  <a:cubicBezTo>
                    <a:pt x="28327" y="13322"/>
                    <a:pt x="28281" y="13322"/>
                    <a:pt x="28258" y="13299"/>
                  </a:cubicBezTo>
                  <a:cubicBezTo>
                    <a:pt x="28167" y="12820"/>
                    <a:pt x="27916" y="12386"/>
                    <a:pt x="27779" y="11907"/>
                  </a:cubicBezTo>
                  <a:cubicBezTo>
                    <a:pt x="27505" y="11040"/>
                    <a:pt x="27551" y="10172"/>
                    <a:pt x="27688" y="9282"/>
                  </a:cubicBezTo>
                  <a:lnTo>
                    <a:pt x="27688" y="9282"/>
                  </a:lnTo>
                  <a:cubicBezTo>
                    <a:pt x="27984" y="9328"/>
                    <a:pt x="28076" y="9510"/>
                    <a:pt x="28190" y="9625"/>
                  </a:cubicBezTo>
                  <a:cubicBezTo>
                    <a:pt x="28190" y="9647"/>
                    <a:pt x="28190" y="9647"/>
                    <a:pt x="28190" y="9670"/>
                  </a:cubicBezTo>
                  <a:cubicBezTo>
                    <a:pt x="27870" y="9990"/>
                    <a:pt x="28007" y="10309"/>
                    <a:pt x="28121" y="10652"/>
                  </a:cubicBezTo>
                  <a:cubicBezTo>
                    <a:pt x="28281" y="11245"/>
                    <a:pt x="28235" y="11884"/>
                    <a:pt x="28464" y="12455"/>
                  </a:cubicBezTo>
                  <a:cubicBezTo>
                    <a:pt x="28509" y="12546"/>
                    <a:pt x="28532" y="12615"/>
                    <a:pt x="28601" y="12683"/>
                  </a:cubicBezTo>
                  <a:cubicBezTo>
                    <a:pt x="28715" y="12820"/>
                    <a:pt x="28875" y="12911"/>
                    <a:pt x="29057" y="12911"/>
                  </a:cubicBezTo>
                  <a:cubicBezTo>
                    <a:pt x="29148" y="12911"/>
                    <a:pt x="29240" y="12866"/>
                    <a:pt x="29308" y="12843"/>
                  </a:cubicBezTo>
                  <a:cubicBezTo>
                    <a:pt x="29400" y="12775"/>
                    <a:pt x="29468" y="12729"/>
                    <a:pt x="29537" y="12660"/>
                  </a:cubicBezTo>
                  <a:cubicBezTo>
                    <a:pt x="29559" y="12638"/>
                    <a:pt x="29582" y="12615"/>
                    <a:pt x="29628" y="12569"/>
                  </a:cubicBezTo>
                  <a:cubicBezTo>
                    <a:pt x="29673" y="12523"/>
                    <a:pt x="29742" y="12455"/>
                    <a:pt x="29788" y="12386"/>
                  </a:cubicBezTo>
                  <a:cubicBezTo>
                    <a:pt x="30495" y="11428"/>
                    <a:pt x="30541" y="10218"/>
                    <a:pt x="30860" y="8940"/>
                  </a:cubicBezTo>
                  <a:close/>
                  <a:moveTo>
                    <a:pt x="6551" y="8963"/>
                  </a:moveTo>
                  <a:cubicBezTo>
                    <a:pt x="6780" y="9100"/>
                    <a:pt x="7076" y="9122"/>
                    <a:pt x="7259" y="9328"/>
                  </a:cubicBezTo>
                  <a:cubicBezTo>
                    <a:pt x="7350" y="9442"/>
                    <a:pt x="7373" y="9556"/>
                    <a:pt x="7373" y="9693"/>
                  </a:cubicBezTo>
                  <a:cubicBezTo>
                    <a:pt x="7373" y="9762"/>
                    <a:pt x="7373" y="9830"/>
                    <a:pt x="7373" y="9899"/>
                  </a:cubicBezTo>
                  <a:cubicBezTo>
                    <a:pt x="7373" y="9921"/>
                    <a:pt x="7373" y="9944"/>
                    <a:pt x="7373" y="9967"/>
                  </a:cubicBezTo>
                  <a:cubicBezTo>
                    <a:pt x="7327" y="10035"/>
                    <a:pt x="7350" y="10104"/>
                    <a:pt x="7373" y="10150"/>
                  </a:cubicBezTo>
                  <a:cubicBezTo>
                    <a:pt x="7373" y="10218"/>
                    <a:pt x="7373" y="10287"/>
                    <a:pt x="7373" y="10355"/>
                  </a:cubicBezTo>
                  <a:cubicBezTo>
                    <a:pt x="7373" y="10424"/>
                    <a:pt x="7373" y="10515"/>
                    <a:pt x="7396" y="10583"/>
                  </a:cubicBezTo>
                  <a:cubicBezTo>
                    <a:pt x="7396" y="10583"/>
                    <a:pt x="7419" y="10606"/>
                    <a:pt x="7419" y="10606"/>
                  </a:cubicBezTo>
                  <a:cubicBezTo>
                    <a:pt x="7305" y="11245"/>
                    <a:pt x="7533" y="11839"/>
                    <a:pt x="7670" y="12455"/>
                  </a:cubicBezTo>
                  <a:cubicBezTo>
                    <a:pt x="7716" y="12660"/>
                    <a:pt x="7830" y="12934"/>
                    <a:pt x="8104" y="12980"/>
                  </a:cubicBezTo>
                  <a:cubicBezTo>
                    <a:pt x="8128" y="12984"/>
                    <a:pt x="8150" y="12986"/>
                    <a:pt x="8172" y="12986"/>
                  </a:cubicBezTo>
                  <a:cubicBezTo>
                    <a:pt x="8401" y="12986"/>
                    <a:pt x="8526" y="12779"/>
                    <a:pt x="8651" y="12592"/>
                  </a:cubicBezTo>
                  <a:cubicBezTo>
                    <a:pt x="9039" y="11998"/>
                    <a:pt x="9336" y="11359"/>
                    <a:pt x="9427" y="10652"/>
                  </a:cubicBezTo>
                  <a:cubicBezTo>
                    <a:pt x="9519" y="10538"/>
                    <a:pt x="9587" y="10401"/>
                    <a:pt x="9656" y="10264"/>
                  </a:cubicBezTo>
                  <a:cubicBezTo>
                    <a:pt x="9838" y="9990"/>
                    <a:pt x="9838" y="9670"/>
                    <a:pt x="9907" y="9351"/>
                  </a:cubicBezTo>
                  <a:cubicBezTo>
                    <a:pt x="9936" y="9163"/>
                    <a:pt x="10010" y="9057"/>
                    <a:pt x="10131" y="9057"/>
                  </a:cubicBezTo>
                  <a:cubicBezTo>
                    <a:pt x="10200" y="9057"/>
                    <a:pt x="10286" y="9093"/>
                    <a:pt x="10386" y="9168"/>
                  </a:cubicBezTo>
                  <a:cubicBezTo>
                    <a:pt x="10500" y="9237"/>
                    <a:pt x="10546" y="9374"/>
                    <a:pt x="10592" y="9510"/>
                  </a:cubicBezTo>
                  <a:cubicBezTo>
                    <a:pt x="10569" y="9853"/>
                    <a:pt x="10477" y="10195"/>
                    <a:pt x="10546" y="10560"/>
                  </a:cubicBezTo>
                  <a:cubicBezTo>
                    <a:pt x="10569" y="10629"/>
                    <a:pt x="10614" y="10697"/>
                    <a:pt x="10660" y="10766"/>
                  </a:cubicBezTo>
                  <a:cubicBezTo>
                    <a:pt x="10569" y="10720"/>
                    <a:pt x="10477" y="10675"/>
                    <a:pt x="10409" y="10606"/>
                  </a:cubicBezTo>
                  <a:cubicBezTo>
                    <a:pt x="10089" y="11177"/>
                    <a:pt x="9633" y="11702"/>
                    <a:pt x="10021" y="12432"/>
                  </a:cubicBezTo>
                  <a:cubicBezTo>
                    <a:pt x="9975" y="12432"/>
                    <a:pt x="9930" y="12409"/>
                    <a:pt x="9861" y="12409"/>
                  </a:cubicBezTo>
                  <a:cubicBezTo>
                    <a:pt x="9678" y="12501"/>
                    <a:pt x="9564" y="12683"/>
                    <a:pt x="9450" y="12866"/>
                  </a:cubicBezTo>
                  <a:cubicBezTo>
                    <a:pt x="9056" y="13340"/>
                    <a:pt x="8667" y="13574"/>
                    <a:pt x="8308" y="13574"/>
                  </a:cubicBezTo>
                  <a:cubicBezTo>
                    <a:pt x="7855" y="13574"/>
                    <a:pt x="7450" y="13203"/>
                    <a:pt x="7145" y="12478"/>
                  </a:cubicBezTo>
                  <a:cubicBezTo>
                    <a:pt x="6825" y="11702"/>
                    <a:pt x="6780" y="10903"/>
                    <a:pt x="6780" y="10081"/>
                  </a:cubicBezTo>
                  <a:cubicBezTo>
                    <a:pt x="6780" y="9716"/>
                    <a:pt x="6894" y="9282"/>
                    <a:pt x="6551" y="8986"/>
                  </a:cubicBezTo>
                  <a:cubicBezTo>
                    <a:pt x="6551" y="8963"/>
                    <a:pt x="6551" y="8963"/>
                    <a:pt x="6551" y="8963"/>
                  </a:cubicBezTo>
                  <a:close/>
                  <a:moveTo>
                    <a:pt x="1439" y="13893"/>
                  </a:moveTo>
                  <a:lnTo>
                    <a:pt x="1439" y="13893"/>
                  </a:lnTo>
                  <a:cubicBezTo>
                    <a:pt x="1507" y="13939"/>
                    <a:pt x="1553" y="13984"/>
                    <a:pt x="1576" y="14053"/>
                  </a:cubicBezTo>
                  <a:cubicBezTo>
                    <a:pt x="1530" y="14007"/>
                    <a:pt x="1484" y="13961"/>
                    <a:pt x="1439" y="13893"/>
                  </a:cubicBezTo>
                  <a:close/>
                  <a:moveTo>
                    <a:pt x="17003" y="8820"/>
                  </a:moveTo>
                  <a:cubicBezTo>
                    <a:pt x="17222" y="8820"/>
                    <a:pt x="17281" y="9032"/>
                    <a:pt x="17302" y="9282"/>
                  </a:cubicBezTo>
                  <a:cubicBezTo>
                    <a:pt x="17371" y="10058"/>
                    <a:pt x="17416" y="10834"/>
                    <a:pt x="17462" y="11633"/>
                  </a:cubicBezTo>
                  <a:cubicBezTo>
                    <a:pt x="17530" y="12501"/>
                    <a:pt x="17759" y="13299"/>
                    <a:pt x="18306" y="13984"/>
                  </a:cubicBezTo>
                  <a:cubicBezTo>
                    <a:pt x="18557" y="14313"/>
                    <a:pt x="18670" y="14445"/>
                    <a:pt x="18870" y="14445"/>
                  </a:cubicBezTo>
                  <a:cubicBezTo>
                    <a:pt x="19017" y="14445"/>
                    <a:pt x="19211" y="14374"/>
                    <a:pt x="19539" y="14258"/>
                  </a:cubicBezTo>
                  <a:cubicBezTo>
                    <a:pt x="19676" y="14144"/>
                    <a:pt x="19836" y="14030"/>
                    <a:pt x="19859" y="13824"/>
                  </a:cubicBezTo>
                  <a:cubicBezTo>
                    <a:pt x="19836" y="13779"/>
                    <a:pt x="19859" y="13733"/>
                    <a:pt x="19881" y="13710"/>
                  </a:cubicBezTo>
                  <a:cubicBezTo>
                    <a:pt x="19950" y="13642"/>
                    <a:pt x="20018" y="13596"/>
                    <a:pt x="20018" y="13505"/>
                  </a:cubicBezTo>
                  <a:cubicBezTo>
                    <a:pt x="20247" y="13391"/>
                    <a:pt x="20087" y="13117"/>
                    <a:pt x="20247" y="12980"/>
                  </a:cubicBezTo>
                  <a:cubicBezTo>
                    <a:pt x="20475" y="12569"/>
                    <a:pt x="20543" y="12135"/>
                    <a:pt x="20589" y="11679"/>
                  </a:cubicBezTo>
                  <a:lnTo>
                    <a:pt x="20566" y="11679"/>
                  </a:lnTo>
                  <a:cubicBezTo>
                    <a:pt x="20863" y="11428"/>
                    <a:pt x="20703" y="11085"/>
                    <a:pt x="20772" y="10766"/>
                  </a:cubicBezTo>
                  <a:cubicBezTo>
                    <a:pt x="20772" y="10287"/>
                    <a:pt x="20794" y="9807"/>
                    <a:pt x="20817" y="9328"/>
                  </a:cubicBezTo>
                  <a:cubicBezTo>
                    <a:pt x="20840" y="9305"/>
                    <a:pt x="20863" y="9282"/>
                    <a:pt x="20886" y="9237"/>
                  </a:cubicBezTo>
                  <a:cubicBezTo>
                    <a:pt x="21068" y="9008"/>
                    <a:pt x="21388" y="9145"/>
                    <a:pt x="21616" y="9008"/>
                  </a:cubicBezTo>
                  <a:lnTo>
                    <a:pt x="21616" y="9008"/>
                  </a:lnTo>
                  <a:cubicBezTo>
                    <a:pt x="21548" y="9100"/>
                    <a:pt x="21502" y="9214"/>
                    <a:pt x="21502" y="9305"/>
                  </a:cubicBezTo>
                  <a:cubicBezTo>
                    <a:pt x="21479" y="9419"/>
                    <a:pt x="21456" y="9510"/>
                    <a:pt x="21456" y="9602"/>
                  </a:cubicBezTo>
                  <a:cubicBezTo>
                    <a:pt x="21525" y="10652"/>
                    <a:pt x="21297" y="11679"/>
                    <a:pt x="21023" y="12683"/>
                  </a:cubicBezTo>
                  <a:cubicBezTo>
                    <a:pt x="20772" y="13482"/>
                    <a:pt x="20657" y="14372"/>
                    <a:pt x="19790" y="14829"/>
                  </a:cubicBezTo>
                  <a:cubicBezTo>
                    <a:pt x="19560" y="14972"/>
                    <a:pt x="19343" y="15035"/>
                    <a:pt x="19140" y="15035"/>
                  </a:cubicBezTo>
                  <a:cubicBezTo>
                    <a:pt x="18758" y="15035"/>
                    <a:pt x="18422" y="14814"/>
                    <a:pt x="18124" y="14486"/>
                  </a:cubicBezTo>
                  <a:cubicBezTo>
                    <a:pt x="17713" y="14053"/>
                    <a:pt x="17485" y="13551"/>
                    <a:pt x="17302" y="13003"/>
                  </a:cubicBezTo>
                  <a:cubicBezTo>
                    <a:pt x="17188" y="12706"/>
                    <a:pt x="17211" y="12318"/>
                    <a:pt x="16823" y="12204"/>
                  </a:cubicBezTo>
                  <a:lnTo>
                    <a:pt x="16800" y="12204"/>
                  </a:lnTo>
                  <a:cubicBezTo>
                    <a:pt x="17279" y="11108"/>
                    <a:pt x="16914" y="9967"/>
                    <a:pt x="16960" y="8871"/>
                  </a:cubicBezTo>
                  <a:cubicBezTo>
                    <a:pt x="16937" y="8849"/>
                    <a:pt x="16937" y="8849"/>
                    <a:pt x="16937" y="8826"/>
                  </a:cubicBezTo>
                  <a:cubicBezTo>
                    <a:pt x="16961" y="8822"/>
                    <a:pt x="16983" y="8820"/>
                    <a:pt x="17003" y="8820"/>
                  </a:cubicBezTo>
                  <a:close/>
                  <a:moveTo>
                    <a:pt x="25748" y="17026"/>
                  </a:moveTo>
                  <a:cubicBezTo>
                    <a:pt x="25776" y="17026"/>
                    <a:pt x="25805" y="17031"/>
                    <a:pt x="25839" y="17043"/>
                  </a:cubicBezTo>
                  <a:cubicBezTo>
                    <a:pt x="25770" y="17043"/>
                    <a:pt x="25725" y="17066"/>
                    <a:pt x="25656" y="17088"/>
                  </a:cubicBezTo>
                  <a:cubicBezTo>
                    <a:pt x="25656" y="17066"/>
                    <a:pt x="25656" y="17066"/>
                    <a:pt x="25656" y="17043"/>
                  </a:cubicBezTo>
                  <a:cubicBezTo>
                    <a:pt x="25690" y="17031"/>
                    <a:pt x="25719" y="17026"/>
                    <a:pt x="25748" y="17026"/>
                  </a:cubicBezTo>
                  <a:close/>
                  <a:moveTo>
                    <a:pt x="15408" y="19303"/>
                  </a:moveTo>
                  <a:cubicBezTo>
                    <a:pt x="15408" y="19325"/>
                    <a:pt x="15408" y="19325"/>
                    <a:pt x="15385" y="19348"/>
                  </a:cubicBezTo>
                  <a:cubicBezTo>
                    <a:pt x="15385" y="19325"/>
                    <a:pt x="15385" y="19325"/>
                    <a:pt x="15362" y="19325"/>
                  </a:cubicBezTo>
                  <a:cubicBezTo>
                    <a:pt x="15385" y="19303"/>
                    <a:pt x="15385" y="19303"/>
                    <a:pt x="15408" y="19303"/>
                  </a:cubicBezTo>
                  <a:close/>
                  <a:moveTo>
                    <a:pt x="8446" y="14829"/>
                  </a:moveTo>
                  <a:cubicBezTo>
                    <a:pt x="8971" y="14874"/>
                    <a:pt x="9496" y="14966"/>
                    <a:pt x="9952" y="15262"/>
                  </a:cubicBezTo>
                  <a:cubicBezTo>
                    <a:pt x="10044" y="15285"/>
                    <a:pt x="10112" y="15308"/>
                    <a:pt x="10203" y="15308"/>
                  </a:cubicBezTo>
                  <a:cubicBezTo>
                    <a:pt x="10295" y="15308"/>
                    <a:pt x="10386" y="15285"/>
                    <a:pt x="10455" y="15240"/>
                  </a:cubicBezTo>
                  <a:cubicBezTo>
                    <a:pt x="10477" y="15262"/>
                    <a:pt x="10500" y="15285"/>
                    <a:pt x="10523" y="15285"/>
                  </a:cubicBezTo>
                  <a:cubicBezTo>
                    <a:pt x="10523" y="15331"/>
                    <a:pt x="10546" y="15377"/>
                    <a:pt x="10546" y="15422"/>
                  </a:cubicBezTo>
                  <a:cubicBezTo>
                    <a:pt x="11276" y="15993"/>
                    <a:pt x="12075" y="16495"/>
                    <a:pt x="12554" y="17340"/>
                  </a:cubicBezTo>
                  <a:cubicBezTo>
                    <a:pt x="12597" y="17411"/>
                    <a:pt x="12658" y="17447"/>
                    <a:pt x="12725" y="17447"/>
                  </a:cubicBezTo>
                  <a:cubicBezTo>
                    <a:pt x="12766" y="17447"/>
                    <a:pt x="12808" y="17434"/>
                    <a:pt x="12851" y="17408"/>
                  </a:cubicBezTo>
                  <a:lnTo>
                    <a:pt x="12851" y="17408"/>
                  </a:lnTo>
                  <a:cubicBezTo>
                    <a:pt x="13034" y="18184"/>
                    <a:pt x="13011" y="18892"/>
                    <a:pt x="12326" y="19439"/>
                  </a:cubicBezTo>
                  <a:cubicBezTo>
                    <a:pt x="12235" y="19531"/>
                    <a:pt x="12166" y="19645"/>
                    <a:pt x="12144" y="19759"/>
                  </a:cubicBezTo>
                  <a:cubicBezTo>
                    <a:pt x="11915" y="20467"/>
                    <a:pt x="11505" y="21037"/>
                    <a:pt x="10797" y="21357"/>
                  </a:cubicBezTo>
                  <a:cubicBezTo>
                    <a:pt x="10637" y="21448"/>
                    <a:pt x="10477" y="21539"/>
                    <a:pt x="10477" y="21722"/>
                  </a:cubicBezTo>
                  <a:cubicBezTo>
                    <a:pt x="10396" y="21620"/>
                    <a:pt x="10296" y="21536"/>
                    <a:pt x="10161" y="21536"/>
                  </a:cubicBezTo>
                  <a:cubicBezTo>
                    <a:pt x="10145" y="21536"/>
                    <a:pt x="10129" y="21537"/>
                    <a:pt x="10112" y="21539"/>
                  </a:cubicBezTo>
                  <a:cubicBezTo>
                    <a:pt x="10053" y="21544"/>
                    <a:pt x="9995" y="21546"/>
                    <a:pt x="9937" y="21546"/>
                  </a:cubicBezTo>
                  <a:cubicBezTo>
                    <a:pt x="9116" y="21546"/>
                    <a:pt x="8367" y="21121"/>
                    <a:pt x="7579" y="21014"/>
                  </a:cubicBezTo>
                  <a:cubicBezTo>
                    <a:pt x="7396" y="21014"/>
                    <a:pt x="7213" y="21037"/>
                    <a:pt x="7054" y="21174"/>
                  </a:cubicBezTo>
                  <a:cubicBezTo>
                    <a:pt x="7031" y="21243"/>
                    <a:pt x="7008" y="21311"/>
                    <a:pt x="7031" y="21380"/>
                  </a:cubicBezTo>
                  <a:cubicBezTo>
                    <a:pt x="5889" y="20946"/>
                    <a:pt x="4931" y="20330"/>
                    <a:pt x="4611" y="19051"/>
                  </a:cubicBezTo>
                  <a:cubicBezTo>
                    <a:pt x="4566" y="18869"/>
                    <a:pt x="4497" y="18709"/>
                    <a:pt x="4474" y="18526"/>
                  </a:cubicBezTo>
                  <a:cubicBezTo>
                    <a:pt x="4452" y="18298"/>
                    <a:pt x="4588" y="18207"/>
                    <a:pt x="4725" y="18093"/>
                  </a:cubicBezTo>
                  <a:cubicBezTo>
                    <a:pt x="5068" y="17796"/>
                    <a:pt x="5228" y="17385"/>
                    <a:pt x="5319" y="16952"/>
                  </a:cubicBezTo>
                  <a:cubicBezTo>
                    <a:pt x="5365" y="16815"/>
                    <a:pt x="5410" y="16700"/>
                    <a:pt x="5456" y="16564"/>
                  </a:cubicBezTo>
                  <a:cubicBezTo>
                    <a:pt x="5490" y="16575"/>
                    <a:pt x="5530" y="16581"/>
                    <a:pt x="5570" y="16581"/>
                  </a:cubicBezTo>
                  <a:cubicBezTo>
                    <a:pt x="5610" y="16581"/>
                    <a:pt x="5650" y="16575"/>
                    <a:pt x="5684" y="16564"/>
                  </a:cubicBezTo>
                  <a:cubicBezTo>
                    <a:pt x="6278" y="16039"/>
                    <a:pt x="6962" y="15673"/>
                    <a:pt x="7738" y="15422"/>
                  </a:cubicBezTo>
                  <a:cubicBezTo>
                    <a:pt x="8012" y="15331"/>
                    <a:pt x="8332" y="15285"/>
                    <a:pt x="8423" y="14920"/>
                  </a:cubicBezTo>
                  <a:cubicBezTo>
                    <a:pt x="8423" y="14897"/>
                    <a:pt x="8400" y="14897"/>
                    <a:pt x="8400" y="14874"/>
                  </a:cubicBezTo>
                  <a:cubicBezTo>
                    <a:pt x="8423" y="14852"/>
                    <a:pt x="8423" y="14829"/>
                    <a:pt x="8446" y="14829"/>
                  </a:cubicBezTo>
                  <a:close/>
                  <a:moveTo>
                    <a:pt x="33211" y="21927"/>
                  </a:moveTo>
                  <a:cubicBezTo>
                    <a:pt x="33211" y="21950"/>
                    <a:pt x="33211" y="21950"/>
                    <a:pt x="33211" y="21973"/>
                  </a:cubicBezTo>
                  <a:cubicBezTo>
                    <a:pt x="33211" y="21996"/>
                    <a:pt x="33211" y="22042"/>
                    <a:pt x="33211" y="22087"/>
                  </a:cubicBezTo>
                  <a:cubicBezTo>
                    <a:pt x="33211" y="22019"/>
                    <a:pt x="33189" y="21973"/>
                    <a:pt x="33189" y="21927"/>
                  </a:cubicBezTo>
                  <a:close/>
                  <a:moveTo>
                    <a:pt x="29689" y="14824"/>
                  </a:moveTo>
                  <a:cubicBezTo>
                    <a:pt x="29973" y="14824"/>
                    <a:pt x="30252" y="14874"/>
                    <a:pt x="30518" y="14989"/>
                  </a:cubicBezTo>
                  <a:cubicBezTo>
                    <a:pt x="31157" y="15240"/>
                    <a:pt x="31773" y="15331"/>
                    <a:pt x="32435" y="15422"/>
                  </a:cubicBezTo>
                  <a:cubicBezTo>
                    <a:pt x="32447" y="15455"/>
                    <a:pt x="32461" y="15468"/>
                    <a:pt x="32477" y="15468"/>
                  </a:cubicBezTo>
                  <a:cubicBezTo>
                    <a:pt x="32549" y="15468"/>
                    <a:pt x="32653" y="15195"/>
                    <a:pt x="32725" y="15195"/>
                  </a:cubicBezTo>
                  <a:cubicBezTo>
                    <a:pt x="32760" y="15195"/>
                    <a:pt x="32788" y="15258"/>
                    <a:pt x="32801" y="15445"/>
                  </a:cubicBezTo>
                  <a:cubicBezTo>
                    <a:pt x="33189" y="15833"/>
                    <a:pt x="33462" y="16267"/>
                    <a:pt x="33622" y="16792"/>
                  </a:cubicBezTo>
                  <a:cubicBezTo>
                    <a:pt x="33759" y="17248"/>
                    <a:pt x="33987" y="17728"/>
                    <a:pt x="34421" y="18024"/>
                  </a:cubicBezTo>
                  <a:cubicBezTo>
                    <a:pt x="34375" y="18093"/>
                    <a:pt x="34353" y="18138"/>
                    <a:pt x="34330" y="18207"/>
                  </a:cubicBezTo>
                  <a:cubicBezTo>
                    <a:pt x="34216" y="18458"/>
                    <a:pt x="34124" y="18709"/>
                    <a:pt x="34147" y="19006"/>
                  </a:cubicBezTo>
                  <a:lnTo>
                    <a:pt x="34124" y="19006"/>
                  </a:lnTo>
                  <a:cubicBezTo>
                    <a:pt x="33417" y="19348"/>
                    <a:pt x="33166" y="20101"/>
                    <a:pt x="32709" y="20672"/>
                  </a:cubicBezTo>
                  <a:cubicBezTo>
                    <a:pt x="32093" y="20877"/>
                    <a:pt x="31568" y="21311"/>
                    <a:pt x="30883" y="21425"/>
                  </a:cubicBezTo>
                  <a:cubicBezTo>
                    <a:pt x="30427" y="21494"/>
                    <a:pt x="30427" y="21927"/>
                    <a:pt x="30495" y="22315"/>
                  </a:cubicBezTo>
                  <a:cubicBezTo>
                    <a:pt x="30518" y="22338"/>
                    <a:pt x="30518" y="22361"/>
                    <a:pt x="30541" y="22384"/>
                  </a:cubicBezTo>
                  <a:cubicBezTo>
                    <a:pt x="29848" y="21847"/>
                    <a:pt x="29154" y="21310"/>
                    <a:pt x="28225" y="21310"/>
                  </a:cubicBezTo>
                  <a:cubicBezTo>
                    <a:pt x="28206" y="21310"/>
                    <a:pt x="28186" y="21311"/>
                    <a:pt x="28167" y="21311"/>
                  </a:cubicBezTo>
                  <a:cubicBezTo>
                    <a:pt x="27551" y="20992"/>
                    <a:pt x="27300" y="20261"/>
                    <a:pt x="26661" y="19987"/>
                  </a:cubicBezTo>
                  <a:cubicBezTo>
                    <a:pt x="26546" y="19942"/>
                    <a:pt x="26409" y="19919"/>
                    <a:pt x="26272" y="19919"/>
                  </a:cubicBezTo>
                  <a:cubicBezTo>
                    <a:pt x="26318" y="19896"/>
                    <a:pt x="26364" y="19850"/>
                    <a:pt x="26409" y="19805"/>
                  </a:cubicBezTo>
                  <a:cubicBezTo>
                    <a:pt x="26501" y="19736"/>
                    <a:pt x="26569" y="19668"/>
                    <a:pt x="26638" y="19576"/>
                  </a:cubicBezTo>
                  <a:cubicBezTo>
                    <a:pt x="26934" y="18892"/>
                    <a:pt x="26729" y="18230"/>
                    <a:pt x="26592" y="17568"/>
                  </a:cubicBezTo>
                  <a:cubicBezTo>
                    <a:pt x="26501" y="17385"/>
                    <a:pt x="26387" y="17203"/>
                    <a:pt x="26204" y="17088"/>
                  </a:cubicBezTo>
                  <a:cubicBezTo>
                    <a:pt x="26136" y="17066"/>
                    <a:pt x="26067" y="17043"/>
                    <a:pt x="25976" y="17020"/>
                  </a:cubicBezTo>
                  <a:lnTo>
                    <a:pt x="25953" y="17020"/>
                  </a:lnTo>
                  <a:cubicBezTo>
                    <a:pt x="26181" y="16883"/>
                    <a:pt x="26592" y="16952"/>
                    <a:pt x="26638" y="16586"/>
                  </a:cubicBezTo>
                  <a:cubicBezTo>
                    <a:pt x="26752" y="16586"/>
                    <a:pt x="26889" y="16564"/>
                    <a:pt x="27003" y="16518"/>
                  </a:cubicBezTo>
                  <a:cubicBezTo>
                    <a:pt x="27094" y="16449"/>
                    <a:pt x="27163" y="16381"/>
                    <a:pt x="27208" y="16267"/>
                  </a:cubicBezTo>
                  <a:cubicBezTo>
                    <a:pt x="27231" y="16290"/>
                    <a:pt x="27254" y="16312"/>
                    <a:pt x="27277" y="16335"/>
                  </a:cubicBezTo>
                  <a:cubicBezTo>
                    <a:pt x="27322" y="16312"/>
                    <a:pt x="27368" y="16312"/>
                    <a:pt x="27414" y="16312"/>
                  </a:cubicBezTo>
                  <a:cubicBezTo>
                    <a:pt x="27505" y="16267"/>
                    <a:pt x="27596" y="16175"/>
                    <a:pt x="27642" y="16039"/>
                  </a:cubicBezTo>
                  <a:cubicBezTo>
                    <a:pt x="27665" y="15947"/>
                    <a:pt x="27642" y="15856"/>
                    <a:pt x="27596" y="15765"/>
                  </a:cubicBezTo>
                  <a:cubicBezTo>
                    <a:pt x="27596" y="15742"/>
                    <a:pt x="27619" y="15696"/>
                    <a:pt x="27642" y="15650"/>
                  </a:cubicBezTo>
                  <a:cubicBezTo>
                    <a:pt x="27642" y="15422"/>
                    <a:pt x="27825" y="15377"/>
                    <a:pt x="27984" y="15331"/>
                  </a:cubicBezTo>
                  <a:cubicBezTo>
                    <a:pt x="28532" y="15027"/>
                    <a:pt x="29121" y="14824"/>
                    <a:pt x="29689" y="14824"/>
                  </a:cubicBezTo>
                  <a:close/>
                  <a:moveTo>
                    <a:pt x="28897" y="22270"/>
                  </a:moveTo>
                  <a:cubicBezTo>
                    <a:pt x="29012" y="22338"/>
                    <a:pt x="29012" y="22407"/>
                    <a:pt x="28989" y="22475"/>
                  </a:cubicBezTo>
                  <a:cubicBezTo>
                    <a:pt x="28913" y="22475"/>
                    <a:pt x="28857" y="22465"/>
                    <a:pt x="28808" y="22465"/>
                  </a:cubicBezTo>
                  <a:cubicBezTo>
                    <a:pt x="28783" y="22465"/>
                    <a:pt x="28760" y="22468"/>
                    <a:pt x="28738" y="22475"/>
                  </a:cubicBezTo>
                  <a:cubicBezTo>
                    <a:pt x="28783" y="22407"/>
                    <a:pt x="28829" y="22338"/>
                    <a:pt x="28897" y="22270"/>
                  </a:cubicBezTo>
                  <a:close/>
                  <a:moveTo>
                    <a:pt x="29605" y="22338"/>
                  </a:moveTo>
                  <a:cubicBezTo>
                    <a:pt x="29651" y="22430"/>
                    <a:pt x="29696" y="22521"/>
                    <a:pt x="29742" y="22589"/>
                  </a:cubicBezTo>
                  <a:cubicBezTo>
                    <a:pt x="29673" y="22567"/>
                    <a:pt x="29582" y="22567"/>
                    <a:pt x="29468" y="22544"/>
                  </a:cubicBezTo>
                  <a:cubicBezTo>
                    <a:pt x="29491" y="22452"/>
                    <a:pt x="29514" y="22361"/>
                    <a:pt x="29605" y="22338"/>
                  </a:cubicBezTo>
                  <a:close/>
                  <a:moveTo>
                    <a:pt x="26432" y="24210"/>
                  </a:moveTo>
                  <a:lnTo>
                    <a:pt x="26432" y="24210"/>
                  </a:lnTo>
                  <a:cubicBezTo>
                    <a:pt x="26387" y="24256"/>
                    <a:pt x="26341" y="24324"/>
                    <a:pt x="26295" y="24415"/>
                  </a:cubicBezTo>
                  <a:cubicBezTo>
                    <a:pt x="26295" y="24324"/>
                    <a:pt x="26318" y="24256"/>
                    <a:pt x="26432" y="24210"/>
                  </a:cubicBezTo>
                  <a:close/>
                  <a:moveTo>
                    <a:pt x="10021" y="26538"/>
                  </a:moveTo>
                  <a:cubicBezTo>
                    <a:pt x="10021" y="26561"/>
                    <a:pt x="10044" y="26584"/>
                    <a:pt x="10044" y="26607"/>
                  </a:cubicBezTo>
                  <a:lnTo>
                    <a:pt x="10021" y="26607"/>
                  </a:lnTo>
                  <a:cubicBezTo>
                    <a:pt x="10021" y="26584"/>
                    <a:pt x="10021" y="26561"/>
                    <a:pt x="10021" y="26538"/>
                  </a:cubicBezTo>
                  <a:close/>
                  <a:moveTo>
                    <a:pt x="13688" y="27921"/>
                  </a:moveTo>
                  <a:cubicBezTo>
                    <a:pt x="13696" y="27921"/>
                    <a:pt x="13696" y="27937"/>
                    <a:pt x="13696" y="27953"/>
                  </a:cubicBezTo>
                  <a:lnTo>
                    <a:pt x="13673" y="27953"/>
                  </a:lnTo>
                  <a:cubicBezTo>
                    <a:pt x="13673" y="27953"/>
                    <a:pt x="13696" y="27976"/>
                    <a:pt x="13696" y="27999"/>
                  </a:cubicBezTo>
                  <a:cubicBezTo>
                    <a:pt x="13673" y="27999"/>
                    <a:pt x="13673" y="27976"/>
                    <a:pt x="13650" y="27976"/>
                  </a:cubicBezTo>
                  <a:cubicBezTo>
                    <a:pt x="13673" y="27976"/>
                    <a:pt x="13673" y="27953"/>
                    <a:pt x="13673" y="27953"/>
                  </a:cubicBezTo>
                  <a:lnTo>
                    <a:pt x="13673" y="27930"/>
                  </a:lnTo>
                  <a:cubicBezTo>
                    <a:pt x="13680" y="27924"/>
                    <a:pt x="13684" y="27921"/>
                    <a:pt x="13688" y="27921"/>
                  </a:cubicBezTo>
                  <a:close/>
                  <a:moveTo>
                    <a:pt x="13125" y="27953"/>
                  </a:moveTo>
                  <a:cubicBezTo>
                    <a:pt x="13125" y="27976"/>
                    <a:pt x="13125" y="27999"/>
                    <a:pt x="13125" y="28022"/>
                  </a:cubicBezTo>
                  <a:cubicBezTo>
                    <a:pt x="13125" y="27999"/>
                    <a:pt x="13102" y="27999"/>
                    <a:pt x="13102" y="27976"/>
                  </a:cubicBezTo>
                  <a:cubicBezTo>
                    <a:pt x="13102" y="27976"/>
                    <a:pt x="13125" y="27953"/>
                    <a:pt x="13125" y="27953"/>
                  </a:cubicBezTo>
                  <a:close/>
                  <a:moveTo>
                    <a:pt x="16960" y="28866"/>
                  </a:moveTo>
                  <a:cubicBezTo>
                    <a:pt x="17051" y="28866"/>
                    <a:pt x="17165" y="28866"/>
                    <a:pt x="17165" y="28958"/>
                  </a:cubicBezTo>
                  <a:cubicBezTo>
                    <a:pt x="17074" y="28935"/>
                    <a:pt x="17005" y="28935"/>
                    <a:pt x="16914" y="28889"/>
                  </a:cubicBezTo>
                  <a:cubicBezTo>
                    <a:pt x="16937" y="28889"/>
                    <a:pt x="16937" y="28889"/>
                    <a:pt x="16960" y="28866"/>
                  </a:cubicBezTo>
                  <a:close/>
                  <a:moveTo>
                    <a:pt x="31956" y="29505"/>
                  </a:moveTo>
                  <a:cubicBezTo>
                    <a:pt x="31956" y="29505"/>
                    <a:pt x="31933" y="29528"/>
                    <a:pt x="31933" y="29528"/>
                  </a:cubicBezTo>
                  <a:cubicBezTo>
                    <a:pt x="31933" y="29505"/>
                    <a:pt x="31933" y="29505"/>
                    <a:pt x="31933" y="29505"/>
                  </a:cubicBezTo>
                  <a:close/>
                  <a:moveTo>
                    <a:pt x="27368" y="30510"/>
                  </a:moveTo>
                  <a:cubicBezTo>
                    <a:pt x="27368" y="30510"/>
                    <a:pt x="27368" y="30533"/>
                    <a:pt x="27368" y="30555"/>
                  </a:cubicBezTo>
                  <a:cubicBezTo>
                    <a:pt x="27368" y="30533"/>
                    <a:pt x="27345" y="30533"/>
                    <a:pt x="27345" y="30510"/>
                  </a:cubicBezTo>
                  <a:close/>
                  <a:moveTo>
                    <a:pt x="13813" y="30824"/>
                  </a:moveTo>
                  <a:cubicBezTo>
                    <a:pt x="13861" y="30824"/>
                    <a:pt x="13913" y="30864"/>
                    <a:pt x="13970" y="30966"/>
                  </a:cubicBezTo>
                  <a:cubicBezTo>
                    <a:pt x="13992" y="31012"/>
                    <a:pt x="14015" y="31058"/>
                    <a:pt x="14015" y="31103"/>
                  </a:cubicBezTo>
                  <a:cubicBezTo>
                    <a:pt x="13947" y="31035"/>
                    <a:pt x="13833" y="30989"/>
                    <a:pt x="13673" y="30921"/>
                  </a:cubicBezTo>
                  <a:cubicBezTo>
                    <a:pt x="13719" y="30864"/>
                    <a:pt x="13764" y="30824"/>
                    <a:pt x="13813" y="30824"/>
                  </a:cubicBezTo>
                  <a:close/>
                  <a:moveTo>
                    <a:pt x="31020" y="31491"/>
                  </a:moveTo>
                  <a:cubicBezTo>
                    <a:pt x="31043" y="31514"/>
                    <a:pt x="31043" y="31560"/>
                    <a:pt x="31066" y="31583"/>
                  </a:cubicBezTo>
                  <a:lnTo>
                    <a:pt x="31020" y="31583"/>
                  </a:lnTo>
                  <a:cubicBezTo>
                    <a:pt x="31020" y="31537"/>
                    <a:pt x="31020" y="31514"/>
                    <a:pt x="31020" y="31491"/>
                  </a:cubicBezTo>
                  <a:close/>
                  <a:moveTo>
                    <a:pt x="20087" y="31948"/>
                  </a:moveTo>
                  <a:cubicBezTo>
                    <a:pt x="20087" y="31948"/>
                    <a:pt x="20064" y="31948"/>
                    <a:pt x="20064" y="31971"/>
                  </a:cubicBezTo>
                  <a:lnTo>
                    <a:pt x="20087" y="31971"/>
                  </a:lnTo>
                  <a:cubicBezTo>
                    <a:pt x="20110" y="31971"/>
                    <a:pt x="20110" y="31993"/>
                    <a:pt x="20110" y="31993"/>
                  </a:cubicBezTo>
                  <a:lnTo>
                    <a:pt x="20087" y="31993"/>
                  </a:lnTo>
                  <a:cubicBezTo>
                    <a:pt x="20087" y="31993"/>
                    <a:pt x="20064" y="31971"/>
                    <a:pt x="20064" y="31971"/>
                  </a:cubicBezTo>
                  <a:cubicBezTo>
                    <a:pt x="20041" y="31948"/>
                    <a:pt x="20064" y="31948"/>
                    <a:pt x="20087" y="31948"/>
                  </a:cubicBezTo>
                  <a:close/>
                  <a:moveTo>
                    <a:pt x="27208" y="33454"/>
                  </a:moveTo>
                  <a:cubicBezTo>
                    <a:pt x="27208" y="33477"/>
                    <a:pt x="27231" y="33477"/>
                    <a:pt x="27231" y="33477"/>
                  </a:cubicBezTo>
                  <a:cubicBezTo>
                    <a:pt x="27231" y="33477"/>
                    <a:pt x="27208" y="33477"/>
                    <a:pt x="27208" y="33500"/>
                  </a:cubicBezTo>
                  <a:cubicBezTo>
                    <a:pt x="27208" y="33477"/>
                    <a:pt x="27208" y="33477"/>
                    <a:pt x="27208" y="33454"/>
                  </a:cubicBezTo>
                  <a:close/>
                  <a:moveTo>
                    <a:pt x="30039" y="33751"/>
                  </a:moveTo>
                  <a:cubicBezTo>
                    <a:pt x="30039" y="33774"/>
                    <a:pt x="30039" y="33774"/>
                    <a:pt x="30039" y="33797"/>
                  </a:cubicBezTo>
                  <a:lnTo>
                    <a:pt x="29993" y="33797"/>
                  </a:lnTo>
                  <a:cubicBezTo>
                    <a:pt x="30016" y="33774"/>
                    <a:pt x="30016" y="33774"/>
                    <a:pt x="30039" y="33751"/>
                  </a:cubicBezTo>
                  <a:close/>
                  <a:moveTo>
                    <a:pt x="7152" y="35313"/>
                  </a:moveTo>
                  <a:cubicBezTo>
                    <a:pt x="7515" y="35313"/>
                    <a:pt x="7937" y="35518"/>
                    <a:pt x="8446" y="35919"/>
                  </a:cubicBezTo>
                  <a:cubicBezTo>
                    <a:pt x="8446" y="35942"/>
                    <a:pt x="8446" y="35942"/>
                    <a:pt x="8446" y="35942"/>
                  </a:cubicBezTo>
                  <a:cubicBezTo>
                    <a:pt x="8332" y="36239"/>
                    <a:pt x="8469" y="36558"/>
                    <a:pt x="8492" y="36855"/>
                  </a:cubicBezTo>
                  <a:cubicBezTo>
                    <a:pt x="8536" y="37915"/>
                    <a:pt x="8260" y="38249"/>
                    <a:pt x="7250" y="38249"/>
                  </a:cubicBezTo>
                  <a:cubicBezTo>
                    <a:pt x="7216" y="38249"/>
                    <a:pt x="7181" y="38248"/>
                    <a:pt x="7145" y="38248"/>
                  </a:cubicBezTo>
                  <a:cubicBezTo>
                    <a:pt x="7067" y="38248"/>
                    <a:pt x="6981" y="38233"/>
                    <a:pt x="6896" y="38233"/>
                  </a:cubicBezTo>
                  <a:cubicBezTo>
                    <a:pt x="6833" y="38233"/>
                    <a:pt x="6770" y="38241"/>
                    <a:pt x="6711" y="38270"/>
                  </a:cubicBezTo>
                  <a:cubicBezTo>
                    <a:pt x="6711" y="38248"/>
                    <a:pt x="6688" y="38225"/>
                    <a:pt x="6688" y="38225"/>
                  </a:cubicBezTo>
                  <a:cubicBezTo>
                    <a:pt x="5958" y="37334"/>
                    <a:pt x="5844" y="36239"/>
                    <a:pt x="6460" y="35623"/>
                  </a:cubicBezTo>
                  <a:cubicBezTo>
                    <a:pt x="6668" y="35415"/>
                    <a:pt x="6895" y="35313"/>
                    <a:pt x="7152" y="35313"/>
                  </a:cubicBezTo>
                  <a:close/>
                  <a:moveTo>
                    <a:pt x="18736" y="35846"/>
                  </a:moveTo>
                  <a:cubicBezTo>
                    <a:pt x="18790" y="35846"/>
                    <a:pt x="18845" y="35848"/>
                    <a:pt x="18900" y="35851"/>
                  </a:cubicBezTo>
                  <a:cubicBezTo>
                    <a:pt x="19859" y="35897"/>
                    <a:pt x="20475" y="36467"/>
                    <a:pt x="20521" y="37357"/>
                  </a:cubicBezTo>
                  <a:cubicBezTo>
                    <a:pt x="20543" y="37768"/>
                    <a:pt x="20269" y="38088"/>
                    <a:pt x="20224" y="38476"/>
                  </a:cubicBezTo>
                  <a:cubicBezTo>
                    <a:pt x="20224" y="38521"/>
                    <a:pt x="20224" y="38544"/>
                    <a:pt x="20201" y="38567"/>
                  </a:cubicBezTo>
                  <a:cubicBezTo>
                    <a:pt x="19743" y="38690"/>
                    <a:pt x="19326" y="39072"/>
                    <a:pt x="18834" y="39072"/>
                  </a:cubicBezTo>
                  <a:cubicBezTo>
                    <a:pt x="18689" y="39072"/>
                    <a:pt x="18537" y="39038"/>
                    <a:pt x="18375" y="38955"/>
                  </a:cubicBezTo>
                  <a:cubicBezTo>
                    <a:pt x="18306" y="38932"/>
                    <a:pt x="18238" y="38887"/>
                    <a:pt x="18170" y="38841"/>
                  </a:cubicBezTo>
                  <a:cubicBezTo>
                    <a:pt x="17348" y="38293"/>
                    <a:pt x="17234" y="37494"/>
                    <a:pt x="17462" y="36604"/>
                  </a:cubicBezTo>
                  <a:cubicBezTo>
                    <a:pt x="17530" y="36399"/>
                    <a:pt x="17667" y="36193"/>
                    <a:pt x="17622" y="35965"/>
                  </a:cubicBezTo>
                  <a:lnTo>
                    <a:pt x="17713" y="35965"/>
                  </a:lnTo>
                  <a:cubicBezTo>
                    <a:pt x="18049" y="35906"/>
                    <a:pt x="18385" y="35846"/>
                    <a:pt x="18736" y="35846"/>
                  </a:cubicBezTo>
                  <a:close/>
                  <a:moveTo>
                    <a:pt x="28806" y="39252"/>
                  </a:moveTo>
                  <a:cubicBezTo>
                    <a:pt x="28829" y="39252"/>
                    <a:pt x="28829" y="39252"/>
                    <a:pt x="28829" y="39275"/>
                  </a:cubicBezTo>
                  <a:cubicBezTo>
                    <a:pt x="28829" y="39275"/>
                    <a:pt x="28829" y="39252"/>
                    <a:pt x="28806" y="39252"/>
                  </a:cubicBezTo>
                  <a:close/>
                  <a:moveTo>
                    <a:pt x="12673" y="36039"/>
                  </a:moveTo>
                  <a:cubicBezTo>
                    <a:pt x="13335" y="36039"/>
                    <a:pt x="13831" y="36425"/>
                    <a:pt x="14221" y="37038"/>
                  </a:cubicBezTo>
                  <a:cubicBezTo>
                    <a:pt x="14244" y="37083"/>
                    <a:pt x="14244" y="37129"/>
                    <a:pt x="14266" y="37152"/>
                  </a:cubicBezTo>
                  <a:cubicBezTo>
                    <a:pt x="14038" y="37700"/>
                    <a:pt x="14175" y="38362"/>
                    <a:pt x="13810" y="38864"/>
                  </a:cubicBezTo>
                  <a:cubicBezTo>
                    <a:pt x="13696" y="39092"/>
                    <a:pt x="13467" y="39161"/>
                    <a:pt x="13239" y="39252"/>
                  </a:cubicBezTo>
                  <a:cubicBezTo>
                    <a:pt x="13034" y="39343"/>
                    <a:pt x="12760" y="39457"/>
                    <a:pt x="12920" y="39754"/>
                  </a:cubicBezTo>
                  <a:cubicBezTo>
                    <a:pt x="12874" y="39731"/>
                    <a:pt x="12828" y="39731"/>
                    <a:pt x="12783" y="39708"/>
                  </a:cubicBezTo>
                  <a:cubicBezTo>
                    <a:pt x="10888" y="39320"/>
                    <a:pt x="10295" y="38111"/>
                    <a:pt x="11185" y="36421"/>
                  </a:cubicBezTo>
                  <a:cubicBezTo>
                    <a:pt x="11185" y="36399"/>
                    <a:pt x="11185" y="36399"/>
                    <a:pt x="11185" y="36399"/>
                  </a:cubicBezTo>
                  <a:cubicBezTo>
                    <a:pt x="11231" y="36399"/>
                    <a:pt x="11276" y="36399"/>
                    <a:pt x="11299" y="36421"/>
                  </a:cubicBezTo>
                  <a:cubicBezTo>
                    <a:pt x="11368" y="36399"/>
                    <a:pt x="11436" y="36353"/>
                    <a:pt x="11482" y="36307"/>
                  </a:cubicBezTo>
                  <a:cubicBezTo>
                    <a:pt x="11505" y="36285"/>
                    <a:pt x="11527" y="36285"/>
                    <a:pt x="11573" y="36262"/>
                  </a:cubicBezTo>
                  <a:cubicBezTo>
                    <a:pt x="11619" y="36216"/>
                    <a:pt x="11664" y="36170"/>
                    <a:pt x="11710" y="36125"/>
                  </a:cubicBezTo>
                  <a:cubicBezTo>
                    <a:pt x="11744" y="36079"/>
                    <a:pt x="11784" y="36062"/>
                    <a:pt x="11827" y="36062"/>
                  </a:cubicBezTo>
                  <a:cubicBezTo>
                    <a:pt x="11870" y="36062"/>
                    <a:pt x="11915" y="36079"/>
                    <a:pt x="11961" y="36102"/>
                  </a:cubicBezTo>
                  <a:lnTo>
                    <a:pt x="12189" y="36102"/>
                  </a:lnTo>
                  <a:cubicBezTo>
                    <a:pt x="12360" y="36059"/>
                    <a:pt x="12521" y="36039"/>
                    <a:pt x="12673" y="36039"/>
                  </a:cubicBezTo>
                  <a:close/>
                  <a:moveTo>
                    <a:pt x="29034" y="40781"/>
                  </a:moveTo>
                  <a:cubicBezTo>
                    <a:pt x="29034" y="40804"/>
                    <a:pt x="29034" y="40827"/>
                    <a:pt x="29034" y="40850"/>
                  </a:cubicBezTo>
                  <a:cubicBezTo>
                    <a:pt x="29012" y="40827"/>
                    <a:pt x="28989" y="40804"/>
                    <a:pt x="28966" y="40781"/>
                  </a:cubicBezTo>
                  <a:close/>
                  <a:moveTo>
                    <a:pt x="24332" y="38818"/>
                  </a:moveTo>
                  <a:cubicBezTo>
                    <a:pt x="24355" y="38818"/>
                    <a:pt x="24378" y="38841"/>
                    <a:pt x="24401" y="38841"/>
                  </a:cubicBezTo>
                  <a:cubicBezTo>
                    <a:pt x="24743" y="38932"/>
                    <a:pt x="25086" y="39024"/>
                    <a:pt x="25382" y="39229"/>
                  </a:cubicBezTo>
                  <a:cubicBezTo>
                    <a:pt x="25588" y="39343"/>
                    <a:pt x="25702" y="39549"/>
                    <a:pt x="25748" y="39754"/>
                  </a:cubicBezTo>
                  <a:cubicBezTo>
                    <a:pt x="25999" y="40393"/>
                    <a:pt x="25496" y="40872"/>
                    <a:pt x="25405" y="41443"/>
                  </a:cubicBezTo>
                  <a:cubicBezTo>
                    <a:pt x="25394" y="41442"/>
                    <a:pt x="25383" y="41442"/>
                    <a:pt x="25373" y="41442"/>
                  </a:cubicBezTo>
                  <a:cubicBezTo>
                    <a:pt x="25095" y="41442"/>
                    <a:pt x="24917" y="41722"/>
                    <a:pt x="24675" y="41854"/>
                  </a:cubicBezTo>
                  <a:cubicBezTo>
                    <a:pt x="24439" y="41987"/>
                    <a:pt x="24207" y="42056"/>
                    <a:pt x="23982" y="42056"/>
                  </a:cubicBezTo>
                  <a:cubicBezTo>
                    <a:pt x="23707" y="42056"/>
                    <a:pt x="23442" y="41953"/>
                    <a:pt x="23191" y="41740"/>
                  </a:cubicBezTo>
                  <a:cubicBezTo>
                    <a:pt x="22438" y="41078"/>
                    <a:pt x="22620" y="39663"/>
                    <a:pt x="23488" y="39183"/>
                  </a:cubicBezTo>
                  <a:cubicBezTo>
                    <a:pt x="23739" y="39024"/>
                    <a:pt x="24104" y="39046"/>
                    <a:pt x="24332" y="38818"/>
                  </a:cubicBezTo>
                  <a:close/>
                  <a:moveTo>
                    <a:pt x="31603" y="39002"/>
                  </a:moveTo>
                  <a:cubicBezTo>
                    <a:pt x="32277" y="39002"/>
                    <a:pt x="33010" y="39488"/>
                    <a:pt x="33234" y="40119"/>
                  </a:cubicBezTo>
                  <a:cubicBezTo>
                    <a:pt x="33485" y="40735"/>
                    <a:pt x="33211" y="41329"/>
                    <a:pt x="32504" y="41763"/>
                  </a:cubicBezTo>
                  <a:cubicBezTo>
                    <a:pt x="32047" y="42059"/>
                    <a:pt x="31477" y="42105"/>
                    <a:pt x="31043" y="42447"/>
                  </a:cubicBezTo>
                  <a:cubicBezTo>
                    <a:pt x="30939" y="42489"/>
                    <a:pt x="30949" y="42682"/>
                    <a:pt x="30865" y="42682"/>
                  </a:cubicBezTo>
                  <a:cubicBezTo>
                    <a:pt x="30857" y="42682"/>
                    <a:pt x="30848" y="42680"/>
                    <a:pt x="30838" y="42676"/>
                  </a:cubicBezTo>
                  <a:cubicBezTo>
                    <a:pt x="30701" y="42607"/>
                    <a:pt x="30792" y="42402"/>
                    <a:pt x="30746" y="42265"/>
                  </a:cubicBezTo>
                  <a:cubicBezTo>
                    <a:pt x="30625" y="42022"/>
                    <a:pt x="30503" y="41797"/>
                    <a:pt x="30223" y="41797"/>
                  </a:cubicBezTo>
                  <a:cubicBezTo>
                    <a:pt x="30189" y="41797"/>
                    <a:pt x="30153" y="41800"/>
                    <a:pt x="30115" y="41807"/>
                  </a:cubicBezTo>
                  <a:lnTo>
                    <a:pt x="30115" y="41807"/>
                  </a:lnTo>
                  <a:cubicBezTo>
                    <a:pt x="30124" y="41802"/>
                    <a:pt x="30111" y="41785"/>
                    <a:pt x="30130" y="41785"/>
                  </a:cubicBezTo>
                  <a:cubicBezTo>
                    <a:pt x="30107" y="40895"/>
                    <a:pt x="30198" y="40028"/>
                    <a:pt x="30495" y="39161"/>
                  </a:cubicBezTo>
                  <a:cubicBezTo>
                    <a:pt x="30495" y="39161"/>
                    <a:pt x="30495" y="39183"/>
                    <a:pt x="30495" y="39183"/>
                  </a:cubicBezTo>
                  <a:cubicBezTo>
                    <a:pt x="30557" y="39201"/>
                    <a:pt x="30617" y="39208"/>
                    <a:pt x="30675" y="39208"/>
                  </a:cubicBezTo>
                  <a:cubicBezTo>
                    <a:pt x="30920" y="39208"/>
                    <a:pt x="31142" y="39079"/>
                    <a:pt x="31363" y="39024"/>
                  </a:cubicBezTo>
                  <a:cubicBezTo>
                    <a:pt x="31441" y="39009"/>
                    <a:pt x="31522" y="39002"/>
                    <a:pt x="31603" y="39002"/>
                  </a:cubicBezTo>
                  <a:close/>
                  <a:moveTo>
                    <a:pt x="30084" y="42767"/>
                  </a:moveTo>
                  <a:cubicBezTo>
                    <a:pt x="30084" y="42813"/>
                    <a:pt x="30084" y="42858"/>
                    <a:pt x="30084" y="42904"/>
                  </a:cubicBezTo>
                  <a:cubicBezTo>
                    <a:pt x="30107" y="42950"/>
                    <a:pt x="30153" y="42972"/>
                    <a:pt x="30130" y="43041"/>
                  </a:cubicBezTo>
                  <a:cubicBezTo>
                    <a:pt x="30061" y="42950"/>
                    <a:pt x="30061" y="42858"/>
                    <a:pt x="30084" y="42767"/>
                  </a:cubicBezTo>
                  <a:close/>
                  <a:moveTo>
                    <a:pt x="13353" y="40393"/>
                  </a:moveTo>
                  <a:cubicBezTo>
                    <a:pt x="13517" y="40456"/>
                    <a:pt x="13685" y="40476"/>
                    <a:pt x="13854" y="40476"/>
                  </a:cubicBezTo>
                  <a:cubicBezTo>
                    <a:pt x="14129" y="40476"/>
                    <a:pt x="14409" y="40425"/>
                    <a:pt x="14687" y="40425"/>
                  </a:cubicBezTo>
                  <a:cubicBezTo>
                    <a:pt x="14860" y="40425"/>
                    <a:pt x="15032" y="40444"/>
                    <a:pt x="15202" y="40507"/>
                  </a:cubicBezTo>
                  <a:cubicBezTo>
                    <a:pt x="16572" y="41101"/>
                    <a:pt x="16732" y="41717"/>
                    <a:pt x="15727" y="42835"/>
                  </a:cubicBezTo>
                  <a:cubicBezTo>
                    <a:pt x="15590" y="42972"/>
                    <a:pt x="15385" y="43064"/>
                    <a:pt x="15316" y="43246"/>
                  </a:cubicBezTo>
                  <a:lnTo>
                    <a:pt x="15248" y="43246"/>
                  </a:lnTo>
                  <a:cubicBezTo>
                    <a:pt x="14883" y="43223"/>
                    <a:pt x="14495" y="43269"/>
                    <a:pt x="14129" y="43155"/>
                  </a:cubicBezTo>
                  <a:cubicBezTo>
                    <a:pt x="13947" y="43086"/>
                    <a:pt x="13764" y="42995"/>
                    <a:pt x="13582" y="42904"/>
                  </a:cubicBezTo>
                  <a:cubicBezTo>
                    <a:pt x="12806" y="42242"/>
                    <a:pt x="12623" y="41466"/>
                    <a:pt x="13034" y="40827"/>
                  </a:cubicBezTo>
                  <a:cubicBezTo>
                    <a:pt x="13102" y="40735"/>
                    <a:pt x="12943" y="40667"/>
                    <a:pt x="12988" y="40576"/>
                  </a:cubicBezTo>
                  <a:lnTo>
                    <a:pt x="12988" y="40576"/>
                  </a:lnTo>
                  <a:cubicBezTo>
                    <a:pt x="13028" y="40602"/>
                    <a:pt x="13068" y="40613"/>
                    <a:pt x="13104" y="40613"/>
                  </a:cubicBezTo>
                  <a:cubicBezTo>
                    <a:pt x="13129" y="40613"/>
                    <a:pt x="13152" y="40608"/>
                    <a:pt x="13171" y="40599"/>
                  </a:cubicBezTo>
                  <a:cubicBezTo>
                    <a:pt x="13194" y="40576"/>
                    <a:pt x="13239" y="40553"/>
                    <a:pt x="13262" y="40530"/>
                  </a:cubicBezTo>
                  <a:cubicBezTo>
                    <a:pt x="13285" y="40484"/>
                    <a:pt x="13331" y="40439"/>
                    <a:pt x="13353" y="40393"/>
                  </a:cubicBezTo>
                  <a:close/>
                  <a:moveTo>
                    <a:pt x="8126" y="39669"/>
                  </a:moveTo>
                  <a:cubicBezTo>
                    <a:pt x="8463" y="39669"/>
                    <a:pt x="8841" y="39834"/>
                    <a:pt x="9427" y="40142"/>
                  </a:cubicBezTo>
                  <a:cubicBezTo>
                    <a:pt x="10592" y="40895"/>
                    <a:pt x="10774" y="41512"/>
                    <a:pt x="10203" y="42881"/>
                  </a:cubicBezTo>
                  <a:cubicBezTo>
                    <a:pt x="9975" y="43429"/>
                    <a:pt x="9450" y="43497"/>
                    <a:pt x="8948" y="43611"/>
                  </a:cubicBezTo>
                  <a:cubicBezTo>
                    <a:pt x="8840" y="43629"/>
                    <a:pt x="8728" y="43633"/>
                    <a:pt x="8616" y="43633"/>
                  </a:cubicBezTo>
                  <a:cubicBezTo>
                    <a:pt x="8504" y="43633"/>
                    <a:pt x="8392" y="43629"/>
                    <a:pt x="8280" y="43629"/>
                  </a:cubicBezTo>
                  <a:cubicBezTo>
                    <a:pt x="8058" y="43629"/>
                    <a:pt x="7841" y="43646"/>
                    <a:pt x="7647" y="43748"/>
                  </a:cubicBezTo>
                  <a:lnTo>
                    <a:pt x="7624" y="43748"/>
                  </a:lnTo>
                  <a:cubicBezTo>
                    <a:pt x="7464" y="43634"/>
                    <a:pt x="7327" y="43497"/>
                    <a:pt x="7191" y="43338"/>
                  </a:cubicBezTo>
                  <a:cubicBezTo>
                    <a:pt x="6939" y="43109"/>
                    <a:pt x="6757" y="42858"/>
                    <a:pt x="6620" y="42561"/>
                  </a:cubicBezTo>
                  <a:cubicBezTo>
                    <a:pt x="6346" y="42014"/>
                    <a:pt x="6437" y="41420"/>
                    <a:pt x="6437" y="40827"/>
                  </a:cubicBezTo>
                  <a:cubicBezTo>
                    <a:pt x="6437" y="40781"/>
                    <a:pt x="6460" y="40758"/>
                    <a:pt x="6460" y="40713"/>
                  </a:cubicBezTo>
                  <a:cubicBezTo>
                    <a:pt x="6529" y="40690"/>
                    <a:pt x="6597" y="40621"/>
                    <a:pt x="6666" y="40553"/>
                  </a:cubicBezTo>
                  <a:cubicBezTo>
                    <a:pt x="7323" y="39947"/>
                    <a:pt x="7689" y="39669"/>
                    <a:pt x="8126" y="39669"/>
                  </a:cubicBezTo>
                  <a:close/>
                  <a:moveTo>
                    <a:pt x="20429" y="40690"/>
                  </a:moveTo>
                  <a:cubicBezTo>
                    <a:pt x="20429" y="40713"/>
                    <a:pt x="20452" y="40713"/>
                    <a:pt x="20475" y="40735"/>
                  </a:cubicBezTo>
                  <a:cubicBezTo>
                    <a:pt x="20612" y="40850"/>
                    <a:pt x="20749" y="40941"/>
                    <a:pt x="20909" y="41055"/>
                  </a:cubicBezTo>
                  <a:cubicBezTo>
                    <a:pt x="21959" y="41900"/>
                    <a:pt x="22050" y="42425"/>
                    <a:pt x="21411" y="43611"/>
                  </a:cubicBezTo>
                  <a:cubicBezTo>
                    <a:pt x="21319" y="43771"/>
                    <a:pt x="21228" y="43908"/>
                    <a:pt x="21182" y="44068"/>
                  </a:cubicBezTo>
                  <a:cubicBezTo>
                    <a:pt x="21137" y="44091"/>
                    <a:pt x="21114" y="44091"/>
                    <a:pt x="21091" y="44091"/>
                  </a:cubicBezTo>
                  <a:cubicBezTo>
                    <a:pt x="20794" y="44136"/>
                    <a:pt x="20521" y="44251"/>
                    <a:pt x="20269" y="44410"/>
                  </a:cubicBezTo>
                  <a:cubicBezTo>
                    <a:pt x="19999" y="44570"/>
                    <a:pt x="19729" y="44657"/>
                    <a:pt x="19459" y="44657"/>
                  </a:cubicBezTo>
                  <a:cubicBezTo>
                    <a:pt x="19227" y="44657"/>
                    <a:pt x="18995" y="44593"/>
                    <a:pt x="18763" y="44456"/>
                  </a:cubicBezTo>
                  <a:cubicBezTo>
                    <a:pt x="18717" y="44433"/>
                    <a:pt x="18694" y="44433"/>
                    <a:pt x="18672" y="44410"/>
                  </a:cubicBezTo>
                  <a:cubicBezTo>
                    <a:pt x="18694" y="44068"/>
                    <a:pt x="18466" y="43748"/>
                    <a:pt x="18398" y="43429"/>
                  </a:cubicBezTo>
                  <a:cubicBezTo>
                    <a:pt x="18033" y="42014"/>
                    <a:pt x="18694" y="40987"/>
                    <a:pt x="20110" y="40781"/>
                  </a:cubicBezTo>
                  <a:cubicBezTo>
                    <a:pt x="20224" y="40758"/>
                    <a:pt x="20315" y="40735"/>
                    <a:pt x="20429" y="40690"/>
                  </a:cubicBezTo>
                  <a:close/>
                  <a:moveTo>
                    <a:pt x="27268" y="41861"/>
                  </a:moveTo>
                  <a:cubicBezTo>
                    <a:pt x="27478" y="41861"/>
                    <a:pt x="27681" y="41908"/>
                    <a:pt x="27870" y="42059"/>
                  </a:cubicBezTo>
                  <a:cubicBezTo>
                    <a:pt x="27939" y="42105"/>
                    <a:pt x="28030" y="42128"/>
                    <a:pt x="28099" y="42173"/>
                  </a:cubicBezTo>
                  <a:cubicBezTo>
                    <a:pt x="29194" y="42653"/>
                    <a:pt x="29445" y="43155"/>
                    <a:pt x="29080" y="44114"/>
                  </a:cubicBezTo>
                  <a:cubicBezTo>
                    <a:pt x="28817" y="44816"/>
                    <a:pt x="28189" y="45235"/>
                    <a:pt x="27497" y="45235"/>
                  </a:cubicBezTo>
                  <a:cubicBezTo>
                    <a:pt x="27290" y="45235"/>
                    <a:pt x="27077" y="45197"/>
                    <a:pt x="26866" y="45118"/>
                  </a:cubicBezTo>
                  <a:cubicBezTo>
                    <a:pt x="26615" y="45027"/>
                    <a:pt x="26432" y="44867"/>
                    <a:pt x="26158" y="44844"/>
                  </a:cubicBezTo>
                  <a:cubicBezTo>
                    <a:pt x="26227" y="44707"/>
                    <a:pt x="26204" y="44547"/>
                    <a:pt x="26158" y="44410"/>
                  </a:cubicBezTo>
                  <a:cubicBezTo>
                    <a:pt x="25839" y="43634"/>
                    <a:pt x="25930" y="42950"/>
                    <a:pt x="26501" y="42356"/>
                  </a:cubicBezTo>
                  <a:cubicBezTo>
                    <a:pt x="26615" y="42242"/>
                    <a:pt x="26683" y="42082"/>
                    <a:pt x="26661" y="41922"/>
                  </a:cubicBezTo>
                  <a:lnTo>
                    <a:pt x="26752" y="41922"/>
                  </a:lnTo>
                  <a:cubicBezTo>
                    <a:pt x="26925" y="41892"/>
                    <a:pt x="27099" y="41861"/>
                    <a:pt x="27268" y="41861"/>
                  </a:cubicBezTo>
                  <a:close/>
                  <a:moveTo>
                    <a:pt x="31594" y="43891"/>
                  </a:moveTo>
                  <a:cubicBezTo>
                    <a:pt x="31900" y="43891"/>
                    <a:pt x="32246" y="44081"/>
                    <a:pt x="32732" y="44433"/>
                  </a:cubicBezTo>
                  <a:cubicBezTo>
                    <a:pt x="32709" y="44730"/>
                    <a:pt x="32915" y="44981"/>
                    <a:pt x="32937" y="45278"/>
                  </a:cubicBezTo>
                  <a:cubicBezTo>
                    <a:pt x="33052" y="46008"/>
                    <a:pt x="32641" y="46716"/>
                    <a:pt x="31956" y="46875"/>
                  </a:cubicBezTo>
                  <a:cubicBezTo>
                    <a:pt x="31835" y="46908"/>
                    <a:pt x="31725" y="46922"/>
                    <a:pt x="31624" y="46922"/>
                  </a:cubicBezTo>
                  <a:cubicBezTo>
                    <a:pt x="31081" y="46922"/>
                    <a:pt x="30814" y="46490"/>
                    <a:pt x="30564" y="46008"/>
                  </a:cubicBezTo>
                  <a:cubicBezTo>
                    <a:pt x="30427" y="45734"/>
                    <a:pt x="30404" y="45415"/>
                    <a:pt x="30267" y="45141"/>
                  </a:cubicBezTo>
                  <a:cubicBezTo>
                    <a:pt x="30267" y="45118"/>
                    <a:pt x="30290" y="45095"/>
                    <a:pt x="30290" y="45072"/>
                  </a:cubicBezTo>
                  <a:cubicBezTo>
                    <a:pt x="30822" y="44261"/>
                    <a:pt x="31168" y="43891"/>
                    <a:pt x="31594" y="43891"/>
                  </a:cubicBezTo>
                  <a:close/>
                  <a:moveTo>
                    <a:pt x="23842" y="44254"/>
                  </a:moveTo>
                  <a:cubicBezTo>
                    <a:pt x="24476" y="44254"/>
                    <a:pt x="25031" y="44684"/>
                    <a:pt x="25337" y="45483"/>
                  </a:cubicBezTo>
                  <a:cubicBezTo>
                    <a:pt x="25382" y="45597"/>
                    <a:pt x="25428" y="45711"/>
                    <a:pt x="25496" y="45780"/>
                  </a:cubicBezTo>
                  <a:cubicBezTo>
                    <a:pt x="25017" y="46465"/>
                    <a:pt x="24241" y="46944"/>
                    <a:pt x="24104" y="47834"/>
                  </a:cubicBezTo>
                  <a:cubicBezTo>
                    <a:pt x="24104" y="47834"/>
                    <a:pt x="24081" y="47857"/>
                    <a:pt x="24081" y="47857"/>
                  </a:cubicBezTo>
                  <a:cubicBezTo>
                    <a:pt x="23831" y="47896"/>
                    <a:pt x="23586" y="47927"/>
                    <a:pt x="23348" y="47927"/>
                  </a:cubicBezTo>
                  <a:cubicBezTo>
                    <a:pt x="22894" y="47927"/>
                    <a:pt x="22470" y="47813"/>
                    <a:pt x="22095" y="47423"/>
                  </a:cubicBezTo>
                  <a:cubicBezTo>
                    <a:pt x="21822" y="46898"/>
                    <a:pt x="21730" y="46328"/>
                    <a:pt x="21730" y="45734"/>
                  </a:cubicBezTo>
                  <a:lnTo>
                    <a:pt x="21753" y="45734"/>
                  </a:lnTo>
                  <a:cubicBezTo>
                    <a:pt x="21936" y="45597"/>
                    <a:pt x="22027" y="45415"/>
                    <a:pt x="21981" y="45186"/>
                  </a:cubicBezTo>
                  <a:cubicBezTo>
                    <a:pt x="21959" y="45164"/>
                    <a:pt x="21959" y="45141"/>
                    <a:pt x="21936" y="45118"/>
                  </a:cubicBezTo>
                  <a:cubicBezTo>
                    <a:pt x="22255" y="45095"/>
                    <a:pt x="22461" y="44844"/>
                    <a:pt x="22712" y="44684"/>
                  </a:cubicBezTo>
                  <a:cubicBezTo>
                    <a:pt x="23093" y="44394"/>
                    <a:pt x="23480" y="44254"/>
                    <a:pt x="23842" y="44254"/>
                  </a:cubicBezTo>
                  <a:close/>
                  <a:moveTo>
                    <a:pt x="12209" y="44650"/>
                  </a:moveTo>
                  <a:cubicBezTo>
                    <a:pt x="12323" y="44650"/>
                    <a:pt x="12438" y="44654"/>
                    <a:pt x="12554" y="44661"/>
                  </a:cubicBezTo>
                  <a:lnTo>
                    <a:pt x="12714" y="44661"/>
                  </a:lnTo>
                  <a:cubicBezTo>
                    <a:pt x="12806" y="44753"/>
                    <a:pt x="12874" y="44821"/>
                    <a:pt x="12965" y="44912"/>
                  </a:cubicBezTo>
                  <a:cubicBezTo>
                    <a:pt x="13194" y="44935"/>
                    <a:pt x="13308" y="45072"/>
                    <a:pt x="13445" y="45255"/>
                  </a:cubicBezTo>
                  <a:cubicBezTo>
                    <a:pt x="13787" y="45757"/>
                    <a:pt x="13901" y="46305"/>
                    <a:pt x="13924" y="46898"/>
                  </a:cubicBezTo>
                  <a:cubicBezTo>
                    <a:pt x="13513" y="47652"/>
                    <a:pt x="13079" y="48336"/>
                    <a:pt x="12212" y="48610"/>
                  </a:cubicBezTo>
                  <a:cubicBezTo>
                    <a:pt x="12030" y="48656"/>
                    <a:pt x="11847" y="48690"/>
                    <a:pt x="11664" y="48690"/>
                  </a:cubicBezTo>
                  <a:cubicBezTo>
                    <a:pt x="11482" y="48690"/>
                    <a:pt x="11299" y="48656"/>
                    <a:pt x="11116" y="48565"/>
                  </a:cubicBezTo>
                  <a:cubicBezTo>
                    <a:pt x="11071" y="48519"/>
                    <a:pt x="11025" y="48496"/>
                    <a:pt x="10957" y="48473"/>
                  </a:cubicBezTo>
                  <a:lnTo>
                    <a:pt x="10797" y="48405"/>
                  </a:lnTo>
                  <a:cubicBezTo>
                    <a:pt x="10774" y="48062"/>
                    <a:pt x="10569" y="47903"/>
                    <a:pt x="10295" y="47811"/>
                  </a:cubicBezTo>
                  <a:cubicBezTo>
                    <a:pt x="10250" y="47823"/>
                    <a:pt x="10222" y="47850"/>
                    <a:pt x="10196" y="47881"/>
                  </a:cubicBezTo>
                  <a:lnTo>
                    <a:pt x="10196" y="47881"/>
                  </a:lnTo>
                  <a:cubicBezTo>
                    <a:pt x="10213" y="47856"/>
                    <a:pt x="10229" y="47831"/>
                    <a:pt x="10249" y="47811"/>
                  </a:cubicBezTo>
                  <a:cubicBezTo>
                    <a:pt x="10295" y="47766"/>
                    <a:pt x="10318" y="47697"/>
                    <a:pt x="10318" y="47652"/>
                  </a:cubicBezTo>
                  <a:cubicBezTo>
                    <a:pt x="9998" y="46875"/>
                    <a:pt x="10455" y="46099"/>
                    <a:pt x="10226" y="45323"/>
                  </a:cubicBezTo>
                  <a:lnTo>
                    <a:pt x="10226" y="45323"/>
                  </a:lnTo>
                  <a:cubicBezTo>
                    <a:pt x="10259" y="45339"/>
                    <a:pt x="10302" y="45356"/>
                    <a:pt x="10341" y="45356"/>
                  </a:cubicBezTo>
                  <a:cubicBezTo>
                    <a:pt x="10357" y="45356"/>
                    <a:pt x="10373" y="45353"/>
                    <a:pt x="10386" y="45346"/>
                  </a:cubicBezTo>
                  <a:cubicBezTo>
                    <a:pt x="10455" y="45323"/>
                    <a:pt x="10523" y="45278"/>
                    <a:pt x="10592" y="45232"/>
                  </a:cubicBezTo>
                  <a:cubicBezTo>
                    <a:pt x="11052" y="44772"/>
                    <a:pt x="11609" y="44650"/>
                    <a:pt x="12209" y="44650"/>
                  </a:cubicBezTo>
                  <a:close/>
                  <a:moveTo>
                    <a:pt x="18101" y="48998"/>
                  </a:moveTo>
                  <a:cubicBezTo>
                    <a:pt x="18147" y="49021"/>
                    <a:pt x="18170" y="49044"/>
                    <a:pt x="18215" y="49067"/>
                  </a:cubicBezTo>
                  <a:cubicBezTo>
                    <a:pt x="18192" y="49090"/>
                    <a:pt x="18170" y="49112"/>
                    <a:pt x="18147" y="49135"/>
                  </a:cubicBezTo>
                  <a:cubicBezTo>
                    <a:pt x="18124" y="49090"/>
                    <a:pt x="18124" y="49044"/>
                    <a:pt x="18101" y="48998"/>
                  </a:cubicBezTo>
                  <a:close/>
                  <a:moveTo>
                    <a:pt x="15864" y="46168"/>
                  </a:moveTo>
                  <a:cubicBezTo>
                    <a:pt x="15981" y="46216"/>
                    <a:pt x="16106" y="46232"/>
                    <a:pt x="16234" y="46232"/>
                  </a:cubicBezTo>
                  <a:cubicBezTo>
                    <a:pt x="16406" y="46232"/>
                    <a:pt x="16584" y="46204"/>
                    <a:pt x="16754" y="46191"/>
                  </a:cubicBezTo>
                  <a:cubicBezTo>
                    <a:pt x="16771" y="46190"/>
                    <a:pt x="16787" y="46190"/>
                    <a:pt x="16803" y="46190"/>
                  </a:cubicBezTo>
                  <a:cubicBezTo>
                    <a:pt x="17755" y="46190"/>
                    <a:pt x="18327" y="46846"/>
                    <a:pt x="18170" y="47811"/>
                  </a:cubicBezTo>
                  <a:cubicBezTo>
                    <a:pt x="18055" y="48450"/>
                    <a:pt x="17690" y="48907"/>
                    <a:pt x="17074" y="49135"/>
                  </a:cubicBezTo>
                  <a:cubicBezTo>
                    <a:pt x="16686" y="49318"/>
                    <a:pt x="16184" y="49249"/>
                    <a:pt x="15864" y="49614"/>
                  </a:cubicBezTo>
                  <a:cubicBezTo>
                    <a:pt x="15864" y="49637"/>
                    <a:pt x="15864" y="49660"/>
                    <a:pt x="15864" y="49683"/>
                  </a:cubicBezTo>
                  <a:cubicBezTo>
                    <a:pt x="15659" y="49181"/>
                    <a:pt x="15316" y="48770"/>
                    <a:pt x="14974" y="48359"/>
                  </a:cubicBezTo>
                  <a:cubicBezTo>
                    <a:pt x="14905" y="48245"/>
                    <a:pt x="14860" y="48154"/>
                    <a:pt x="14791" y="48062"/>
                  </a:cubicBezTo>
                  <a:cubicBezTo>
                    <a:pt x="14814" y="48062"/>
                    <a:pt x="14791" y="48040"/>
                    <a:pt x="14814" y="48040"/>
                  </a:cubicBezTo>
                  <a:cubicBezTo>
                    <a:pt x="14814" y="48040"/>
                    <a:pt x="14814" y="48062"/>
                    <a:pt x="14837" y="48062"/>
                  </a:cubicBezTo>
                  <a:cubicBezTo>
                    <a:pt x="15248" y="47903"/>
                    <a:pt x="15134" y="47515"/>
                    <a:pt x="15179" y="47195"/>
                  </a:cubicBezTo>
                  <a:cubicBezTo>
                    <a:pt x="15202" y="47081"/>
                    <a:pt x="15225" y="46967"/>
                    <a:pt x="15271" y="46853"/>
                  </a:cubicBezTo>
                  <a:cubicBezTo>
                    <a:pt x="15316" y="46739"/>
                    <a:pt x="15385" y="46624"/>
                    <a:pt x="15362" y="46510"/>
                  </a:cubicBezTo>
                  <a:cubicBezTo>
                    <a:pt x="15567" y="46465"/>
                    <a:pt x="15727" y="46328"/>
                    <a:pt x="15864" y="46168"/>
                  </a:cubicBezTo>
                  <a:close/>
                  <a:moveTo>
                    <a:pt x="7862" y="46250"/>
                  </a:moveTo>
                  <a:cubicBezTo>
                    <a:pt x="8053" y="46250"/>
                    <a:pt x="8248" y="46292"/>
                    <a:pt x="8446" y="46373"/>
                  </a:cubicBezTo>
                  <a:cubicBezTo>
                    <a:pt x="8902" y="46579"/>
                    <a:pt x="9039" y="47012"/>
                    <a:pt x="9062" y="47492"/>
                  </a:cubicBezTo>
                  <a:cubicBezTo>
                    <a:pt x="9085" y="48017"/>
                    <a:pt x="8948" y="48496"/>
                    <a:pt x="8697" y="48975"/>
                  </a:cubicBezTo>
                  <a:cubicBezTo>
                    <a:pt x="8560" y="49204"/>
                    <a:pt x="8309" y="49432"/>
                    <a:pt x="8377" y="49751"/>
                  </a:cubicBezTo>
                  <a:lnTo>
                    <a:pt x="8355" y="49751"/>
                  </a:lnTo>
                  <a:cubicBezTo>
                    <a:pt x="8065" y="49827"/>
                    <a:pt x="7817" y="49867"/>
                    <a:pt x="7600" y="49867"/>
                  </a:cubicBezTo>
                  <a:cubicBezTo>
                    <a:pt x="6962" y="49867"/>
                    <a:pt x="6596" y="49519"/>
                    <a:pt x="6255" y="48701"/>
                  </a:cubicBezTo>
                  <a:cubicBezTo>
                    <a:pt x="6095" y="48291"/>
                    <a:pt x="6072" y="47880"/>
                    <a:pt x="6026" y="47469"/>
                  </a:cubicBezTo>
                  <a:cubicBezTo>
                    <a:pt x="6437" y="47286"/>
                    <a:pt x="6643" y="46830"/>
                    <a:pt x="7008" y="46556"/>
                  </a:cubicBezTo>
                  <a:cubicBezTo>
                    <a:pt x="7284" y="46349"/>
                    <a:pt x="7569" y="46250"/>
                    <a:pt x="7862" y="46250"/>
                  </a:cubicBezTo>
                  <a:close/>
                  <a:moveTo>
                    <a:pt x="27774" y="46783"/>
                  </a:moveTo>
                  <a:cubicBezTo>
                    <a:pt x="28291" y="46783"/>
                    <a:pt x="28760" y="46954"/>
                    <a:pt x="29034" y="47537"/>
                  </a:cubicBezTo>
                  <a:cubicBezTo>
                    <a:pt x="29126" y="47629"/>
                    <a:pt x="29217" y="47720"/>
                    <a:pt x="29331" y="47720"/>
                  </a:cubicBezTo>
                  <a:cubicBezTo>
                    <a:pt x="29340" y="47720"/>
                    <a:pt x="29346" y="47716"/>
                    <a:pt x="29349" y="47712"/>
                  </a:cubicBezTo>
                  <a:lnTo>
                    <a:pt x="29349" y="47712"/>
                  </a:lnTo>
                  <a:cubicBezTo>
                    <a:pt x="29195" y="48188"/>
                    <a:pt x="29259" y="48751"/>
                    <a:pt x="28875" y="49135"/>
                  </a:cubicBezTo>
                  <a:cubicBezTo>
                    <a:pt x="28348" y="49688"/>
                    <a:pt x="28038" y="49944"/>
                    <a:pt x="27623" y="49944"/>
                  </a:cubicBezTo>
                  <a:cubicBezTo>
                    <a:pt x="27301" y="49944"/>
                    <a:pt x="26917" y="49790"/>
                    <a:pt x="26318" y="49500"/>
                  </a:cubicBezTo>
                  <a:cubicBezTo>
                    <a:pt x="26341" y="49386"/>
                    <a:pt x="26295" y="49295"/>
                    <a:pt x="26250" y="49204"/>
                  </a:cubicBezTo>
                  <a:cubicBezTo>
                    <a:pt x="26204" y="49090"/>
                    <a:pt x="26158" y="48998"/>
                    <a:pt x="26136" y="48884"/>
                  </a:cubicBezTo>
                  <a:cubicBezTo>
                    <a:pt x="26136" y="48633"/>
                    <a:pt x="26113" y="48382"/>
                    <a:pt x="26181" y="48154"/>
                  </a:cubicBezTo>
                  <a:cubicBezTo>
                    <a:pt x="26364" y="47583"/>
                    <a:pt x="26546" y="46944"/>
                    <a:pt x="27254" y="46830"/>
                  </a:cubicBezTo>
                  <a:cubicBezTo>
                    <a:pt x="27429" y="46802"/>
                    <a:pt x="27604" y="46783"/>
                    <a:pt x="27774" y="46783"/>
                  </a:cubicBezTo>
                  <a:close/>
                  <a:moveTo>
                    <a:pt x="30495" y="48268"/>
                  </a:moveTo>
                  <a:lnTo>
                    <a:pt x="30495" y="48268"/>
                  </a:lnTo>
                  <a:cubicBezTo>
                    <a:pt x="31089" y="48336"/>
                    <a:pt x="31682" y="48313"/>
                    <a:pt x="32253" y="48496"/>
                  </a:cubicBezTo>
                  <a:cubicBezTo>
                    <a:pt x="32230" y="48610"/>
                    <a:pt x="32298" y="48701"/>
                    <a:pt x="32344" y="48793"/>
                  </a:cubicBezTo>
                  <a:cubicBezTo>
                    <a:pt x="32413" y="48907"/>
                    <a:pt x="32458" y="49021"/>
                    <a:pt x="32458" y="49158"/>
                  </a:cubicBezTo>
                  <a:cubicBezTo>
                    <a:pt x="32458" y="49249"/>
                    <a:pt x="32458" y="49341"/>
                    <a:pt x="32413" y="49432"/>
                  </a:cubicBezTo>
                  <a:cubicBezTo>
                    <a:pt x="32367" y="49523"/>
                    <a:pt x="32321" y="49614"/>
                    <a:pt x="32253" y="49683"/>
                  </a:cubicBezTo>
                  <a:cubicBezTo>
                    <a:pt x="31982" y="49980"/>
                    <a:pt x="31724" y="50087"/>
                    <a:pt x="31473" y="50087"/>
                  </a:cubicBezTo>
                  <a:cubicBezTo>
                    <a:pt x="31069" y="50087"/>
                    <a:pt x="30684" y="49812"/>
                    <a:pt x="30290" y="49614"/>
                  </a:cubicBezTo>
                  <a:cubicBezTo>
                    <a:pt x="30655" y="49226"/>
                    <a:pt x="30632" y="48747"/>
                    <a:pt x="30495" y="48268"/>
                  </a:cubicBezTo>
                  <a:close/>
                  <a:moveTo>
                    <a:pt x="21274" y="47652"/>
                  </a:moveTo>
                  <a:lnTo>
                    <a:pt x="21274" y="47652"/>
                  </a:lnTo>
                  <a:cubicBezTo>
                    <a:pt x="21297" y="47674"/>
                    <a:pt x="21319" y="47674"/>
                    <a:pt x="21342" y="47697"/>
                  </a:cubicBezTo>
                  <a:cubicBezTo>
                    <a:pt x="21274" y="47880"/>
                    <a:pt x="21365" y="47994"/>
                    <a:pt x="21525" y="48085"/>
                  </a:cubicBezTo>
                  <a:cubicBezTo>
                    <a:pt x="21532" y="48093"/>
                    <a:pt x="21540" y="48095"/>
                    <a:pt x="21548" y="48095"/>
                  </a:cubicBezTo>
                  <a:cubicBezTo>
                    <a:pt x="21563" y="48095"/>
                    <a:pt x="21578" y="48085"/>
                    <a:pt x="21593" y="48085"/>
                  </a:cubicBezTo>
                  <a:cubicBezTo>
                    <a:pt x="21685" y="48656"/>
                    <a:pt x="21570" y="49226"/>
                    <a:pt x="21502" y="49797"/>
                  </a:cubicBezTo>
                  <a:cubicBezTo>
                    <a:pt x="21297" y="49866"/>
                    <a:pt x="21114" y="50025"/>
                    <a:pt x="20886" y="50094"/>
                  </a:cubicBezTo>
                  <a:cubicBezTo>
                    <a:pt x="20746" y="50139"/>
                    <a:pt x="20624" y="50159"/>
                    <a:pt x="20515" y="50159"/>
                  </a:cubicBezTo>
                  <a:cubicBezTo>
                    <a:pt x="19913" y="50159"/>
                    <a:pt x="19734" y="49534"/>
                    <a:pt x="19425" y="49090"/>
                  </a:cubicBezTo>
                  <a:cubicBezTo>
                    <a:pt x="19402" y="49067"/>
                    <a:pt x="19379" y="49067"/>
                    <a:pt x="19356" y="49044"/>
                  </a:cubicBezTo>
                  <a:cubicBezTo>
                    <a:pt x="19790" y="48291"/>
                    <a:pt x="20429" y="47811"/>
                    <a:pt x="21319" y="47743"/>
                  </a:cubicBezTo>
                  <a:cubicBezTo>
                    <a:pt x="21297" y="47697"/>
                    <a:pt x="21297" y="47674"/>
                    <a:pt x="21274" y="47652"/>
                  </a:cubicBezTo>
                  <a:close/>
                  <a:moveTo>
                    <a:pt x="13730" y="48913"/>
                  </a:moveTo>
                  <a:cubicBezTo>
                    <a:pt x="14003" y="48913"/>
                    <a:pt x="14212" y="49004"/>
                    <a:pt x="14312" y="49204"/>
                  </a:cubicBezTo>
                  <a:cubicBezTo>
                    <a:pt x="14609" y="49706"/>
                    <a:pt x="14381" y="50139"/>
                    <a:pt x="14038" y="50527"/>
                  </a:cubicBezTo>
                  <a:cubicBezTo>
                    <a:pt x="14038" y="50505"/>
                    <a:pt x="14038" y="50505"/>
                    <a:pt x="14015" y="50482"/>
                  </a:cubicBezTo>
                  <a:cubicBezTo>
                    <a:pt x="13787" y="50368"/>
                    <a:pt x="13536" y="50276"/>
                    <a:pt x="13285" y="50254"/>
                  </a:cubicBezTo>
                  <a:lnTo>
                    <a:pt x="13262" y="50254"/>
                  </a:lnTo>
                  <a:cubicBezTo>
                    <a:pt x="13216" y="49888"/>
                    <a:pt x="12897" y="49569"/>
                    <a:pt x="13011" y="49181"/>
                  </a:cubicBezTo>
                  <a:cubicBezTo>
                    <a:pt x="12988" y="49135"/>
                    <a:pt x="12965" y="49112"/>
                    <a:pt x="12943" y="49090"/>
                  </a:cubicBezTo>
                  <a:cubicBezTo>
                    <a:pt x="13232" y="48976"/>
                    <a:pt x="13503" y="48913"/>
                    <a:pt x="13730" y="48913"/>
                  </a:cubicBezTo>
                  <a:close/>
                  <a:moveTo>
                    <a:pt x="28852" y="50893"/>
                  </a:moveTo>
                  <a:cubicBezTo>
                    <a:pt x="28829" y="50916"/>
                    <a:pt x="28783" y="50938"/>
                    <a:pt x="28760" y="50961"/>
                  </a:cubicBezTo>
                  <a:cubicBezTo>
                    <a:pt x="28783" y="50916"/>
                    <a:pt x="28829" y="50893"/>
                    <a:pt x="28852" y="50893"/>
                  </a:cubicBezTo>
                  <a:close/>
                  <a:moveTo>
                    <a:pt x="38069" y="0"/>
                  </a:moveTo>
                  <a:cubicBezTo>
                    <a:pt x="37969" y="0"/>
                    <a:pt x="37871" y="6"/>
                    <a:pt x="37776" y="15"/>
                  </a:cubicBezTo>
                  <a:cubicBezTo>
                    <a:pt x="37662" y="38"/>
                    <a:pt x="37571" y="61"/>
                    <a:pt x="37480" y="106"/>
                  </a:cubicBezTo>
                  <a:cubicBezTo>
                    <a:pt x="36734" y="131"/>
                    <a:pt x="35989" y="138"/>
                    <a:pt x="35243" y="138"/>
                  </a:cubicBezTo>
                  <a:cubicBezTo>
                    <a:pt x="34214" y="138"/>
                    <a:pt x="33185" y="124"/>
                    <a:pt x="32157" y="124"/>
                  </a:cubicBezTo>
                  <a:cubicBezTo>
                    <a:pt x="31831" y="124"/>
                    <a:pt x="31506" y="126"/>
                    <a:pt x="31180" y="129"/>
                  </a:cubicBezTo>
                  <a:cubicBezTo>
                    <a:pt x="30975" y="152"/>
                    <a:pt x="30769" y="152"/>
                    <a:pt x="30586" y="243"/>
                  </a:cubicBezTo>
                  <a:cubicBezTo>
                    <a:pt x="30518" y="266"/>
                    <a:pt x="30495" y="312"/>
                    <a:pt x="30472" y="358"/>
                  </a:cubicBezTo>
                  <a:cubicBezTo>
                    <a:pt x="30410" y="170"/>
                    <a:pt x="30305" y="125"/>
                    <a:pt x="30187" y="125"/>
                  </a:cubicBezTo>
                  <a:cubicBezTo>
                    <a:pt x="30079" y="125"/>
                    <a:pt x="29959" y="164"/>
                    <a:pt x="29853" y="164"/>
                  </a:cubicBezTo>
                  <a:cubicBezTo>
                    <a:pt x="29822" y="164"/>
                    <a:pt x="29793" y="161"/>
                    <a:pt x="29765" y="152"/>
                  </a:cubicBezTo>
                  <a:lnTo>
                    <a:pt x="28852" y="152"/>
                  </a:lnTo>
                  <a:cubicBezTo>
                    <a:pt x="28601" y="152"/>
                    <a:pt x="28372" y="129"/>
                    <a:pt x="28121" y="129"/>
                  </a:cubicBezTo>
                  <a:cubicBezTo>
                    <a:pt x="27870" y="122"/>
                    <a:pt x="27617" y="119"/>
                    <a:pt x="27362" y="119"/>
                  </a:cubicBezTo>
                  <a:cubicBezTo>
                    <a:pt x="26853" y="119"/>
                    <a:pt x="26341" y="129"/>
                    <a:pt x="25839" y="129"/>
                  </a:cubicBezTo>
                  <a:lnTo>
                    <a:pt x="24287" y="129"/>
                  </a:lnTo>
                  <a:cubicBezTo>
                    <a:pt x="24132" y="124"/>
                    <a:pt x="23978" y="123"/>
                    <a:pt x="23824" y="123"/>
                  </a:cubicBezTo>
                  <a:cubicBezTo>
                    <a:pt x="23402" y="123"/>
                    <a:pt x="22980" y="136"/>
                    <a:pt x="22559" y="136"/>
                  </a:cubicBezTo>
                  <a:cubicBezTo>
                    <a:pt x="22404" y="136"/>
                    <a:pt x="22250" y="134"/>
                    <a:pt x="22095" y="129"/>
                  </a:cubicBezTo>
                  <a:cubicBezTo>
                    <a:pt x="22017" y="139"/>
                    <a:pt x="21938" y="142"/>
                    <a:pt x="21858" y="142"/>
                  </a:cubicBezTo>
                  <a:cubicBezTo>
                    <a:pt x="21657" y="142"/>
                    <a:pt x="21453" y="121"/>
                    <a:pt x="21254" y="121"/>
                  </a:cubicBezTo>
                  <a:cubicBezTo>
                    <a:pt x="20960" y="121"/>
                    <a:pt x="20676" y="168"/>
                    <a:pt x="20429" y="403"/>
                  </a:cubicBezTo>
                  <a:cubicBezTo>
                    <a:pt x="20406" y="472"/>
                    <a:pt x="20406" y="517"/>
                    <a:pt x="20406" y="563"/>
                  </a:cubicBezTo>
                  <a:cubicBezTo>
                    <a:pt x="20406" y="563"/>
                    <a:pt x="20406" y="563"/>
                    <a:pt x="20406" y="586"/>
                  </a:cubicBezTo>
                  <a:cubicBezTo>
                    <a:pt x="20338" y="631"/>
                    <a:pt x="20247" y="677"/>
                    <a:pt x="20155" y="700"/>
                  </a:cubicBezTo>
                  <a:cubicBezTo>
                    <a:pt x="20087" y="609"/>
                    <a:pt x="19996" y="517"/>
                    <a:pt x="19927" y="472"/>
                  </a:cubicBezTo>
                  <a:cubicBezTo>
                    <a:pt x="19668" y="228"/>
                    <a:pt x="19379" y="167"/>
                    <a:pt x="19080" y="167"/>
                  </a:cubicBezTo>
                  <a:cubicBezTo>
                    <a:pt x="18930" y="167"/>
                    <a:pt x="18778" y="183"/>
                    <a:pt x="18626" y="198"/>
                  </a:cubicBezTo>
                  <a:cubicBezTo>
                    <a:pt x="18509" y="217"/>
                    <a:pt x="18393" y="225"/>
                    <a:pt x="18278" y="225"/>
                  </a:cubicBezTo>
                  <a:cubicBezTo>
                    <a:pt x="17883" y="225"/>
                    <a:pt x="17493" y="137"/>
                    <a:pt x="17099" y="137"/>
                  </a:cubicBezTo>
                  <a:cubicBezTo>
                    <a:pt x="16932" y="137"/>
                    <a:pt x="16764" y="153"/>
                    <a:pt x="16595" y="198"/>
                  </a:cubicBezTo>
                  <a:cubicBezTo>
                    <a:pt x="16458" y="243"/>
                    <a:pt x="16366" y="289"/>
                    <a:pt x="16252" y="358"/>
                  </a:cubicBezTo>
                  <a:lnTo>
                    <a:pt x="16207" y="358"/>
                  </a:lnTo>
                  <a:cubicBezTo>
                    <a:pt x="16161" y="312"/>
                    <a:pt x="16115" y="243"/>
                    <a:pt x="16047" y="198"/>
                  </a:cubicBezTo>
                  <a:cubicBezTo>
                    <a:pt x="16001" y="266"/>
                    <a:pt x="15933" y="335"/>
                    <a:pt x="15864" y="380"/>
                  </a:cubicBezTo>
                  <a:lnTo>
                    <a:pt x="15887" y="403"/>
                  </a:lnTo>
                  <a:cubicBezTo>
                    <a:pt x="15887" y="403"/>
                    <a:pt x="15887" y="426"/>
                    <a:pt x="15887" y="426"/>
                  </a:cubicBezTo>
                  <a:lnTo>
                    <a:pt x="15864" y="426"/>
                  </a:lnTo>
                  <a:cubicBezTo>
                    <a:pt x="15841" y="380"/>
                    <a:pt x="15819" y="335"/>
                    <a:pt x="15773" y="312"/>
                  </a:cubicBezTo>
                  <a:cubicBezTo>
                    <a:pt x="15649" y="238"/>
                    <a:pt x="15519" y="197"/>
                    <a:pt x="15389" y="197"/>
                  </a:cubicBezTo>
                  <a:cubicBezTo>
                    <a:pt x="15279" y="197"/>
                    <a:pt x="15170" y="226"/>
                    <a:pt x="15065" y="289"/>
                  </a:cubicBezTo>
                  <a:cubicBezTo>
                    <a:pt x="14974" y="266"/>
                    <a:pt x="14905" y="266"/>
                    <a:pt x="14837" y="243"/>
                  </a:cubicBezTo>
                  <a:cubicBezTo>
                    <a:pt x="14723" y="243"/>
                    <a:pt x="14632" y="266"/>
                    <a:pt x="14517" y="289"/>
                  </a:cubicBezTo>
                  <a:cubicBezTo>
                    <a:pt x="13011" y="289"/>
                    <a:pt x="11505" y="335"/>
                    <a:pt x="9998" y="335"/>
                  </a:cubicBezTo>
                  <a:cubicBezTo>
                    <a:pt x="9907" y="221"/>
                    <a:pt x="9793" y="198"/>
                    <a:pt x="9678" y="198"/>
                  </a:cubicBezTo>
                  <a:cubicBezTo>
                    <a:pt x="9701" y="266"/>
                    <a:pt x="9747" y="289"/>
                    <a:pt x="9793" y="312"/>
                  </a:cubicBezTo>
                  <a:cubicBezTo>
                    <a:pt x="8971" y="312"/>
                    <a:pt x="8149" y="289"/>
                    <a:pt x="7327" y="243"/>
                  </a:cubicBezTo>
                  <a:cubicBezTo>
                    <a:pt x="7248" y="221"/>
                    <a:pt x="7168" y="209"/>
                    <a:pt x="7088" y="209"/>
                  </a:cubicBezTo>
                  <a:cubicBezTo>
                    <a:pt x="7008" y="209"/>
                    <a:pt x="6928" y="221"/>
                    <a:pt x="6848" y="243"/>
                  </a:cubicBezTo>
                  <a:cubicBezTo>
                    <a:pt x="6095" y="301"/>
                    <a:pt x="5347" y="312"/>
                    <a:pt x="4603" y="312"/>
                  </a:cubicBezTo>
                  <a:cubicBezTo>
                    <a:pt x="4106" y="312"/>
                    <a:pt x="3611" y="307"/>
                    <a:pt x="3116" y="307"/>
                  </a:cubicBezTo>
                  <a:cubicBezTo>
                    <a:pt x="2869" y="307"/>
                    <a:pt x="2622" y="308"/>
                    <a:pt x="2374" y="312"/>
                  </a:cubicBezTo>
                  <a:cubicBezTo>
                    <a:pt x="2321" y="314"/>
                    <a:pt x="2267" y="314"/>
                    <a:pt x="2214" y="314"/>
                  </a:cubicBezTo>
                  <a:cubicBezTo>
                    <a:pt x="1873" y="314"/>
                    <a:pt x="1529" y="286"/>
                    <a:pt x="1187" y="286"/>
                  </a:cubicBezTo>
                  <a:cubicBezTo>
                    <a:pt x="824" y="286"/>
                    <a:pt x="464" y="318"/>
                    <a:pt x="115" y="449"/>
                  </a:cubicBezTo>
                  <a:cubicBezTo>
                    <a:pt x="69" y="495"/>
                    <a:pt x="23" y="540"/>
                    <a:pt x="1" y="563"/>
                  </a:cubicBezTo>
                  <a:cubicBezTo>
                    <a:pt x="1" y="997"/>
                    <a:pt x="1" y="1430"/>
                    <a:pt x="1" y="1841"/>
                  </a:cubicBezTo>
                  <a:cubicBezTo>
                    <a:pt x="92" y="2754"/>
                    <a:pt x="320" y="3667"/>
                    <a:pt x="343" y="4580"/>
                  </a:cubicBezTo>
                  <a:cubicBezTo>
                    <a:pt x="343" y="5128"/>
                    <a:pt x="389" y="5699"/>
                    <a:pt x="480" y="6246"/>
                  </a:cubicBezTo>
                  <a:cubicBezTo>
                    <a:pt x="594" y="6657"/>
                    <a:pt x="503" y="7114"/>
                    <a:pt x="708" y="7502"/>
                  </a:cubicBezTo>
                  <a:cubicBezTo>
                    <a:pt x="617" y="7913"/>
                    <a:pt x="754" y="8324"/>
                    <a:pt x="731" y="8734"/>
                  </a:cubicBezTo>
                  <a:cubicBezTo>
                    <a:pt x="1005" y="9396"/>
                    <a:pt x="891" y="10127"/>
                    <a:pt x="1073" y="10789"/>
                  </a:cubicBezTo>
                  <a:cubicBezTo>
                    <a:pt x="1073" y="11222"/>
                    <a:pt x="1096" y="11633"/>
                    <a:pt x="1096" y="12067"/>
                  </a:cubicBezTo>
                  <a:cubicBezTo>
                    <a:pt x="1096" y="12318"/>
                    <a:pt x="1005" y="12592"/>
                    <a:pt x="1233" y="12797"/>
                  </a:cubicBezTo>
                  <a:cubicBezTo>
                    <a:pt x="1393" y="13140"/>
                    <a:pt x="1142" y="13573"/>
                    <a:pt x="1439" y="13893"/>
                  </a:cubicBezTo>
                  <a:cubicBezTo>
                    <a:pt x="1439" y="14076"/>
                    <a:pt x="1439" y="14258"/>
                    <a:pt x="1439" y="14441"/>
                  </a:cubicBezTo>
                  <a:cubicBezTo>
                    <a:pt x="1439" y="14441"/>
                    <a:pt x="1416" y="14464"/>
                    <a:pt x="1393" y="14509"/>
                  </a:cubicBezTo>
                  <a:cubicBezTo>
                    <a:pt x="1393" y="14532"/>
                    <a:pt x="1393" y="14578"/>
                    <a:pt x="1439" y="14623"/>
                  </a:cubicBezTo>
                  <a:cubicBezTo>
                    <a:pt x="1439" y="14692"/>
                    <a:pt x="1439" y="14737"/>
                    <a:pt x="1439" y="14806"/>
                  </a:cubicBezTo>
                  <a:cubicBezTo>
                    <a:pt x="1439" y="14806"/>
                    <a:pt x="1416" y="14829"/>
                    <a:pt x="1393" y="14874"/>
                  </a:cubicBezTo>
                  <a:cubicBezTo>
                    <a:pt x="1393" y="14920"/>
                    <a:pt x="1416" y="14943"/>
                    <a:pt x="1461" y="14989"/>
                  </a:cubicBezTo>
                  <a:cubicBezTo>
                    <a:pt x="1461" y="15057"/>
                    <a:pt x="1461" y="15103"/>
                    <a:pt x="1461" y="15171"/>
                  </a:cubicBezTo>
                  <a:cubicBezTo>
                    <a:pt x="1735" y="15879"/>
                    <a:pt x="1804" y="16609"/>
                    <a:pt x="1781" y="17362"/>
                  </a:cubicBezTo>
                  <a:cubicBezTo>
                    <a:pt x="1872" y="17865"/>
                    <a:pt x="1918" y="18390"/>
                    <a:pt x="2032" y="18892"/>
                  </a:cubicBezTo>
                  <a:cubicBezTo>
                    <a:pt x="2237" y="19896"/>
                    <a:pt x="2032" y="20946"/>
                    <a:pt x="2397" y="21927"/>
                  </a:cubicBezTo>
                  <a:cubicBezTo>
                    <a:pt x="2329" y="22430"/>
                    <a:pt x="2534" y="22909"/>
                    <a:pt x="2557" y="23388"/>
                  </a:cubicBezTo>
                  <a:cubicBezTo>
                    <a:pt x="2580" y="23457"/>
                    <a:pt x="2580" y="23502"/>
                    <a:pt x="2580" y="23571"/>
                  </a:cubicBezTo>
                  <a:cubicBezTo>
                    <a:pt x="2625" y="24005"/>
                    <a:pt x="2648" y="24415"/>
                    <a:pt x="2694" y="24849"/>
                  </a:cubicBezTo>
                  <a:cubicBezTo>
                    <a:pt x="2511" y="25169"/>
                    <a:pt x="2489" y="25465"/>
                    <a:pt x="2808" y="25694"/>
                  </a:cubicBezTo>
                  <a:cubicBezTo>
                    <a:pt x="2785" y="25739"/>
                    <a:pt x="2762" y="25785"/>
                    <a:pt x="2762" y="25853"/>
                  </a:cubicBezTo>
                  <a:cubicBezTo>
                    <a:pt x="2740" y="26013"/>
                    <a:pt x="2740" y="26196"/>
                    <a:pt x="2854" y="26333"/>
                  </a:cubicBezTo>
                  <a:cubicBezTo>
                    <a:pt x="2877" y="26356"/>
                    <a:pt x="2899" y="26356"/>
                    <a:pt x="2922" y="26378"/>
                  </a:cubicBezTo>
                  <a:cubicBezTo>
                    <a:pt x="2922" y="26629"/>
                    <a:pt x="2922" y="26903"/>
                    <a:pt x="2945" y="27154"/>
                  </a:cubicBezTo>
                  <a:cubicBezTo>
                    <a:pt x="2877" y="27542"/>
                    <a:pt x="2968" y="27953"/>
                    <a:pt x="2717" y="28319"/>
                  </a:cubicBezTo>
                  <a:lnTo>
                    <a:pt x="3059" y="28319"/>
                  </a:lnTo>
                  <a:lnTo>
                    <a:pt x="3082" y="28684"/>
                  </a:lnTo>
                  <a:cubicBezTo>
                    <a:pt x="3082" y="28684"/>
                    <a:pt x="3082" y="28684"/>
                    <a:pt x="3059" y="28707"/>
                  </a:cubicBezTo>
                  <a:cubicBezTo>
                    <a:pt x="2968" y="28752"/>
                    <a:pt x="2991" y="28821"/>
                    <a:pt x="3105" y="28843"/>
                  </a:cubicBezTo>
                  <a:cubicBezTo>
                    <a:pt x="3128" y="29232"/>
                    <a:pt x="2945" y="29620"/>
                    <a:pt x="3265" y="29962"/>
                  </a:cubicBezTo>
                  <a:cubicBezTo>
                    <a:pt x="3265" y="30076"/>
                    <a:pt x="3265" y="30190"/>
                    <a:pt x="3287" y="30304"/>
                  </a:cubicBezTo>
                  <a:cubicBezTo>
                    <a:pt x="3333" y="30784"/>
                    <a:pt x="3105" y="31309"/>
                    <a:pt x="3447" y="31788"/>
                  </a:cubicBezTo>
                  <a:lnTo>
                    <a:pt x="3470" y="31971"/>
                  </a:lnTo>
                  <a:cubicBezTo>
                    <a:pt x="3265" y="32039"/>
                    <a:pt x="3424" y="32199"/>
                    <a:pt x="3424" y="32313"/>
                  </a:cubicBezTo>
                  <a:cubicBezTo>
                    <a:pt x="3424" y="32313"/>
                    <a:pt x="3493" y="32359"/>
                    <a:pt x="3493" y="32359"/>
                  </a:cubicBezTo>
                  <a:cubicBezTo>
                    <a:pt x="3561" y="32541"/>
                    <a:pt x="3607" y="32701"/>
                    <a:pt x="3653" y="32884"/>
                  </a:cubicBezTo>
                  <a:cubicBezTo>
                    <a:pt x="3653" y="33180"/>
                    <a:pt x="3653" y="33500"/>
                    <a:pt x="3653" y="33797"/>
                  </a:cubicBezTo>
                  <a:cubicBezTo>
                    <a:pt x="3584" y="33797"/>
                    <a:pt x="3516" y="33797"/>
                    <a:pt x="3470" y="33774"/>
                  </a:cubicBezTo>
                  <a:lnTo>
                    <a:pt x="3470" y="33774"/>
                  </a:lnTo>
                  <a:cubicBezTo>
                    <a:pt x="3516" y="33842"/>
                    <a:pt x="3561" y="33911"/>
                    <a:pt x="3607" y="33979"/>
                  </a:cubicBezTo>
                  <a:lnTo>
                    <a:pt x="3675" y="33956"/>
                  </a:lnTo>
                  <a:cubicBezTo>
                    <a:pt x="3790" y="34504"/>
                    <a:pt x="3904" y="35052"/>
                    <a:pt x="4018" y="35623"/>
                  </a:cubicBezTo>
                  <a:cubicBezTo>
                    <a:pt x="4041" y="35600"/>
                    <a:pt x="4063" y="35600"/>
                    <a:pt x="4063" y="35600"/>
                  </a:cubicBezTo>
                  <a:lnTo>
                    <a:pt x="4063" y="35600"/>
                  </a:lnTo>
                  <a:cubicBezTo>
                    <a:pt x="4018" y="35645"/>
                    <a:pt x="3972" y="35714"/>
                    <a:pt x="3904" y="35782"/>
                  </a:cubicBezTo>
                  <a:cubicBezTo>
                    <a:pt x="3607" y="36467"/>
                    <a:pt x="3881" y="37129"/>
                    <a:pt x="4018" y="37814"/>
                  </a:cubicBezTo>
                  <a:cubicBezTo>
                    <a:pt x="4041" y="37905"/>
                    <a:pt x="4200" y="37974"/>
                    <a:pt x="4132" y="38133"/>
                  </a:cubicBezTo>
                  <a:cubicBezTo>
                    <a:pt x="4132" y="38156"/>
                    <a:pt x="4109" y="38202"/>
                    <a:pt x="4109" y="38248"/>
                  </a:cubicBezTo>
                  <a:cubicBezTo>
                    <a:pt x="4132" y="38270"/>
                    <a:pt x="4178" y="38316"/>
                    <a:pt x="4200" y="38339"/>
                  </a:cubicBezTo>
                  <a:cubicBezTo>
                    <a:pt x="4337" y="38499"/>
                    <a:pt x="4223" y="38727"/>
                    <a:pt x="4337" y="38909"/>
                  </a:cubicBezTo>
                  <a:cubicBezTo>
                    <a:pt x="4360" y="39252"/>
                    <a:pt x="4383" y="39617"/>
                    <a:pt x="4406" y="39959"/>
                  </a:cubicBezTo>
                  <a:lnTo>
                    <a:pt x="4543" y="40188"/>
                  </a:lnTo>
                  <a:cubicBezTo>
                    <a:pt x="4543" y="40553"/>
                    <a:pt x="4543" y="40918"/>
                    <a:pt x="4520" y="41283"/>
                  </a:cubicBezTo>
                  <a:cubicBezTo>
                    <a:pt x="4543" y="41443"/>
                    <a:pt x="4566" y="41626"/>
                    <a:pt x="4588" y="41785"/>
                  </a:cubicBezTo>
                  <a:cubicBezTo>
                    <a:pt x="4862" y="42310"/>
                    <a:pt x="4566" y="42950"/>
                    <a:pt x="4908" y="43452"/>
                  </a:cubicBezTo>
                  <a:cubicBezTo>
                    <a:pt x="4885" y="43908"/>
                    <a:pt x="4794" y="44365"/>
                    <a:pt x="5091" y="44753"/>
                  </a:cubicBezTo>
                  <a:cubicBezTo>
                    <a:pt x="4999" y="45734"/>
                    <a:pt x="5365" y="46693"/>
                    <a:pt x="5273" y="47674"/>
                  </a:cubicBezTo>
                  <a:lnTo>
                    <a:pt x="5456" y="48062"/>
                  </a:lnTo>
                  <a:cubicBezTo>
                    <a:pt x="5456" y="48587"/>
                    <a:pt x="5479" y="49090"/>
                    <a:pt x="5501" y="49614"/>
                  </a:cubicBezTo>
                  <a:cubicBezTo>
                    <a:pt x="5524" y="49637"/>
                    <a:pt x="5570" y="49660"/>
                    <a:pt x="5616" y="49683"/>
                  </a:cubicBezTo>
                  <a:cubicBezTo>
                    <a:pt x="5593" y="50048"/>
                    <a:pt x="5593" y="50391"/>
                    <a:pt x="5684" y="50756"/>
                  </a:cubicBezTo>
                  <a:cubicBezTo>
                    <a:pt x="5684" y="50938"/>
                    <a:pt x="5684" y="51121"/>
                    <a:pt x="5684" y="51281"/>
                  </a:cubicBezTo>
                  <a:cubicBezTo>
                    <a:pt x="6095" y="51418"/>
                    <a:pt x="6551" y="51258"/>
                    <a:pt x="6917" y="51486"/>
                  </a:cubicBezTo>
                  <a:cubicBezTo>
                    <a:pt x="7485" y="51731"/>
                    <a:pt x="8065" y="51792"/>
                    <a:pt x="8650" y="51792"/>
                  </a:cubicBezTo>
                  <a:cubicBezTo>
                    <a:pt x="9213" y="51792"/>
                    <a:pt x="9781" y="51736"/>
                    <a:pt x="10349" y="51736"/>
                  </a:cubicBezTo>
                  <a:cubicBezTo>
                    <a:pt x="10400" y="51736"/>
                    <a:pt x="10450" y="51736"/>
                    <a:pt x="10500" y="51737"/>
                  </a:cubicBezTo>
                  <a:cubicBezTo>
                    <a:pt x="10694" y="51705"/>
                    <a:pt x="10888" y="51673"/>
                    <a:pt x="11089" y="51673"/>
                  </a:cubicBezTo>
                  <a:cubicBezTo>
                    <a:pt x="11173" y="51673"/>
                    <a:pt x="11258" y="51678"/>
                    <a:pt x="11345" y="51692"/>
                  </a:cubicBezTo>
                  <a:cubicBezTo>
                    <a:pt x="11562" y="51714"/>
                    <a:pt x="11784" y="51726"/>
                    <a:pt x="12010" y="51726"/>
                  </a:cubicBezTo>
                  <a:cubicBezTo>
                    <a:pt x="12235" y="51726"/>
                    <a:pt x="12463" y="51714"/>
                    <a:pt x="12691" y="51692"/>
                  </a:cubicBezTo>
                  <a:cubicBezTo>
                    <a:pt x="12783" y="51669"/>
                    <a:pt x="12874" y="51646"/>
                    <a:pt x="12943" y="51623"/>
                  </a:cubicBezTo>
                  <a:cubicBezTo>
                    <a:pt x="13057" y="51577"/>
                    <a:pt x="13148" y="51532"/>
                    <a:pt x="13239" y="51486"/>
                  </a:cubicBezTo>
                  <a:lnTo>
                    <a:pt x="13696" y="51486"/>
                  </a:lnTo>
                  <a:cubicBezTo>
                    <a:pt x="13776" y="51559"/>
                    <a:pt x="13859" y="51583"/>
                    <a:pt x="13944" y="51583"/>
                  </a:cubicBezTo>
                  <a:cubicBezTo>
                    <a:pt x="14098" y="51583"/>
                    <a:pt x="14256" y="51501"/>
                    <a:pt x="14403" y="51486"/>
                  </a:cubicBezTo>
                  <a:cubicBezTo>
                    <a:pt x="14540" y="51372"/>
                    <a:pt x="14723" y="51418"/>
                    <a:pt x="14883" y="51349"/>
                  </a:cubicBezTo>
                  <a:cubicBezTo>
                    <a:pt x="14905" y="51349"/>
                    <a:pt x="14951" y="51326"/>
                    <a:pt x="14974" y="51326"/>
                  </a:cubicBezTo>
                  <a:cubicBezTo>
                    <a:pt x="16013" y="51406"/>
                    <a:pt x="17045" y="51441"/>
                    <a:pt x="18075" y="51441"/>
                  </a:cubicBezTo>
                  <a:cubicBezTo>
                    <a:pt x="19105" y="51441"/>
                    <a:pt x="20132" y="51406"/>
                    <a:pt x="21160" y="51349"/>
                  </a:cubicBezTo>
                  <a:lnTo>
                    <a:pt x="21525" y="51349"/>
                  </a:lnTo>
                  <a:cubicBezTo>
                    <a:pt x="21949" y="51309"/>
                    <a:pt x="22374" y="51285"/>
                    <a:pt x="22798" y="51285"/>
                  </a:cubicBezTo>
                  <a:cubicBezTo>
                    <a:pt x="23104" y="51285"/>
                    <a:pt x="23410" y="51298"/>
                    <a:pt x="23716" y="51326"/>
                  </a:cubicBezTo>
                  <a:cubicBezTo>
                    <a:pt x="23743" y="51366"/>
                    <a:pt x="23777" y="51391"/>
                    <a:pt x="23814" y="51391"/>
                  </a:cubicBezTo>
                  <a:cubicBezTo>
                    <a:pt x="23841" y="51391"/>
                    <a:pt x="23870" y="51378"/>
                    <a:pt x="23899" y="51349"/>
                  </a:cubicBezTo>
                  <a:cubicBezTo>
                    <a:pt x="24515" y="51326"/>
                    <a:pt x="25108" y="51326"/>
                    <a:pt x="25725" y="51304"/>
                  </a:cubicBezTo>
                  <a:lnTo>
                    <a:pt x="26455" y="51304"/>
                  </a:lnTo>
                  <a:cubicBezTo>
                    <a:pt x="26569" y="51367"/>
                    <a:pt x="26683" y="51416"/>
                    <a:pt x="26782" y="51416"/>
                  </a:cubicBezTo>
                  <a:cubicBezTo>
                    <a:pt x="26861" y="51416"/>
                    <a:pt x="26929" y="51385"/>
                    <a:pt x="26980" y="51304"/>
                  </a:cubicBezTo>
                  <a:cubicBezTo>
                    <a:pt x="27026" y="51281"/>
                    <a:pt x="27049" y="51281"/>
                    <a:pt x="27094" y="51281"/>
                  </a:cubicBezTo>
                  <a:cubicBezTo>
                    <a:pt x="27117" y="51258"/>
                    <a:pt x="27140" y="51258"/>
                    <a:pt x="27163" y="51235"/>
                  </a:cubicBezTo>
                  <a:cubicBezTo>
                    <a:pt x="27186" y="51258"/>
                    <a:pt x="27186" y="51281"/>
                    <a:pt x="27208" y="51304"/>
                  </a:cubicBezTo>
                  <a:lnTo>
                    <a:pt x="27368" y="51144"/>
                  </a:lnTo>
                  <a:cubicBezTo>
                    <a:pt x="27437" y="51121"/>
                    <a:pt x="27482" y="51121"/>
                    <a:pt x="27551" y="51121"/>
                  </a:cubicBezTo>
                  <a:cubicBezTo>
                    <a:pt x="27733" y="51121"/>
                    <a:pt x="27916" y="51098"/>
                    <a:pt x="28099" y="51098"/>
                  </a:cubicBezTo>
                  <a:cubicBezTo>
                    <a:pt x="28099" y="51098"/>
                    <a:pt x="28099" y="51167"/>
                    <a:pt x="28099" y="51167"/>
                  </a:cubicBezTo>
                  <a:cubicBezTo>
                    <a:pt x="28258" y="51144"/>
                    <a:pt x="28441" y="51121"/>
                    <a:pt x="28624" y="51121"/>
                  </a:cubicBezTo>
                  <a:cubicBezTo>
                    <a:pt x="28669" y="51189"/>
                    <a:pt x="28806" y="51281"/>
                    <a:pt x="28897" y="51326"/>
                  </a:cubicBezTo>
                  <a:cubicBezTo>
                    <a:pt x="29312" y="51397"/>
                    <a:pt x="29739" y="51438"/>
                    <a:pt x="30166" y="51438"/>
                  </a:cubicBezTo>
                  <a:cubicBezTo>
                    <a:pt x="30561" y="51438"/>
                    <a:pt x="30956" y="51403"/>
                    <a:pt x="31340" y="51326"/>
                  </a:cubicBezTo>
                  <a:cubicBezTo>
                    <a:pt x="31478" y="51296"/>
                    <a:pt x="31622" y="51288"/>
                    <a:pt x="31767" y="51288"/>
                  </a:cubicBezTo>
                  <a:cubicBezTo>
                    <a:pt x="31917" y="51288"/>
                    <a:pt x="32069" y="51296"/>
                    <a:pt x="32220" y="51296"/>
                  </a:cubicBezTo>
                  <a:cubicBezTo>
                    <a:pt x="32577" y="51296"/>
                    <a:pt x="32925" y="51250"/>
                    <a:pt x="33211" y="50938"/>
                  </a:cubicBezTo>
                  <a:cubicBezTo>
                    <a:pt x="33211" y="50413"/>
                    <a:pt x="33211" y="49866"/>
                    <a:pt x="33234" y="49341"/>
                  </a:cubicBezTo>
                  <a:cubicBezTo>
                    <a:pt x="33257" y="49318"/>
                    <a:pt x="33303" y="49295"/>
                    <a:pt x="33348" y="49272"/>
                  </a:cubicBezTo>
                  <a:cubicBezTo>
                    <a:pt x="33394" y="48724"/>
                    <a:pt x="33280" y="48154"/>
                    <a:pt x="33554" y="47629"/>
                  </a:cubicBezTo>
                  <a:cubicBezTo>
                    <a:pt x="33531" y="47560"/>
                    <a:pt x="33531" y="47515"/>
                    <a:pt x="33577" y="47469"/>
                  </a:cubicBezTo>
                  <a:cubicBezTo>
                    <a:pt x="33577" y="47355"/>
                    <a:pt x="33577" y="47241"/>
                    <a:pt x="33577" y="47127"/>
                  </a:cubicBezTo>
                  <a:cubicBezTo>
                    <a:pt x="33599" y="47127"/>
                    <a:pt x="33622" y="47104"/>
                    <a:pt x="33645" y="47058"/>
                  </a:cubicBezTo>
                  <a:cubicBezTo>
                    <a:pt x="33668" y="47012"/>
                    <a:pt x="33645" y="46990"/>
                    <a:pt x="33599" y="46944"/>
                  </a:cubicBezTo>
                  <a:lnTo>
                    <a:pt x="33599" y="46396"/>
                  </a:lnTo>
                  <a:cubicBezTo>
                    <a:pt x="33645" y="46328"/>
                    <a:pt x="33645" y="46259"/>
                    <a:pt x="33599" y="46214"/>
                  </a:cubicBezTo>
                  <a:cubicBezTo>
                    <a:pt x="33577" y="46145"/>
                    <a:pt x="33577" y="46077"/>
                    <a:pt x="33599" y="46031"/>
                  </a:cubicBezTo>
                  <a:cubicBezTo>
                    <a:pt x="33531" y="45689"/>
                    <a:pt x="33714" y="45392"/>
                    <a:pt x="33782" y="45095"/>
                  </a:cubicBezTo>
                  <a:cubicBezTo>
                    <a:pt x="33873" y="44981"/>
                    <a:pt x="33873" y="44867"/>
                    <a:pt x="33782" y="44753"/>
                  </a:cubicBezTo>
                  <a:cubicBezTo>
                    <a:pt x="33828" y="44387"/>
                    <a:pt x="33896" y="44022"/>
                    <a:pt x="33942" y="43657"/>
                  </a:cubicBezTo>
                  <a:cubicBezTo>
                    <a:pt x="33987" y="43338"/>
                    <a:pt x="33987" y="43018"/>
                    <a:pt x="34124" y="42744"/>
                  </a:cubicBezTo>
                  <a:cubicBezTo>
                    <a:pt x="34124" y="42242"/>
                    <a:pt x="34124" y="41763"/>
                    <a:pt x="34124" y="41283"/>
                  </a:cubicBezTo>
                  <a:cubicBezTo>
                    <a:pt x="34353" y="40964"/>
                    <a:pt x="34216" y="40576"/>
                    <a:pt x="34284" y="40210"/>
                  </a:cubicBezTo>
                  <a:cubicBezTo>
                    <a:pt x="34375" y="39777"/>
                    <a:pt x="34216" y="39297"/>
                    <a:pt x="34467" y="38887"/>
                  </a:cubicBezTo>
                  <a:cubicBezTo>
                    <a:pt x="34627" y="38111"/>
                    <a:pt x="34969" y="37380"/>
                    <a:pt x="34855" y="36558"/>
                  </a:cubicBezTo>
                  <a:cubicBezTo>
                    <a:pt x="34832" y="36421"/>
                    <a:pt x="34764" y="36285"/>
                    <a:pt x="34672" y="36170"/>
                  </a:cubicBezTo>
                  <a:cubicBezTo>
                    <a:pt x="34809" y="35440"/>
                    <a:pt x="34923" y="34710"/>
                    <a:pt x="35060" y="33979"/>
                  </a:cubicBezTo>
                  <a:cubicBezTo>
                    <a:pt x="35471" y="33660"/>
                    <a:pt x="35471" y="33294"/>
                    <a:pt x="35220" y="32884"/>
                  </a:cubicBezTo>
                  <a:cubicBezTo>
                    <a:pt x="35197" y="32587"/>
                    <a:pt x="35174" y="32290"/>
                    <a:pt x="35152" y="31971"/>
                  </a:cubicBezTo>
                  <a:cubicBezTo>
                    <a:pt x="35220" y="31811"/>
                    <a:pt x="35288" y="31628"/>
                    <a:pt x="35357" y="31446"/>
                  </a:cubicBezTo>
                  <a:lnTo>
                    <a:pt x="35425" y="31400"/>
                  </a:lnTo>
                  <a:cubicBezTo>
                    <a:pt x="35403" y="31331"/>
                    <a:pt x="35380" y="31263"/>
                    <a:pt x="35380" y="31194"/>
                  </a:cubicBezTo>
                  <a:cubicBezTo>
                    <a:pt x="35380" y="31012"/>
                    <a:pt x="35380" y="30852"/>
                    <a:pt x="35403" y="30692"/>
                  </a:cubicBezTo>
                  <a:cubicBezTo>
                    <a:pt x="35448" y="30624"/>
                    <a:pt x="35517" y="30555"/>
                    <a:pt x="35585" y="30510"/>
                  </a:cubicBezTo>
                  <a:cubicBezTo>
                    <a:pt x="35585" y="30190"/>
                    <a:pt x="35562" y="29893"/>
                    <a:pt x="35562" y="29574"/>
                  </a:cubicBezTo>
                  <a:cubicBezTo>
                    <a:pt x="35768" y="29483"/>
                    <a:pt x="35768" y="29346"/>
                    <a:pt x="35585" y="29232"/>
                  </a:cubicBezTo>
                  <a:cubicBezTo>
                    <a:pt x="35585" y="29163"/>
                    <a:pt x="35585" y="29095"/>
                    <a:pt x="35585" y="29049"/>
                  </a:cubicBezTo>
                  <a:cubicBezTo>
                    <a:pt x="35699" y="28843"/>
                    <a:pt x="35745" y="28661"/>
                    <a:pt x="35540" y="28501"/>
                  </a:cubicBezTo>
                  <a:cubicBezTo>
                    <a:pt x="35540" y="28478"/>
                    <a:pt x="35540" y="28478"/>
                    <a:pt x="35540" y="28455"/>
                  </a:cubicBezTo>
                  <a:cubicBezTo>
                    <a:pt x="35562" y="28478"/>
                    <a:pt x="35585" y="28501"/>
                    <a:pt x="35631" y="28501"/>
                  </a:cubicBezTo>
                  <a:cubicBezTo>
                    <a:pt x="35791" y="28273"/>
                    <a:pt x="35677" y="27999"/>
                    <a:pt x="35768" y="27771"/>
                  </a:cubicBezTo>
                  <a:cubicBezTo>
                    <a:pt x="35813" y="27702"/>
                    <a:pt x="35813" y="27657"/>
                    <a:pt x="35791" y="27588"/>
                  </a:cubicBezTo>
                  <a:cubicBezTo>
                    <a:pt x="35768" y="27520"/>
                    <a:pt x="35768" y="27474"/>
                    <a:pt x="35791" y="27406"/>
                  </a:cubicBezTo>
                  <a:cubicBezTo>
                    <a:pt x="35882" y="27040"/>
                    <a:pt x="35905" y="26675"/>
                    <a:pt x="35950" y="26310"/>
                  </a:cubicBezTo>
                  <a:cubicBezTo>
                    <a:pt x="35859" y="25055"/>
                    <a:pt x="36270" y="23868"/>
                    <a:pt x="36338" y="22658"/>
                  </a:cubicBezTo>
                  <a:cubicBezTo>
                    <a:pt x="36567" y="22430"/>
                    <a:pt x="36498" y="22156"/>
                    <a:pt x="36475" y="21882"/>
                  </a:cubicBezTo>
                  <a:cubicBezTo>
                    <a:pt x="36453" y="21836"/>
                    <a:pt x="36453" y="21790"/>
                    <a:pt x="36498" y="21745"/>
                  </a:cubicBezTo>
                  <a:cubicBezTo>
                    <a:pt x="36681" y="21311"/>
                    <a:pt x="36704" y="20900"/>
                    <a:pt x="36498" y="20489"/>
                  </a:cubicBezTo>
                  <a:cubicBezTo>
                    <a:pt x="36681" y="20352"/>
                    <a:pt x="36726" y="20147"/>
                    <a:pt x="36795" y="19964"/>
                  </a:cubicBezTo>
                  <a:cubicBezTo>
                    <a:pt x="36818" y="19873"/>
                    <a:pt x="36841" y="19805"/>
                    <a:pt x="36841" y="19713"/>
                  </a:cubicBezTo>
                  <a:cubicBezTo>
                    <a:pt x="36818" y="19280"/>
                    <a:pt x="36635" y="18869"/>
                    <a:pt x="36841" y="18435"/>
                  </a:cubicBezTo>
                  <a:cubicBezTo>
                    <a:pt x="36841" y="17887"/>
                    <a:pt x="36863" y="17340"/>
                    <a:pt x="37023" y="16815"/>
                  </a:cubicBezTo>
                  <a:lnTo>
                    <a:pt x="37115" y="16815"/>
                  </a:lnTo>
                  <a:cubicBezTo>
                    <a:pt x="37320" y="16792"/>
                    <a:pt x="37548" y="16815"/>
                    <a:pt x="37571" y="16518"/>
                  </a:cubicBezTo>
                  <a:cubicBezTo>
                    <a:pt x="37571" y="16404"/>
                    <a:pt x="37525" y="16267"/>
                    <a:pt x="37411" y="16244"/>
                  </a:cubicBezTo>
                  <a:cubicBezTo>
                    <a:pt x="37395" y="16241"/>
                    <a:pt x="37380" y="16240"/>
                    <a:pt x="37366" y="16240"/>
                  </a:cubicBezTo>
                  <a:cubicBezTo>
                    <a:pt x="37131" y="16240"/>
                    <a:pt x="37262" y="16589"/>
                    <a:pt x="37046" y="16632"/>
                  </a:cubicBezTo>
                  <a:cubicBezTo>
                    <a:pt x="37137" y="15719"/>
                    <a:pt x="37183" y="14783"/>
                    <a:pt x="37434" y="13893"/>
                  </a:cubicBezTo>
                  <a:cubicBezTo>
                    <a:pt x="37913" y="13482"/>
                    <a:pt x="37503" y="13003"/>
                    <a:pt x="37571" y="12569"/>
                  </a:cubicBezTo>
                  <a:cubicBezTo>
                    <a:pt x="37548" y="12523"/>
                    <a:pt x="37548" y="12478"/>
                    <a:pt x="37571" y="12432"/>
                  </a:cubicBezTo>
                  <a:cubicBezTo>
                    <a:pt x="37891" y="12021"/>
                    <a:pt x="37548" y="11519"/>
                    <a:pt x="37754" y="11085"/>
                  </a:cubicBezTo>
                  <a:cubicBezTo>
                    <a:pt x="37731" y="11040"/>
                    <a:pt x="37731" y="11017"/>
                    <a:pt x="37754" y="10971"/>
                  </a:cubicBezTo>
                  <a:cubicBezTo>
                    <a:pt x="37891" y="10857"/>
                    <a:pt x="37868" y="10743"/>
                    <a:pt x="37799" y="10606"/>
                  </a:cubicBezTo>
                  <a:cubicBezTo>
                    <a:pt x="37799" y="10560"/>
                    <a:pt x="37776" y="10492"/>
                    <a:pt x="37776" y="10424"/>
                  </a:cubicBezTo>
                  <a:cubicBezTo>
                    <a:pt x="37776" y="10309"/>
                    <a:pt x="37754" y="10172"/>
                    <a:pt x="37731" y="10058"/>
                  </a:cubicBezTo>
                  <a:cubicBezTo>
                    <a:pt x="37936" y="9396"/>
                    <a:pt x="37845" y="8689"/>
                    <a:pt x="38119" y="8027"/>
                  </a:cubicBezTo>
                  <a:cubicBezTo>
                    <a:pt x="38096" y="7525"/>
                    <a:pt x="38119" y="7023"/>
                    <a:pt x="38301" y="6543"/>
                  </a:cubicBezTo>
                  <a:cubicBezTo>
                    <a:pt x="38393" y="6703"/>
                    <a:pt x="38438" y="6886"/>
                    <a:pt x="38621" y="7000"/>
                  </a:cubicBezTo>
                  <a:cubicBezTo>
                    <a:pt x="38735" y="6612"/>
                    <a:pt x="38644" y="6383"/>
                    <a:pt x="38324" y="6224"/>
                  </a:cubicBezTo>
                  <a:cubicBezTo>
                    <a:pt x="38370" y="5014"/>
                    <a:pt x="38393" y="3781"/>
                    <a:pt x="38689" y="2572"/>
                  </a:cubicBezTo>
                  <a:cubicBezTo>
                    <a:pt x="38621" y="1841"/>
                    <a:pt x="38872" y="1134"/>
                    <a:pt x="38849" y="380"/>
                  </a:cubicBezTo>
                  <a:cubicBezTo>
                    <a:pt x="38918" y="335"/>
                    <a:pt x="38986" y="266"/>
                    <a:pt x="39032" y="198"/>
                  </a:cubicBezTo>
                  <a:lnTo>
                    <a:pt x="39032" y="198"/>
                  </a:lnTo>
                  <a:cubicBezTo>
                    <a:pt x="38963" y="221"/>
                    <a:pt x="38872" y="221"/>
                    <a:pt x="38781" y="221"/>
                  </a:cubicBezTo>
                  <a:cubicBezTo>
                    <a:pt x="38781" y="198"/>
                    <a:pt x="38758" y="175"/>
                    <a:pt x="38735" y="152"/>
                  </a:cubicBezTo>
                  <a:cubicBezTo>
                    <a:pt x="38667" y="84"/>
                    <a:pt x="38575" y="61"/>
                    <a:pt x="38484" y="38"/>
                  </a:cubicBezTo>
                  <a:cubicBezTo>
                    <a:pt x="38350" y="11"/>
                    <a:pt x="38209" y="0"/>
                    <a:pt x="380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" name="Google Shape;1312;p39"/>
            <p:cNvSpPr/>
            <p:nvPr/>
          </p:nvSpPr>
          <p:spPr>
            <a:xfrm rot="-799569">
              <a:off x="1348991" y="4019544"/>
              <a:ext cx="4575" cy="9150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" name="Google Shape;1313;p39"/>
            <p:cNvSpPr/>
            <p:nvPr/>
          </p:nvSpPr>
          <p:spPr>
            <a:xfrm rot="-799569">
              <a:off x="1715400" y="4364127"/>
              <a:ext cx="5725" cy="2175"/>
            </a:xfrm>
            <a:custGeom>
              <a:avLst/>
              <a:gdLst/>
              <a:ahLst/>
              <a:cxnLst/>
              <a:rect l="l" t="t" r="r" b="b"/>
              <a:pathLst>
                <a:path w="229" h="87" extrusionOk="0">
                  <a:moveTo>
                    <a:pt x="0" y="1"/>
                  </a:moveTo>
                  <a:cubicBezTo>
                    <a:pt x="34" y="58"/>
                    <a:pt x="74" y="87"/>
                    <a:pt x="114" y="87"/>
                  </a:cubicBezTo>
                  <a:cubicBezTo>
                    <a:pt x="154" y="87"/>
                    <a:pt x="194" y="58"/>
                    <a:pt x="2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" name="Google Shape;1314;p39"/>
            <p:cNvSpPr/>
            <p:nvPr/>
          </p:nvSpPr>
          <p:spPr>
            <a:xfrm rot="-799569">
              <a:off x="1724760" y="4361485"/>
              <a:ext cx="4575" cy="2450"/>
            </a:xfrm>
            <a:custGeom>
              <a:avLst/>
              <a:gdLst/>
              <a:ahLst/>
              <a:cxnLst/>
              <a:rect l="l" t="t" r="r" b="b"/>
              <a:pathLst>
                <a:path w="183" h="98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14" y="23"/>
                    <a:pt x="46" y="23"/>
                    <a:pt x="0" y="23"/>
                  </a:cubicBezTo>
                  <a:cubicBezTo>
                    <a:pt x="23" y="69"/>
                    <a:pt x="52" y="97"/>
                    <a:pt x="83" y="97"/>
                  </a:cubicBezTo>
                  <a:cubicBezTo>
                    <a:pt x="114" y="97"/>
                    <a:pt x="149" y="69"/>
                    <a:pt x="1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" name="Google Shape;1315;p39"/>
            <p:cNvSpPr/>
            <p:nvPr/>
          </p:nvSpPr>
          <p:spPr>
            <a:xfrm rot="-799569">
              <a:off x="1285309" y="3564886"/>
              <a:ext cx="20001" cy="12575"/>
            </a:xfrm>
            <a:custGeom>
              <a:avLst/>
              <a:gdLst/>
              <a:ahLst/>
              <a:cxnLst/>
              <a:rect l="l" t="t" r="r" b="b"/>
              <a:pathLst>
                <a:path w="800" h="503" extrusionOk="0">
                  <a:moveTo>
                    <a:pt x="160" y="0"/>
                  </a:moveTo>
                  <a:cubicBezTo>
                    <a:pt x="114" y="91"/>
                    <a:pt x="46" y="183"/>
                    <a:pt x="0" y="274"/>
                  </a:cubicBezTo>
                  <a:cubicBezTo>
                    <a:pt x="183" y="457"/>
                    <a:pt x="434" y="502"/>
                    <a:pt x="685" y="502"/>
                  </a:cubicBezTo>
                  <a:cubicBezTo>
                    <a:pt x="731" y="457"/>
                    <a:pt x="776" y="411"/>
                    <a:pt x="799" y="342"/>
                  </a:cubicBezTo>
                  <a:cubicBezTo>
                    <a:pt x="799" y="274"/>
                    <a:pt x="776" y="205"/>
                    <a:pt x="753" y="137"/>
                  </a:cubicBezTo>
                  <a:cubicBezTo>
                    <a:pt x="685" y="46"/>
                    <a:pt x="594" y="23"/>
                    <a:pt x="5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" name="Google Shape;1316;p39"/>
            <p:cNvSpPr/>
            <p:nvPr/>
          </p:nvSpPr>
          <p:spPr>
            <a:xfrm rot="-799569">
              <a:off x="1301072" y="3616298"/>
              <a:ext cx="14850" cy="13725"/>
            </a:xfrm>
            <a:custGeom>
              <a:avLst/>
              <a:gdLst/>
              <a:ahLst/>
              <a:cxnLst/>
              <a:rect l="l" t="t" r="r" b="b"/>
              <a:pathLst>
                <a:path w="594" h="549" extrusionOk="0">
                  <a:moveTo>
                    <a:pt x="343" y="1"/>
                  </a:moveTo>
                  <a:cubicBezTo>
                    <a:pt x="114" y="24"/>
                    <a:pt x="0" y="138"/>
                    <a:pt x="23" y="389"/>
                  </a:cubicBezTo>
                  <a:cubicBezTo>
                    <a:pt x="137" y="434"/>
                    <a:pt x="251" y="503"/>
                    <a:pt x="365" y="549"/>
                  </a:cubicBezTo>
                  <a:cubicBezTo>
                    <a:pt x="343" y="366"/>
                    <a:pt x="594" y="183"/>
                    <a:pt x="3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" name="Google Shape;1317;p39"/>
            <p:cNvSpPr/>
            <p:nvPr/>
          </p:nvSpPr>
          <p:spPr>
            <a:xfrm rot="-799569">
              <a:off x="1395199" y="3505817"/>
              <a:ext cx="11425" cy="9825"/>
            </a:xfrm>
            <a:custGeom>
              <a:avLst/>
              <a:gdLst/>
              <a:ahLst/>
              <a:cxnLst/>
              <a:rect l="l" t="t" r="r" b="b"/>
              <a:pathLst>
                <a:path w="457" h="393" extrusionOk="0">
                  <a:moveTo>
                    <a:pt x="46" y="0"/>
                  </a:moveTo>
                  <a:cubicBezTo>
                    <a:pt x="23" y="46"/>
                    <a:pt x="23" y="114"/>
                    <a:pt x="0" y="183"/>
                  </a:cubicBezTo>
                  <a:cubicBezTo>
                    <a:pt x="0" y="323"/>
                    <a:pt x="53" y="392"/>
                    <a:pt x="173" y="392"/>
                  </a:cubicBezTo>
                  <a:cubicBezTo>
                    <a:pt x="190" y="392"/>
                    <a:pt x="209" y="391"/>
                    <a:pt x="228" y="388"/>
                  </a:cubicBezTo>
                  <a:cubicBezTo>
                    <a:pt x="457" y="251"/>
                    <a:pt x="251" y="137"/>
                    <a:pt x="228" y="23"/>
                  </a:cubicBezTo>
                  <a:cubicBezTo>
                    <a:pt x="160" y="0"/>
                    <a:pt x="114" y="0"/>
                    <a:pt x="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" name="Google Shape;1318;p39"/>
            <p:cNvSpPr/>
            <p:nvPr/>
          </p:nvSpPr>
          <p:spPr>
            <a:xfrm rot="-799569">
              <a:off x="1450338" y="3571818"/>
              <a:ext cx="17725" cy="15950"/>
            </a:xfrm>
            <a:custGeom>
              <a:avLst/>
              <a:gdLst/>
              <a:ahLst/>
              <a:cxnLst/>
              <a:rect l="l" t="t" r="r" b="b"/>
              <a:pathLst>
                <a:path w="709" h="638" extrusionOk="0">
                  <a:moveTo>
                    <a:pt x="112" y="1"/>
                  </a:moveTo>
                  <a:cubicBezTo>
                    <a:pt x="75" y="1"/>
                    <a:pt x="38" y="1"/>
                    <a:pt x="1" y="1"/>
                  </a:cubicBezTo>
                  <a:cubicBezTo>
                    <a:pt x="69" y="184"/>
                    <a:pt x="115" y="367"/>
                    <a:pt x="183" y="549"/>
                  </a:cubicBezTo>
                  <a:cubicBezTo>
                    <a:pt x="272" y="579"/>
                    <a:pt x="361" y="637"/>
                    <a:pt x="444" y="637"/>
                  </a:cubicBezTo>
                  <a:cubicBezTo>
                    <a:pt x="488" y="637"/>
                    <a:pt x="531" y="620"/>
                    <a:pt x="571" y="572"/>
                  </a:cubicBezTo>
                  <a:cubicBezTo>
                    <a:pt x="708" y="458"/>
                    <a:pt x="617" y="321"/>
                    <a:pt x="549" y="184"/>
                  </a:cubicBezTo>
                  <a:cubicBezTo>
                    <a:pt x="436" y="16"/>
                    <a:pt x="279" y="1"/>
                    <a:pt x="1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" name="Google Shape;1319;p39"/>
            <p:cNvSpPr/>
            <p:nvPr/>
          </p:nvSpPr>
          <p:spPr>
            <a:xfrm rot="-799569">
              <a:off x="1438780" y="3546926"/>
              <a:ext cx="13150" cy="13150"/>
            </a:xfrm>
            <a:custGeom>
              <a:avLst/>
              <a:gdLst/>
              <a:ahLst/>
              <a:cxnLst/>
              <a:rect l="l" t="t" r="r" b="b"/>
              <a:pathLst>
                <a:path w="526" h="526" extrusionOk="0">
                  <a:moveTo>
                    <a:pt x="388" y="1"/>
                  </a:moveTo>
                  <a:cubicBezTo>
                    <a:pt x="114" y="1"/>
                    <a:pt x="0" y="115"/>
                    <a:pt x="23" y="366"/>
                  </a:cubicBezTo>
                  <a:cubicBezTo>
                    <a:pt x="46" y="480"/>
                    <a:pt x="137" y="503"/>
                    <a:pt x="229" y="526"/>
                  </a:cubicBezTo>
                  <a:cubicBezTo>
                    <a:pt x="502" y="412"/>
                    <a:pt x="525" y="229"/>
                    <a:pt x="3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" name="Google Shape;1320;p39"/>
            <p:cNvSpPr/>
            <p:nvPr/>
          </p:nvSpPr>
          <p:spPr>
            <a:xfrm rot="-799569">
              <a:off x="1338267" y="3575736"/>
              <a:ext cx="14275" cy="12850"/>
            </a:xfrm>
            <a:custGeom>
              <a:avLst/>
              <a:gdLst/>
              <a:ahLst/>
              <a:cxnLst/>
              <a:rect l="l" t="t" r="r" b="b"/>
              <a:pathLst>
                <a:path w="571" h="514" extrusionOk="0">
                  <a:moveTo>
                    <a:pt x="278" y="1"/>
                  </a:moveTo>
                  <a:cubicBezTo>
                    <a:pt x="170" y="1"/>
                    <a:pt x="84" y="51"/>
                    <a:pt x="46" y="166"/>
                  </a:cubicBezTo>
                  <a:cubicBezTo>
                    <a:pt x="0" y="349"/>
                    <a:pt x="69" y="463"/>
                    <a:pt x="251" y="508"/>
                  </a:cubicBezTo>
                  <a:cubicBezTo>
                    <a:pt x="273" y="512"/>
                    <a:pt x="294" y="514"/>
                    <a:pt x="313" y="514"/>
                  </a:cubicBezTo>
                  <a:cubicBezTo>
                    <a:pt x="417" y="514"/>
                    <a:pt x="490" y="460"/>
                    <a:pt x="548" y="326"/>
                  </a:cubicBezTo>
                  <a:cubicBezTo>
                    <a:pt x="571" y="166"/>
                    <a:pt x="502" y="52"/>
                    <a:pt x="343" y="6"/>
                  </a:cubicBezTo>
                  <a:cubicBezTo>
                    <a:pt x="320" y="3"/>
                    <a:pt x="299" y="1"/>
                    <a:pt x="2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" name="Google Shape;1321;p39"/>
            <p:cNvSpPr/>
            <p:nvPr/>
          </p:nvSpPr>
          <p:spPr>
            <a:xfrm rot="-799569">
              <a:off x="1339761" y="3527992"/>
              <a:ext cx="20001" cy="16375"/>
            </a:xfrm>
            <a:custGeom>
              <a:avLst/>
              <a:gdLst/>
              <a:ahLst/>
              <a:cxnLst/>
              <a:rect l="l" t="t" r="r" b="b"/>
              <a:pathLst>
                <a:path w="800" h="655" extrusionOk="0">
                  <a:moveTo>
                    <a:pt x="252" y="0"/>
                  </a:moveTo>
                  <a:cubicBezTo>
                    <a:pt x="206" y="46"/>
                    <a:pt x="138" y="91"/>
                    <a:pt x="69" y="160"/>
                  </a:cubicBezTo>
                  <a:cubicBezTo>
                    <a:pt x="46" y="160"/>
                    <a:pt x="23" y="183"/>
                    <a:pt x="23" y="228"/>
                  </a:cubicBezTo>
                  <a:cubicBezTo>
                    <a:pt x="1" y="274"/>
                    <a:pt x="23" y="297"/>
                    <a:pt x="69" y="343"/>
                  </a:cubicBezTo>
                  <a:cubicBezTo>
                    <a:pt x="221" y="381"/>
                    <a:pt x="262" y="655"/>
                    <a:pt x="442" y="655"/>
                  </a:cubicBezTo>
                  <a:cubicBezTo>
                    <a:pt x="479" y="655"/>
                    <a:pt x="521" y="643"/>
                    <a:pt x="571" y="616"/>
                  </a:cubicBezTo>
                  <a:cubicBezTo>
                    <a:pt x="799" y="502"/>
                    <a:pt x="685" y="320"/>
                    <a:pt x="617" y="160"/>
                  </a:cubicBezTo>
                  <a:cubicBezTo>
                    <a:pt x="571" y="91"/>
                    <a:pt x="503" y="23"/>
                    <a:pt x="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" name="Google Shape;1322;p39"/>
            <p:cNvSpPr/>
            <p:nvPr/>
          </p:nvSpPr>
          <p:spPr>
            <a:xfrm rot="-799569">
              <a:off x="1387165" y="3558690"/>
              <a:ext cx="14850" cy="9175"/>
            </a:xfrm>
            <a:custGeom>
              <a:avLst/>
              <a:gdLst/>
              <a:ahLst/>
              <a:cxnLst/>
              <a:rect l="l" t="t" r="r" b="b"/>
              <a:pathLst>
                <a:path w="594" h="367" extrusionOk="0">
                  <a:moveTo>
                    <a:pt x="274" y="1"/>
                  </a:moveTo>
                  <a:cubicBezTo>
                    <a:pt x="172" y="1"/>
                    <a:pt x="81" y="34"/>
                    <a:pt x="46" y="123"/>
                  </a:cubicBezTo>
                  <a:cubicBezTo>
                    <a:pt x="0" y="237"/>
                    <a:pt x="92" y="328"/>
                    <a:pt x="229" y="351"/>
                  </a:cubicBezTo>
                  <a:cubicBezTo>
                    <a:pt x="274" y="359"/>
                    <a:pt x="320" y="366"/>
                    <a:pt x="363" y="366"/>
                  </a:cubicBezTo>
                  <a:cubicBezTo>
                    <a:pt x="449" y="366"/>
                    <a:pt x="525" y="336"/>
                    <a:pt x="571" y="214"/>
                  </a:cubicBezTo>
                  <a:cubicBezTo>
                    <a:pt x="594" y="54"/>
                    <a:pt x="457" y="32"/>
                    <a:pt x="366" y="9"/>
                  </a:cubicBezTo>
                  <a:cubicBezTo>
                    <a:pt x="335" y="4"/>
                    <a:pt x="304" y="1"/>
                    <a:pt x="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" name="Google Shape;1323;p39"/>
            <p:cNvSpPr/>
            <p:nvPr/>
          </p:nvSpPr>
          <p:spPr>
            <a:xfrm rot="-799569">
              <a:off x="1406056" y="3618058"/>
              <a:ext cx="22851" cy="14300"/>
            </a:xfrm>
            <a:custGeom>
              <a:avLst/>
              <a:gdLst/>
              <a:ahLst/>
              <a:cxnLst/>
              <a:rect l="l" t="t" r="r" b="b"/>
              <a:pathLst>
                <a:path w="914" h="572" extrusionOk="0">
                  <a:moveTo>
                    <a:pt x="685" y="1"/>
                  </a:moveTo>
                  <a:cubicBezTo>
                    <a:pt x="0" y="183"/>
                    <a:pt x="571" y="389"/>
                    <a:pt x="685" y="571"/>
                  </a:cubicBezTo>
                  <a:cubicBezTo>
                    <a:pt x="776" y="526"/>
                    <a:pt x="845" y="457"/>
                    <a:pt x="913" y="411"/>
                  </a:cubicBezTo>
                  <a:cubicBezTo>
                    <a:pt x="890" y="252"/>
                    <a:pt x="845" y="92"/>
                    <a:pt x="6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" name="Google Shape;1324;p39"/>
            <p:cNvSpPr/>
            <p:nvPr/>
          </p:nvSpPr>
          <p:spPr>
            <a:xfrm rot="-799569">
              <a:off x="1370899" y="3629425"/>
              <a:ext cx="11425" cy="8000"/>
            </a:xfrm>
            <a:custGeom>
              <a:avLst/>
              <a:gdLst/>
              <a:ahLst/>
              <a:cxnLst/>
              <a:rect l="l" t="t" r="r" b="b"/>
              <a:pathLst>
                <a:path w="457" h="320" extrusionOk="0">
                  <a:moveTo>
                    <a:pt x="206" y="0"/>
                  </a:moveTo>
                  <a:cubicBezTo>
                    <a:pt x="114" y="0"/>
                    <a:pt x="23" y="46"/>
                    <a:pt x="23" y="160"/>
                  </a:cubicBezTo>
                  <a:cubicBezTo>
                    <a:pt x="0" y="251"/>
                    <a:pt x="69" y="297"/>
                    <a:pt x="206" y="320"/>
                  </a:cubicBezTo>
                  <a:cubicBezTo>
                    <a:pt x="251" y="297"/>
                    <a:pt x="388" y="274"/>
                    <a:pt x="388" y="205"/>
                  </a:cubicBezTo>
                  <a:cubicBezTo>
                    <a:pt x="457" y="69"/>
                    <a:pt x="343" y="0"/>
                    <a:pt x="2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" name="Google Shape;1325;p39"/>
            <p:cNvSpPr/>
            <p:nvPr/>
          </p:nvSpPr>
          <p:spPr>
            <a:xfrm rot="-799569">
              <a:off x="1180042" y="3538941"/>
              <a:ext cx="2875" cy="4600"/>
            </a:xfrm>
            <a:custGeom>
              <a:avLst/>
              <a:gdLst/>
              <a:ahLst/>
              <a:cxnLst/>
              <a:rect l="l" t="t" r="r" b="b"/>
              <a:pathLst>
                <a:path w="115" h="184" extrusionOk="0">
                  <a:moveTo>
                    <a:pt x="115" y="1"/>
                  </a:moveTo>
                  <a:cubicBezTo>
                    <a:pt x="0" y="69"/>
                    <a:pt x="0" y="115"/>
                    <a:pt x="115" y="183"/>
                  </a:cubicBezTo>
                  <a:cubicBezTo>
                    <a:pt x="115" y="115"/>
                    <a:pt x="115" y="69"/>
                    <a:pt x="1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" name="Google Shape;1326;p39"/>
            <p:cNvSpPr/>
            <p:nvPr/>
          </p:nvSpPr>
          <p:spPr>
            <a:xfrm rot="-799569">
              <a:off x="1284649" y="3355934"/>
              <a:ext cx="113578" cy="126753"/>
            </a:xfrm>
            <a:custGeom>
              <a:avLst/>
              <a:gdLst/>
              <a:ahLst/>
              <a:cxnLst/>
              <a:rect l="l" t="t" r="r" b="b"/>
              <a:pathLst>
                <a:path w="4543" h="5070" extrusionOk="0">
                  <a:moveTo>
                    <a:pt x="3529" y="0"/>
                  </a:moveTo>
                  <a:cubicBezTo>
                    <a:pt x="3352" y="0"/>
                    <a:pt x="3285" y="169"/>
                    <a:pt x="3218" y="556"/>
                  </a:cubicBezTo>
                  <a:cubicBezTo>
                    <a:pt x="3150" y="876"/>
                    <a:pt x="3218" y="1241"/>
                    <a:pt x="3013" y="1515"/>
                  </a:cubicBezTo>
                  <a:cubicBezTo>
                    <a:pt x="2853" y="2245"/>
                    <a:pt x="2442" y="2839"/>
                    <a:pt x="2123" y="3501"/>
                  </a:cubicBezTo>
                  <a:cubicBezTo>
                    <a:pt x="2054" y="3660"/>
                    <a:pt x="1917" y="3820"/>
                    <a:pt x="1712" y="3820"/>
                  </a:cubicBezTo>
                  <a:cubicBezTo>
                    <a:pt x="1461" y="3797"/>
                    <a:pt x="1415" y="3546"/>
                    <a:pt x="1347" y="3364"/>
                  </a:cubicBezTo>
                  <a:cubicBezTo>
                    <a:pt x="1187" y="2816"/>
                    <a:pt x="1141" y="2245"/>
                    <a:pt x="1004" y="1698"/>
                  </a:cubicBezTo>
                  <a:cubicBezTo>
                    <a:pt x="959" y="1652"/>
                    <a:pt x="959" y="1583"/>
                    <a:pt x="982" y="1515"/>
                  </a:cubicBezTo>
                  <a:cubicBezTo>
                    <a:pt x="1004" y="1401"/>
                    <a:pt x="1004" y="1264"/>
                    <a:pt x="982" y="1150"/>
                  </a:cubicBezTo>
                  <a:lnTo>
                    <a:pt x="1027" y="967"/>
                  </a:lnTo>
                  <a:cubicBezTo>
                    <a:pt x="1119" y="853"/>
                    <a:pt x="1119" y="716"/>
                    <a:pt x="1004" y="602"/>
                  </a:cubicBezTo>
                  <a:cubicBezTo>
                    <a:pt x="859" y="359"/>
                    <a:pt x="724" y="70"/>
                    <a:pt x="470" y="70"/>
                  </a:cubicBezTo>
                  <a:cubicBezTo>
                    <a:pt x="367" y="70"/>
                    <a:pt x="244" y="118"/>
                    <a:pt x="91" y="237"/>
                  </a:cubicBezTo>
                  <a:cubicBezTo>
                    <a:pt x="0" y="1561"/>
                    <a:pt x="69" y="2862"/>
                    <a:pt x="548" y="4140"/>
                  </a:cubicBezTo>
                  <a:cubicBezTo>
                    <a:pt x="756" y="4717"/>
                    <a:pt x="1303" y="5069"/>
                    <a:pt x="1871" y="5069"/>
                  </a:cubicBezTo>
                  <a:cubicBezTo>
                    <a:pt x="2111" y="5069"/>
                    <a:pt x="2355" y="5006"/>
                    <a:pt x="2579" y="4870"/>
                  </a:cubicBezTo>
                  <a:cubicBezTo>
                    <a:pt x="3059" y="4573"/>
                    <a:pt x="3218" y="4071"/>
                    <a:pt x="3561" y="3706"/>
                  </a:cubicBezTo>
                  <a:cubicBezTo>
                    <a:pt x="3584" y="3044"/>
                    <a:pt x="3880" y="2451"/>
                    <a:pt x="4086" y="1834"/>
                  </a:cubicBezTo>
                  <a:cubicBezTo>
                    <a:pt x="4542" y="1309"/>
                    <a:pt x="4154" y="762"/>
                    <a:pt x="4109" y="237"/>
                  </a:cubicBezTo>
                  <a:cubicBezTo>
                    <a:pt x="3834" y="85"/>
                    <a:pt x="3654" y="0"/>
                    <a:pt x="3529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" name="Google Shape;1327;p39"/>
            <p:cNvSpPr/>
            <p:nvPr/>
          </p:nvSpPr>
          <p:spPr>
            <a:xfrm rot="-799569">
              <a:off x="1790627" y="3236655"/>
              <a:ext cx="105603" cy="127753"/>
            </a:xfrm>
            <a:custGeom>
              <a:avLst/>
              <a:gdLst/>
              <a:ahLst/>
              <a:cxnLst/>
              <a:rect l="l" t="t" r="r" b="b"/>
              <a:pathLst>
                <a:path w="4224" h="5110" extrusionOk="0">
                  <a:moveTo>
                    <a:pt x="3607" y="1"/>
                  </a:moveTo>
                  <a:cubicBezTo>
                    <a:pt x="3288" y="23"/>
                    <a:pt x="3265" y="297"/>
                    <a:pt x="3242" y="548"/>
                  </a:cubicBezTo>
                  <a:cubicBezTo>
                    <a:pt x="3219" y="731"/>
                    <a:pt x="3197" y="914"/>
                    <a:pt x="3174" y="1073"/>
                  </a:cubicBezTo>
                  <a:cubicBezTo>
                    <a:pt x="2991" y="2009"/>
                    <a:pt x="2854" y="2945"/>
                    <a:pt x="2284" y="3721"/>
                  </a:cubicBezTo>
                  <a:cubicBezTo>
                    <a:pt x="2238" y="3790"/>
                    <a:pt x="2169" y="3858"/>
                    <a:pt x="2124" y="3904"/>
                  </a:cubicBezTo>
                  <a:cubicBezTo>
                    <a:pt x="2032" y="3949"/>
                    <a:pt x="1987" y="4018"/>
                    <a:pt x="1964" y="4109"/>
                  </a:cubicBezTo>
                  <a:cubicBezTo>
                    <a:pt x="1759" y="4041"/>
                    <a:pt x="1576" y="3972"/>
                    <a:pt x="1371" y="3904"/>
                  </a:cubicBezTo>
                  <a:cubicBezTo>
                    <a:pt x="1302" y="3242"/>
                    <a:pt x="1325" y="2534"/>
                    <a:pt x="1028" y="1895"/>
                  </a:cubicBezTo>
                  <a:cubicBezTo>
                    <a:pt x="960" y="1598"/>
                    <a:pt x="846" y="1279"/>
                    <a:pt x="1051" y="982"/>
                  </a:cubicBezTo>
                  <a:cubicBezTo>
                    <a:pt x="1028" y="868"/>
                    <a:pt x="1005" y="731"/>
                    <a:pt x="982" y="640"/>
                  </a:cubicBezTo>
                  <a:cubicBezTo>
                    <a:pt x="876" y="405"/>
                    <a:pt x="809" y="110"/>
                    <a:pt x="521" y="110"/>
                  </a:cubicBezTo>
                  <a:cubicBezTo>
                    <a:pt x="501" y="110"/>
                    <a:pt x="480" y="112"/>
                    <a:pt x="457" y="115"/>
                  </a:cubicBezTo>
                  <a:cubicBezTo>
                    <a:pt x="92" y="160"/>
                    <a:pt x="92" y="480"/>
                    <a:pt x="92" y="754"/>
                  </a:cubicBezTo>
                  <a:cubicBezTo>
                    <a:pt x="69" y="1439"/>
                    <a:pt x="1" y="2146"/>
                    <a:pt x="184" y="2808"/>
                  </a:cubicBezTo>
                  <a:cubicBezTo>
                    <a:pt x="389" y="3493"/>
                    <a:pt x="435" y="4269"/>
                    <a:pt x="1028" y="4817"/>
                  </a:cubicBezTo>
                  <a:cubicBezTo>
                    <a:pt x="1420" y="5009"/>
                    <a:pt x="1742" y="5109"/>
                    <a:pt x="2023" y="5109"/>
                  </a:cubicBezTo>
                  <a:cubicBezTo>
                    <a:pt x="2511" y="5109"/>
                    <a:pt x="2874" y="4807"/>
                    <a:pt x="3265" y="4155"/>
                  </a:cubicBezTo>
                  <a:cubicBezTo>
                    <a:pt x="3425" y="3904"/>
                    <a:pt x="3562" y="3630"/>
                    <a:pt x="3607" y="3333"/>
                  </a:cubicBezTo>
                  <a:cubicBezTo>
                    <a:pt x="3653" y="3059"/>
                    <a:pt x="3699" y="2785"/>
                    <a:pt x="3927" y="2603"/>
                  </a:cubicBezTo>
                  <a:cubicBezTo>
                    <a:pt x="3995" y="2169"/>
                    <a:pt x="4041" y="1758"/>
                    <a:pt x="4087" y="1347"/>
                  </a:cubicBezTo>
                  <a:cubicBezTo>
                    <a:pt x="4110" y="1073"/>
                    <a:pt x="4224" y="799"/>
                    <a:pt x="4155" y="526"/>
                  </a:cubicBezTo>
                  <a:cubicBezTo>
                    <a:pt x="4087" y="252"/>
                    <a:pt x="3927" y="1"/>
                    <a:pt x="3607" y="1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" name="Google Shape;1328;p39"/>
            <p:cNvSpPr/>
            <p:nvPr/>
          </p:nvSpPr>
          <p:spPr>
            <a:xfrm rot="-799569">
              <a:off x="1537171" y="3297370"/>
              <a:ext cx="126128" cy="161204"/>
            </a:xfrm>
            <a:custGeom>
              <a:avLst/>
              <a:gdLst/>
              <a:ahLst/>
              <a:cxnLst/>
              <a:rect l="l" t="t" r="r" b="b"/>
              <a:pathLst>
                <a:path w="5045" h="6448" extrusionOk="0">
                  <a:moveTo>
                    <a:pt x="3926" y="4531"/>
                  </a:moveTo>
                  <a:cubicBezTo>
                    <a:pt x="3926" y="4531"/>
                    <a:pt x="3926" y="4531"/>
                    <a:pt x="3949" y="4554"/>
                  </a:cubicBezTo>
                  <a:lnTo>
                    <a:pt x="3926" y="4554"/>
                  </a:lnTo>
                  <a:cubicBezTo>
                    <a:pt x="3926" y="4554"/>
                    <a:pt x="3926" y="4531"/>
                    <a:pt x="3926" y="4531"/>
                  </a:cubicBezTo>
                  <a:close/>
                  <a:moveTo>
                    <a:pt x="4503" y="1"/>
                  </a:moveTo>
                  <a:cubicBezTo>
                    <a:pt x="4394" y="1"/>
                    <a:pt x="4286" y="45"/>
                    <a:pt x="4177" y="172"/>
                  </a:cubicBezTo>
                  <a:cubicBezTo>
                    <a:pt x="3903" y="696"/>
                    <a:pt x="3858" y="1244"/>
                    <a:pt x="4040" y="1815"/>
                  </a:cubicBezTo>
                  <a:cubicBezTo>
                    <a:pt x="4040" y="1883"/>
                    <a:pt x="4017" y="1952"/>
                    <a:pt x="4017" y="2020"/>
                  </a:cubicBezTo>
                  <a:cubicBezTo>
                    <a:pt x="4017" y="2066"/>
                    <a:pt x="4017" y="2089"/>
                    <a:pt x="4017" y="2112"/>
                  </a:cubicBezTo>
                  <a:cubicBezTo>
                    <a:pt x="3949" y="2294"/>
                    <a:pt x="3949" y="2477"/>
                    <a:pt x="3926" y="2659"/>
                  </a:cubicBezTo>
                  <a:cubicBezTo>
                    <a:pt x="3903" y="2705"/>
                    <a:pt x="3903" y="2751"/>
                    <a:pt x="3880" y="2819"/>
                  </a:cubicBezTo>
                  <a:cubicBezTo>
                    <a:pt x="3835" y="2888"/>
                    <a:pt x="3812" y="2956"/>
                    <a:pt x="3812" y="3025"/>
                  </a:cubicBezTo>
                  <a:cubicBezTo>
                    <a:pt x="3812" y="3070"/>
                    <a:pt x="3812" y="3116"/>
                    <a:pt x="3812" y="3162"/>
                  </a:cubicBezTo>
                  <a:cubicBezTo>
                    <a:pt x="3721" y="3390"/>
                    <a:pt x="3675" y="3595"/>
                    <a:pt x="3629" y="3846"/>
                  </a:cubicBezTo>
                  <a:cubicBezTo>
                    <a:pt x="3606" y="3892"/>
                    <a:pt x="3561" y="3961"/>
                    <a:pt x="3538" y="4006"/>
                  </a:cubicBezTo>
                  <a:cubicBezTo>
                    <a:pt x="3515" y="4075"/>
                    <a:pt x="3469" y="4143"/>
                    <a:pt x="3447" y="4212"/>
                  </a:cubicBezTo>
                  <a:cubicBezTo>
                    <a:pt x="3401" y="4349"/>
                    <a:pt x="3378" y="4485"/>
                    <a:pt x="3287" y="4600"/>
                  </a:cubicBezTo>
                  <a:cubicBezTo>
                    <a:pt x="3287" y="4622"/>
                    <a:pt x="3264" y="4668"/>
                    <a:pt x="3241" y="4691"/>
                  </a:cubicBezTo>
                  <a:cubicBezTo>
                    <a:pt x="3196" y="4737"/>
                    <a:pt x="3150" y="4805"/>
                    <a:pt x="3127" y="4874"/>
                  </a:cubicBezTo>
                  <a:cubicBezTo>
                    <a:pt x="3081" y="4919"/>
                    <a:pt x="3059" y="4988"/>
                    <a:pt x="3013" y="5033"/>
                  </a:cubicBezTo>
                  <a:cubicBezTo>
                    <a:pt x="2922" y="5216"/>
                    <a:pt x="2739" y="5262"/>
                    <a:pt x="2556" y="5284"/>
                  </a:cubicBezTo>
                  <a:cubicBezTo>
                    <a:pt x="1712" y="5079"/>
                    <a:pt x="1141" y="4280"/>
                    <a:pt x="1118" y="3070"/>
                  </a:cubicBezTo>
                  <a:cubicBezTo>
                    <a:pt x="1096" y="2157"/>
                    <a:pt x="845" y="1290"/>
                    <a:pt x="753" y="400"/>
                  </a:cubicBezTo>
                  <a:cubicBezTo>
                    <a:pt x="702" y="92"/>
                    <a:pt x="676" y="15"/>
                    <a:pt x="445" y="15"/>
                  </a:cubicBezTo>
                  <a:cubicBezTo>
                    <a:pt x="368" y="15"/>
                    <a:pt x="268" y="23"/>
                    <a:pt x="137" y="35"/>
                  </a:cubicBezTo>
                  <a:cubicBezTo>
                    <a:pt x="23" y="879"/>
                    <a:pt x="0" y="1701"/>
                    <a:pt x="114" y="2545"/>
                  </a:cubicBezTo>
                  <a:cubicBezTo>
                    <a:pt x="160" y="2819"/>
                    <a:pt x="114" y="3139"/>
                    <a:pt x="114" y="3436"/>
                  </a:cubicBezTo>
                  <a:cubicBezTo>
                    <a:pt x="205" y="3687"/>
                    <a:pt x="274" y="3938"/>
                    <a:pt x="388" y="4189"/>
                  </a:cubicBezTo>
                  <a:cubicBezTo>
                    <a:pt x="616" y="4805"/>
                    <a:pt x="845" y="5421"/>
                    <a:pt x="1324" y="5923"/>
                  </a:cubicBezTo>
                  <a:cubicBezTo>
                    <a:pt x="1656" y="6270"/>
                    <a:pt x="2022" y="6448"/>
                    <a:pt x="2422" y="6448"/>
                  </a:cubicBezTo>
                  <a:cubicBezTo>
                    <a:pt x="2681" y="6448"/>
                    <a:pt x="2954" y="6373"/>
                    <a:pt x="3241" y="6220"/>
                  </a:cubicBezTo>
                  <a:cubicBezTo>
                    <a:pt x="4063" y="5718"/>
                    <a:pt x="4405" y="4919"/>
                    <a:pt x="4519" y="3983"/>
                  </a:cubicBezTo>
                  <a:cubicBezTo>
                    <a:pt x="4930" y="2933"/>
                    <a:pt x="5044" y="1815"/>
                    <a:pt x="5044" y="696"/>
                  </a:cubicBezTo>
                  <a:cubicBezTo>
                    <a:pt x="5044" y="628"/>
                    <a:pt x="5044" y="582"/>
                    <a:pt x="5044" y="514"/>
                  </a:cubicBezTo>
                  <a:cubicBezTo>
                    <a:pt x="5044" y="400"/>
                    <a:pt x="5022" y="286"/>
                    <a:pt x="4999" y="172"/>
                  </a:cubicBezTo>
                  <a:cubicBezTo>
                    <a:pt x="4834" y="103"/>
                    <a:pt x="4668" y="1"/>
                    <a:pt x="4503" y="1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" name="Google Shape;1329;p39"/>
            <p:cNvSpPr/>
            <p:nvPr/>
          </p:nvSpPr>
          <p:spPr>
            <a:xfrm rot="-799569">
              <a:off x="1547929" y="3334371"/>
              <a:ext cx="4600" cy="9150"/>
            </a:xfrm>
            <a:custGeom>
              <a:avLst/>
              <a:gdLst/>
              <a:ahLst/>
              <a:cxnLst/>
              <a:rect l="l" t="t" r="r" b="b"/>
              <a:pathLst>
                <a:path w="184" h="366" extrusionOk="0">
                  <a:moveTo>
                    <a:pt x="183" y="1"/>
                  </a:moveTo>
                  <a:cubicBezTo>
                    <a:pt x="1" y="115"/>
                    <a:pt x="1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" name="Google Shape;1330;p39"/>
            <p:cNvSpPr/>
            <p:nvPr/>
          </p:nvSpPr>
          <p:spPr>
            <a:xfrm rot="-799569">
              <a:off x="927426" y="1662184"/>
              <a:ext cx="1197807" cy="2777850"/>
            </a:xfrm>
            <a:custGeom>
              <a:avLst/>
              <a:gdLst/>
              <a:ahLst/>
              <a:cxnLst/>
              <a:rect l="l" t="t" r="r" b="b"/>
              <a:pathLst>
                <a:path w="47911" h="111111" extrusionOk="0">
                  <a:moveTo>
                    <a:pt x="40743" y="1037"/>
                  </a:moveTo>
                  <a:lnTo>
                    <a:pt x="40743" y="1037"/>
                  </a:lnTo>
                  <a:cubicBezTo>
                    <a:pt x="40766" y="1060"/>
                    <a:pt x="40766" y="1083"/>
                    <a:pt x="40766" y="1106"/>
                  </a:cubicBezTo>
                  <a:lnTo>
                    <a:pt x="40743" y="1037"/>
                  </a:lnTo>
                  <a:close/>
                  <a:moveTo>
                    <a:pt x="38369" y="2544"/>
                  </a:moveTo>
                  <a:cubicBezTo>
                    <a:pt x="38392" y="2544"/>
                    <a:pt x="38415" y="2566"/>
                    <a:pt x="38415" y="2566"/>
                  </a:cubicBezTo>
                  <a:cubicBezTo>
                    <a:pt x="38415" y="2566"/>
                    <a:pt x="38369" y="2544"/>
                    <a:pt x="38369" y="2544"/>
                  </a:cubicBezTo>
                  <a:close/>
                  <a:moveTo>
                    <a:pt x="35790" y="4689"/>
                  </a:moveTo>
                  <a:lnTo>
                    <a:pt x="35813" y="4712"/>
                  </a:lnTo>
                  <a:cubicBezTo>
                    <a:pt x="35790" y="4712"/>
                    <a:pt x="35790" y="4712"/>
                    <a:pt x="35767" y="4689"/>
                  </a:cubicBezTo>
                  <a:close/>
                  <a:moveTo>
                    <a:pt x="37730" y="5397"/>
                  </a:moveTo>
                  <a:lnTo>
                    <a:pt x="37730" y="5397"/>
                  </a:lnTo>
                  <a:cubicBezTo>
                    <a:pt x="37707" y="5420"/>
                    <a:pt x="37685" y="5443"/>
                    <a:pt x="37685" y="5465"/>
                  </a:cubicBezTo>
                  <a:lnTo>
                    <a:pt x="37662" y="5465"/>
                  </a:lnTo>
                  <a:cubicBezTo>
                    <a:pt x="37684" y="5443"/>
                    <a:pt x="37707" y="5420"/>
                    <a:pt x="37730" y="5397"/>
                  </a:cubicBezTo>
                  <a:close/>
                  <a:moveTo>
                    <a:pt x="33667" y="8044"/>
                  </a:moveTo>
                  <a:lnTo>
                    <a:pt x="33462" y="8204"/>
                  </a:lnTo>
                  <a:cubicBezTo>
                    <a:pt x="33576" y="8204"/>
                    <a:pt x="33645" y="8136"/>
                    <a:pt x="33667" y="8044"/>
                  </a:cubicBezTo>
                  <a:close/>
                  <a:moveTo>
                    <a:pt x="42158" y="649"/>
                  </a:moveTo>
                  <a:cubicBezTo>
                    <a:pt x="42181" y="740"/>
                    <a:pt x="42227" y="809"/>
                    <a:pt x="42272" y="877"/>
                  </a:cubicBezTo>
                  <a:cubicBezTo>
                    <a:pt x="42364" y="1083"/>
                    <a:pt x="42478" y="1288"/>
                    <a:pt x="42592" y="1494"/>
                  </a:cubicBezTo>
                  <a:cubicBezTo>
                    <a:pt x="42387" y="1562"/>
                    <a:pt x="42227" y="1699"/>
                    <a:pt x="42158" y="1927"/>
                  </a:cubicBezTo>
                  <a:cubicBezTo>
                    <a:pt x="42158" y="1950"/>
                    <a:pt x="42158" y="1950"/>
                    <a:pt x="42158" y="1950"/>
                  </a:cubicBezTo>
                  <a:cubicBezTo>
                    <a:pt x="42136" y="1950"/>
                    <a:pt x="42113" y="1973"/>
                    <a:pt x="42090" y="1973"/>
                  </a:cubicBezTo>
                  <a:cubicBezTo>
                    <a:pt x="42067" y="1973"/>
                    <a:pt x="42044" y="1950"/>
                    <a:pt x="42021" y="1927"/>
                  </a:cubicBezTo>
                  <a:cubicBezTo>
                    <a:pt x="41839" y="1927"/>
                    <a:pt x="41725" y="1996"/>
                    <a:pt x="41611" y="2133"/>
                  </a:cubicBezTo>
                  <a:cubicBezTo>
                    <a:pt x="41588" y="2156"/>
                    <a:pt x="41565" y="2201"/>
                    <a:pt x="41542" y="2247"/>
                  </a:cubicBezTo>
                  <a:cubicBezTo>
                    <a:pt x="41268" y="2361"/>
                    <a:pt x="40994" y="2498"/>
                    <a:pt x="40743" y="2703"/>
                  </a:cubicBezTo>
                  <a:cubicBezTo>
                    <a:pt x="40652" y="2726"/>
                    <a:pt x="40583" y="2772"/>
                    <a:pt x="40561" y="2863"/>
                  </a:cubicBezTo>
                  <a:cubicBezTo>
                    <a:pt x="40492" y="2932"/>
                    <a:pt x="40446" y="3000"/>
                    <a:pt x="40378" y="3069"/>
                  </a:cubicBezTo>
                  <a:cubicBezTo>
                    <a:pt x="40378" y="3069"/>
                    <a:pt x="40378" y="3069"/>
                    <a:pt x="40378" y="3091"/>
                  </a:cubicBezTo>
                  <a:cubicBezTo>
                    <a:pt x="40359" y="3082"/>
                    <a:pt x="40340" y="3076"/>
                    <a:pt x="40320" y="3076"/>
                  </a:cubicBezTo>
                  <a:cubicBezTo>
                    <a:pt x="40291" y="3076"/>
                    <a:pt x="40258" y="3087"/>
                    <a:pt x="40218" y="3114"/>
                  </a:cubicBezTo>
                  <a:cubicBezTo>
                    <a:pt x="40076" y="3054"/>
                    <a:pt x="39951" y="3027"/>
                    <a:pt x="39840" y="3027"/>
                  </a:cubicBezTo>
                  <a:cubicBezTo>
                    <a:pt x="39488" y="3027"/>
                    <a:pt x="39279" y="3303"/>
                    <a:pt x="39123" y="3685"/>
                  </a:cubicBezTo>
                  <a:cubicBezTo>
                    <a:pt x="38826" y="3708"/>
                    <a:pt x="38575" y="3753"/>
                    <a:pt x="38575" y="4119"/>
                  </a:cubicBezTo>
                  <a:cubicBezTo>
                    <a:pt x="38490" y="4092"/>
                    <a:pt x="38411" y="4080"/>
                    <a:pt x="38337" y="4080"/>
                  </a:cubicBezTo>
                  <a:cubicBezTo>
                    <a:pt x="38034" y="4080"/>
                    <a:pt x="37814" y="4282"/>
                    <a:pt x="37593" y="4484"/>
                  </a:cubicBezTo>
                  <a:cubicBezTo>
                    <a:pt x="37502" y="4575"/>
                    <a:pt x="37411" y="4644"/>
                    <a:pt x="37319" y="4712"/>
                  </a:cubicBezTo>
                  <a:cubicBezTo>
                    <a:pt x="37205" y="4803"/>
                    <a:pt x="37068" y="4895"/>
                    <a:pt x="37091" y="5077"/>
                  </a:cubicBezTo>
                  <a:cubicBezTo>
                    <a:pt x="37091" y="5077"/>
                    <a:pt x="37091" y="5077"/>
                    <a:pt x="37114" y="5100"/>
                  </a:cubicBezTo>
                  <a:cubicBezTo>
                    <a:pt x="37091" y="5100"/>
                    <a:pt x="37068" y="5077"/>
                    <a:pt x="37046" y="5054"/>
                  </a:cubicBezTo>
                  <a:cubicBezTo>
                    <a:pt x="37023" y="5054"/>
                    <a:pt x="36977" y="5054"/>
                    <a:pt x="36954" y="5032"/>
                  </a:cubicBezTo>
                  <a:cubicBezTo>
                    <a:pt x="35744" y="5351"/>
                    <a:pt x="34877" y="6264"/>
                    <a:pt x="33850" y="6880"/>
                  </a:cubicBezTo>
                  <a:cubicBezTo>
                    <a:pt x="33759" y="6972"/>
                    <a:pt x="33667" y="7040"/>
                    <a:pt x="33553" y="7109"/>
                  </a:cubicBezTo>
                  <a:cubicBezTo>
                    <a:pt x="33416" y="7200"/>
                    <a:pt x="33302" y="7291"/>
                    <a:pt x="33165" y="7383"/>
                  </a:cubicBezTo>
                  <a:cubicBezTo>
                    <a:pt x="33074" y="7451"/>
                    <a:pt x="32960" y="7542"/>
                    <a:pt x="32891" y="7634"/>
                  </a:cubicBezTo>
                  <a:cubicBezTo>
                    <a:pt x="32846" y="7679"/>
                    <a:pt x="32823" y="7725"/>
                    <a:pt x="32823" y="7793"/>
                  </a:cubicBezTo>
                  <a:cubicBezTo>
                    <a:pt x="32800" y="7791"/>
                    <a:pt x="32778" y="7790"/>
                    <a:pt x="32756" y="7790"/>
                  </a:cubicBezTo>
                  <a:cubicBezTo>
                    <a:pt x="32560" y="7790"/>
                    <a:pt x="32405" y="7884"/>
                    <a:pt x="32343" y="8090"/>
                  </a:cubicBezTo>
                  <a:cubicBezTo>
                    <a:pt x="32314" y="8088"/>
                    <a:pt x="32285" y="8087"/>
                    <a:pt x="32257" y="8087"/>
                  </a:cubicBezTo>
                  <a:cubicBezTo>
                    <a:pt x="31987" y="8087"/>
                    <a:pt x="31814" y="8193"/>
                    <a:pt x="31773" y="8524"/>
                  </a:cubicBezTo>
                  <a:cubicBezTo>
                    <a:pt x="31736" y="8517"/>
                    <a:pt x="31700" y="8514"/>
                    <a:pt x="31666" y="8514"/>
                  </a:cubicBezTo>
                  <a:cubicBezTo>
                    <a:pt x="31468" y="8514"/>
                    <a:pt x="31316" y="8623"/>
                    <a:pt x="31179" y="8798"/>
                  </a:cubicBezTo>
                  <a:cubicBezTo>
                    <a:pt x="31157" y="8843"/>
                    <a:pt x="31134" y="8889"/>
                    <a:pt x="31111" y="8912"/>
                  </a:cubicBezTo>
                  <a:cubicBezTo>
                    <a:pt x="30814" y="8866"/>
                    <a:pt x="30517" y="8889"/>
                    <a:pt x="30221" y="8775"/>
                  </a:cubicBezTo>
                  <a:cubicBezTo>
                    <a:pt x="31020" y="8067"/>
                    <a:pt x="32115" y="7702"/>
                    <a:pt x="32777" y="6835"/>
                  </a:cubicBezTo>
                  <a:cubicBezTo>
                    <a:pt x="32754" y="6812"/>
                    <a:pt x="32732" y="6766"/>
                    <a:pt x="32732" y="6743"/>
                  </a:cubicBezTo>
                  <a:lnTo>
                    <a:pt x="32732" y="6743"/>
                  </a:lnTo>
                  <a:cubicBezTo>
                    <a:pt x="32732" y="6743"/>
                    <a:pt x="32754" y="6743"/>
                    <a:pt x="32754" y="6766"/>
                  </a:cubicBezTo>
                  <a:cubicBezTo>
                    <a:pt x="33257" y="6766"/>
                    <a:pt x="33645" y="6606"/>
                    <a:pt x="33827" y="6104"/>
                  </a:cubicBezTo>
                  <a:cubicBezTo>
                    <a:pt x="34649" y="6013"/>
                    <a:pt x="35151" y="5397"/>
                    <a:pt x="35813" y="4986"/>
                  </a:cubicBezTo>
                  <a:cubicBezTo>
                    <a:pt x="35859" y="4940"/>
                    <a:pt x="35881" y="4872"/>
                    <a:pt x="35881" y="4780"/>
                  </a:cubicBezTo>
                  <a:cubicBezTo>
                    <a:pt x="35927" y="4758"/>
                    <a:pt x="35881" y="4735"/>
                    <a:pt x="35836" y="4712"/>
                  </a:cubicBezTo>
                  <a:cubicBezTo>
                    <a:pt x="35950" y="4666"/>
                    <a:pt x="36064" y="4598"/>
                    <a:pt x="36132" y="4484"/>
                  </a:cubicBezTo>
                  <a:cubicBezTo>
                    <a:pt x="36155" y="4461"/>
                    <a:pt x="36178" y="4461"/>
                    <a:pt x="36224" y="4438"/>
                  </a:cubicBezTo>
                  <a:cubicBezTo>
                    <a:pt x="36224" y="4415"/>
                    <a:pt x="36247" y="4392"/>
                    <a:pt x="36269" y="4370"/>
                  </a:cubicBezTo>
                  <a:cubicBezTo>
                    <a:pt x="36298" y="4384"/>
                    <a:pt x="36324" y="4390"/>
                    <a:pt x="36347" y="4390"/>
                  </a:cubicBezTo>
                  <a:cubicBezTo>
                    <a:pt x="36435" y="4390"/>
                    <a:pt x="36489" y="4300"/>
                    <a:pt x="36543" y="4210"/>
                  </a:cubicBezTo>
                  <a:cubicBezTo>
                    <a:pt x="36566" y="4210"/>
                    <a:pt x="36566" y="4233"/>
                    <a:pt x="36589" y="4233"/>
                  </a:cubicBezTo>
                  <a:cubicBezTo>
                    <a:pt x="37319" y="4141"/>
                    <a:pt x="37936" y="3845"/>
                    <a:pt x="38278" y="3160"/>
                  </a:cubicBezTo>
                  <a:cubicBezTo>
                    <a:pt x="38255" y="3137"/>
                    <a:pt x="38255" y="3114"/>
                    <a:pt x="38255" y="3114"/>
                  </a:cubicBezTo>
                  <a:cubicBezTo>
                    <a:pt x="38392" y="3091"/>
                    <a:pt x="38506" y="3023"/>
                    <a:pt x="38598" y="2932"/>
                  </a:cubicBezTo>
                  <a:cubicBezTo>
                    <a:pt x="38803" y="2840"/>
                    <a:pt x="38986" y="2726"/>
                    <a:pt x="39123" y="2544"/>
                  </a:cubicBezTo>
                  <a:cubicBezTo>
                    <a:pt x="39328" y="2452"/>
                    <a:pt x="39533" y="2361"/>
                    <a:pt x="39670" y="2178"/>
                  </a:cubicBezTo>
                  <a:cubicBezTo>
                    <a:pt x="40173" y="1950"/>
                    <a:pt x="40629" y="1676"/>
                    <a:pt x="41040" y="1311"/>
                  </a:cubicBezTo>
                  <a:cubicBezTo>
                    <a:pt x="41108" y="1334"/>
                    <a:pt x="41177" y="1334"/>
                    <a:pt x="41268" y="1334"/>
                  </a:cubicBezTo>
                  <a:cubicBezTo>
                    <a:pt x="41633" y="1174"/>
                    <a:pt x="41976" y="1037"/>
                    <a:pt x="42158" y="649"/>
                  </a:cubicBezTo>
                  <a:close/>
                  <a:moveTo>
                    <a:pt x="29856" y="9049"/>
                  </a:moveTo>
                  <a:cubicBezTo>
                    <a:pt x="29924" y="9163"/>
                    <a:pt x="30015" y="9277"/>
                    <a:pt x="30152" y="9346"/>
                  </a:cubicBezTo>
                  <a:cubicBezTo>
                    <a:pt x="30175" y="9414"/>
                    <a:pt x="30198" y="9505"/>
                    <a:pt x="30198" y="9597"/>
                  </a:cubicBezTo>
                  <a:cubicBezTo>
                    <a:pt x="30175" y="9597"/>
                    <a:pt x="30129" y="9574"/>
                    <a:pt x="30107" y="9574"/>
                  </a:cubicBezTo>
                  <a:cubicBezTo>
                    <a:pt x="29970" y="9597"/>
                    <a:pt x="29810" y="9642"/>
                    <a:pt x="29719" y="9734"/>
                  </a:cubicBezTo>
                  <a:cubicBezTo>
                    <a:pt x="29559" y="9528"/>
                    <a:pt x="29353" y="9323"/>
                    <a:pt x="29787" y="9094"/>
                  </a:cubicBezTo>
                  <a:cubicBezTo>
                    <a:pt x="29810" y="9072"/>
                    <a:pt x="29833" y="9072"/>
                    <a:pt x="29856" y="9049"/>
                  </a:cubicBezTo>
                  <a:close/>
                  <a:moveTo>
                    <a:pt x="28828" y="10030"/>
                  </a:moveTo>
                  <a:lnTo>
                    <a:pt x="28828" y="10030"/>
                  </a:lnTo>
                  <a:cubicBezTo>
                    <a:pt x="28965" y="10099"/>
                    <a:pt x="29034" y="10190"/>
                    <a:pt x="29148" y="10281"/>
                  </a:cubicBezTo>
                  <a:cubicBezTo>
                    <a:pt x="29102" y="10304"/>
                    <a:pt x="29079" y="10350"/>
                    <a:pt x="29079" y="10373"/>
                  </a:cubicBezTo>
                  <a:cubicBezTo>
                    <a:pt x="28943" y="10304"/>
                    <a:pt x="28828" y="10236"/>
                    <a:pt x="28828" y="10030"/>
                  </a:cubicBezTo>
                  <a:close/>
                  <a:moveTo>
                    <a:pt x="27915" y="13386"/>
                  </a:moveTo>
                  <a:cubicBezTo>
                    <a:pt x="28007" y="13408"/>
                    <a:pt x="28075" y="13431"/>
                    <a:pt x="28166" y="13477"/>
                  </a:cubicBezTo>
                  <a:cubicBezTo>
                    <a:pt x="28189" y="13500"/>
                    <a:pt x="28212" y="13523"/>
                    <a:pt x="28212" y="13545"/>
                  </a:cubicBezTo>
                  <a:cubicBezTo>
                    <a:pt x="28258" y="13591"/>
                    <a:pt x="28303" y="13614"/>
                    <a:pt x="28349" y="13637"/>
                  </a:cubicBezTo>
                  <a:cubicBezTo>
                    <a:pt x="28326" y="13637"/>
                    <a:pt x="28326" y="13637"/>
                    <a:pt x="28303" y="13659"/>
                  </a:cubicBezTo>
                  <a:cubicBezTo>
                    <a:pt x="28007" y="14025"/>
                    <a:pt x="27915" y="14436"/>
                    <a:pt x="28052" y="14892"/>
                  </a:cubicBezTo>
                  <a:cubicBezTo>
                    <a:pt x="28075" y="14938"/>
                    <a:pt x="28098" y="14983"/>
                    <a:pt x="28121" y="15029"/>
                  </a:cubicBezTo>
                  <a:cubicBezTo>
                    <a:pt x="28121" y="15052"/>
                    <a:pt x="28121" y="15075"/>
                    <a:pt x="28144" y="15120"/>
                  </a:cubicBezTo>
                  <a:lnTo>
                    <a:pt x="28007" y="15120"/>
                  </a:lnTo>
                  <a:cubicBezTo>
                    <a:pt x="27641" y="15486"/>
                    <a:pt x="27733" y="15919"/>
                    <a:pt x="27870" y="16353"/>
                  </a:cubicBezTo>
                  <a:cubicBezTo>
                    <a:pt x="27893" y="16376"/>
                    <a:pt x="27915" y="16421"/>
                    <a:pt x="27938" y="16444"/>
                  </a:cubicBezTo>
                  <a:cubicBezTo>
                    <a:pt x="27915" y="16467"/>
                    <a:pt x="27915" y="16467"/>
                    <a:pt x="27893" y="16490"/>
                  </a:cubicBezTo>
                  <a:cubicBezTo>
                    <a:pt x="27824" y="16604"/>
                    <a:pt x="27801" y="16718"/>
                    <a:pt x="27778" y="16855"/>
                  </a:cubicBezTo>
                  <a:cubicBezTo>
                    <a:pt x="27778" y="16924"/>
                    <a:pt x="27778" y="17015"/>
                    <a:pt x="27778" y="17083"/>
                  </a:cubicBezTo>
                  <a:cubicBezTo>
                    <a:pt x="27756" y="17220"/>
                    <a:pt x="27756" y="17357"/>
                    <a:pt x="27756" y="17471"/>
                  </a:cubicBezTo>
                  <a:cubicBezTo>
                    <a:pt x="27756" y="17585"/>
                    <a:pt x="27778" y="17677"/>
                    <a:pt x="27778" y="17791"/>
                  </a:cubicBezTo>
                  <a:cubicBezTo>
                    <a:pt x="27733" y="18065"/>
                    <a:pt x="27710" y="18339"/>
                    <a:pt x="27664" y="18613"/>
                  </a:cubicBezTo>
                  <a:cubicBezTo>
                    <a:pt x="27664" y="18795"/>
                    <a:pt x="27641" y="18955"/>
                    <a:pt x="27641" y="19138"/>
                  </a:cubicBezTo>
                  <a:cubicBezTo>
                    <a:pt x="27596" y="19138"/>
                    <a:pt x="27573" y="19160"/>
                    <a:pt x="27550" y="19183"/>
                  </a:cubicBezTo>
                  <a:cubicBezTo>
                    <a:pt x="27459" y="19343"/>
                    <a:pt x="27459" y="19503"/>
                    <a:pt x="27573" y="19663"/>
                  </a:cubicBezTo>
                  <a:lnTo>
                    <a:pt x="27482" y="19663"/>
                  </a:lnTo>
                  <a:cubicBezTo>
                    <a:pt x="27094" y="20210"/>
                    <a:pt x="27116" y="20827"/>
                    <a:pt x="27185" y="21443"/>
                  </a:cubicBezTo>
                  <a:cubicBezTo>
                    <a:pt x="26751" y="21443"/>
                    <a:pt x="26957" y="20918"/>
                    <a:pt x="26706" y="20758"/>
                  </a:cubicBezTo>
                  <a:cubicBezTo>
                    <a:pt x="26797" y="20667"/>
                    <a:pt x="26797" y="20576"/>
                    <a:pt x="26728" y="20461"/>
                  </a:cubicBezTo>
                  <a:cubicBezTo>
                    <a:pt x="26728" y="20439"/>
                    <a:pt x="26728" y="20439"/>
                    <a:pt x="26728" y="20439"/>
                  </a:cubicBezTo>
                  <a:cubicBezTo>
                    <a:pt x="26751" y="20439"/>
                    <a:pt x="26797" y="20461"/>
                    <a:pt x="26843" y="20461"/>
                  </a:cubicBezTo>
                  <a:cubicBezTo>
                    <a:pt x="27276" y="19959"/>
                    <a:pt x="27185" y="19343"/>
                    <a:pt x="27208" y="18750"/>
                  </a:cubicBezTo>
                  <a:cubicBezTo>
                    <a:pt x="27116" y="18704"/>
                    <a:pt x="27048" y="18658"/>
                    <a:pt x="27002" y="18635"/>
                  </a:cubicBezTo>
                  <a:cubicBezTo>
                    <a:pt x="27025" y="18613"/>
                    <a:pt x="27025" y="18613"/>
                    <a:pt x="27048" y="18613"/>
                  </a:cubicBezTo>
                  <a:cubicBezTo>
                    <a:pt x="27048" y="18498"/>
                    <a:pt x="27048" y="18407"/>
                    <a:pt x="27048" y="18316"/>
                  </a:cubicBezTo>
                  <a:cubicBezTo>
                    <a:pt x="27116" y="18225"/>
                    <a:pt x="27208" y="18156"/>
                    <a:pt x="27253" y="18065"/>
                  </a:cubicBezTo>
                  <a:cubicBezTo>
                    <a:pt x="27482" y="17426"/>
                    <a:pt x="27596" y="16787"/>
                    <a:pt x="27390" y="16102"/>
                  </a:cubicBezTo>
                  <a:cubicBezTo>
                    <a:pt x="27368" y="16056"/>
                    <a:pt x="27322" y="16010"/>
                    <a:pt x="27299" y="15965"/>
                  </a:cubicBezTo>
                  <a:cubicBezTo>
                    <a:pt x="27345" y="15896"/>
                    <a:pt x="27345" y="15805"/>
                    <a:pt x="27299" y="15714"/>
                  </a:cubicBezTo>
                  <a:cubicBezTo>
                    <a:pt x="27299" y="15714"/>
                    <a:pt x="27276" y="15714"/>
                    <a:pt x="27276" y="15691"/>
                  </a:cubicBezTo>
                  <a:lnTo>
                    <a:pt x="27276" y="15691"/>
                  </a:lnTo>
                  <a:cubicBezTo>
                    <a:pt x="27322" y="15714"/>
                    <a:pt x="27345" y="15714"/>
                    <a:pt x="27390" y="15714"/>
                  </a:cubicBezTo>
                  <a:cubicBezTo>
                    <a:pt x="27824" y="15212"/>
                    <a:pt x="27733" y="14595"/>
                    <a:pt x="27756" y="14002"/>
                  </a:cubicBezTo>
                  <a:cubicBezTo>
                    <a:pt x="27687" y="13956"/>
                    <a:pt x="27664" y="13911"/>
                    <a:pt x="27619" y="13842"/>
                  </a:cubicBezTo>
                  <a:cubicBezTo>
                    <a:pt x="27664" y="13819"/>
                    <a:pt x="27710" y="13751"/>
                    <a:pt x="27710" y="13705"/>
                  </a:cubicBezTo>
                  <a:cubicBezTo>
                    <a:pt x="27733" y="13637"/>
                    <a:pt x="27756" y="13591"/>
                    <a:pt x="27778" y="13523"/>
                  </a:cubicBezTo>
                  <a:cubicBezTo>
                    <a:pt x="27824" y="13477"/>
                    <a:pt x="27870" y="13431"/>
                    <a:pt x="27915" y="13386"/>
                  </a:cubicBezTo>
                  <a:close/>
                  <a:moveTo>
                    <a:pt x="27345" y="23018"/>
                  </a:moveTo>
                  <a:lnTo>
                    <a:pt x="27345" y="23018"/>
                  </a:lnTo>
                  <a:cubicBezTo>
                    <a:pt x="27368" y="23041"/>
                    <a:pt x="27391" y="23041"/>
                    <a:pt x="27436" y="23064"/>
                  </a:cubicBezTo>
                  <a:lnTo>
                    <a:pt x="27413" y="23064"/>
                  </a:lnTo>
                  <a:cubicBezTo>
                    <a:pt x="27391" y="23041"/>
                    <a:pt x="27368" y="23041"/>
                    <a:pt x="27345" y="23018"/>
                  </a:cubicBezTo>
                  <a:close/>
                  <a:moveTo>
                    <a:pt x="25610" y="27195"/>
                  </a:moveTo>
                  <a:cubicBezTo>
                    <a:pt x="25610" y="27195"/>
                    <a:pt x="25610" y="27195"/>
                    <a:pt x="25587" y="27218"/>
                  </a:cubicBezTo>
                  <a:cubicBezTo>
                    <a:pt x="25587" y="27195"/>
                    <a:pt x="25610" y="27195"/>
                    <a:pt x="25610" y="27195"/>
                  </a:cubicBezTo>
                  <a:close/>
                  <a:moveTo>
                    <a:pt x="7464" y="30801"/>
                  </a:moveTo>
                  <a:cubicBezTo>
                    <a:pt x="7464" y="30824"/>
                    <a:pt x="7464" y="30824"/>
                    <a:pt x="7487" y="30824"/>
                  </a:cubicBezTo>
                  <a:lnTo>
                    <a:pt x="7464" y="30824"/>
                  </a:lnTo>
                  <a:cubicBezTo>
                    <a:pt x="7464" y="30824"/>
                    <a:pt x="7464" y="30824"/>
                    <a:pt x="7464" y="30801"/>
                  </a:cubicBezTo>
                  <a:close/>
                  <a:moveTo>
                    <a:pt x="24446" y="34008"/>
                  </a:moveTo>
                  <a:cubicBezTo>
                    <a:pt x="24440" y="34020"/>
                    <a:pt x="24435" y="34031"/>
                    <a:pt x="24423" y="34042"/>
                  </a:cubicBezTo>
                  <a:lnTo>
                    <a:pt x="24446" y="34008"/>
                  </a:lnTo>
                  <a:close/>
                  <a:moveTo>
                    <a:pt x="24149" y="38402"/>
                  </a:moveTo>
                  <a:cubicBezTo>
                    <a:pt x="24149" y="38425"/>
                    <a:pt x="24149" y="38425"/>
                    <a:pt x="24149" y="38425"/>
                  </a:cubicBezTo>
                  <a:lnTo>
                    <a:pt x="24104" y="38425"/>
                  </a:lnTo>
                  <a:cubicBezTo>
                    <a:pt x="24126" y="38425"/>
                    <a:pt x="24126" y="38425"/>
                    <a:pt x="24149" y="38402"/>
                  </a:cubicBezTo>
                  <a:close/>
                  <a:moveTo>
                    <a:pt x="2442" y="43949"/>
                  </a:moveTo>
                  <a:cubicBezTo>
                    <a:pt x="2442" y="43971"/>
                    <a:pt x="2465" y="43971"/>
                    <a:pt x="2465" y="43971"/>
                  </a:cubicBezTo>
                  <a:cubicBezTo>
                    <a:pt x="2465" y="43971"/>
                    <a:pt x="2442" y="43994"/>
                    <a:pt x="2420" y="43994"/>
                  </a:cubicBezTo>
                  <a:cubicBezTo>
                    <a:pt x="2442" y="43971"/>
                    <a:pt x="2442" y="43971"/>
                    <a:pt x="2442" y="43949"/>
                  </a:cubicBezTo>
                  <a:close/>
                  <a:moveTo>
                    <a:pt x="2237" y="46710"/>
                  </a:moveTo>
                  <a:cubicBezTo>
                    <a:pt x="2237" y="46710"/>
                    <a:pt x="2214" y="46733"/>
                    <a:pt x="2214" y="46733"/>
                  </a:cubicBezTo>
                  <a:cubicBezTo>
                    <a:pt x="2214" y="46733"/>
                    <a:pt x="2214" y="46710"/>
                    <a:pt x="2214" y="46710"/>
                  </a:cubicBezTo>
                  <a:close/>
                  <a:moveTo>
                    <a:pt x="28075" y="22539"/>
                  </a:moveTo>
                  <a:cubicBezTo>
                    <a:pt x="28121" y="22561"/>
                    <a:pt x="28166" y="22584"/>
                    <a:pt x="28235" y="22607"/>
                  </a:cubicBezTo>
                  <a:cubicBezTo>
                    <a:pt x="28793" y="22651"/>
                    <a:pt x="29361" y="22761"/>
                    <a:pt x="29926" y="22761"/>
                  </a:cubicBezTo>
                  <a:cubicBezTo>
                    <a:pt x="30239" y="22761"/>
                    <a:pt x="30551" y="22727"/>
                    <a:pt x="30860" y="22630"/>
                  </a:cubicBezTo>
                  <a:cubicBezTo>
                    <a:pt x="30883" y="22630"/>
                    <a:pt x="30883" y="22653"/>
                    <a:pt x="30883" y="22653"/>
                  </a:cubicBezTo>
                  <a:cubicBezTo>
                    <a:pt x="31042" y="22790"/>
                    <a:pt x="31248" y="22812"/>
                    <a:pt x="31430" y="22858"/>
                  </a:cubicBezTo>
                  <a:cubicBezTo>
                    <a:pt x="31453" y="22881"/>
                    <a:pt x="31499" y="22904"/>
                    <a:pt x="31522" y="22904"/>
                  </a:cubicBezTo>
                  <a:cubicBezTo>
                    <a:pt x="31590" y="22949"/>
                    <a:pt x="31659" y="22995"/>
                    <a:pt x="31704" y="23018"/>
                  </a:cubicBezTo>
                  <a:cubicBezTo>
                    <a:pt x="31773" y="23064"/>
                    <a:pt x="31819" y="23109"/>
                    <a:pt x="31887" y="23155"/>
                  </a:cubicBezTo>
                  <a:cubicBezTo>
                    <a:pt x="32001" y="23246"/>
                    <a:pt x="32092" y="23360"/>
                    <a:pt x="32207" y="23452"/>
                  </a:cubicBezTo>
                  <a:cubicBezTo>
                    <a:pt x="32709" y="23771"/>
                    <a:pt x="33257" y="23999"/>
                    <a:pt x="33736" y="24342"/>
                  </a:cubicBezTo>
                  <a:cubicBezTo>
                    <a:pt x="33892" y="24446"/>
                    <a:pt x="34062" y="24563"/>
                    <a:pt x="34254" y="24563"/>
                  </a:cubicBezTo>
                  <a:cubicBezTo>
                    <a:pt x="34315" y="24563"/>
                    <a:pt x="34378" y="24552"/>
                    <a:pt x="34443" y="24524"/>
                  </a:cubicBezTo>
                  <a:cubicBezTo>
                    <a:pt x="34626" y="24844"/>
                    <a:pt x="34946" y="25026"/>
                    <a:pt x="35197" y="25300"/>
                  </a:cubicBezTo>
                  <a:cubicBezTo>
                    <a:pt x="35562" y="25666"/>
                    <a:pt x="35973" y="25962"/>
                    <a:pt x="36384" y="26282"/>
                  </a:cubicBezTo>
                  <a:cubicBezTo>
                    <a:pt x="37662" y="27263"/>
                    <a:pt x="38552" y="28610"/>
                    <a:pt x="39739" y="29706"/>
                  </a:cubicBezTo>
                  <a:cubicBezTo>
                    <a:pt x="39785" y="29728"/>
                    <a:pt x="39830" y="29751"/>
                    <a:pt x="39876" y="29797"/>
                  </a:cubicBezTo>
                  <a:cubicBezTo>
                    <a:pt x="40036" y="30094"/>
                    <a:pt x="40218" y="30390"/>
                    <a:pt x="40424" y="30664"/>
                  </a:cubicBezTo>
                  <a:cubicBezTo>
                    <a:pt x="40469" y="30733"/>
                    <a:pt x="40515" y="30801"/>
                    <a:pt x="40561" y="30870"/>
                  </a:cubicBezTo>
                  <a:cubicBezTo>
                    <a:pt x="40606" y="30938"/>
                    <a:pt x="40629" y="31007"/>
                    <a:pt x="40698" y="31052"/>
                  </a:cubicBezTo>
                  <a:cubicBezTo>
                    <a:pt x="40720" y="31075"/>
                    <a:pt x="40743" y="31098"/>
                    <a:pt x="40766" y="31121"/>
                  </a:cubicBezTo>
                  <a:cubicBezTo>
                    <a:pt x="40812" y="31258"/>
                    <a:pt x="40880" y="31349"/>
                    <a:pt x="40994" y="31395"/>
                  </a:cubicBezTo>
                  <a:cubicBezTo>
                    <a:pt x="41017" y="31440"/>
                    <a:pt x="41040" y="31486"/>
                    <a:pt x="41063" y="31532"/>
                  </a:cubicBezTo>
                  <a:cubicBezTo>
                    <a:pt x="41108" y="31600"/>
                    <a:pt x="41131" y="31691"/>
                    <a:pt x="41154" y="31783"/>
                  </a:cubicBezTo>
                  <a:cubicBezTo>
                    <a:pt x="41177" y="31851"/>
                    <a:pt x="41200" y="31920"/>
                    <a:pt x="41245" y="31965"/>
                  </a:cubicBezTo>
                  <a:cubicBezTo>
                    <a:pt x="41268" y="32011"/>
                    <a:pt x="41314" y="32079"/>
                    <a:pt x="41359" y="32125"/>
                  </a:cubicBezTo>
                  <a:cubicBezTo>
                    <a:pt x="41382" y="32171"/>
                    <a:pt x="41428" y="32239"/>
                    <a:pt x="41451" y="32285"/>
                  </a:cubicBezTo>
                  <a:cubicBezTo>
                    <a:pt x="41496" y="32331"/>
                    <a:pt x="41519" y="32399"/>
                    <a:pt x="41542" y="32445"/>
                  </a:cubicBezTo>
                  <a:cubicBezTo>
                    <a:pt x="41588" y="32513"/>
                    <a:pt x="41611" y="32559"/>
                    <a:pt x="41633" y="32604"/>
                  </a:cubicBezTo>
                  <a:cubicBezTo>
                    <a:pt x="41679" y="32696"/>
                    <a:pt x="41725" y="32787"/>
                    <a:pt x="41770" y="32878"/>
                  </a:cubicBezTo>
                  <a:cubicBezTo>
                    <a:pt x="41793" y="32924"/>
                    <a:pt x="41816" y="32970"/>
                    <a:pt x="41862" y="33015"/>
                  </a:cubicBezTo>
                  <a:cubicBezTo>
                    <a:pt x="41884" y="33175"/>
                    <a:pt x="41930" y="33335"/>
                    <a:pt x="42044" y="33449"/>
                  </a:cubicBezTo>
                  <a:cubicBezTo>
                    <a:pt x="42067" y="33472"/>
                    <a:pt x="42067" y="33495"/>
                    <a:pt x="42067" y="33517"/>
                  </a:cubicBezTo>
                  <a:cubicBezTo>
                    <a:pt x="42090" y="33586"/>
                    <a:pt x="42113" y="33654"/>
                    <a:pt x="42158" y="33723"/>
                  </a:cubicBezTo>
                  <a:cubicBezTo>
                    <a:pt x="42204" y="33906"/>
                    <a:pt x="42227" y="34111"/>
                    <a:pt x="42364" y="34294"/>
                  </a:cubicBezTo>
                  <a:cubicBezTo>
                    <a:pt x="42409" y="34339"/>
                    <a:pt x="42478" y="34385"/>
                    <a:pt x="42546" y="34408"/>
                  </a:cubicBezTo>
                  <a:cubicBezTo>
                    <a:pt x="42364" y="35161"/>
                    <a:pt x="42843" y="35732"/>
                    <a:pt x="43094" y="36348"/>
                  </a:cubicBezTo>
                  <a:cubicBezTo>
                    <a:pt x="43186" y="36371"/>
                    <a:pt x="43277" y="36439"/>
                    <a:pt x="43322" y="36485"/>
                  </a:cubicBezTo>
                  <a:lnTo>
                    <a:pt x="43710" y="37809"/>
                  </a:lnTo>
                  <a:cubicBezTo>
                    <a:pt x="43665" y="38014"/>
                    <a:pt x="43665" y="38219"/>
                    <a:pt x="43642" y="38402"/>
                  </a:cubicBezTo>
                  <a:cubicBezTo>
                    <a:pt x="43665" y="38881"/>
                    <a:pt x="43733" y="39315"/>
                    <a:pt x="44053" y="39680"/>
                  </a:cubicBezTo>
                  <a:cubicBezTo>
                    <a:pt x="44099" y="39726"/>
                    <a:pt x="44167" y="39772"/>
                    <a:pt x="44235" y="39817"/>
                  </a:cubicBezTo>
                  <a:cubicBezTo>
                    <a:pt x="44258" y="40045"/>
                    <a:pt x="44258" y="40274"/>
                    <a:pt x="44281" y="40502"/>
                  </a:cubicBezTo>
                  <a:cubicBezTo>
                    <a:pt x="44441" y="40707"/>
                    <a:pt x="44418" y="40959"/>
                    <a:pt x="44418" y="41187"/>
                  </a:cubicBezTo>
                  <a:cubicBezTo>
                    <a:pt x="44350" y="41392"/>
                    <a:pt x="44372" y="41620"/>
                    <a:pt x="44350" y="41849"/>
                  </a:cubicBezTo>
                  <a:cubicBezTo>
                    <a:pt x="44372" y="42214"/>
                    <a:pt x="44304" y="42602"/>
                    <a:pt x="44601" y="42899"/>
                  </a:cubicBezTo>
                  <a:cubicBezTo>
                    <a:pt x="44646" y="42921"/>
                    <a:pt x="44692" y="42944"/>
                    <a:pt x="44738" y="42944"/>
                  </a:cubicBezTo>
                  <a:cubicBezTo>
                    <a:pt x="44646" y="43081"/>
                    <a:pt x="44646" y="43241"/>
                    <a:pt x="44738" y="43355"/>
                  </a:cubicBezTo>
                  <a:cubicBezTo>
                    <a:pt x="44715" y="43401"/>
                    <a:pt x="44692" y="43424"/>
                    <a:pt x="44669" y="43469"/>
                  </a:cubicBezTo>
                  <a:cubicBezTo>
                    <a:pt x="44555" y="43812"/>
                    <a:pt x="44692" y="44108"/>
                    <a:pt x="44829" y="44428"/>
                  </a:cubicBezTo>
                  <a:cubicBezTo>
                    <a:pt x="44852" y="44474"/>
                    <a:pt x="44897" y="44519"/>
                    <a:pt x="44943" y="44565"/>
                  </a:cubicBezTo>
                  <a:cubicBezTo>
                    <a:pt x="44875" y="44725"/>
                    <a:pt x="44875" y="44884"/>
                    <a:pt x="44966" y="45067"/>
                  </a:cubicBezTo>
                  <a:cubicBezTo>
                    <a:pt x="44875" y="45090"/>
                    <a:pt x="44829" y="45136"/>
                    <a:pt x="44783" y="45250"/>
                  </a:cubicBezTo>
                  <a:cubicBezTo>
                    <a:pt x="44669" y="45592"/>
                    <a:pt x="44532" y="45934"/>
                    <a:pt x="44601" y="46300"/>
                  </a:cubicBezTo>
                  <a:cubicBezTo>
                    <a:pt x="44738" y="47304"/>
                    <a:pt x="44715" y="48308"/>
                    <a:pt x="44669" y="49335"/>
                  </a:cubicBezTo>
                  <a:cubicBezTo>
                    <a:pt x="44715" y="49381"/>
                    <a:pt x="44783" y="49404"/>
                    <a:pt x="44829" y="49450"/>
                  </a:cubicBezTo>
                  <a:lnTo>
                    <a:pt x="44806" y="49450"/>
                  </a:lnTo>
                  <a:cubicBezTo>
                    <a:pt x="44715" y="50454"/>
                    <a:pt x="44715" y="50454"/>
                    <a:pt x="43688" y="50568"/>
                  </a:cubicBezTo>
                  <a:cubicBezTo>
                    <a:pt x="43505" y="50538"/>
                    <a:pt x="43322" y="50527"/>
                    <a:pt x="43140" y="50527"/>
                  </a:cubicBezTo>
                  <a:cubicBezTo>
                    <a:pt x="42775" y="50527"/>
                    <a:pt x="42409" y="50568"/>
                    <a:pt x="42044" y="50568"/>
                  </a:cubicBezTo>
                  <a:cubicBezTo>
                    <a:pt x="41924" y="50517"/>
                    <a:pt x="41805" y="50500"/>
                    <a:pt x="41688" y="50500"/>
                  </a:cubicBezTo>
                  <a:cubicBezTo>
                    <a:pt x="41434" y="50500"/>
                    <a:pt x="41185" y="50580"/>
                    <a:pt x="40929" y="50580"/>
                  </a:cubicBezTo>
                  <a:cubicBezTo>
                    <a:pt x="40875" y="50580"/>
                    <a:pt x="40821" y="50577"/>
                    <a:pt x="40766" y="50568"/>
                  </a:cubicBezTo>
                  <a:cubicBezTo>
                    <a:pt x="40184" y="50522"/>
                    <a:pt x="39608" y="50505"/>
                    <a:pt x="39031" y="50505"/>
                  </a:cubicBezTo>
                  <a:cubicBezTo>
                    <a:pt x="38455" y="50505"/>
                    <a:pt x="37879" y="50522"/>
                    <a:pt x="37297" y="50545"/>
                  </a:cubicBezTo>
                  <a:lnTo>
                    <a:pt x="36201" y="50545"/>
                  </a:lnTo>
                  <a:cubicBezTo>
                    <a:pt x="36015" y="50501"/>
                    <a:pt x="35826" y="50484"/>
                    <a:pt x="35636" y="50484"/>
                  </a:cubicBezTo>
                  <a:cubicBezTo>
                    <a:pt x="35336" y="50484"/>
                    <a:pt x="35034" y="50526"/>
                    <a:pt x="34740" y="50568"/>
                  </a:cubicBezTo>
                  <a:cubicBezTo>
                    <a:pt x="34672" y="50568"/>
                    <a:pt x="34626" y="50545"/>
                    <a:pt x="34558" y="50545"/>
                  </a:cubicBezTo>
                  <a:cubicBezTo>
                    <a:pt x="34481" y="50516"/>
                    <a:pt x="34405" y="50504"/>
                    <a:pt x="34328" y="50504"/>
                  </a:cubicBezTo>
                  <a:cubicBezTo>
                    <a:pt x="34222" y="50504"/>
                    <a:pt x="34116" y="50528"/>
                    <a:pt x="34010" y="50568"/>
                  </a:cubicBezTo>
                  <a:cubicBezTo>
                    <a:pt x="33211" y="50568"/>
                    <a:pt x="32435" y="50545"/>
                    <a:pt x="31636" y="50545"/>
                  </a:cubicBezTo>
                  <a:lnTo>
                    <a:pt x="29445" y="50545"/>
                  </a:lnTo>
                  <a:cubicBezTo>
                    <a:pt x="28052" y="50545"/>
                    <a:pt x="26637" y="50568"/>
                    <a:pt x="25245" y="50568"/>
                  </a:cubicBezTo>
                  <a:cubicBezTo>
                    <a:pt x="25096" y="50522"/>
                    <a:pt x="24942" y="50505"/>
                    <a:pt x="24788" y="50505"/>
                  </a:cubicBezTo>
                  <a:cubicBezTo>
                    <a:pt x="24634" y="50505"/>
                    <a:pt x="24480" y="50522"/>
                    <a:pt x="24332" y="50545"/>
                  </a:cubicBezTo>
                  <a:cubicBezTo>
                    <a:pt x="24309" y="49883"/>
                    <a:pt x="24332" y="49221"/>
                    <a:pt x="24469" y="48559"/>
                  </a:cubicBezTo>
                  <a:cubicBezTo>
                    <a:pt x="24606" y="47760"/>
                    <a:pt x="24674" y="46916"/>
                    <a:pt x="24765" y="46094"/>
                  </a:cubicBezTo>
                  <a:cubicBezTo>
                    <a:pt x="24834" y="46049"/>
                    <a:pt x="24857" y="45980"/>
                    <a:pt x="24811" y="45889"/>
                  </a:cubicBezTo>
                  <a:lnTo>
                    <a:pt x="24948" y="44565"/>
                  </a:lnTo>
                  <a:cubicBezTo>
                    <a:pt x="25268" y="43355"/>
                    <a:pt x="25336" y="42123"/>
                    <a:pt x="25427" y="40867"/>
                  </a:cubicBezTo>
                  <a:cubicBezTo>
                    <a:pt x="25587" y="40411"/>
                    <a:pt x="25656" y="39931"/>
                    <a:pt x="25633" y="39452"/>
                  </a:cubicBezTo>
                  <a:cubicBezTo>
                    <a:pt x="25838" y="39041"/>
                    <a:pt x="25793" y="38585"/>
                    <a:pt x="25770" y="38128"/>
                  </a:cubicBezTo>
                  <a:cubicBezTo>
                    <a:pt x="25793" y="38014"/>
                    <a:pt x="25793" y="37900"/>
                    <a:pt x="25815" y="37786"/>
                  </a:cubicBezTo>
                  <a:cubicBezTo>
                    <a:pt x="25952" y="37649"/>
                    <a:pt x="25952" y="37535"/>
                    <a:pt x="25815" y="37398"/>
                  </a:cubicBezTo>
                  <a:cubicBezTo>
                    <a:pt x="25838" y="37352"/>
                    <a:pt x="25838" y="37284"/>
                    <a:pt x="25815" y="37238"/>
                  </a:cubicBezTo>
                  <a:cubicBezTo>
                    <a:pt x="26112" y="36530"/>
                    <a:pt x="26158" y="35800"/>
                    <a:pt x="26181" y="35047"/>
                  </a:cubicBezTo>
                  <a:cubicBezTo>
                    <a:pt x="26272" y="34933"/>
                    <a:pt x="26226" y="34841"/>
                    <a:pt x="26181" y="34727"/>
                  </a:cubicBezTo>
                  <a:cubicBezTo>
                    <a:pt x="26409" y="34362"/>
                    <a:pt x="26318" y="33974"/>
                    <a:pt x="26340" y="33563"/>
                  </a:cubicBezTo>
                  <a:cubicBezTo>
                    <a:pt x="26363" y="33540"/>
                    <a:pt x="26386" y="33495"/>
                    <a:pt x="26363" y="33449"/>
                  </a:cubicBezTo>
                  <a:cubicBezTo>
                    <a:pt x="26569" y="33129"/>
                    <a:pt x="26409" y="32787"/>
                    <a:pt x="26500" y="32468"/>
                  </a:cubicBezTo>
                  <a:cubicBezTo>
                    <a:pt x="26751" y="30596"/>
                    <a:pt x="27002" y="28724"/>
                    <a:pt x="27231" y="26830"/>
                  </a:cubicBezTo>
                  <a:cubicBezTo>
                    <a:pt x="27368" y="25620"/>
                    <a:pt x="27482" y="24387"/>
                    <a:pt x="27619" y="23178"/>
                  </a:cubicBezTo>
                  <a:cubicBezTo>
                    <a:pt x="27619" y="23109"/>
                    <a:pt x="27619" y="23041"/>
                    <a:pt x="27619" y="22972"/>
                  </a:cubicBezTo>
                  <a:cubicBezTo>
                    <a:pt x="27641" y="22949"/>
                    <a:pt x="27664" y="22927"/>
                    <a:pt x="27664" y="22881"/>
                  </a:cubicBezTo>
                  <a:lnTo>
                    <a:pt x="27710" y="22881"/>
                  </a:lnTo>
                  <a:cubicBezTo>
                    <a:pt x="27870" y="22812"/>
                    <a:pt x="27961" y="22653"/>
                    <a:pt x="28075" y="22539"/>
                  </a:cubicBezTo>
                  <a:close/>
                  <a:moveTo>
                    <a:pt x="26963" y="22534"/>
                  </a:moveTo>
                  <a:cubicBezTo>
                    <a:pt x="26984" y="22534"/>
                    <a:pt x="27004" y="22536"/>
                    <a:pt x="27025" y="22539"/>
                  </a:cubicBezTo>
                  <a:cubicBezTo>
                    <a:pt x="27025" y="22539"/>
                    <a:pt x="27048" y="22561"/>
                    <a:pt x="27048" y="22561"/>
                  </a:cubicBezTo>
                  <a:cubicBezTo>
                    <a:pt x="27048" y="22881"/>
                    <a:pt x="27071" y="23200"/>
                    <a:pt x="27071" y="23543"/>
                  </a:cubicBezTo>
                  <a:cubicBezTo>
                    <a:pt x="27048" y="23588"/>
                    <a:pt x="27025" y="23634"/>
                    <a:pt x="27048" y="23680"/>
                  </a:cubicBezTo>
                  <a:cubicBezTo>
                    <a:pt x="26843" y="24159"/>
                    <a:pt x="26888" y="24684"/>
                    <a:pt x="26820" y="25186"/>
                  </a:cubicBezTo>
                  <a:cubicBezTo>
                    <a:pt x="26683" y="26419"/>
                    <a:pt x="26318" y="27606"/>
                    <a:pt x="26363" y="28838"/>
                  </a:cubicBezTo>
                  <a:cubicBezTo>
                    <a:pt x="26340" y="28884"/>
                    <a:pt x="26318" y="28930"/>
                    <a:pt x="26318" y="28975"/>
                  </a:cubicBezTo>
                  <a:cubicBezTo>
                    <a:pt x="26067" y="29272"/>
                    <a:pt x="26226" y="29614"/>
                    <a:pt x="26181" y="29934"/>
                  </a:cubicBezTo>
                  <a:cubicBezTo>
                    <a:pt x="26158" y="29980"/>
                    <a:pt x="26158" y="30048"/>
                    <a:pt x="26181" y="30117"/>
                  </a:cubicBezTo>
                  <a:cubicBezTo>
                    <a:pt x="25952" y="30687"/>
                    <a:pt x="26021" y="31326"/>
                    <a:pt x="25952" y="31920"/>
                  </a:cubicBezTo>
                  <a:cubicBezTo>
                    <a:pt x="25793" y="32079"/>
                    <a:pt x="25793" y="32285"/>
                    <a:pt x="25815" y="32490"/>
                  </a:cubicBezTo>
                  <a:lnTo>
                    <a:pt x="25815" y="32833"/>
                  </a:lnTo>
                  <a:lnTo>
                    <a:pt x="25838" y="33038"/>
                  </a:lnTo>
                  <a:cubicBezTo>
                    <a:pt x="25793" y="33335"/>
                    <a:pt x="25770" y="33609"/>
                    <a:pt x="25747" y="33906"/>
                  </a:cubicBezTo>
                  <a:cubicBezTo>
                    <a:pt x="25542" y="34636"/>
                    <a:pt x="25382" y="35366"/>
                    <a:pt x="25427" y="36142"/>
                  </a:cubicBezTo>
                  <a:cubicBezTo>
                    <a:pt x="25313" y="36348"/>
                    <a:pt x="25222" y="36576"/>
                    <a:pt x="25290" y="36850"/>
                  </a:cubicBezTo>
                  <a:cubicBezTo>
                    <a:pt x="25085" y="37512"/>
                    <a:pt x="25062" y="38174"/>
                    <a:pt x="25085" y="38859"/>
                  </a:cubicBezTo>
                  <a:cubicBezTo>
                    <a:pt x="24834" y="39384"/>
                    <a:pt x="24902" y="39954"/>
                    <a:pt x="24857" y="40502"/>
                  </a:cubicBezTo>
                  <a:cubicBezTo>
                    <a:pt x="24606" y="41278"/>
                    <a:pt x="24651" y="42077"/>
                    <a:pt x="24560" y="42876"/>
                  </a:cubicBezTo>
                  <a:lnTo>
                    <a:pt x="24492" y="43424"/>
                  </a:lnTo>
                  <a:cubicBezTo>
                    <a:pt x="24355" y="43583"/>
                    <a:pt x="24332" y="43766"/>
                    <a:pt x="24355" y="43971"/>
                  </a:cubicBezTo>
                  <a:cubicBezTo>
                    <a:pt x="24355" y="44154"/>
                    <a:pt x="24332" y="44359"/>
                    <a:pt x="24332" y="44542"/>
                  </a:cubicBezTo>
                  <a:cubicBezTo>
                    <a:pt x="24172" y="45638"/>
                    <a:pt x="23989" y="46710"/>
                    <a:pt x="23875" y="47829"/>
                  </a:cubicBezTo>
                  <a:cubicBezTo>
                    <a:pt x="23784" y="48719"/>
                    <a:pt x="23487" y="49586"/>
                    <a:pt x="23693" y="50499"/>
                  </a:cubicBezTo>
                  <a:cubicBezTo>
                    <a:pt x="23693" y="50499"/>
                    <a:pt x="23670" y="50499"/>
                    <a:pt x="23670" y="50522"/>
                  </a:cubicBezTo>
                  <a:lnTo>
                    <a:pt x="23624" y="50545"/>
                  </a:lnTo>
                  <a:lnTo>
                    <a:pt x="23601" y="50545"/>
                  </a:lnTo>
                  <a:cubicBezTo>
                    <a:pt x="23535" y="50537"/>
                    <a:pt x="23468" y="50531"/>
                    <a:pt x="23401" y="50531"/>
                  </a:cubicBezTo>
                  <a:cubicBezTo>
                    <a:pt x="23285" y="50531"/>
                    <a:pt x="23169" y="50547"/>
                    <a:pt x="23054" y="50591"/>
                  </a:cubicBezTo>
                  <a:lnTo>
                    <a:pt x="22871" y="50545"/>
                  </a:lnTo>
                  <a:lnTo>
                    <a:pt x="22894" y="50545"/>
                  </a:lnTo>
                  <a:cubicBezTo>
                    <a:pt x="22825" y="49906"/>
                    <a:pt x="22917" y="49290"/>
                    <a:pt x="22985" y="48651"/>
                  </a:cubicBezTo>
                  <a:cubicBezTo>
                    <a:pt x="23168" y="47532"/>
                    <a:pt x="23442" y="46437"/>
                    <a:pt x="23373" y="45272"/>
                  </a:cubicBezTo>
                  <a:cubicBezTo>
                    <a:pt x="23419" y="45204"/>
                    <a:pt x="23510" y="45136"/>
                    <a:pt x="23510" y="45044"/>
                  </a:cubicBezTo>
                  <a:cubicBezTo>
                    <a:pt x="23738" y="43469"/>
                    <a:pt x="24012" y="41917"/>
                    <a:pt x="24126" y="40319"/>
                  </a:cubicBezTo>
                  <a:cubicBezTo>
                    <a:pt x="24195" y="39726"/>
                    <a:pt x="24263" y="39110"/>
                    <a:pt x="24332" y="38493"/>
                  </a:cubicBezTo>
                  <a:cubicBezTo>
                    <a:pt x="24355" y="38448"/>
                    <a:pt x="24355" y="38379"/>
                    <a:pt x="24332" y="38334"/>
                  </a:cubicBezTo>
                  <a:cubicBezTo>
                    <a:pt x="24469" y="38242"/>
                    <a:pt x="24514" y="38105"/>
                    <a:pt x="24492" y="37968"/>
                  </a:cubicBezTo>
                  <a:cubicBezTo>
                    <a:pt x="24514" y="37717"/>
                    <a:pt x="24560" y="37466"/>
                    <a:pt x="24492" y="37238"/>
                  </a:cubicBezTo>
                  <a:cubicBezTo>
                    <a:pt x="24697" y="36393"/>
                    <a:pt x="24857" y="35549"/>
                    <a:pt x="24880" y="34682"/>
                  </a:cubicBezTo>
                  <a:cubicBezTo>
                    <a:pt x="24902" y="34636"/>
                    <a:pt x="24902" y="34567"/>
                    <a:pt x="24902" y="34522"/>
                  </a:cubicBezTo>
                  <a:cubicBezTo>
                    <a:pt x="25108" y="33723"/>
                    <a:pt x="25154" y="32924"/>
                    <a:pt x="25199" y="32102"/>
                  </a:cubicBezTo>
                  <a:cubicBezTo>
                    <a:pt x="25290" y="31691"/>
                    <a:pt x="25473" y="31303"/>
                    <a:pt x="25382" y="30847"/>
                  </a:cubicBezTo>
                  <a:cubicBezTo>
                    <a:pt x="25519" y="29706"/>
                    <a:pt x="25815" y="28564"/>
                    <a:pt x="25793" y="27377"/>
                  </a:cubicBezTo>
                  <a:cubicBezTo>
                    <a:pt x="25838" y="27309"/>
                    <a:pt x="25930" y="27241"/>
                    <a:pt x="25930" y="27149"/>
                  </a:cubicBezTo>
                  <a:cubicBezTo>
                    <a:pt x="26021" y="25666"/>
                    <a:pt x="26318" y="24205"/>
                    <a:pt x="26500" y="22744"/>
                  </a:cubicBezTo>
                  <a:cubicBezTo>
                    <a:pt x="26523" y="22721"/>
                    <a:pt x="26569" y="22698"/>
                    <a:pt x="26592" y="22675"/>
                  </a:cubicBezTo>
                  <a:cubicBezTo>
                    <a:pt x="26710" y="22596"/>
                    <a:pt x="26829" y="22534"/>
                    <a:pt x="26963" y="22534"/>
                  </a:cubicBezTo>
                  <a:close/>
                  <a:moveTo>
                    <a:pt x="23624" y="22424"/>
                  </a:moveTo>
                  <a:cubicBezTo>
                    <a:pt x="23786" y="22497"/>
                    <a:pt x="23960" y="22518"/>
                    <a:pt x="24139" y="22518"/>
                  </a:cubicBezTo>
                  <a:cubicBezTo>
                    <a:pt x="24386" y="22518"/>
                    <a:pt x="24643" y="22478"/>
                    <a:pt x="24894" y="22478"/>
                  </a:cubicBezTo>
                  <a:cubicBezTo>
                    <a:pt x="24974" y="22478"/>
                    <a:pt x="25053" y="22482"/>
                    <a:pt x="25131" y="22493"/>
                  </a:cubicBezTo>
                  <a:lnTo>
                    <a:pt x="25405" y="22493"/>
                  </a:lnTo>
                  <a:cubicBezTo>
                    <a:pt x="25542" y="22493"/>
                    <a:pt x="25701" y="22493"/>
                    <a:pt x="25815" y="22607"/>
                  </a:cubicBezTo>
                  <a:cubicBezTo>
                    <a:pt x="25701" y="23634"/>
                    <a:pt x="25564" y="24684"/>
                    <a:pt x="25450" y="25711"/>
                  </a:cubicBezTo>
                  <a:cubicBezTo>
                    <a:pt x="25290" y="26191"/>
                    <a:pt x="25290" y="26693"/>
                    <a:pt x="25245" y="27172"/>
                  </a:cubicBezTo>
                  <a:cubicBezTo>
                    <a:pt x="25062" y="28199"/>
                    <a:pt x="24902" y="29203"/>
                    <a:pt x="24857" y="30231"/>
                  </a:cubicBezTo>
                  <a:cubicBezTo>
                    <a:pt x="24514" y="31440"/>
                    <a:pt x="24492" y="32696"/>
                    <a:pt x="24309" y="33928"/>
                  </a:cubicBezTo>
                  <a:cubicBezTo>
                    <a:pt x="24012" y="34978"/>
                    <a:pt x="23967" y="36074"/>
                    <a:pt x="23944" y="37170"/>
                  </a:cubicBezTo>
                  <a:cubicBezTo>
                    <a:pt x="23761" y="37466"/>
                    <a:pt x="23807" y="37809"/>
                    <a:pt x="23761" y="38128"/>
                  </a:cubicBezTo>
                  <a:cubicBezTo>
                    <a:pt x="23556" y="38402"/>
                    <a:pt x="23624" y="38744"/>
                    <a:pt x="23624" y="39041"/>
                  </a:cubicBezTo>
                  <a:cubicBezTo>
                    <a:pt x="23579" y="39178"/>
                    <a:pt x="23556" y="39292"/>
                    <a:pt x="23624" y="39406"/>
                  </a:cubicBezTo>
                  <a:cubicBezTo>
                    <a:pt x="23282" y="40068"/>
                    <a:pt x="23419" y="40776"/>
                    <a:pt x="23305" y="41438"/>
                  </a:cubicBezTo>
                  <a:cubicBezTo>
                    <a:pt x="23054" y="42944"/>
                    <a:pt x="22917" y="44474"/>
                    <a:pt x="22711" y="45980"/>
                  </a:cubicBezTo>
                  <a:cubicBezTo>
                    <a:pt x="22711" y="46049"/>
                    <a:pt x="22711" y="46117"/>
                    <a:pt x="22711" y="46163"/>
                  </a:cubicBezTo>
                  <a:cubicBezTo>
                    <a:pt x="22574" y="47144"/>
                    <a:pt x="22437" y="48103"/>
                    <a:pt x="22300" y="49084"/>
                  </a:cubicBezTo>
                  <a:cubicBezTo>
                    <a:pt x="22072" y="49427"/>
                    <a:pt x="22163" y="49815"/>
                    <a:pt x="22163" y="50180"/>
                  </a:cubicBezTo>
                  <a:cubicBezTo>
                    <a:pt x="22104" y="50439"/>
                    <a:pt x="21974" y="50577"/>
                    <a:pt x="21714" y="50577"/>
                  </a:cubicBezTo>
                  <a:cubicBezTo>
                    <a:pt x="21676" y="50577"/>
                    <a:pt x="21636" y="50574"/>
                    <a:pt x="21593" y="50568"/>
                  </a:cubicBezTo>
                  <a:cubicBezTo>
                    <a:pt x="21387" y="50545"/>
                    <a:pt x="21182" y="50539"/>
                    <a:pt x="20974" y="50539"/>
                  </a:cubicBezTo>
                  <a:cubicBezTo>
                    <a:pt x="20765" y="50539"/>
                    <a:pt x="20554" y="50545"/>
                    <a:pt x="20337" y="50545"/>
                  </a:cubicBezTo>
                  <a:cubicBezTo>
                    <a:pt x="20269" y="50431"/>
                    <a:pt x="20200" y="50340"/>
                    <a:pt x="20132" y="50226"/>
                  </a:cubicBezTo>
                  <a:cubicBezTo>
                    <a:pt x="19698" y="50568"/>
                    <a:pt x="19219" y="50591"/>
                    <a:pt x="18694" y="50591"/>
                  </a:cubicBezTo>
                  <a:cubicBezTo>
                    <a:pt x="18146" y="50576"/>
                    <a:pt x="17598" y="50570"/>
                    <a:pt x="17051" y="50570"/>
                  </a:cubicBezTo>
                  <a:cubicBezTo>
                    <a:pt x="15955" y="50570"/>
                    <a:pt x="14859" y="50591"/>
                    <a:pt x="13764" y="50591"/>
                  </a:cubicBezTo>
                  <a:cubicBezTo>
                    <a:pt x="13695" y="50591"/>
                    <a:pt x="13627" y="50568"/>
                    <a:pt x="13558" y="50568"/>
                  </a:cubicBezTo>
                  <a:lnTo>
                    <a:pt x="11184" y="50568"/>
                  </a:lnTo>
                  <a:cubicBezTo>
                    <a:pt x="10911" y="50568"/>
                    <a:pt x="10626" y="50548"/>
                    <a:pt x="10346" y="50548"/>
                  </a:cubicBezTo>
                  <a:cubicBezTo>
                    <a:pt x="10205" y="50548"/>
                    <a:pt x="10066" y="50553"/>
                    <a:pt x="9929" y="50568"/>
                  </a:cubicBezTo>
                  <a:cubicBezTo>
                    <a:pt x="9719" y="50583"/>
                    <a:pt x="9507" y="50587"/>
                    <a:pt x="9296" y="50587"/>
                  </a:cubicBezTo>
                  <a:cubicBezTo>
                    <a:pt x="9013" y="50587"/>
                    <a:pt x="8730" y="50579"/>
                    <a:pt x="8448" y="50579"/>
                  </a:cubicBezTo>
                  <a:cubicBezTo>
                    <a:pt x="7955" y="50579"/>
                    <a:pt x="7464" y="50602"/>
                    <a:pt x="6985" y="50728"/>
                  </a:cubicBezTo>
                  <a:lnTo>
                    <a:pt x="6619" y="50728"/>
                  </a:lnTo>
                  <a:cubicBezTo>
                    <a:pt x="6513" y="50606"/>
                    <a:pt x="6386" y="50576"/>
                    <a:pt x="6252" y="50576"/>
                  </a:cubicBezTo>
                  <a:cubicBezTo>
                    <a:pt x="6186" y="50576"/>
                    <a:pt x="6117" y="50583"/>
                    <a:pt x="6049" y="50591"/>
                  </a:cubicBezTo>
                  <a:cubicBezTo>
                    <a:pt x="5273" y="50636"/>
                    <a:pt x="4497" y="50659"/>
                    <a:pt x="3721" y="50705"/>
                  </a:cubicBezTo>
                  <a:cubicBezTo>
                    <a:pt x="3401" y="50248"/>
                    <a:pt x="2922" y="49952"/>
                    <a:pt x="2534" y="49541"/>
                  </a:cubicBezTo>
                  <a:cubicBezTo>
                    <a:pt x="2556" y="49495"/>
                    <a:pt x="2579" y="49472"/>
                    <a:pt x="2579" y="49450"/>
                  </a:cubicBezTo>
                  <a:cubicBezTo>
                    <a:pt x="2739" y="48559"/>
                    <a:pt x="2762" y="47692"/>
                    <a:pt x="2556" y="46825"/>
                  </a:cubicBezTo>
                  <a:cubicBezTo>
                    <a:pt x="2534" y="46756"/>
                    <a:pt x="2488" y="46733"/>
                    <a:pt x="2442" y="46688"/>
                  </a:cubicBezTo>
                  <a:cubicBezTo>
                    <a:pt x="2465" y="46665"/>
                    <a:pt x="2488" y="46619"/>
                    <a:pt x="2442" y="46551"/>
                  </a:cubicBezTo>
                  <a:lnTo>
                    <a:pt x="2442" y="46528"/>
                  </a:lnTo>
                  <a:cubicBezTo>
                    <a:pt x="2488" y="46551"/>
                    <a:pt x="2534" y="46551"/>
                    <a:pt x="2579" y="46551"/>
                  </a:cubicBezTo>
                  <a:cubicBezTo>
                    <a:pt x="3036" y="45729"/>
                    <a:pt x="2944" y="44884"/>
                    <a:pt x="2762" y="44040"/>
                  </a:cubicBezTo>
                  <a:cubicBezTo>
                    <a:pt x="2808" y="44017"/>
                    <a:pt x="2853" y="43994"/>
                    <a:pt x="2876" y="43949"/>
                  </a:cubicBezTo>
                  <a:cubicBezTo>
                    <a:pt x="3081" y="43561"/>
                    <a:pt x="2990" y="43127"/>
                    <a:pt x="3104" y="42739"/>
                  </a:cubicBezTo>
                  <a:cubicBezTo>
                    <a:pt x="3081" y="42100"/>
                    <a:pt x="3515" y="41506"/>
                    <a:pt x="3241" y="40844"/>
                  </a:cubicBezTo>
                  <a:cubicBezTo>
                    <a:pt x="3241" y="40844"/>
                    <a:pt x="3218" y="40844"/>
                    <a:pt x="3218" y="40822"/>
                  </a:cubicBezTo>
                  <a:cubicBezTo>
                    <a:pt x="3652" y="40548"/>
                    <a:pt x="3629" y="40068"/>
                    <a:pt x="3652" y="39612"/>
                  </a:cubicBezTo>
                  <a:cubicBezTo>
                    <a:pt x="3629" y="39589"/>
                    <a:pt x="3629" y="39566"/>
                    <a:pt x="3629" y="39543"/>
                  </a:cubicBezTo>
                  <a:cubicBezTo>
                    <a:pt x="3880" y="39384"/>
                    <a:pt x="3926" y="39087"/>
                    <a:pt x="3949" y="38790"/>
                  </a:cubicBezTo>
                  <a:cubicBezTo>
                    <a:pt x="3926" y="38767"/>
                    <a:pt x="3926" y="38744"/>
                    <a:pt x="3926" y="38722"/>
                  </a:cubicBezTo>
                  <a:cubicBezTo>
                    <a:pt x="4291" y="38425"/>
                    <a:pt x="4337" y="38014"/>
                    <a:pt x="4246" y="37535"/>
                  </a:cubicBezTo>
                  <a:cubicBezTo>
                    <a:pt x="4291" y="37489"/>
                    <a:pt x="4337" y="37443"/>
                    <a:pt x="4382" y="37398"/>
                  </a:cubicBezTo>
                  <a:cubicBezTo>
                    <a:pt x="5113" y="35960"/>
                    <a:pt x="5684" y="34476"/>
                    <a:pt x="6391" y="33038"/>
                  </a:cubicBezTo>
                  <a:cubicBezTo>
                    <a:pt x="6414" y="32924"/>
                    <a:pt x="6437" y="32787"/>
                    <a:pt x="6482" y="32673"/>
                  </a:cubicBezTo>
                  <a:cubicBezTo>
                    <a:pt x="6505" y="32559"/>
                    <a:pt x="6574" y="32468"/>
                    <a:pt x="6642" y="32376"/>
                  </a:cubicBezTo>
                  <a:cubicBezTo>
                    <a:pt x="6665" y="32308"/>
                    <a:pt x="6688" y="32239"/>
                    <a:pt x="6688" y="32148"/>
                  </a:cubicBezTo>
                  <a:cubicBezTo>
                    <a:pt x="6665" y="32148"/>
                    <a:pt x="6665" y="32125"/>
                    <a:pt x="6665" y="32125"/>
                  </a:cubicBezTo>
                  <a:cubicBezTo>
                    <a:pt x="6756" y="32125"/>
                    <a:pt x="6825" y="32102"/>
                    <a:pt x="6825" y="32034"/>
                  </a:cubicBezTo>
                  <a:cubicBezTo>
                    <a:pt x="7190" y="31874"/>
                    <a:pt x="7350" y="31646"/>
                    <a:pt x="7213" y="31281"/>
                  </a:cubicBezTo>
                  <a:cubicBezTo>
                    <a:pt x="7281" y="31258"/>
                    <a:pt x="7327" y="31258"/>
                    <a:pt x="7395" y="31212"/>
                  </a:cubicBezTo>
                  <a:cubicBezTo>
                    <a:pt x="7510" y="31121"/>
                    <a:pt x="7624" y="31030"/>
                    <a:pt x="7532" y="30870"/>
                  </a:cubicBezTo>
                  <a:cubicBezTo>
                    <a:pt x="7601" y="30870"/>
                    <a:pt x="7669" y="30870"/>
                    <a:pt x="7738" y="30847"/>
                  </a:cubicBezTo>
                  <a:cubicBezTo>
                    <a:pt x="8377" y="30139"/>
                    <a:pt x="9062" y="29455"/>
                    <a:pt x="9381" y="28519"/>
                  </a:cubicBezTo>
                  <a:cubicBezTo>
                    <a:pt x="9381" y="28496"/>
                    <a:pt x="9381" y="28496"/>
                    <a:pt x="9358" y="28496"/>
                  </a:cubicBezTo>
                  <a:lnTo>
                    <a:pt x="9381" y="28496"/>
                  </a:lnTo>
                  <a:cubicBezTo>
                    <a:pt x="9495" y="28473"/>
                    <a:pt x="9541" y="28382"/>
                    <a:pt x="9541" y="28290"/>
                  </a:cubicBezTo>
                  <a:cubicBezTo>
                    <a:pt x="9655" y="28268"/>
                    <a:pt x="9701" y="28199"/>
                    <a:pt x="9724" y="28085"/>
                  </a:cubicBezTo>
                  <a:cubicBezTo>
                    <a:pt x="9815" y="28085"/>
                    <a:pt x="9861" y="28017"/>
                    <a:pt x="9883" y="27948"/>
                  </a:cubicBezTo>
                  <a:cubicBezTo>
                    <a:pt x="9952" y="27948"/>
                    <a:pt x="9998" y="27925"/>
                    <a:pt x="10043" y="27902"/>
                  </a:cubicBezTo>
                  <a:cubicBezTo>
                    <a:pt x="10157" y="27788"/>
                    <a:pt x="10271" y="27697"/>
                    <a:pt x="10386" y="27606"/>
                  </a:cubicBezTo>
                  <a:cubicBezTo>
                    <a:pt x="10591" y="27446"/>
                    <a:pt x="10819" y="27309"/>
                    <a:pt x="10956" y="27058"/>
                  </a:cubicBezTo>
                  <a:cubicBezTo>
                    <a:pt x="11002" y="26989"/>
                    <a:pt x="11025" y="26921"/>
                    <a:pt x="11070" y="26830"/>
                  </a:cubicBezTo>
                  <a:cubicBezTo>
                    <a:pt x="11184" y="26738"/>
                    <a:pt x="11299" y="26624"/>
                    <a:pt x="11390" y="26464"/>
                  </a:cubicBezTo>
                  <a:cubicBezTo>
                    <a:pt x="11390" y="26464"/>
                    <a:pt x="11390" y="26464"/>
                    <a:pt x="11367" y="26442"/>
                  </a:cubicBezTo>
                  <a:cubicBezTo>
                    <a:pt x="12280" y="26350"/>
                    <a:pt x="12691" y="25551"/>
                    <a:pt x="13330" y="25072"/>
                  </a:cubicBezTo>
                  <a:cubicBezTo>
                    <a:pt x="13353" y="25026"/>
                    <a:pt x="13376" y="24958"/>
                    <a:pt x="13398" y="24890"/>
                  </a:cubicBezTo>
                  <a:cubicBezTo>
                    <a:pt x="13741" y="24684"/>
                    <a:pt x="14060" y="24479"/>
                    <a:pt x="14380" y="24250"/>
                  </a:cubicBezTo>
                  <a:lnTo>
                    <a:pt x="14608" y="24250"/>
                  </a:lnTo>
                  <a:cubicBezTo>
                    <a:pt x="14928" y="24205"/>
                    <a:pt x="15179" y="24045"/>
                    <a:pt x="15384" y="23794"/>
                  </a:cubicBezTo>
                  <a:cubicBezTo>
                    <a:pt x="15384" y="23771"/>
                    <a:pt x="15384" y="23771"/>
                    <a:pt x="15384" y="23748"/>
                  </a:cubicBezTo>
                  <a:cubicBezTo>
                    <a:pt x="15431" y="23754"/>
                    <a:pt x="15477" y="23757"/>
                    <a:pt x="15520" y="23757"/>
                  </a:cubicBezTo>
                  <a:cubicBezTo>
                    <a:pt x="15837" y="23757"/>
                    <a:pt x="16063" y="23607"/>
                    <a:pt x="16183" y="23246"/>
                  </a:cubicBezTo>
                  <a:lnTo>
                    <a:pt x="16252" y="23246"/>
                  </a:lnTo>
                  <a:cubicBezTo>
                    <a:pt x="16297" y="23223"/>
                    <a:pt x="16343" y="23200"/>
                    <a:pt x="16389" y="23155"/>
                  </a:cubicBezTo>
                  <a:cubicBezTo>
                    <a:pt x="16480" y="23155"/>
                    <a:pt x="16571" y="23132"/>
                    <a:pt x="16617" y="23064"/>
                  </a:cubicBezTo>
                  <a:cubicBezTo>
                    <a:pt x="16651" y="23075"/>
                    <a:pt x="16685" y="23081"/>
                    <a:pt x="16717" y="23081"/>
                  </a:cubicBezTo>
                  <a:cubicBezTo>
                    <a:pt x="16748" y="23081"/>
                    <a:pt x="16777" y="23075"/>
                    <a:pt x="16799" y="23064"/>
                  </a:cubicBezTo>
                  <a:cubicBezTo>
                    <a:pt x="16914" y="23041"/>
                    <a:pt x="17005" y="23018"/>
                    <a:pt x="17096" y="22972"/>
                  </a:cubicBezTo>
                  <a:cubicBezTo>
                    <a:pt x="17165" y="22949"/>
                    <a:pt x="17233" y="22927"/>
                    <a:pt x="17279" y="22904"/>
                  </a:cubicBezTo>
                  <a:cubicBezTo>
                    <a:pt x="17416" y="22835"/>
                    <a:pt x="17553" y="22812"/>
                    <a:pt x="17690" y="22790"/>
                  </a:cubicBezTo>
                  <a:cubicBezTo>
                    <a:pt x="17781" y="22767"/>
                    <a:pt x="17872" y="22721"/>
                    <a:pt x="17918" y="22630"/>
                  </a:cubicBezTo>
                  <a:cubicBezTo>
                    <a:pt x="17941" y="22675"/>
                    <a:pt x="17986" y="22721"/>
                    <a:pt x="18055" y="22744"/>
                  </a:cubicBezTo>
                  <a:cubicBezTo>
                    <a:pt x="18418" y="22771"/>
                    <a:pt x="18777" y="22802"/>
                    <a:pt x="19133" y="22802"/>
                  </a:cubicBezTo>
                  <a:cubicBezTo>
                    <a:pt x="19672" y="22802"/>
                    <a:pt x="20203" y="22731"/>
                    <a:pt x="20725" y="22470"/>
                  </a:cubicBezTo>
                  <a:cubicBezTo>
                    <a:pt x="20725" y="22470"/>
                    <a:pt x="20725" y="22447"/>
                    <a:pt x="20725" y="22447"/>
                  </a:cubicBezTo>
                  <a:cubicBezTo>
                    <a:pt x="21684" y="22447"/>
                    <a:pt x="22643" y="22424"/>
                    <a:pt x="23624" y="22424"/>
                  </a:cubicBezTo>
                  <a:close/>
                  <a:moveTo>
                    <a:pt x="30175" y="51253"/>
                  </a:moveTo>
                  <a:cubicBezTo>
                    <a:pt x="30746" y="51253"/>
                    <a:pt x="31316" y="51276"/>
                    <a:pt x="31887" y="51276"/>
                  </a:cubicBezTo>
                  <a:cubicBezTo>
                    <a:pt x="32115" y="51298"/>
                    <a:pt x="32343" y="51321"/>
                    <a:pt x="32572" y="51412"/>
                  </a:cubicBezTo>
                  <a:cubicBezTo>
                    <a:pt x="32754" y="51481"/>
                    <a:pt x="32960" y="51504"/>
                    <a:pt x="33165" y="51527"/>
                  </a:cubicBezTo>
                  <a:lnTo>
                    <a:pt x="33279" y="51527"/>
                  </a:lnTo>
                  <a:cubicBezTo>
                    <a:pt x="33393" y="52052"/>
                    <a:pt x="33371" y="52577"/>
                    <a:pt x="33462" y="53102"/>
                  </a:cubicBezTo>
                  <a:cubicBezTo>
                    <a:pt x="33462" y="53238"/>
                    <a:pt x="33462" y="53353"/>
                    <a:pt x="33462" y="53467"/>
                  </a:cubicBezTo>
                  <a:cubicBezTo>
                    <a:pt x="33462" y="54106"/>
                    <a:pt x="33348" y="54745"/>
                    <a:pt x="33622" y="55361"/>
                  </a:cubicBezTo>
                  <a:cubicBezTo>
                    <a:pt x="33553" y="55521"/>
                    <a:pt x="33485" y="55681"/>
                    <a:pt x="33576" y="55863"/>
                  </a:cubicBezTo>
                  <a:cubicBezTo>
                    <a:pt x="33736" y="56206"/>
                    <a:pt x="33508" y="56388"/>
                    <a:pt x="33257" y="56571"/>
                  </a:cubicBezTo>
                  <a:cubicBezTo>
                    <a:pt x="33234" y="56560"/>
                    <a:pt x="33205" y="56554"/>
                    <a:pt x="33177" y="56554"/>
                  </a:cubicBezTo>
                  <a:cubicBezTo>
                    <a:pt x="33148" y="56554"/>
                    <a:pt x="33120" y="56560"/>
                    <a:pt x="33097" y="56571"/>
                  </a:cubicBezTo>
                  <a:cubicBezTo>
                    <a:pt x="33040" y="56543"/>
                    <a:pt x="32984" y="56523"/>
                    <a:pt x="32927" y="56523"/>
                  </a:cubicBezTo>
                  <a:cubicBezTo>
                    <a:pt x="32893" y="56523"/>
                    <a:pt x="32858" y="56531"/>
                    <a:pt x="32823" y="56548"/>
                  </a:cubicBezTo>
                  <a:cubicBezTo>
                    <a:pt x="32762" y="56512"/>
                    <a:pt x="32701" y="56488"/>
                    <a:pt x="32636" y="56488"/>
                  </a:cubicBezTo>
                  <a:cubicBezTo>
                    <a:pt x="32580" y="56488"/>
                    <a:pt x="32521" y="56506"/>
                    <a:pt x="32458" y="56548"/>
                  </a:cubicBezTo>
                  <a:lnTo>
                    <a:pt x="29833" y="56548"/>
                  </a:lnTo>
                  <a:cubicBezTo>
                    <a:pt x="29764" y="56137"/>
                    <a:pt x="29696" y="55726"/>
                    <a:pt x="29627" y="55293"/>
                  </a:cubicBezTo>
                  <a:cubicBezTo>
                    <a:pt x="29673" y="54676"/>
                    <a:pt x="29604" y="54037"/>
                    <a:pt x="29536" y="53421"/>
                  </a:cubicBezTo>
                  <a:cubicBezTo>
                    <a:pt x="29468" y="52714"/>
                    <a:pt x="29239" y="52052"/>
                    <a:pt x="29262" y="51321"/>
                  </a:cubicBezTo>
                  <a:lnTo>
                    <a:pt x="29262" y="51321"/>
                  </a:lnTo>
                  <a:cubicBezTo>
                    <a:pt x="29352" y="51385"/>
                    <a:pt x="29442" y="51414"/>
                    <a:pt x="29532" y="51414"/>
                  </a:cubicBezTo>
                  <a:cubicBezTo>
                    <a:pt x="29602" y="51414"/>
                    <a:pt x="29672" y="51397"/>
                    <a:pt x="29741" y="51367"/>
                  </a:cubicBezTo>
                  <a:cubicBezTo>
                    <a:pt x="29787" y="51344"/>
                    <a:pt x="29810" y="51298"/>
                    <a:pt x="29833" y="51276"/>
                  </a:cubicBezTo>
                  <a:lnTo>
                    <a:pt x="29992" y="51276"/>
                  </a:lnTo>
                  <a:lnTo>
                    <a:pt x="30084" y="51298"/>
                  </a:lnTo>
                  <a:lnTo>
                    <a:pt x="30175" y="51253"/>
                  </a:lnTo>
                  <a:close/>
                  <a:moveTo>
                    <a:pt x="34649" y="51321"/>
                  </a:moveTo>
                  <a:cubicBezTo>
                    <a:pt x="35090" y="51518"/>
                    <a:pt x="35536" y="51609"/>
                    <a:pt x="35983" y="51609"/>
                  </a:cubicBezTo>
                  <a:cubicBezTo>
                    <a:pt x="36415" y="51609"/>
                    <a:pt x="36847" y="51524"/>
                    <a:pt x="37274" y="51367"/>
                  </a:cubicBezTo>
                  <a:cubicBezTo>
                    <a:pt x="37319" y="51412"/>
                    <a:pt x="37342" y="51481"/>
                    <a:pt x="37388" y="51527"/>
                  </a:cubicBezTo>
                  <a:cubicBezTo>
                    <a:pt x="37411" y="51549"/>
                    <a:pt x="37456" y="51572"/>
                    <a:pt x="37479" y="51595"/>
                  </a:cubicBezTo>
                  <a:cubicBezTo>
                    <a:pt x="37502" y="52074"/>
                    <a:pt x="37570" y="52531"/>
                    <a:pt x="37890" y="52919"/>
                  </a:cubicBezTo>
                  <a:cubicBezTo>
                    <a:pt x="38164" y="53307"/>
                    <a:pt x="37936" y="53832"/>
                    <a:pt x="38187" y="54243"/>
                  </a:cubicBezTo>
                  <a:cubicBezTo>
                    <a:pt x="38232" y="54562"/>
                    <a:pt x="38095" y="54905"/>
                    <a:pt x="38347" y="55179"/>
                  </a:cubicBezTo>
                  <a:cubicBezTo>
                    <a:pt x="38438" y="55453"/>
                    <a:pt x="38232" y="55818"/>
                    <a:pt x="38529" y="56046"/>
                  </a:cubicBezTo>
                  <a:cubicBezTo>
                    <a:pt x="38575" y="56274"/>
                    <a:pt x="38643" y="56525"/>
                    <a:pt x="38255" y="56525"/>
                  </a:cubicBezTo>
                  <a:cubicBezTo>
                    <a:pt x="37799" y="56525"/>
                    <a:pt x="37319" y="56548"/>
                    <a:pt x="36863" y="56571"/>
                  </a:cubicBezTo>
                  <a:cubicBezTo>
                    <a:pt x="36840" y="56548"/>
                    <a:pt x="36817" y="56548"/>
                    <a:pt x="36794" y="56503"/>
                  </a:cubicBezTo>
                  <a:cubicBezTo>
                    <a:pt x="36666" y="56431"/>
                    <a:pt x="36538" y="56396"/>
                    <a:pt x="36404" y="56396"/>
                  </a:cubicBezTo>
                  <a:cubicBezTo>
                    <a:pt x="36323" y="56396"/>
                    <a:pt x="36241" y="56408"/>
                    <a:pt x="36155" y="56434"/>
                  </a:cubicBezTo>
                  <a:cubicBezTo>
                    <a:pt x="36087" y="56457"/>
                    <a:pt x="36041" y="56503"/>
                    <a:pt x="35996" y="56571"/>
                  </a:cubicBezTo>
                  <a:cubicBezTo>
                    <a:pt x="35899" y="56511"/>
                    <a:pt x="35809" y="56482"/>
                    <a:pt x="35722" y="56482"/>
                  </a:cubicBezTo>
                  <a:cubicBezTo>
                    <a:pt x="35644" y="56482"/>
                    <a:pt x="35569" y="56505"/>
                    <a:pt x="35493" y="56548"/>
                  </a:cubicBezTo>
                  <a:cubicBezTo>
                    <a:pt x="35448" y="56525"/>
                    <a:pt x="35425" y="56480"/>
                    <a:pt x="35379" y="56457"/>
                  </a:cubicBezTo>
                  <a:cubicBezTo>
                    <a:pt x="35231" y="56400"/>
                    <a:pt x="35083" y="56371"/>
                    <a:pt x="34934" y="56371"/>
                  </a:cubicBezTo>
                  <a:cubicBezTo>
                    <a:pt x="34786" y="56371"/>
                    <a:pt x="34637" y="56400"/>
                    <a:pt x="34489" y="56457"/>
                  </a:cubicBezTo>
                  <a:cubicBezTo>
                    <a:pt x="34443" y="56480"/>
                    <a:pt x="34421" y="56503"/>
                    <a:pt x="34398" y="56525"/>
                  </a:cubicBezTo>
                  <a:cubicBezTo>
                    <a:pt x="34329" y="56480"/>
                    <a:pt x="34284" y="56434"/>
                    <a:pt x="34215" y="56388"/>
                  </a:cubicBezTo>
                  <a:cubicBezTo>
                    <a:pt x="34170" y="55909"/>
                    <a:pt x="34215" y="55430"/>
                    <a:pt x="34033" y="54996"/>
                  </a:cubicBezTo>
                  <a:cubicBezTo>
                    <a:pt x="34147" y="54813"/>
                    <a:pt x="34147" y="54631"/>
                    <a:pt x="34033" y="54471"/>
                  </a:cubicBezTo>
                  <a:cubicBezTo>
                    <a:pt x="34010" y="54380"/>
                    <a:pt x="34010" y="54288"/>
                    <a:pt x="34010" y="54197"/>
                  </a:cubicBezTo>
                  <a:cubicBezTo>
                    <a:pt x="34010" y="54015"/>
                    <a:pt x="33987" y="53832"/>
                    <a:pt x="33987" y="53649"/>
                  </a:cubicBezTo>
                  <a:cubicBezTo>
                    <a:pt x="33987" y="53604"/>
                    <a:pt x="33987" y="53535"/>
                    <a:pt x="33964" y="53467"/>
                  </a:cubicBezTo>
                  <a:cubicBezTo>
                    <a:pt x="33987" y="53307"/>
                    <a:pt x="33941" y="53170"/>
                    <a:pt x="33850" y="53033"/>
                  </a:cubicBezTo>
                  <a:cubicBezTo>
                    <a:pt x="33896" y="52987"/>
                    <a:pt x="33896" y="52965"/>
                    <a:pt x="33850" y="52919"/>
                  </a:cubicBezTo>
                  <a:cubicBezTo>
                    <a:pt x="33873" y="52531"/>
                    <a:pt x="33850" y="52143"/>
                    <a:pt x="33667" y="51778"/>
                  </a:cubicBezTo>
                  <a:cubicBezTo>
                    <a:pt x="33690" y="51732"/>
                    <a:pt x="33690" y="51686"/>
                    <a:pt x="33667" y="51664"/>
                  </a:cubicBezTo>
                  <a:cubicBezTo>
                    <a:pt x="33690" y="51618"/>
                    <a:pt x="33690" y="51572"/>
                    <a:pt x="33713" y="51527"/>
                  </a:cubicBezTo>
                  <a:lnTo>
                    <a:pt x="33896" y="51527"/>
                  </a:lnTo>
                  <a:cubicBezTo>
                    <a:pt x="34101" y="51481"/>
                    <a:pt x="34306" y="51481"/>
                    <a:pt x="34512" y="51412"/>
                  </a:cubicBezTo>
                  <a:cubicBezTo>
                    <a:pt x="34558" y="51390"/>
                    <a:pt x="34603" y="51344"/>
                    <a:pt x="34649" y="51321"/>
                  </a:cubicBezTo>
                  <a:close/>
                  <a:moveTo>
                    <a:pt x="41017" y="51321"/>
                  </a:moveTo>
                  <a:cubicBezTo>
                    <a:pt x="41086" y="51390"/>
                    <a:pt x="41177" y="51412"/>
                    <a:pt x="41268" y="51435"/>
                  </a:cubicBezTo>
                  <a:cubicBezTo>
                    <a:pt x="41337" y="52234"/>
                    <a:pt x="41428" y="53033"/>
                    <a:pt x="41679" y="53809"/>
                  </a:cubicBezTo>
                  <a:cubicBezTo>
                    <a:pt x="41679" y="53900"/>
                    <a:pt x="41679" y="53992"/>
                    <a:pt x="41656" y="54083"/>
                  </a:cubicBezTo>
                  <a:cubicBezTo>
                    <a:pt x="41679" y="54174"/>
                    <a:pt x="41702" y="54243"/>
                    <a:pt x="41725" y="54334"/>
                  </a:cubicBezTo>
                  <a:cubicBezTo>
                    <a:pt x="41770" y="54471"/>
                    <a:pt x="41839" y="54585"/>
                    <a:pt x="41907" y="54676"/>
                  </a:cubicBezTo>
                  <a:cubicBezTo>
                    <a:pt x="41953" y="54722"/>
                    <a:pt x="41999" y="54745"/>
                    <a:pt x="42021" y="54768"/>
                  </a:cubicBezTo>
                  <a:cubicBezTo>
                    <a:pt x="41839" y="55087"/>
                    <a:pt x="42044" y="55316"/>
                    <a:pt x="42181" y="55544"/>
                  </a:cubicBezTo>
                  <a:cubicBezTo>
                    <a:pt x="42318" y="55704"/>
                    <a:pt x="42387" y="55863"/>
                    <a:pt x="42432" y="56046"/>
                  </a:cubicBezTo>
                  <a:cubicBezTo>
                    <a:pt x="42432" y="56114"/>
                    <a:pt x="42455" y="56183"/>
                    <a:pt x="42478" y="56251"/>
                  </a:cubicBezTo>
                  <a:cubicBezTo>
                    <a:pt x="42501" y="56343"/>
                    <a:pt x="42501" y="56434"/>
                    <a:pt x="42501" y="56525"/>
                  </a:cubicBezTo>
                  <a:cubicBezTo>
                    <a:pt x="42095" y="56341"/>
                    <a:pt x="41683" y="56256"/>
                    <a:pt x="41267" y="56256"/>
                  </a:cubicBezTo>
                  <a:cubicBezTo>
                    <a:pt x="40911" y="56256"/>
                    <a:pt x="40553" y="56318"/>
                    <a:pt x="40195" y="56434"/>
                  </a:cubicBezTo>
                  <a:cubicBezTo>
                    <a:pt x="40150" y="56480"/>
                    <a:pt x="40104" y="56525"/>
                    <a:pt x="40081" y="56571"/>
                  </a:cubicBezTo>
                  <a:cubicBezTo>
                    <a:pt x="40058" y="56571"/>
                    <a:pt x="40058" y="56548"/>
                    <a:pt x="40058" y="56548"/>
                  </a:cubicBezTo>
                  <a:cubicBezTo>
                    <a:pt x="39973" y="56445"/>
                    <a:pt x="39874" y="56433"/>
                    <a:pt x="39773" y="56433"/>
                  </a:cubicBezTo>
                  <a:cubicBezTo>
                    <a:pt x="39739" y="56433"/>
                    <a:pt x="39705" y="56434"/>
                    <a:pt x="39670" y="56434"/>
                  </a:cubicBezTo>
                  <a:cubicBezTo>
                    <a:pt x="39442" y="56434"/>
                    <a:pt x="39237" y="56434"/>
                    <a:pt x="39008" y="56411"/>
                  </a:cubicBezTo>
                  <a:cubicBezTo>
                    <a:pt x="38986" y="56297"/>
                    <a:pt x="38963" y="56160"/>
                    <a:pt x="38940" y="56023"/>
                  </a:cubicBezTo>
                  <a:cubicBezTo>
                    <a:pt x="39054" y="55589"/>
                    <a:pt x="38894" y="55156"/>
                    <a:pt x="38757" y="54745"/>
                  </a:cubicBezTo>
                  <a:cubicBezTo>
                    <a:pt x="38780" y="54311"/>
                    <a:pt x="38803" y="53878"/>
                    <a:pt x="38575" y="53467"/>
                  </a:cubicBezTo>
                  <a:cubicBezTo>
                    <a:pt x="38506" y="52828"/>
                    <a:pt x="38415" y="52189"/>
                    <a:pt x="38095" y="51595"/>
                  </a:cubicBezTo>
                  <a:cubicBezTo>
                    <a:pt x="38118" y="51595"/>
                    <a:pt x="38141" y="51595"/>
                    <a:pt x="38164" y="51572"/>
                  </a:cubicBezTo>
                  <a:cubicBezTo>
                    <a:pt x="38347" y="51504"/>
                    <a:pt x="38529" y="51458"/>
                    <a:pt x="38735" y="51390"/>
                  </a:cubicBezTo>
                  <a:cubicBezTo>
                    <a:pt x="39032" y="51347"/>
                    <a:pt x="39329" y="51329"/>
                    <a:pt x="39626" y="51329"/>
                  </a:cubicBezTo>
                  <a:cubicBezTo>
                    <a:pt x="39968" y="51329"/>
                    <a:pt x="40310" y="51353"/>
                    <a:pt x="40652" y="51390"/>
                  </a:cubicBezTo>
                  <a:lnTo>
                    <a:pt x="40926" y="51390"/>
                  </a:lnTo>
                  <a:cubicBezTo>
                    <a:pt x="40949" y="51367"/>
                    <a:pt x="40971" y="51344"/>
                    <a:pt x="41017" y="51321"/>
                  </a:cubicBezTo>
                  <a:close/>
                  <a:moveTo>
                    <a:pt x="3173" y="51116"/>
                  </a:moveTo>
                  <a:cubicBezTo>
                    <a:pt x="3949" y="51116"/>
                    <a:pt x="4725" y="51139"/>
                    <a:pt x="5501" y="51161"/>
                  </a:cubicBezTo>
                  <a:cubicBezTo>
                    <a:pt x="5638" y="51549"/>
                    <a:pt x="5478" y="51960"/>
                    <a:pt x="5524" y="52371"/>
                  </a:cubicBezTo>
                  <a:cubicBezTo>
                    <a:pt x="5296" y="52577"/>
                    <a:pt x="5364" y="52850"/>
                    <a:pt x="5364" y="53102"/>
                  </a:cubicBezTo>
                  <a:cubicBezTo>
                    <a:pt x="5341" y="53216"/>
                    <a:pt x="5341" y="53330"/>
                    <a:pt x="5318" y="53444"/>
                  </a:cubicBezTo>
                  <a:cubicBezTo>
                    <a:pt x="5227" y="53558"/>
                    <a:pt x="5159" y="53672"/>
                    <a:pt x="5181" y="53832"/>
                  </a:cubicBezTo>
                  <a:lnTo>
                    <a:pt x="5136" y="54015"/>
                  </a:lnTo>
                  <a:cubicBezTo>
                    <a:pt x="4907" y="54220"/>
                    <a:pt x="4999" y="54494"/>
                    <a:pt x="4976" y="54745"/>
                  </a:cubicBezTo>
                  <a:cubicBezTo>
                    <a:pt x="4816" y="55042"/>
                    <a:pt x="4702" y="55338"/>
                    <a:pt x="4816" y="55658"/>
                  </a:cubicBezTo>
                  <a:cubicBezTo>
                    <a:pt x="4771" y="55726"/>
                    <a:pt x="4771" y="55772"/>
                    <a:pt x="4793" y="55841"/>
                  </a:cubicBezTo>
                  <a:cubicBezTo>
                    <a:pt x="4611" y="55978"/>
                    <a:pt x="4565" y="56160"/>
                    <a:pt x="4588" y="56366"/>
                  </a:cubicBezTo>
                  <a:cubicBezTo>
                    <a:pt x="4372" y="56551"/>
                    <a:pt x="4132" y="56592"/>
                    <a:pt x="3886" y="56592"/>
                  </a:cubicBezTo>
                  <a:cubicBezTo>
                    <a:pt x="3688" y="56592"/>
                    <a:pt x="3486" y="56566"/>
                    <a:pt x="3289" y="56566"/>
                  </a:cubicBezTo>
                  <a:cubicBezTo>
                    <a:pt x="3188" y="56566"/>
                    <a:pt x="3088" y="56573"/>
                    <a:pt x="2990" y="56594"/>
                  </a:cubicBezTo>
                  <a:lnTo>
                    <a:pt x="2830" y="56594"/>
                  </a:lnTo>
                  <a:cubicBezTo>
                    <a:pt x="2808" y="56548"/>
                    <a:pt x="2762" y="56503"/>
                    <a:pt x="2693" y="56480"/>
                  </a:cubicBezTo>
                  <a:cubicBezTo>
                    <a:pt x="2627" y="56453"/>
                    <a:pt x="2560" y="56442"/>
                    <a:pt x="2493" y="56442"/>
                  </a:cubicBezTo>
                  <a:cubicBezTo>
                    <a:pt x="2446" y="56442"/>
                    <a:pt x="2398" y="56447"/>
                    <a:pt x="2351" y="56457"/>
                  </a:cubicBezTo>
                  <a:cubicBezTo>
                    <a:pt x="2192" y="56501"/>
                    <a:pt x="2037" y="56535"/>
                    <a:pt x="1893" y="56535"/>
                  </a:cubicBezTo>
                  <a:cubicBezTo>
                    <a:pt x="1664" y="56535"/>
                    <a:pt x="1464" y="56449"/>
                    <a:pt x="1324" y="56183"/>
                  </a:cubicBezTo>
                  <a:cubicBezTo>
                    <a:pt x="1415" y="56092"/>
                    <a:pt x="1415" y="56000"/>
                    <a:pt x="1370" y="55886"/>
                  </a:cubicBezTo>
                  <a:cubicBezTo>
                    <a:pt x="1507" y="55841"/>
                    <a:pt x="1598" y="55749"/>
                    <a:pt x="1666" y="55635"/>
                  </a:cubicBezTo>
                  <a:cubicBezTo>
                    <a:pt x="1963" y="55065"/>
                    <a:pt x="2305" y="54517"/>
                    <a:pt x="2100" y="53832"/>
                  </a:cubicBezTo>
                  <a:cubicBezTo>
                    <a:pt x="2100" y="53809"/>
                    <a:pt x="2077" y="53809"/>
                    <a:pt x="2077" y="53809"/>
                  </a:cubicBezTo>
                  <a:lnTo>
                    <a:pt x="2123" y="53786"/>
                  </a:lnTo>
                  <a:lnTo>
                    <a:pt x="2100" y="53718"/>
                  </a:lnTo>
                  <a:lnTo>
                    <a:pt x="2168" y="53718"/>
                  </a:lnTo>
                  <a:cubicBezTo>
                    <a:pt x="2420" y="53604"/>
                    <a:pt x="2511" y="53375"/>
                    <a:pt x="2579" y="53147"/>
                  </a:cubicBezTo>
                  <a:cubicBezTo>
                    <a:pt x="2648" y="52919"/>
                    <a:pt x="2693" y="52691"/>
                    <a:pt x="2716" y="52462"/>
                  </a:cubicBezTo>
                  <a:cubicBezTo>
                    <a:pt x="2716" y="52371"/>
                    <a:pt x="2716" y="52303"/>
                    <a:pt x="2671" y="52257"/>
                  </a:cubicBezTo>
                  <a:cubicBezTo>
                    <a:pt x="2648" y="52234"/>
                    <a:pt x="2625" y="52234"/>
                    <a:pt x="2602" y="52234"/>
                  </a:cubicBezTo>
                  <a:cubicBezTo>
                    <a:pt x="2602" y="52234"/>
                    <a:pt x="2602" y="52234"/>
                    <a:pt x="2602" y="52211"/>
                  </a:cubicBezTo>
                  <a:cubicBezTo>
                    <a:pt x="2625" y="52211"/>
                    <a:pt x="2625" y="52234"/>
                    <a:pt x="2648" y="52234"/>
                  </a:cubicBezTo>
                  <a:cubicBezTo>
                    <a:pt x="2625" y="52211"/>
                    <a:pt x="2625" y="52189"/>
                    <a:pt x="2625" y="52189"/>
                  </a:cubicBezTo>
                  <a:cubicBezTo>
                    <a:pt x="2625" y="52166"/>
                    <a:pt x="2625" y="52166"/>
                    <a:pt x="2648" y="52143"/>
                  </a:cubicBezTo>
                  <a:cubicBezTo>
                    <a:pt x="2648" y="52211"/>
                    <a:pt x="2693" y="52257"/>
                    <a:pt x="2762" y="52257"/>
                  </a:cubicBezTo>
                  <a:cubicBezTo>
                    <a:pt x="2830" y="52234"/>
                    <a:pt x="2876" y="52166"/>
                    <a:pt x="2899" y="52120"/>
                  </a:cubicBezTo>
                  <a:cubicBezTo>
                    <a:pt x="2922" y="52006"/>
                    <a:pt x="2899" y="51892"/>
                    <a:pt x="2853" y="51801"/>
                  </a:cubicBezTo>
                  <a:cubicBezTo>
                    <a:pt x="2853" y="51755"/>
                    <a:pt x="2830" y="51732"/>
                    <a:pt x="2808" y="51686"/>
                  </a:cubicBezTo>
                  <a:cubicBezTo>
                    <a:pt x="2876" y="51458"/>
                    <a:pt x="2967" y="51253"/>
                    <a:pt x="3173" y="51116"/>
                  </a:cubicBezTo>
                  <a:close/>
                  <a:moveTo>
                    <a:pt x="19904" y="51298"/>
                  </a:moveTo>
                  <a:cubicBezTo>
                    <a:pt x="19904" y="51298"/>
                    <a:pt x="19904" y="51298"/>
                    <a:pt x="19904" y="51321"/>
                  </a:cubicBezTo>
                  <a:cubicBezTo>
                    <a:pt x="19904" y="51321"/>
                    <a:pt x="19904" y="51321"/>
                    <a:pt x="19904" y="51344"/>
                  </a:cubicBezTo>
                  <a:cubicBezTo>
                    <a:pt x="19904" y="51367"/>
                    <a:pt x="19904" y="51390"/>
                    <a:pt x="19904" y="51412"/>
                  </a:cubicBezTo>
                  <a:cubicBezTo>
                    <a:pt x="19858" y="51572"/>
                    <a:pt x="19858" y="51709"/>
                    <a:pt x="19927" y="51846"/>
                  </a:cubicBezTo>
                  <a:cubicBezTo>
                    <a:pt x="19927" y="51846"/>
                    <a:pt x="19927" y="51846"/>
                    <a:pt x="19949" y="51869"/>
                  </a:cubicBezTo>
                  <a:cubicBezTo>
                    <a:pt x="19835" y="52143"/>
                    <a:pt x="19904" y="52440"/>
                    <a:pt x="19927" y="52714"/>
                  </a:cubicBezTo>
                  <a:cubicBezTo>
                    <a:pt x="19972" y="53992"/>
                    <a:pt x="20018" y="55293"/>
                    <a:pt x="19927" y="56571"/>
                  </a:cubicBezTo>
                  <a:cubicBezTo>
                    <a:pt x="19906" y="56564"/>
                    <a:pt x="19888" y="56562"/>
                    <a:pt x="19872" y="56562"/>
                  </a:cubicBezTo>
                  <a:cubicBezTo>
                    <a:pt x="19831" y="56562"/>
                    <a:pt x="19799" y="56578"/>
                    <a:pt x="19767" y="56594"/>
                  </a:cubicBezTo>
                  <a:cubicBezTo>
                    <a:pt x="19744" y="56582"/>
                    <a:pt x="19727" y="56577"/>
                    <a:pt x="19710" y="56577"/>
                  </a:cubicBezTo>
                  <a:cubicBezTo>
                    <a:pt x="19693" y="56577"/>
                    <a:pt x="19675" y="56582"/>
                    <a:pt x="19653" y="56594"/>
                  </a:cubicBezTo>
                  <a:cubicBezTo>
                    <a:pt x="19630" y="56548"/>
                    <a:pt x="19584" y="56503"/>
                    <a:pt x="19516" y="56457"/>
                  </a:cubicBezTo>
                  <a:cubicBezTo>
                    <a:pt x="19302" y="56374"/>
                    <a:pt x="19089" y="56334"/>
                    <a:pt x="18872" y="56334"/>
                  </a:cubicBezTo>
                  <a:cubicBezTo>
                    <a:pt x="18672" y="56334"/>
                    <a:pt x="18469" y="56368"/>
                    <a:pt x="18260" y="56434"/>
                  </a:cubicBezTo>
                  <a:cubicBezTo>
                    <a:pt x="18192" y="56480"/>
                    <a:pt x="18123" y="56525"/>
                    <a:pt x="18078" y="56594"/>
                  </a:cubicBezTo>
                  <a:lnTo>
                    <a:pt x="15202" y="56594"/>
                  </a:lnTo>
                  <a:lnTo>
                    <a:pt x="15202" y="56571"/>
                  </a:lnTo>
                  <a:cubicBezTo>
                    <a:pt x="15179" y="56525"/>
                    <a:pt x="15179" y="56457"/>
                    <a:pt x="15179" y="56411"/>
                  </a:cubicBezTo>
                  <a:cubicBezTo>
                    <a:pt x="15225" y="56274"/>
                    <a:pt x="15225" y="56137"/>
                    <a:pt x="15133" y="56023"/>
                  </a:cubicBezTo>
                  <a:cubicBezTo>
                    <a:pt x="15316" y="55544"/>
                    <a:pt x="15156" y="55042"/>
                    <a:pt x="15202" y="54562"/>
                  </a:cubicBezTo>
                  <a:cubicBezTo>
                    <a:pt x="15202" y="54448"/>
                    <a:pt x="15202" y="54334"/>
                    <a:pt x="15202" y="54197"/>
                  </a:cubicBezTo>
                  <a:cubicBezTo>
                    <a:pt x="15202" y="53900"/>
                    <a:pt x="15202" y="53581"/>
                    <a:pt x="15179" y="53284"/>
                  </a:cubicBezTo>
                  <a:cubicBezTo>
                    <a:pt x="15247" y="53102"/>
                    <a:pt x="15270" y="52919"/>
                    <a:pt x="15202" y="52736"/>
                  </a:cubicBezTo>
                  <a:cubicBezTo>
                    <a:pt x="15202" y="52417"/>
                    <a:pt x="15293" y="52097"/>
                    <a:pt x="15042" y="51801"/>
                  </a:cubicBezTo>
                  <a:lnTo>
                    <a:pt x="15065" y="51801"/>
                  </a:lnTo>
                  <a:cubicBezTo>
                    <a:pt x="15065" y="51709"/>
                    <a:pt x="15065" y="51618"/>
                    <a:pt x="15065" y="51527"/>
                  </a:cubicBezTo>
                  <a:cubicBezTo>
                    <a:pt x="16617" y="51527"/>
                    <a:pt x="18169" y="51527"/>
                    <a:pt x="19721" y="51435"/>
                  </a:cubicBezTo>
                  <a:cubicBezTo>
                    <a:pt x="19790" y="51412"/>
                    <a:pt x="19858" y="51367"/>
                    <a:pt x="19904" y="51298"/>
                  </a:cubicBezTo>
                  <a:close/>
                  <a:moveTo>
                    <a:pt x="24469" y="51344"/>
                  </a:moveTo>
                  <a:cubicBezTo>
                    <a:pt x="24172" y="51778"/>
                    <a:pt x="24286" y="52211"/>
                    <a:pt x="24332" y="52668"/>
                  </a:cubicBezTo>
                  <a:cubicBezTo>
                    <a:pt x="24286" y="52805"/>
                    <a:pt x="24514" y="52873"/>
                    <a:pt x="24537" y="52987"/>
                  </a:cubicBezTo>
                  <a:cubicBezTo>
                    <a:pt x="24537" y="52987"/>
                    <a:pt x="24537" y="53010"/>
                    <a:pt x="24537" y="53010"/>
                  </a:cubicBezTo>
                  <a:cubicBezTo>
                    <a:pt x="24537" y="53056"/>
                    <a:pt x="24514" y="53102"/>
                    <a:pt x="24423" y="53147"/>
                  </a:cubicBezTo>
                  <a:cubicBezTo>
                    <a:pt x="24400" y="53261"/>
                    <a:pt x="24400" y="53375"/>
                    <a:pt x="24469" y="53467"/>
                  </a:cubicBezTo>
                  <a:cubicBezTo>
                    <a:pt x="24537" y="53421"/>
                    <a:pt x="24583" y="53421"/>
                    <a:pt x="24629" y="53421"/>
                  </a:cubicBezTo>
                  <a:cubicBezTo>
                    <a:pt x="24606" y="53444"/>
                    <a:pt x="24583" y="53444"/>
                    <a:pt x="24560" y="53467"/>
                  </a:cubicBezTo>
                  <a:cubicBezTo>
                    <a:pt x="24446" y="54015"/>
                    <a:pt x="24514" y="54562"/>
                    <a:pt x="24514" y="55110"/>
                  </a:cubicBezTo>
                  <a:cubicBezTo>
                    <a:pt x="24560" y="55065"/>
                    <a:pt x="24606" y="55065"/>
                    <a:pt x="24629" y="55065"/>
                  </a:cubicBezTo>
                  <a:cubicBezTo>
                    <a:pt x="24606" y="55065"/>
                    <a:pt x="24560" y="55087"/>
                    <a:pt x="24514" y="55110"/>
                  </a:cubicBezTo>
                  <a:cubicBezTo>
                    <a:pt x="24492" y="55589"/>
                    <a:pt x="24469" y="56069"/>
                    <a:pt x="24446" y="56525"/>
                  </a:cubicBezTo>
                  <a:cubicBezTo>
                    <a:pt x="24400" y="56525"/>
                    <a:pt x="24377" y="56548"/>
                    <a:pt x="24332" y="56571"/>
                  </a:cubicBezTo>
                  <a:cubicBezTo>
                    <a:pt x="23305" y="56594"/>
                    <a:pt x="22255" y="56594"/>
                    <a:pt x="21228" y="56594"/>
                  </a:cubicBezTo>
                  <a:cubicBezTo>
                    <a:pt x="21159" y="56617"/>
                    <a:pt x="21113" y="56617"/>
                    <a:pt x="21045" y="56617"/>
                  </a:cubicBezTo>
                  <a:cubicBezTo>
                    <a:pt x="20976" y="56594"/>
                    <a:pt x="20908" y="56594"/>
                    <a:pt x="20840" y="56571"/>
                  </a:cubicBezTo>
                  <a:cubicBezTo>
                    <a:pt x="20862" y="56525"/>
                    <a:pt x="20885" y="56457"/>
                    <a:pt x="20908" y="56388"/>
                  </a:cubicBezTo>
                  <a:cubicBezTo>
                    <a:pt x="20976" y="55544"/>
                    <a:pt x="20976" y="54699"/>
                    <a:pt x="20840" y="53878"/>
                  </a:cubicBezTo>
                  <a:cubicBezTo>
                    <a:pt x="20748" y="53102"/>
                    <a:pt x="20908" y="52280"/>
                    <a:pt x="20634" y="51549"/>
                  </a:cubicBezTo>
                  <a:cubicBezTo>
                    <a:pt x="20657" y="51504"/>
                    <a:pt x="20703" y="51481"/>
                    <a:pt x="20748" y="51458"/>
                  </a:cubicBezTo>
                  <a:cubicBezTo>
                    <a:pt x="21381" y="51517"/>
                    <a:pt x="22007" y="51575"/>
                    <a:pt x="22633" y="51575"/>
                  </a:cubicBezTo>
                  <a:cubicBezTo>
                    <a:pt x="23228" y="51575"/>
                    <a:pt x="23823" y="51522"/>
                    <a:pt x="24423" y="51367"/>
                  </a:cubicBezTo>
                  <a:cubicBezTo>
                    <a:pt x="24423" y="51367"/>
                    <a:pt x="24446" y="51344"/>
                    <a:pt x="24446" y="51344"/>
                  </a:cubicBezTo>
                  <a:close/>
                  <a:moveTo>
                    <a:pt x="27915" y="51116"/>
                  </a:moveTo>
                  <a:cubicBezTo>
                    <a:pt x="28024" y="51224"/>
                    <a:pt x="28140" y="51252"/>
                    <a:pt x="28260" y="51252"/>
                  </a:cubicBezTo>
                  <a:cubicBezTo>
                    <a:pt x="28342" y="51252"/>
                    <a:pt x="28425" y="51239"/>
                    <a:pt x="28509" y="51230"/>
                  </a:cubicBezTo>
                  <a:cubicBezTo>
                    <a:pt x="28577" y="51253"/>
                    <a:pt x="28623" y="51276"/>
                    <a:pt x="28691" y="51298"/>
                  </a:cubicBezTo>
                  <a:cubicBezTo>
                    <a:pt x="28806" y="51435"/>
                    <a:pt x="28874" y="51595"/>
                    <a:pt x="28897" y="51778"/>
                  </a:cubicBezTo>
                  <a:cubicBezTo>
                    <a:pt x="29057" y="53330"/>
                    <a:pt x="29125" y="54859"/>
                    <a:pt x="29034" y="56411"/>
                  </a:cubicBezTo>
                  <a:cubicBezTo>
                    <a:pt x="29001" y="56405"/>
                    <a:pt x="28968" y="56400"/>
                    <a:pt x="28936" y="56400"/>
                  </a:cubicBezTo>
                  <a:cubicBezTo>
                    <a:pt x="28857" y="56400"/>
                    <a:pt x="28786" y="56428"/>
                    <a:pt x="28737" y="56525"/>
                  </a:cubicBezTo>
                  <a:cubicBezTo>
                    <a:pt x="28539" y="56586"/>
                    <a:pt x="28331" y="56586"/>
                    <a:pt x="28120" y="56586"/>
                  </a:cubicBezTo>
                  <a:cubicBezTo>
                    <a:pt x="28014" y="56586"/>
                    <a:pt x="27908" y="56586"/>
                    <a:pt x="27801" y="56594"/>
                  </a:cubicBezTo>
                  <a:cubicBezTo>
                    <a:pt x="27299" y="56571"/>
                    <a:pt x="26797" y="56548"/>
                    <a:pt x="26295" y="56525"/>
                  </a:cubicBezTo>
                  <a:cubicBezTo>
                    <a:pt x="26195" y="56437"/>
                    <a:pt x="26090" y="56391"/>
                    <a:pt x="25982" y="56391"/>
                  </a:cubicBezTo>
                  <a:cubicBezTo>
                    <a:pt x="25868" y="56391"/>
                    <a:pt x="25750" y="56442"/>
                    <a:pt x="25633" y="56548"/>
                  </a:cubicBezTo>
                  <a:lnTo>
                    <a:pt x="25633" y="56617"/>
                  </a:lnTo>
                  <a:cubicBezTo>
                    <a:pt x="25496" y="56571"/>
                    <a:pt x="25359" y="56548"/>
                    <a:pt x="25222" y="56525"/>
                  </a:cubicBezTo>
                  <a:cubicBezTo>
                    <a:pt x="25199" y="56457"/>
                    <a:pt x="25154" y="56434"/>
                    <a:pt x="25085" y="56411"/>
                  </a:cubicBezTo>
                  <a:cubicBezTo>
                    <a:pt x="24994" y="56046"/>
                    <a:pt x="24994" y="55681"/>
                    <a:pt x="25062" y="55293"/>
                  </a:cubicBezTo>
                  <a:cubicBezTo>
                    <a:pt x="25062" y="54745"/>
                    <a:pt x="25039" y="54197"/>
                    <a:pt x="25039" y="53649"/>
                  </a:cubicBezTo>
                  <a:cubicBezTo>
                    <a:pt x="25108" y="52942"/>
                    <a:pt x="24994" y="52211"/>
                    <a:pt x="24948" y="51504"/>
                  </a:cubicBezTo>
                  <a:lnTo>
                    <a:pt x="25017" y="51504"/>
                  </a:lnTo>
                  <a:cubicBezTo>
                    <a:pt x="25125" y="51504"/>
                    <a:pt x="25233" y="51511"/>
                    <a:pt x="25339" y="51511"/>
                  </a:cubicBezTo>
                  <a:cubicBezTo>
                    <a:pt x="25568" y="51511"/>
                    <a:pt x="25788" y="51479"/>
                    <a:pt x="25975" y="51276"/>
                  </a:cubicBezTo>
                  <a:cubicBezTo>
                    <a:pt x="25998" y="51253"/>
                    <a:pt x="25998" y="51253"/>
                    <a:pt x="25998" y="51230"/>
                  </a:cubicBezTo>
                  <a:cubicBezTo>
                    <a:pt x="26067" y="51298"/>
                    <a:pt x="26112" y="51344"/>
                    <a:pt x="26158" y="51435"/>
                  </a:cubicBezTo>
                  <a:cubicBezTo>
                    <a:pt x="26425" y="51491"/>
                    <a:pt x="26698" y="51547"/>
                    <a:pt x="26968" y="51547"/>
                  </a:cubicBezTo>
                  <a:cubicBezTo>
                    <a:pt x="27252" y="51547"/>
                    <a:pt x="27532" y="51485"/>
                    <a:pt x="27801" y="51298"/>
                  </a:cubicBezTo>
                  <a:cubicBezTo>
                    <a:pt x="27824" y="51230"/>
                    <a:pt x="27824" y="51184"/>
                    <a:pt x="27801" y="51116"/>
                  </a:cubicBezTo>
                  <a:lnTo>
                    <a:pt x="27801" y="51116"/>
                  </a:lnTo>
                  <a:lnTo>
                    <a:pt x="27847" y="51139"/>
                  </a:lnTo>
                  <a:lnTo>
                    <a:pt x="27915" y="51116"/>
                  </a:lnTo>
                  <a:close/>
                  <a:moveTo>
                    <a:pt x="13170" y="51116"/>
                  </a:moveTo>
                  <a:cubicBezTo>
                    <a:pt x="13170" y="51184"/>
                    <a:pt x="13170" y="51230"/>
                    <a:pt x="13216" y="51321"/>
                  </a:cubicBezTo>
                  <a:cubicBezTo>
                    <a:pt x="13453" y="51496"/>
                    <a:pt x="13711" y="51527"/>
                    <a:pt x="13974" y="51527"/>
                  </a:cubicBezTo>
                  <a:cubicBezTo>
                    <a:pt x="14121" y="51527"/>
                    <a:pt x="14270" y="51518"/>
                    <a:pt x="14418" y="51518"/>
                  </a:cubicBezTo>
                  <a:cubicBezTo>
                    <a:pt x="14489" y="51518"/>
                    <a:pt x="14560" y="51520"/>
                    <a:pt x="14631" y="51527"/>
                  </a:cubicBezTo>
                  <a:cubicBezTo>
                    <a:pt x="14631" y="51869"/>
                    <a:pt x="14631" y="52234"/>
                    <a:pt x="14677" y="52554"/>
                  </a:cubicBezTo>
                  <a:cubicBezTo>
                    <a:pt x="14814" y="53307"/>
                    <a:pt x="14448" y="54060"/>
                    <a:pt x="14791" y="54791"/>
                  </a:cubicBezTo>
                  <a:cubicBezTo>
                    <a:pt x="14608" y="55361"/>
                    <a:pt x="14700" y="55978"/>
                    <a:pt x="14654" y="56571"/>
                  </a:cubicBezTo>
                  <a:cubicBezTo>
                    <a:pt x="13513" y="56594"/>
                    <a:pt x="12371" y="56617"/>
                    <a:pt x="11230" y="56639"/>
                  </a:cubicBezTo>
                  <a:lnTo>
                    <a:pt x="11093" y="56639"/>
                  </a:lnTo>
                  <a:cubicBezTo>
                    <a:pt x="11005" y="56602"/>
                    <a:pt x="10917" y="56585"/>
                    <a:pt x="10833" y="56585"/>
                  </a:cubicBezTo>
                  <a:cubicBezTo>
                    <a:pt x="10764" y="56585"/>
                    <a:pt x="10698" y="56596"/>
                    <a:pt x="10637" y="56617"/>
                  </a:cubicBezTo>
                  <a:cubicBezTo>
                    <a:pt x="10294" y="56548"/>
                    <a:pt x="10294" y="56343"/>
                    <a:pt x="10271" y="55658"/>
                  </a:cubicBezTo>
                  <a:cubicBezTo>
                    <a:pt x="10271" y="55544"/>
                    <a:pt x="10271" y="55430"/>
                    <a:pt x="10294" y="55293"/>
                  </a:cubicBezTo>
                  <a:cubicBezTo>
                    <a:pt x="10363" y="55065"/>
                    <a:pt x="10363" y="54813"/>
                    <a:pt x="10271" y="54562"/>
                  </a:cubicBezTo>
                  <a:cubicBezTo>
                    <a:pt x="10340" y="54494"/>
                    <a:pt x="10386" y="54425"/>
                    <a:pt x="10431" y="54334"/>
                  </a:cubicBezTo>
                  <a:cubicBezTo>
                    <a:pt x="10522" y="54288"/>
                    <a:pt x="10568" y="54220"/>
                    <a:pt x="10591" y="54152"/>
                  </a:cubicBezTo>
                  <a:cubicBezTo>
                    <a:pt x="10591" y="53535"/>
                    <a:pt x="10659" y="52919"/>
                    <a:pt x="10522" y="52303"/>
                  </a:cubicBezTo>
                  <a:cubicBezTo>
                    <a:pt x="10500" y="52280"/>
                    <a:pt x="10477" y="52234"/>
                    <a:pt x="10431" y="52211"/>
                  </a:cubicBezTo>
                  <a:cubicBezTo>
                    <a:pt x="10386" y="52143"/>
                    <a:pt x="10317" y="52074"/>
                    <a:pt x="10271" y="52006"/>
                  </a:cubicBezTo>
                  <a:cubicBezTo>
                    <a:pt x="10249" y="52006"/>
                    <a:pt x="10226" y="51983"/>
                    <a:pt x="10226" y="51960"/>
                  </a:cubicBezTo>
                  <a:cubicBezTo>
                    <a:pt x="10226" y="51937"/>
                    <a:pt x="10226" y="51937"/>
                    <a:pt x="10226" y="51937"/>
                  </a:cubicBezTo>
                  <a:cubicBezTo>
                    <a:pt x="10226" y="51960"/>
                    <a:pt x="10249" y="51983"/>
                    <a:pt x="10271" y="52006"/>
                  </a:cubicBezTo>
                  <a:cubicBezTo>
                    <a:pt x="10271" y="51960"/>
                    <a:pt x="10271" y="51892"/>
                    <a:pt x="10249" y="51823"/>
                  </a:cubicBezTo>
                  <a:cubicBezTo>
                    <a:pt x="10249" y="51709"/>
                    <a:pt x="10249" y="51595"/>
                    <a:pt x="10249" y="51458"/>
                  </a:cubicBezTo>
                  <a:cubicBezTo>
                    <a:pt x="10271" y="51435"/>
                    <a:pt x="10294" y="51412"/>
                    <a:pt x="10294" y="51390"/>
                  </a:cubicBezTo>
                  <a:lnTo>
                    <a:pt x="10340" y="51390"/>
                  </a:lnTo>
                  <a:cubicBezTo>
                    <a:pt x="10659" y="51321"/>
                    <a:pt x="11002" y="51321"/>
                    <a:pt x="11344" y="51321"/>
                  </a:cubicBezTo>
                  <a:lnTo>
                    <a:pt x="11595" y="51321"/>
                  </a:lnTo>
                  <a:cubicBezTo>
                    <a:pt x="11732" y="51298"/>
                    <a:pt x="11892" y="51276"/>
                    <a:pt x="12052" y="51253"/>
                  </a:cubicBezTo>
                  <a:cubicBezTo>
                    <a:pt x="12189" y="51253"/>
                    <a:pt x="12303" y="51253"/>
                    <a:pt x="12417" y="51230"/>
                  </a:cubicBezTo>
                  <a:cubicBezTo>
                    <a:pt x="12508" y="51230"/>
                    <a:pt x="12600" y="51253"/>
                    <a:pt x="12668" y="51276"/>
                  </a:cubicBezTo>
                  <a:cubicBezTo>
                    <a:pt x="12851" y="51276"/>
                    <a:pt x="13010" y="51253"/>
                    <a:pt x="13147" y="51116"/>
                  </a:cubicBezTo>
                  <a:close/>
                  <a:moveTo>
                    <a:pt x="43117" y="51276"/>
                  </a:moveTo>
                  <a:cubicBezTo>
                    <a:pt x="43140" y="51276"/>
                    <a:pt x="43163" y="51298"/>
                    <a:pt x="43186" y="51321"/>
                  </a:cubicBezTo>
                  <a:cubicBezTo>
                    <a:pt x="43254" y="51344"/>
                    <a:pt x="43345" y="51367"/>
                    <a:pt x="43437" y="51390"/>
                  </a:cubicBezTo>
                  <a:cubicBezTo>
                    <a:pt x="43642" y="51390"/>
                    <a:pt x="43870" y="51435"/>
                    <a:pt x="44076" y="51481"/>
                  </a:cubicBezTo>
                  <a:cubicBezTo>
                    <a:pt x="44175" y="51489"/>
                    <a:pt x="44271" y="51496"/>
                    <a:pt x="44365" y="51496"/>
                  </a:cubicBezTo>
                  <a:cubicBezTo>
                    <a:pt x="44552" y="51496"/>
                    <a:pt x="44730" y="51466"/>
                    <a:pt x="44897" y="51344"/>
                  </a:cubicBezTo>
                  <a:lnTo>
                    <a:pt x="44897" y="51344"/>
                  </a:lnTo>
                  <a:cubicBezTo>
                    <a:pt x="44875" y="51390"/>
                    <a:pt x="44875" y="51435"/>
                    <a:pt x="44875" y="51481"/>
                  </a:cubicBezTo>
                  <a:cubicBezTo>
                    <a:pt x="45012" y="52052"/>
                    <a:pt x="45194" y="52599"/>
                    <a:pt x="45514" y="53124"/>
                  </a:cubicBezTo>
                  <a:cubicBezTo>
                    <a:pt x="45559" y="53147"/>
                    <a:pt x="45605" y="53147"/>
                    <a:pt x="45651" y="53147"/>
                  </a:cubicBezTo>
                  <a:cubicBezTo>
                    <a:pt x="45377" y="53558"/>
                    <a:pt x="45582" y="53900"/>
                    <a:pt x="45902" y="54197"/>
                  </a:cubicBezTo>
                  <a:cubicBezTo>
                    <a:pt x="45947" y="54220"/>
                    <a:pt x="46016" y="54266"/>
                    <a:pt x="46084" y="54266"/>
                  </a:cubicBezTo>
                  <a:cubicBezTo>
                    <a:pt x="46084" y="54334"/>
                    <a:pt x="46107" y="54403"/>
                    <a:pt x="46130" y="54471"/>
                  </a:cubicBezTo>
                  <a:cubicBezTo>
                    <a:pt x="46130" y="54471"/>
                    <a:pt x="46130" y="54471"/>
                    <a:pt x="46130" y="54494"/>
                  </a:cubicBezTo>
                  <a:cubicBezTo>
                    <a:pt x="46153" y="54540"/>
                    <a:pt x="46198" y="54608"/>
                    <a:pt x="46221" y="54676"/>
                  </a:cubicBezTo>
                  <a:cubicBezTo>
                    <a:pt x="46221" y="54745"/>
                    <a:pt x="46244" y="54836"/>
                    <a:pt x="46244" y="54905"/>
                  </a:cubicBezTo>
                  <a:cubicBezTo>
                    <a:pt x="46244" y="55019"/>
                    <a:pt x="46221" y="55133"/>
                    <a:pt x="46221" y="55247"/>
                  </a:cubicBezTo>
                  <a:cubicBezTo>
                    <a:pt x="46290" y="55612"/>
                    <a:pt x="46267" y="56046"/>
                    <a:pt x="46723" y="56229"/>
                  </a:cubicBezTo>
                  <a:cubicBezTo>
                    <a:pt x="46746" y="56229"/>
                    <a:pt x="46769" y="56206"/>
                    <a:pt x="46792" y="56206"/>
                  </a:cubicBezTo>
                  <a:cubicBezTo>
                    <a:pt x="46792" y="56206"/>
                    <a:pt x="46792" y="56229"/>
                    <a:pt x="46792" y="56229"/>
                  </a:cubicBezTo>
                  <a:cubicBezTo>
                    <a:pt x="46769" y="56251"/>
                    <a:pt x="46769" y="56297"/>
                    <a:pt x="46769" y="56320"/>
                  </a:cubicBezTo>
                  <a:cubicBezTo>
                    <a:pt x="46769" y="56434"/>
                    <a:pt x="46769" y="56525"/>
                    <a:pt x="46792" y="56639"/>
                  </a:cubicBezTo>
                  <a:cubicBezTo>
                    <a:pt x="46792" y="56662"/>
                    <a:pt x="46769" y="56662"/>
                    <a:pt x="46769" y="56685"/>
                  </a:cubicBezTo>
                  <a:cubicBezTo>
                    <a:pt x="46723" y="56685"/>
                    <a:pt x="46678" y="56662"/>
                    <a:pt x="46632" y="56639"/>
                  </a:cubicBezTo>
                  <a:cubicBezTo>
                    <a:pt x="46564" y="56617"/>
                    <a:pt x="46472" y="56617"/>
                    <a:pt x="46404" y="56594"/>
                  </a:cubicBezTo>
                  <a:cubicBezTo>
                    <a:pt x="46290" y="56594"/>
                    <a:pt x="46198" y="56594"/>
                    <a:pt x="46084" y="56617"/>
                  </a:cubicBezTo>
                  <a:cubicBezTo>
                    <a:pt x="45941" y="56590"/>
                    <a:pt x="45798" y="56580"/>
                    <a:pt x="45653" y="56580"/>
                  </a:cubicBezTo>
                  <a:cubicBezTo>
                    <a:pt x="45429" y="56580"/>
                    <a:pt x="45202" y="56603"/>
                    <a:pt x="44966" y="56617"/>
                  </a:cubicBezTo>
                  <a:cubicBezTo>
                    <a:pt x="44966" y="56594"/>
                    <a:pt x="44966" y="56594"/>
                    <a:pt x="44943" y="56571"/>
                  </a:cubicBezTo>
                  <a:cubicBezTo>
                    <a:pt x="44875" y="56525"/>
                    <a:pt x="44806" y="56480"/>
                    <a:pt x="44738" y="56457"/>
                  </a:cubicBezTo>
                  <a:cubicBezTo>
                    <a:pt x="44591" y="56408"/>
                    <a:pt x="44451" y="56385"/>
                    <a:pt x="44310" y="56385"/>
                  </a:cubicBezTo>
                  <a:cubicBezTo>
                    <a:pt x="44188" y="56385"/>
                    <a:pt x="44066" y="56402"/>
                    <a:pt x="43939" y="56434"/>
                  </a:cubicBezTo>
                  <a:cubicBezTo>
                    <a:pt x="43870" y="56480"/>
                    <a:pt x="43802" y="56525"/>
                    <a:pt x="43733" y="56571"/>
                  </a:cubicBezTo>
                  <a:lnTo>
                    <a:pt x="43505" y="56571"/>
                  </a:lnTo>
                  <a:cubicBezTo>
                    <a:pt x="43414" y="56571"/>
                    <a:pt x="43300" y="56571"/>
                    <a:pt x="43208" y="56548"/>
                  </a:cubicBezTo>
                  <a:cubicBezTo>
                    <a:pt x="43094" y="56366"/>
                    <a:pt x="43163" y="56114"/>
                    <a:pt x="42980" y="55932"/>
                  </a:cubicBezTo>
                  <a:cubicBezTo>
                    <a:pt x="43003" y="55886"/>
                    <a:pt x="42980" y="55863"/>
                    <a:pt x="42934" y="55841"/>
                  </a:cubicBezTo>
                  <a:cubicBezTo>
                    <a:pt x="42912" y="55681"/>
                    <a:pt x="42912" y="55521"/>
                    <a:pt x="42797" y="55407"/>
                  </a:cubicBezTo>
                  <a:cubicBezTo>
                    <a:pt x="42820" y="55201"/>
                    <a:pt x="42752" y="55065"/>
                    <a:pt x="42592" y="54928"/>
                  </a:cubicBezTo>
                  <a:cubicBezTo>
                    <a:pt x="42592" y="54882"/>
                    <a:pt x="42569" y="54813"/>
                    <a:pt x="42569" y="54745"/>
                  </a:cubicBezTo>
                  <a:cubicBezTo>
                    <a:pt x="42569" y="54654"/>
                    <a:pt x="42546" y="54562"/>
                    <a:pt x="42455" y="54540"/>
                  </a:cubicBezTo>
                  <a:cubicBezTo>
                    <a:pt x="42455" y="54562"/>
                    <a:pt x="42455" y="54585"/>
                    <a:pt x="42455" y="54608"/>
                  </a:cubicBezTo>
                  <a:cubicBezTo>
                    <a:pt x="42455" y="54585"/>
                    <a:pt x="42432" y="54562"/>
                    <a:pt x="42455" y="54540"/>
                  </a:cubicBezTo>
                  <a:cubicBezTo>
                    <a:pt x="42387" y="54403"/>
                    <a:pt x="42318" y="54266"/>
                    <a:pt x="42250" y="54152"/>
                  </a:cubicBezTo>
                  <a:cubicBezTo>
                    <a:pt x="42272" y="54106"/>
                    <a:pt x="42250" y="54060"/>
                    <a:pt x="42227" y="54015"/>
                  </a:cubicBezTo>
                  <a:lnTo>
                    <a:pt x="42204" y="53535"/>
                  </a:lnTo>
                  <a:cubicBezTo>
                    <a:pt x="42136" y="53512"/>
                    <a:pt x="42090" y="53490"/>
                    <a:pt x="42044" y="53467"/>
                  </a:cubicBezTo>
                  <a:cubicBezTo>
                    <a:pt x="41999" y="53330"/>
                    <a:pt x="41930" y="53193"/>
                    <a:pt x="41930" y="53056"/>
                  </a:cubicBezTo>
                  <a:cubicBezTo>
                    <a:pt x="41884" y="52462"/>
                    <a:pt x="41474" y="51937"/>
                    <a:pt x="41725" y="51321"/>
                  </a:cubicBezTo>
                  <a:cubicBezTo>
                    <a:pt x="41884" y="51298"/>
                    <a:pt x="42067" y="51276"/>
                    <a:pt x="42227" y="51276"/>
                  </a:cubicBezTo>
                  <a:close/>
                  <a:moveTo>
                    <a:pt x="7464" y="51230"/>
                  </a:moveTo>
                  <a:cubicBezTo>
                    <a:pt x="7532" y="51276"/>
                    <a:pt x="7601" y="51298"/>
                    <a:pt x="7692" y="51298"/>
                  </a:cubicBezTo>
                  <a:cubicBezTo>
                    <a:pt x="7852" y="51321"/>
                    <a:pt x="8035" y="51344"/>
                    <a:pt x="8194" y="51344"/>
                  </a:cubicBezTo>
                  <a:cubicBezTo>
                    <a:pt x="8507" y="51344"/>
                    <a:pt x="8820" y="51329"/>
                    <a:pt x="9133" y="51329"/>
                  </a:cubicBezTo>
                  <a:cubicBezTo>
                    <a:pt x="9368" y="51329"/>
                    <a:pt x="9603" y="51337"/>
                    <a:pt x="9838" y="51367"/>
                  </a:cubicBezTo>
                  <a:cubicBezTo>
                    <a:pt x="9906" y="51458"/>
                    <a:pt x="9929" y="51595"/>
                    <a:pt x="9952" y="51869"/>
                  </a:cubicBezTo>
                  <a:cubicBezTo>
                    <a:pt x="10066" y="52645"/>
                    <a:pt x="9746" y="53421"/>
                    <a:pt x="9929" y="54197"/>
                  </a:cubicBezTo>
                  <a:cubicBezTo>
                    <a:pt x="9883" y="54243"/>
                    <a:pt x="9883" y="54311"/>
                    <a:pt x="9906" y="54357"/>
                  </a:cubicBezTo>
                  <a:cubicBezTo>
                    <a:pt x="9609" y="55065"/>
                    <a:pt x="9815" y="55841"/>
                    <a:pt x="9724" y="56571"/>
                  </a:cubicBezTo>
                  <a:cubicBezTo>
                    <a:pt x="9655" y="56617"/>
                    <a:pt x="9564" y="56639"/>
                    <a:pt x="9495" y="56662"/>
                  </a:cubicBezTo>
                  <a:cubicBezTo>
                    <a:pt x="9404" y="56617"/>
                    <a:pt x="9336" y="56594"/>
                    <a:pt x="9244" y="56594"/>
                  </a:cubicBezTo>
                  <a:cubicBezTo>
                    <a:pt x="9214" y="56590"/>
                    <a:pt x="9184" y="56588"/>
                    <a:pt x="9155" y="56588"/>
                  </a:cubicBezTo>
                  <a:cubicBezTo>
                    <a:pt x="9009" y="56588"/>
                    <a:pt x="8879" y="56636"/>
                    <a:pt x="8765" y="56731"/>
                  </a:cubicBezTo>
                  <a:cubicBezTo>
                    <a:pt x="8480" y="56697"/>
                    <a:pt x="8189" y="56679"/>
                    <a:pt x="7898" y="56679"/>
                  </a:cubicBezTo>
                  <a:cubicBezTo>
                    <a:pt x="7607" y="56679"/>
                    <a:pt x="7316" y="56697"/>
                    <a:pt x="7030" y="56731"/>
                  </a:cubicBezTo>
                  <a:cubicBezTo>
                    <a:pt x="6784" y="56507"/>
                    <a:pt x="6522" y="56437"/>
                    <a:pt x="6251" y="56437"/>
                  </a:cubicBezTo>
                  <a:cubicBezTo>
                    <a:pt x="5969" y="56437"/>
                    <a:pt x="5678" y="56513"/>
                    <a:pt x="5387" y="56571"/>
                  </a:cubicBezTo>
                  <a:cubicBezTo>
                    <a:pt x="5410" y="56411"/>
                    <a:pt x="5364" y="56274"/>
                    <a:pt x="5273" y="56137"/>
                  </a:cubicBezTo>
                  <a:cubicBezTo>
                    <a:pt x="5273" y="56092"/>
                    <a:pt x="5296" y="56046"/>
                    <a:pt x="5318" y="55978"/>
                  </a:cubicBezTo>
                  <a:cubicBezTo>
                    <a:pt x="5387" y="55841"/>
                    <a:pt x="5455" y="55726"/>
                    <a:pt x="5478" y="55567"/>
                  </a:cubicBezTo>
                  <a:cubicBezTo>
                    <a:pt x="5524" y="55384"/>
                    <a:pt x="5547" y="55224"/>
                    <a:pt x="5547" y="55042"/>
                  </a:cubicBezTo>
                  <a:cubicBezTo>
                    <a:pt x="5547" y="54928"/>
                    <a:pt x="5547" y="54813"/>
                    <a:pt x="5547" y="54722"/>
                  </a:cubicBezTo>
                  <a:cubicBezTo>
                    <a:pt x="5547" y="54608"/>
                    <a:pt x="5592" y="54517"/>
                    <a:pt x="5615" y="54403"/>
                  </a:cubicBezTo>
                  <a:cubicBezTo>
                    <a:pt x="5638" y="54357"/>
                    <a:pt x="5638" y="54288"/>
                    <a:pt x="5638" y="54243"/>
                  </a:cubicBezTo>
                  <a:cubicBezTo>
                    <a:pt x="5684" y="54129"/>
                    <a:pt x="5706" y="54015"/>
                    <a:pt x="5706" y="53878"/>
                  </a:cubicBezTo>
                  <a:cubicBezTo>
                    <a:pt x="5775" y="53809"/>
                    <a:pt x="5820" y="53741"/>
                    <a:pt x="5866" y="53649"/>
                  </a:cubicBezTo>
                  <a:cubicBezTo>
                    <a:pt x="6026" y="53353"/>
                    <a:pt x="6117" y="53010"/>
                    <a:pt x="6072" y="52645"/>
                  </a:cubicBezTo>
                  <a:cubicBezTo>
                    <a:pt x="6049" y="52577"/>
                    <a:pt x="6026" y="52508"/>
                    <a:pt x="6003" y="52440"/>
                  </a:cubicBezTo>
                  <a:cubicBezTo>
                    <a:pt x="6391" y="51937"/>
                    <a:pt x="6848" y="51481"/>
                    <a:pt x="7464" y="51230"/>
                  </a:cubicBezTo>
                  <a:close/>
                  <a:moveTo>
                    <a:pt x="18123" y="56731"/>
                  </a:moveTo>
                  <a:cubicBezTo>
                    <a:pt x="18123" y="56731"/>
                    <a:pt x="18146" y="56754"/>
                    <a:pt x="18146" y="56754"/>
                  </a:cubicBezTo>
                  <a:lnTo>
                    <a:pt x="18123" y="56754"/>
                  </a:lnTo>
                  <a:lnTo>
                    <a:pt x="18123" y="56731"/>
                  </a:lnTo>
                  <a:close/>
                  <a:moveTo>
                    <a:pt x="4268" y="57849"/>
                  </a:moveTo>
                  <a:cubicBezTo>
                    <a:pt x="4268" y="57849"/>
                    <a:pt x="4246" y="57872"/>
                    <a:pt x="4246" y="57872"/>
                  </a:cubicBezTo>
                  <a:cubicBezTo>
                    <a:pt x="4246" y="57872"/>
                    <a:pt x="4246" y="57872"/>
                    <a:pt x="4246" y="57849"/>
                  </a:cubicBezTo>
                  <a:close/>
                  <a:moveTo>
                    <a:pt x="40698" y="84007"/>
                  </a:moveTo>
                  <a:cubicBezTo>
                    <a:pt x="40652" y="84053"/>
                    <a:pt x="40629" y="84075"/>
                    <a:pt x="40583" y="84144"/>
                  </a:cubicBezTo>
                  <a:cubicBezTo>
                    <a:pt x="40583" y="84121"/>
                    <a:pt x="40583" y="84098"/>
                    <a:pt x="40561" y="84075"/>
                  </a:cubicBezTo>
                  <a:cubicBezTo>
                    <a:pt x="40606" y="84030"/>
                    <a:pt x="40652" y="84007"/>
                    <a:pt x="40698" y="84007"/>
                  </a:cubicBezTo>
                  <a:close/>
                  <a:moveTo>
                    <a:pt x="42592" y="57119"/>
                  </a:moveTo>
                  <a:lnTo>
                    <a:pt x="43322" y="57142"/>
                  </a:lnTo>
                  <a:cubicBezTo>
                    <a:pt x="43345" y="57164"/>
                    <a:pt x="43368" y="57187"/>
                    <a:pt x="43414" y="57187"/>
                  </a:cubicBezTo>
                  <a:cubicBezTo>
                    <a:pt x="43368" y="57301"/>
                    <a:pt x="43322" y="57416"/>
                    <a:pt x="43300" y="57552"/>
                  </a:cubicBezTo>
                  <a:cubicBezTo>
                    <a:pt x="43277" y="58146"/>
                    <a:pt x="42934" y="58739"/>
                    <a:pt x="43208" y="59310"/>
                  </a:cubicBezTo>
                  <a:cubicBezTo>
                    <a:pt x="43186" y="59401"/>
                    <a:pt x="43163" y="59493"/>
                    <a:pt x="43117" y="59584"/>
                  </a:cubicBezTo>
                  <a:cubicBezTo>
                    <a:pt x="42706" y="60702"/>
                    <a:pt x="42775" y="61866"/>
                    <a:pt x="42797" y="63008"/>
                  </a:cubicBezTo>
                  <a:cubicBezTo>
                    <a:pt x="42820" y="63282"/>
                    <a:pt x="43163" y="63396"/>
                    <a:pt x="43163" y="63692"/>
                  </a:cubicBezTo>
                  <a:cubicBezTo>
                    <a:pt x="43084" y="63566"/>
                    <a:pt x="43005" y="63472"/>
                    <a:pt x="42903" y="63472"/>
                  </a:cubicBezTo>
                  <a:cubicBezTo>
                    <a:pt x="42857" y="63472"/>
                    <a:pt x="42808" y="63491"/>
                    <a:pt x="42752" y="63533"/>
                  </a:cubicBezTo>
                  <a:cubicBezTo>
                    <a:pt x="42432" y="63944"/>
                    <a:pt x="42546" y="64423"/>
                    <a:pt x="42546" y="64879"/>
                  </a:cubicBezTo>
                  <a:cubicBezTo>
                    <a:pt x="42546" y="64948"/>
                    <a:pt x="42569" y="65039"/>
                    <a:pt x="42592" y="65108"/>
                  </a:cubicBezTo>
                  <a:cubicBezTo>
                    <a:pt x="42113" y="65610"/>
                    <a:pt x="42295" y="66317"/>
                    <a:pt x="42204" y="66934"/>
                  </a:cubicBezTo>
                  <a:cubicBezTo>
                    <a:pt x="42204" y="67048"/>
                    <a:pt x="42250" y="67139"/>
                    <a:pt x="42318" y="67230"/>
                  </a:cubicBezTo>
                  <a:cubicBezTo>
                    <a:pt x="42295" y="67276"/>
                    <a:pt x="42295" y="67299"/>
                    <a:pt x="42295" y="67345"/>
                  </a:cubicBezTo>
                  <a:cubicBezTo>
                    <a:pt x="42295" y="67550"/>
                    <a:pt x="42318" y="67755"/>
                    <a:pt x="42272" y="67961"/>
                  </a:cubicBezTo>
                  <a:cubicBezTo>
                    <a:pt x="42250" y="68029"/>
                    <a:pt x="42227" y="68098"/>
                    <a:pt x="42227" y="68189"/>
                  </a:cubicBezTo>
                  <a:cubicBezTo>
                    <a:pt x="42227" y="68280"/>
                    <a:pt x="42250" y="68372"/>
                    <a:pt x="42250" y="68440"/>
                  </a:cubicBezTo>
                  <a:cubicBezTo>
                    <a:pt x="42227" y="68646"/>
                    <a:pt x="42227" y="68828"/>
                    <a:pt x="42227" y="69011"/>
                  </a:cubicBezTo>
                  <a:cubicBezTo>
                    <a:pt x="42204" y="69125"/>
                    <a:pt x="42158" y="69239"/>
                    <a:pt x="42090" y="69353"/>
                  </a:cubicBezTo>
                  <a:cubicBezTo>
                    <a:pt x="42067" y="69444"/>
                    <a:pt x="42044" y="69513"/>
                    <a:pt x="42044" y="69604"/>
                  </a:cubicBezTo>
                  <a:cubicBezTo>
                    <a:pt x="42044" y="70061"/>
                    <a:pt x="42136" y="70517"/>
                    <a:pt x="41793" y="70905"/>
                  </a:cubicBezTo>
                  <a:cubicBezTo>
                    <a:pt x="41565" y="71727"/>
                    <a:pt x="41474" y="72571"/>
                    <a:pt x="41542" y="73416"/>
                  </a:cubicBezTo>
                  <a:cubicBezTo>
                    <a:pt x="41595" y="73522"/>
                    <a:pt x="41656" y="73597"/>
                    <a:pt x="41728" y="73597"/>
                  </a:cubicBezTo>
                  <a:cubicBezTo>
                    <a:pt x="41781" y="73597"/>
                    <a:pt x="41840" y="73558"/>
                    <a:pt x="41907" y="73462"/>
                  </a:cubicBezTo>
                  <a:lnTo>
                    <a:pt x="41907" y="73462"/>
                  </a:lnTo>
                  <a:cubicBezTo>
                    <a:pt x="41907" y="73713"/>
                    <a:pt x="41679" y="73599"/>
                    <a:pt x="41565" y="73667"/>
                  </a:cubicBezTo>
                  <a:cubicBezTo>
                    <a:pt x="41200" y="74215"/>
                    <a:pt x="41131" y="74786"/>
                    <a:pt x="41474" y="75356"/>
                  </a:cubicBezTo>
                  <a:cubicBezTo>
                    <a:pt x="41451" y="75402"/>
                    <a:pt x="41405" y="75447"/>
                    <a:pt x="41382" y="75470"/>
                  </a:cubicBezTo>
                  <a:cubicBezTo>
                    <a:pt x="41314" y="75653"/>
                    <a:pt x="41291" y="75836"/>
                    <a:pt x="41314" y="75995"/>
                  </a:cubicBezTo>
                  <a:cubicBezTo>
                    <a:pt x="41314" y="76269"/>
                    <a:pt x="41337" y="76566"/>
                    <a:pt x="41314" y="76840"/>
                  </a:cubicBezTo>
                  <a:cubicBezTo>
                    <a:pt x="41131" y="76977"/>
                    <a:pt x="41200" y="77205"/>
                    <a:pt x="41131" y="77388"/>
                  </a:cubicBezTo>
                  <a:cubicBezTo>
                    <a:pt x="41177" y="77662"/>
                    <a:pt x="41154" y="77958"/>
                    <a:pt x="41131" y="78232"/>
                  </a:cubicBezTo>
                  <a:cubicBezTo>
                    <a:pt x="41086" y="78369"/>
                    <a:pt x="41040" y="78506"/>
                    <a:pt x="40994" y="78666"/>
                  </a:cubicBezTo>
                  <a:cubicBezTo>
                    <a:pt x="40971" y="78734"/>
                    <a:pt x="40949" y="78826"/>
                    <a:pt x="40926" y="78917"/>
                  </a:cubicBezTo>
                  <a:cubicBezTo>
                    <a:pt x="40903" y="79191"/>
                    <a:pt x="40812" y="79465"/>
                    <a:pt x="40743" y="79739"/>
                  </a:cubicBezTo>
                  <a:cubicBezTo>
                    <a:pt x="40561" y="80834"/>
                    <a:pt x="40218" y="81930"/>
                    <a:pt x="40378" y="83071"/>
                  </a:cubicBezTo>
                  <a:cubicBezTo>
                    <a:pt x="40446" y="83277"/>
                    <a:pt x="40424" y="83505"/>
                    <a:pt x="40424" y="83733"/>
                  </a:cubicBezTo>
                  <a:cubicBezTo>
                    <a:pt x="40401" y="83893"/>
                    <a:pt x="40401" y="84053"/>
                    <a:pt x="40401" y="84235"/>
                  </a:cubicBezTo>
                  <a:cubicBezTo>
                    <a:pt x="40378" y="84258"/>
                    <a:pt x="40355" y="84281"/>
                    <a:pt x="40332" y="84304"/>
                  </a:cubicBezTo>
                  <a:cubicBezTo>
                    <a:pt x="40332" y="84372"/>
                    <a:pt x="40310" y="84441"/>
                    <a:pt x="40332" y="84509"/>
                  </a:cubicBezTo>
                  <a:cubicBezTo>
                    <a:pt x="40355" y="84578"/>
                    <a:pt x="40355" y="84669"/>
                    <a:pt x="40355" y="84760"/>
                  </a:cubicBezTo>
                  <a:cubicBezTo>
                    <a:pt x="40218" y="84943"/>
                    <a:pt x="40287" y="85217"/>
                    <a:pt x="40173" y="85422"/>
                  </a:cubicBezTo>
                  <a:cubicBezTo>
                    <a:pt x="40173" y="85468"/>
                    <a:pt x="40195" y="85536"/>
                    <a:pt x="40195" y="85582"/>
                  </a:cubicBezTo>
                  <a:cubicBezTo>
                    <a:pt x="40173" y="85650"/>
                    <a:pt x="40150" y="85742"/>
                    <a:pt x="40127" y="85833"/>
                  </a:cubicBezTo>
                  <a:cubicBezTo>
                    <a:pt x="40127" y="85901"/>
                    <a:pt x="40104" y="85970"/>
                    <a:pt x="40104" y="86061"/>
                  </a:cubicBezTo>
                  <a:cubicBezTo>
                    <a:pt x="40127" y="86198"/>
                    <a:pt x="40127" y="86335"/>
                    <a:pt x="40104" y="86495"/>
                  </a:cubicBezTo>
                  <a:cubicBezTo>
                    <a:pt x="40081" y="86563"/>
                    <a:pt x="40058" y="86632"/>
                    <a:pt x="40058" y="86700"/>
                  </a:cubicBezTo>
                  <a:cubicBezTo>
                    <a:pt x="40013" y="86906"/>
                    <a:pt x="40036" y="87134"/>
                    <a:pt x="39990" y="87339"/>
                  </a:cubicBezTo>
                  <a:cubicBezTo>
                    <a:pt x="39967" y="87454"/>
                    <a:pt x="39921" y="87545"/>
                    <a:pt x="39899" y="87659"/>
                  </a:cubicBezTo>
                  <a:cubicBezTo>
                    <a:pt x="39853" y="87819"/>
                    <a:pt x="39853" y="87956"/>
                    <a:pt x="39876" y="88115"/>
                  </a:cubicBezTo>
                  <a:cubicBezTo>
                    <a:pt x="39876" y="88184"/>
                    <a:pt x="39899" y="88275"/>
                    <a:pt x="39921" y="88344"/>
                  </a:cubicBezTo>
                  <a:cubicBezTo>
                    <a:pt x="39921" y="88367"/>
                    <a:pt x="39921" y="88367"/>
                    <a:pt x="39921" y="88389"/>
                  </a:cubicBezTo>
                  <a:cubicBezTo>
                    <a:pt x="39739" y="88549"/>
                    <a:pt x="39648" y="88755"/>
                    <a:pt x="39625" y="89006"/>
                  </a:cubicBezTo>
                  <a:cubicBezTo>
                    <a:pt x="39625" y="89257"/>
                    <a:pt x="39625" y="89508"/>
                    <a:pt x="39762" y="89713"/>
                  </a:cubicBezTo>
                  <a:cubicBezTo>
                    <a:pt x="39739" y="89782"/>
                    <a:pt x="39739" y="89873"/>
                    <a:pt x="39739" y="89942"/>
                  </a:cubicBezTo>
                  <a:cubicBezTo>
                    <a:pt x="39876" y="90375"/>
                    <a:pt x="39602" y="90718"/>
                    <a:pt x="39465" y="91083"/>
                  </a:cubicBezTo>
                  <a:cubicBezTo>
                    <a:pt x="39305" y="91790"/>
                    <a:pt x="39054" y="92498"/>
                    <a:pt x="39282" y="93251"/>
                  </a:cubicBezTo>
                  <a:cubicBezTo>
                    <a:pt x="39442" y="94119"/>
                    <a:pt x="39008" y="94940"/>
                    <a:pt x="39100" y="95808"/>
                  </a:cubicBezTo>
                  <a:lnTo>
                    <a:pt x="39100" y="95853"/>
                  </a:lnTo>
                  <a:cubicBezTo>
                    <a:pt x="39054" y="95853"/>
                    <a:pt x="38986" y="95853"/>
                    <a:pt x="38872" y="95876"/>
                  </a:cubicBezTo>
                  <a:cubicBezTo>
                    <a:pt x="38483" y="96606"/>
                    <a:pt x="38803" y="97451"/>
                    <a:pt x="38575" y="98204"/>
                  </a:cubicBezTo>
                  <a:cubicBezTo>
                    <a:pt x="38506" y="98661"/>
                    <a:pt x="38438" y="99140"/>
                    <a:pt x="38643" y="99574"/>
                  </a:cubicBezTo>
                  <a:cubicBezTo>
                    <a:pt x="38689" y="99619"/>
                    <a:pt x="38712" y="99642"/>
                    <a:pt x="38757" y="99665"/>
                  </a:cubicBezTo>
                  <a:cubicBezTo>
                    <a:pt x="38392" y="99893"/>
                    <a:pt x="38392" y="100213"/>
                    <a:pt x="38575" y="100532"/>
                  </a:cubicBezTo>
                  <a:cubicBezTo>
                    <a:pt x="38529" y="100555"/>
                    <a:pt x="38483" y="100578"/>
                    <a:pt x="38461" y="100624"/>
                  </a:cubicBezTo>
                  <a:cubicBezTo>
                    <a:pt x="38301" y="100920"/>
                    <a:pt x="38187" y="101217"/>
                    <a:pt x="38278" y="101560"/>
                  </a:cubicBezTo>
                  <a:cubicBezTo>
                    <a:pt x="38483" y="101765"/>
                    <a:pt x="38392" y="101948"/>
                    <a:pt x="38232" y="102107"/>
                  </a:cubicBezTo>
                  <a:cubicBezTo>
                    <a:pt x="38095" y="102358"/>
                    <a:pt x="37959" y="102610"/>
                    <a:pt x="38141" y="102861"/>
                  </a:cubicBezTo>
                  <a:cubicBezTo>
                    <a:pt x="38141" y="102929"/>
                    <a:pt x="38118" y="102998"/>
                    <a:pt x="38118" y="103066"/>
                  </a:cubicBezTo>
                  <a:cubicBezTo>
                    <a:pt x="38187" y="103203"/>
                    <a:pt x="38164" y="103317"/>
                    <a:pt x="38095" y="103431"/>
                  </a:cubicBezTo>
                  <a:cubicBezTo>
                    <a:pt x="38050" y="103568"/>
                    <a:pt x="38050" y="103705"/>
                    <a:pt x="38118" y="103842"/>
                  </a:cubicBezTo>
                  <a:cubicBezTo>
                    <a:pt x="38324" y="103956"/>
                    <a:pt x="38141" y="104048"/>
                    <a:pt x="38118" y="104139"/>
                  </a:cubicBezTo>
                  <a:cubicBezTo>
                    <a:pt x="38073" y="104253"/>
                    <a:pt x="38095" y="104367"/>
                    <a:pt x="38141" y="104481"/>
                  </a:cubicBezTo>
                  <a:cubicBezTo>
                    <a:pt x="38164" y="104504"/>
                    <a:pt x="38164" y="104527"/>
                    <a:pt x="38187" y="104550"/>
                  </a:cubicBezTo>
                  <a:cubicBezTo>
                    <a:pt x="38141" y="104550"/>
                    <a:pt x="38050" y="104573"/>
                    <a:pt x="37959" y="104641"/>
                  </a:cubicBezTo>
                  <a:cubicBezTo>
                    <a:pt x="37707" y="105166"/>
                    <a:pt x="37685" y="105668"/>
                    <a:pt x="37981" y="106193"/>
                  </a:cubicBezTo>
                  <a:cubicBezTo>
                    <a:pt x="37959" y="106182"/>
                    <a:pt x="37930" y="106176"/>
                    <a:pt x="37901" y="106176"/>
                  </a:cubicBezTo>
                  <a:cubicBezTo>
                    <a:pt x="37873" y="106176"/>
                    <a:pt x="37844" y="106182"/>
                    <a:pt x="37822" y="106193"/>
                  </a:cubicBezTo>
                  <a:cubicBezTo>
                    <a:pt x="37753" y="106262"/>
                    <a:pt x="37707" y="106330"/>
                    <a:pt x="37685" y="106421"/>
                  </a:cubicBezTo>
                  <a:cubicBezTo>
                    <a:pt x="37570" y="106832"/>
                    <a:pt x="37639" y="107266"/>
                    <a:pt x="37570" y="107700"/>
                  </a:cubicBezTo>
                  <a:cubicBezTo>
                    <a:pt x="37570" y="107905"/>
                    <a:pt x="37434" y="107973"/>
                    <a:pt x="37297" y="108065"/>
                  </a:cubicBezTo>
                  <a:cubicBezTo>
                    <a:pt x="36999" y="108050"/>
                    <a:pt x="36703" y="108045"/>
                    <a:pt x="36407" y="108045"/>
                  </a:cubicBezTo>
                  <a:cubicBezTo>
                    <a:pt x="35794" y="108045"/>
                    <a:pt x="35185" y="108067"/>
                    <a:pt x="34577" y="108067"/>
                  </a:cubicBezTo>
                  <a:cubicBezTo>
                    <a:pt x="34152" y="108067"/>
                    <a:pt x="33727" y="108056"/>
                    <a:pt x="33302" y="108019"/>
                  </a:cubicBezTo>
                  <a:cubicBezTo>
                    <a:pt x="33201" y="107932"/>
                    <a:pt x="33081" y="107901"/>
                    <a:pt x="32961" y="107901"/>
                  </a:cubicBezTo>
                  <a:cubicBezTo>
                    <a:pt x="32891" y="107901"/>
                    <a:pt x="32821" y="107911"/>
                    <a:pt x="32754" y="107928"/>
                  </a:cubicBezTo>
                  <a:cubicBezTo>
                    <a:pt x="32709" y="107951"/>
                    <a:pt x="32686" y="107973"/>
                    <a:pt x="32640" y="107996"/>
                  </a:cubicBezTo>
                  <a:cubicBezTo>
                    <a:pt x="32617" y="107973"/>
                    <a:pt x="32595" y="107951"/>
                    <a:pt x="32572" y="107928"/>
                  </a:cubicBezTo>
                  <a:cubicBezTo>
                    <a:pt x="32491" y="107912"/>
                    <a:pt x="32410" y="107896"/>
                    <a:pt x="32330" y="107896"/>
                  </a:cubicBezTo>
                  <a:cubicBezTo>
                    <a:pt x="32296" y="107896"/>
                    <a:pt x="32263" y="107898"/>
                    <a:pt x="32229" y="107905"/>
                  </a:cubicBezTo>
                  <a:cubicBezTo>
                    <a:pt x="32161" y="107905"/>
                    <a:pt x="32070" y="107928"/>
                    <a:pt x="32001" y="107951"/>
                  </a:cubicBezTo>
                  <a:cubicBezTo>
                    <a:pt x="31978" y="107973"/>
                    <a:pt x="31955" y="107996"/>
                    <a:pt x="31910" y="108019"/>
                  </a:cubicBezTo>
                  <a:cubicBezTo>
                    <a:pt x="31887" y="108042"/>
                    <a:pt x="31864" y="108088"/>
                    <a:pt x="31841" y="108110"/>
                  </a:cubicBezTo>
                  <a:cubicBezTo>
                    <a:pt x="31819" y="108110"/>
                    <a:pt x="31796" y="108088"/>
                    <a:pt x="31750" y="108088"/>
                  </a:cubicBezTo>
                  <a:lnTo>
                    <a:pt x="31682" y="108088"/>
                  </a:lnTo>
                  <a:cubicBezTo>
                    <a:pt x="31522" y="108247"/>
                    <a:pt x="31271" y="108133"/>
                    <a:pt x="31088" y="108225"/>
                  </a:cubicBezTo>
                  <a:cubicBezTo>
                    <a:pt x="31088" y="108225"/>
                    <a:pt x="31088" y="108225"/>
                    <a:pt x="31088" y="108247"/>
                  </a:cubicBezTo>
                  <a:cubicBezTo>
                    <a:pt x="31042" y="108202"/>
                    <a:pt x="30997" y="108156"/>
                    <a:pt x="30974" y="108110"/>
                  </a:cubicBezTo>
                  <a:cubicBezTo>
                    <a:pt x="30887" y="108084"/>
                    <a:pt x="30804" y="108068"/>
                    <a:pt x="30724" y="108068"/>
                  </a:cubicBezTo>
                  <a:cubicBezTo>
                    <a:pt x="30593" y="108068"/>
                    <a:pt x="30471" y="108111"/>
                    <a:pt x="30358" y="108225"/>
                  </a:cubicBezTo>
                  <a:cubicBezTo>
                    <a:pt x="30335" y="108202"/>
                    <a:pt x="30312" y="108179"/>
                    <a:pt x="30289" y="108133"/>
                  </a:cubicBezTo>
                  <a:cubicBezTo>
                    <a:pt x="30004" y="108031"/>
                    <a:pt x="29713" y="107973"/>
                    <a:pt x="29422" y="107973"/>
                  </a:cubicBezTo>
                  <a:cubicBezTo>
                    <a:pt x="29131" y="107973"/>
                    <a:pt x="28840" y="108031"/>
                    <a:pt x="28554" y="108156"/>
                  </a:cubicBezTo>
                  <a:cubicBezTo>
                    <a:pt x="28532" y="108202"/>
                    <a:pt x="28509" y="108225"/>
                    <a:pt x="28486" y="108247"/>
                  </a:cubicBezTo>
                  <a:lnTo>
                    <a:pt x="28395" y="108247"/>
                  </a:lnTo>
                  <a:cubicBezTo>
                    <a:pt x="28303" y="108133"/>
                    <a:pt x="28189" y="108065"/>
                    <a:pt x="28052" y="108042"/>
                  </a:cubicBezTo>
                  <a:cubicBezTo>
                    <a:pt x="27783" y="108010"/>
                    <a:pt x="27509" y="107988"/>
                    <a:pt x="27237" y="107988"/>
                  </a:cubicBezTo>
                  <a:cubicBezTo>
                    <a:pt x="26932" y="107988"/>
                    <a:pt x="26630" y="108015"/>
                    <a:pt x="26340" y="108088"/>
                  </a:cubicBezTo>
                  <a:cubicBezTo>
                    <a:pt x="26249" y="108110"/>
                    <a:pt x="26181" y="108179"/>
                    <a:pt x="26135" y="108247"/>
                  </a:cubicBezTo>
                  <a:cubicBezTo>
                    <a:pt x="26065" y="108178"/>
                    <a:pt x="25996" y="108148"/>
                    <a:pt x="25916" y="108148"/>
                  </a:cubicBezTo>
                  <a:cubicBezTo>
                    <a:pt x="25891" y="108148"/>
                    <a:pt x="25865" y="108151"/>
                    <a:pt x="25838" y="108156"/>
                  </a:cubicBezTo>
                  <a:cubicBezTo>
                    <a:pt x="25770" y="108179"/>
                    <a:pt x="25724" y="108202"/>
                    <a:pt x="25679" y="108247"/>
                  </a:cubicBezTo>
                  <a:lnTo>
                    <a:pt x="24880" y="108247"/>
                  </a:lnTo>
                  <a:cubicBezTo>
                    <a:pt x="24638" y="108187"/>
                    <a:pt x="24400" y="108166"/>
                    <a:pt x="24163" y="108166"/>
                  </a:cubicBezTo>
                  <a:cubicBezTo>
                    <a:pt x="23864" y="108166"/>
                    <a:pt x="23565" y="108199"/>
                    <a:pt x="23259" y="108225"/>
                  </a:cubicBezTo>
                  <a:cubicBezTo>
                    <a:pt x="23213" y="108225"/>
                    <a:pt x="23191" y="108247"/>
                    <a:pt x="23168" y="108247"/>
                  </a:cubicBezTo>
                  <a:lnTo>
                    <a:pt x="21981" y="108247"/>
                  </a:lnTo>
                  <a:cubicBezTo>
                    <a:pt x="21752" y="108178"/>
                    <a:pt x="21515" y="108152"/>
                    <a:pt x="21273" y="108152"/>
                  </a:cubicBezTo>
                  <a:cubicBezTo>
                    <a:pt x="20959" y="108152"/>
                    <a:pt x="20637" y="108196"/>
                    <a:pt x="20315" y="108247"/>
                  </a:cubicBezTo>
                  <a:lnTo>
                    <a:pt x="19402" y="108247"/>
                  </a:lnTo>
                  <a:cubicBezTo>
                    <a:pt x="19310" y="108270"/>
                    <a:pt x="19196" y="108270"/>
                    <a:pt x="19105" y="108339"/>
                  </a:cubicBezTo>
                  <a:lnTo>
                    <a:pt x="18968" y="108339"/>
                  </a:lnTo>
                  <a:cubicBezTo>
                    <a:pt x="18945" y="108339"/>
                    <a:pt x="18922" y="108339"/>
                    <a:pt x="18899" y="108362"/>
                  </a:cubicBezTo>
                  <a:cubicBezTo>
                    <a:pt x="18851" y="108342"/>
                    <a:pt x="18799" y="108335"/>
                    <a:pt x="18746" y="108335"/>
                  </a:cubicBezTo>
                  <a:cubicBezTo>
                    <a:pt x="18674" y="108335"/>
                    <a:pt x="18600" y="108348"/>
                    <a:pt x="18534" y="108362"/>
                  </a:cubicBezTo>
                  <a:cubicBezTo>
                    <a:pt x="18489" y="108339"/>
                    <a:pt x="18420" y="108339"/>
                    <a:pt x="18352" y="108316"/>
                  </a:cubicBezTo>
                  <a:cubicBezTo>
                    <a:pt x="18283" y="108293"/>
                    <a:pt x="18215" y="108293"/>
                    <a:pt x="18146" y="108293"/>
                  </a:cubicBezTo>
                  <a:cubicBezTo>
                    <a:pt x="17964" y="108339"/>
                    <a:pt x="17758" y="108293"/>
                    <a:pt x="17576" y="108407"/>
                  </a:cubicBezTo>
                  <a:lnTo>
                    <a:pt x="17576" y="108430"/>
                  </a:lnTo>
                  <a:cubicBezTo>
                    <a:pt x="17028" y="108430"/>
                    <a:pt x="16480" y="108430"/>
                    <a:pt x="15932" y="108407"/>
                  </a:cubicBezTo>
                  <a:cubicBezTo>
                    <a:pt x="15845" y="108353"/>
                    <a:pt x="15758" y="108324"/>
                    <a:pt x="15671" y="108324"/>
                  </a:cubicBezTo>
                  <a:cubicBezTo>
                    <a:pt x="15575" y="108324"/>
                    <a:pt x="15480" y="108358"/>
                    <a:pt x="15384" y="108430"/>
                  </a:cubicBezTo>
                  <a:cubicBezTo>
                    <a:pt x="15026" y="108396"/>
                    <a:pt x="14668" y="108384"/>
                    <a:pt x="14309" y="108384"/>
                  </a:cubicBezTo>
                  <a:cubicBezTo>
                    <a:pt x="13573" y="108384"/>
                    <a:pt x="12835" y="108433"/>
                    <a:pt x="12089" y="108433"/>
                  </a:cubicBezTo>
                  <a:cubicBezTo>
                    <a:pt x="11993" y="108433"/>
                    <a:pt x="11897" y="108432"/>
                    <a:pt x="11801" y="108430"/>
                  </a:cubicBezTo>
                  <a:cubicBezTo>
                    <a:pt x="11755" y="108384"/>
                    <a:pt x="11709" y="108316"/>
                    <a:pt x="11618" y="108270"/>
                  </a:cubicBezTo>
                  <a:cubicBezTo>
                    <a:pt x="11299" y="108019"/>
                    <a:pt x="10888" y="108042"/>
                    <a:pt x="10500" y="107996"/>
                  </a:cubicBezTo>
                  <a:cubicBezTo>
                    <a:pt x="10500" y="107996"/>
                    <a:pt x="10477" y="107973"/>
                    <a:pt x="10454" y="107973"/>
                  </a:cubicBezTo>
                  <a:cubicBezTo>
                    <a:pt x="10477" y="107882"/>
                    <a:pt x="10500" y="107768"/>
                    <a:pt x="10500" y="107654"/>
                  </a:cubicBezTo>
                  <a:cubicBezTo>
                    <a:pt x="10500" y="107312"/>
                    <a:pt x="10545" y="106969"/>
                    <a:pt x="10386" y="106650"/>
                  </a:cubicBezTo>
                  <a:cubicBezTo>
                    <a:pt x="10363" y="106650"/>
                    <a:pt x="10340" y="106627"/>
                    <a:pt x="10340" y="106627"/>
                  </a:cubicBezTo>
                  <a:cubicBezTo>
                    <a:pt x="10340" y="106604"/>
                    <a:pt x="10340" y="106581"/>
                    <a:pt x="10340" y="106558"/>
                  </a:cubicBezTo>
                  <a:cubicBezTo>
                    <a:pt x="10340" y="106056"/>
                    <a:pt x="10386" y="105554"/>
                    <a:pt x="10271" y="105052"/>
                  </a:cubicBezTo>
                  <a:cubicBezTo>
                    <a:pt x="10203" y="104869"/>
                    <a:pt x="10112" y="104687"/>
                    <a:pt x="9929" y="104595"/>
                  </a:cubicBezTo>
                  <a:cubicBezTo>
                    <a:pt x="9975" y="104573"/>
                    <a:pt x="9998" y="104527"/>
                    <a:pt x="10043" y="104458"/>
                  </a:cubicBezTo>
                  <a:cubicBezTo>
                    <a:pt x="10340" y="103523"/>
                    <a:pt x="9929" y="102632"/>
                    <a:pt x="9929" y="101719"/>
                  </a:cubicBezTo>
                  <a:cubicBezTo>
                    <a:pt x="9769" y="101286"/>
                    <a:pt x="9838" y="100829"/>
                    <a:pt x="9746" y="100395"/>
                  </a:cubicBezTo>
                  <a:cubicBezTo>
                    <a:pt x="9541" y="99848"/>
                    <a:pt x="9769" y="99231"/>
                    <a:pt x="9358" y="98729"/>
                  </a:cubicBezTo>
                  <a:lnTo>
                    <a:pt x="9199" y="98729"/>
                  </a:lnTo>
                  <a:cubicBezTo>
                    <a:pt x="9221" y="98706"/>
                    <a:pt x="9221" y="98706"/>
                    <a:pt x="9221" y="98706"/>
                  </a:cubicBezTo>
                  <a:cubicBezTo>
                    <a:pt x="9336" y="98524"/>
                    <a:pt x="9336" y="98364"/>
                    <a:pt x="9176" y="98204"/>
                  </a:cubicBezTo>
                  <a:cubicBezTo>
                    <a:pt x="9221" y="98181"/>
                    <a:pt x="9244" y="98136"/>
                    <a:pt x="9290" y="98113"/>
                  </a:cubicBezTo>
                  <a:cubicBezTo>
                    <a:pt x="9427" y="97793"/>
                    <a:pt x="9427" y="97474"/>
                    <a:pt x="9336" y="97154"/>
                  </a:cubicBezTo>
                  <a:cubicBezTo>
                    <a:pt x="9313" y="97086"/>
                    <a:pt x="9267" y="97017"/>
                    <a:pt x="9221" y="96972"/>
                  </a:cubicBezTo>
                  <a:cubicBezTo>
                    <a:pt x="9221" y="96972"/>
                    <a:pt x="9244" y="96949"/>
                    <a:pt x="9244" y="96926"/>
                  </a:cubicBezTo>
                  <a:cubicBezTo>
                    <a:pt x="9244" y="96606"/>
                    <a:pt x="9244" y="96287"/>
                    <a:pt x="9176" y="95967"/>
                  </a:cubicBezTo>
                  <a:cubicBezTo>
                    <a:pt x="9107" y="95762"/>
                    <a:pt x="9039" y="95534"/>
                    <a:pt x="8948" y="95351"/>
                  </a:cubicBezTo>
                  <a:cubicBezTo>
                    <a:pt x="8925" y="95305"/>
                    <a:pt x="8879" y="95260"/>
                    <a:pt x="8833" y="95237"/>
                  </a:cubicBezTo>
                  <a:cubicBezTo>
                    <a:pt x="8856" y="95191"/>
                    <a:pt x="8856" y="95146"/>
                    <a:pt x="8833" y="95123"/>
                  </a:cubicBezTo>
                  <a:lnTo>
                    <a:pt x="8833" y="95100"/>
                  </a:lnTo>
                  <a:cubicBezTo>
                    <a:pt x="8879" y="95032"/>
                    <a:pt x="8879" y="94963"/>
                    <a:pt x="8833" y="94872"/>
                  </a:cubicBezTo>
                  <a:cubicBezTo>
                    <a:pt x="8788" y="94096"/>
                    <a:pt x="8605" y="93320"/>
                    <a:pt x="8651" y="92544"/>
                  </a:cubicBezTo>
                  <a:cubicBezTo>
                    <a:pt x="8925" y="91927"/>
                    <a:pt x="8811" y="91380"/>
                    <a:pt x="8400" y="90877"/>
                  </a:cubicBezTo>
                  <a:lnTo>
                    <a:pt x="8354" y="90877"/>
                  </a:lnTo>
                  <a:cubicBezTo>
                    <a:pt x="8354" y="90832"/>
                    <a:pt x="8331" y="90786"/>
                    <a:pt x="8308" y="90718"/>
                  </a:cubicBezTo>
                  <a:cubicBezTo>
                    <a:pt x="8308" y="90718"/>
                    <a:pt x="8331" y="90718"/>
                    <a:pt x="8331" y="90695"/>
                  </a:cubicBezTo>
                  <a:cubicBezTo>
                    <a:pt x="8491" y="90444"/>
                    <a:pt x="8491" y="90170"/>
                    <a:pt x="8468" y="89873"/>
                  </a:cubicBezTo>
                  <a:cubicBezTo>
                    <a:pt x="8445" y="89645"/>
                    <a:pt x="8400" y="89417"/>
                    <a:pt x="8194" y="89280"/>
                  </a:cubicBezTo>
                  <a:cubicBezTo>
                    <a:pt x="8171" y="89280"/>
                    <a:pt x="8171" y="89280"/>
                    <a:pt x="8171" y="89257"/>
                  </a:cubicBezTo>
                  <a:cubicBezTo>
                    <a:pt x="8126" y="89120"/>
                    <a:pt x="8080" y="88960"/>
                    <a:pt x="8194" y="88800"/>
                  </a:cubicBezTo>
                  <a:cubicBezTo>
                    <a:pt x="8194" y="88732"/>
                    <a:pt x="8194" y="88640"/>
                    <a:pt x="8171" y="88549"/>
                  </a:cubicBezTo>
                  <a:cubicBezTo>
                    <a:pt x="8103" y="88138"/>
                    <a:pt x="8149" y="87705"/>
                    <a:pt x="8126" y="87294"/>
                  </a:cubicBezTo>
                  <a:cubicBezTo>
                    <a:pt x="8103" y="87157"/>
                    <a:pt x="8080" y="87043"/>
                    <a:pt x="8057" y="86929"/>
                  </a:cubicBezTo>
                  <a:cubicBezTo>
                    <a:pt x="7943" y="86609"/>
                    <a:pt x="7943" y="86267"/>
                    <a:pt x="7875" y="85947"/>
                  </a:cubicBezTo>
                  <a:cubicBezTo>
                    <a:pt x="7852" y="85879"/>
                    <a:pt x="7806" y="85810"/>
                    <a:pt x="7761" y="85742"/>
                  </a:cubicBezTo>
                  <a:cubicBezTo>
                    <a:pt x="7578" y="85628"/>
                    <a:pt x="7875" y="85628"/>
                    <a:pt x="7806" y="85536"/>
                  </a:cubicBezTo>
                  <a:cubicBezTo>
                    <a:pt x="7852" y="85422"/>
                    <a:pt x="7829" y="85285"/>
                    <a:pt x="7738" y="85194"/>
                  </a:cubicBezTo>
                  <a:cubicBezTo>
                    <a:pt x="7688" y="85160"/>
                    <a:pt x="7625" y="85139"/>
                    <a:pt x="7569" y="85139"/>
                  </a:cubicBezTo>
                  <a:cubicBezTo>
                    <a:pt x="7548" y="85139"/>
                    <a:pt x="7528" y="85142"/>
                    <a:pt x="7510" y="85148"/>
                  </a:cubicBezTo>
                  <a:cubicBezTo>
                    <a:pt x="7806" y="84874"/>
                    <a:pt x="7761" y="84486"/>
                    <a:pt x="7783" y="84121"/>
                  </a:cubicBezTo>
                  <a:cubicBezTo>
                    <a:pt x="7783" y="83802"/>
                    <a:pt x="7783" y="83482"/>
                    <a:pt x="7555" y="83231"/>
                  </a:cubicBezTo>
                  <a:cubicBezTo>
                    <a:pt x="7555" y="83048"/>
                    <a:pt x="7532" y="82866"/>
                    <a:pt x="7532" y="82683"/>
                  </a:cubicBezTo>
                  <a:cubicBezTo>
                    <a:pt x="7350" y="82409"/>
                    <a:pt x="7441" y="82090"/>
                    <a:pt x="7350" y="81793"/>
                  </a:cubicBezTo>
                  <a:cubicBezTo>
                    <a:pt x="7373" y="81770"/>
                    <a:pt x="7418" y="81724"/>
                    <a:pt x="7464" y="81679"/>
                  </a:cubicBezTo>
                  <a:cubicBezTo>
                    <a:pt x="7601" y="81268"/>
                    <a:pt x="7350" y="80880"/>
                    <a:pt x="7418" y="80469"/>
                  </a:cubicBezTo>
                  <a:cubicBezTo>
                    <a:pt x="7418" y="80378"/>
                    <a:pt x="7418" y="80286"/>
                    <a:pt x="7418" y="80195"/>
                  </a:cubicBezTo>
                  <a:cubicBezTo>
                    <a:pt x="7395" y="79716"/>
                    <a:pt x="7213" y="79259"/>
                    <a:pt x="7213" y="78757"/>
                  </a:cubicBezTo>
                  <a:cubicBezTo>
                    <a:pt x="7122" y="78301"/>
                    <a:pt x="7122" y="77798"/>
                    <a:pt x="7030" y="77319"/>
                  </a:cubicBezTo>
                  <a:cubicBezTo>
                    <a:pt x="6870" y="76269"/>
                    <a:pt x="7099" y="75151"/>
                    <a:pt x="6460" y="74169"/>
                  </a:cubicBezTo>
                  <a:cubicBezTo>
                    <a:pt x="6802" y="73416"/>
                    <a:pt x="6642" y="72754"/>
                    <a:pt x="6117" y="72115"/>
                  </a:cubicBezTo>
                  <a:cubicBezTo>
                    <a:pt x="6140" y="72092"/>
                    <a:pt x="6140" y="72047"/>
                    <a:pt x="6140" y="72024"/>
                  </a:cubicBezTo>
                  <a:cubicBezTo>
                    <a:pt x="6094" y="71932"/>
                    <a:pt x="6003" y="71841"/>
                    <a:pt x="6140" y="71727"/>
                  </a:cubicBezTo>
                  <a:cubicBezTo>
                    <a:pt x="6163" y="71681"/>
                    <a:pt x="6163" y="71613"/>
                    <a:pt x="6163" y="71544"/>
                  </a:cubicBezTo>
                  <a:cubicBezTo>
                    <a:pt x="6117" y="71407"/>
                    <a:pt x="6186" y="71293"/>
                    <a:pt x="6231" y="71179"/>
                  </a:cubicBezTo>
                  <a:cubicBezTo>
                    <a:pt x="6254" y="71019"/>
                    <a:pt x="6231" y="70882"/>
                    <a:pt x="6209" y="70723"/>
                  </a:cubicBezTo>
                  <a:cubicBezTo>
                    <a:pt x="6117" y="70426"/>
                    <a:pt x="6117" y="70084"/>
                    <a:pt x="6049" y="69787"/>
                  </a:cubicBezTo>
                  <a:cubicBezTo>
                    <a:pt x="5957" y="69536"/>
                    <a:pt x="5935" y="69285"/>
                    <a:pt x="5820" y="69079"/>
                  </a:cubicBezTo>
                  <a:cubicBezTo>
                    <a:pt x="5798" y="69056"/>
                    <a:pt x="5775" y="69034"/>
                    <a:pt x="5752" y="69011"/>
                  </a:cubicBezTo>
                  <a:cubicBezTo>
                    <a:pt x="5775" y="68988"/>
                    <a:pt x="5798" y="68965"/>
                    <a:pt x="5820" y="68942"/>
                  </a:cubicBezTo>
                  <a:cubicBezTo>
                    <a:pt x="5980" y="68577"/>
                    <a:pt x="5935" y="68189"/>
                    <a:pt x="5889" y="67801"/>
                  </a:cubicBezTo>
                  <a:cubicBezTo>
                    <a:pt x="5752" y="67093"/>
                    <a:pt x="5957" y="66340"/>
                    <a:pt x="5501" y="65678"/>
                  </a:cubicBezTo>
                  <a:cubicBezTo>
                    <a:pt x="5469" y="65694"/>
                    <a:pt x="5425" y="65711"/>
                    <a:pt x="5386" y="65711"/>
                  </a:cubicBezTo>
                  <a:cubicBezTo>
                    <a:pt x="5370" y="65711"/>
                    <a:pt x="5355" y="65708"/>
                    <a:pt x="5341" y="65701"/>
                  </a:cubicBezTo>
                  <a:cubicBezTo>
                    <a:pt x="5364" y="65701"/>
                    <a:pt x="5364" y="65678"/>
                    <a:pt x="5364" y="65655"/>
                  </a:cubicBezTo>
                  <a:cubicBezTo>
                    <a:pt x="5684" y="65290"/>
                    <a:pt x="5592" y="64857"/>
                    <a:pt x="5569" y="64423"/>
                  </a:cubicBezTo>
                  <a:cubicBezTo>
                    <a:pt x="5432" y="63989"/>
                    <a:pt x="5501" y="63464"/>
                    <a:pt x="5159" y="63076"/>
                  </a:cubicBezTo>
                  <a:cubicBezTo>
                    <a:pt x="5318" y="62597"/>
                    <a:pt x="5318" y="62118"/>
                    <a:pt x="5090" y="61684"/>
                  </a:cubicBezTo>
                  <a:cubicBezTo>
                    <a:pt x="5090" y="61615"/>
                    <a:pt x="5113" y="61547"/>
                    <a:pt x="5136" y="61501"/>
                  </a:cubicBezTo>
                  <a:cubicBezTo>
                    <a:pt x="5227" y="60794"/>
                    <a:pt x="5067" y="60109"/>
                    <a:pt x="4976" y="59447"/>
                  </a:cubicBezTo>
                  <a:cubicBezTo>
                    <a:pt x="4930" y="59196"/>
                    <a:pt x="4885" y="58899"/>
                    <a:pt x="4634" y="58762"/>
                  </a:cubicBezTo>
                  <a:cubicBezTo>
                    <a:pt x="4930" y="58397"/>
                    <a:pt x="4885" y="58032"/>
                    <a:pt x="4748" y="57644"/>
                  </a:cubicBezTo>
                  <a:cubicBezTo>
                    <a:pt x="4679" y="57575"/>
                    <a:pt x="4634" y="57530"/>
                    <a:pt x="4611" y="57507"/>
                  </a:cubicBezTo>
                  <a:cubicBezTo>
                    <a:pt x="6642" y="57484"/>
                    <a:pt x="8674" y="57461"/>
                    <a:pt x="10682" y="57461"/>
                  </a:cubicBezTo>
                  <a:cubicBezTo>
                    <a:pt x="10789" y="57461"/>
                    <a:pt x="10893" y="57466"/>
                    <a:pt x="10994" y="57466"/>
                  </a:cubicBezTo>
                  <a:cubicBezTo>
                    <a:pt x="11197" y="57466"/>
                    <a:pt x="11390" y="57446"/>
                    <a:pt x="11572" y="57324"/>
                  </a:cubicBezTo>
                  <a:cubicBezTo>
                    <a:pt x="11687" y="57347"/>
                    <a:pt x="11801" y="57347"/>
                    <a:pt x="11915" y="57347"/>
                  </a:cubicBezTo>
                  <a:cubicBezTo>
                    <a:pt x="11915" y="57324"/>
                    <a:pt x="11915" y="57279"/>
                    <a:pt x="11915" y="57233"/>
                  </a:cubicBezTo>
                  <a:cubicBezTo>
                    <a:pt x="11938" y="57256"/>
                    <a:pt x="11938" y="57256"/>
                    <a:pt x="11960" y="57256"/>
                  </a:cubicBezTo>
                  <a:cubicBezTo>
                    <a:pt x="11938" y="57279"/>
                    <a:pt x="11938" y="57324"/>
                    <a:pt x="11915" y="57347"/>
                  </a:cubicBezTo>
                  <a:cubicBezTo>
                    <a:pt x="12118" y="57474"/>
                    <a:pt x="12328" y="57502"/>
                    <a:pt x="12541" y="57502"/>
                  </a:cubicBezTo>
                  <a:cubicBezTo>
                    <a:pt x="12711" y="57502"/>
                    <a:pt x="12884" y="57484"/>
                    <a:pt x="13056" y="57484"/>
                  </a:cubicBezTo>
                  <a:cubicBezTo>
                    <a:pt x="14631" y="57484"/>
                    <a:pt x="16183" y="57484"/>
                    <a:pt x="17758" y="57461"/>
                  </a:cubicBezTo>
                  <a:cubicBezTo>
                    <a:pt x="18056" y="57461"/>
                    <a:pt x="18354" y="57498"/>
                    <a:pt x="18648" y="57498"/>
                  </a:cubicBezTo>
                  <a:cubicBezTo>
                    <a:pt x="18918" y="57498"/>
                    <a:pt x="19185" y="57467"/>
                    <a:pt x="19447" y="57347"/>
                  </a:cubicBezTo>
                  <a:lnTo>
                    <a:pt x="19584" y="57347"/>
                  </a:lnTo>
                  <a:cubicBezTo>
                    <a:pt x="19607" y="57324"/>
                    <a:pt x="19653" y="57301"/>
                    <a:pt x="19675" y="57256"/>
                  </a:cubicBezTo>
                  <a:cubicBezTo>
                    <a:pt x="19949" y="57279"/>
                    <a:pt x="20246" y="57301"/>
                    <a:pt x="20520" y="57324"/>
                  </a:cubicBezTo>
                  <a:lnTo>
                    <a:pt x="20497" y="57301"/>
                  </a:lnTo>
                  <a:cubicBezTo>
                    <a:pt x="20543" y="57256"/>
                    <a:pt x="20634" y="57233"/>
                    <a:pt x="20657" y="57164"/>
                  </a:cubicBezTo>
                  <a:cubicBezTo>
                    <a:pt x="20725" y="57233"/>
                    <a:pt x="20794" y="57301"/>
                    <a:pt x="20862" y="57347"/>
                  </a:cubicBezTo>
                  <a:cubicBezTo>
                    <a:pt x="20891" y="57356"/>
                    <a:pt x="20919" y="57362"/>
                    <a:pt x="20947" y="57362"/>
                  </a:cubicBezTo>
                  <a:cubicBezTo>
                    <a:pt x="20988" y="57362"/>
                    <a:pt x="21028" y="57351"/>
                    <a:pt x="21068" y="57324"/>
                  </a:cubicBezTo>
                  <a:cubicBezTo>
                    <a:pt x="21182" y="57308"/>
                    <a:pt x="21296" y="57302"/>
                    <a:pt x="21411" y="57302"/>
                  </a:cubicBezTo>
                  <a:cubicBezTo>
                    <a:pt x="21843" y="57302"/>
                    <a:pt x="22275" y="57392"/>
                    <a:pt x="22698" y="57392"/>
                  </a:cubicBezTo>
                  <a:cubicBezTo>
                    <a:pt x="22809" y="57392"/>
                    <a:pt x="22920" y="57386"/>
                    <a:pt x="23031" y="57370"/>
                  </a:cubicBezTo>
                  <a:cubicBezTo>
                    <a:pt x="23122" y="57370"/>
                    <a:pt x="23213" y="57370"/>
                    <a:pt x="23305" y="57324"/>
                  </a:cubicBezTo>
                  <a:cubicBezTo>
                    <a:pt x="23356" y="57336"/>
                    <a:pt x="23408" y="57340"/>
                    <a:pt x="23462" y="57340"/>
                  </a:cubicBezTo>
                  <a:cubicBezTo>
                    <a:pt x="23634" y="57340"/>
                    <a:pt x="23817" y="57295"/>
                    <a:pt x="23989" y="57295"/>
                  </a:cubicBezTo>
                  <a:cubicBezTo>
                    <a:pt x="24195" y="57295"/>
                    <a:pt x="24383" y="57360"/>
                    <a:pt x="24514" y="57644"/>
                  </a:cubicBezTo>
                  <a:cubicBezTo>
                    <a:pt x="24608" y="57722"/>
                    <a:pt x="24686" y="57755"/>
                    <a:pt x="24753" y="57755"/>
                  </a:cubicBezTo>
                  <a:cubicBezTo>
                    <a:pt x="24882" y="57755"/>
                    <a:pt x="24972" y="57634"/>
                    <a:pt x="25062" y="57484"/>
                  </a:cubicBezTo>
                  <a:cubicBezTo>
                    <a:pt x="25162" y="57322"/>
                    <a:pt x="25303" y="57289"/>
                    <a:pt x="25451" y="57289"/>
                  </a:cubicBezTo>
                  <a:cubicBezTo>
                    <a:pt x="25551" y="57289"/>
                    <a:pt x="25654" y="57304"/>
                    <a:pt x="25750" y="57304"/>
                  </a:cubicBezTo>
                  <a:cubicBezTo>
                    <a:pt x="25772" y="57304"/>
                    <a:pt x="25794" y="57303"/>
                    <a:pt x="25815" y="57301"/>
                  </a:cubicBezTo>
                  <a:cubicBezTo>
                    <a:pt x="25998" y="57301"/>
                    <a:pt x="26181" y="57336"/>
                    <a:pt x="26363" y="57336"/>
                  </a:cubicBezTo>
                  <a:cubicBezTo>
                    <a:pt x="26477" y="57336"/>
                    <a:pt x="26592" y="57322"/>
                    <a:pt x="26706" y="57279"/>
                  </a:cubicBezTo>
                  <a:cubicBezTo>
                    <a:pt x="27051" y="57328"/>
                    <a:pt x="27396" y="57352"/>
                    <a:pt x="27740" y="57352"/>
                  </a:cubicBezTo>
                  <a:cubicBezTo>
                    <a:pt x="28191" y="57352"/>
                    <a:pt x="28639" y="57311"/>
                    <a:pt x="29079" y="57233"/>
                  </a:cubicBezTo>
                  <a:cubicBezTo>
                    <a:pt x="29148" y="57256"/>
                    <a:pt x="29216" y="57256"/>
                    <a:pt x="29262" y="57279"/>
                  </a:cubicBezTo>
                  <a:cubicBezTo>
                    <a:pt x="29388" y="57233"/>
                    <a:pt x="29513" y="57204"/>
                    <a:pt x="29636" y="57204"/>
                  </a:cubicBezTo>
                  <a:cubicBezTo>
                    <a:pt x="29759" y="57204"/>
                    <a:pt x="29878" y="57233"/>
                    <a:pt x="29992" y="57301"/>
                  </a:cubicBezTo>
                  <a:lnTo>
                    <a:pt x="30358" y="57301"/>
                  </a:lnTo>
                  <a:cubicBezTo>
                    <a:pt x="30457" y="57299"/>
                    <a:pt x="30558" y="57298"/>
                    <a:pt x="30658" y="57298"/>
                  </a:cubicBezTo>
                  <a:cubicBezTo>
                    <a:pt x="31111" y="57298"/>
                    <a:pt x="31568" y="57320"/>
                    <a:pt x="32024" y="57320"/>
                  </a:cubicBezTo>
                  <a:cubicBezTo>
                    <a:pt x="32322" y="57320"/>
                    <a:pt x="32619" y="57310"/>
                    <a:pt x="32914" y="57279"/>
                  </a:cubicBezTo>
                  <a:cubicBezTo>
                    <a:pt x="33040" y="57233"/>
                    <a:pt x="33159" y="57210"/>
                    <a:pt x="33279" y="57210"/>
                  </a:cubicBezTo>
                  <a:cubicBezTo>
                    <a:pt x="33399" y="57210"/>
                    <a:pt x="33519" y="57233"/>
                    <a:pt x="33645" y="57279"/>
                  </a:cubicBezTo>
                  <a:lnTo>
                    <a:pt x="33827" y="57279"/>
                  </a:lnTo>
                  <a:cubicBezTo>
                    <a:pt x="33900" y="57242"/>
                    <a:pt x="33967" y="57218"/>
                    <a:pt x="34031" y="57218"/>
                  </a:cubicBezTo>
                  <a:cubicBezTo>
                    <a:pt x="34086" y="57218"/>
                    <a:pt x="34139" y="57236"/>
                    <a:pt x="34192" y="57279"/>
                  </a:cubicBezTo>
                  <a:cubicBezTo>
                    <a:pt x="34261" y="57279"/>
                    <a:pt x="34306" y="57279"/>
                    <a:pt x="34375" y="57256"/>
                  </a:cubicBezTo>
                  <a:cubicBezTo>
                    <a:pt x="34425" y="57279"/>
                    <a:pt x="34475" y="57287"/>
                    <a:pt x="34525" y="57287"/>
                  </a:cubicBezTo>
                  <a:cubicBezTo>
                    <a:pt x="34654" y="57287"/>
                    <a:pt x="34782" y="57232"/>
                    <a:pt x="34905" y="57232"/>
                  </a:cubicBezTo>
                  <a:cubicBezTo>
                    <a:pt x="34973" y="57232"/>
                    <a:pt x="35040" y="57249"/>
                    <a:pt x="35105" y="57301"/>
                  </a:cubicBezTo>
                  <a:cubicBezTo>
                    <a:pt x="35288" y="57301"/>
                    <a:pt x="35471" y="57279"/>
                    <a:pt x="35653" y="57279"/>
                  </a:cubicBezTo>
                  <a:cubicBezTo>
                    <a:pt x="36361" y="57305"/>
                    <a:pt x="37072" y="57315"/>
                    <a:pt x="37785" y="57315"/>
                  </a:cubicBezTo>
                  <a:cubicBezTo>
                    <a:pt x="38889" y="57315"/>
                    <a:pt x="39999" y="57292"/>
                    <a:pt x="41108" y="57279"/>
                  </a:cubicBezTo>
                  <a:cubicBezTo>
                    <a:pt x="41139" y="57277"/>
                    <a:pt x="41170" y="57276"/>
                    <a:pt x="41201" y="57276"/>
                  </a:cubicBezTo>
                  <a:cubicBezTo>
                    <a:pt x="41398" y="57276"/>
                    <a:pt x="41599" y="57304"/>
                    <a:pt x="41799" y="57304"/>
                  </a:cubicBezTo>
                  <a:cubicBezTo>
                    <a:pt x="42012" y="57304"/>
                    <a:pt x="42225" y="57273"/>
                    <a:pt x="42432" y="57142"/>
                  </a:cubicBezTo>
                  <a:cubicBezTo>
                    <a:pt x="42446" y="57148"/>
                    <a:pt x="42461" y="57151"/>
                    <a:pt x="42477" y="57151"/>
                  </a:cubicBezTo>
                  <a:cubicBezTo>
                    <a:pt x="42516" y="57151"/>
                    <a:pt x="42560" y="57135"/>
                    <a:pt x="42592" y="57119"/>
                  </a:cubicBezTo>
                  <a:close/>
                  <a:moveTo>
                    <a:pt x="34740" y="108750"/>
                  </a:moveTo>
                  <a:cubicBezTo>
                    <a:pt x="34803" y="108787"/>
                    <a:pt x="34873" y="108804"/>
                    <a:pt x="34942" y="108804"/>
                  </a:cubicBezTo>
                  <a:cubicBezTo>
                    <a:pt x="34998" y="108804"/>
                    <a:pt x="35054" y="108793"/>
                    <a:pt x="35105" y="108772"/>
                  </a:cubicBezTo>
                  <a:cubicBezTo>
                    <a:pt x="35425" y="108772"/>
                    <a:pt x="35767" y="108795"/>
                    <a:pt x="36087" y="108795"/>
                  </a:cubicBezTo>
                  <a:cubicBezTo>
                    <a:pt x="36087" y="108818"/>
                    <a:pt x="36110" y="108841"/>
                    <a:pt x="36110" y="108864"/>
                  </a:cubicBezTo>
                  <a:cubicBezTo>
                    <a:pt x="36132" y="108955"/>
                    <a:pt x="36155" y="109023"/>
                    <a:pt x="36178" y="109115"/>
                  </a:cubicBezTo>
                  <a:cubicBezTo>
                    <a:pt x="36178" y="109320"/>
                    <a:pt x="36155" y="109526"/>
                    <a:pt x="36155" y="109731"/>
                  </a:cubicBezTo>
                  <a:cubicBezTo>
                    <a:pt x="36155" y="109731"/>
                    <a:pt x="36155" y="109754"/>
                    <a:pt x="36155" y="109754"/>
                  </a:cubicBezTo>
                  <a:cubicBezTo>
                    <a:pt x="36132" y="109777"/>
                    <a:pt x="36132" y="109799"/>
                    <a:pt x="36132" y="109845"/>
                  </a:cubicBezTo>
                  <a:cubicBezTo>
                    <a:pt x="36087" y="109845"/>
                    <a:pt x="36064" y="109845"/>
                    <a:pt x="36041" y="109868"/>
                  </a:cubicBezTo>
                  <a:cubicBezTo>
                    <a:pt x="36041" y="109868"/>
                    <a:pt x="36041" y="109845"/>
                    <a:pt x="36041" y="109845"/>
                  </a:cubicBezTo>
                  <a:cubicBezTo>
                    <a:pt x="35973" y="109799"/>
                    <a:pt x="35904" y="109754"/>
                    <a:pt x="35836" y="109708"/>
                  </a:cubicBezTo>
                  <a:cubicBezTo>
                    <a:pt x="35286" y="109688"/>
                    <a:pt x="34740" y="109658"/>
                    <a:pt x="34197" y="109658"/>
                  </a:cubicBezTo>
                  <a:cubicBezTo>
                    <a:pt x="33523" y="109658"/>
                    <a:pt x="32853" y="109704"/>
                    <a:pt x="32184" y="109868"/>
                  </a:cubicBezTo>
                  <a:cubicBezTo>
                    <a:pt x="32184" y="109959"/>
                    <a:pt x="32138" y="110028"/>
                    <a:pt x="32115" y="110028"/>
                  </a:cubicBezTo>
                  <a:lnTo>
                    <a:pt x="32092" y="110028"/>
                  </a:lnTo>
                  <a:cubicBezTo>
                    <a:pt x="32088" y="110032"/>
                    <a:pt x="32084" y="110034"/>
                    <a:pt x="32079" y="110034"/>
                  </a:cubicBezTo>
                  <a:cubicBezTo>
                    <a:pt x="32053" y="110034"/>
                    <a:pt x="32012" y="109989"/>
                    <a:pt x="31955" y="109914"/>
                  </a:cubicBezTo>
                  <a:cubicBezTo>
                    <a:pt x="31780" y="109826"/>
                    <a:pt x="31606" y="109732"/>
                    <a:pt x="31438" y="109732"/>
                  </a:cubicBezTo>
                  <a:cubicBezTo>
                    <a:pt x="31300" y="109732"/>
                    <a:pt x="31166" y="109796"/>
                    <a:pt x="31042" y="109982"/>
                  </a:cubicBezTo>
                  <a:cubicBezTo>
                    <a:pt x="31042" y="110005"/>
                    <a:pt x="31065" y="110028"/>
                    <a:pt x="31065" y="110051"/>
                  </a:cubicBezTo>
                  <a:lnTo>
                    <a:pt x="31042" y="110051"/>
                  </a:lnTo>
                  <a:cubicBezTo>
                    <a:pt x="30808" y="109890"/>
                    <a:pt x="30573" y="109809"/>
                    <a:pt x="30338" y="109809"/>
                  </a:cubicBezTo>
                  <a:cubicBezTo>
                    <a:pt x="30139" y="109809"/>
                    <a:pt x="29940" y="109867"/>
                    <a:pt x="29741" y="109982"/>
                  </a:cubicBezTo>
                  <a:cubicBezTo>
                    <a:pt x="29673" y="109959"/>
                    <a:pt x="29604" y="109936"/>
                    <a:pt x="29559" y="109891"/>
                  </a:cubicBezTo>
                  <a:cubicBezTo>
                    <a:pt x="28981" y="109804"/>
                    <a:pt x="28403" y="109774"/>
                    <a:pt x="27825" y="109774"/>
                  </a:cubicBezTo>
                  <a:cubicBezTo>
                    <a:pt x="27193" y="109774"/>
                    <a:pt x="26561" y="109809"/>
                    <a:pt x="25930" y="109845"/>
                  </a:cubicBezTo>
                  <a:cubicBezTo>
                    <a:pt x="25838" y="109868"/>
                    <a:pt x="25747" y="109914"/>
                    <a:pt x="25656" y="109959"/>
                  </a:cubicBezTo>
                  <a:cubicBezTo>
                    <a:pt x="25633" y="110005"/>
                    <a:pt x="25610" y="110051"/>
                    <a:pt x="25587" y="110096"/>
                  </a:cubicBezTo>
                  <a:cubicBezTo>
                    <a:pt x="25374" y="110096"/>
                    <a:pt x="25161" y="110076"/>
                    <a:pt x="24948" y="110076"/>
                  </a:cubicBezTo>
                  <a:cubicBezTo>
                    <a:pt x="24842" y="110076"/>
                    <a:pt x="24735" y="110081"/>
                    <a:pt x="24629" y="110096"/>
                  </a:cubicBezTo>
                  <a:cubicBezTo>
                    <a:pt x="24510" y="110106"/>
                    <a:pt x="24391" y="110110"/>
                    <a:pt x="24272" y="110110"/>
                  </a:cubicBezTo>
                  <a:cubicBezTo>
                    <a:pt x="23913" y="110110"/>
                    <a:pt x="23551" y="110076"/>
                    <a:pt x="23189" y="110076"/>
                  </a:cubicBezTo>
                  <a:cubicBezTo>
                    <a:pt x="22838" y="110076"/>
                    <a:pt x="22487" y="110108"/>
                    <a:pt x="22141" y="110233"/>
                  </a:cubicBezTo>
                  <a:cubicBezTo>
                    <a:pt x="22118" y="110210"/>
                    <a:pt x="22095" y="110210"/>
                    <a:pt x="22072" y="110210"/>
                  </a:cubicBezTo>
                  <a:cubicBezTo>
                    <a:pt x="22004" y="110165"/>
                    <a:pt x="21912" y="110119"/>
                    <a:pt x="21844" y="110073"/>
                  </a:cubicBezTo>
                  <a:cubicBezTo>
                    <a:pt x="21524" y="110007"/>
                    <a:pt x="21204" y="109968"/>
                    <a:pt x="20884" y="109968"/>
                  </a:cubicBezTo>
                  <a:cubicBezTo>
                    <a:pt x="20542" y="109968"/>
                    <a:pt x="20200" y="110013"/>
                    <a:pt x="19858" y="110119"/>
                  </a:cubicBezTo>
                  <a:cubicBezTo>
                    <a:pt x="19790" y="110165"/>
                    <a:pt x="19744" y="110210"/>
                    <a:pt x="19721" y="110279"/>
                  </a:cubicBezTo>
                  <a:lnTo>
                    <a:pt x="18123" y="110279"/>
                  </a:lnTo>
                  <a:cubicBezTo>
                    <a:pt x="18041" y="110248"/>
                    <a:pt x="17958" y="110236"/>
                    <a:pt x="17876" y="110236"/>
                  </a:cubicBezTo>
                  <a:cubicBezTo>
                    <a:pt x="17776" y="110236"/>
                    <a:pt x="17676" y="110254"/>
                    <a:pt x="17576" y="110279"/>
                  </a:cubicBezTo>
                  <a:cubicBezTo>
                    <a:pt x="17553" y="110233"/>
                    <a:pt x="17530" y="110188"/>
                    <a:pt x="17461" y="110119"/>
                  </a:cubicBezTo>
                  <a:cubicBezTo>
                    <a:pt x="17120" y="110034"/>
                    <a:pt x="16779" y="110013"/>
                    <a:pt x="16435" y="110013"/>
                  </a:cubicBezTo>
                  <a:cubicBezTo>
                    <a:pt x="16116" y="110013"/>
                    <a:pt x="15795" y="110031"/>
                    <a:pt x="15470" y="110031"/>
                  </a:cubicBezTo>
                  <a:cubicBezTo>
                    <a:pt x="15396" y="110031"/>
                    <a:pt x="15322" y="110030"/>
                    <a:pt x="15247" y="110028"/>
                  </a:cubicBezTo>
                  <a:cubicBezTo>
                    <a:pt x="15215" y="110025"/>
                    <a:pt x="15182" y="110023"/>
                    <a:pt x="15149" y="110023"/>
                  </a:cubicBezTo>
                  <a:cubicBezTo>
                    <a:pt x="14946" y="110023"/>
                    <a:pt x="14732" y="110092"/>
                    <a:pt x="14654" y="110347"/>
                  </a:cubicBezTo>
                  <a:cubicBezTo>
                    <a:pt x="14631" y="110302"/>
                    <a:pt x="14585" y="110279"/>
                    <a:pt x="14540" y="110233"/>
                  </a:cubicBezTo>
                  <a:cubicBezTo>
                    <a:pt x="14061" y="110220"/>
                    <a:pt x="13575" y="110152"/>
                    <a:pt x="13090" y="110152"/>
                  </a:cubicBezTo>
                  <a:cubicBezTo>
                    <a:pt x="12742" y="110152"/>
                    <a:pt x="12395" y="110187"/>
                    <a:pt x="12052" y="110302"/>
                  </a:cubicBezTo>
                  <a:cubicBezTo>
                    <a:pt x="12032" y="110341"/>
                    <a:pt x="11996" y="110363"/>
                    <a:pt x="11957" y="110397"/>
                  </a:cubicBezTo>
                  <a:lnTo>
                    <a:pt x="11957" y="110397"/>
                  </a:lnTo>
                  <a:cubicBezTo>
                    <a:pt x="11913" y="110130"/>
                    <a:pt x="11869" y="109862"/>
                    <a:pt x="11869" y="109594"/>
                  </a:cubicBezTo>
                  <a:cubicBezTo>
                    <a:pt x="11869" y="109480"/>
                    <a:pt x="11869" y="109366"/>
                    <a:pt x="11869" y="109275"/>
                  </a:cubicBezTo>
                  <a:cubicBezTo>
                    <a:pt x="11892" y="109229"/>
                    <a:pt x="11915" y="109160"/>
                    <a:pt x="11938" y="109092"/>
                  </a:cubicBezTo>
                  <a:cubicBezTo>
                    <a:pt x="12017" y="109013"/>
                    <a:pt x="12131" y="108951"/>
                    <a:pt x="12339" y="108951"/>
                  </a:cubicBezTo>
                  <a:cubicBezTo>
                    <a:pt x="12370" y="108951"/>
                    <a:pt x="12404" y="108952"/>
                    <a:pt x="12440" y="108955"/>
                  </a:cubicBezTo>
                  <a:cubicBezTo>
                    <a:pt x="13233" y="108984"/>
                    <a:pt x="14027" y="108996"/>
                    <a:pt x="14820" y="108996"/>
                  </a:cubicBezTo>
                  <a:cubicBezTo>
                    <a:pt x="15921" y="108996"/>
                    <a:pt x="17022" y="108972"/>
                    <a:pt x="18123" y="108932"/>
                  </a:cubicBezTo>
                  <a:lnTo>
                    <a:pt x="18671" y="108932"/>
                  </a:lnTo>
                  <a:cubicBezTo>
                    <a:pt x="18740" y="108932"/>
                    <a:pt x="18785" y="108932"/>
                    <a:pt x="18854" y="108955"/>
                  </a:cubicBezTo>
                  <a:cubicBezTo>
                    <a:pt x="19219" y="108955"/>
                    <a:pt x="19584" y="108932"/>
                    <a:pt x="19949" y="108932"/>
                  </a:cubicBezTo>
                  <a:cubicBezTo>
                    <a:pt x="19992" y="108934"/>
                    <a:pt x="20034" y="108934"/>
                    <a:pt x="20077" y="108934"/>
                  </a:cubicBezTo>
                  <a:cubicBezTo>
                    <a:pt x="20440" y="108934"/>
                    <a:pt x="20803" y="108883"/>
                    <a:pt x="21160" y="108883"/>
                  </a:cubicBezTo>
                  <a:cubicBezTo>
                    <a:pt x="21367" y="108883"/>
                    <a:pt x="21573" y="108900"/>
                    <a:pt x="21775" y="108955"/>
                  </a:cubicBezTo>
                  <a:cubicBezTo>
                    <a:pt x="22506" y="108932"/>
                    <a:pt x="23213" y="108909"/>
                    <a:pt x="23944" y="108909"/>
                  </a:cubicBezTo>
                  <a:cubicBezTo>
                    <a:pt x="24012" y="108932"/>
                    <a:pt x="24081" y="108944"/>
                    <a:pt x="24149" y="108944"/>
                  </a:cubicBezTo>
                  <a:cubicBezTo>
                    <a:pt x="24218" y="108944"/>
                    <a:pt x="24286" y="108932"/>
                    <a:pt x="24355" y="108909"/>
                  </a:cubicBezTo>
                  <a:cubicBezTo>
                    <a:pt x="24394" y="108907"/>
                    <a:pt x="24433" y="108907"/>
                    <a:pt x="24473" y="108907"/>
                  </a:cubicBezTo>
                  <a:cubicBezTo>
                    <a:pt x="24701" y="108907"/>
                    <a:pt x="24933" y="108933"/>
                    <a:pt x="25165" y="108933"/>
                  </a:cubicBezTo>
                  <a:cubicBezTo>
                    <a:pt x="25384" y="108933"/>
                    <a:pt x="25602" y="108910"/>
                    <a:pt x="25815" y="108818"/>
                  </a:cubicBezTo>
                  <a:lnTo>
                    <a:pt x="25952" y="108818"/>
                  </a:lnTo>
                  <a:cubicBezTo>
                    <a:pt x="26311" y="108899"/>
                    <a:pt x="26672" y="108927"/>
                    <a:pt x="27036" y="108927"/>
                  </a:cubicBezTo>
                  <a:cubicBezTo>
                    <a:pt x="27600" y="108927"/>
                    <a:pt x="28168" y="108860"/>
                    <a:pt x="28737" y="108818"/>
                  </a:cubicBezTo>
                  <a:cubicBezTo>
                    <a:pt x="29148" y="108795"/>
                    <a:pt x="29559" y="108795"/>
                    <a:pt x="29992" y="108795"/>
                  </a:cubicBezTo>
                  <a:cubicBezTo>
                    <a:pt x="30161" y="108845"/>
                    <a:pt x="30328" y="108863"/>
                    <a:pt x="30494" y="108863"/>
                  </a:cubicBezTo>
                  <a:cubicBezTo>
                    <a:pt x="30883" y="108863"/>
                    <a:pt x="31268" y="108767"/>
                    <a:pt x="31660" y="108767"/>
                  </a:cubicBezTo>
                  <a:cubicBezTo>
                    <a:pt x="31713" y="108767"/>
                    <a:pt x="31765" y="108768"/>
                    <a:pt x="31819" y="108772"/>
                  </a:cubicBezTo>
                  <a:cubicBezTo>
                    <a:pt x="32047" y="108772"/>
                    <a:pt x="32298" y="108795"/>
                    <a:pt x="32549" y="108795"/>
                  </a:cubicBezTo>
                  <a:cubicBezTo>
                    <a:pt x="33028" y="108795"/>
                    <a:pt x="33530" y="108772"/>
                    <a:pt x="34010" y="108772"/>
                  </a:cubicBezTo>
                  <a:cubicBezTo>
                    <a:pt x="34078" y="108772"/>
                    <a:pt x="34124" y="108772"/>
                    <a:pt x="34192" y="108750"/>
                  </a:cubicBezTo>
                  <a:close/>
                  <a:moveTo>
                    <a:pt x="42372" y="1"/>
                  </a:moveTo>
                  <a:cubicBezTo>
                    <a:pt x="42301" y="1"/>
                    <a:pt x="42222" y="25"/>
                    <a:pt x="42136" y="78"/>
                  </a:cubicBezTo>
                  <a:cubicBezTo>
                    <a:pt x="41656" y="375"/>
                    <a:pt x="41086" y="558"/>
                    <a:pt x="40743" y="1037"/>
                  </a:cubicBezTo>
                  <a:cubicBezTo>
                    <a:pt x="39853" y="1357"/>
                    <a:pt x="39077" y="1882"/>
                    <a:pt x="38369" y="2521"/>
                  </a:cubicBezTo>
                  <a:cubicBezTo>
                    <a:pt x="38232" y="2544"/>
                    <a:pt x="38095" y="2589"/>
                    <a:pt x="38004" y="2703"/>
                  </a:cubicBezTo>
                  <a:cubicBezTo>
                    <a:pt x="37388" y="2977"/>
                    <a:pt x="36863" y="3365"/>
                    <a:pt x="36361" y="3799"/>
                  </a:cubicBezTo>
                  <a:cubicBezTo>
                    <a:pt x="36269" y="3822"/>
                    <a:pt x="36201" y="3867"/>
                    <a:pt x="36132" y="3890"/>
                  </a:cubicBezTo>
                  <a:cubicBezTo>
                    <a:pt x="36132" y="3890"/>
                    <a:pt x="36087" y="3936"/>
                    <a:pt x="36087" y="3936"/>
                  </a:cubicBezTo>
                  <a:lnTo>
                    <a:pt x="35950" y="4073"/>
                  </a:lnTo>
                  <a:lnTo>
                    <a:pt x="35904" y="4073"/>
                  </a:lnTo>
                  <a:cubicBezTo>
                    <a:pt x="35904" y="4073"/>
                    <a:pt x="35904" y="4119"/>
                    <a:pt x="35904" y="4119"/>
                  </a:cubicBezTo>
                  <a:cubicBezTo>
                    <a:pt x="35014" y="4507"/>
                    <a:pt x="34215" y="5054"/>
                    <a:pt x="33462" y="5648"/>
                  </a:cubicBezTo>
                  <a:cubicBezTo>
                    <a:pt x="33348" y="5648"/>
                    <a:pt x="33279" y="5716"/>
                    <a:pt x="33257" y="5808"/>
                  </a:cubicBezTo>
                  <a:cubicBezTo>
                    <a:pt x="33051" y="5830"/>
                    <a:pt x="32868" y="5922"/>
                    <a:pt x="32732" y="6059"/>
                  </a:cubicBezTo>
                  <a:cubicBezTo>
                    <a:pt x="31636" y="6789"/>
                    <a:pt x="30540" y="7497"/>
                    <a:pt x="29445" y="8204"/>
                  </a:cubicBezTo>
                  <a:cubicBezTo>
                    <a:pt x="28965" y="8501"/>
                    <a:pt x="28509" y="8821"/>
                    <a:pt x="28007" y="9094"/>
                  </a:cubicBezTo>
                  <a:cubicBezTo>
                    <a:pt x="27824" y="9209"/>
                    <a:pt x="27664" y="9323"/>
                    <a:pt x="27664" y="9574"/>
                  </a:cubicBezTo>
                  <a:cubicBezTo>
                    <a:pt x="27664" y="10144"/>
                    <a:pt x="27368" y="10669"/>
                    <a:pt x="27413" y="11263"/>
                  </a:cubicBezTo>
                  <a:cubicBezTo>
                    <a:pt x="27231" y="11697"/>
                    <a:pt x="27299" y="12153"/>
                    <a:pt x="27276" y="12587"/>
                  </a:cubicBezTo>
                  <a:cubicBezTo>
                    <a:pt x="27231" y="12632"/>
                    <a:pt x="27231" y="12678"/>
                    <a:pt x="27253" y="12746"/>
                  </a:cubicBezTo>
                  <a:cubicBezTo>
                    <a:pt x="26980" y="13637"/>
                    <a:pt x="26843" y="14573"/>
                    <a:pt x="26888" y="15508"/>
                  </a:cubicBezTo>
                  <a:cubicBezTo>
                    <a:pt x="26843" y="15531"/>
                    <a:pt x="26843" y="15577"/>
                    <a:pt x="26865" y="15645"/>
                  </a:cubicBezTo>
                  <a:cubicBezTo>
                    <a:pt x="26569" y="16809"/>
                    <a:pt x="26432" y="18019"/>
                    <a:pt x="26318" y="19229"/>
                  </a:cubicBezTo>
                  <a:cubicBezTo>
                    <a:pt x="26135" y="19343"/>
                    <a:pt x="26158" y="19480"/>
                    <a:pt x="26203" y="19663"/>
                  </a:cubicBezTo>
                  <a:cubicBezTo>
                    <a:pt x="26135" y="20096"/>
                    <a:pt x="26089" y="20530"/>
                    <a:pt x="26135" y="20964"/>
                  </a:cubicBezTo>
                  <a:cubicBezTo>
                    <a:pt x="25930" y="21169"/>
                    <a:pt x="25975" y="21443"/>
                    <a:pt x="25975" y="21671"/>
                  </a:cubicBezTo>
                  <a:cubicBezTo>
                    <a:pt x="25176" y="21694"/>
                    <a:pt x="24400" y="21694"/>
                    <a:pt x="23601" y="21717"/>
                  </a:cubicBezTo>
                  <a:cubicBezTo>
                    <a:pt x="22597" y="21785"/>
                    <a:pt x="21570" y="21694"/>
                    <a:pt x="20566" y="21854"/>
                  </a:cubicBezTo>
                  <a:cubicBezTo>
                    <a:pt x="20185" y="21915"/>
                    <a:pt x="19795" y="21986"/>
                    <a:pt x="19394" y="21986"/>
                  </a:cubicBezTo>
                  <a:cubicBezTo>
                    <a:pt x="19194" y="21986"/>
                    <a:pt x="18991" y="21968"/>
                    <a:pt x="18785" y="21922"/>
                  </a:cubicBezTo>
                  <a:cubicBezTo>
                    <a:pt x="18725" y="21909"/>
                    <a:pt x="18660" y="21901"/>
                    <a:pt x="18592" y="21901"/>
                  </a:cubicBezTo>
                  <a:cubicBezTo>
                    <a:pt x="18426" y="21901"/>
                    <a:pt x="18246" y="21946"/>
                    <a:pt x="18100" y="22059"/>
                  </a:cubicBezTo>
                  <a:cubicBezTo>
                    <a:pt x="17986" y="22059"/>
                    <a:pt x="17872" y="22082"/>
                    <a:pt x="17758" y="22082"/>
                  </a:cubicBezTo>
                  <a:lnTo>
                    <a:pt x="17576" y="22105"/>
                  </a:lnTo>
                  <a:cubicBezTo>
                    <a:pt x="17549" y="22107"/>
                    <a:pt x="17522" y="22108"/>
                    <a:pt x="17495" y="22108"/>
                  </a:cubicBezTo>
                  <a:cubicBezTo>
                    <a:pt x="17370" y="22108"/>
                    <a:pt x="17245" y="22090"/>
                    <a:pt x="17124" y="22090"/>
                  </a:cubicBezTo>
                  <a:cubicBezTo>
                    <a:pt x="16962" y="22090"/>
                    <a:pt x="16806" y="22121"/>
                    <a:pt x="16663" y="22265"/>
                  </a:cubicBezTo>
                  <a:cubicBezTo>
                    <a:pt x="16503" y="22265"/>
                    <a:pt x="16343" y="22265"/>
                    <a:pt x="16252" y="22424"/>
                  </a:cubicBezTo>
                  <a:cubicBezTo>
                    <a:pt x="16235" y="22419"/>
                    <a:pt x="16219" y="22416"/>
                    <a:pt x="16205" y="22416"/>
                  </a:cubicBezTo>
                  <a:cubicBezTo>
                    <a:pt x="16162" y="22416"/>
                    <a:pt x="16132" y="22442"/>
                    <a:pt x="16115" y="22493"/>
                  </a:cubicBezTo>
                  <a:cubicBezTo>
                    <a:pt x="15635" y="22607"/>
                    <a:pt x="15225" y="22881"/>
                    <a:pt x="14836" y="23178"/>
                  </a:cubicBezTo>
                  <a:cubicBezTo>
                    <a:pt x="14471" y="23360"/>
                    <a:pt x="14060" y="23452"/>
                    <a:pt x="13764" y="23771"/>
                  </a:cubicBezTo>
                  <a:cubicBezTo>
                    <a:pt x="13718" y="23771"/>
                    <a:pt x="13695" y="23794"/>
                    <a:pt x="13672" y="23817"/>
                  </a:cubicBezTo>
                  <a:cubicBezTo>
                    <a:pt x="13650" y="23840"/>
                    <a:pt x="13604" y="23885"/>
                    <a:pt x="13558" y="23908"/>
                  </a:cubicBezTo>
                  <a:cubicBezTo>
                    <a:pt x="13467" y="23908"/>
                    <a:pt x="13398" y="23954"/>
                    <a:pt x="13353" y="24045"/>
                  </a:cubicBezTo>
                  <a:cubicBezTo>
                    <a:pt x="13307" y="24068"/>
                    <a:pt x="13262" y="24113"/>
                    <a:pt x="13193" y="24136"/>
                  </a:cubicBezTo>
                  <a:cubicBezTo>
                    <a:pt x="13147" y="24182"/>
                    <a:pt x="13079" y="24228"/>
                    <a:pt x="13033" y="24273"/>
                  </a:cubicBezTo>
                  <a:cubicBezTo>
                    <a:pt x="12326" y="24638"/>
                    <a:pt x="11732" y="25141"/>
                    <a:pt x="11184" y="25711"/>
                  </a:cubicBezTo>
                  <a:cubicBezTo>
                    <a:pt x="11047" y="25825"/>
                    <a:pt x="10888" y="25939"/>
                    <a:pt x="10751" y="26054"/>
                  </a:cubicBezTo>
                  <a:cubicBezTo>
                    <a:pt x="10271" y="26373"/>
                    <a:pt x="9975" y="26852"/>
                    <a:pt x="9564" y="27218"/>
                  </a:cubicBezTo>
                  <a:cubicBezTo>
                    <a:pt x="9358" y="27332"/>
                    <a:pt x="9267" y="27537"/>
                    <a:pt x="9153" y="27720"/>
                  </a:cubicBezTo>
                  <a:cubicBezTo>
                    <a:pt x="8377" y="28313"/>
                    <a:pt x="7920" y="29158"/>
                    <a:pt x="7327" y="29911"/>
                  </a:cubicBezTo>
                  <a:cubicBezTo>
                    <a:pt x="7076" y="30276"/>
                    <a:pt x="6825" y="30641"/>
                    <a:pt x="6574" y="31007"/>
                  </a:cubicBezTo>
                  <a:cubicBezTo>
                    <a:pt x="6482" y="31189"/>
                    <a:pt x="6368" y="31372"/>
                    <a:pt x="6254" y="31577"/>
                  </a:cubicBezTo>
                  <a:cubicBezTo>
                    <a:pt x="6072" y="31874"/>
                    <a:pt x="5729" y="32079"/>
                    <a:pt x="5729" y="32490"/>
                  </a:cubicBezTo>
                  <a:cubicBezTo>
                    <a:pt x="5615" y="32513"/>
                    <a:pt x="5569" y="32582"/>
                    <a:pt x="5569" y="32673"/>
                  </a:cubicBezTo>
                  <a:cubicBezTo>
                    <a:pt x="5524" y="32719"/>
                    <a:pt x="5501" y="32764"/>
                    <a:pt x="5524" y="32810"/>
                  </a:cubicBezTo>
                  <a:lnTo>
                    <a:pt x="4976" y="33769"/>
                  </a:lnTo>
                  <a:cubicBezTo>
                    <a:pt x="4451" y="34727"/>
                    <a:pt x="4063" y="35777"/>
                    <a:pt x="3675" y="36827"/>
                  </a:cubicBezTo>
                  <a:cubicBezTo>
                    <a:pt x="3584" y="36941"/>
                    <a:pt x="3538" y="37078"/>
                    <a:pt x="3561" y="37238"/>
                  </a:cubicBezTo>
                  <a:cubicBezTo>
                    <a:pt x="3538" y="37284"/>
                    <a:pt x="3538" y="37352"/>
                    <a:pt x="3515" y="37398"/>
                  </a:cubicBezTo>
                  <a:cubicBezTo>
                    <a:pt x="3287" y="37603"/>
                    <a:pt x="3264" y="37877"/>
                    <a:pt x="3196" y="38151"/>
                  </a:cubicBezTo>
                  <a:cubicBezTo>
                    <a:pt x="3104" y="38311"/>
                    <a:pt x="3104" y="38471"/>
                    <a:pt x="3127" y="38630"/>
                  </a:cubicBezTo>
                  <a:cubicBezTo>
                    <a:pt x="2876" y="39292"/>
                    <a:pt x="2716" y="40000"/>
                    <a:pt x="2625" y="40707"/>
                  </a:cubicBezTo>
                  <a:cubicBezTo>
                    <a:pt x="2260" y="41187"/>
                    <a:pt x="2442" y="41803"/>
                    <a:pt x="2260" y="42328"/>
                  </a:cubicBezTo>
                  <a:cubicBezTo>
                    <a:pt x="2260" y="42579"/>
                    <a:pt x="2077" y="42830"/>
                    <a:pt x="2260" y="43058"/>
                  </a:cubicBezTo>
                  <a:cubicBezTo>
                    <a:pt x="2260" y="43127"/>
                    <a:pt x="2237" y="43173"/>
                    <a:pt x="2237" y="43241"/>
                  </a:cubicBezTo>
                  <a:cubicBezTo>
                    <a:pt x="1917" y="43561"/>
                    <a:pt x="2077" y="43971"/>
                    <a:pt x="2054" y="44337"/>
                  </a:cubicBezTo>
                  <a:cubicBezTo>
                    <a:pt x="2031" y="44382"/>
                    <a:pt x="2031" y="44451"/>
                    <a:pt x="2031" y="44496"/>
                  </a:cubicBezTo>
                  <a:cubicBezTo>
                    <a:pt x="1872" y="44679"/>
                    <a:pt x="1917" y="44884"/>
                    <a:pt x="1917" y="45090"/>
                  </a:cubicBezTo>
                  <a:cubicBezTo>
                    <a:pt x="1895" y="45136"/>
                    <a:pt x="1895" y="45204"/>
                    <a:pt x="1917" y="45250"/>
                  </a:cubicBezTo>
                  <a:cubicBezTo>
                    <a:pt x="1895" y="45661"/>
                    <a:pt x="1826" y="46071"/>
                    <a:pt x="1872" y="46482"/>
                  </a:cubicBezTo>
                  <a:cubicBezTo>
                    <a:pt x="1917" y="47053"/>
                    <a:pt x="1689" y="47669"/>
                    <a:pt x="2031" y="48217"/>
                  </a:cubicBezTo>
                  <a:cubicBezTo>
                    <a:pt x="1895" y="48696"/>
                    <a:pt x="2100" y="49176"/>
                    <a:pt x="2054" y="49655"/>
                  </a:cubicBezTo>
                  <a:cubicBezTo>
                    <a:pt x="2054" y="50020"/>
                    <a:pt x="2146" y="50385"/>
                    <a:pt x="2237" y="50728"/>
                  </a:cubicBezTo>
                  <a:cubicBezTo>
                    <a:pt x="2305" y="51412"/>
                    <a:pt x="2191" y="52029"/>
                    <a:pt x="1826" y="52622"/>
                  </a:cubicBezTo>
                  <a:cubicBezTo>
                    <a:pt x="1643" y="52919"/>
                    <a:pt x="1598" y="53284"/>
                    <a:pt x="1484" y="53627"/>
                  </a:cubicBezTo>
                  <a:cubicBezTo>
                    <a:pt x="1392" y="53649"/>
                    <a:pt x="1324" y="53718"/>
                    <a:pt x="1347" y="53832"/>
                  </a:cubicBezTo>
                  <a:lnTo>
                    <a:pt x="1347" y="54015"/>
                  </a:lnTo>
                  <a:cubicBezTo>
                    <a:pt x="1096" y="54425"/>
                    <a:pt x="890" y="54836"/>
                    <a:pt x="799" y="55293"/>
                  </a:cubicBezTo>
                  <a:cubicBezTo>
                    <a:pt x="639" y="55704"/>
                    <a:pt x="479" y="56114"/>
                    <a:pt x="342" y="56548"/>
                  </a:cubicBezTo>
                  <a:cubicBezTo>
                    <a:pt x="274" y="56799"/>
                    <a:pt x="0" y="57096"/>
                    <a:pt x="388" y="57324"/>
                  </a:cubicBezTo>
                  <a:cubicBezTo>
                    <a:pt x="457" y="57370"/>
                    <a:pt x="548" y="57416"/>
                    <a:pt x="616" y="57461"/>
                  </a:cubicBezTo>
                  <a:lnTo>
                    <a:pt x="959" y="57461"/>
                  </a:lnTo>
                  <a:cubicBezTo>
                    <a:pt x="1026" y="57463"/>
                    <a:pt x="1094" y="57463"/>
                    <a:pt x="1162" y="57463"/>
                  </a:cubicBezTo>
                  <a:cubicBezTo>
                    <a:pt x="1738" y="57463"/>
                    <a:pt x="2308" y="57412"/>
                    <a:pt x="2880" y="57412"/>
                  </a:cubicBezTo>
                  <a:cubicBezTo>
                    <a:pt x="3212" y="57412"/>
                    <a:pt x="3545" y="57429"/>
                    <a:pt x="3880" y="57484"/>
                  </a:cubicBezTo>
                  <a:cubicBezTo>
                    <a:pt x="3880" y="57484"/>
                    <a:pt x="3903" y="57461"/>
                    <a:pt x="3903" y="57438"/>
                  </a:cubicBezTo>
                  <a:cubicBezTo>
                    <a:pt x="3903" y="57461"/>
                    <a:pt x="3926" y="57461"/>
                    <a:pt x="3949" y="57484"/>
                  </a:cubicBezTo>
                  <a:lnTo>
                    <a:pt x="3880" y="57484"/>
                  </a:lnTo>
                  <a:cubicBezTo>
                    <a:pt x="3903" y="58214"/>
                    <a:pt x="4040" y="58922"/>
                    <a:pt x="4040" y="59652"/>
                  </a:cubicBezTo>
                  <a:cubicBezTo>
                    <a:pt x="4040" y="60086"/>
                    <a:pt x="3972" y="60588"/>
                    <a:pt x="4246" y="60976"/>
                  </a:cubicBezTo>
                  <a:cubicBezTo>
                    <a:pt x="4177" y="61433"/>
                    <a:pt x="4223" y="61844"/>
                    <a:pt x="4451" y="62232"/>
                  </a:cubicBezTo>
                  <a:cubicBezTo>
                    <a:pt x="4428" y="62620"/>
                    <a:pt x="4474" y="63008"/>
                    <a:pt x="4588" y="63373"/>
                  </a:cubicBezTo>
                  <a:cubicBezTo>
                    <a:pt x="4542" y="64103"/>
                    <a:pt x="4611" y="64811"/>
                    <a:pt x="4793" y="65518"/>
                  </a:cubicBezTo>
                  <a:cubicBezTo>
                    <a:pt x="4793" y="66751"/>
                    <a:pt x="5044" y="67961"/>
                    <a:pt x="5181" y="69171"/>
                  </a:cubicBezTo>
                  <a:cubicBezTo>
                    <a:pt x="5181" y="69673"/>
                    <a:pt x="5113" y="70175"/>
                    <a:pt x="5364" y="70631"/>
                  </a:cubicBezTo>
                  <a:cubicBezTo>
                    <a:pt x="5410" y="71065"/>
                    <a:pt x="5296" y="71499"/>
                    <a:pt x="5501" y="71910"/>
                  </a:cubicBezTo>
                  <a:cubicBezTo>
                    <a:pt x="5501" y="71978"/>
                    <a:pt x="5524" y="72024"/>
                    <a:pt x="5524" y="72092"/>
                  </a:cubicBezTo>
                  <a:cubicBezTo>
                    <a:pt x="5547" y="73096"/>
                    <a:pt x="5706" y="74101"/>
                    <a:pt x="5866" y="75082"/>
                  </a:cubicBezTo>
                  <a:lnTo>
                    <a:pt x="5866" y="75105"/>
                  </a:lnTo>
                  <a:cubicBezTo>
                    <a:pt x="5820" y="76155"/>
                    <a:pt x="6072" y="77182"/>
                    <a:pt x="6186" y="78232"/>
                  </a:cubicBezTo>
                  <a:cubicBezTo>
                    <a:pt x="6231" y="78757"/>
                    <a:pt x="6140" y="79305"/>
                    <a:pt x="6414" y="79830"/>
                  </a:cubicBezTo>
                  <a:cubicBezTo>
                    <a:pt x="6437" y="80560"/>
                    <a:pt x="6345" y="81291"/>
                    <a:pt x="6619" y="81998"/>
                  </a:cubicBezTo>
                  <a:cubicBezTo>
                    <a:pt x="6802" y="83003"/>
                    <a:pt x="6688" y="84053"/>
                    <a:pt x="6985" y="85057"/>
                  </a:cubicBezTo>
                  <a:cubicBezTo>
                    <a:pt x="6985" y="85491"/>
                    <a:pt x="6939" y="85947"/>
                    <a:pt x="7167" y="86358"/>
                  </a:cubicBezTo>
                  <a:cubicBezTo>
                    <a:pt x="7167" y="86837"/>
                    <a:pt x="7144" y="87339"/>
                    <a:pt x="7327" y="87796"/>
                  </a:cubicBezTo>
                  <a:cubicBezTo>
                    <a:pt x="7373" y="88298"/>
                    <a:pt x="7258" y="88823"/>
                    <a:pt x="7510" y="89302"/>
                  </a:cubicBezTo>
                  <a:cubicBezTo>
                    <a:pt x="7532" y="89417"/>
                    <a:pt x="7532" y="89508"/>
                    <a:pt x="7532" y="89622"/>
                  </a:cubicBezTo>
                  <a:cubicBezTo>
                    <a:pt x="7532" y="90056"/>
                    <a:pt x="7373" y="90512"/>
                    <a:pt x="7715" y="90900"/>
                  </a:cubicBezTo>
                  <a:cubicBezTo>
                    <a:pt x="7738" y="91014"/>
                    <a:pt x="7738" y="91128"/>
                    <a:pt x="7761" y="91243"/>
                  </a:cubicBezTo>
                  <a:cubicBezTo>
                    <a:pt x="7761" y="91311"/>
                    <a:pt x="7738" y="91380"/>
                    <a:pt x="7738" y="91448"/>
                  </a:cubicBezTo>
                  <a:cubicBezTo>
                    <a:pt x="7715" y="91516"/>
                    <a:pt x="7715" y="91562"/>
                    <a:pt x="7761" y="91631"/>
                  </a:cubicBezTo>
                  <a:cubicBezTo>
                    <a:pt x="7761" y="91699"/>
                    <a:pt x="7783" y="91768"/>
                    <a:pt x="7783" y="91836"/>
                  </a:cubicBezTo>
                  <a:cubicBezTo>
                    <a:pt x="7761" y="91950"/>
                    <a:pt x="7738" y="92087"/>
                    <a:pt x="7875" y="92201"/>
                  </a:cubicBezTo>
                  <a:cubicBezTo>
                    <a:pt x="7920" y="92863"/>
                    <a:pt x="7783" y="93571"/>
                    <a:pt x="8080" y="94210"/>
                  </a:cubicBezTo>
                  <a:cubicBezTo>
                    <a:pt x="8080" y="94758"/>
                    <a:pt x="8035" y="95328"/>
                    <a:pt x="8263" y="95853"/>
                  </a:cubicBezTo>
                  <a:cubicBezTo>
                    <a:pt x="8217" y="96082"/>
                    <a:pt x="8194" y="96333"/>
                    <a:pt x="8308" y="96561"/>
                  </a:cubicBezTo>
                  <a:cubicBezTo>
                    <a:pt x="8400" y="97291"/>
                    <a:pt x="8377" y="98044"/>
                    <a:pt x="8605" y="98752"/>
                  </a:cubicBezTo>
                  <a:cubicBezTo>
                    <a:pt x="8582" y="98821"/>
                    <a:pt x="8605" y="98866"/>
                    <a:pt x="8651" y="98935"/>
                  </a:cubicBezTo>
                  <a:cubicBezTo>
                    <a:pt x="8628" y="98957"/>
                    <a:pt x="8628" y="98980"/>
                    <a:pt x="8628" y="98980"/>
                  </a:cubicBezTo>
                  <a:cubicBezTo>
                    <a:pt x="8651" y="99026"/>
                    <a:pt x="8651" y="99072"/>
                    <a:pt x="8674" y="99117"/>
                  </a:cubicBezTo>
                  <a:cubicBezTo>
                    <a:pt x="8605" y="99597"/>
                    <a:pt x="8628" y="100099"/>
                    <a:pt x="8811" y="100555"/>
                  </a:cubicBezTo>
                  <a:cubicBezTo>
                    <a:pt x="8742" y="100761"/>
                    <a:pt x="8719" y="100943"/>
                    <a:pt x="8856" y="101126"/>
                  </a:cubicBezTo>
                  <a:cubicBezTo>
                    <a:pt x="9130" y="102016"/>
                    <a:pt x="8925" y="102975"/>
                    <a:pt x="9199" y="103865"/>
                  </a:cubicBezTo>
                  <a:lnTo>
                    <a:pt x="9221" y="104230"/>
                  </a:lnTo>
                  <a:cubicBezTo>
                    <a:pt x="9221" y="104481"/>
                    <a:pt x="9153" y="104755"/>
                    <a:pt x="9336" y="104983"/>
                  </a:cubicBezTo>
                  <a:cubicBezTo>
                    <a:pt x="9358" y="105531"/>
                    <a:pt x="9381" y="106079"/>
                    <a:pt x="9541" y="106604"/>
                  </a:cubicBezTo>
                  <a:cubicBezTo>
                    <a:pt x="9587" y="107083"/>
                    <a:pt x="9427" y="107608"/>
                    <a:pt x="9724" y="108065"/>
                  </a:cubicBezTo>
                  <a:cubicBezTo>
                    <a:pt x="9701" y="108795"/>
                    <a:pt x="9701" y="108795"/>
                    <a:pt x="10317" y="108795"/>
                  </a:cubicBezTo>
                  <a:cubicBezTo>
                    <a:pt x="11002" y="108795"/>
                    <a:pt x="11093" y="108864"/>
                    <a:pt x="11116" y="109526"/>
                  </a:cubicBezTo>
                  <a:cubicBezTo>
                    <a:pt x="11116" y="109663"/>
                    <a:pt x="11070" y="109822"/>
                    <a:pt x="11070" y="109959"/>
                  </a:cubicBezTo>
                  <a:cubicBezTo>
                    <a:pt x="11047" y="110188"/>
                    <a:pt x="11139" y="110370"/>
                    <a:pt x="11367" y="110461"/>
                  </a:cubicBezTo>
                  <a:cubicBezTo>
                    <a:pt x="11390" y="110621"/>
                    <a:pt x="11481" y="110713"/>
                    <a:pt x="11595" y="110781"/>
                  </a:cubicBezTo>
                  <a:cubicBezTo>
                    <a:pt x="11821" y="110966"/>
                    <a:pt x="12061" y="111017"/>
                    <a:pt x="12304" y="111017"/>
                  </a:cubicBezTo>
                  <a:cubicBezTo>
                    <a:pt x="12602" y="111017"/>
                    <a:pt x="12904" y="110941"/>
                    <a:pt x="13193" y="110941"/>
                  </a:cubicBezTo>
                  <a:lnTo>
                    <a:pt x="13376" y="110941"/>
                  </a:lnTo>
                  <a:lnTo>
                    <a:pt x="13558" y="110964"/>
                  </a:lnTo>
                  <a:lnTo>
                    <a:pt x="15019" y="110964"/>
                  </a:lnTo>
                  <a:cubicBezTo>
                    <a:pt x="15167" y="110986"/>
                    <a:pt x="15322" y="111004"/>
                    <a:pt x="15476" y="111004"/>
                  </a:cubicBezTo>
                  <a:cubicBezTo>
                    <a:pt x="15630" y="111004"/>
                    <a:pt x="15784" y="110986"/>
                    <a:pt x="15932" y="110941"/>
                  </a:cubicBezTo>
                  <a:lnTo>
                    <a:pt x="17210" y="110941"/>
                  </a:lnTo>
                  <a:cubicBezTo>
                    <a:pt x="17918" y="110941"/>
                    <a:pt x="18603" y="110941"/>
                    <a:pt x="19310" y="110918"/>
                  </a:cubicBezTo>
                  <a:cubicBezTo>
                    <a:pt x="19746" y="110918"/>
                    <a:pt x="20182" y="110898"/>
                    <a:pt x="20621" y="110898"/>
                  </a:cubicBezTo>
                  <a:cubicBezTo>
                    <a:pt x="20987" y="110898"/>
                    <a:pt x="21356" y="110912"/>
                    <a:pt x="21730" y="110964"/>
                  </a:cubicBezTo>
                  <a:cubicBezTo>
                    <a:pt x="22045" y="110964"/>
                    <a:pt x="22393" y="110914"/>
                    <a:pt x="22724" y="110914"/>
                  </a:cubicBezTo>
                  <a:cubicBezTo>
                    <a:pt x="22945" y="110914"/>
                    <a:pt x="23159" y="110936"/>
                    <a:pt x="23350" y="111009"/>
                  </a:cubicBezTo>
                  <a:cubicBezTo>
                    <a:pt x="23520" y="111084"/>
                    <a:pt x="23682" y="111110"/>
                    <a:pt x="23839" y="111110"/>
                  </a:cubicBezTo>
                  <a:cubicBezTo>
                    <a:pt x="24212" y="111110"/>
                    <a:pt x="24563" y="110964"/>
                    <a:pt x="24948" y="110964"/>
                  </a:cubicBezTo>
                  <a:cubicBezTo>
                    <a:pt x="25325" y="110975"/>
                    <a:pt x="25701" y="110981"/>
                    <a:pt x="26078" y="110981"/>
                  </a:cubicBezTo>
                  <a:cubicBezTo>
                    <a:pt x="26455" y="110981"/>
                    <a:pt x="26831" y="110975"/>
                    <a:pt x="27208" y="110964"/>
                  </a:cubicBezTo>
                  <a:cubicBezTo>
                    <a:pt x="27330" y="110964"/>
                    <a:pt x="27451" y="110982"/>
                    <a:pt x="27569" y="110982"/>
                  </a:cubicBezTo>
                  <a:cubicBezTo>
                    <a:pt x="27716" y="110982"/>
                    <a:pt x="27857" y="110953"/>
                    <a:pt x="27984" y="110827"/>
                  </a:cubicBezTo>
                  <a:cubicBezTo>
                    <a:pt x="28263" y="110687"/>
                    <a:pt x="28542" y="110628"/>
                    <a:pt x="28831" y="110628"/>
                  </a:cubicBezTo>
                  <a:cubicBezTo>
                    <a:pt x="28920" y="110628"/>
                    <a:pt x="29011" y="110633"/>
                    <a:pt x="29102" y="110644"/>
                  </a:cubicBezTo>
                  <a:cubicBezTo>
                    <a:pt x="29281" y="110658"/>
                    <a:pt x="29460" y="110705"/>
                    <a:pt x="29640" y="110705"/>
                  </a:cubicBezTo>
                  <a:cubicBezTo>
                    <a:pt x="29757" y="110705"/>
                    <a:pt x="29875" y="110685"/>
                    <a:pt x="29992" y="110621"/>
                  </a:cubicBezTo>
                  <a:cubicBezTo>
                    <a:pt x="30175" y="110598"/>
                    <a:pt x="30358" y="110576"/>
                    <a:pt x="30540" y="110576"/>
                  </a:cubicBezTo>
                  <a:cubicBezTo>
                    <a:pt x="30609" y="110576"/>
                    <a:pt x="30654" y="110598"/>
                    <a:pt x="30723" y="110598"/>
                  </a:cubicBezTo>
                  <a:cubicBezTo>
                    <a:pt x="30889" y="110637"/>
                    <a:pt x="31062" y="110668"/>
                    <a:pt x="31235" y="110668"/>
                  </a:cubicBezTo>
                  <a:cubicBezTo>
                    <a:pt x="31370" y="110668"/>
                    <a:pt x="31505" y="110649"/>
                    <a:pt x="31636" y="110598"/>
                  </a:cubicBezTo>
                  <a:cubicBezTo>
                    <a:pt x="31704" y="110621"/>
                    <a:pt x="31750" y="110621"/>
                    <a:pt x="31819" y="110621"/>
                  </a:cubicBezTo>
                  <a:cubicBezTo>
                    <a:pt x="31871" y="110653"/>
                    <a:pt x="31929" y="110670"/>
                    <a:pt x="31988" y="110670"/>
                  </a:cubicBezTo>
                  <a:cubicBezTo>
                    <a:pt x="32055" y="110670"/>
                    <a:pt x="32123" y="110647"/>
                    <a:pt x="32184" y="110598"/>
                  </a:cubicBezTo>
                  <a:cubicBezTo>
                    <a:pt x="32573" y="110559"/>
                    <a:pt x="32959" y="110546"/>
                    <a:pt x="33346" y="110546"/>
                  </a:cubicBezTo>
                  <a:cubicBezTo>
                    <a:pt x="34071" y="110546"/>
                    <a:pt x="34794" y="110592"/>
                    <a:pt x="35521" y="110592"/>
                  </a:cubicBezTo>
                  <a:cubicBezTo>
                    <a:pt x="35747" y="110592"/>
                    <a:pt x="35974" y="110587"/>
                    <a:pt x="36201" y="110576"/>
                  </a:cubicBezTo>
                  <a:cubicBezTo>
                    <a:pt x="36292" y="110599"/>
                    <a:pt x="36374" y="110611"/>
                    <a:pt x="36447" y="110611"/>
                  </a:cubicBezTo>
                  <a:cubicBezTo>
                    <a:pt x="36792" y="110611"/>
                    <a:pt x="36935" y="110355"/>
                    <a:pt x="36954" y="109959"/>
                  </a:cubicBezTo>
                  <a:cubicBezTo>
                    <a:pt x="36954" y="109640"/>
                    <a:pt x="36931" y="109297"/>
                    <a:pt x="36931" y="108978"/>
                  </a:cubicBezTo>
                  <a:cubicBezTo>
                    <a:pt x="37000" y="108909"/>
                    <a:pt x="37046" y="108841"/>
                    <a:pt x="37114" y="108772"/>
                  </a:cubicBezTo>
                  <a:cubicBezTo>
                    <a:pt x="37411" y="108795"/>
                    <a:pt x="37707" y="108818"/>
                    <a:pt x="38027" y="108818"/>
                  </a:cubicBezTo>
                  <a:cubicBezTo>
                    <a:pt x="38187" y="108818"/>
                    <a:pt x="38347" y="108727"/>
                    <a:pt x="38347" y="108567"/>
                  </a:cubicBezTo>
                  <a:cubicBezTo>
                    <a:pt x="38301" y="107973"/>
                    <a:pt x="38643" y="107380"/>
                    <a:pt x="38392" y="106787"/>
                  </a:cubicBezTo>
                  <a:cubicBezTo>
                    <a:pt x="38506" y="106672"/>
                    <a:pt x="38598" y="106558"/>
                    <a:pt x="38483" y="106376"/>
                  </a:cubicBezTo>
                  <a:cubicBezTo>
                    <a:pt x="38575" y="106147"/>
                    <a:pt x="38575" y="105919"/>
                    <a:pt x="38529" y="105668"/>
                  </a:cubicBezTo>
                  <a:cubicBezTo>
                    <a:pt x="38575" y="105645"/>
                    <a:pt x="38598" y="105600"/>
                    <a:pt x="38598" y="105531"/>
                  </a:cubicBezTo>
                  <a:cubicBezTo>
                    <a:pt x="38917" y="104504"/>
                    <a:pt x="38940" y="103454"/>
                    <a:pt x="38940" y="102381"/>
                  </a:cubicBezTo>
                  <a:cubicBezTo>
                    <a:pt x="39054" y="101970"/>
                    <a:pt x="39145" y="101537"/>
                    <a:pt x="39237" y="101103"/>
                  </a:cubicBezTo>
                  <a:cubicBezTo>
                    <a:pt x="39282" y="100555"/>
                    <a:pt x="39465" y="100030"/>
                    <a:pt x="39305" y="99482"/>
                  </a:cubicBezTo>
                  <a:cubicBezTo>
                    <a:pt x="39579" y="98524"/>
                    <a:pt x="39556" y="97542"/>
                    <a:pt x="39670" y="96561"/>
                  </a:cubicBezTo>
                  <a:cubicBezTo>
                    <a:pt x="39716" y="96515"/>
                    <a:pt x="39785" y="96470"/>
                    <a:pt x="39785" y="96424"/>
                  </a:cubicBezTo>
                  <a:cubicBezTo>
                    <a:pt x="39944" y="94895"/>
                    <a:pt x="40081" y="93365"/>
                    <a:pt x="40241" y="91836"/>
                  </a:cubicBezTo>
                  <a:cubicBezTo>
                    <a:pt x="40264" y="91813"/>
                    <a:pt x="40264" y="91790"/>
                    <a:pt x="40264" y="91768"/>
                  </a:cubicBezTo>
                  <a:cubicBezTo>
                    <a:pt x="40446" y="91425"/>
                    <a:pt x="40287" y="91060"/>
                    <a:pt x="40424" y="90718"/>
                  </a:cubicBezTo>
                  <a:cubicBezTo>
                    <a:pt x="40652" y="90193"/>
                    <a:pt x="40538" y="89622"/>
                    <a:pt x="40561" y="89074"/>
                  </a:cubicBezTo>
                  <a:cubicBezTo>
                    <a:pt x="40629" y="88960"/>
                    <a:pt x="40629" y="88823"/>
                    <a:pt x="40606" y="88709"/>
                  </a:cubicBezTo>
                  <a:cubicBezTo>
                    <a:pt x="40743" y="88184"/>
                    <a:pt x="40835" y="87636"/>
                    <a:pt x="40789" y="87066"/>
                  </a:cubicBezTo>
                  <a:cubicBezTo>
                    <a:pt x="40971" y="86792"/>
                    <a:pt x="40903" y="86472"/>
                    <a:pt x="40926" y="86153"/>
                  </a:cubicBezTo>
                  <a:cubicBezTo>
                    <a:pt x="40926" y="86084"/>
                    <a:pt x="40926" y="86038"/>
                    <a:pt x="40949" y="85970"/>
                  </a:cubicBezTo>
                  <a:cubicBezTo>
                    <a:pt x="41017" y="85536"/>
                    <a:pt x="41154" y="85125"/>
                    <a:pt x="41108" y="84692"/>
                  </a:cubicBezTo>
                  <a:cubicBezTo>
                    <a:pt x="41200" y="84509"/>
                    <a:pt x="41223" y="84327"/>
                    <a:pt x="41131" y="84144"/>
                  </a:cubicBezTo>
                  <a:cubicBezTo>
                    <a:pt x="41359" y="82569"/>
                    <a:pt x="41656" y="81017"/>
                    <a:pt x="41702" y="79442"/>
                  </a:cubicBezTo>
                  <a:cubicBezTo>
                    <a:pt x="41839" y="78711"/>
                    <a:pt x="42021" y="78004"/>
                    <a:pt x="41884" y="77251"/>
                  </a:cubicBezTo>
                  <a:cubicBezTo>
                    <a:pt x="41862" y="77228"/>
                    <a:pt x="41839" y="77205"/>
                    <a:pt x="41816" y="77182"/>
                  </a:cubicBezTo>
                  <a:cubicBezTo>
                    <a:pt x="41816" y="77182"/>
                    <a:pt x="41816" y="77159"/>
                    <a:pt x="41839" y="77159"/>
                  </a:cubicBezTo>
                  <a:cubicBezTo>
                    <a:pt x="41862" y="77182"/>
                    <a:pt x="41862" y="77205"/>
                    <a:pt x="41884" y="77251"/>
                  </a:cubicBezTo>
                  <a:cubicBezTo>
                    <a:pt x="42181" y="76840"/>
                    <a:pt x="42044" y="76383"/>
                    <a:pt x="42067" y="75927"/>
                  </a:cubicBezTo>
                  <a:cubicBezTo>
                    <a:pt x="42295" y="75333"/>
                    <a:pt x="42204" y="74717"/>
                    <a:pt x="42250" y="74101"/>
                  </a:cubicBezTo>
                  <a:cubicBezTo>
                    <a:pt x="42569" y="72731"/>
                    <a:pt x="42638" y="71316"/>
                    <a:pt x="42775" y="69924"/>
                  </a:cubicBezTo>
                  <a:cubicBezTo>
                    <a:pt x="43003" y="69513"/>
                    <a:pt x="42912" y="69056"/>
                    <a:pt x="42934" y="68623"/>
                  </a:cubicBezTo>
                  <a:cubicBezTo>
                    <a:pt x="42957" y="68600"/>
                    <a:pt x="42957" y="68577"/>
                    <a:pt x="42957" y="68554"/>
                  </a:cubicBezTo>
                  <a:cubicBezTo>
                    <a:pt x="42957" y="68531"/>
                    <a:pt x="42934" y="68486"/>
                    <a:pt x="42912" y="68440"/>
                  </a:cubicBezTo>
                  <a:cubicBezTo>
                    <a:pt x="42934" y="68143"/>
                    <a:pt x="42957" y="67847"/>
                    <a:pt x="42980" y="67527"/>
                  </a:cubicBezTo>
                  <a:cubicBezTo>
                    <a:pt x="42980" y="67550"/>
                    <a:pt x="42980" y="67550"/>
                    <a:pt x="42980" y="67550"/>
                  </a:cubicBezTo>
                  <a:cubicBezTo>
                    <a:pt x="43300" y="67276"/>
                    <a:pt x="43026" y="66865"/>
                    <a:pt x="43208" y="66568"/>
                  </a:cubicBezTo>
                  <a:cubicBezTo>
                    <a:pt x="43414" y="66295"/>
                    <a:pt x="43322" y="65998"/>
                    <a:pt x="43277" y="65701"/>
                  </a:cubicBezTo>
                  <a:cubicBezTo>
                    <a:pt x="43300" y="65473"/>
                    <a:pt x="43300" y="65222"/>
                    <a:pt x="43322" y="64971"/>
                  </a:cubicBezTo>
                  <a:cubicBezTo>
                    <a:pt x="43528" y="63761"/>
                    <a:pt x="43505" y="62528"/>
                    <a:pt x="43802" y="61319"/>
                  </a:cubicBezTo>
                  <a:cubicBezTo>
                    <a:pt x="43962" y="60702"/>
                    <a:pt x="44076" y="60040"/>
                    <a:pt x="43893" y="59378"/>
                  </a:cubicBezTo>
                  <a:cubicBezTo>
                    <a:pt x="44144" y="58762"/>
                    <a:pt x="44099" y="58146"/>
                    <a:pt x="44053" y="57507"/>
                  </a:cubicBezTo>
                  <a:cubicBezTo>
                    <a:pt x="44099" y="57438"/>
                    <a:pt x="44167" y="57370"/>
                    <a:pt x="44235" y="57324"/>
                  </a:cubicBezTo>
                  <a:cubicBezTo>
                    <a:pt x="44519" y="57390"/>
                    <a:pt x="44802" y="57419"/>
                    <a:pt x="45085" y="57419"/>
                  </a:cubicBezTo>
                  <a:cubicBezTo>
                    <a:pt x="45396" y="57419"/>
                    <a:pt x="45706" y="57384"/>
                    <a:pt x="46016" y="57324"/>
                  </a:cubicBezTo>
                  <a:cubicBezTo>
                    <a:pt x="46074" y="57337"/>
                    <a:pt x="46132" y="57341"/>
                    <a:pt x="46191" y="57341"/>
                  </a:cubicBezTo>
                  <a:cubicBezTo>
                    <a:pt x="46312" y="57341"/>
                    <a:pt x="46434" y="57323"/>
                    <a:pt x="46555" y="57323"/>
                  </a:cubicBezTo>
                  <a:cubicBezTo>
                    <a:pt x="46700" y="57323"/>
                    <a:pt x="46842" y="57349"/>
                    <a:pt x="46975" y="57461"/>
                  </a:cubicBezTo>
                  <a:cubicBezTo>
                    <a:pt x="47089" y="57461"/>
                    <a:pt x="47226" y="57461"/>
                    <a:pt x="47340" y="57484"/>
                  </a:cubicBezTo>
                  <a:cubicBezTo>
                    <a:pt x="47431" y="57370"/>
                    <a:pt x="47591" y="57416"/>
                    <a:pt x="47682" y="57301"/>
                  </a:cubicBezTo>
                  <a:lnTo>
                    <a:pt x="47682" y="57279"/>
                  </a:lnTo>
                  <a:cubicBezTo>
                    <a:pt x="47865" y="57187"/>
                    <a:pt x="47910" y="57050"/>
                    <a:pt x="47728" y="56913"/>
                  </a:cubicBezTo>
                  <a:cubicBezTo>
                    <a:pt x="47728" y="56708"/>
                    <a:pt x="47751" y="56503"/>
                    <a:pt x="47545" y="56366"/>
                  </a:cubicBezTo>
                  <a:cubicBezTo>
                    <a:pt x="47545" y="56229"/>
                    <a:pt x="47499" y="56092"/>
                    <a:pt x="47363" y="56000"/>
                  </a:cubicBezTo>
                  <a:cubicBezTo>
                    <a:pt x="47363" y="55726"/>
                    <a:pt x="47363" y="55453"/>
                    <a:pt x="47180" y="55224"/>
                  </a:cubicBezTo>
                  <a:cubicBezTo>
                    <a:pt x="47203" y="55179"/>
                    <a:pt x="47180" y="55133"/>
                    <a:pt x="47157" y="55110"/>
                  </a:cubicBezTo>
                  <a:cubicBezTo>
                    <a:pt x="47134" y="54973"/>
                    <a:pt x="47111" y="54836"/>
                    <a:pt x="46997" y="54745"/>
                  </a:cubicBezTo>
                  <a:cubicBezTo>
                    <a:pt x="46975" y="54585"/>
                    <a:pt x="46952" y="54425"/>
                    <a:pt x="46815" y="54334"/>
                  </a:cubicBezTo>
                  <a:cubicBezTo>
                    <a:pt x="46815" y="54288"/>
                    <a:pt x="46792" y="54243"/>
                    <a:pt x="46769" y="54197"/>
                  </a:cubicBezTo>
                  <a:cubicBezTo>
                    <a:pt x="46769" y="54037"/>
                    <a:pt x="46746" y="53878"/>
                    <a:pt x="46632" y="53741"/>
                  </a:cubicBezTo>
                  <a:cubicBezTo>
                    <a:pt x="46518" y="53467"/>
                    <a:pt x="46381" y="53170"/>
                    <a:pt x="46267" y="52896"/>
                  </a:cubicBezTo>
                  <a:cubicBezTo>
                    <a:pt x="46267" y="52736"/>
                    <a:pt x="46267" y="52599"/>
                    <a:pt x="46107" y="52508"/>
                  </a:cubicBezTo>
                  <a:cubicBezTo>
                    <a:pt x="45925" y="51915"/>
                    <a:pt x="45742" y="51321"/>
                    <a:pt x="45559" y="50728"/>
                  </a:cubicBezTo>
                  <a:cubicBezTo>
                    <a:pt x="45879" y="49541"/>
                    <a:pt x="45879" y="48308"/>
                    <a:pt x="45947" y="47076"/>
                  </a:cubicBezTo>
                  <a:cubicBezTo>
                    <a:pt x="45993" y="45866"/>
                    <a:pt x="45879" y="44656"/>
                    <a:pt x="45719" y="43446"/>
                  </a:cubicBezTo>
                  <a:cubicBezTo>
                    <a:pt x="45879" y="43310"/>
                    <a:pt x="45719" y="43195"/>
                    <a:pt x="45696" y="43058"/>
                  </a:cubicBezTo>
                  <a:cubicBezTo>
                    <a:pt x="45788" y="42876"/>
                    <a:pt x="45696" y="42693"/>
                    <a:pt x="45651" y="42511"/>
                  </a:cubicBezTo>
                  <a:cubicBezTo>
                    <a:pt x="45765" y="42305"/>
                    <a:pt x="45742" y="42100"/>
                    <a:pt x="45537" y="41963"/>
                  </a:cubicBezTo>
                  <a:cubicBezTo>
                    <a:pt x="45605" y="41141"/>
                    <a:pt x="45422" y="40365"/>
                    <a:pt x="45148" y="39589"/>
                  </a:cubicBezTo>
                  <a:cubicBezTo>
                    <a:pt x="45080" y="38881"/>
                    <a:pt x="44897" y="38219"/>
                    <a:pt x="44555" y="37603"/>
                  </a:cubicBezTo>
                  <a:cubicBezTo>
                    <a:pt x="44372" y="37306"/>
                    <a:pt x="44578" y="36896"/>
                    <a:pt x="44258" y="36645"/>
                  </a:cubicBezTo>
                  <a:cubicBezTo>
                    <a:pt x="44258" y="36576"/>
                    <a:pt x="44258" y="36530"/>
                    <a:pt x="44213" y="36508"/>
                  </a:cubicBezTo>
                  <a:cubicBezTo>
                    <a:pt x="44258" y="36348"/>
                    <a:pt x="44258" y="36188"/>
                    <a:pt x="44076" y="36097"/>
                  </a:cubicBezTo>
                  <a:cubicBezTo>
                    <a:pt x="44099" y="36051"/>
                    <a:pt x="44099" y="35983"/>
                    <a:pt x="44053" y="35937"/>
                  </a:cubicBezTo>
                  <a:cubicBezTo>
                    <a:pt x="43825" y="35138"/>
                    <a:pt x="43414" y="34430"/>
                    <a:pt x="42980" y="33746"/>
                  </a:cubicBezTo>
                  <a:cubicBezTo>
                    <a:pt x="43003" y="33517"/>
                    <a:pt x="42980" y="33335"/>
                    <a:pt x="42797" y="33198"/>
                  </a:cubicBezTo>
                  <a:cubicBezTo>
                    <a:pt x="42729" y="32924"/>
                    <a:pt x="42592" y="32673"/>
                    <a:pt x="42409" y="32490"/>
                  </a:cubicBezTo>
                  <a:cubicBezTo>
                    <a:pt x="42364" y="32102"/>
                    <a:pt x="42158" y="31806"/>
                    <a:pt x="41884" y="31532"/>
                  </a:cubicBezTo>
                  <a:cubicBezTo>
                    <a:pt x="41702" y="30984"/>
                    <a:pt x="41291" y="30573"/>
                    <a:pt x="40971" y="30094"/>
                  </a:cubicBezTo>
                  <a:cubicBezTo>
                    <a:pt x="40971" y="29980"/>
                    <a:pt x="40903" y="29911"/>
                    <a:pt x="40789" y="29888"/>
                  </a:cubicBezTo>
                  <a:cubicBezTo>
                    <a:pt x="40766" y="29774"/>
                    <a:pt x="40720" y="29706"/>
                    <a:pt x="40606" y="29660"/>
                  </a:cubicBezTo>
                  <a:cubicBezTo>
                    <a:pt x="39168" y="27355"/>
                    <a:pt x="37182" y="25574"/>
                    <a:pt x="34968" y="24068"/>
                  </a:cubicBezTo>
                  <a:cubicBezTo>
                    <a:pt x="34329" y="23474"/>
                    <a:pt x="33553" y="23109"/>
                    <a:pt x="32777" y="22790"/>
                  </a:cubicBezTo>
                  <a:cubicBezTo>
                    <a:pt x="32700" y="22655"/>
                    <a:pt x="32575" y="22601"/>
                    <a:pt x="32442" y="22601"/>
                  </a:cubicBezTo>
                  <a:cubicBezTo>
                    <a:pt x="32417" y="22601"/>
                    <a:pt x="32392" y="22603"/>
                    <a:pt x="32366" y="22607"/>
                  </a:cubicBezTo>
                  <a:cubicBezTo>
                    <a:pt x="32353" y="22580"/>
                    <a:pt x="32332" y="22569"/>
                    <a:pt x="32312" y="22569"/>
                  </a:cubicBezTo>
                  <a:cubicBezTo>
                    <a:pt x="32298" y="22569"/>
                    <a:pt x="32284" y="22575"/>
                    <a:pt x="32275" y="22584"/>
                  </a:cubicBezTo>
                  <a:cubicBezTo>
                    <a:pt x="32161" y="22470"/>
                    <a:pt x="32001" y="22402"/>
                    <a:pt x="31841" y="22402"/>
                  </a:cubicBezTo>
                  <a:cubicBezTo>
                    <a:pt x="31770" y="22294"/>
                    <a:pt x="31670" y="22257"/>
                    <a:pt x="31553" y="22257"/>
                  </a:cubicBezTo>
                  <a:cubicBezTo>
                    <a:pt x="31521" y="22257"/>
                    <a:pt x="31488" y="22260"/>
                    <a:pt x="31453" y="22265"/>
                  </a:cubicBezTo>
                  <a:cubicBezTo>
                    <a:pt x="31020" y="21784"/>
                    <a:pt x="30509" y="21686"/>
                    <a:pt x="29966" y="21686"/>
                  </a:cubicBezTo>
                  <a:cubicBezTo>
                    <a:pt x="29736" y="21686"/>
                    <a:pt x="29500" y="21703"/>
                    <a:pt x="29262" y="21717"/>
                  </a:cubicBezTo>
                  <a:cubicBezTo>
                    <a:pt x="29126" y="21638"/>
                    <a:pt x="28979" y="21618"/>
                    <a:pt x="28827" y="21618"/>
                  </a:cubicBezTo>
                  <a:cubicBezTo>
                    <a:pt x="28665" y="21618"/>
                    <a:pt x="28499" y="21641"/>
                    <a:pt x="28336" y="21641"/>
                  </a:cubicBezTo>
                  <a:cubicBezTo>
                    <a:pt x="28165" y="21641"/>
                    <a:pt x="27999" y="21615"/>
                    <a:pt x="27847" y="21511"/>
                  </a:cubicBezTo>
                  <a:cubicBezTo>
                    <a:pt x="27893" y="20964"/>
                    <a:pt x="27938" y="20416"/>
                    <a:pt x="28007" y="19891"/>
                  </a:cubicBezTo>
                  <a:cubicBezTo>
                    <a:pt x="28030" y="19845"/>
                    <a:pt x="28052" y="19822"/>
                    <a:pt x="28030" y="19777"/>
                  </a:cubicBezTo>
                  <a:cubicBezTo>
                    <a:pt x="28212" y="19275"/>
                    <a:pt x="28166" y="18772"/>
                    <a:pt x="28189" y="18247"/>
                  </a:cubicBezTo>
                  <a:cubicBezTo>
                    <a:pt x="28212" y="18202"/>
                    <a:pt x="28235" y="18156"/>
                    <a:pt x="28235" y="18088"/>
                  </a:cubicBezTo>
                  <a:cubicBezTo>
                    <a:pt x="28349" y="17722"/>
                    <a:pt x="28326" y="17334"/>
                    <a:pt x="28349" y="16969"/>
                  </a:cubicBezTo>
                  <a:cubicBezTo>
                    <a:pt x="28349" y="16832"/>
                    <a:pt x="28349" y="16718"/>
                    <a:pt x="28349" y="16604"/>
                  </a:cubicBezTo>
                  <a:lnTo>
                    <a:pt x="28509" y="15691"/>
                  </a:lnTo>
                  <a:lnTo>
                    <a:pt x="28554" y="15349"/>
                  </a:lnTo>
                  <a:cubicBezTo>
                    <a:pt x="28828" y="14824"/>
                    <a:pt x="28509" y="14230"/>
                    <a:pt x="28714" y="13682"/>
                  </a:cubicBezTo>
                  <a:cubicBezTo>
                    <a:pt x="28851" y="13500"/>
                    <a:pt x="28851" y="13317"/>
                    <a:pt x="28737" y="13135"/>
                  </a:cubicBezTo>
                  <a:cubicBezTo>
                    <a:pt x="28965" y="12701"/>
                    <a:pt x="28920" y="12267"/>
                    <a:pt x="28874" y="11811"/>
                  </a:cubicBezTo>
                  <a:cubicBezTo>
                    <a:pt x="28828" y="11811"/>
                    <a:pt x="28783" y="11811"/>
                    <a:pt x="28760" y="11833"/>
                  </a:cubicBezTo>
                  <a:cubicBezTo>
                    <a:pt x="28646" y="11582"/>
                    <a:pt x="28281" y="11514"/>
                    <a:pt x="28326" y="11149"/>
                  </a:cubicBezTo>
                  <a:lnTo>
                    <a:pt x="28326" y="11149"/>
                  </a:lnTo>
                  <a:cubicBezTo>
                    <a:pt x="28556" y="11190"/>
                    <a:pt x="28575" y="11500"/>
                    <a:pt x="28804" y="11500"/>
                  </a:cubicBezTo>
                  <a:cubicBezTo>
                    <a:pt x="28826" y="11500"/>
                    <a:pt x="28849" y="11497"/>
                    <a:pt x="28874" y="11491"/>
                  </a:cubicBezTo>
                  <a:cubicBezTo>
                    <a:pt x="28943" y="11423"/>
                    <a:pt x="29011" y="11354"/>
                    <a:pt x="29079" y="11286"/>
                  </a:cubicBezTo>
                  <a:cubicBezTo>
                    <a:pt x="29627" y="10875"/>
                    <a:pt x="30129" y="10418"/>
                    <a:pt x="30723" y="10053"/>
                  </a:cubicBezTo>
                  <a:cubicBezTo>
                    <a:pt x="31179" y="9779"/>
                    <a:pt x="31659" y="9528"/>
                    <a:pt x="32047" y="9140"/>
                  </a:cubicBezTo>
                  <a:cubicBezTo>
                    <a:pt x="32092" y="9094"/>
                    <a:pt x="32161" y="9026"/>
                    <a:pt x="32207" y="8980"/>
                  </a:cubicBezTo>
                  <a:cubicBezTo>
                    <a:pt x="32617" y="8729"/>
                    <a:pt x="33051" y="8455"/>
                    <a:pt x="33462" y="8204"/>
                  </a:cubicBezTo>
                  <a:cubicBezTo>
                    <a:pt x="33530" y="8136"/>
                    <a:pt x="33576" y="8067"/>
                    <a:pt x="33667" y="8044"/>
                  </a:cubicBezTo>
                  <a:cubicBezTo>
                    <a:pt x="33804" y="8022"/>
                    <a:pt x="33941" y="7976"/>
                    <a:pt x="33987" y="7839"/>
                  </a:cubicBezTo>
                  <a:cubicBezTo>
                    <a:pt x="35014" y="7223"/>
                    <a:pt x="36018" y="6606"/>
                    <a:pt x="36931" y="5876"/>
                  </a:cubicBezTo>
                  <a:cubicBezTo>
                    <a:pt x="37091" y="5853"/>
                    <a:pt x="37251" y="5853"/>
                    <a:pt x="37319" y="5693"/>
                  </a:cubicBezTo>
                  <a:cubicBezTo>
                    <a:pt x="37479" y="5671"/>
                    <a:pt x="37593" y="5602"/>
                    <a:pt x="37685" y="5488"/>
                  </a:cubicBezTo>
                  <a:cubicBezTo>
                    <a:pt x="37776" y="5465"/>
                    <a:pt x="37844" y="5420"/>
                    <a:pt x="37890" y="5328"/>
                  </a:cubicBezTo>
                  <a:cubicBezTo>
                    <a:pt x="37981" y="5305"/>
                    <a:pt x="38050" y="5237"/>
                    <a:pt x="38073" y="5146"/>
                  </a:cubicBezTo>
                  <a:cubicBezTo>
                    <a:pt x="38780" y="4872"/>
                    <a:pt x="39374" y="4370"/>
                    <a:pt x="40036" y="4004"/>
                  </a:cubicBezTo>
                  <a:cubicBezTo>
                    <a:pt x="40127" y="4004"/>
                    <a:pt x="40195" y="3959"/>
                    <a:pt x="40218" y="3845"/>
                  </a:cubicBezTo>
                  <a:cubicBezTo>
                    <a:pt x="40424" y="3708"/>
                    <a:pt x="40698" y="3731"/>
                    <a:pt x="40835" y="3502"/>
                  </a:cubicBezTo>
                  <a:cubicBezTo>
                    <a:pt x="41405" y="3183"/>
                    <a:pt x="41999" y="2863"/>
                    <a:pt x="42592" y="2566"/>
                  </a:cubicBezTo>
                  <a:cubicBezTo>
                    <a:pt x="42843" y="2429"/>
                    <a:pt x="43094" y="2315"/>
                    <a:pt x="43322" y="2178"/>
                  </a:cubicBezTo>
                  <a:cubicBezTo>
                    <a:pt x="43341" y="2185"/>
                    <a:pt x="43359" y="2187"/>
                    <a:pt x="43377" y="2187"/>
                  </a:cubicBezTo>
                  <a:cubicBezTo>
                    <a:pt x="43426" y="2187"/>
                    <a:pt x="43472" y="2166"/>
                    <a:pt x="43505" y="2133"/>
                  </a:cubicBezTo>
                  <a:cubicBezTo>
                    <a:pt x="43596" y="2133"/>
                    <a:pt x="43665" y="2087"/>
                    <a:pt x="43688" y="1996"/>
                  </a:cubicBezTo>
                  <a:cubicBezTo>
                    <a:pt x="43984" y="1790"/>
                    <a:pt x="43984" y="1402"/>
                    <a:pt x="43733" y="1334"/>
                  </a:cubicBezTo>
                  <a:cubicBezTo>
                    <a:pt x="43117" y="1220"/>
                    <a:pt x="43071" y="672"/>
                    <a:pt x="42752" y="352"/>
                  </a:cubicBezTo>
                  <a:cubicBezTo>
                    <a:pt x="42671" y="142"/>
                    <a:pt x="42545" y="1"/>
                    <a:pt x="423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" name="Google Shape;1331;p39"/>
            <p:cNvSpPr/>
            <p:nvPr/>
          </p:nvSpPr>
          <p:spPr>
            <a:xfrm rot="-799569">
              <a:off x="988810" y="3093092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" name="Google Shape;1332;p39"/>
            <p:cNvSpPr/>
            <p:nvPr/>
          </p:nvSpPr>
          <p:spPr>
            <a:xfrm rot="-799569">
              <a:off x="1017057" y="2367602"/>
              <a:ext cx="231706" cy="211606"/>
            </a:xfrm>
            <a:custGeom>
              <a:avLst/>
              <a:gdLst/>
              <a:ahLst/>
              <a:cxnLst/>
              <a:rect l="l" t="t" r="r" b="b"/>
              <a:pathLst>
                <a:path w="9268" h="8464" extrusionOk="0">
                  <a:moveTo>
                    <a:pt x="8648" y="1"/>
                  </a:moveTo>
                  <a:cubicBezTo>
                    <a:pt x="8571" y="1"/>
                    <a:pt x="8494" y="41"/>
                    <a:pt x="8423" y="112"/>
                  </a:cubicBezTo>
                  <a:cubicBezTo>
                    <a:pt x="8355" y="135"/>
                    <a:pt x="8309" y="158"/>
                    <a:pt x="8241" y="158"/>
                  </a:cubicBezTo>
                  <a:cubicBezTo>
                    <a:pt x="8126" y="158"/>
                    <a:pt x="8035" y="204"/>
                    <a:pt x="7967" y="295"/>
                  </a:cubicBezTo>
                  <a:cubicBezTo>
                    <a:pt x="8012" y="295"/>
                    <a:pt x="8035" y="295"/>
                    <a:pt x="8081" y="272"/>
                  </a:cubicBezTo>
                  <a:lnTo>
                    <a:pt x="8081" y="272"/>
                  </a:lnTo>
                  <a:cubicBezTo>
                    <a:pt x="8058" y="295"/>
                    <a:pt x="8012" y="295"/>
                    <a:pt x="7967" y="295"/>
                  </a:cubicBezTo>
                  <a:cubicBezTo>
                    <a:pt x="7921" y="295"/>
                    <a:pt x="7875" y="340"/>
                    <a:pt x="7875" y="386"/>
                  </a:cubicBezTo>
                  <a:cubicBezTo>
                    <a:pt x="7807" y="409"/>
                    <a:pt x="7738" y="455"/>
                    <a:pt x="7693" y="523"/>
                  </a:cubicBezTo>
                  <a:cubicBezTo>
                    <a:pt x="7533" y="523"/>
                    <a:pt x="7396" y="523"/>
                    <a:pt x="7305" y="683"/>
                  </a:cubicBezTo>
                  <a:cubicBezTo>
                    <a:pt x="7054" y="706"/>
                    <a:pt x="6939" y="911"/>
                    <a:pt x="6780" y="1071"/>
                  </a:cubicBezTo>
                  <a:cubicBezTo>
                    <a:pt x="6688" y="1071"/>
                    <a:pt x="6597" y="1117"/>
                    <a:pt x="6574" y="1208"/>
                  </a:cubicBezTo>
                  <a:cubicBezTo>
                    <a:pt x="6460" y="1231"/>
                    <a:pt x="6392" y="1276"/>
                    <a:pt x="6392" y="1390"/>
                  </a:cubicBezTo>
                  <a:cubicBezTo>
                    <a:pt x="6232" y="1390"/>
                    <a:pt x="6095" y="1459"/>
                    <a:pt x="6004" y="1573"/>
                  </a:cubicBezTo>
                  <a:cubicBezTo>
                    <a:pt x="5935" y="1573"/>
                    <a:pt x="5912" y="1596"/>
                    <a:pt x="5867" y="1641"/>
                  </a:cubicBezTo>
                  <a:cubicBezTo>
                    <a:pt x="5753" y="1641"/>
                    <a:pt x="5707" y="1687"/>
                    <a:pt x="5707" y="1801"/>
                  </a:cubicBezTo>
                  <a:cubicBezTo>
                    <a:pt x="5524" y="1870"/>
                    <a:pt x="5387" y="1984"/>
                    <a:pt x="5319" y="2144"/>
                  </a:cubicBezTo>
                  <a:cubicBezTo>
                    <a:pt x="5182" y="2166"/>
                    <a:pt x="5045" y="2212"/>
                    <a:pt x="4976" y="2349"/>
                  </a:cubicBezTo>
                  <a:cubicBezTo>
                    <a:pt x="4178" y="2965"/>
                    <a:pt x="3447" y="3627"/>
                    <a:pt x="2785" y="4381"/>
                  </a:cubicBezTo>
                  <a:cubicBezTo>
                    <a:pt x="2694" y="4403"/>
                    <a:pt x="2625" y="4449"/>
                    <a:pt x="2625" y="4540"/>
                  </a:cubicBezTo>
                  <a:cubicBezTo>
                    <a:pt x="2580" y="4563"/>
                    <a:pt x="2557" y="4632"/>
                    <a:pt x="2557" y="4677"/>
                  </a:cubicBezTo>
                  <a:cubicBezTo>
                    <a:pt x="2260" y="4883"/>
                    <a:pt x="2055" y="5157"/>
                    <a:pt x="1872" y="5453"/>
                  </a:cubicBezTo>
                  <a:cubicBezTo>
                    <a:pt x="1735" y="5522"/>
                    <a:pt x="1667" y="5636"/>
                    <a:pt x="1644" y="5796"/>
                  </a:cubicBezTo>
                  <a:cubicBezTo>
                    <a:pt x="1530" y="5796"/>
                    <a:pt x="1484" y="5864"/>
                    <a:pt x="1484" y="5978"/>
                  </a:cubicBezTo>
                  <a:cubicBezTo>
                    <a:pt x="1370" y="6115"/>
                    <a:pt x="1233" y="6229"/>
                    <a:pt x="1119" y="6366"/>
                  </a:cubicBezTo>
                  <a:lnTo>
                    <a:pt x="1210" y="6366"/>
                  </a:lnTo>
                  <a:cubicBezTo>
                    <a:pt x="1210" y="6366"/>
                    <a:pt x="1210" y="6366"/>
                    <a:pt x="1210" y="6389"/>
                  </a:cubicBezTo>
                  <a:cubicBezTo>
                    <a:pt x="1165" y="6366"/>
                    <a:pt x="1142" y="6366"/>
                    <a:pt x="1119" y="6366"/>
                  </a:cubicBezTo>
                  <a:cubicBezTo>
                    <a:pt x="777" y="6732"/>
                    <a:pt x="617" y="7188"/>
                    <a:pt x="389" y="7622"/>
                  </a:cubicBezTo>
                  <a:cubicBezTo>
                    <a:pt x="206" y="7896"/>
                    <a:pt x="1" y="8306"/>
                    <a:pt x="343" y="8443"/>
                  </a:cubicBezTo>
                  <a:cubicBezTo>
                    <a:pt x="380" y="8457"/>
                    <a:pt x="412" y="8464"/>
                    <a:pt x="439" y="8464"/>
                  </a:cubicBezTo>
                  <a:cubicBezTo>
                    <a:pt x="679" y="8464"/>
                    <a:pt x="569" y="7968"/>
                    <a:pt x="754" y="7804"/>
                  </a:cubicBezTo>
                  <a:cubicBezTo>
                    <a:pt x="1005" y="7439"/>
                    <a:pt x="1256" y="7097"/>
                    <a:pt x="1507" y="6732"/>
                  </a:cubicBezTo>
                  <a:cubicBezTo>
                    <a:pt x="1553" y="6663"/>
                    <a:pt x="1598" y="6595"/>
                    <a:pt x="1667" y="6503"/>
                  </a:cubicBezTo>
                  <a:cubicBezTo>
                    <a:pt x="1918" y="6344"/>
                    <a:pt x="2078" y="6092"/>
                    <a:pt x="2260" y="5841"/>
                  </a:cubicBezTo>
                  <a:cubicBezTo>
                    <a:pt x="2625" y="5636"/>
                    <a:pt x="2694" y="5179"/>
                    <a:pt x="2968" y="4906"/>
                  </a:cubicBezTo>
                  <a:cubicBezTo>
                    <a:pt x="3812" y="4175"/>
                    <a:pt x="4634" y="3422"/>
                    <a:pt x="5479" y="2691"/>
                  </a:cubicBezTo>
                  <a:lnTo>
                    <a:pt x="5479" y="2669"/>
                  </a:lnTo>
                  <a:cubicBezTo>
                    <a:pt x="5638" y="2623"/>
                    <a:pt x="5707" y="2509"/>
                    <a:pt x="5775" y="2372"/>
                  </a:cubicBezTo>
                  <a:cubicBezTo>
                    <a:pt x="5803" y="2372"/>
                    <a:pt x="5832" y="2372"/>
                    <a:pt x="5861" y="2372"/>
                  </a:cubicBezTo>
                  <a:cubicBezTo>
                    <a:pt x="6018" y="2372"/>
                    <a:pt x="6174" y="2356"/>
                    <a:pt x="6232" y="2144"/>
                  </a:cubicBezTo>
                  <a:cubicBezTo>
                    <a:pt x="6369" y="2030"/>
                    <a:pt x="6483" y="1938"/>
                    <a:pt x="6620" y="1824"/>
                  </a:cubicBezTo>
                  <a:cubicBezTo>
                    <a:pt x="6780" y="1824"/>
                    <a:pt x="6894" y="1756"/>
                    <a:pt x="6985" y="1619"/>
                  </a:cubicBezTo>
                  <a:cubicBezTo>
                    <a:pt x="7145" y="1573"/>
                    <a:pt x="7282" y="1459"/>
                    <a:pt x="7350" y="1299"/>
                  </a:cubicBezTo>
                  <a:cubicBezTo>
                    <a:pt x="7533" y="1231"/>
                    <a:pt x="7738" y="1231"/>
                    <a:pt x="7875" y="1048"/>
                  </a:cubicBezTo>
                  <a:cubicBezTo>
                    <a:pt x="7967" y="1048"/>
                    <a:pt x="8058" y="1002"/>
                    <a:pt x="8104" y="911"/>
                  </a:cubicBezTo>
                  <a:cubicBezTo>
                    <a:pt x="8263" y="911"/>
                    <a:pt x="8400" y="865"/>
                    <a:pt x="8492" y="728"/>
                  </a:cubicBezTo>
                  <a:lnTo>
                    <a:pt x="8560" y="728"/>
                  </a:lnTo>
                  <a:lnTo>
                    <a:pt x="8606" y="683"/>
                  </a:lnTo>
                  <a:cubicBezTo>
                    <a:pt x="8765" y="683"/>
                    <a:pt x="8902" y="660"/>
                    <a:pt x="8971" y="523"/>
                  </a:cubicBezTo>
                  <a:cubicBezTo>
                    <a:pt x="9222" y="386"/>
                    <a:pt x="9268" y="272"/>
                    <a:pt x="8971" y="158"/>
                  </a:cubicBezTo>
                  <a:cubicBezTo>
                    <a:pt x="8954" y="124"/>
                    <a:pt x="8925" y="103"/>
                    <a:pt x="8893" y="103"/>
                  </a:cubicBezTo>
                  <a:cubicBezTo>
                    <a:pt x="8881" y="103"/>
                    <a:pt x="8869" y="106"/>
                    <a:pt x="8857" y="112"/>
                  </a:cubicBezTo>
                  <a:cubicBezTo>
                    <a:pt x="8791" y="35"/>
                    <a:pt x="8720" y="1"/>
                    <a:pt x="8648" y="1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" name="Google Shape;1333;p39"/>
            <p:cNvSpPr/>
            <p:nvPr/>
          </p:nvSpPr>
          <p:spPr>
            <a:xfrm rot="-799569">
              <a:off x="1555004" y="174739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8" name="Google Shape;1334;p39"/>
            <p:cNvSpPr/>
            <p:nvPr/>
          </p:nvSpPr>
          <p:spPr>
            <a:xfrm rot="-799569">
              <a:off x="1915953" y="3385853"/>
              <a:ext cx="19426" cy="11225"/>
            </a:xfrm>
            <a:custGeom>
              <a:avLst/>
              <a:gdLst/>
              <a:ahLst/>
              <a:cxnLst/>
              <a:rect l="l" t="t" r="r" b="b"/>
              <a:pathLst>
                <a:path w="777" h="449" extrusionOk="0">
                  <a:moveTo>
                    <a:pt x="454" y="1"/>
                  </a:moveTo>
                  <a:cubicBezTo>
                    <a:pt x="353" y="1"/>
                    <a:pt x="217" y="69"/>
                    <a:pt x="1" y="197"/>
                  </a:cubicBezTo>
                  <a:cubicBezTo>
                    <a:pt x="115" y="448"/>
                    <a:pt x="389" y="403"/>
                    <a:pt x="594" y="448"/>
                  </a:cubicBezTo>
                  <a:cubicBezTo>
                    <a:pt x="640" y="426"/>
                    <a:pt x="708" y="403"/>
                    <a:pt x="777" y="380"/>
                  </a:cubicBezTo>
                  <a:cubicBezTo>
                    <a:pt x="660" y="120"/>
                    <a:pt x="587" y="1"/>
                    <a:pt x="454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9" name="Google Shape;1335;p39"/>
            <p:cNvSpPr/>
            <p:nvPr/>
          </p:nvSpPr>
          <p:spPr>
            <a:xfrm rot="-799569">
              <a:off x="1897660" y="3423639"/>
              <a:ext cx="18876" cy="14025"/>
            </a:xfrm>
            <a:custGeom>
              <a:avLst/>
              <a:gdLst/>
              <a:ahLst/>
              <a:cxnLst/>
              <a:rect l="l" t="t" r="r" b="b"/>
              <a:pathLst>
                <a:path w="755" h="561" extrusionOk="0">
                  <a:moveTo>
                    <a:pt x="415" y="0"/>
                  </a:moveTo>
                  <a:cubicBezTo>
                    <a:pt x="315" y="0"/>
                    <a:pt x="185" y="64"/>
                    <a:pt x="1" y="178"/>
                  </a:cubicBezTo>
                  <a:cubicBezTo>
                    <a:pt x="134" y="424"/>
                    <a:pt x="329" y="560"/>
                    <a:pt x="588" y="560"/>
                  </a:cubicBezTo>
                  <a:cubicBezTo>
                    <a:pt x="640" y="560"/>
                    <a:pt x="696" y="554"/>
                    <a:pt x="754" y="543"/>
                  </a:cubicBezTo>
                  <a:cubicBezTo>
                    <a:pt x="656" y="163"/>
                    <a:pt x="575" y="0"/>
                    <a:pt x="415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0" name="Google Shape;1336;p39"/>
            <p:cNvSpPr/>
            <p:nvPr/>
          </p:nvSpPr>
          <p:spPr>
            <a:xfrm rot="-799569">
              <a:off x="1935212" y="3470662"/>
              <a:ext cx="16225" cy="16300"/>
            </a:xfrm>
            <a:custGeom>
              <a:avLst/>
              <a:gdLst/>
              <a:ahLst/>
              <a:cxnLst/>
              <a:rect l="l" t="t" r="r" b="b"/>
              <a:pathLst>
                <a:path w="649" h="652" extrusionOk="0">
                  <a:moveTo>
                    <a:pt x="210" y="0"/>
                  </a:moveTo>
                  <a:cubicBezTo>
                    <a:pt x="82" y="0"/>
                    <a:pt x="1" y="70"/>
                    <a:pt x="78" y="388"/>
                  </a:cubicBezTo>
                  <a:cubicBezTo>
                    <a:pt x="92" y="573"/>
                    <a:pt x="150" y="652"/>
                    <a:pt x="247" y="652"/>
                  </a:cubicBezTo>
                  <a:cubicBezTo>
                    <a:pt x="306" y="652"/>
                    <a:pt x="379" y="623"/>
                    <a:pt x="466" y="571"/>
                  </a:cubicBezTo>
                  <a:cubicBezTo>
                    <a:pt x="534" y="388"/>
                    <a:pt x="648" y="229"/>
                    <a:pt x="648" y="23"/>
                  </a:cubicBezTo>
                  <a:lnTo>
                    <a:pt x="648" y="23"/>
                  </a:lnTo>
                  <a:cubicBezTo>
                    <a:pt x="620" y="39"/>
                    <a:pt x="586" y="45"/>
                    <a:pt x="548" y="45"/>
                  </a:cubicBezTo>
                  <a:cubicBezTo>
                    <a:pt x="443" y="45"/>
                    <a:pt x="312" y="0"/>
                    <a:pt x="210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" name="Google Shape;1337;p39"/>
            <p:cNvSpPr/>
            <p:nvPr/>
          </p:nvSpPr>
          <p:spPr>
            <a:xfrm rot="-799569">
              <a:off x="1961254" y="3432487"/>
              <a:ext cx="13725" cy="13900"/>
            </a:xfrm>
            <a:custGeom>
              <a:avLst/>
              <a:gdLst/>
              <a:ahLst/>
              <a:cxnLst/>
              <a:rect l="l" t="t" r="r" b="b"/>
              <a:pathLst>
                <a:path w="549" h="556" extrusionOk="0">
                  <a:moveTo>
                    <a:pt x="366" y="1"/>
                  </a:moveTo>
                  <a:cubicBezTo>
                    <a:pt x="229" y="69"/>
                    <a:pt x="115" y="115"/>
                    <a:pt x="1" y="184"/>
                  </a:cubicBezTo>
                  <a:cubicBezTo>
                    <a:pt x="1" y="298"/>
                    <a:pt x="1" y="412"/>
                    <a:pt x="1" y="549"/>
                  </a:cubicBezTo>
                  <a:cubicBezTo>
                    <a:pt x="49" y="553"/>
                    <a:pt x="96" y="555"/>
                    <a:pt x="140" y="555"/>
                  </a:cubicBezTo>
                  <a:cubicBezTo>
                    <a:pt x="366" y="555"/>
                    <a:pt x="529" y="489"/>
                    <a:pt x="548" y="184"/>
                  </a:cubicBezTo>
                  <a:cubicBezTo>
                    <a:pt x="480" y="115"/>
                    <a:pt x="411" y="69"/>
                    <a:pt x="366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2" name="Google Shape;1338;p39"/>
            <p:cNvSpPr/>
            <p:nvPr/>
          </p:nvSpPr>
          <p:spPr>
            <a:xfrm rot="-799569">
              <a:off x="1867054" y="3421631"/>
              <a:ext cx="10875" cy="8075"/>
            </a:xfrm>
            <a:custGeom>
              <a:avLst/>
              <a:gdLst/>
              <a:ahLst/>
              <a:cxnLst/>
              <a:rect l="l" t="t" r="r" b="b"/>
              <a:pathLst>
                <a:path w="435" h="323" extrusionOk="0">
                  <a:moveTo>
                    <a:pt x="252" y="1"/>
                  </a:moveTo>
                  <a:cubicBezTo>
                    <a:pt x="160" y="24"/>
                    <a:pt x="1" y="1"/>
                    <a:pt x="1" y="161"/>
                  </a:cubicBezTo>
                  <a:cubicBezTo>
                    <a:pt x="23" y="229"/>
                    <a:pt x="115" y="321"/>
                    <a:pt x="183" y="321"/>
                  </a:cubicBezTo>
                  <a:cubicBezTo>
                    <a:pt x="197" y="322"/>
                    <a:pt x="209" y="323"/>
                    <a:pt x="221" y="323"/>
                  </a:cubicBezTo>
                  <a:cubicBezTo>
                    <a:pt x="392" y="323"/>
                    <a:pt x="413" y="173"/>
                    <a:pt x="434" y="24"/>
                  </a:cubicBezTo>
                  <a:cubicBezTo>
                    <a:pt x="366" y="24"/>
                    <a:pt x="320" y="24"/>
                    <a:pt x="252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3" name="Google Shape;1339;p39"/>
            <p:cNvSpPr/>
            <p:nvPr/>
          </p:nvSpPr>
          <p:spPr>
            <a:xfrm rot="-799569">
              <a:off x="1835015" y="3417857"/>
              <a:ext cx="18275" cy="11500"/>
            </a:xfrm>
            <a:custGeom>
              <a:avLst/>
              <a:gdLst/>
              <a:ahLst/>
              <a:cxnLst/>
              <a:rect l="l" t="t" r="r" b="b"/>
              <a:pathLst>
                <a:path w="731" h="460" extrusionOk="0">
                  <a:moveTo>
                    <a:pt x="411" y="0"/>
                  </a:moveTo>
                  <a:cubicBezTo>
                    <a:pt x="251" y="69"/>
                    <a:pt x="91" y="114"/>
                    <a:pt x="0" y="274"/>
                  </a:cubicBezTo>
                  <a:cubicBezTo>
                    <a:pt x="114" y="320"/>
                    <a:pt x="206" y="411"/>
                    <a:pt x="320" y="434"/>
                  </a:cubicBezTo>
                  <a:cubicBezTo>
                    <a:pt x="365" y="449"/>
                    <a:pt x="416" y="459"/>
                    <a:pt x="465" y="459"/>
                  </a:cubicBezTo>
                  <a:cubicBezTo>
                    <a:pt x="563" y="459"/>
                    <a:pt x="654" y="419"/>
                    <a:pt x="685" y="297"/>
                  </a:cubicBezTo>
                  <a:cubicBezTo>
                    <a:pt x="731" y="91"/>
                    <a:pt x="525" y="69"/>
                    <a:pt x="411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" name="Google Shape;1340;p39"/>
            <p:cNvSpPr/>
            <p:nvPr/>
          </p:nvSpPr>
          <p:spPr>
            <a:xfrm rot="-799569">
              <a:off x="1912376" y="3513049"/>
              <a:ext cx="13150" cy="14575"/>
            </a:xfrm>
            <a:custGeom>
              <a:avLst/>
              <a:gdLst/>
              <a:ahLst/>
              <a:cxnLst/>
              <a:rect l="l" t="t" r="r" b="b"/>
              <a:pathLst>
                <a:path w="526" h="583" extrusionOk="0">
                  <a:moveTo>
                    <a:pt x="307" y="1"/>
                  </a:moveTo>
                  <a:cubicBezTo>
                    <a:pt x="283" y="1"/>
                    <a:pt x="257" y="4"/>
                    <a:pt x="229" y="12"/>
                  </a:cubicBezTo>
                  <a:cubicBezTo>
                    <a:pt x="24" y="58"/>
                    <a:pt x="1" y="218"/>
                    <a:pt x="24" y="400"/>
                  </a:cubicBezTo>
                  <a:cubicBezTo>
                    <a:pt x="46" y="446"/>
                    <a:pt x="92" y="515"/>
                    <a:pt x="115" y="583"/>
                  </a:cubicBezTo>
                  <a:cubicBezTo>
                    <a:pt x="252" y="537"/>
                    <a:pt x="389" y="469"/>
                    <a:pt x="526" y="423"/>
                  </a:cubicBezTo>
                  <a:cubicBezTo>
                    <a:pt x="526" y="355"/>
                    <a:pt x="526" y="286"/>
                    <a:pt x="526" y="218"/>
                  </a:cubicBezTo>
                  <a:cubicBezTo>
                    <a:pt x="488" y="86"/>
                    <a:pt x="419" y="1"/>
                    <a:pt x="307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5" name="Google Shape;1341;p39"/>
            <p:cNvSpPr/>
            <p:nvPr/>
          </p:nvSpPr>
          <p:spPr>
            <a:xfrm rot="-799569">
              <a:off x="1808884" y="3459268"/>
              <a:ext cx="17725" cy="10300"/>
            </a:xfrm>
            <a:custGeom>
              <a:avLst/>
              <a:gdLst/>
              <a:ahLst/>
              <a:cxnLst/>
              <a:rect l="l" t="t" r="r" b="b"/>
              <a:pathLst>
                <a:path w="709" h="412" extrusionOk="0">
                  <a:moveTo>
                    <a:pt x="183" y="1"/>
                  </a:moveTo>
                  <a:cubicBezTo>
                    <a:pt x="24" y="92"/>
                    <a:pt x="1" y="206"/>
                    <a:pt x="161" y="320"/>
                  </a:cubicBezTo>
                  <a:cubicBezTo>
                    <a:pt x="206" y="366"/>
                    <a:pt x="252" y="389"/>
                    <a:pt x="297" y="411"/>
                  </a:cubicBezTo>
                  <a:cubicBezTo>
                    <a:pt x="434" y="389"/>
                    <a:pt x="571" y="366"/>
                    <a:pt x="708" y="343"/>
                  </a:cubicBezTo>
                  <a:cubicBezTo>
                    <a:pt x="686" y="252"/>
                    <a:pt x="686" y="138"/>
                    <a:pt x="663" y="46"/>
                  </a:cubicBezTo>
                  <a:cubicBezTo>
                    <a:pt x="503" y="23"/>
                    <a:pt x="343" y="1"/>
                    <a:pt x="183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6" name="Google Shape;1342;p39"/>
            <p:cNvSpPr/>
            <p:nvPr/>
          </p:nvSpPr>
          <p:spPr>
            <a:xfrm rot="-799569">
              <a:off x="1894944" y="3471521"/>
              <a:ext cx="14125" cy="9775"/>
            </a:xfrm>
            <a:custGeom>
              <a:avLst/>
              <a:gdLst/>
              <a:ahLst/>
              <a:cxnLst/>
              <a:rect l="l" t="t" r="r" b="b"/>
              <a:pathLst>
                <a:path w="565" h="391" extrusionOk="0">
                  <a:moveTo>
                    <a:pt x="305" y="0"/>
                  </a:moveTo>
                  <a:cubicBezTo>
                    <a:pt x="238" y="0"/>
                    <a:pt x="161" y="9"/>
                    <a:pt x="91" y="9"/>
                  </a:cubicBezTo>
                  <a:cubicBezTo>
                    <a:pt x="59" y="9"/>
                    <a:pt x="28" y="7"/>
                    <a:pt x="1" y="2"/>
                  </a:cubicBezTo>
                  <a:lnTo>
                    <a:pt x="1" y="2"/>
                  </a:lnTo>
                  <a:cubicBezTo>
                    <a:pt x="69" y="185"/>
                    <a:pt x="206" y="299"/>
                    <a:pt x="366" y="390"/>
                  </a:cubicBezTo>
                  <a:cubicBezTo>
                    <a:pt x="564" y="51"/>
                    <a:pt x="464" y="0"/>
                    <a:pt x="305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7" name="Google Shape;1343;p39"/>
            <p:cNvSpPr/>
            <p:nvPr/>
          </p:nvSpPr>
          <p:spPr>
            <a:xfrm rot="-799569">
              <a:off x="1855544" y="3464978"/>
              <a:ext cx="8000" cy="7625"/>
            </a:xfrm>
            <a:custGeom>
              <a:avLst/>
              <a:gdLst/>
              <a:ahLst/>
              <a:cxnLst/>
              <a:rect l="l" t="t" r="r" b="b"/>
              <a:pathLst>
                <a:path w="320" h="305" extrusionOk="0">
                  <a:moveTo>
                    <a:pt x="163" y="1"/>
                  </a:moveTo>
                  <a:cubicBezTo>
                    <a:pt x="4" y="1"/>
                    <a:pt x="21" y="159"/>
                    <a:pt x="0" y="282"/>
                  </a:cubicBezTo>
                  <a:cubicBezTo>
                    <a:pt x="137" y="259"/>
                    <a:pt x="320" y="305"/>
                    <a:pt x="297" y="54"/>
                  </a:cubicBezTo>
                  <a:cubicBezTo>
                    <a:pt x="297" y="31"/>
                    <a:pt x="251" y="8"/>
                    <a:pt x="228" y="8"/>
                  </a:cubicBezTo>
                  <a:cubicBezTo>
                    <a:pt x="204" y="3"/>
                    <a:pt x="182" y="1"/>
                    <a:pt x="163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8" name="Google Shape;1344;p39"/>
            <p:cNvSpPr/>
            <p:nvPr/>
          </p:nvSpPr>
          <p:spPr>
            <a:xfrm rot="-799569">
              <a:off x="1872401" y="3512367"/>
              <a:ext cx="6225" cy="5275"/>
            </a:xfrm>
            <a:custGeom>
              <a:avLst/>
              <a:gdLst/>
              <a:ahLst/>
              <a:cxnLst/>
              <a:rect l="l" t="t" r="r" b="b"/>
              <a:pathLst>
                <a:path w="249" h="211" extrusionOk="0">
                  <a:moveTo>
                    <a:pt x="157" y="1"/>
                  </a:moveTo>
                  <a:cubicBezTo>
                    <a:pt x="112" y="1"/>
                    <a:pt x="43" y="24"/>
                    <a:pt x="20" y="69"/>
                  </a:cubicBezTo>
                  <a:cubicBezTo>
                    <a:pt x="0" y="148"/>
                    <a:pt x="32" y="211"/>
                    <a:pt x="101" y="211"/>
                  </a:cubicBezTo>
                  <a:cubicBezTo>
                    <a:pt x="111" y="211"/>
                    <a:pt x="122" y="209"/>
                    <a:pt x="134" y="206"/>
                  </a:cubicBezTo>
                  <a:cubicBezTo>
                    <a:pt x="180" y="206"/>
                    <a:pt x="203" y="160"/>
                    <a:pt x="248" y="115"/>
                  </a:cubicBezTo>
                  <a:cubicBezTo>
                    <a:pt x="203" y="69"/>
                    <a:pt x="180" y="1"/>
                    <a:pt x="157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9" name="Google Shape;1345;p39"/>
            <p:cNvSpPr/>
            <p:nvPr/>
          </p:nvSpPr>
          <p:spPr>
            <a:xfrm rot="-799569">
              <a:off x="2152187" y="4142645"/>
              <a:ext cx="12575" cy="7775"/>
            </a:xfrm>
            <a:custGeom>
              <a:avLst/>
              <a:gdLst/>
              <a:ahLst/>
              <a:cxnLst/>
              <a:rect l="l" t="t" r="r" b="b"/>
              <a:pathLst>
                <a:path w="503" h="311" extrusionOk="0">
                  <a:moveTo>
                    <a:pt x="23" y="1"/>
                  </a:moveTo>
                  <a:cubicBezTo>
                    <a:pt x="23" y="47"/>
                    <a:pt x="23" y="115"/>
                    <a:pt x="1" y="184"/>
                  </a:cubicBezTo>
                  <a:cubicBezTo>
                    <a:pt x="69" y="206"/>
                    <a:pt x="115" y="229"/>
                    <a:pt x="160" y="252"/>
                  </a:cubicBezTo>
                  <a:cubicBezTo>
                    <a:pt x="224" y="277"/>
                    <a:pt x="288" y="310"/>
                    <a:pt x="344" y="310"/>
                  </a:cubicBezTo>
                  <a:cubicBezTo>
                    <a:pt x="388" y="310"/>
                    <a:pt x="427" y="290"/>
                    <a:pt x="457" y="229"/>
                  </a:cubicBezTo>
                  <a:cubicBezTo>
                    <a:pt x="503" y="92"/>
                    <a:pt x="411" y="24"/>
                    <a:pt x="2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" name="Google Shape;1346;p39"/>
            <p:cNvSpPr/>
            <p:nvPr/>
          </p:nvSpPr>
          <p:spPr>
            <a:xfrm rot="-799569">
              <a:off x="2148327" y="4126110"/>
              <a:ext cx="1175" cy="4600"/>
            </a:xfrm>
            <a:custGeom>
              <a:avLst/>
              <a:gdLst/>
              <a:ahLst/>
              <a:cxnLst/>
              <a:rect l="l" t="t" r="r" b="b"/>
              <a:pathLst>
                <a:path w="47" h="184" extrusionOk="0">
                  <a:moveTo>
                    <a:pt x="0" y="1"/>
                  </a:moveTo>
                  <a:cubicBezTo>
                    <a:pt x="0" y="46"/>
                    <a:pt x="0" y="115"/>
                    <a:pt x="0" y="183"/>
                  </a:cubicBezTo>
                  <a:cubicBezTo>
                    <a:pt x="23" y="160"/>
                    <a:pt x="46" y="137"/>
                    <a:pt x="46" y="115"/>
                  </a:cubicBezTo>
                  <a:cubicBezTo>
                    <a:pt x="46" y="69"/>
                    <a:pt x="23" y="46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" name="Google Shape;1347;p39"/>
            <p:cNvSpPr/>
            <p:nvPr/>
          </p:nvSpPr>
          <p:spPr>
            <a:xfrm rot="-799569">
              <a:off x="1387688" y="4103616"/>
              <a:ext cx="5175" cy="14300"/>
            </a:xfrm>
            <a:custGeom>
              <a:avLst/>
              <a:gdLst/>
              <a:ahLst/>
              <a:cxnLst/>
              <a:rect l="l" t="t" r="r" b="b"/>
              <a:pathLst>
                <a:path w="207" h="572" extrusionOk="0">
                  <a:moveTo>
                    <a:pt x="46" y="1"/>
                  </a:moveTo>
                  <a:lnTo>
                    <a:pt x="46" y="1"/>
                  </a:lnTo>
                  <a:cubicBezTo>
                    <a:pt x="24" y="206"/>
                    <a:pt x="1" y="412"/>
                    <a:pt x="183" y="571"/>
                  </a:cubicBezTo>
                  <a:cubicBezTo>
                    <a:pt x="206" y="366"/>
                    <a:pt x="206" y="161"/>
                    <a:pt x="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" name="Google Shape;1348;p39"/>
            <p:cNvSpPr/>
            <p:nvPr/>
          </p:nvSpPr>
          <p:spPr>
            <a:xfrm rot="-799569">
              <a:off x="1453078" y="4103720"/>
              <a:ext cx="121578" cy="111803"/>
            </a:xfrm>
            <a:custGeom>
              <a:avLst/>
              <a:gdLst/>
              <a:ahLst/>
              <a:cxnLst/>
              <a:rect l="l" t="t" r="r" b="b"/>
              <a:pathLst>
                <a:path w="4863" h="4472" extrusionOk="0">
                  <a:moveTo>
                    <a:pt x="2443" y="2813"/>
                  </a:moveTo>
                  <a:lnTo>
                    <a:pt x="2420" y="2836"/>
                  </a:lnTo>
                  <a:cubicBezTo>
                    <a:pt x="2420" y="2836"/>
                    <a:pt x="2420" y="2836"/>
                    <a:pt x="2420" y="2813"/>
                  </a:cubicBezTo>
                  <a:close/>
                  <a:moveTo>
                    <a:pt x="1878" y="0"/>
                  </a:moveTo>
                  <a:cubicBezTo>
                    <a:pt x="1330" y="0"/>
                    <a:pt x="870" y="328"/>
                    <a:pt x="320" y="1010"/>
                  </a:cubicBezTo>
                  <a:cubicBezTo>
                    <a:pt x="228" y="1124"/>
                    <a:pt x="114" y="1215"/>
                    <a:pt x="23" y="1329"/>
                  </a:cubicBezTo>
                  <a:lnTo>
                    <a:pt x="0" y="2425"/>
                  </a:lnTo>
                  <a:cubicBezTo>
                    <a:pt x="0" y="2767"/>
                    <a:pt x="23" y="3087"/>
                    <a:pt x="343" y="3315"/>
                  </a:cubicBezTo>
                  <a:cubicBezTo>
                    <a:pt x="388" y="3657"/>
                    <a:pt x="662" y="3863"/>
                    <a:pt x="890" y="4068"/>
                  </a:cubicBezTo>
                  <a:cubicBezTo>
                    <a:pt x="913" y="4045"/>
                    <a:pt x="913" y="4023"/>
                    <a:pt x="936" y="4000"/>
                  </a:cubicBezTo>
                  <a:lnTo>
                    <a:pt x="959" y="4000"/>
                  </a:lnTo>
                  <a:cubicBezTo>
                    <a:pt x="936" y="4023"/>
                    <a:pt x="913" y="4045"/>
                    <a:pt x="890" y="4068"/>
                  </a:cubicBezTo>
                  <a:cubicBezTo>
                    <a:pt x="1027" y="4205"/>
                    <a:pt x="1164" y="4319"/>
                    <a:pt x="1278" y="4456"/>
                  </a:cubicBezTo>
                  <a:cubicBezTo>
                    <a:pt x="1516" y="4463"/>
                    <a:pt x="1752" y="4472"/>
                    <a:pt x="1986" y="4472"/>
                  </a:cubicBezTo>
                  <a:cubicBezTo>
                    <a:pt x="2537" y="4472"/>
                    <a:pt x="3078" y="4423"/>
                    <a:pt x="3607" y="4182"/>
                  </a:cubicBezTo>
                  <a:cubicBezTo>
                    <a:pt x="3926" y="4045"/>
                    <a:pt x="4177" y="3886"/>
                    <a:pt x="4223" y="3498"/>
                  </a:cubicBezTo>
                  <a:cubicBezTo>
                    <a:pt x="4862" y="2060"/>
                    <a:pt x="4565" y="1124"/>
                    <a:pt x="3310" y="530"/>
                  </a:cubicBezTo>
                  <a:cubicBezTo>
                    <a:pt x="2737" y="181"/>
                    <a:pt x="2283" y="0"/>
                    <a:pt x="18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" name="Google Shape;1349;p39"/>
            <p:cNvSpPr/>
            <p:nvPr/>
          </p:nvSpPr>
          <p:spPr>
            <a:xfrm rot="-799569">
              <a:off x="1844686" y="4130305"/>
              <a:ext cx="108428" cy="103578"/>
            </a:xfrm>
            <a:custGeom>
              <a:avLst/>
              <a:gdLst/>
              <a:ahLst/>
              <a:cxnLst/>
              <a:rect l="l" t="t" r="r" b="b"/>
              <a:pathLst>
                <a:path w="4337" h="4143" extrusionOk="0">
                  <a:moveTo>
                    <a:pt x="2545" y="1"/>
                  </a:moveTo>
                  <a:cubicBezTo>
                    <a:pt x="2045" y="1"/>
                    <a:pt x="1554" y="198"/>
                    <a:pt x="1141" y="598"/>
                  </a:cubicBezTo>
                  <a:cubicBezTo>
                    <a:pt x="982" y="780"/>
                    <a:pt x="799" y="940"/>
                    <a:pt x="616" y="1100"/>
                  </a:cubicBezTo>
                  <a:cubicBezTo>
                    <a:pt x="662" y="1283"/>
                    <a:pt x="616" y="1465"/>
                    <a:pt x="502" y="1648"/>
                  </a:cubicBezTo>
                  <a:cubicBezTo>
                    <a:pt x="0" y="2332"/>
                    <a:pt x="388" y="2903"/>
                    <a:pt x="708" y="3497"/>
                  </a:cubicBezTo>
                  <a:cubicBezTo>
                    <a:pt x="1241" y="3937"/>
                    <a:pt x="1580" y="4143"/>
                    <a:pt x="1946" y="4143"/>
                  </a:cubicBezTo>
                  <a:cubicBezTo>
                    <a:pt x="2208" y="4143"/>
                    <a:pt x="2483" y="4038"/>
                    <a:pt x="2853" y="3839"/>
                  </a:cubicBezTo>
                  <a:cubicBezTo>
                    <a:pt x="3424" y="3200"/>
                    <a:pt x="3926" y="2538"/>
                    <a:pt x="4337" y="1830"/>
                  </a:cubicBezTo>
                  <a:cubicBezTo>
                    <a:pt x="4337" y="1214"/>
                    <a:pt x="4223" y="643"/>
                    <a:pt x="3607" y="301"/>
                  </a:cubicBezTo>
                  <a:cubicBezTo>
                    <a:pt x="3264" y="101"/>
                    <a:pt x="2902" y="1"/>
                    <a:pt x="25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" name="Google Shape;1350;p39"/>
            <p:cNvSpPr/>
            <p:nvPr/>
          </p:nvSpPr>
          <p:spPr>
            <a:xfrm rot="-799569">
              <a:off x="2019506" y="3954822"/>
              <a:ext cx="98753" cy="114728"/>
            </a:xfrm>
            <a:custGeom>
              <a:avLst/>
              <a:gdLst/>
              <a:ahLst/>
              <a:cxnLst/>
              <a:rect l="l" t="t" r="r" b="b"/>
              <a:pathLst>
                <a:path w="3950" h="4589" extrusionOk="0">
                  <a:moveTo>
                    <a:pt x="2071" y="0"/>
                  </a:moveTo>
                  <a:cubicBezTo>
                    <a:pt x="1833" y="0"/>
                    <a:pt x="1595" y="50"/>
                    <a:pt x="1371" y="160"/>
                  </a:cubicBezTo>
                  <a:cubicBezTo>
                    <a:pt x="1211" y="252"/>
                    <a:pt x="1051" y="320"/>
                    <a:pt x="891" y="389"/>
                  </a:cubicBezTo>
                  <a:cubicBezTo>
                    <a:pt x="298" y="1165"/>
                    <a:pt x="1" y="2009"/>
                    <a:pt x="503" y="2945"/>
                  </a:cubicBezTo>
                  <a:cubicBezTo>
                    <a:pt x="526" y="2968"/>
                    <a:pt x="526" y="3014"/>
                    <a:pt x="526" y="3036"/>
                  </a:cubicBezTo>
                  <a:cubicBezTo>
                    <a:pt x="709" y="3242"/>
                    <a:pt x="868" y="3424"/>
                    <a:pt x="1051" y="3607"/>
                  </a:cubicBezTo>
                  <a:cubicBezTo>
                    <a:pt x="754" y="4132"/>
                    <a:pt x="1256" y="4201"/>
                    <a:pt x="1576" y="4589"/>
                  </a:cubicBezTo>
                  <a:cubicBezTo>
                    <a:pt x="1507" y="4201"/>
                    <a:pt x="1462" y="3995"/>
                    <a:pt x="1416" y="3812"/>
                  </a:cubicBezTo>
                  <a:cubicBezTo>
                    <a:pt x="1987" y="3698"/>
                    <a:pt x="2535" y="3516"/>
                    <a:pt x="3014" y="3242"/>
                  </a:cubicBezTo>
                  <a:cubicBezTo>
                    <a:pt x="3562" y="2922"/>
                    <a:pt x="3950" y="2489"/>
                    <a:pt x="3950" y="1781"/>
                  </a:cubicBezTo>
                  <a:cubicBezTo>
                    <a:pt x="3950" y="796"/>
                    <a:pt x="3017" y="0"/>
                    <a:pt x="20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" name="Google Shape;1351;p39"/>
            <p:cNvSpPr/>
            <p:nvPr/>
          </p:nvSpPr>
          <p:spPr>
            <a:xfrm rot="-799569">
              <a:off x="1938769" y="4050114"/>
              <a:ext cx="98153" cy="93978"/>
            </a:xfrm>
            <a:custGeom>
              <a:avLst/>
              <a:gdLst/>
              <a:ahLst/>
              <a:cxnLst/>
              <a:rect l="l" t="t" r="r" b="b"/>
              <a:pathLst>
                <a:path w="3926" h="3759" extrusionOk="0">
                  <a:moveTo>
                    <a:pt x="1554" y="0"/>
                  </a:moveTo>
                  <a:cubicBezTo>
                    <a:pt x="1357" y="0"/>
                    <a:pt x="1160" y="36"/>
                    <a:pt x="959" y="132"/>
                  </a:cubicBezTo>
                  <a:lnTo>
                    <a:pt x="982" y="132"/>
                  </a:lnTo>
                  <a:cubicBezTo>
                    <a:pt x="434" y="611"/>
                    <a:pt x="69" y="1159"/>
                    <a:pt x="23" y="1912"/>
                  </a:cubicBezTo>
                  <a:cubicBezTo>
                    <a:pt x="0" y="2392"/>
                    <a:pt x="342" y="2757"/>
                    <a:pt x="457" y="3190"/>
                  </a:cubicBezTo>
                  <a:cubicBezTo>
                    <a:pt x="502" y="3236"/>
                    <a:pt x="548" y="3259"/>
                    <a:pt x="593" y="3282"/>
                  </a:cubicBezTo>
                  <a:cubicBezTo>
                    <a:pt x="1004" y="3599"/>
                    <a:pt x="1451" y="3759"/>
                    <a:pt x="1891" y="3759"/>
                  </a:cubicBezTo>
                  <a:cubicBezTo>
                    <a:pt x="2306" y="3759"/>
                    <a:pt x="2715" y="3616"/>
                    <a:pt x="3081" y="3327"/>
                  </a:cubicBezTo>
                  <a:cubicBezTo>
                    <a:pt x="3721" y="2825"/>
                    <a:pt x="3926" y="1638"/>
                    <a:pt x="3561" y="954"/>
                  </a:cubicBezTo>
                  <a:cubicBezTo>
                    <a:pt x="3264" y="406"/>
                    <a:pt x="2716" y="337"/>
                    <a:pt x="2237" y="109"/>
                  </a:cubicBezTo>
                  <a:cubicBezTo>
                    <a:pt x="2005" y="48"/>
                    <a:pt x="1780" y="0"/>
                    <a:pt x="15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" name="Google Shape;1352;p39"/>
            <p:cNvSpPr/>
            <p:nvPr/>
          </p:nvSpPr>
          <p:spPr>
            <a:xfrm rot="-799569">
              <a:off x="1832327" y="3995036"/>
              <a:ext cx="106178" cy="91927"/>
            </a:xfrm>
            <a:custGeom>
              <a:avLst/>
              <a:gdLst/>
              <a:ahLst/>
              <a:cxnLst/>
              <a:rect l="l" t="t" r="r" b="b"/>
              <a:pathLst>
                <a:path w="4247" h="3677" extrusionOk="0">
                  <a:moveTo>
                    <a:pt x="2397" y="1"/>
                  </a:moveTo>
                  <a:cubicBezTo>
                    <a:pt x="2169" y="69"/>
                    <a:pt x="1918" y="115"/>
                    <a:pt x="1690" y="183"/>
                  </a:cubicBezTo>
                  <a:cubicBezTo>
                    <a:pt x="412" y="640"/>
                    <a:pt x="1" y="1986"/>
                    <a:pt x="800" y="3105"/>
                  </a:cubicBezTo>
                  <a:cubicBezTo>
                    <a:pt x="1082" y="3493"/>
                    <a:pt x="1474" y="3677"/>
                    <a:pt x="1911" y="3677"/>
                  </a:cubicBezTo>
                  <a:cubicBezTo>
                    <a:pt x="2039" y="3677"/>
                    <a:pt x="2172" y="3661"/>
                    <a:pt x="2306" y="3630"/>
                  </a:cubicBezTo>
                  <a:cubicBezTo>
                    <a:pt x="2808" y="3493"/>
                    <a:pt x="3128" y="3105"/>
                    <a:pt x="3493" y="2831"/>
                  </a:cubicBezTo>
                  <a:cubicBezTo>
                    <a:pt x="3744" y="2237"/>
                    <a:pt x="4246" y="1712"/>
                    <a:pt x="3858" y="1005"/>
                  </a:cubicBezTo>
                  <a:cubicBezTo>
                    <a:pt x="3721" y="845"/>
                    <a:pt x="3653" y="617"/>
                    <a:pt x="3470" y="480"/>
                  </a:cubicBezTo>
                  <a:cubicBezTo>
                    <a:pt x="3196" y="137"/>
                    <a:pt x="2763" y="160"/>
                    <a:pt x="23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" name="Google Shape;1353;p39"/>
            <p:cNvSpPr/>
            <p:nvPr/>
          </p:nvSpPr>
          <p:spPr>
            <a:xfrm rot="-799569">
              <a:off x="2057254" y="4073181"/>
              <a:ext cx="87327" cy="88952"/>
            </a:xfrm>
            <a:custGeom>
              <a:avLst/>
              <a:gdLst/>
              <a:ahLst/>
              <a:cxnLst/>
              <a:rect l="l" t="t" r="r" b="b"/>
              <a:pathLst>
                <a:path w="3493" h="3558" extrusionOk="0">
                  <a:moveTo>
                    <a:pt x="1532" y="0"/>
                  </a:moveTo>
                  <a:cubicBezTo>
                    <a:pt x="1006" y="0"/>
                    <a:pt x="527" y="357"/>
                    <a:pt x="206" y="974"/>
                  </a:cubicBezTo>
                  <a:cubicBezTo>
                    <a:pt x="137" y="1065"/>
                    <a:pt x="69" y="1156"/>
                    <a:pt x="0" y="1270"/>
                  </a:cubicBezTo>
                  <a:cubicBezTo>
                    <a:pt x="46" y="1887"/>
                    <a:pt x="137" y="2480"/>
                    <a:pt x="525" y="2982"/>
                  </a:cubicBezTo>
                  <a:cubicBezTo>
                    <a:pt x="738" y="3280"/>
                    <a:pt x="1029" y="3557"/>
                    <a:pt x="1400" y="3557"/>
                  </a:cubicBezTo>
                  <a:cubicBezTo>
                    <a:pt x="1428" y="3557"/>
                    <a:pt x="1455" y="3556"/>
                    <a:pt x="1484" y="3553"/>
                  </a:cubicBezTo>
                  <a:cubicBezTo>
                    <a:pt x="2899" y="3370"/>
                    <a:pt x="3492" y="2046"/>
                    <a:pt x="2990" y="1202"/>
                  </a:cubicBezTo>
                  <a:cubicBezTo>
                    <a:pt x="2876" y="996"/>
                    <a:pt x="2785" y="768"/>
                    <a:pt x="2671" y="563"/>
                  </a:cubicBezTo>
                  <a:cubicBezTo>
                    <a:pt x="2294" y="176"/>
                    <a:pt x="1901" y="0"/>
                    <a:pt x="15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" name="Google Shape;1354;p39"/>
            <p:cNvSpPr/>
            <p:nvPr/>
          </p:nvSpPr>
          <p:spPr>
            <a:xfrm rot="-799569">
              <a:off x="1967809" y="4167150"/>
              <a:ext cx="96453" cy="90552"/>
            </a:xfrm>
            <a:custGeom>
              <a:avLst/>
              <a:gdLst/>
              <a:ahLst/>
              <a:cxnLst/>
              <a:rect l="l" t="t" r="r" b="b"/>
              <a:pathLst>
                <a:path w="3858" h="3622" extrusionOk="0">
                  <a:moveTo>
                    <a:pt x="503" y="1889"/>
                  </a:moveTo>
                  <a:cubicBezTo>
                    <a:pt x="503" y="1889"/>
                    <a:pt x="503" y="1911"/>
                    <a:pt x="480" y="1911"/>
                  </a:cubicBezTo>
                  <a:cubicBezTo>
                    <a:pt x="480" y="1889"/>
                    <a:pt x="503" y="1889"/>
                    <a:pt x="503" y="1889"/>
                  </a:cubicBezTo>
                  <a:close/>
                  <a:moveTo>
                    <a:pt x="1867" y="1"/>
                  </a:moveTo>
                  <a:cubicBezTo>
                    <a:pt x="1311" y="1"/>
                    <a:pt x="839" y="181"/>
                    <a:pt x="548" y="724"/>
                  </a:cubicBezTo>
                  <a:cubicBezTo>
                    <a:pt x="229" y="1295"/>
                    <a:pt x="1" y="1866"/>
                    <a:pt x="160" y="2551"/>
                  </a:cubicBezTo>
                  <a:cubicBezTo>
                    <a:pt x="206" y="2665"/>
                    <a:pt x="274" y="2733"/>
                    <a:pt x="389" y="2756"/>
                  </a:cubicBezTo>
                  <a:cubicBezTo>
                    <a:pt x="480" y="2779"/>
                    <a:pt x="548" y="2847"/>
                    <a:pt x="548" y="2939"/>
                  </a:cubicBezTo>
                  <a:cubicBezTo>
                    <a:pt x="943" y="3370"/>
                    <a:pt x="1357" y="3622"/>
                    <a:pt x="1770" y="3622"/>
                  </a:cubicBezTo>
                  <a:cubicBezTo>
                    <a:pt x="2122" y="3622"/>
                    <a:pt x="2472" y="3439"/>
                    <a:pt x="2808" y="3030"/>
                  </a:cubicBezTo>
                  <a:cubicBezTo>
                    <a:pt x="2968" y="2939"/>
                    <a:pt x="3105" y="2847"/>
                    <a:pt x="3242" y="2733"/>
                  </a:cubicBezTo>
                  <a:cubicBezTo>
                    <a:pt x="3607" y="2277"/>
                    <a:pt x="3858" y="1774"/>
                    <a:pt x="3607" y="1158"/>
                  </a:cubicBezTo>
                  <a:cubicBezTo>
                    <a:pt x="3561" y="1090"/>
                    <a:pt x="3493" y="1021"/>
                    <a:pt x="3447" y="953"/>
                  </a:cubicBezTo>
                  <a:cubicBezTo>
                    <a:pt x="3287" y="291"/>
                    <a:pt x="2785" y="85"/>
                    <a:pt x="2169" y="17"/>
                  </a:cubicBezTo>
                  <a:cubicBezTo>
                    <a:pt x="2066" y="7"/>
                    <a:pt x="1965" y="1"/>
                    <a:pt x="18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" name="Google Shape;1355;p39"/>
            <p:cNvSpPr/>
            <p:nvPr/>
          </p:nvSpPr>
          <p:spPr>
            <a:xfrm rot="-799569">
              <a:off x="2036792" y="4061361"/>
              <a:ext cx="17725" cy="17375"/>
            </a:xfrm>
            <a:custGeom>
              <a:avLst/>
              <a:gdLst/>
              <a:ahLst/>
              <a:cxnLst/>
              <a:rect l="l" t="t" r="r" b="b"/>
              <a:pathLst>
                <a:path w="709" h="695" extrusionOk="0">
                  <a:moveTo>
                    <a:pt x="281" y="1"/>
                  </a:moveTo>
                  <a:cubicBezTo>
                    <a:pt x="238" y="1"/>
                    <a:pt x="177" y="17"/>
                    <a:pt x="160" y="33"/>
                  </a:cubicBezTo>
                  <a:cubicBezTo>
                    <a:pt x="1" y="307"/>
                    <a:pt x="320" y="421"/>
                    <a:pt x="389" y="604"/>
                  </a:cubicBezTo>
                  <a:cubicBezTo>
                    <a:pt x="389" y="626"/>
                    <a:pt x="434" y="649"/>
                    <a:pt x="503" y="695"/>
                  </a:cubicBezTo>
                  <a:cubicBezTo>
                    <a:pt x="708" y="352"/>
                    <a:pt x="503" y="193"/>
                    <a:pt x="320" y="10"/>
                  </a:cubicBezTo>
                  <a:cubicBezTo>
                    <a:pt x="313" y="3"/>
                    <a:pt x="299" y="1"/>
                    <a:pt x="2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" name="Google Shape;1356;p39"/>
            <p:cNvSpPr/>
            <p:nvPr/>
          </p:nvSpPr>
          <p:spPr>
            <a:xfrm rot="-799569">
              <a:off x="1973796" y="4260867"/>
              <a:ext cx="5725" cy="13725"/>
            </a:xfrm>
            <a:custGeom>
              <a:avLst/>
              <a:gdLst/>
              <a:ahLst/>
              <a:cxnLst/>
              <a:rect l="l" t="t" r="r" b="b"/>
              <a:pathLst>
                <a:path w="229" h="549" extrusionOk="0">
                  <a:moveTo>
                    <a:pt x="23" y="1"/>
                  </a:moveTo>
                  <a:cubicBezTo>
                    <a:pt x="23" y="183"/>
                    <a:pt x="0" y="411"/>
                    <a:pt x="206" y="548"/>
                  </a:cubicBezTo>
                  <a:cubicBezTo>
                    <a:pt x="206" y="343"/>
                    <a:pt x="229" y="115"/>
                    <a:pt x="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" name="Google Shape;1357;p39"/>
            <p:cNvSpPr/>
            <p:nvPr/>
          </p:nvSpPr>
          <p:spPr>
            <a:xfrm rot="-799569">
              <a:off x="2029143" y="4147001"/>
              <a:ext cx="5075" cy="5125"/>
            </a:xfrm>
            <a:custGeom>
              <a:avLst/>
              <a:gdLst/>
              <a:ahLst/>
              <a:cxnLst/>
              <a:rect l="l" t="t" r="r" b="b"/>
              <a:pathLst>
                <a:path w="203" h="205" extrusionOk="0">
                  <a:moveTo>
                    <a:pt x="136" y="0"/>
                  </a:moveTo>
                  <a:cubicBezTo>
                    <a:pt x="116" y="0"/>
                    <a:pt x="93" y="13"/>
                    <a:pt x="66" y="40"/>
                  </a:cubicBezTo>
                  <a:cubicBezTo>
                    <a:pt x="43" y="40"/>
                    <a:pt x="20" y="63"/>
                    <a:pt x="20" y="86"/>
                  </a:cubicBezTo>
                  <a:cubicBezTo>
                    <a:pt x="1" y="145"/>
                    <a:pt x="15" y="205"/>
                    <a:pt x="64" y="205"/>
                  </a:cubicBezTo>
                  <a:cubicBezTo>
                    <a:pt x="71" y="205"/>
                    <a:pt x="80" y="203"/>
                    <a:pt x="89" y="200"/>
                  </a:cubicBezTo>
                  <a:cubicBezTo>
                    <a:pt x="134" y="177"/>
                    <a:pt x="157" y="109"/>
                    <a:pt x="203" y="86"/>
                  </a:cubicBezTo>
                  <a:cubicBezTo>
                    <a:pt x="189" y="31"/>
                    <a:pt x="167" y="0"/>
                    <a:pt x="1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" name="Google Shape;1358;p39"/>
            <p:cNvSpPr/>
            <p:nvPr/>
          </p:nvSpPr>
          <p:spPr>
            <a:xfrm rot="-799569">
              <a:off x="2081518" y="4182483"/>
              <a:ext cx="61652" cy="58477"/>
            </a:xfrm>
            <a:custGeom>
              <a:avLst/>
              <a:gdLst/>
              <a:ahLst/>
              <a:cxnLst/>
              <a:rect l="l" t="t" r="r" b="b"/>
              <a:pathLst>
                <a:path w="2466" h="2339" extrusionOk="0">
                  <a:moveTo>
                    <a:pt x="1100" y="0"/>
                  </a:moveTo>
                  <a:cubicBezTo>
                    <a:pt x="837" y="0"/>
                    <a:pt x="569" y="76"/>
                    <a:pt x="297" y="227"/>
                  </a:cubicBezTo>
                  <a:cubicBezTo>
                    <a:pt x="0" y="660"/>
                    <a:pt x="69" y="1163"/>
                    <a:pt x="23" y="1642"/>
                  </a:cubicBezTo>
                  <a:cubicBezTo>
                    <a:pt x="531" y="2104"/>
                    <a:pt x="893" y="2338"/>
                    <a:pt x="1238" y="2338"/>
                  </a:cubicBezTo>
                  <a:cubicBezTo>
                    <a:pt x="1590" y="2338"/>
                    <a:pt x="1924" y="2093"/>
                    <a:pt x="2374" y="1596"/>
                  </a:cubicBezTo>
                  <a:cubicBezTo>
                    <a:pt x="2374" y="1528"/>
                    <a:pt x="2397" y="1459"/>
                    <a:pt x="2443" y="1414"/>
                  </a:cubicBezTo>
                  <a:cubicBezTo>
                    <a:pt x="2443" y="1322"/>
                    <a:pt x="2443" y="1231"/>
                    <a:pt x="2443" y="1117"/>
                  </a:cubicBezTo>
                  <a:cubicBezTo>
                    <a:pt x="2466" y="980"/>
                    <a:pt x="2443" y="820"/>
                    <a:pt x="2306" y="729"/>
                  </a:cubicBezTo>
                  <a:cubicBezTo>
                    <a:pt x="2237" y="615"/>
                    <a:pt x="2146" y="478"/>
                    <a:pt x="2078" y="364"/>
                  </a:cubicBezTo>
                  <a:cubicBezTo>
                    <a:pt x="1759" y="121"/>
                    <a:pt x="1433" y="0"/>
                    <a:pt x="1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" name="Google Shape;1359;p39"/>
            <p:cNvSpPr/>
            <p:nvPr/>
          </p:nvSpPr>
          <p:spPr>
            <a:xfrm rot="-799569">
              <a:off x="1482203" y="4269156"/>
              <a:ext cx="89627" cy="104978"/>
            </a:xfrm>
            <a:custGeom>
              <a:avLst/>
              <a:gdLst/>
              <a:ahLst/>
              <a:cxnLst/>
              <a:rect l="l" t="t" r="r" b="b"/>
              <a:pathLst>
                <a:path w="3585" h="4199" extrusionOk="0">
                  <a:moveTo>
                    <a:pt x="2180" y="1"/>
                  </a:moveTo>
                  <a:cubicBezTo>
                    <a:pt x="1727" y="1"/>
                    <a:pt x="1218" y="184"/>
                    <a:pt x="845" y="494"/>
                  </a:cubicBezTo>
                  <a:cubicBezTo>
                    <a:pt x="503" y="791"/>
                    <a:pt x="252" y="1156"/>
                    <a:pt x="1" y="1544"/>
                  </a:cubicBezTo>
                  <a:cubicBezTo>
                    <a:pt x="24" y="2229"/>
                    <a:pt x="138" y="2891"/>
                    <a:pt x="594" y="3462"/>
                  </a:cubicBezTo>
                  <a:cubicBezTo>
                    <a:pt x="987" y="3962"/>
                    <a:pt x="1275" y="4198"/>
                    <a:pt x="1639" y="4198"/>
                  </a:cubicBezTo>
                  <a:cubicBezTo>
                    <a:pt x="1889" y="4198"/>
                    <a:pt x="2176" y="4086"/>
                    <a:pt x="2557" y="3873"/>
                  </a:cubicBezTo>
                  <a:cubicBezTo>
                    <a:pt x="2968" y="3256"/>
                    <a:pt x="3402" y="2640"/>
                    <a:pt x="3493" y="1841"/>
                  </a:cubicBezTo>
                  <a:cubicBezTo>
                    <a:pt x="3584" y="1111"/>
                    <a:pt x="3288" y="426"/>
                    <a:pt x="2763" y="129"/>
                  </a:cubicBezTo>
                  <a:cubicBezTo>
                    <a:pt x="2594" y="41"/>
                    <a:pt x="2393" y="1"/>
                    <a:pt x="21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" name="Google Shape;1360;p39"/>
            <p:cNvSpPr/>
            <p:nvPr/>
          </p:nvSpPr>
          <p:spPr>
            <a:xfrm rot="-799569">
              <a:off x="1655278" y="4300441"/>
              <a:ext cx="54801" cy="47001"/>
            </a:xfrm>
            <a:custGeom>
              <a:avLst/>
              <a:gdLst/>
              <a:ahLst/>
              <a:cxnLst/>
              <a:rect l="l" t="t" r="r" b="b"/>
              <a:pathLst>
                <a:path w="2192" h="1880" extrusionOk="0">
                  <a:moveTo>
                    <a:pt x="1139" y="1"/>
                  </a:moveTo>
                  <a:cubicBezTo>
                    <a:pt x="853" y="1"/>
                    <a:pt x="563" y="152"/>
                    <a:pt x="297" y="458"/>
                  </a:cubicBezTo>
                  <a:cubicBezTo>
                    <a:pt x="0" y="1006"/>
                    <a:pt x="274" y="1394"/>
                    <a:pt x="685" y="1736"/>
                  </a:cubicBezTo>
                  <a:cubicBezTo>
                    <a:pt x="875" y="1831"/>
                    <a:pt x="1081" y="1879"/>
                    <a:pt x="1290" y="1879"/>
                  </a:cubicBezTo>
                  <a:cubicBezTo>
                    <a:pt x="1332" y="1879"/>
                    <a:pt x="1374" y="1877"/>
                    <a:pt x="1415" y="1873"/>
                  </a:cubicBezTo>
                  <a:cubicBezTo>
                    <a:pt x="1484" y="1873"/>
                    <a:pt x="1530" y="1873"/>
                    <a:pt x="1575" y="1850"/>
                  </a:cubicBezTo>
                  <a:cubicBezTo>
                    <a:pt x="2123" y="1280"/>
                    <a:pt x="2192" y="641"/>
                    <a:pt x="1735" y="230"/>
                  </a:cubicBezTo>
                  <a:cubicBezTo>
                    <a:pt x="1545" y="78"/>
                    <a:pt x="1343" y="1"/>
                    <a:pt x="11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" name="Google Shape;1361;p39"/>
            <p:cNvSpPr/>
            <p:nvPr/>
          </p:nvSpPr>
          <p:spPr>
            <a:xfrm rot="-799569">
              <a:off x="1411203" y="4005609"/>
              <a:ext cx="79927" cy="88177"/>
            </a:xfrm>
            <a:custGeom>
              <a:avLst/>
              <a:gdLst/>
              <a:ahLst/>
              <a:cxnLst/>
              <a:rect l="l" t="t" r="r" b="b"/>
              <a:pathLst>
                <a:path w="3197" h="3527" extrusionOk="0">
                  <a:moveTo>
                    <a:pt x="1671" y="1"/>
                  </a:moveTo>
                  <a:cubicBezTo>
                    <a:pt x="1142" y="1"/>
                    <a:pt x="622" y="297"/>
                    <a:pt x="389" y="806"/>
                  </a:cubicBezTo>
                  <a:cubicBezTo>
                    <a:pt x="1" y="1650"/>
                    <a:pt x="252" y="2678"/>
                    <a:pt x="959" y="3317"/>
                  </a:cubicBezTo>
                  <a:cubicBezTo>
                    <a:pt x="1165" y="3385"/>
                    <a:pt x="1370" y="3454"/>
                    <a:pt x="1576" y="3476"/>
                  </a:cubicBezTo>
                  <a:cubicBezTo>
                    <a:pt x="1728" y="3510"/>
                    <a:pt x="1871" y="3526"/>
                    <a:pt x="2002" y="3526"/>
                  </a:cubicBezTo>
                  <a:cubicBezTo>
                    <a:pt x="2678" y="3526"/>
                    <a:pt x="3074" y="3092"/>
                    <a:pt x="3151" y="2289"/>
                  </a:cubicBezTo>
                  <a:cubicBezTo>
                    <a:pt x="3196" y="1742"/>
                    <a:pt x="2968" y="1285"/>
                    <a:pt x="2945" y="760"/>
                  </a:cubicBezTo>
                  <a:cubicBezTo>
                    <a:pt x="2808" y="600"/>
                    <a:pt x="2694" y="418"/>
                    <a:pt x="2534" y="304"/>
                  </a:cubicBezTo>
                  <a:cubicBezTo>
                    <a:pt x="2278" y="97"/>
                    <a:pt x="1973" y="1"/>
                    <a:pt x="16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" name="Google Shape;1362;p39"/>
            <p:cNvSpPr/>
            <p:nvPr/>
          </p:nvSpPr>
          <p:spPr>
            <a:xfrm rot="-799569">
              <a:off x="1385617" y="4094292"/>
              <a:ext cx="2875" cy="5750"/>
            </a:xfrm>
            <a:custGeom>
              <a:avLst/>
              <a:gdLst/>
              <a:ahLst/>
              <a:cxnLst/>
              <a:rect l="l" t="t" r="r" b="b"/>
              <a:pathLst>
                <a:path w="115" h="230" extrusionOk="0">
                  <a:moveTo>
                    <a:pt x="0" y="1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115" y="161"/>
                    <a:pt x="92" y="92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" name="Google Shape;1363;p39"/>
            <p:cNvSpPr/>
            <p:nvPr/>
          </p:nvSpPr>
          <p:spPr>
            <a:xfrm rot="-799569">
              <a:off x="1368954" y="4022636"/>
              <a:ext cx="2300" cy="3450"/>
            </a:xfrm>
            <a:custGeom>
              <a:avLst/>
              <a:gdLst/>
              <a:ahLst/>
              <a:cxnLst/>
              <a:rect l="l" t="t" r="r" b="b"/>
              <a:pathLst>
                <a:path w="92" h="138" extrusionOk="0">
                  <a:moveTo>
                    <a:pt x="69" y="0"/>
                  </a:moveTo>
                  <a:cubicBezTo>
                    <a:pt x="46" y="23"/>
                    <a:pt x="0" y="46"/>
                    <a:pt x="0" y="69"/>
                  </a:cubicBezTo>
                  <a:cubicBezTo>
                    <a:pt x="0" y="92"/>
                    <a:pt x="23" y="114"/>
                    <a:pt x="46" y="137"/>
                  </a:cubicBezTo>
                  <a:cubicBezTo>
                    <a:pt x="69" y="114"/>
                    <a:pt x="69" y="92"/>
                    <a:pt x="92" y="69"/>
                  </a:cubicBezTo>
                  <a:cubicBezTo>
                    <a:pt x="92" y="46"/>
                    <a:pt x="69" y="23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" name="Google Shape;1364;p39"/>
            <p:cNvSpPr/>
            <p:nvPr/>
          </p:nvSpPr>
          <p:spPr>
            <a:xfrm rot="-799569">
              <a:off x="1741953" y="4064945"/>
              <a:ext cx="113003" cy="109128"/>
            </a:xfrm>
            <a:custGeom>
              <a:avLst/>
              <a:gdLst/>
              <a:ahLst/>
              <a:cxnLst/>
              <a:rect l="l" t="t" r="r" b="b"/>
              <a:pathLst>
                <a:path w="4520" h="4365" extrusionOk="0">
                  <a:moveTo>
                    <a:pt x="2237" y="0"/>
                  </a:moveTo>
                  <a:cubicBezTo>
                    <a:pt x="1415" y="0"/>
                    <a:pt x="860" y="391"/>
                    <a:pt x="480" y="1172"/>
                  </a:cubicBezTo>
                  <a:cubicBezTo>
                    <a:pt x="0" y="2222"/>
                    <a:pt x="320" y="3112"/>
                    <a:pt x="845" y="4002"/>
                  </a:cubicBezTo>
                  <a:cubicBezTo>
                    <a:pt x="1094" y="4251"/>
                    <a:pt x="1357" y="4365"/>
                    <a:pt x="1640" y="4365"/>
                  </a:cubicBezTo>
                  <a:cubicBezTo>
                    <a:pt x="1851" y="4365"/>
                    <a:pt x="2072" y="4302"/>
                    <a:pt x="2306" y="4185"/>
                  </a:cubicBezTo>
                  <a:cubicBezTo>
                    <a:pt x="2648" y="4025"/>
                    <a:pt x="2968" y="3774"/>
                    <a:pt x="3356" y="3728"/>
                  </a:cubicBezTo>
                  <a:cubicBezTo>
                    <a:pt x="3538" y="3477"/>
                    <a:pt x="3721" y="3249"/>
                    <a:pt x="3881" y="2998"/>
                  </a:cubicBezTo>
                  <a:cubicBezTo>
                    <a:pt x="4520" y="2039"/>
                    <a:pt x="4291" y="1263"/>
                    <a:pt x="3584" y="601"/>
                  </a:cubicBezTo>
                  <a:cubicBezTo>
                    <a:pt x="3356" y="396"/>
                    <a:pt x="3059" y="236"/>
                    <a:pt x="2785" y="31"/>
                  </a:cubicBezTo>
                  <a:cubicBezTo>
                    <a:pt x="2671" y="31"/>
                    <a:pt x="2557" y="31"/>
                    <a:pt x="2443" y="8"/>
                  </a:cubicBezTo>
                  <a:cubicBezTo>
                    <a:pt x="2372" y="3"/>
                    <a:pt x="2304" y="0"/>
                    <a:pt x="22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" name="Google Shape;1365;p39"/>
            <p:cNvSpPr/>
            <p:nvPr/>
          </p:nvSpPr>
          <p:spPr>
            <a:xfrm rot="-799569">
              <a:off x="1568447" y="4206815"/>
              <a:ext cx="109028" cy="108903"/>
            </a:xfrm>
            <a:custGeom>
              <a:avLst/>
              <a:gdLst/>
              <a:ahLst/>
              <a:cxnLst/>
              <a:rect l="l" t="t" r="r" b="b"/>
              <a:pathLst>
                <a:path w="4361" h="4356" extrusionOk="0">
                  <a:moveTo>
                    <a:pt x="2185" y="1"/>
                  </a:moveTo>
                  <a:cubicBezTo>
                    <a:pt x="1524" y="1"/>
                    <a:pt x="949" y="261"/>
                    <a:pt x="480" y="852"/>
                  </a:cubicBezTo>
                  <a:cubicBezTo>
                    <a:pt x="229" y="1696"/>
                    <a:pt x="1" y="2541"/>
                    <a:pt x="480" y="3385"/>
                  </a:cubicBezTo>
                  <a:cubicBezTo>
                    <a:pt x="663" y="3568"/>
                    <a:pt x="846" y="3750"/>
                    <a:pt x="1028" y="3933"/>
                  </a:cubicBezTo>
                  <a:cubicBezTo>
                    <a:pt x="1074" y="4001"/>
                    <a:pt x="1119" y="4070"/>
                    <a:pt x="1188" y="4138"/>
                  </a:cubicBezTo>
                  <a:cubicBezTo>
                    <a:pt x="1256" y="4184"/>
                    <a:pt x="1325" y="4230"/>
                    <a:pt x="1393" y="4252"/>
                  </a:cubicBezTo>
                  <a:cubicBezTo>
                    <a:pt x="1485" y="4275"/>
                    <a:pt x="1553" y="4298"/>
                    <a:pt x="1644" y="4321"/>
                  </a:cubicBezTo>
                  <a:cubicBezTo>
                    <a:pt x="1793" y="4344"/>
                    <a:pt x="1947" y="4355"/>
                    <a:pt x="2101" y="4355"/>
                  </a:cubicBezTo>
                  <a:cubicBezTo>
                    <a:pt x="2255" y="4355"/>
                    <a:pt x="2409" y="4344"/>
                    <a:pt x="2557" y="4321"/>
                  </a:cubicBezTo>
                  <a:cubicBezTo>
                    <a:pt x="3493" y="4001"/>
                    <a:pt x="4041" y="3317"/>
                    <a:pt x="4338" y="2426"/>
                  </a:cubicBezTo>
                  <a:cubicBezTo>
                    <a:pt x="4315" y="1582"/>
                    <a:pt x="4361" y="737"/>
                    <a:pt x="3333" y="395"/>
                  </a:cubicBezTo>
                  <a:cubicBezTo>
                    <a:pt x="3288" y="441"/>
                    <a:pt x="3265" y="486"/>
                    <a:pt x="3242" y="532"/>
                  </a:cubicBezTo>
                  <a:cubicBezTo>
                    <a:pt x="3219" y="509"/>
                    <a:pt x="3219" y="486"/>
                    <a:pt x="3219" y="463"/>
                  </a:cubicBezTo>
                  <a:cubicBezTo>
                    <a:pt x="3265" y="190"/>
                    <a:pt x="3105" y="75"/>
                    <a:pt x="2831" y="75"/>
                  </a:cubicBezTo>
                  <a:cubicBezTo>
                    <a:pt x="2608" y="26"/>
                    <a:pt x="2392" y="1"/>
                    <a:pt x="21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" name="Google Shape;1366;p39"/>
            <p:cNvSpPr/>
            <p:nvPr/>
          </p:nvSpPr>
          <p:spPr>
            <a:xfrm rot="-799569">
              <a:off x="1694171" y="4215650"/>
              <a:ext cx="104203" cy="93628"/>
            </a:xfrm>
            <a:custGeom>
              <a:avLst/>
              <a:gdLst/>
              <a:ahLst/>
              <a:cxnLst/>
              <a:rect l="l" t="t" r="r" b="b"/>
              <a:pathLst>
                <a:path w="4168" h="3745" extrusionOk="0">
                  <a:moveTo>
                    <a:pt x="2220" y="0"/>
                  </a:moveTo>
                  <a:cubicBezTo>
                    <a:pt x="2196" y="0"/>
                    <a:pt x="2171" y="1"/>
                    <a:pt x="2146" y="2"/>
                  </a:cubicBezTo>
                  <a:cubicBezTo>
                    <a:pt x="1781" y="2"/>
                    <a:pt x="1416" y="93"/>
                    <a:pt x="1073" y="139"/>
                  </a:cubicBezTo>
                  <a:cubicBezTo>
                    <a:pt x="982" y="276"/>
                    <a:pt x="868" y="390"/>
                    <a:pt x="685" y="458"/>
                  </a:cubicBezTo>
                  <a:cubicBezTo>
                    <a:pt x="663" y="618"/>
                    <a:pt x="571" y="732"/>
                    <a:pt x="457" y="823"/>
                  </a:cubicBezTo>
                  <a:cubicBezTo>
                    <a:pt x="411" y="892"/>
                    <a:pt x="389" y="983"/>
                    <a:pt x="343" y="1052"/>
                  </a:cubicBezTo>
                  <a:cubicBezTo>
                    <a:pt x="343" y="1417"/>
                    <a:pt x="320" y="1782"/>
                    <a:pt x="160" y="2124"/>
                  </a:cubicBezTo>
                  <a:cubicBezTo>
                    <a:pt x="1" y="2330"/>
                    <a:pt x="69" y="2444"/>
                    <a:pt x="297" y="2512"/>
                  </a:cubicBezTo>
                  <a:cubicBezTo>
                    <a:pt x="320" y="2512"/>
                    <a:pt x="320" y="2490"/>
                    <a:pt x="343" y="2490"/>
                  </a:cubicBezTo>
                  <a:cubicBezTo>
                    <a:pt x="434" y="3060"/>
                    <a:pt x="731" y="3471"/>
                    <a:pt x="1233" y="3745"/>
                  </a:cubicBezTo>
                  <a:cubicBezTo>
                    <a:pt x="1644" y="3562"/>
                    <a:pt x="2146" y="3722"/>
                    <a:pt x="2534" y="3403"/>
                  </a:cubicBezTo>
                  <a:cubicBezTo>
                    <a:pt x="3219" y="3334"/>
                    <a:pt x="3447" y="2763"/>
                    <a:pt x="3675" y="2261"/>
                  </a:cubicBezTo>
                  <a:cubicBezTo>
                    <a:pt x="4168" y="1120"/>
                    <a:pt x="3453" y="0"/>
                    <a:pt x="22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" name="Google Shape;1367;p39"/>
            <p:cNvSpPr/>
            <p:nvPr/>
          </p:nvSpPr>
          <p:spPr>
            <a:xfrm rot="-799569">
              <a:off x="1528255" y="3995063"/>
              <a:ext cx="107878" cy="104028"/>
            </a:xfrm>
            <a:custGeom>
              <a:avLst/>
              <a:gdLst/>
              <a:ahLst/>
              <a:cxnLst/>
              <a:rect l="l" t="t" r="r" b="b"/>
              <a:pathLst>
                <a:path w="4315" h="4161" extrusionOk="0">
                  <a:moveTo>
                    <a:pt x="2512" y="1"/>
                  </a:moveTo>
                  <a:cubicBezTo>
                    <a:pt x="2253" y="1"/>
                    <a:pt x="1978" y="45"/>
                    <a:pt x="1690" y="131"/>
                  </a:cubicBezTo>
                  <a:lnTo>
                    <a:pt x="1644" y="131"/>
                  </a:lnTo>
                  <a:cubicBezTo>
                    <a:pt x="1624" y="81"/>
                    <a:pt x="1604" y="61"/>
                    <a:pt x="1586" y="61"/>
                  </a:cubicBezTo>
                  <a:cubicBezTo>
                    <a:pt x="1563" y="61"/>
                    <a:pt x="1543" y="93"/>
                    <a:pt x="1530" y="131"/>
                  </a:cubicBezTo>
                  <a:cubicBezTo>
                    <a:pt x="1462" y="199"/>
                    <a:pt x="1393" y="245"/>
                    <a:pt x="1325" y="314"/>
                  </a:cubicBezTo>
                  <a:lnTo>
                    <a:pt x="1325" y="336"/>
                  </a:lnTo>
                  <a:cubicBezTo>
                    <a:pt x="1256" y="336"/>
                    <a:pt x="1211" y="382"/>
                    <a:pt x="1165" y="405"/>
                  </a:cubicBezTo>
                  <a:cubicBezTo>
                    <a:pt x="1119" y="451"/>
                    <a:pt x="1051" y="496"/>
                    <a:pt x="1005" y="542"/>
                  </a:cubicBezTo>
                  <a:lnTo>
                    <a:pt x="959" y="496"/>
                  </a:lnTo>
                  <a:lnTo>
                    <a:pt x="959" y="496"/>
                  </a:lnTo>
                  <a:cubicBezTo>
                    <a:pt x="1" y="1523"/>
                    <a:pt x="252" y="3167"/>
                    <a:pt x="1484" y="3737"/>
                  </a:cubicBezTo>
                  <a:cubicBezTo>
                    <a:pt x="1761" y="3868"/>
                    <a:pt x="2038" y="4160"/>
                    <a:pt x="2364" y="4160"/>
                  </a:cubicBezTo>
                  <a:cubicBezTo>
                    <a:pt x="2496" y="4160"/>
                    <a:pt x="2635" y="4113"/>
                    <a:pt x="2786" y="3988"/>
                  </a:cubicBezTo>
                  <a:cubicBezTo>
                    <a:pt x="2808" y="3783"/>
                    <a:pt x="2900" y="3646"/>
                    <a:pt x="3128" y="3623"/>
                  </a:cubicBezTo>
                  <a:cubicBezTo>
                    <a:pt x="3425" y="3578"/>
                    <a:pt x="3721" y="3532"/>
                    <a:pt x="3858" y="3190"/>
                  </a:cubicBezTo>
                  <a:cubicBezTo>
                    <a:pt x="4224" y="2528"/>
                    <a:pt x="4315" y="1797"/>
                    <a:pt x="4246" y="1067"/>
                  </a:cubicBezTo>
                  <a:cubicBezTo>
                    <a:pt x="3812" y="332"/>
                    <a:pt x="3219" y="1"/>
                    <a:pt x="25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" name="Google Shape;1368;p39"/>
            <p:cNvSpPr/>
            <p:nvPr/>
          </p:nvSpPr>
          <p:spPr>
            <a:xfrm rot="-799569">
              <a:off x="1600069" y="4087110"/>
              <a:ext cx="115853" cy="84552"/>
            </a:xfrm>
            <a:custGeom>
              <a:avLst/>
              <a:gdLst/>
              <a:ahLst/>
              <a:cxnLst/>
              <a:rect l="l" t="t" r="r" b="b"/>
              <a:pathLst>
                <a:path w="4634" h="3382" extrusionOk="0">
                  <a:moveTo>
                    <a:pt x="2347" y="1"/>
                  </a:moveTo>
                  <a:cubicBezTo>
                    <a:pt x="1945" y="1"/>
                    <a:pt x="1543" y="142"/>
                    <a:pt x="1142" y="267"/>
                  </a:cubicBezTo>
                  <a:lnTo>
                    <a:pt x="1142" y="244"/>
                  </a:lnTo>
                  <a:cubicBezTo>
                    <a:pt x="1050" y="267"/>
                    <a:pt x="982" y="336"/>
                    <a:pt x="959" y="450"/>
                  </a:cubicBezTo>
                  <a:cubicBezTo>
                    <a:pt x="890" y="450"/>
                    <a:pt x="822" y="427"/>
                    <a:pt x="754" y="427"/>
                  </a:cubicBezTo>
                  <a:cubicBezTo>
                    <a:pt x="754" y="564"/>
                    <a:pt x="731" y="792"/>
                    <a:pt x="594" y="815"/>
                  </a:cubicBezTo>
                  <a:cubicBezTo>
                    <a:pt x="23" y="906"/>
                    <a:pt x="0" y="1134"/>
                    <a:pt x="365" y="1500"/>
                  </a:cubicBezTo>
                  <a:cubicBezTo>
                    <a:pt x="548" y="1659"/>
                    <a:pt x="525" y="1865"/>
                    <a:pt x="594" y="2070"/>
                  </a:cubicBezTo>
                  <a:cubicBezTo>
                    <a:pt x="685" y="2481"/>
                    <a:pt x="845" y="2869"/>
                    <a:pt x="1324" y="2960"/>
                  </a:cubicBezTo>
                  <a:cubicBezTo>
                    <a:pt x="1484" y="3029"/>
                    <a:pt x="1644" y="3120"/>
                    <a:pt x="1803" y="3189"/>
                  </a:cubicBezTo>
                  <a:cubicBezTo>
                    <a:pt x="1988" y="3343"/>
                    <a:pt x="2187" y="3381"/>
                    <a:pt x="2389" y="3381"/>
                  </a:cubicBezTo>
                  <a:cubicBezTo>
                    <a:pt x="2592" y="3381"/>
                    <a:pt x="2799" y="3342"/>
                    <a:pt x="2998" y="3342"/>
                  </a:cubicBezTo>
                  <a:cubicBezTo>
                    <a:pt x="3042" y="3342"/>
                    <a:pt x="3085" y="3344"/>
                    <a:pt x="3127" y="3348"/>
                  </a:cubicBezTo>
                  <a:cubicBezTo>
                    <a:pt x="3493" y="3029"/>
                    <a:pt x="3858" y="2709"/>
                    <a:pt x="4132" y="2321"/>
                  </a:cubicBezTo>
                  <a:cubicBezTo>
                    <a:pt x="4634" y="1591"/>
                    <a:pt x="4543" y="975"/>
                    <a:pt x="3789" y="495"/>
                  </a:cubicBezTo>
                  <a:cubicBezTo>
                    <a:pt x="3584" y="381"/>
                    <a:pt x="3401" y="221"/>
                    <a:pt x="3127" y="221"/>
                  </a:cubicBezTo>
                  <a:cubicBezTo>
                    <a:pt x="2867" y="60"/>
                    <a:pt x="2607" y="1"/>
                    <a:pt x="23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" name="Google Shape;1369;p39"/>
            <p:cNvSpPr/>
            <p:nvPr/>
          </p:nvSpPr>
          <p:spPr>
            <a:xfrm rot="-799569">
              <a:off x="1610721" y="4105573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23" y="1"/>
                  </a:moveTo>
                  <a:lnTo>
                    <a:pt x="0" y="46"/>
                  </a:lnTo>
                  <a:lnTo>
                    <a:pt x="69" y="9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" name="Google Shape;1370;p39"/>
            <p:cNvSpPr/>
            <p:nvPr/>
          </p:nvSpPr>
          <p:spPr>
            <a:xfrm rot="-799569">
              <a:off x="1568620" y="4237261"/>
              <a:ext cx="4025" cy="2300"/>
            </a:xfrm>
            <a:custGeom>
              <a:avLst/>
              <a:gdLst/>
              <a:ahLst/>
              <a:cxnLst/>
              <a:rect l="l" t="t" r="r" b="b"/>
              <a:pathLst>
                <a:path w="161" h="92" extrusionOk="0">
                  <a:moveTo>
                    <a:pt x="85" y="1"/>
                  </a:moveTo>
                  <a:cubicBezTo>
                    <a:pt x="54" y="1"/>
                    <a:pt x="27" y="39"/>
                    <a:pt x="1" y="92"/>
                  </a:cubicBezTo>
                  <a:cubicBezTo>
                    <a:pt x="69" y="92"/>
                    <a:pt x="115" y="69"/>
                    <a:pt x="161" y="69"/>
                  </a:cubicBezTo>
                  <a:cubicBezTo>
                    <a:pt x="132" y="21"/>
                    <a:pt x="107" y="1"/>
                    <a:pt x="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" name="Google Shape;1371;p39"/>
            <p:cNvSpPr/>
            <p:nvPr/>
          </p:nvSpPr>
          <p:spPr>
            <a:xfrm rot="-799569">
              <a:off x="1583082" y="4301064"/>
              <a:ext cx="6300" cy="6300"/>
            </a:xfrm>
            <a:custGeom>
              <a:avLst/>
              <a:gdLst/>
              <a:ahLst/>
              <a:cxnLst/>
              <a:rect l="l" t="t" r="r" b="b"/>
              <a:pathLst>
                <a:path w="252" h="252" extrusionOk="0">
                  <a:moveTo>
                    <a:pt x="251" y="0"/>
                  </a:moveTo>
                  <a:lnTo>
                    <a:pt x="251" y="0"/>
                  </a:lnTo>
                  <a:cubicBezTo>
                    <a:pt x="183" y="69"/>
                    <a:pt x="0" y="91"/>
                    <a:pt x="160" y="251"/>
                  </a:cubicBezTo>
                  <a:cubicBezTo>
                    <a:pt x="206" y="160"/>
                    <a:pt x="228" y="91"/>
                    <a:pt x="2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" name="Google Shape;1372;p39"/>
            <p:cNvSpPr/>
            <p:nvPr/>
          </p:nvSpPr>
          <p:spPr>
            <a:xfrm rot="-799569">
              <a:off x="1688393" y="3951473"/>
              <a:ext cx="104453" cy="92878"/>
            </a:xfrm>
            <a:custGeom>
              <a:avLst/>
              <a:gdLst/>
              <a:ahLst/>
              <a:cxnLst/>
              <a:rect l="l" t="t" r="r" b="b"/>
              <a:pathLst>
                <a:path w="4178" h="3715" extrusionOk="0">
                  <a:moveTo>
                    <a:pt x="1782" y="1"/>
                  </a:moveTo>
                  <a:cubicBezTo>
                    <a:pt x="1418" y="1"/>
                    <a:pt x="1058" y="41"/>
                    <a:pt x="708" y="224"/>
                  </a:cubicBezTo>
                  <a:cubicBezTo>
                    <a:pt x="617" y="429"/>
                    <a:pt x="503" y="658"/>
                    <a:pt x="412" y="863"/>
                  </a:cubicBezTo>
                  <a:cubicBezTo>
                    <a:pt x="1" y="1936"/>
                    <a:pt x="412" y="3100"/>
                    <a:pt x="1370" y="3488"/>
                  </a:cubicBezTo>
                  <a:cubicBezTo>
                    <a:pt x="1532" y="3663"/>
                    <a:pt x="1715" y="3715"/>
                    <a:pt x="1903" y="3715"/>
                  </a:cubicBezTo>
                  <a:cubicBezTo>
                    <a:pt x="2059" y="3715"/>
                    <a:pt x="2219" y="3679"/>
                    <a:pt x="2374" y="3648"/>
                  </a:cubicBezTo>
                  <a:cubicBezTo>
                    <a:pt x="2877" y="3557"/>
                    <a:pt x="3219" y="3214"/>
                    <a:pt x="3584" y="2917"/>
                  </a:cubicBezTo>
                  <a:cubicBezTo>
                    <a:pt x="3676" y="2689"/>
                    <a:pt x="3767" y="2484"/>
                    <a:pt x="3858" y="2255"/>
                  </a:cubicBezTo>
                  <a:cubicBezTo>
                    <a:pt x="4178" y="1251"/>
                    <a:pt x="3356" y="64"/>
                    <a:pt x="2329" y="19"/>
                  </a:cubicBezTo>
                  <a:cubicBezTo>
                    <a:pt x="2146" y="11"/>
                    <a:pt x="1964" y="1"/>
                    <a:pt x="17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" name="Google Shape;1373;p39"/>
            <p:cNvSpPr/>
            <p:nvPr/>
          </p:nvSpPr>
          <p:spPr>
            <a:xfrm rot="-799569">
              <a:off x="1814915" y="4235084"/>
              <a:ext cx="69652" cy="68252"/>
            </a:xfrm>
            <a:custGeom>
              <a:avLst/>
              <a:gdLst/>
              <a:ahLst/>
              <a:cxnLst/>
              <a:rect l="l" t="t" r="r" b="b"/>
              <a:pathLst>
                <a:path w="2786" h="2730" extrusionOk="0">
                  <a:moveTo>
                    <a:pt x="1471" y="1"/>
                  </a:moveTo>
                  <a:cubicBezTo>
                    <a:pt x="582" y="1"/>
                    <a:pt x="307" y="343"/>
                    <a:pt x="1" y="1473"/>
                  </a:cubicBezTo>
                  <a:cubicBezTo>
                    <a:pt x="92" y="1656"/>
                    <a:pt x="161" y="1861"/>
                    <a:pt x="252" y="2067"/>
                  </a:cubicBezTo>
                  <a:cubicBezTo>
                    <a:pt x="467" y="2527"/>
                    <a:pt x="682" y="2729"/>
                    <a:pt x="1049" y="2729"/>
                  </a:cubicBezTo>
                  <a:cubicBezTo>
                    <a:pt x="1228" y="2729"/>
                    <a:pt x="1444" y="2681"/>
                    <a:pt x="1713" y="2592"/>
                  </a:cubicBezTo>
                  <a:cubicBezTo>
                    <a:pt x="2010" y="2569"/>
                    <a:pt x="2169" y="2295"/>
                    <a:pt x="2398" y="2135"/>
                  </a:cubicBezTo>
                  <a:cubicBezTo>
                    <a:pt x="2512" y="1542"/>
                    <a:pt x="2786" y="948"/>
                    <a:pt x="2420" y="332"/>
                  </a:cubicBezTo>
                  <a:lnTo>
                    <a:pt x="2261" y="332"/>
                  </a:lnTo>
                  <a:cubicBezTo>
                    <a:pt x="2192" y="218"/>
                    <a:pt x="2124" y="126"/>
                    <a:pt x="2055" y="35"/>
                  </a:cubicBezTo>
                  <a:cubicBezTo>
                    <a:pt x="1835" y="13"/>
                    <a:pt x="1642" y="1"/>
                    <a:pt x="14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" name="Google Shape;1374;p39"/>
            <p:cNvSpPr/>
            <p:nvPr/>
          </p:nvSpPr>
          <p:spPr>
            <a:xfrm rot="-799569">
              <a:off x="1670077" y="4000012"/>
              <a:ext cx="1750" cy="1750"/>
            </a:xfrm>
            <a:custGeom>
              <a:avLst/>
              <a:gdLst/>
              <a:ahLst/>
              <a:cxnLst/>
              <a:rect l="l" t="t" r="r" b="b"/>
              <a:pathLst>
                <a:path w="70" h="70" extrusionOk="0">
                  <a:moveTo>
                    <a:pt x="69" y="1"/>
                  </a:moveTo>
                  <a:lnTo>
                    <a:pt x="1" y="46"/>
                  </a:lnTo>
                  <a:lnTo>
                    <a:pt x="24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" name="Google Shape;1375;p39"/>
            <p:cNvSpPr/>
            <p:nvPr/>
          </p:nvSpPr>
          <p:spPr>
            <a:xfrm rot="-799569">
              <a:off x="1689861" y="3967127"/>
              <a:ext cx="2300" cy="1725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92" y="0"/>
                  </a:moveTo>
                  <a:lnTo>
                    <a:pt x="92" y="0"/>
                  </a:lnTo>
                  <a:cubicBezTo>
                    <a:pt x="1" y="23"/>
                    <a:pt x="1" y="46"/>
                    <a:pt x="46" y="69"/>
                  </a:cubicBezTo>
                  <a:cubicBezTo>
                    <a:pt x="69" y="69"/>
                    <a:pt x="92" y="23"/>
                    <a:pt x="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" name="Google Shape;1376;p39"/>
            <p:cNvSpPr/>
            <p:nvPr/>
          </p:nvSpPr>
          <p:spPr>
            <a:xfrm rot="-799569">
              <a:off x="1758861" y="4169014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46" y="0"/>
                  </a:moveTo>
                  <a:lnTo>
                    <a:pt x="0" y="91"/>
                  </a:lnTo>
                  <a:lnTo>
                    <a:pt x="69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" name="Google Shape;1377;p39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" name="Google Shape;1378;p39"/>
            <p:cNvSpPr/>
            <p:nvPr/>
          </p:nvSpPr>
          <p:spPr>
            <a:xfrm rot="-799569">
              <a:off x="1647202" y="4315732"/>
              <a:ext cx="6375" cy="3350"/>
            </a:xfrm>
            <a:custGeom>
              <a:avLst/>
              <a:gdLst/>
              <a:ahLst/>
              <a:cxnLst/>
              <a:rect l="l" t="t" r="r" b="b"/>
              <a:pathLst>
                <a:path w="255" h="134" extrusionOk="0">
                  <a:moveTo>
                    <a:pt x="46" y="0"/>
                  </a:moveTo>
                  <a:cubicBezTo>
                    <a:pt x="23" y="0"/>
                    <a:pt x="0" y="46"/>
                    <a:pt x="0" y="69"/>
                  </a:cubicBezTo>
                  <a:cubicBezTo>
                    <a:pt x="46" y="92"/>
                    <a:pt x="91" y="114"/>
                    <a:pt x="137" y="114"/>
                  </a:cubicBezTo>
                  <a:cubicBezTo>
                    <a:pt x="170" y="128"/>
                    <a:pt x="196" y="133"/>
                    <a:pt x="213" y="133"/>
                  </a:cubicBezTo>
                  <a:cubicBezTo>
                    <a:pt x="255" y="133"/>
                    <a:pt x="247" y="101"/>
                    <a:pt x="183" y="69"/>
                  </a:cubicBezTo>
                  <a:cubicBezTo>
                    <a:pt x="137" y="23"/>
                    <a:pt x="91" y="0"/>
                    <a:pt x="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" name="Google Shape;1379;p39"/>
            <p:cNvSpPr/>
            <p:nvPr/>
          </p:nvSpPr>
          <p:spPr>
            <a:xfrm rot="-799569">
              <a:off x="1364852" y="1932838"/>
              <a:ext cx="26276" cy="30851"/>
            </a:xfrm>
            <a:custGeom>
              <a:avLst/>
              <a:gdLst/>
              <a:ahLst/>
              <a:cxnLst/>
              <a:rect l="l" t="t" r="r" b="b"/>
              <a:pathLst>
                <a:path w="1051" h="1234" extrusionOk="0">
                  <a:moveTo>
                    <a:pt x="432" y="0"/>
                  </a:moveTo>
                  <a:cubicBezTo>
                    <a:pt x="344" y="0"/>
                    <a:pt x="265" y="62"/>
                    <a:pt x="206" y="206"/>
                  </a:cubicBezTo>
                  <a:cubicBezTo>
                    <a:pt x="0" y="662"/>
                    <a:pt x="160" y="868"/>
                    <a:pt x="890" y="1233"/>
                  </a:cubicBezTo>
                  <a:cubicBezTo>
                    <a:pt x="936" y="1210"/>
                    <a:pt x="982" y="1210"/>
                    <a:pt x="1050" y="1165"/>
                  </a:cubicBezTo>
                  <a:cubicBezTo>
                    <a:pt x="1050" y="1073"/>
                    <a:pt x="1050" y="959"/>
                    <a:pt x="1050" y="845"/>
                  </a:cubicBezTo>
                  <a:cubicBezTo>
                    <a:pt x="845" y="662"/>
                    <a:pt x="890" y="343"/>
                    <a:pt x="685" y="138"/>
                  </a:cubicBezTo>
                  <a:cubicBezTo>
                    <a:pt x="598" y="51"/>
                    <a:pt x="511" y="0"/>
                    <a:pt x="432" y="0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" name="Google Shape;1380;p39"/>
            <p:cNvSpPr/>
            <p:nvPr/>
          </p:nvSpPr>
          <p:spPr>
            <a:xfrm rot="-799569">
              <a:off x="1380119" y="2225980"/>
              <a:ext cx="120428" cy="711344"/>
            </a:xfrm>
            <a:custGeom>
              <a:avLst/>
              <a:gdLst/>
              <a:ahLst/>
              <a:cxnLst/>
              <a:rect l="l" t="t" r="r" b="b"/>
              <a:pathLst>
                <a:path w="4817" h="28453" extrusionOk="0">
                  <a:moveTo>
                    <a:pt x="4497" y="1"/>
                  </a:moveTo>
                  <a:cubicBezTo>
                    <a:pt x="4337" y="69"/>
                    <a:pt x="4178" y="115"/>
                    <a:pt x="4018" y="183"/>
                  </a:cubicBezTo>
                  <a:cubicBezTo>
                    <a:pt x="3721" y="708"/>
                    <a:pt x="3607" y="1279"/>
                    <a:pt x="3516" y="1872"/>
                  </a:cubicBezTo>
                  <a:cubicBezTo>
                    <a:pt x="3356" y="2968"/>
                    <a:pt x="3287" y="4086"/>
                    <a:pt x="3082" y="5159"/>
                  </a:cubicBezTo>
                  <a:cubicBezTo>
                    <a:pt x="2945" y="6278"/>
                    <a:pt x="2717" y="7396"/>
                    <a:pt x="2648" y="8514"/>
                  </a:cubicBezTo>
                  <a:cubicBezTo>
                    <a:pt x="2671" y="8971"/>
                    <a:pt x="2489" y="9405"/>
                    <a:pt x="2466" y="9838"/>
                  </a:cubicBezTo>
                  <a:cubicBezTo>
                    <a:pt x="2352" y="10614"/>
                    <a:pt x="2329" y="11390"/>
                    <a:pt x="2192" y="12166"/>
                  </a:cubicBezTo>
                  <a:cubicBezTo>
                    <a:pt x="2169" y="12258"/>
                    <a:pt x="2146" y="12349"/>
                    <a:pt x="2146" y="12440"/>
                  </a:cubicBezTo>
                  <a:cubicBezTo>
                    <a:pt x="2032" y="13239"/>
                    <a:pt x="1918" y="14038"/>
                    <a:pt x="1781" y="14837"/>
                  </a:cubicBezTo>
                  <a:cubicBezTo>
                    <a:pt x="1758" y="15065"/>
                    <a:pt x="1758" y="15271"/>
                    <a:pt x="1781" y="15499"/>
                  </a:cubicBezTo>
                  <a:cubicBezTo>
                    <a:pt x="1781" y="15659"/>
                    <a:pt x="1758" y="15819"/>
                    <a:pt x="1713" y="15978"/>
                  </a:cubicBezTo>
                  <a:cubicBezTo>
                    <a:pt x="1690" y="16047"/>
                    <a:pt x="1644" y="16138"/>
                    <a:pt x="1644" y="16207"/>
                  </a:cubicBezTo>
                  <a:cubicBezTo>
                    <a:pt x="1621" y="16298"/>
                    <a:pt x="1598" y="16366"/>
                    <a:pt x="1598" y="16458"/>
                  </a:cubicBezTo>
                  <a:cubicBezTo>
                    <a:pt x="1507" y="17051"/>
                    <a:pt x="1393" y="17645"/>
                    <a:pt x="1370" y="18261"/>
                  </a:cubicBezTo>
                  <a:cubicBezTo>
                    <a:pt x="1096" y="19813"/>
                    <a:pt x="1005" y="21388"/>
                    <a:pt x="685" y="22940"/>
                  </a:cubicBezTo>
                  <a:cubicBezTo>
                    <a:pt x="617" y="23442"/>
                    <a:pt x="571" y="23967"/>
                    <a:pt x="526" y="24469"/>
                  </a:cubicBezTo>
                  <a:cubicBezTo>
                    <a:pt x="411" y="25656"/>
                    <a:pt x="1" y="26820"/>
                    <a:pt x="160" y="28030"/>
                  </a:cubicBezTo>
                  <a:cubicBezTo>
                    <a:pt x="183" y="28121"/>
                    <a:pt x="229" y="28213"/>
                    <a:pt x="275" y="28304"/>
                  </a:cubicBezTo>
                  <a:cubicBezTo>
                    <a:pt x="343" y="28372"/>
                    <a:pt x="434" y="28418"/>
                    <a:pt x="526" y="28441"/>
                  </a:cubicBezTo>
                  <a:cubicBezTo>
                    <a:pt x="589" y="28448"/>
                    <a:pt x="653" y="28453"/>
                    <a:pt x="715" y="28453"/>
                  </a:cubicBezTo>
                  <a:cubicBezTo>
                    <a:pt x="854" y="28453"/>
                    <a:pt x="986" y="28428"/>
                    <a:pt x="1096" y="28350"/>
                  </a:cubicBezTo>
                  <a:cubicBezTo>
                    <a:pt x="1165" y="28281"/>
                    <a:pt x="1233" y="28190"/>
                    <a:pt x="1256" y="28099"/>
                  </a:cubicBezTo>
                  <a:cubicBezTo>
                    <a:pt x="1279" y="28007"/>
                    <a:pt x="1302" y="27893"/>
                    <a:pt x="1302" y="27802"/>
                  </a:cubicBezTo>
                  <a:cubicBezTo>
                    <a:pt x="1576" y="25999"/>
                    <a:pt x="1735" y="24173"/>
                    <a:pt x="2055" y="22369"/>
                  </a:cubicBezTo>
                  <a:cubicBezTo>
                    <a:pt x="2055" y="22164"/>
                    <a:pt x="2055" y="21981"/>
                    <a:pt x="2055" y="21776"/>
                  </a:cubicBezTo>
                  <a:cubicBezTo>
                    <a:pt x="2032" y="21548"/>
                    <a:pt x="2101" y="21319"/>
                    <a:pt x="2146" y="21114"/>
                  </a:cubicBezTo>
                  <a:cubicBezTo>
                    <a:pt x="2192" y="20909"/>
                    <a:pt x="2237" y="20726"/>
                    <a:pt x="2237" y="20543"/>
                  </a:cubicBezTo>
                  <a:cubicBezTo>
                    <a:pt x="2420" y="19767"/>
                    <a:pt x="2352" y="18991"/>
                    <a:pt x="2534" y="18215"/>
                  </a:cubicBezTo>
                  <a:cubicBezTo>
                    <a:pt x="2603" y="17690"/>
                    <a:pt x="2671" y="17142"/>
                    <a:pt x="2762" y="16595"/>
                  </a:cubicBezTo>
                  <a:cubicBezTo>
                    <a:pt x="2785" y="15955"/>
                    <a:pt x="2831" y="15316"/>
                    <a:pt x="2968" y="14677"/>
                  </a:cubicBezTo>
                  <a:cubicBezTo>
                    <a:pt x="2945" y="14403"/>
                    <a:pt x="3059" y="14107"/>
                    <a:pt x="3105" y="13833"/>
                  </a:cubicBezTo>
                  <a:cubicBezTo>
                    <a:pt x="3151" y="13125"/>
                    <a:pt x="3287" y="12418"/>
                    <a:pt x="3424" y="11733"/>
                  </a:cubicBezTo>
                  <a:cubicBezTo>
                    <a:pt x="3493" y="11459"/>
                    <a:pt x="3493" y="11185"/>
                    <a:pt x="3493" y="10911"/>
                  </a:cubicBezTo>
                  <a:cubicBezTo>
                    <a:pt x="3493" y="10820"/>
                    <a:pt x="3493" y="10728"/>
                    <a:pt x="3493" y="10637"/>
                  </a:cubicBezTo>
                  <a:cubicBezTo>
                    <a:pt x="3493" y="10523"/>
                    <a:pt x="3493" y="10386"/>
                    <a:pt x="3470" y="10272"/>
                  </a:cubicBezTo>
                  <a:cubicBezTo>
                    <a:pt x="3470" y="10044"/>
                    <a:pt x="3516" y="9861"/>
                    <a:pt x="3584" y="9656"/>
                  </a:cubicBezTo>
                  <a:cubicBezTo>
                    <a:pt x="3607" y="9587"/>
                    <a:pt x="3630" y="9496"/>
                    <a:pt x="3653" y="9427"/>
                  </a:cubicBezTo>
                  <a:cubicBezTo>
                    <a:pt x="3675" y="8902"/>
                    <a:pt x="3698" y="8400"/>
                    <a:pt x="3835" y="7898"/>
                  </a:cubicBezTo>
                  <a:cubicBezTo>
                    <a:pt x="3858" y="7807"/>
                    <a:pt x="3858" y="7716"/>
                    <a:pt x="3858" y="7624"/>
                  </a:cubicBezTo>
                  <a:cubicBezTo>
                    <a:pt x="3858" y="7305"/>
                    <a:pt x="3881" y="7008"/>
                    <a:pt x="3995" y="6711"/>
                  </a:cubicBezTo>
                  <a:cubicBezTo>
                    <a:pt x="4018" y="6620"/>
                    <a:pt x="4041" y="6529"/>
                    <a:pt x="4041" y="6437"/>
                  </a:cubicBezTo>
                  <a:cubicBezTo>
                    <a:pt x="4269" y="4771"/>
                    <a:pt x="4497" y="3128"/>
                    <a:pt x="4725" y="1461"/>
                  </a:cubicBezTo>
                  <a:cubicBezTo>
                    <a:pt x="4748" y="1370"/>
                    <a:pt x="4771" y="1279"/>
                    <a:pt x="4771" y="1165"/>
                  </a:cubicBezTo>
                  <a:cubicBezTo>
                    <a:pt x="4771" y="754"/>
                    <a:pt x="4817" y="343"/>
                    <a:pt x="4497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" name="Google Shape;1381;p39"/>
            <p:cNvSpPr/>
            <p:nvPr/>
          </p:nvSpPr>
          <p:spPr>
            <a:xfrm rot="-799569">
              <a:off x="1368310" y="1999629"/>
              <a:ext cx="46701" cy="210431"/>
            </a:xfrm>
            <a:custGeom>
              <a:avLst/>
              <a:gdLst/>
              <a:ahLst/>
              <a:cxnLst/>
              <a:rect l="l" t="t" r="r" b="b"/>
              <a:pathLst>
                <a:path w="1868" h="8417" extrusionOk="0">
                  <a:moveTo>
                    <a:pt x="1431" y="1"/>
                  </a:moveTo>
                  <a:cubicBezTo>
                    <a:pt x="1397" y="1"/>
                    <a:pt x="1360" y="18"/>
                    <a:pt x="1320" y="65"/>
                  </a:cubicBezTo>
                  <a:cubicBezTo>
                    <a:pt x="1206" y="156"/>
                    <a:pt x="1160" y="270"/>
                    <a:pt x="1137" y="407"/>
                  </a:cubicBezTo>
                  <a:cubicBezTo>
                    <a:pt x="1137" y="476"/>
                    <a:pt x="1137" y="521"/>
                    <a:pt x="1115" y="590"/>
                  </a:cubicBezTo>
                  <a:cubicBezTo>
                    <a:pt x="1001" y="1206"/>
                    <a:pt x="886" y="1822"/>
                    <a:pt x="795" y="2439"/>
                  </a:cubicBezTo>
                  <a:cubicBezTo>
                    <a:pt x="772" y="2553"/>
                    <a:pt x="749" y="2667"/>
                    <a:pt x="727" y="2758"/>
                  </a:cubicBezTo>
                  <a:cubicBezTo>
                    <a:pt x="886" y="3512"/>
                    <a:pt x="612" y="4242"/>
                    <a:pt x="544" y="4972"/>
                  </a:cubicBezTo>
                  <a:cubicBezTo>
                    <a:pt x="453" y="5087"/>
                    <a:pt x="453" y="5201"/>
                    <a:pt x="544" y="5338"/>
                  </a:cubicBezTo>
                  <a:cubicBezTo>
                    <a:pt x="430" y="5954"/>
                    <a:pt x="453" y="6593"/>
                    <a:pt x="224" y="7186"/>
                  </a:cubicBezTo>
                  <a:cubicBezTo>
                    <a:pt x="202" y="7301"/>
                    <a:pt x="202" y="7415"/>
                    <a:pt x="179" y="7529"/>
                  </a:cubicBezTo>
                  <a:cubicBezTo>
                    <a:pt x="179" y="7643"/>
                    <a:pt x="202" y="7757"/>
                    <a:pt x="156" y="7871"/>
                  </a:cubicBezTo>
                  <a:cubicBezTo>
                    <a:pt x="0" y="8321"/>
                    <a:pt x="160" y="8417"/>
                    <a:pt x="425" y="8417"/>
                  </a:cubicBezTo>
                  <a:cubicBezTo>
                    <a:pt x="509" y="8417"/>
                    <a:pt x="605" y="8407"/>
                    <a:pt x="704" y="8396"/>
                  </a:cubicBezTo>
                  <a:cubicBezTo>
                    <a:pt x="864" y="8054"/>
                    <a:pt x="932" y="7711"/>
                    <a:pt x="932" y="7346"/>
                  </a:cubicBezTo>
                  <a:cubicBezTo>
                    <a:pt x="932" y="7027"/>
                    <a:pt x="909" y="6684"/>
                    <a:pt x="1092" y="6388"/>
                  </a:cubicBezTo>
                  <a:cubicBezTo>
                    <a:pt x="1092" y="6228"/>
                    <a:pt x="1115" y="6045"/>
                    <a:pt x="1115" y="5885"/>
                  </a:cubicBezTo>
                  <a:cubicBezTo>
                    <a:pt x="1229" y="5726"/>
                    <a:pt x="1274" y="5543"/>
                    <a:pt x="1297" y="5360"/>
                  </a:cubicBezTo>
                  <a:cubicBezTo>
                    <a:pt x="1411" y="4972"/>
                    <a:pt x="1389" y="4584"/>
                    <a:pt x="1389" y="4173"/>
                  </a:cubicBezTo>
                  <a:cubicBezTo>
                    <a:pt x="1389" y="4014"/>
                    <a:pt x="1343" y="3831"/>
                    <a:pt x="1480" y="3671"/>
                  </a:cubicBezTo>
                  <a:cubicBezTo>
                    <a:pt x="1457" y="3626"/>
                    <a:pt x="1457" y="3580"/>
                    <a:pt x="1457" y="3534"/>
                  </a:cubicBezTo>
                  <a:cubicBezTo>
                    <a:pt x="1389" y="3397"/>
                    <a:pt x="1366" y="3260"/>
                    <a:pt x="1480" y="3146"/>
                  </a:cubicBezTo>
                  <a:lnTo>
                    <a:pt x="1480" y="3124"/>
                  </a:lnTo>
                  <a:cubicBezTo>
                    <a:pt x="1526" y="2713"/>
                    <a:pt x="1411" y="2256"/>
                    <a:pt x="1640" y="1845"/>
                  </a:cubicBezTo>
                  <a:cubicBezTo>
                    <a:pt x="1640" y="1777"/>
                    <a:pt x="1640" y="1731"/>
                    <a:pt x="1662" y="1686"/>
                  </a:cubicBezTo>
                  <a:cubicBezTo>
                    <a:pt x="1617" y="1229"/>
                    <a:pt x="1845" y="818"/>
                    <a:pt x="1868" y="384"/>
                  </a:cubicBezTo>
                  <a:cubicBezTo>
                    <a:pt x="1845" y="339"/>
                    <a:pt x="1845" y="293"/>
                    <a:pt x="1822" y="248"/>
                  </a:cubicBezTo>
                  <a:cubicBezTo>
                    <a:pt x="1777" y="179"/>
                    <a:pt x="1731" y="133"/>
                    <a:pt x="1662" y="133"/>
                  </a:cubicBezTo>
                  <a:cubicBezTo>
                    <a:pt x="1582" y="101"/>
                    <a:pt x="1513" y="1"/>
                    <a:pt x="1431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" name="Google Shape;1382;p39"/>
            <p:cNvSpPr/>
            <p:nvPr/>
          </p:nvSpPr>
          <p:spPr>
            <a:xfrm rot="-799569">
              <a:off x="1376540" y="2001316"/>
              <a:ext cx="600" cy="575"/>
            </a:xfrm>
            <a:custGeom>
              <a:avLst/>
              <a:gdLst/>
              <a:ahLst/>
              <a:cxnLst/>
              <a:rect l="l" t="t" r="r" b="b"/>
              <a:pathLst>
                <a:path w="24" h="23" extrusionOk="0">
                  <a:moveTo>
                    <a:pt x="23" y="0"/>
                  </a:moveTo>
                  <a:lnTo>
                    <a:pt x="0" y="23"/>
                  </a:lnTo>
                  <a:lnTo>
                    <a:pt x="23" y="23"/>
                  </a:lnTo>
                  <a:cubicBezTo>
                    <a:pt x="23" y="23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" name="Google Shape;1383;p39"/>
            <p:cNvSpPr/>
            <p:nvPr/>
          </p:nvSpPr>
          <p:spPr>
            <a:xfrm rot="-799569">
              <a:off x="1383468" y="1883112"/>
              <a:ext cx="32001" cy="24551"/>
            </a:xfrm>
            <a:custGeom>
              <a:avLst/>
              <a:gdLst/>
              <a:ahLst/>
              <a:cxnLst/>
              <a:rect l="l" t="t" r="r" b="b"/>
              <a:pathLst>
                <a:path w="1280" h="982" extrusionOk="0">
                  <a:moveTo>
                    <a:pt x="591" y="1"/>
                  </a:moveTo>
                  <a:cubicBezTo>
                    <a:pt x="370" y="1"/>
                    <a:pt x="182" y="99"/>
                    <a:pt x="92" y="297"/>
                  </a:cubicBezTo>
                  <a:cubicBezTo>
                    <a:pt x="1" y="570"/>
                    <a:pt x="320" y="685"/>
                    <a:pt x="457" y="867"/>
                  </a:cubicBezTo>
                  <a:cubicBezTo>
                    <a:pt x="503" y="913"/>
                    <a:pt x="549" y="936"/>
                    <a:pt x="594" y="981"/>
                  </a:cubicBezTo>
                  <a:cubicBezTo>
                    <a:pt x="777" y="913"/>
                    <a:pt x="959" y="844"/>
                    <a:pt x="1165" y="799"/>
                  </a:cubicBezTo>
                  <a:cubicBezTo>
                    <a:pt x="1188" y="753"/>
                    <a:pt x="1211" y="730"/>
                    <a:pt x="1233" y="707"/>
                  </a:cubicBezTo>
                  <a:cubicBezTo>
                    <a:pt x="1279" y="593"/>
                    <a:pt x="1256" y="479"/>
                    <a:pt x="1211" y="365"/>
                  </a:cubicBezTo>
                  <a:cubicBezTo>
                    <a:pt x="1119" y="182"/>
                    <a:pt x="937" y="114"/>
                    <a:pt x="777" y="23"/>
                  </a:cubicBezTo>
                  <a:cubicBezTo>
                    <a:pt x="713" y="8"/>
                    <a:pt x="651" y="1"/>
                    <a:pt x="591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" name="Google Shape;1384;p39"/>
            <p:cNvSpPr/>
            <p:nvPr/>
          </p:nvSpPr>
          <p:spPr>
            <a:xfrm rot="-799569">
              <a:off x="1371299" y="1903486"/>
              <a:ext cx="22851" cy="25726"/>
            </a:xfrm>
            <a:custGeom>
              <a:avLst/>
              <a:gdLst/>
              <a:ahLst/>
              <a:cxnLst/>
              <a:rect l="l" t="t" r="r" b="b"/>
              <a:pathLst>
                <a:path w="914" h="1029" extrusionOk="0">
                  <a:moveTo>
                    <a:pt x="1" y="1"/>
                  </a:moveTo>
                  <a:lnTo>
                    <a:pt x="1" y="1"/>
                  </a:lnTo>
                  <a:cubicBezTo>
                    <a:pt x="161" y="480"/>
                    <a:pt x="92" y="960"/>
                    <a:pt x="708" y="1028"/>
                  </a:cubicBezTo>
                  <a:cubicBezTo>
                    <a:pt x="777" y="891"/>
                    <a:pt x="845" y="777"/>
                    <a:pt x="914" y="663"/>
                  </a:cubicBezTo>
                  <a:cubicBezTo>
                    <a:pt x="686" y="412"/>
                    <a:pt x="526" y="92"/>
                    <a:pt x="1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9" name="Google Shape;1385;p39"/>
            <p:cNvSpPr/>
            <p:nvPr/>
          </p:nvSpPr>
          <p:spPr>
            <a:xfrm rot="-799569">
              <a:off x="1380666" y="1638095"/>
              <a:ext cx="316159" cy="214981"/>
            </a:xfrm>
            <a:custGeom>
              <a:avLst/>
              <a:gdLst/>
              <a:ahLst/>
              <a:cxnLst/>
              <a:rect l="l" t="t" r="r" b="b"/>
              <a:pathLst>
                <a:path w="12646" h="8599" extrusionOk="0">
                  <a:moveTo>
                    <a:pt x="12052" y="1"/>
                  </a:moveTo>
                  <a:cubicBezTo>
                    <a:pt x="11687" y="229"/>
                    <a:pt x="11322" y="457"/>
                    <a:pt x="10979" y="686"/>
                  </a:cubicBezTo>
                  <a:cubicBezTo>
                    <a:pt x="10431" y="845"/>
                    <a:pt x="10021" y="1233"/>
                    <a:pt x="9541" y="1530"/>
                  </a:cubicBezTo>
                  <a:cubicBezTo>
                    <a:pt x="9313" y="1621"/>
                    <a:pt x="9130" y="1758"/>
                    <a:pt x="8948" y="1895"/>
                  </a:cubicBezTo>
                  <a:cubicBezTo>
                    <a:pt x="8788" y="1987"/>
                    <a:pt x="8605" y="2078"/>
                    <a:pt x="8446" y="2169"/>
                  </a:cubicBezTo>
                  <a:cubicBezTo>
                    <a:pt x="8331" y="2260"/>
                    <a:pt x="8217" y="2352"/>
                    <a:pt x="8103" y="2466"/>
                  </a:cubicBezTo>
                  <a:cubicBezTo>
                    <a:pt x="8103" y="2489"/>
                    <a:pt x="8080" y="2534"/>
                    <a:pt x="8080" y="2557"/>
                  </a:cubicBezTo>
                  <a:cubicBezTo>
                    <a:pt x="7601" y="3059"/>
                    <a:pt x="7030" y="3356"/>
                    <a:pt x="6414" y="3607"/>
                  </a:cubicBezTo>
                  <a:cubicBezTo>
                    <a:pt x="6310" y="3670"/>
                    <a:pt x="6206" y="3770"/>
                    <a:pt x="6085" y="3770"/>
                  </a:cubicBezTo>
                  <a:cubicBezTo>
                    <a:pt x="6073" y="3770"/>
                    <a:pt x="6061" y="3769"/>
                    <a:pt x="6049" y="3767"/>
                  </a:cubicBezTo>
                  <a:cubicBezTo>
                    <a:pt x="6049" y="3767"/>
                    <a:pt x="6003" y="3790"/>
                    <a:pt x="6003" y="3790"/>
                  </a:cubicBezTo>
                  <a:cubicBezTo>
                    <a:pt x="5912" y="3927"/>
                    <a:pt x="5752" y="4018"/>
                    <a:pt x="5661" y="4155"/>
                  </a:cubicBezTo>
                  <a:cubicBezTo>
                    <a:pt x="5045" y="4634"/>
                    <a:pt x="4428" y="5159"/>
                    <a:pt x="3698" y="5456"/>
                  </a:cubicBezTo>
                  <a:cubicBezTo>
                    <a:pt x="3378" y="5776"/>
                    <a:pt x="2990" y="5981"/>
                    <a:pt x="2602" y="6209"/>
                  </a:cubicBezTo>
                  <a:cubicBezTo>
                    <a:pt x="1963" y="6643"/>
                    <a:pt x="1301" y="7077"/>
                    <a:pt x="662" y="7510"/>
                  </a:cubicBezTo>
                  <a:cubicBezTo>
                    <a:pt x="388" y="7693"/>
                    <a:pt x="69" y="7830"/>
                    <a:pt x="0" y="8195"/>
                  </a:cubicBezTo>
                  <a:cubicBezTo>
                    <a:pt x="147" y="8489"/>
                    <a:pt x="334" y="8599"/>
                    <a:pt x="542" y="8599"/>
                  </a:cubicBezTo>
                  <a:cubicBezTo>
                    <a:pt x="722" y="8599"/>
                    <a:pt x="918" y="8517"/>
                    <a:pt x="1119" y="8400"/>
                  </a:cubicBezTo>
                  <a:cubicBezTo>
                    <a:pt x="1233" y="8195"/>
                    <a:pt x="1461" y="8104"/>
                    <a:pt x="1621" y="7990"/>
                  </a:cubicBezTo>
                  <a:cubicBezTo>
                    <a:pt x="1758" y="7784"/>
                    <a:pt x="1963" y="7670"/>
                    <a:pt x="2169" y="7602"/>
                  </a:cubicBezTo>
                  <a:cubicBezTo>
                    <a:pt x="2374" y="7487"/>
                    <a:pt x="2557" y="7373"/>
                    <a:pt x="2739" y="7236"/>
                  </a:cubicBezTo>
                  <a:cubicBezTo>
                    <a:pt x="2808" y="7191"/>
                    <a:pt x="2853" y="7145"/>
                    <a:pt x="2922" y="7077"/>
                  </a:cubicBezTo>
                  <a:cubicBezTo>
                    <a:pt x="2990" y="7031"/>
                    <a:pt x="3059" y="6985"/>
                    <a:pt x="3127" y="6940"/>
                  </a:cubicBezTo>
                  <a:lnTo>
                    <a:pt x="3470" y="6734"/>
                  </a:lnTo>
                  <a:cubicBezTo>
                    <a:pt x="3538" y="6666"/>
                    <a:pt x="3584" y="6643"/>
                    <a:pt x="3652" y="6597"/>
                  </a:cubicBezTo>
                  <a:cubicBezTo>
                    <a:pt x="4748" y="5890"/>
                    <a:pt x="5752" y="5068"/>
                    <a:pt x="6939" y="4520"/>
                  </a:cubicBezTo>
                  <a:cubicBezTo>
                    <a:pt x="7008" y="4383"/>
                    <a:pt x="7122" y="4360"/>
                    <a:pt x="7259" y="4338"/>
                  </a:cubicBezTo>
                  <a:cubicBezTo>
                    <a:pt x="7373" y="4315"/>
                    <a:pt x="7441" y="4246"/>
                    <a:pt x="7487" y="4132"/>
                  </a:cubicBezTo>
                  <a:cubicBezTo>
                    <a:pt x="7715" y="3813"/>
                    <a:pt x="8035" y="3653"/>
                    <a:pt x="8423" y="3607"/>
                  </a:cubicBezTo>
                  <a:cubicBezTo>
                    <a:pt x="8537" y="3425"/>
                    <a:pt x="8720" y="3288"/>
                    <a:pt x="8948" y="3219"/>
                  </a:cubicBezTo>
                  <a:cubicBezTo>
                    <a:pt x="9267" y="2922"/>
                    <a:pt x="9610" y="2626"/>
                    <a:pt x="10066" y="2557"/>
                  </a:cubicBezTo>
                  <a:cubicBezTo>
                    <a:pt x="10112" y="2512"/>
                    <a:pt x="10158" y="2512"/>
                    <a:pt x="10226" y="2512"/>
                  </a:cubicBezTo>
                  <a:lnTo>
                    <a:pt x="10340" y="2512"/>
                  </a:lnTo>
                  <a:cubicBezTo>
                    <a:pt x="10409" y="2489"/>
                    <a:pt x="10477" y="2443"/>
                    <a:pt x="10523" y="2397"/>
                  </a:cubicBezTo>
                  <a:cubicBezTo>
                    <a:pt x="10614" y="2329"/>
                    <a:pt x="10705" y="2260"/>
                    <a:pt x="10797" y="2192"/>
                  </a:cubicBezTo>
                  <a:cubicBezTo>
                    <a:pt x="11093" y="2078"/>
                    <a:pt x="11344" y="1918"/>
                    <a:pt x="11527" y="1644"/>
                  </a:cubicBezTo>
                  <a:cubicBezTo>
                    <a:pt x="11641" y="1576"/>
                    <a:pt x="11778" y="1530"/>
                    <a:pt x="11892" y="1462"/>
                  </a:cubicBezTo>
                  <a:cubicBezTo>
                    <a:pt x="11915" y="1477"/>
                    <a:pt x="11935" y="1484"/>
                    <a:pt x="11953" y="1484"/>
                  </a:cubicBezTo>
                  <a:cubicBezTo>
                    <a:pt x="11989" y="1484"/>
                    <a:pt x="12014" y="1454"/>
                    <a:pt x="12029" y="1393"/>
                  </a:cubicBezTo>
                  <a:cubicBezTo>
                    <a:pt x="12235" y="1211"/>
                    <a:pt x="12554" y="1188"/>
                    <a:pt x="12645" y="868"/>
                  </a:cubicBezTo>
                  <a:lnTo>
                    <a:pt x="12257" y="161"/>
                  </a:lnTo>
                  <a:cubicBezTo>
                    <a:pt x="12189" y="92"/>
                    <a:pt x="12120" y="46"/>
                    <a:pt x="12052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" name="Google Shape;1386;p39"/>
            <p:cNvSpPr/>
            <p:nvPr/>
          </p:nvSpPr>
          <p:spPr>
            <a:xfrm rot="-799569">
              <a:off x="1789302" y="3375105"/>
              <a:ext cx="224856" cy="196905"/>
            </a:xfrm>
            <a:custGeom>
              <a:avLst/>
              <a:gdLst/>
              <a:ahLst/>
              <a:cxnLst/>
              <a:rect l="l" t="t" r="r" b="b"/>
              <a:pathLst>
                <a:path w="8994" h="7876" extrusionOk="0">
                  <a:moveTo>
                    <a:pt x="2739" y="1347"/>
                  </a:moveTo>
                  <a:cubicBezTo>
                    <a:pt x="2716" y="1439"/>
                    <a:pt x="2648" y="1484"/>
                    <a:pt x="2557" y="1484"/>
                  </a:cubicBezTo>
                  <a:cubicBezTo>
                    <a:pt x="2625" y="1439"/>
                    <a:pt x="2693" y="1416"/>
                    <a:pt x="2739" y="1347"/>
                  </a:cubicBezTo>
                  <a:close/>
                  <a:moveTo>
                    <a:pt x="1598" y="2671"/>
                  </a:moveTo>
                  <a:lnTo>
                    <a:pt x="1598" y="2671"/>
                  </a:lnTo>
                  <a:cubicBezTo>
                    <a:pt x="1575" y="2740"/>
                    <a:pt x="1552" y="2808"/>
                    <a:pt x="1575" y="2877"/>
                  </a:cubicBezTo>
                  <a:cubicBezTo>
                    <a:pt x="1545" y="2861"/>
                    <a:pt x="1514" y="2854"/>
                    <a:pt x="1485" y="2854"/>
                  </a:cubicBezTo>
                  <a:cubicBezTo>
                    <a:pt x="1425" y="2854"/>
                    <a:pt x="1370" y="2884"/>
                    <a:pt x="1324" y="2945"/>
                  </a:cubicBezTo>
                  <a:cubicBezTo>
                    <a:pt x="1278" y="2922"/>
                    <a:pt x="1255" y="2922"/>
                    <a:pt x="1233" y="2899"/>
                  </a:cubicBezTo>
                  <a:cubicBezTo>
                    <a:pt x="1187" y="2899"/>
                    <a:pt x="1164" y="2899"/>
                    <a:pt x="1119" y="2877"/>
                  </a:cubicBezTo>
                  <a:cubicBezTo>
                    <a:pt x="1119" y="2854"/>
                    <a:pt x="1141" y="2831"/>
                    <a:pt x="1141" y="2808"/>
                  </a:cubicBezTo>
                  <a:cubicBezTo>
                    <a:pt x="1164" y="2808"/>
                    <a:pt x="1187" y="2785"/>
                    <a:pt x="1210" y="2785"/>
                  </a:cubicBezTo>
                  <a:cubicBezTo>
                    <a:pt x="1347" y="2762"/>
                    <a:pt x="1484" y="2740"/>
                    <a:pt x="1598" y="2671"/>
                  </a:cubicBezTo>
                  <a:close/>
                  <a:moveTo>
                    <a:pt x="7464" y="2968"/>
                  </a:moveTo>
                  <a:cubicBezTo>
                    <a:pt x="7464" y="2991"/>
                    <a:pt x="7464" y="2991"/>
                    <a:pt x="7464" y="2991"/>
                  </a:cubicBezTo>
                  <a:cubicBezTo>
                    <a:pt x="7464" y="3013"/>
                    <a:pt x="7464" y="3036"/>
                    <a:pt x="7441" y="3036"/>
                  </a:cubicBezTo>
                  <a:cubicBezTo>
                    <a:pt x="7441" y="3105"/>
                    <a:pt x="7464" y="3173"/>
                    <a:pt x="7487" y="3242"/>
                  </a:cubicBezTo>
                  <a:cubicBezTo>
                    <a:pt x="7418" y="3287"/>
                    <a:pt x="7350" y="3310"/>
                    <a:pt x="7281" y="3356"/>
                  </a:cubicBezTo>
                  <a:cubicBezTo>
                    <a:pt x="7281" y="3287"/>
                    <a:pt x="7281" y="3219"/>
                    <a:pt x="7281" y="3150"/>
                  </a:cubicBezTo>
                  <a:cubicBezTo>
                    <a:pt x="7373" y="3150"/>
                    <a:pt x="7418" y="3059"/>
                    <a:pt x="7464" y="2968"/>
                  </a:cubicBezTo>
                  <a:close/>
                  <a:moveTo>
                    <a:pt x="6140" y="4360"/>
                  </a:moveTo>
                  <a:cubicBezTo>
                    <a:pt x="6140" y="4497"/>
                    <a:pt x="6117" y="4657"/>
                    <a:pt x="6231" y="4771"/>
                  </a:cubicBezTo>
                  <a:lnTo>
                    <a:pt x="6209" y="4771"/>
                  </a:lnTo>
                  <a:cubicBezTo>
                    <a:pt x="6049" y="4771"/>
                    <a:pt x="5912" y="4725"/>
                    <a:pt x="5821" y="4588"/>
                  </a:cubicBezTo>
                  <a:lnTo>
                    <a:pt x="5798" y="4588"/>
                  </a:lnTo>
                  <a:cubicBezTo>
                    <a:pt x="5866" y="4451"/>
                    <a:pt x="6003" y="4406"/>
                    <a:pt x="6140" y="4360"/>
                  </a:cubicBezTo>
                  <a:close/>
                  <a:moveTo>
                    <a:pt x="4781" y="5749"/>
                  </a:moveTo>
                  <a:cubicBezTo>
                    <a:pt x="4818" y="5749"/>
                    <a:pt x="4860" y="5757"/>
                    <a:pt x="4908" y="5775"/>
                  </a:cubicBezTo>
                  <a:cubicBezTo>
                    <a:pt x="4885" y="5798"/>
                    <a:pt x="4885" y="5844"/>
                    <a:pt x="4862" y="5867"/>
                  </a:cubicBezTo>
                  <a:cubicBezTo>
                    <a:pt x="4862" y="5889"/>
                    <a:pt x="4862" y="5889"/>
                    <a:pt x="4885" y="5912"/>
                  </a:cubicBezTo>
                  <a:cubicBezTo>
                    <a:pt x="4771" y="5935"/>
                    <a:pt x="4679" y="5958"/>
                    <a:pt x="4565" y="5958"/>
                  </a:cubicBezTo>
                  <a:cubicBezTo>
                    <a:pt x="4565" y="5935"/>
                    <a:pt x="4542" y="5935"/>
                    <a:pt x="4542" y="5935"/>
                  </a:cubicBezTo>
                  <a:cubicBezTo>
                    <a:pt x="4610" y="5817"/>
                    <a:pt x="4677" y="5749"/>
                    <a:pt x="4781" y="5749"/>
                  </a:cubicBezTo>
                  <a:close/>
                  <a:moveTo>
                    <a:pt x="6825" y="6163"/>
                  </a:moveTo>
                  <a:cubicBezTo>
                    <a:pt x="6825" y="6186"/>
                    <a:pt x="6825" y="6209"/>
                    <a:pt x="6825" y="6232"/>
                  </a:cubicBezTo>
                  <a:lnTo>
                    <a:pt x="6756" y="6232"/>
                  </a:lnTo>
                  <a:cubicBezTo>
                    <a:pt x="6779" y="6209"/>
                    <a:pt x="6802" y="6186"/>
                    <a:pt x="6825" y="6163"/>
                  </a:cubicBezTo>
                  <a:close/>
                  <a:moveTo>
                    <a:pt x="4235" y="36"/>
                  </a:moveTo>
                  <a:cubicBezTo>
                    <a:pt x="3499" y="36"/>
                    <a:pt x="2845" y="285"/>
                    <a:pt x="2191" y="571"/>
                  </a:cubicBezTo>
                  <a:cubicBezTo>
                    <a:pt x="2077" y="662"/>
                    <a:pt x="1780" y="662"/>
                    <a:pt x="2009" y="936"/>
                  </a:cubicBezTo>
                  <a:cubicBezTo>
                    <a:pt x="2009" y="1005"/>
                    <a:pt x="2009" y="1050"/>
                    <a:pt x="2009" y="1119"/>
                  </a:cubicBezTo>
                  <a:lnTo>
                    <a:pt x="2009" y="1484"/>
                  </a:lnTo>
                  <a:cubicBezTo>
                    <a:pt x="1940" y="1530"/>
                    <a:pt x="1895" y="1598"/>
                    <a:pt x="1826" y="1667"/>
                  </a:cubicBezTo>
                  <a:lnTo>
                    <a:pt x="1644" y="1667"/>
                  </a:lnTo>
                  <a:cubicBezTo>
                    <a:pt x="1575" y="1712"/>
                    <a:pt x="1507" y="1781"/>
                    <a:pt x="1461" y="1849"/>
                  </a:cubicBezTo>
                  <a:lnTo>
                    <a:pt x="1096" y="1849"/>
                  </a:lnTo>
                  <a:cubicBezTo>
                    <a:pt x="1032" y="1997"/>
                    <a:pt x="949" y="2126"/>
                    <a:pt x="774" y="2126"/>
                  </a:cubicBezTo>
                  <a:cubicBezTo>
                    <a:pt x="760" y="2126"/>
                    <a:pt x="746" y="2125"/>
                    <a:pt x="730" y="2123"/>
                  </a:cubicBezTo>
                  <a:cubicBezTo>
                    <a:pt x="715" y="2122"/>
                    <a:pt x="701" y="2121"/>
                    <a:pt x="687" y="2121"/>
                  </a:cubicBezTo>
                  <a:cubicBezTo>
                    <a:pt x="512" y="2121"/>
                    <a:pt x="429" y="2249"/>
                    <a:pt x="365" y="2397"/>
                  </a:cubicBezTo>
                  <a:cubicBezTo>
                    <a:pt x="281" y="2360"/>
                    <a:pt x="204" y="2330"/>
                    <a:pt x="143" y="2330"/>
                  </a:cubicBezTo>
                  <a:cubicBezTo>
                    <a:pt x="56" y="2330"/>
                    <a:pt x="0" y="2391"/>
                    <a:pt x="0" y="2580"/>
                  </a:cubicBezTo>
                  <a:lnTo>
                    <a:pt x="571" y="2580"/>
                  </a:lnTo>
                  <a:cubicBezTo>
                    <a:pt x="685" y="2694"/>
                    <a:pt x="799" y="2831"/>
                    <a:pt x="913" y="2945"/>
                  </a:cubicBezTo>
                  <a:lnTo>
                    <a:pt x="936" y="2922"/>
                  </a:lnTo>
                  <a:lnTo>
                    <a:pt x="936" y="2922"/>
                  </a:lnTo>
                  <a:cubicBezTo>
                    <a:pt x="936" y="2945"/>
                    <a:pt x="913" y="2945"/>
                    <a:pt x="913" y="2945"/>
                  </a:cubicBezTo>
                  <a:cubicBezTo>
                    <a:pt x="936" y="3630"/>
                    <a:pt x="1187" y="4292"/>
                    <a:pt x="913" y="4976"/>
                  </a:cubicBezTo>
                  <a:cubicBezTo>
                    <a:pt x="845" y="5022"/>
                    <a:pt x="776" y="5091"/>
                    <a:pt x="708" y="5159"/>
                  </a:cubicBezTo>
                  <a:cubicBezTo>
                    <a:pt x="571" y="5228"/>
                    <a:pt x="548" y="5364"/>
                    <a:pt x="548" y="5501"/>
                  </a:cubicBezTo>
                  <a:cubicBezTo>
                    <a:pt x="616" y="5501"/>
                    <a:pt x="662" y="5501"/>
                    <a:pt x="730" y="5479"/>
                  </a:cubicBezTo>
                  <a:cubicBezTo>
                    <a:pt x="845" y="5501"/>
                    <a:pt x="982" y="5524"/>
                    <a:pt x="1096" y="5547"/>
                  </a:cubicBezTo>
                  <a:cubicBezTo>
                    <a:pt x="1438" y="5981"/>
                    <a:pt x="2032" y="6232"/>
                    <a:pt x="2146" y="6871"/>
                  </a:cubicBezTo>
                  <a:cubicBezTo>
                    <a:pt x="2173" y="6953"/>
                    <a:pt x="2266" y="6970"/>
                    <a:pt x="2366" y="6970"/>
                  </a:cubicBezTo>
                  <a:cubicBezTo>
                    <a:pt x="2432" y="6970"/>
                    <a:pt x="2502" y="6962"/>
                    <a:pt x="2557" y="6962"/>
                  </a:cubicBezTo>
                  <a:cubicBezTo>
                    <a:pt x="2684" y="6922"/>
                    <a:pt x="2803" y="6902"/>
                    <a:pt x="2918" y="6902"/>
                  </a:cubicBezTo>
                  <a:cubicBezTo>
                    <a:pt x="3134" y="6902"/>
                    <a:pt x="3338" y="6973"/>
                    <a:pt x="3561" y="7122"/>
                  </a:cubicBezTo>
                  <a:cubicBezTo>
                    <a:pt x="4017" y="7442"/>
                    <a:pt x="4542" y="7738"/>
                    <a:pt x="5113" y="7875"/>
                  </a:cubicBezTo>
                  <a:cubicBezTo>
                    <a:pt x="5204" y="7556"/>
                    <a:pt x="4885" y="7031"/>
                    <a:pt x="5455" y="6985"/>
                  </a:cubicBezTo>
                  <a:cubicBezTo>
                    <a:pt x="6117" y="6962"/>
                    <a:pt x="6574" y="6551"/>
                    <a:pt x="7122" y="6300"/>
                  </a:cubicBezTo>
                  <a:cubicBezTo>
                    <a:pt x="7190" y="6300"/>
                    <a:pt x="7236" y="6277"/>
                    <a:pt x="7304" y="6232"/>
                  </a:cubicBezTo>
                  <a:cubicBezTo>
                    <a:pt x="7441" y="6209"/>
                    <a:pt x="7647" y="6163"/>
                    <a:pt x="7624" y="6004"/>
                  </a:cubicBezTo>
                  <a:cubicBezTo>
                    <a:pt x="7624" y="5570"/>
                    <a:pt x="7875" y="5319"/>
                    <a:pt x="8172" y="5068"/>
                  </a:cubicBezTo>
                  <a:cubicBezTo>
                    <a:pt x="8354" y="4908"/>
                    <a:pt x="8445" y="4657"/>
                    <a:pt x="8560" y="4429"/>
                  </a:cubicBezTo>
                  <a:cubicBezTo>
                    <a:pt x="8586" y="4446"/>
                    <a:pt x="8612" y="4454"/>
                    <a:pt x="8638" y="4454"/>
                  </a:cubicBezTo>
                  <a:cubicBezTo>
                    <a:pt x="8680" y="4454"/>
                    <a:pt x="8723" y="4434"/>
                    <a:pt x="8765" y="4406"/>
                  </a:cubicBezTo>
                  <a:cubicBezTo>
                    <a:pt x="8788" y="4086"/>
                    <a:pt x="8993" y="3812"/>
                    <a:pt x="8948" y="3493"/>
                  </a:cubicBezTo>
                  <a:cubicBezTo>
                    <a:pt x="8742" y="3128"/>
                    <a:pt x="8765" y="2625"/>
                    <a:pt x="8331" y="2352"/>
                  </a:cubicBezTo>
                  <a:cubicBezTo>
                    <a:pt x="8263" y="2306"/>
                    <a:pt x="8217" y="2146"/>
                    <a:pt x="8217" y="2032"/>
                  </a:cubicBezTo>
                  <a:cubicBezTo>
                    <a:pt x="8263" y="1347"/>
                    <a:pt x="7829" y="1028"/>
                    <a:pt x="7304" y="754"/>
                  </a:cubicBezTo>
                  <a:cubicBezTo>
                    <a:pt x="7283" y="668"/>
                    <a:pt x="7321" y="523"/>
                    <a:pt x="7196" y="523"/>
                  </a:cubicBezTo>
                  <a:cubicBezTo>
                    <a:pt x="7187" y="523"/>
                    <a:pt x="7178" y="524"/>
                    <a:pt x="7167" y="526"/>
                  </a:cubicBezTo>
                  <a:cubicBezTo>
                    <a:pt x="7030" y="526"/>
                    <a:pt x="6985" y="640"/>
                    <a:pt x="6939" y="754"/>
                  </a:cubicBezTo>
                  <a:cubicBezTo>
                    <a:pt x="6780" y="630"/>
                    <a:pt x="6662" y="452"/>
                    <a:pt x="6458" y="452"/>
                  </a:cubicBezTo>
                  <a:cubicBezTo>
                    <a:pt x="6398" y="452"/>
                    <a:pt x="6331" y="467"/>
                    <a:pt x="6254" y="503"/>
                  </a:cubicBezTo>
                  <a:cubicBezTo>
                    <a:pt x="6150" y="555"/>
                    <a:pt x="6028" y="592"/>
                    <a:pt x="5908" y="592"/>
                  </a:cubicBezTo>
                  <a:cubicBezTo>
                    <a:pt x="5764" y="592"/>
                    <a:pt x="5623" y="538"/>
                    <a:pt x="5524" y="389"/>
                  </a:cubicBezTo>
                  <a:cubicBezTo>
                    <a:pt x="5250" y="1"/>
                    <a:pt x="4885" y="69"/>
                    <a:pt x="4497" y="46"/>
                  </a:cubicBezTo>
                  <a:cubicBezTo>
                    <a:pt x="4408" y="39"/>
                    <a:pt x="4321" y="36"/>
                    <a:pt x="4235" y="3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" name="Google Shape;1387;p39"/>
            <p:cNvSpPr/>
            <p:nvPr/>
          </p:nvSpPr>
          <p:spPr>
            <a:xfrm rot="-799569">
              <a:off x="2017637" y="3408149"/>
              <a:ext cx="5175" cy="4900"/>
            </a:xfrm>
            <a:custGeom>
              <a:avLst/>
              <a:gdLst/>
              <a:ahLst/>
              <a:cxnLst/>
              <a:rect l="l" t="t" r="r" b="b"/>
              <a:pathLst>
                <a:path w="207" h="196" extrusionOk="0">
                  <a:moveTo>
                    <a:pt x="120" y="0"/>
                  </a:moveTo>
                  <a:cubicBezTo>
                    <a:pt x="90" y="0"/>
                    <a:pt x="38" y="34"/>
                    <a:pt x="1" y="52"/>
                  </a:cubicBezTo>
                  <a:cubicBezTo>
                    <a:pt x="1" y="98"/>
                    <a:pt x="24" y="189"/>
                    <a:pt x="46" y="189"/>
                  </a:cubicBezTo>
                  <a:cubicBezTo>
                    <a:pt x="55" y="193"/>
                    <a:pt x="65" y="195"/>
                    <a:pt x="75" y="195"/>
                  </a:cubicBezTo>
                  <a:cubicBezTo>
                    <a:pt x="117" y="195"/>
                    <a:pt x="169" y="162"/>
                    <a:pt x="206" y="143"/>
                  </a:cubicBezTo>
                  <a:cubicBezTo>
                    <a:pt x="183" y="98"/>
                    <a:pt x="183" y="29"/>
                    <a:pt x="138" y="6"/>
                  </a:cubicBezTo>
                  <a:cubicBezTo>
                    <a:pt x="133" y="2"/>
                    <a:pt x="127" y="0"/>
                    <a:pt x="120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" name="Google Shape;1388;p39"/>
            <p:cNvSpPr/>
            <p:nvPr/>
          </p:nvSpPr>
          <p:spPr>
            <a:xfrm rot="-799569">
              <a:off x="2006796" y="3421024"/>
              <a:ext cx="1750" cy="1900"/>
            </a:xfrm>
            <a:custGeom>
              <a:avLst/>
              <a:gdLst/>
              <a:ahLst/>
              <a:cxnLst/>
              <a:rect l="l" t="t" r="r" b="b"/>
              <a:pathLst>
                <a:path w="70" h="76" extrusionOk="0">
                  <a:moveTo>
                    <a:pt x="19" y="0"/>
                  </a:moveTo>
                  <a:cubicBezTo>
                    <a:pt x="9" y="0"/>
                    <a:pt x="1" y="11"/>
                    <a:pt x="1" y="30"/>
                  </a:cubicBezTo>
                  <a:cubicBezTo>
                    <a:pt x="1" y="53"/>
                    <a:pt x="46" y="53"/>
                    <a:pt x="69" y="76"/>
                  </a:cubicBezTo>
                  <a:cubicBezTo>
                    <a:pt x="56" y="23"/>
                    <a:pt x="35" y="0"/>
                    <a:pt x="19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" name="Google Shape;1389;p39"/>
            <p:cNvSpPr/>
            <p:nvPr/>
          </p:nvSpPr>
          <p:spPr>
            <a:xfrm rot="-799569">
              <a:off x="1267802" y="3497006"/>
              <a:ext cx="230581" cy="183955"/>
            </a:xfrm>
            <a:custGeom>
              <a:avLst/>
              <a:gdLst/>
              <a:ahLst/>
              <a:cxnLst/>
              <a:rect l="l" t="t" r="r" b="b"/>
              <a:pathLst>
                <a:path w="9223" h="7358" extrusionOk="0">
                  <a:moveTo>
                    <a:pt x="3881" y="1080"/>
                  </a:moveTo>
                  <a:lnTo>
                    <a:pt x="3881" y="1103"/>
                  </a:lnTo>
                  <a:cubicBezTo>
                    <a:pt x="3827" y="1198"/>
                    <a:pt x="3757" y="1228"/>
                    <a:pt x="3686" y="1228"/>
                  </a:cubicBezTo>
                  <a:cubicBezTo>
                    <a:pt x="3636" y="1228"/>
                    <a:pt x="3585" y="1213"/>
                    <a:pt x="3539" y="1195"/>
                  </a:cubicBezTo>
                  <a:cubicBezTo>
                    <a:pt x="3584" y="1172"/>
                    <a:pt x="3653" y="1172"/>
                    <a:pt x="3721" y="1149"/>
                  </a:cubicBezTo>
                  <a:cubicBezTo>
                    <a:pt x="3767" y="1126"/>
                    <a:pt x="3835" y="1103"/>
                    <a:pt x="3881" y="1080"/>
                  </a:cubicBezTo>
                  <a:close/>
                  <a:moveTo>
                    <a:pt x="2237" y="5166"/>
                  </a:moveTo>
                  <a:cubicBezTo>
                    <a:pt x="2215" y="5166"/>
                    <a:pt x="2215" y="5166"/>
                    <a:pt x="2215" y="5189"/>
                  </a:cubicBezTo>
                  <a:cubicBezTo>
                    <a:pt x="2215" y="5166"/>
                    <a:pt x="2215" y="5166"/>
                    <a:pt x="2192" y="5166"/>
                  </a:cubicBezTo>
                  <a:close/>
                  <a:moveTo>
                    <a:pt x="5890" y="5372"/>
                  </a:moveTo>
                  <a:cubicBezTo>
                    <a:pt x="5890" y="5394"/>
                    <a:pt x="5912" y="5417"/>
                    <a:pt x="5935" y="5440"/>
                  </a:cubicBezTo>
                  <a:cubicBezTo>
                    <a:pt x="5912" y="5440"/>
                    <a:pt x="5912" y="5440"/>
                    <a:pt x="5890" y="5463"/>
                  </a:cubicBezTo>
                  <a:cubicBezTo>
                    <a:pt x="5890" y="5417"/>
                    <a:pt x="5890" y="5394"/>
                    <a:pt x="5890" y="5372"/>
                  </a:cubicBezTo>
                  <a:close/>
                  <a:moveTo>
                    <a:pt x="4613" y="0"/>
                  </a:moveTo>
                  <a:cubicBezTo>
                    <a:pt x="4540" y="0"/>
                    <a:pt x="4343" y="155"/>
                    <a:pt x="4200" y="236"/>
                  </a:cubicBezTo>
                  <a:cubicBezTo>
                    <a:pt x="4086" y="510"/>
                    <a:pt x="3812" y="533"/>
                    <a:pt x="3561" y="624"/>
                  </a:cubicBezTo>
                  <a:cubicBezTo>
                    <a:pt x="2785" y="944"/>
                    <a:pt x="1895" y="1080"/>
                    <a:pt x="1461" y="1925"/>
                  </a:cubicBezTo>
                  <a:cubicBezTo>
                    <a:pt x="1530" y="1971"/>
                    <a:pt x="1598" y="2016"/>
                    <a:pt x="1690" y="2085"/>
                  </a:cubicBezTo>
                  <a:cubicBezTo>
                    <a:pt x="1690" y="2130"/>
                    <a:pt x="1690" y="2176"/>
                    <a:pt x="1712" y="2222"/>
                  </a:cubicBezTo>
                  <a:cubicBezTo>
                    <a:pt x="1690" y="2267"/>
                    <a:pt x="1667" y="2313"/>
                    <a:pt x="1667" y="2382"/>
                  </a:cubicBezTo>
                  <a:cubicBezTo>
                    <a:pt x="1510" y="2242"/>
                    <a:pt x="1326" y="2182"/>
                    <a:pt x="1136" y="2182"/>
                  </a:cubicBezTo>
                  <a:cubicBezTo>
                    <a:pt x="1078" y="2182"/>
                    <a:pt x="1019" y="2188"/>
                    <a:pt x="959" y="2199"/>
                  </a:cubicBezTo>
                  <a:cubicBezTo>
                    <a:pt x="936" y="2724"/>
                    <a:pt x="663" y="3112"/>
                    <a:pt x="366" y="3500"/>
                  </a:cubicBezTo>
                  <a:cubicBezTo>
                    <a:pt x="138" y="3523"/>
                    <a:pt x="1" y="3637"/>
                    <a:pt x="1" y="3888"/>
                  </a:cubicBezTo>
                  <a:cubicBezTo>
                    <a:pt x="69" y="4071"/>
                    <a:pt x="138" y="4253"/>
                    <a:pt x="183" y="4436"/>
                  </a:cubicBezTo>
                  <a:cubicBezTo>
                    <a:pt x="297" y="5006"/>
                    <a:pt x="640" y="5463"/>
                    <a:pt x="868" y="5988"/>
                  </a:cubicBezTo>
                  <a:cubicBezTo>
                    <a:pt x="932" y="6073"/>
                    <a:pt x="996" y="6218"/>
                    <a:pt x="1097" y="6218"/>
                  </a:cubicBezTo>
                  <a:cubicBezTo>
                    <a:pt x="1104" y="6218"/>
                    <a:pt x="1112" y="6218"/>
                    <a:pt x="1119" y="6216"/>
                  </a:cubicBezTo>
                  <a:cubicBezTo>
                    <a:pt x="1179" y="6200"/>
                    <a:pt x="1232" y="6192"/>
                    <a:pt x="1280" y="6192"/>
                  </a:cubicBezTo>
                  <a:cubicBezTo>
                    <a:pt x="1565" y="6192"/>
                    <a:pt x="1677" y="6451"/>
                    <a:pt x="1872" y="6627"/>
                  </a:cubicBezTo>
                  <a:cubicBezTo>
                    <a:pt x="2100" y="6873"/>
                    <a:pt x="2390" y="7010"/>
                    <a:pt x="2717" y="7010"/>
                  </a:cubicBezTo>
                  <a:cubicBezTo>
                    <a:pt x="2784" y="7010"/>
                    <a:pt x="2852" y="7004"/>
                    <a:pt x="2922" y="6992"/>
                  </a:cubicBezTo>
                  <a:cubicBezTo>
                    <a:pt x="2922" y="6878"/>
                    <a:pt x="2922" y="6741"/>
                    <a:pt x="2922" y="6627"/>
                  </a:cubicBezTo>
                  <a:lnTo>
                    <a:pt x="3470" y="6627"/>
                  </a:lnTo>
                  <a:cubicBezTo>
                    <a:pt x="4064" y="6924"/>
                    <a:pt x="4748" y="6992"/>
                    <a:pt x="5365" y="7243"/>
                  </a:cubicBezTo>
                  <a:cubicBezTo>
                    <a:pt x="5432" y="7269"/>
                    <a:pt x="5505" y="7277"/>
                    <a:pt x="5581" y="7277"/>
                  </a:cubicBezTo>
                  <a:cubicBezTo>
                    <a:pt x="5718" y="7277"/>
                    <a:pt x="5865" y="7251"/>
                    <a:pt x="6011" y="7251"/>
                  </a:cubicBezTo>
                  <a:cubicBezTo>
                    <a:pt x="6143" y="7251"/>
                    <a:pt x="6274" y="7273"/>
                    <a:pt x="6392" y="7357"/>
                  </a:cubicBezTo>
                  <a:cubicBezTo>
                    <a:pt x="6415" y="7152"/>
                    <a:pt x="6506" y="7038"/>
                    <a:pt x="6711" y="6969"/>
                  </a:cubicBezTo>
                  <a:cubicBezTo>
                    <a:pt x="7464" y="6718"/>
                    <a:pt x="7898" y="6148"/>
                    <a:pt x="8104" y="5440"/>
                  </a:cubicBezTo>
                  <a:cubicBezTo>
                    <a:pt x="8172" y="5189"/>
                    <a:pt x="8263" y="4984"/>
                    <a:pt x="8446" y="4847"/>
                  </a:cubicBezTo>
                  <a:cubicBezTo>
                    <a:pt x="9222" y="4253"/>
                    <a:pt x="9154" y="3546"/>
                    <a:pt x="8766" y="2770"/>
                  </a:cubicBezTo>
                  <a:cubicBezTo>
                    <a:pt x="8651" y="2770"/>
                    <a:pt x="8514" y="2770"/>
                    <a:pt x="8469" y="2633"/>
                  </a:cubicBezTo>
                  <a:cubicBezTo>
                    <a:pt x="8081" y="1674"/>
                    <a:pt x="7305" y="1172"/>
                    <a:pt x="6415" y="784"/>
                  </a:cubicBezTo>
                  <a:cubicBezTo>
                    <a:pt x="6392" y="738"/>
                    <a:pt x="6392" y="670"/>
                    <a:pt x="6369" y="624"/>
                  </a:cubicBezTo>
                  <a:lnTo>
                    <a:pt x="6026" y="624"/>
                  </a:lnTo>
                  <a:cubicBezTo>
                    <a:pt x="5981" y="738"/>
                    <a:pt x="6049" y="852"/>
                    <a:pt x="6026" y="989"/>
                  </a:cubicBezTo>
                  <a:cubicBezTo>
                    <a:pt x="5958" y="921"/>
                    <a:pt x="5912" y="875"/>
                    <a:pt x="5844" y="807"/>
                  </a:cubicBezTo>
                  <a:lnTo>
                    <a:pt x="5867" y="807"/>
                  </a:lnTo>
                  <a:cubicBezTo>
                    <a:pt x="5890" y="807"/>
                    <a:pt x="5890" y="784"/>
                    <a:pt x="5912" y="738"/>
                  </a:cubicBezTo>
                  <a:cubicBezTo>
                    <a:pt x="5912" y="692"/>
                    <a:pt x="5890" y="647"/>
                    <a:pt x="5844" y="601"/>
                  </a:cubicBezTo>
                  <a:cubicBezTo>
                    <a:pt x="5593" y="99"/>
                    <a:pt x="4999" y="282"/>
                    <a:pt x="4634" y="8"/>
                  </a:cubicBezTo>
                  <a:cubicBezTo>
                    <a:pt x="4629" y="3"/>
                    <a:pt x="4622" y="0"/>
                    <a:pt x="46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" name="Google Shape;1390;p39"/>
            <p:cNvSpPr/>
            <p:nvPr/>
          </p:nvSpPr>
          <p:spPr>
            <a:xfrm rot="-799569">
              <a:off x="2085606" y="293531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" name="Google Shape;1391;p39"/>
            <p:cNvSpPr/>
            <p:nvPr/>
          </p:nvSpPr>
          <p:spPr>
            <a:xfrm rot="-799569">
              <a:off x="1855015" y="2832568"/>
              <a:ext cx="226556" cy="143254"/>
            </a:xfrm>
            <a:custGeom>
              <a:avLst/>
              <a:gdLst/>
              <a:ahLst/>
              <a:cxnLst/>
              <a:rect l="l" t="t" r="r" b="b"/>
              <a:pathLst>
                <a:path w="9062" h="5730" extrusionOk="0">
                  <a:moveTo>
                    <a:pt x="4314" y="0"/>
                  </a:moveTo>
                  <a:cubicBezTo>
                    <a:pt x="4109" y="0"/>
                    <a:pt x="3926" y="23"/>
                    <a:pt x="3744" y="114"/>
                  </a:cubicBezTo>
                  <a:cubicBezTo>
                    <a:pt x="3561" y="320"/>
                    <a:pt x="3470" y="525"/>
                    <a:pt x="3447" y="731"/>
                  </a:cubicBezTo>
                  <a:cubicBezTo>
                    <a:pt x="3401" y="571"/>
                    <a:pt x="3356" y="411"/>
                    <a:pt x="3287" y="274"/>
                  </a:cubicBezTo>
                  <a:cubicBezTo>
                    <a:pt x="3173" y="251"/>
                    <a:pt x="3059" y="229"/>
                    <a:pt x="2968" y="206"/>
                  </a:cubicBezTo>
                  <a:lnTo>
                    <a:pt x="2785" y="206"/>
                  </a:lnTo>
                  <a:cubicBezTo>
                    <a:pt x="2420" y="149"/>
                    <a:pt x="2055" y="120"/>
                    <a:pt x="1689" y="120"/>
                  </a:cubicBezTo>
                  <a:cubicBezTo>
                    <a:pt x="1324" y="120"/>
                    <a:pt x="959" y="149"/>
                    <a:pt x="594" y="206"/>
                  </a:cubicBezTo>
                  <a:cubicBezTo>
                    <a:pt x="434" y="320"/>
                    <a:pt x="160" y="183"/>
                    <a:pt x="46" y="411"/>
                  </a:cubicBezTo>
                  <a:cubicBezTo>
                    <a:pt x="0" y="1142"/>
                    <a:pt x="297" y="1781"/>
                    <a:pt x="388" y="2465"/>
                  </a:cubicBezTo>
                  <a:cubicBezTo>
                    <a:pt x="548" y="2876"/>
                    <a:pt x="525" y="3310"/>
                    <a:pt x="548" y="3721"/>
                  </a:cubicBezTo>
                  <a:cubicBezTo>
                    <a:pt x="639" y="4132"/>
                    <a:pt x="731" y="4542"/>
                    <a:pt x="731" y="4953"/>
                  </a:cubicBezTo>
                  <a:cubicBezTo>
                    <a:pt x="754" y="5090"/>
                    <a:pt x="799" y="5227"/>
                    <a:pt x="891" y="5341"/>
                  </a:cubicBezTo>
                  <a:cubicBezTo>
                    <a:pt x="1050" y="5524"/>
                    <a:pt x="1256" y="5547"/>
                    <a:pt x="1484" y="5547"/>
                  </a:cubicBezTo>
                  <a:cubicBezTo>
                    <a:pt x="1644" y="5547"/>
                    <a:pt x="1804" y="5547"/>
                    <a:pt x="1963" y="5524"/>
                  </a:cubicBezTo>
                  <a:cubicBezTo>
                    <a:pt x="2009" y="5501"/>
                    <a:pt x="2032" y="5501"/>
                    <a:pt x="2077" y="5501"/>
                  </a:cubicBezTo>
                  <a:cubicBezTo>
                    <a:pt x="2396" y="5467"/>
                    <a:pt x="2711" y="5455"/>
                    <a:pt x="3026" y="5455"/>
                  </a:cubicBezTo>
                  <a:cubicBezTo>
                    <a:pt x="3545" y="5455"/>
                    <a:pt x="4062" y="5487"/>
                    <a:pt x="4588" y="5501"/>
                  </a:cubicBezTo>
                  <a:lnTo>
                    <a:pt x="4588" y="5524"/>
                  </a:lnTo>
                  <a:cubicBezTo>
                    <a:pt x="4725" y="5410"/>
                    <a:pt x="4702" y="5296"/>
                    <a:pt x="4611" y="5159"/>
                  </a:cubicBezTo>
                  <a:lnTo>
                    <a:pt x="4611" y="5159"/>
                  </a:lnTo>
                  <a:lnTo>
                    <a:pt x="4611" y="5182"/>
                  </a:lnTo>
                  <a:cubicBezTo>
                    <a:pt x="4383" y="4976"/>
                    <a:pt x="4657" y="4611"/>
                    <a:pt x="4383" y="4451"/>
                  </a:cubicBezTo>
                  <a:cubicBezTo>
                    <a:pt x="4269" y="4200"/>
                    <a:pt x="4155" y="3972"/>
                    <a:pt x="4040" y="3721"/>
                  </a:cubicBezTo>
                  <a:cubicBezTo>
                    <a:pt x="3949" y="3607"/>
                    <a:pt x="3972" y="3447"/>
                    <a:pt x="3903" y="3333"/>
                  </a:cubicBezTo>
                  <a:cubicBezTo>
                    <a:pt x="3858" y="3310"/>
                    <a:pt x="3858" y="3264"/>
                    <a:pt x="3858" y="3196"/>
                  </a:cubicBezTo>
                  <a:cubicBezTo>
                    <a:pt x="3789" y="2694"/>
                    <a:pt x="3744" y="2191"/>
                    <a:pt x="3652" y="1689"/>
                  </a:cubicBezTo>
                  <a:lnTo>
                    <a:pt x="3652" y="1689"/>
                  </a:lnTo>
                  <a:cubicBezTo>
                    <a:pt x="3744" y="1895"/>
                    <a:pt x="3835" y="2100"/>
                    <a:pt x="3881" y="2306"/>
                  </a:cubicBezTo>
                  <a:cubicBezTo>
                    <a:pt x="3926" y="2374"/>
                    <a:pt x="3995" y="2443"/>
                    <a:pt x="4063" y="2488"/>
                  </a:cubicBezTo>
                  <a:cubicBezTo>
                    <a:pt x="4063" y="2580"/>
                    <a:pt x="4040" y="2671"/>
                    <a:pt x="4063" y="2785"/>
                  </a:cubicBezTo>
                  <a:cubicBezTo>
                    <a:pt x="4063" y="2876"/>
                    <a:pt x="4063" y="2945"/>
                    <a:pt x="4086" y="3036"/>
                  </a:cubicBezTo>
                  <a:cubicBezTo>
                    <a:pt x="4132" y="3173"/>
                    <a:pt x="4200" y="3310"/>
                    <a:pt x="4269" y="3447"/>
                  </a:cubicBezTo>
                  <a:cubicBezTo>
                    <a:pt x="4314" y="3515"/>
                    <a:pt x="4337" y="3584"/>
                    <a:pt x="4383" y="3652"/>
                  </a:cubicBezTo>
                  <a:cubicBezTo>
                    <a:pt x="4406" y="3698"/>
                    <a:pt x="4428" y="3766"/>
                    <a:pt x="4451" y="3835"/>
                  </a:cubicBezTo>
                  <a:cubicBezTo>
                    <a:pt x="4497" y="3903"/>
                    <a:pt x="4520" y="3949"/>
                    <a:pt x="4543" y="4018"/>
                  </a:cubicBezTo>
                  <a:cubicBezTo>
                    <a:pt x="4588" y="4154"/>
                    <a:pt x="4634" y="4291"/>
                    <a:pt x="4680" y="4428"/>
                  </a:cubicBezTo>
                  <a:cubicBezTo>
                    <a:pt x="4725" y="4565"/>
                    <a:pt x="4771" y="4702"/>
                    <a:pt x="4816" y="4839"/>
                  </a:cubicBezTo>
                  <a:cubicBezTo>
                    <a:pt x="4816" y="4908"/>
                    <a:pt x="4839" y="4976"/>
                    <a:pt x="4885" y="5045"/>
                  </a:cubicBezTo>
                  <a:cubicBezTo>
                    <a:pt x="4953" y="5227"/>
                    <a:pt x="4999" y="5433"/>
                    <a:pt x="5113" y="5570"/>
                  </a:cubicBezTo>
                  <a:cubicBezTo>
                    <a:pt x="5227" y="5638"/>
                    <a:pt x="5341" y="5684"/>
                    <a:pt x="5456" y="5684"/>
                  </a:cubicBezTo>
                  <a:cubicBezTo>
                    <a:pt x="5547" y="5684"/>
                    <a:pt x="5615" y="5661"/>
                    <a:pt x="5684" y="5615"/>
                  </a:cubicBezTo>
                  <a:cubicBezTo>
                    <a:pt x="5775" y="5615"/>
                    <a:pt x="5844" y="5570"/>
                    <a:pt x="5889" y="5501"/>
                  </a:cubicBezTo>
                  <a:cubicBezTo>
                    <a:pt x="6014" y="5472"/>
                    <a:pt x="6142" y="5460"/>
                    <a:pt x="6271" y="5460"/>
                  </a:cubicBezTo>
                  <a:cubicBezTo>
                    <a:pt x="6450" y="5460"/>
                    <a:pt x="6630" y="5484"/>
                    <a:pt x="6802" y="5524"/>
                  </a:cubicBezTo>
                  <a:cubicBezTo>
                    <a:pt x="6871" y="5592"/>
                    <a:pt x="6962" y="5615"/>
                    <a:pt x="7053" y="5615"/>
                  </a:cubicBezTo>
                  <a:cubicBezTo>
                    <a:pt x="7126" y="5622"/>
                    <a:pt x="7199" y="5624"/>
                    <a:pt x="7272" y="5624"/>
                  </a:cubicBezTo>
                  <a:cubicBezTo>
                    <a:pt x="7490" y="5624"/>
                    <a:pt x="7706" y="5603"/>
                    <a:pt x="7921" y="5603"/>
                  </a:cubicBezTo>
                  <a:cubicBezTo>
                    <a:pt x="8152" y="5603"/>
                    <a:pt x="8381" y="5627"/>
                    <a:pt x="8605" y="5729"/>
                  </a:cubicBezTo>
                  <a:lnTo>
                    <a:pt x="8628" y="5729"/>
                  </a:lnTo>
                  <a:cubicBezTo>
                    <a:pt x="9062" y="5661"/>
                    <a:pt x="8879" y="5387"/>
                    <a:pt x="8811" y="5159"/>
                  </a:cubicBezTo>
                  <a:cubicBezTo>
                    <a:pt x="8583" y="4862"/>
                    <a:pt x="8514" y="4497"/>
                    <a:pt x="8423" y="4132"/>
                  </a:cubicBezTo>
                  <a:cubicBezTo>
                    <a:pt x="8309" y="3949"/>
                    <a:pt x="8446" y="3698"/>
                    <a:pt x="8240" y="3538"/>
                  </a:cubicBezTo>
                  <a:cubicBezTo>
                    <a:pt x="8149" y="3424"/>
                    <a:pt x="8195" y="3264"/>
                    <a:pt x="8103" y="3150"/>
                  </a:cubicBezTo>
                  <a:cubicBezTo>
                    <a:pt x="7898" y="2831"/>
                    <a:pt x="7715" y="2465"/>
                    <a:pt x="7692" y="2077"/>
                  </a:cubicBezTo>
                  <a:cubicBezTo>
                    <a:pt x="7487" y="1507"/>
                    <a:pt x="7259" y="959"/>
                    <a:pt x="7053" y="388"/>
                  </a:cubicBezTo>
                  <a:cubicBezTo>
                    <a:pt x="7031" y="343"/>
                    <a:pt x="7008" y="297"/>
                    <a:pt x="6985" y="229"/>
                  </a:cubicBezTo>
                  <a:lnTo>
                    <a:pt x="5889" y="229"/>
                  </a:lnTo>
                  <a:cubicBezTo>
                    <a:pt x="5828" y="180"/>
                    <a:pt x="5760" y="157"/>
                    <a:pt x="5693" y="157"/>
                  </a:cubicBezTo>
                  <a:cubicBezTo>
                    <a:pt x="5635" y="157"/>
                    <a:pt x="5577" y="174"/>
                    <a:pt x="5524" y="206"/>
                  </a:cubicBezTo>
                  <a:lnTo>
                    <a:pt x="5341" y="206"/>
                  </a:lnTo>
                  <a:cubicBezTo>
                    <a:pt x="5022" y="46"/>
                    <a:pt x="4680" y="0"/>
                    <a:pt x="431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" name="Google Shape;1392;p39"/>
            <p:cNvSpPr/>
            <p:nvPr/>
          </p:nvSpPr>
          <p:spPr>
            <a:xfrm rot="-799569">
              <a:off x="958318" y="3053212"/>
              <a:ext cx="118503" cy="148204"/>
            </a:xfrm>
            <a:custGeom>
              <a:avLst/>
              <a:gdLst/>
              <a:ahLst/>
              <a:cxnLst/>
              <a:rect l="l" t="t" r="r" b="b"/>
              <a:pathLst>
                <a:path w="4740" h="5928" extrusionOk="0">
                  <a:moveTo>
                    <a:pt x="3676" y="0"/>
                  </a:moveTo>
                  <a:cubicBezTo>
                    <a:pt x="3297" y="0"/>
                    <a:pt x="2914" y="77"/>
                    <a:pt x="2530" y="77"/>
                  </a:cubicBezTo>
                  <a:cubicBezTo>
                    <a:pt x="2452" y="77"/>
                    <a:pt x="2375" y="74"/>
                    <a:pt x="2297" y="66"/>
                  </a:cubicBezTo>
                  <a:cubicBezTo>
                    <a:pt x="2206" y="66"/>
                    <a:pt x="2115" y="89"/>
                    <a:pt x="2023" y="135"/>
                  </a:cubicBezTo>
                  <a:cubicBezTo>
                    <a:pt x="1681" y="317"/>
                    <a:pt x="1453" y="545"/>
                    <a:pt x="1681" y="956"/>
                  </a:cubicBezTo>
                  <a:cubicBezTo>
                    <a:pt x="1681" y="1070"/>
                    <a:pt x="1704" y="1207"/>
                    <a:pt x="1704" y="1322"/>
                  </a:cubicBezTo>
                  <a:cubicBezTo>
                    <a:pt x="1658" y="1344"/>
                    <a:pt x="1612" y="1344"/>
                    <a:pt x="1567" y="1367"/>
                  </a:cubicBezTo>
                  <a:cubicBezTo>
                    <a:pt x="1453" y="1641"/>
                    <a:pt x="1339" y="1915"/>
                    <a:pt x="1361" y="2235"/>
                  </a:cubicBezTo>
                  <a:cubicBezTo>
                    <a:pt x="1179" y="2394"/>
                    <a:pt x="1247" y="2714"/>
                    <a:pt x="1019" y="2851"/>
                  </a:cubicBezTo>
                  <a:cubicBezTo>
                    <a:pt x="1019" y="2896"/>
                    <a:pt x="1019" y="2942"/>
                    <a:pt x="973" y="2965"/>
                  </a:cubicBezTo>
                  <a:cubicBezTo>
                    <a:pt x="882" y="3604"/>
                    <a:pt x="608" y="4198"/>
                    <a:pt x="448" y="4837"/>
                  </a:cubicBezTo>
                  <a:cubicBezTo>
                    <a:pt x="380" y="4882"/>
                    <a:pt x="311" y="4928"/>
                    <a:pt x="266" y="4974"/>
                  </a:cubicBezTo>
                  <a:cubicBezTo>
                    <a:pt x="289" y="5111"/>
                    <a:pt x="266" y="5225"/>
                    <a:pt x="197" y="5339"/>
                  </a:cubicBezTo>
                  <a:cubicBezTo>
                    <a:pt x="109" y="5625"/>
                    <a:pt x="0" y="5911"/>
                    <a:pt x="442" y="5911"/>
                  </a:cubicBezTo>
                  <a:cubicBezTo>
                    <a:pt x="458" y="5911"/>
                    <a:pt x="476" y="5910"/>
                    <a:pt x="494" y="5909"/>
                  </a:cubicBezTo>
                  <a:cubicBezTo>
                    <a:pt x="548" y="5909"/>
                    <a:pt x="603" y="5910"/>
                    <a:pt x="660" y="5910"/>
                  </a:cubicBezTo>
                  <a:cubicBezTo>
                    <a:pt x="913" y="5910"/>
                    <a:pt x="1183" y="5895"/>
                    <a:pt x="1407" y="5727"/>
                  </a:cubicBezTo>
                  <a:lnTo>
                    <a:pt x="1635" y="5727"/>
                  </a:lnTo>
                  <a:cubicBezTo>
                    <a:pt x="1727" y="5772"/>
                    <a:pt x="1818" y="5818"/>
                    <a:pt x="1909" y="5841"/>
                  </a:cubicBezTo>
                  <a:cubicBezTo>
                    <a:pt x="1957" y="5834"/>
                    <a:pt x="2005" y="5832"/>
                    <a:pt x="2054" y="5832"/>
                  </a:cubicBezTo>
                  <a:cubicBezTo>
                    <a:pt x="2336" y="5832"/>
                    <a:pt x="2624" y="5927"/>
                    <a:pt x="2905" y="5927"/>
                  </a:cubicBezTo>
                  <a:cubicBezTo>
                    <a:pt x="3079" y="5927"/>
                    <a:pt x="3250" y="5891"/>
                    <a:pt x="3416" y="5772"/>
                  </a:cubicBezTo>
                  <a:cubicBezTo>
                    <a:pt x="3484" y="5704"/>
                    <a:pt x="3553" y="5658"/>
                    <a:pt x="3598" y="5590"/>
                  </a:cubicBezTo>
                  <a:cubicBezTo>
                    <a:pt x="3690" y="5430"/>
                    <a:pt x="3735" y="5270"/>
                    <a:pt x="3804" y="5111"/>
                  </a:cubicBezTo>
                  <a:cubicBezTo>
                    <a:pt x="3826" y="5042"/>
                    <a:pt x="3849" y="4951"/>
                    <a:pt x="3872" y="4882"/>
                  </a:cubicBezTo>
                  <a:cubicBezTo>
                    <a:pt x="3895" y="4814"/>
                    <a:pt x="3895" y="4722"/>
                    <a:pt x="3918" y="4654"/>
                  </a:cubicBezTo>
                  <a:cubicBezTo>
                    <a:pt x="3941" y="4380"/>
                    <a:pt x="4009" y="4129"/>
                    <a:pt x="4078" y="3878"/>
                  </a:cubicBezTo>
                  <a:cubicBezTo>
                    <a:pt x="4100" y="3650"/>
                    <a:pt x="4123" y="3444"/>
                    <a:pt x="4192" y="3216"/>
                  </a:cubicBezTo>
                  <a:cubicBezTo>
                    <a:pt x="4215" y="3148"/>
                    <a:pt x="4237" y="3079"/>
                    <a:pt x="4260" y="3011"/>
                  </a:cubicBezTo>
                  <a:cubicBezTo>
                    <a:pt x="4306" y="2851"/>
                    <a:pt x="4351" y="2714"/>
                    <a:pt x="4397" y="2554"/>
                  </a:cubicBezTo>
                  <a:cubicBezTo>
                    <a:pt x="4443" y="2440"/>
                    <a:pt x="4466" y="2326"/>
                    <a:pt x="4466" y="2212"/>
                  </a:cubicBezTo>
                  <a:cubicBezTo>
                    <a:pt x="4466" y="1961"/>
                    <a:pt x="4511" y="1710"/>
                    <a:pt x="4603" y="1481"/>
                  </a:cubicBezTo>
                  <a:cubicBezTo>
                    <a:pt x="4625" y="1390"/>
                    <a:pt x="4648" y="1322"/>
                    <a:pt x="4648" y="1230"/>
                  </a:cubicBezTo>
                  <a:cubicBezTo>
                    <a:pt x="4671" y="842"/>
                    <a:pt x="4739" y="431"/>
                    <a:pt x="4397" y="135"/>
                  </a:cubicBezTo>
                  <a:cubicBezTo>
                    <a:pt x="4159" y="31"/>
                    <a:pt x="3918" y="0"/>
                    <a:pt x="367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" name="Google Shape;1393;p39"/>
            <p:cNvSpPr/>
            <p:nvPr/>
          </p:nvSpPr>
          <p:spPr>
            <a:xfrm rot="-799569">
              <a:off x="1524761" y="2895262"/>
              <a:ext cx="356685" cy="145604"/>
            </a:xfrm>
            <a:custGeom>
              <a:avLst/>
              <a:gdLst/>
              <a:ahLst/>
              <a:cxnLst/>
              <a:rect l="l" t="t" r="r" b="b"/>
              <a:pathLst>
                <a:path w="14267" h="5824" extrusionOk="0">
                  <a:moveTo>
                    <a:pt x="3582" y="0"/>
                  </a:moveTo>
                  <a:cubicBezTo>
                    <a:pt x="3507" y="0"/>
                    <a:pt x="3435" y="41"/>
                    <a:pt x="3379" y="98"/>
                  </a:cubicBezTo>
                  <a:cubicBezTo>
                    <a:pt x="2968" y="219"/>
                    <a:pt x="2557" y="229"/>
                    <a:pt x="2140" y="229"/>
                  </a:cubicBezTo>
                  <a:cubicBezTo>
                    <a:pt x="2056" y="229"/>
                    <a:pt x="1972" y="229"/>
                    <a:pt x="1888" y="229"/>
                  </a:cubicBezTo>
                  <a:cubicBezTo>
                    <a:pt x="1762" y="229"/>
                    <a:pt x="1635" y="230"/>
                    <a:pt x="1507" y="235"/>
                  </a:cubicBezTo>
                  <a:cubicBezTo>
                    <a:pt x="1165" y="257"/>
                    <a:pt x="800" y="257"/>
                    <a:pt x="457" y="280"/>
                  </a:cubicBezTo>
                  <a:cubicBezTo>
                    <a:pt x="1" y="1056"/>
                    <a:pt x="526" y="1878"/>
                    <a:pt x="343" y="2654"/>
                  </a:cubicBezTo>
                  <a:cubicBezTo>
                    <a:pt x="343" y="3133"/>
                    <a:pt x="343" y="3613"/>
                    <a:pt x="343" y="4069"/>
                  </a:cubicBezTo>
                  <a:cubicBezTo>
                    <a:pt x="343" y="4480"/>
                    <a:pt x="275" y="4891"/>
                    <a:pt x="457" y="5279"/>
                  </a:cubicBezTo>
                  <a:cubicBezTo>
                    <a:pt x="503" y="5393"/>
                    <a:pt x="594" y="5507"/>
                    <a:pt x="686" y="5576"/>
                  </a:cubicBezTo>
                  <a:cubicBezTo>
                    <a:pt x="800" y="5644"/>
                    <a:pt x="914" y="5667"/>
                    <a:pt x="1051" y="5667"/>
                  </a:cubicBezTo>
                  <a:cubicBezTo>
                    <a:pt x="1142" y="5667"/>
                    <a:pt x="1211" y="5644"/>
                    <a:pt x="1302" y="5621"/>
                  </a:cubicBezTo>
                  <a:cubicBezTo>
                    <a:pt x="1355" y="5608"/>
                    <a:pt x="1408" y="5602"/>
                    <a:pt x="1461" y="5602"/>
                  </a:cubicBezTo>
                  <a:cubicBezTo>
                    <a:pt x="1682" y="5602"/>
                    <a:pt x="1903" y="5699"/>
                    <a:pt x="2124" y="5735"/>
                  </a:cubicBezTo>
                  <a:cubicBezTo>
                    <a:pt x="2370" y="5776"/>
                    <a:pt x="2617" y="5785"/>
                    <a:pt x="2868" y="5785"/>
                  </a:cubicBezTo>
                  <a:cubicBezTo>
                    <a:pt x="3036" y="5785"/>
                    <a:pt x="3205" y="5781"/>
                    <a:pt x="3379" y="5781"/>
                  </a:cubicBezTo>
                  <a:cubicBezTo>
                    <a:pt x="3676" y="5781"/>
                    <a:pt x="3972" y="5781"/>
                    <a:pt x="4269" y="5667"/>
                  </a:cubicBezTo>
                  <a:cubicBezTo>
                    <a:pt x="4475" y="5576"/>
                    <a:pt x="4657" y="5462"/>
                    <a:pt x="4748" y="5256"/>
                  </a:cubicBezTo>
                  <a:cubicBezTo>
                    <a:pt x="4885" y="4457"/>
                    <a:pt x="4908" y="3635"/>
                    <a:pt x="4863" y="2814"/>
                  </a:cubicBezTo>
                  <a:lnTo>
                    <a:pt x="4863" y="2814"/>
                  </a:lnTo>
                  <a:cubicBezTo>
                    <a:pt x="4908" y="3270"/>
                    <a:pt x="4931" y="3727"/>
                    <a:pt x="4908" y="4183"/>
                  </a:cubicBezTo>
                  <a:cubicBezTo>
                    <a:pt x="4954" y="4640"/>
                    <a:pt x="5045" y="5096"/>
                    <a:pt x="5251" y="5507"/>
                  </a:cubicBezTo>
                  <a:cubicBezTo>
                    <a:pt x="5319" y="5598"/>
                    <a:pt x="5388" y="5644"/>
                    <a:pt x="5502" y="5690"/>
                  </a:cubicBezTo>
                  <a:cubicBezTo>
                    <a:pt x="5878" y="5770"/>
                    <a:pt x="6261" y="5798"/>
                    <a:pt x="6646" y="5798"/>
                  </a:cubicBezTo>
                  <a:cubicBezTo>
                    <a:pt x="7031" y="5798"/>
                    <a:pt x="7419" y="5770"/>
                    <a:pt x="7807" y="5735"/>
                  </a:cubicBezTo>
                  <a:cubicBezTo>
                    <a:pt x="7922" y="5686"/>
                    <a:pt x="8037" y="5649"/>
                    <a:pt x="8161" y="5649"/>
                  </a:cubicBezTo>
                  <a:cubicBezTo>
                    <a:pt x="8209" y="5649"/>
                    <a:pt x="8258" y="5654"/>
                    <a:pt x="8309" y="5667"/>
                  </a:cubicBezTo>
                  <a:cubicBezTo>
                    <a:pt x="8390" y="5683"/>
                    <a:pt x="8482" y="5699"/>
                    <a:pt x="8577" y="5699"/>
                  </a:cubicBezTo>
                  <a:cubicBezTo>
                    <a:pt x="8617" y="5699"/>
                    <a:pt x="8657" y="5696"/>
                    <a:pt x="8697" y="5690"/>
                  </a:cubicBezTo>
                  <a:cubicBezTo>
                    <a:pt x="8766" y="5667"/>
                    <a:pt x="8857" y="5644"/>
                    <a:pt x="8925" y="5598"/>
                  </a:cubicBezTo>
                  <a:cubicBezTo>
                    <a:pt x="9565" y="5233"/>
                    <a:pt x="9245" y="4640"/>
                    <a:pt x="9291" y="4138"/>
                  </a:cubicBezTo>
                  <a:cubicBezTo>
                    <a:pt x="9199" y="3567"/>
                    <a:pt x="9245" y="2996"/>
                    <a:pt x="9245" y="2426"/>
                  </a:cubicBezTo>
                  <a:cubicBezTo>
                    <a:pt x="9222" y="2289"/>
                    <a:pt x="9199" y="2152"/>
                    <a:pt x="9177" y="1992"/>
                  </a:cubicBezTo>
                  <a:cubicBezTo>
                    <a:pt x="9177" y="1929"/>
                    <a:pt x="9177" y="1867"/>
                    <a:pt x="9177" y="1787"/>
                  </a:cubicBezTo>
                  <a:cubicBezTo>
                    <a:pt x="9177" y="1878"/>
                    <a:pt x="9199" y="1946"/>
                    <a:pt x="9222" y="2015"/>
                  </a:cubicBezTo>
                  <a:cubicBezTo>
                    <a:pt x="9268" y="2175"/>
                    <a:pt x="9313" y="2312"/>
                    <a:pt x="9313" y="2471"/>
                  </a:cubicBezTo>
                  <a:cubicBezTo>
                    <a:pt x="9336" y="2540"/>
                    <a:pt x="9336" y="2608"/>
                    <a:pt x="9336" y="2700"/>
                  </a:cubicBezTo>
                  <a:cubicBezTo>
                    <a:pt x="9336" y="2837"/>
                    <a:pt x="9336" y="2996"/>
                    <a:pt x="9336" y="3156"/>
                  </a:cubicBezTo>
                  <a:cubicBezTo>
                    <a:pt x="9359" y="3270"/>
                    <a:pt x="9382" y="3384"/>
                    <a:pt x="9405" y="3499"/>
                  </a:cubicBezTo>
                  <a:cubicBezTo>
                    <a:pt x="9450" y="3681"/>
                    <a:pt x="9428" y="3887"/>
                    <a:pt x="9450" y="4069"/>
                  </a:cubicBezTo>
                  <a:cubicBezTo>
                    <a:pt x="9496" y="4480"/>
                    <a:pt x="9450" y="4914"/>
                    <a:pt x="9610" y="5325"/>
                  </a:cubicBezTo>
                  <a:cubicBezTo>
                    <a:pt x="9679" y="5393"/>
                    <a:pt x="9724" y="5462"/>
                    <a:pt x="9816" y="5484"/>
                  </a:cubicBezTo>
                  <a:cubicBezTo>
                    <a:pt x="9861" y="5484"/>
                    <a:pt x="9907" y="5507"/>
                    <a:pt x="9953" y="5507"/>
                  </a:cubicBezTo>
                  <a:cubicBezTo>
                    <a:pt x="10295" y="5507"/>
                    <a:pt x="10660" y="5507"/>
                    <a:pt x="11003" y="5530"/>
                  </a:cubicBezTo>
                  <a:cubicBezTo>
                    <a:pt x="11094" y="5553"/>
                    <a:pt x="11185" y="5564"/>
                    <a:pt x="11276" y="5564"/>
                  </a:cubicBezTo>
                  <a:cubicBezTo>
                    <a:pt x="11368" y="5564"/>
                    <a:pt x="11459" y="5553"/>
                    <a:pt x="11550" y="5530"/>
                  </a:cubicBezTo>
                  <a:cubicBezTo>
                    <a:pt x="11685" y="5506"/>
                    <a:pt x="11812" y="5481"/>
                    <a:pt x="11940" y="5481"/>
                  </a:cubicBezTo>
                  <a:cubicBezTo>
                    <a:pt x="12052" y="5481"/>
                    <a:pt x="12164" y="5500"/>
                    <a:pt x="12281" y="5553"/>
                  </a:cubicBezTo>
                  <a:cubicBezTo>
                    <a:pt x="12685" y="5733"/>
                    <a:pt x="13015" y="5824"/>
                    <a:pt x="13292" y="5824"/>
                  </a:cubicBezTo>
                  <a:cubicBezTo>
                    <a:pt x="13718" y="5824"/>
                    <a:pt x="14018" y="5608"/>
                    <a:pt x="14267" y="5165"/>
                  </a:cubicBezTo>
                  <a:cubicBezTo>
                    <a:pt x="14244" y="4822"/>
                    <a:pt x="14175" y="4457"/>
                    <a:pt x="14107" y="4115"/>
                  </a:cubicBezTo>
                  <a:cubicBezTo>
                    <a:pt x="13993" y="3795"/>
                    <a:pt x="13970" y="3476"/>
                    <a:pt x="13901" y="3133"/>
                  </a:cubicBezTo>
                  <a:cubicBezTo>
                    <a:pt x="13742" y="2700"/>
                    <a:pt x="13856" y="2197"/>
                    <a:pt x="13605" y="1787"/>
                  </a:cubicBezTo>
                  <a:cubicBezTo>
                    <a:pt x="13354" y="1353"/>
                    <a:pt x="13285" y="851"/>
                    <a:pt x="13011" y="417"/>
                  </a:cubicBezTo>
                  <a:cubicBezTo>
                    <a:pt x="13034" y="349"/>
                    <a:pt x="13034" y="303"/>
                    <a:pt x="13011" y="257"/>
                  </a:cubicBezTo>
                  <a:cubicBezTo>
                    <a:pt x="12030" y="257"/>
                    <a:pt x="11048" y="235"/>
                    <a:pt x="10090" y="235"/>
                  </a:cubicBezTo>
                  <a:lnTo>
                    <a:pt x="9336" y="235"/>
                  </a:lnTo>
                  <a:cubicBezTo>
                    <a:pt x="9268" y="371"/>
                    <a:pt x="9177" y="508"/>
                    <a:pt x="9108" y="645"/>
                  </a:cubicBezTo>
                  <a:cubicBezTo>
                    <a:pt x="9085" y="714"/>
                    <a:pt x="9062" y="782"/>
                    <a:pt x="9085" y="874"/>
                  </a:cubicBezTo>
                  <a:cubicBezTo>
                    <a:pt x="9154" y="1148"/>
                    <a:pt x="9154" y="1444"/>
                    <a:pt x="9177" y="1741"/>
                  </a:cubicBezTo>
                  <a:cubicBezTo>
                    <a:pt x="9131" y="1216"/>
                    <a:pt x="9062" y="714"/>
                    <a:pt x="8766" y="257"/>
                  </a:cubicBezTo>
                  <a:cubicBezTo>
                    <a:pt x="8537" y="257"/>
                    <a:pt x="8309" y="235"/>
                    <a:pt x="8081" y="235"/>
                  </a:cubicBezTo>
                  <a:cubicBezTo>
                    <a:pt x="7373" y="120"/>
                    <a:pt x="6643" y="98"/>
                    <a:pt x="5913" y="6"/>
                  </a:cubicBezTo>
                  <a:cubicBezTo>
                    <a:pt x="5821" y="6"/>
                    <a:pt x="5707" y="29"/>
                    <a:pt x="5616" y="75"/>
                  </a:cubicBezTo>
                  <a:cubicBezTo>
                    <a:pt x="5524" y="120"/>
                    <a:pt x="5433" y="166"/>
                    <a:pt x="5342" y="235"/>
                  </a:cubicBezTo>
                  <a:lnTo>
                    <a:pt x="4794" y="235"/>
                  </a:lnTo>
                  <a:cubicBezTo>
                    <a:pt x="4748" y="280"/>
                    <a:pt x="4726" y="303"/>
                    <a:pt x="4680" y="349"/>
                  </a:cubicBezTo>
                  <a:cubicBezTo>
                    <a:pt x="4589" y="531"/>
                    <a:pt x="4589" y="714"/>
                    <a:pt x="4611" y="896"/>
                  </a:cubicBezTo>
                  <a:cubicBezTo>
                    <a:pt x="4566" y="714"/>
                    <a:pt x="4543" y="554"/>
                    <a:pt x="4497" y="371"/>
                  </a:cubicBezTo>
                  <a:cubicBezTo>
                    <a:pt x="4429" y="280"/>
                    <a:pt x="4360" y="212"/>
                    <a:pt x="4292" y="166"/>
                  </a:cubicBezTo>
                  <a:cubicBezTo>
                    <a:pt x="4064" y="52"/>
                    <a:pt x="3858" y="29"/>
                    <a:pt x="3630" y="6"/>
                  </a:cubicBezTo>
                  <a:cubicBezTo>
                    <a:pt x="3614" y="2"/>
                    <a:pt x="3598" y="0"/>
                    <a:pt x="358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" name="Google Shape;1394;p39"/>
            <p:cNvSpPr/>
            <p:nvPr/>
          </p:nvSpPr>
          <p:spPr>
            <a:xfrm rot="-799569">
              <a:off x="1294438" y="2980474"/>
              <a:ext cx="136979" cy="140629"/>
            </a:xfrm>
            <a:custGeom>
              <a:avLst/>
              <a:gdLst/>
              <a:ahLst/>
              <a:cxnLst/>
              <a:rect l="l" t="t" r="r" b="b"/>
              <a:pathLst>
                <a:path w="5479" h="5625" extrusionOk="0">
                  <a:moveTo>
                    <a:pt x="2634" y="0"/>
                  </a:moveTo>
                  <a:cubicBezTo>
                    <a:pt x="1826" y="0"/>
                    <a:pt x="1016" y="29"/>
                    <a:pt x="206" y="74"/>
                  </a:cubicBezTo>
                  <a:cubicBezTo>
                    <a:pt x="23" y="166"/>
                    <a:pt x="0" y="325"/>
                    <a:pt x="23" y="508"/>
                  </a:cubicBezTo>
                  <a:cubicBezTo>
                    <a:pt x="23" y="577"/>
                    <a:pt x="46" y="668"/>
                    <a:pt x="69" y="759"/>
                  </a:cubicBezTo>
                  <a:cubicBezTo>
                    <a:pt x="137" y="1033"/>
                    <a:pt x="137" y="1330"/>
                    <a:pt x="114" y="1626"/>
                  </a:cubicBezTo>
                  <a:cubicBezTo>
                    <a:pt x="114" y="1786"/>
                    <a:pt x="114" y="1969"/>
                    <a:pt x="114" y="2151"/>
                  </a:cubicBezTo>
                  <a:cubicBezTo>
                    <a:pt x="114" y="2425"/>
                    <a:pt x="114" y="2699"/>
                    <a:pt x="92" y="2973"/>
                  </a:cubicBezTo>
                  <a:cubicBezTo>
                    <a:pt x="92" y="3110"/>
                    <a:pt x="92" y="3270"/>
                    <a:pt x="92" y="3407"/>
                  </a:cubicBezTo>
                  <a:cubicBezTo>
                    <a:pt x="92" y="3841"/>
                    <a:pt x="114" y="4274"/>
                    <a:pt x="114" y="4731"/>
                  </a:cubicBezTo>
                  <a:cubicBezTo>
                    <a:pt x="114" y="4868"/>
                    <a:pt x="137" y="5027"/>
                    <a:pt x="183" y="5164"/>
                  </a:cubicBezTo>
                  <a:cubicBezTo>
                    <a:pt x="229" y="5279"/>
                    <a:pt x="274" y="5370"/>
                    <a:pt x="343" y="5438"/>
                  </a:cubicBezTo>
                  <a:cubicBezTo>
                    <a:pt x="434" y="5484"/>
                    <a:pt x="525" y="5530"/>
                    <a:pt x="639" y="5552"/>
                  </a:cubicBezTo>
                  <a:cubicBezTo>
                    <a:pt x="1117" y="5552"/>
                    <a:pt x="1595" y="5625"/>
                    <a:pt x="2065" y="5625"/>
                  </a:cubicBezTo>
                  <a:cubicBezTo>
                    <a:pt x="2472" y="5625"/>
                    <a:pt x="2873" y="5571"/>
                    <a:pt x="3264" y="5370"/>
                  </a:cubicBezTo>
                  <a:lnTo>
                    <a:pt x="4725" y="5370"/>
                  </a:lnTo>
                  <a:cubicBezTo>
                    <a:pt x="4797" y="5413"/>
                    <a:pt x="4870" y="5429"/>
                    <a:pt x="4942" y="5429"/>
                  </a:cubicBezTo>
                  <a:cubicBezTo>
                    <a:pt x="4984" y="5429"/>
                    <a:pt x="5026" y="5424"/>
                    <a:pt x="5068" y="5415"/>
                  </a:cubicBezTo>
                  <a:cubicBezTo>
                    <a:pt x="5159" y="5347"/>
                    <a:pt x="5227" y="5256"/>
                    <a:pt x="5273" y="5142"/>
                  </a:cubicBezTo>
                  <a:cubicBezTo>
                    <a:pt x="5478" y="3909"/>
                    <a:pt x="5341" y="2676"/>
                    <a:pt x="5364" y="1444"/>
                  </a:cubicBezTo>
                  <a:cubicBezTo>
                    <a:pt x="5364" y="1147"/>
                    <a:pt x="5319" y="850"/>
                    <a:pt x="5090" y="599"/>
                  </a:cubicBezTo>
                  <a:cubicBezTo>
                    <a:pt x="5090" y="554"/>
                    <a:pt x="5090" y="485"/>
                    <a:pt x="5113" y="417"/>
                  </a:cubicBezTo>
                  <a:cubicBezTo>
                    <a:pt x="5182" y="303"/>
                    <a:pt x="5227" y="166"/>
                    <a:pt x="5045" y="97"/>
                  </a:cubicBezTo>
                  <a:cubicBezTo>
                    <a:pt x="4246" y="29"/>
                    <a:pt x="3441" y="0"/>
                    <a:pt x="263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9" name="Google Shape;1395;p39"/>
            <p:cNvSpPr/>
            <p:nvPr/>
          </p:nvSpPr>
          <p:spPr>
            <a:xfrm rot="-799569">
              <a:off x="1055799" y="3020892"/>
              <a:ext cx="249982" cy="146104"/>
            </a:xfrm>
            <a:custGeom>
              <a:avLst/>
              <a:gdLst/>
              <a:ahLst/>
              <a:cxnLst/>
              <a:rect l="l" t="t" r="r" b="b"/>
              <a:pathLst>
                <a:path w="9999" h="5844" extrusionOk="0">
                  <a:moveTo>
                    <a:pt x="2443" y="1"/>
                  </a:moveTo>
                  <a:cubicBezTo>
                    <a:pt x="2403" y="21"/>
                    <a:pt x="2362" y="96"/>
                    <a:pt x="2321" y="96"/>
                  </a:cubicBezTo>
                  <a:cubicBezTo>
                    <a:pt x="2316" y="96"/>
                    <a:pt x="2311" y="95"/>
                    <a:pt x="2306" y="92"/>
                  </a:cubicBezTo>
                  <a:cubicBezTo>
                    <a:pt x="2176" y="70"/>
                    <a:pt x="2057" y="60"/>
                    <a:pt x="1947" y="60"/>
                  </a:cubicBezTo>
                  <a:cubicBezTo>
                    <a:pt x="1129" y="60"/>
                    <a:pt x="840" y="637"/>
                    <a:pt x="800" y="1462"/>
                  </a:cubicBezTo>
                  <a:cubicBezTo>
                    <a:pt x="800" y="1827"/>
                    <a:pt x="731" y="2192"/>
                    <a:pt x="594" y="2534"/>
                  </a:cubicBezTo>
                  <a:cubicBezTo>
                    <a:pt x="412" y="2763"/>
                    <a:pt x="617" y="3059"/>
                    <a:pt x="435" y="3288"/>
                  </a:cubicBezTo>
                  <a:lnTo>
                    <a:pt x="435" y="3265"/>
                  </a:lnTo>
                  <a:cubicBezTo>
                    <a:pt x="366" y="3333"/>
                    <a:pt x="343" y="3379"/>
                    <a:pt x="343" y="3447"/>
                  </a:cubicBezTo>
                  <a:cubicBezTo>
                    <a:pt x="343" y="3584"/>
                    <a:pt x="320" y="3721"/>
                    <a:pt x="252" y="3858"/>
                  </a:cubicBezTo>
                  <a:cubicBezTo>
                    <a:pt x="229" y="4086"/>
                    <a:pt x="206" y="4315"/>
                    <a:pt x="184" y="4543"/>
                  </a:cubicBezTo>
                  <a:cubicBezTo>
                    <a:pt x="138" y="4680"/>
                    <a:pt x="161" y="4817"/>
                    <a:pt x="69" y="4931"/>
                  </a:cubicBezTo>
                  <a:cubicBezTo>
                    <a:pt x="24" y="5182"/>
                    <a:pt x="1" y="5433"/>
                    <a:pt x="252" y="5616"/>
                  </a:cubicBezTo>
                  <a:cubicBezTo>
                    <a:pt x="442" y="5578"/>
                    <a:pt x="630" y="5565"/>
                    <a:pt x="816" y="5565"/>
                  </a:cubicBezTo>
                  <a:cubicBezTo>
                    <a:pt x="1188" y="5565"/>
                    <a:pt x="1553" y="5616"/>
                    <a:pt x="1918" y="5616"/>
                  </a:cubicBezTo>
                  <a:cubicBezTo>
                    <a:pt x="2186" y="5781"/>
                    <a:pt x="2454" y="5843"/>
                    <a:pt x="2723" y="5843"/>
                  </a:cubicBezTo>
                  <a:cubicBezTo>
                    <a:pt x="3048" y="5843"/>
                    <a:pt x="3373" y="5751"/>
                    <a:pt x="3699" y="5639"/>
                  </a:cubicBezTo>
                  <a:cubicBezTo>
                    <a:pt x="3881" y="5639"/>
                    <a:pt x="4041" y="5639"/>
                    <a:pt x="4201" y="5616"/>
                  </a:cubicBezTo>
                  <a:cubicBezTo>
                    <a:pt x="4383" y="5524"/>
                    <a:pt x="4634" y="5616"/>
                    <a:pt x="4749" y="5388"/>
                  </a:cubicBezTo>
                  <a:cubicBezTo>
                    <a:pt x="5022" y="4703"/>
                    <a:pt x="4726" y="3950"/>
                    <a:pt x="4977" y="3288"/>
                  </a:cubicBezTo>
                  <a:cubicBezTo>
                    <a:pt x="5000" y="3173"/>
                    <a:pt x="5022" y="3082"/>
                    <a:pt x="5045" y="2968"/>
                  </a:cubicBezTo>
                  <a:cubicBezTo>
                    <a:pt x="5068" y="2397"/>
                    <a:pt x="5091" y="1827"/>
                    <a:pt x="5068" y="1256"/>
                  </a:cubicBezTo>
                  <a:cubicBezTo>
                    <a:pt x="5045" y="1119"/>
                    <a:pt x="5045" y="1005"/>
                    <a:pt x="5045" y="891"/>
                  </a:cubicBezTo>
                  <a:lnTo>
                    <a:pt x="5045" y="891"/>
                  </a:lnTo>
                  <a:cubicBezTo>
                    <a:pt x="5068" y="937"/>
                    <a:pt x="5091" y="982"/>
                    <a:pt x="5114" y="1028"/>
                  </a:cubicBezTo>
                  <a:cubicBezTo>
                    <a:pt x="5172" y="1071"/>
                    <a:pt x="5220" y="1087"/>
                    <a:pt x="5260" y="1087"/>
                  </a:cubicBezTo>
                  <a:cubicBezTo>
                    <a:pt x="5283" y="1087"/>
                    <a:pt x="5302" y="1082"/>
                    <a:pt x="5319" y="1074"/>
                  </a:cubicBezTo>
                  <a:cubicBezTo>
                    <a:pt x="5205" y="1758"/>
                    <a:pt x="5274" y="2420"/>
                    <a:pt x="5342" y="3082"/>
                  </a:cubicBezTo>
                  <a:cubicBezTo>
                    <a:pt x="5319" y="3128"/>
                    <a:pt x="5296" y="3173"/>
                    <a:pt x="5319" y="3219"/>
                  </a:cubicBezTo>
                  <a:cubicBezTo>
                    <a:pt x="5319" y="3242"/>
                    <a:pt x="5319" y="3242"/>
                    <a:pt x="5319" y="3242"/>
                  </a:cubicBezTo>
                  <a:cubicBezTo>
                    <a:pt x="5159" y="3242"/>
                    <a:pt x="5091" y="3333"/>
                    <a:pt x="5022" y="3470"/>
                  </a:cubicBezTo>
                  <a:cubicBezTo>
                    <a:pt x="4908" y="3721"/>
                    <a:pt x="4931" y="3972"/>
                    <a:pt x="4908" y="4246"/>
                  </a:cubicBezTo>
                  <a:cubicBezTo>
                    <a:pt x="4908" y="4406"/>
                    <a:pt x="4908" y="4589"/>
                    <a:pt x="4908" y="4748"/>
                  </a:cubicBezTo>
                  <a:cubicBezTo>
                    <a:pt x="4977" y="5091"/>
                    <a:pt x="4931" y="5502"/>
                    <a:pt x="5456" y="5547"/>
                  </a:cubicBezTo>
                  <a:cubicBezTo>
                    <a:pt x="6234" y="5640"/>
                    <a:pt x="7011" y="5732"/>
                    <a:pt x="7789" y="5732"/>
                  </a:cubicBezTo>
                  <a:cubicBezTo>
                    <a:pt x="8358" y="5732"/>
                    <a:pt x="8927" y="5682"/>
                    <a:pt x="9496" y="5547"/>
                  </a:cubicBezTo>
                  <a:cubicBezTo>
                    <a:pt x="9998" y="4977"/>
                    <a:pt x="9724" y="4246"/>
                    <a:pt x="9839" y="3607"/>
                  </a:cubicBezTo>
                  <a:cubicBezTo>
                    <a:pt x="9770" y="3173"/>
                    <a:pt x="9839" y="2717"/>
                    <a:pt x="9793" y="2260"/>
                  </a:cubicBezTo>
                  <a:cubicBezTo>
                    <a:pt x="9770" y="1576"/>
                    <a:pt x="9930" y="822"/>
                    <a:pt x="9519" y="183"/>
                  </a:cubicBezTo>
                  <a:cubicBezTo>
                    <a:pt x="9397" y="148"/>
                    <a:pt x="9272" y="139"/>
                    <a:pt x="9145" y="139"/>
                  </a:cubicBezTo>
                  <a:cubicBezTo>
                    <a:pt x="8987" y="139"/>
                    <a:pt x="8825" y="154"/>
                    <a:pt x="8665" y="154"/>
                  </a:cubicBezTo>
                  <a:cubicBezTo>
                    <a:pt x="8452" y="154"/>
                    <a:pt x="8239" y="127"/>
                    <a:pt x="8035" y="1"/>
                  </a:cubicBezTo>
                  <a:cubicBezTo>
                    <a:pt x="7898" y="1"/>
                    <a:pt x="7762" y="24"/>
                    <a:pt x="7602" y="24"/>
                  </a:cubicBezTo>
                  <a:cubicBezTo>
                    <a:pt x="7573" y="22"/>
                    <a:pt x="7545" y="21"/>
                    <a:pt x="7517" y="21"/>
                  </a:cubicBezTo>
                  <a:cubicBezTo>
                    <a:pt x="7274" y="21"/>
                    <a:pt x="7032" y="73"/>
                    <a:pt x="6784" y="73"/>
                  </a:cubicBezTo>
                  <a:cubicBezTo>
                    <a:pt x="6640" y="73"/>
                    <a:pt x="6495" y="55"/>
                    <a:pt x="6346" y="1"/>
                  </a:cubicBezTo>
                  <a:cubicBezTo>
                    <a:pt x="6225" y="62"/>
                    <a:pt x="6093" y="74"/>
                    <a:pt x="5958" y="74"/>
                  </a:cubicBezTo>
                  <a:cubicBezTo>
                    <a:pt x="5862" y="74"/>
                    <a:pt x="5765" y="68"/>
                    <a:pt x="5669" y="68"/>
                  </a:cubicBezTo>
                  <a:cubicBezTo>
                    <a:pt x="5497" y="68"/>
                    <a:pt x="5329" y="89"/>
                    <a:pt x="5182" y="206"/>
                  </a:cubicBezTo>
                  <a:lnTo>
                    <a:pt x="5205" y="183"/>
                  </a:lnTo>
                  <a:lnTo>
                    <a:pt x="5205" y="183"/>
                  </a:lnTo>
                  <a:cubicBezTo>
                    <a:pt x="5114" y="252"/>
                    <a:pt x="5068" y="297"/>
                    <a:pt x="5022" y="389"/>
                  </a:cubicBezTo>
                  <a:cubicBezTo>
                    <a:pt x="5000" y="434"/>
                    <a:pt x="5000" y="480"/>
                    <a:pt x="5000" y="549"/>
                  </a:cubicBezTo>
                  <a:cubicBezTo>
                    <a:pt x="4908" y="92"/>
                    <a:pt x="4657" y="92"/>
                    <a:pt x="3790" y="69"/>
                  </a:cubicBezTo>
                  <a:cubicBezTo>
                    <a:pt x="3642" y="69"/>
                    <a:pt x="3493" y="81"/>
                    <a:pt x="3345" y="81"/>
                  </a:cubicBezTo>
                  <a:cubicBezTo>
                    <a:pt x="3196" y="81"/>
                    <a:pt x="3048" y="69"/>
                    <a:pt x="2900" y="24"/>
                  </a:cubicBezTo>
                  <a:cubicBezTo>
                    <a:pt x="2740" y="1"/>
                    <a:pt x="2603" y="1"/>
                    <a:pt x="244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0" name="Google Shape;1396;p39"/>
            <p:cNvSpPr/>
            <p:nvPr/>
          </p:nvSpPr>
          <p:spPr>
            <a:xfrm rot="-799569">
              <a:off x="1430319" y="2951918"/>
              <a:ext cx="111878" cy="139879"/>
            </a:xfrm>
            <a:custGeom>
              <a:avLst/>
              <a:gdLst/>
              <a:ahLst/>
              <a:cxnLst/>
              <a:rect l="l" t="t" r="r" b="b"/>
              <a:pathLst>
                <a:path w="4475" h="5595" extrusionOk="0">
                  <a:moveTo>
                    <a:pt x="2685" y="1"/>
                  </a:moveTo>
                  <a:cubicBezTo>
                    <a:pt x="1961" y="1"/>
                    <a:pt x="1236" y="55"/>
                    <a:pt x="511" y="55"/>
                  </a:cubicBezTo>
                  <a:cubicBezTo>
                    <a:pt x="372" y="55"/>
                    <a:pt x="232" y="53"/>
                    <a:pt x="92" y="48"/>
                  </a:cubicBezTo>
                  <a:lnTo>
                    <a:pt x="92" y="48"/>
                  </a:lnTo>
                  <a:cubicBezTo>
                    <a:pt x="1" y="1806"/>
                    <a:pt x="320" y="3541"/>
                    <a:pt x="275" y="5298"/>
                  </a:cubicBezTo>
                  <a:cubicBezTo>
                    <a:pt x="389" y="5412"/>
                    <a:pt x="503" y="5504"/>
                    <a:pt x="663" y="5549"/>
                  </a:cubicBezTo>
                  <a:cubicBezTo>
                    <a:pt x="777" y="5572"/>
                    <a:pt x="891" y="5572"/>
                    <a:pt x="982" y="5595"/>
                  </a:cubicBezTo>
                  <a:cubicBezTo>
                    <a:pt x="1172" y="5586"/>
                    <a:pt x="1363" y="5583"/>
                    <a:pt x="1553" y="5583"/>
                  </a:cubicBezTo>
                  <a:cubicBezTo>
                    <a:pt x="1895" y="5583"/>
                    <a:pt x="2237" y="5592"/>
                    <a:pt x="2577" y="5592"/>
                  </a:cubicBezTo>
                  <a:cubicBezTo>
                    <a:pt x="3023" y="5592"/>
                    <a:pt x="3466" y="5577"/>
                    <a:pt x="3904" y="5504"/>
                  </a:cubicBezTo>
                  <a:cubicBezTo>
                    <a:pt x="4018" y="5458"/>
                    <a:pt x="4109" y="5389"/>
                    <a:pt x="4178" y="5298"/>
                  </a:cubicBezTo>
                  <a:cubicBezTo>
                    <a:pt x="4429" y="4842"/>
                    <a:pt x="4269" y="4317"/>
                    <a:pt x="4337" y="3837"/>
                  </a:cubicBezTo>
                  <a:cubicBezTo>
                    <a:pt x="4315" y="3290"/>
                    <a:pt x="4474" y="2719"/>
                    <a:pt x="4132" y="2217"/>
                  </a:cubicBezTo>
                  <a:cubicBezTo>
                    <a:pt x="4132" y="2103"/>
                    <a:pt x="4132" y="1966"/>
                    <a:pt x="4132" y="1852"/>
                  </a:cubicBezTo>
                  <a:cubicBezTo>
                    <a:pt x="4132" y="1852"/>
                    <a:pt x="4155" y="1829"/>
                    <a:pt x="4155" y="1783"/>
                  </a:cubicBezTo>
                  <a:cubicBezTo>
                    <a:pt x="4178" y="1737"/>
                    <a:pt x="4155" y="1715"/>
                    <a:pt x="4109" y="1669"/>
                  </a:cubicBezTo>
                  <a:cubicBezTo>
                    <a:pt x="4086" y="1144"/>
                    <a:pt x="4064" y="619"/>
                    <a:pt x="4064" y="94"/>
                  </a:cubicBezTo>
                  <a:cubicBezTo>
                    <a:pt x="3604" y="23"/>
                    <a:pt x="3145" y="1"/>
                    <a:pt x="268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1" name="Google Shape;1397;p39"/>
            <p:cNvSpPr/>
            <p:nvPr/>
          </p:nvSpPr>
          <p:spPr>
            <a:xfrm rot="-799569">
              <a:off x="2105662" y="2957773"/>
              <a:ext cx="8600" cy="4575"/>
            </a:xfrm>
            <a:custGeom>
              <a:avLst/>
              <a:gdLst/>
              <a:ahLst/>
              <a:cxnLst/>
              <a:rect l="l" t="t" r="r" b="b"/>
              <a:pathLst>
                <a:path w="344" h="183" extrusionOk="0">
                  <a:moveTo>
                    <a:pt x="343" y="0"/>
                  </a:moveTo>
                  <a:cubicBezTo>
                    <a:pt x="206" y="0"/>
                    <a:pt x="69" y="46"/>
                    <a:pt x="1" y="183"/>
                  </a:cubicBezTo>
                  <a:cubicBezTo>
                    <a:pt x="160" y="183"/>
                    <a:pt x="275" y="160"/>
                    <a:pt x="343" y="0"/>
                  </a:cubicBezTo>
                  <a:close/>
                </a:path>
              </a:pathLst>
            </a:custGeom>
            <a:solidFill>
              <a:srgbClr val="63636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2" name="Google Shape;1398;p39"/>
            <p:cNvSpPr/>
            <p:nvPr/>
          </p:nvSpPr>
          <p:spPr>
            <a:xfrm rot="-799569">
              <a:off x="1526584" y="4338989"/>
              <a:ext cx="623667" cy="49226"/>
            </a:xfrm>
            <a:custGeom>
              <a:avLst/>
              <a:gdLst/>
              <a:ahLst/>
              <a:cxnLst/>
              <a:rect l="l" t="t" r="r" b="b"/>
              <a:pathLst>
                <a:path w="24946" h="1969" extrusionOk="0">
                  <a:moveTo>
                    <a:pt x="409" y="1860"/>
                  </a:moveTo>
                  <a:lnTo>
                    <a:pt x="431" y="1883"/>
                  </a:lnTo>
                  <a:cubicBezTo>
                    <a:pt x="429" y="1875"/>
                    <a:pt x="427" y="1868"/>
                    <a:pt x="424" y="1860"/>
                  </a:cubicBezTo>
                  <a:close/>
                  <a:moveTo>
                    <a:pt x="21470" y="1"/>
                  </a:moveTo>
                  <a:cubicBezTo>
                    <a:pt x="21322" y="1"/>
                    <a:pt x="21172" y="3"/>
                    <a:pt x="21020" y="11"/>
                  </a:cubicBezTo>
                  <a:lnTo>
                    <a:pt x="20290" y="11"/>
                  </a:lnTo>
                  <a:cubicBezTo>
                    <a:pt x="20231" y="9"/>
                    <a:pt x="20173" y="8"/>
                    <a:pt x="20115" y="8"/>
                  </a:cubicBezTo>
                  <a:cubicBezTo>
                    <a:pt x="19738" y="8"/>
                    <a:pt x="19361" y="47"/>
                    <a:pt x="18977" y="47"/>
                  </a:cubicBezTo>
                  <a:cubicBezTo>
                    <a:pt x="18792" y="47"/>
                    <a:pt x="18606" y="38"/>
                    <a:pt x="18418" y="11"/>
                  </a:cubicBezTo>
                  <a:cubicBezTo>
                    <a:pt x="18314" y="5"/>
                    <a:pt x="18210" y="2"/>
                    <a:pt x="18106" y="2"/>
                  </a:cubicBezTo>
                  <a:cubicBezTo>
                    <a:pt x="17822" y="2"/>
                    <a:pt x="17538" y="23"/>
                    <a:pt x="17254" y="57"/>
                  </a:cubicBezTo>
                  <a:cubicBezTo>
                    <a:pt x="16609" y="89"/>
                    <a:pt x="15953" y="190"/>
                    <a:pt x="15301" y="190"/>
                  </a:cubicBezTo>
                  <a:cubicBezTo>
                    <a:pt x="15030" y="190"/>
                    <a:pt x="14760" y="172"/>
                    <a:pt x="14492" y="125"/>
                  </a:cubicBezTo>
                  <a:lnTo>
                    <a:pt x="14195" y="125"/>
                  </a:lnTo>
                  <a:cubicBezTo>
                    <a:pt x="13930" y="176"/>
                    <a:pt x="13672" y="191"/>
                    <a:pt x="13413" y="191"/>
                  </a:cubicBezTo>
                  <a:cubicBezTo>
                    <a:pt x="13204" y="191"/>
                    <a:pt x="12994" y="181"/>
                    <a:pt x="12780" y="171"/>
                  </a:cubicBezTo>
                  <a:lnTo>
                    <a:pt x="12323" y="171"/>
                  </a:lnTo>
                  <a:cubicBezTo>
                    <a:pt x="11882" y="171"/>
                    <a:pt x="11441" y="181"/>
                    <a:pt x="11000" y="181"/>
                  </a:cubicBezTo>
                  <a:cubicBezTo>
                    <a:pt x="10779" y="181"/>
                    <a:pt x="10558" y="178"/>
                    <a:pt x="10338" y="171"/>
                  </a:cubicBezTo>
                  <a:cubicBezTo>
                    <a:pt x="10069" y="123"/>
                    <a:pt x="9801" y="103"/>
                    <a:pt x="9532" y="103"/>
                  </a:cubicBezTo>
                  <a:cubicBezTo>
                    <a:pt x="9161" y="103"/>
                    <a:pt x="8791" y="141"/>
                    <a:pt x="8420" y="194"/>
                  </a:cubicBezTo>
                  <a:lnTo>
                    <a:pt x="7096" y="194"/>
                  </a:lnTo>
                  <a:cubicBezTo>
                    <a:pt x="6937" y="194"/>
                    <a:pt x="6777" y="171"/>
                    <a:pt x="6617" y="171"/>
                  </a:cubicBezTo>
                  <a:lnTo>
                    <a:pt x="6298" y="171"/>
                  </a:lnTo>
                  <a:cubicBezTo>
                    <a:pt x="5263" y="171"/>
                    <a:pt x="4218" y="161"/>
                    <a:pt x="3176" y="161"/>
                  </a:cubicBezTo>
                  <a:cubicBezTo>
                    <a:pt x="2656" y="161"/>
                    <a:pt x="2136" y="163"/>
                    <a:pt x="1618" y="171"/>
                  </a:cubicBezTo>
                  <a:cubicBezTo>
                    <a:pt x="234" y="171"/>
                    <a:pt x="0" y="509"/>
                    <a:pt x="424" y="1860"/>
                  </a:cubicBezTo>
                  <a:lnTo>
                    <a:pt x="3102" y="1860"/>
                  </a:lnTo>
                  <a:cubicBezTo>
                    <a:pt x="3455" y="1753"/>
                    <a:pt x="3807" y="1723"/>
                    <a:pt x="4160" y="1723"/>
                  </a:cubicBezTo>
                  <a:cubicBezTo>
                    <a:pt x="4614" y="1723"/>
                    <a:pt x="5069" y="1773"/>
                    <a:pt x="5524" y="1773"/>
                  </a:cubicBezTo>
                  <a:cubicBezTo>
                    <a:pt x="5698" y="1773"/>
                    <a:pt x="5872" y="1766"/>
                    <a:pt x="6047" y="1746"/>
                  </a:cubicBezTo>
                  <a:cubicBezTo>
                    <a:pt x="6206" y="1906"/>
                    <a:pt x="6435" y="1951"/>
                    <a:pt x="6663" y="1951"/>
                  </a:cubicBezTo>
                  <a:cubicBezTo>
                    <a:pt x="6721" y="1946"/>
                    <a:pt x="6780" y="1944"/>
                    <a:pt x="6839" y="1944"/>
                  </a:cubicBezTo>
                  <a:cubicBezTo>
                    <a:pt x="7047" y="1944"/>
                    <a:pt x="7259" y="1968"/>
                    <a:pt x="7467" y="1968"/>
                  </a:cubicBezTo>
                  <a:cubicBezTo>
                    <a:pt x="7736" y="1968"/>
                    <a:pt x="7998" y="1928"/>
                    <a:pt x="8238" y="1746"/>
                  </a:cubicBezTo>
                  <a:cubicBezTo>
                    <a:pt x="8746" y="1746"/>
                    <a:pt x="9254" y="1657"/>
                    <a:pt x="9762" y="1657"/>
                  </a:cubicBezTo>
                  <a:cubicBezTo>
                    <a:pt x="9984" y="1657"/>
                    <a:pt x="10207" y="1674"/>
                    <a:pt x="10429" y="1723"/>
                  </a:cubicBezTo>
                  <a:cubicBezTo>
                    <a:pt x="10543" y="1769"/>
                    <a:pt x="10634" y="1791"/>
                    <a:pt x="10749" y="1791"/>
                  </a:cubicBezTo>
                  <a:cubicBezTo>
                    <a:pt x="10928" y="1773"/>
                    <a:pt x="11108" y="1767"/>
                    <a:pt x="11288" y="1767"/>
                  </a:cubicBezTo>
                  <a:cubicBezTo>
                    <a:pt x="11745" y="1767"/>
                    <a:pt x="12203" y="1809"/>
                    <a:pt x="12656" y="1809"/>
                  </a:cubicBezTo>
                  <a:cubicBezTo>
                    <a:pt x="13139" y="1809"/>
                    <a:pt x="13616" y="1761"/>
                    <a:pt x="14081" y="1563"/>
                  </a:cubicBezTo>
                  <a:cubicBezTo>
                    <a:pt x="15428" y="1563"/>
                    <a:pt x="16752" y="1540"/>
                    <a:pt x="18098" y="1518"/>
                  </a:cubicBezTo>
                  <a:lnTo>
                    <a:pt x="19513" y="1518"/>
                  </a:lnTo>
                  <a:cubicBezTo>
                    <a:pt x="19631" y="1434"/>
                    <a:pt x="19749" y="1405"/>
                    <a:pt x="19866" y="1405"/>
                  </a:cubicBezTo>
                  <a:cubicBezTo>
                    <a:pt x="20068" y="1405"/>
                    <a:pt x="20270" y="1489"/>
                    <a:pt x="20472" y="1518"/>
                  </a:cubicBezTo>
                  <a:cubicBezTo>
                    <a:pt x="20504" y="1549"/>
                    <a:pt x="20531" y="1566"/>
                    <a:pt x="20557" y="1566"/>
                  </a:cubicBezTo>
                  <a:cubicBezTo>
                    <a:pt x="20588" y="1566"/>
                    <a:pt x="20618" y="1544"/>
                    <a:pt x="20655" y="1495"/>
                  </a:cubicBezTo>
                  <a:cubicBezTo>
                    <a:pt x="21933" y="1449"/>
                    <a:pt x="23211" y="1403"/>
                    <a:pt x="24489" y="1358"/>
                  </a:cubicBezTo>
                  <a:cubicBezTo>
                    <a:pt x="24518" y="1377"/>
                    <a:pt x="24542" y="1388"/>
                    <a:pt x="24563" y="1388"/>
                  </a:cubicBezTo>
                  <a:cubicBezTo>
                    <a:pt x="24592" y="1388"/>
                    <a:pt x="24613" y="1366"/>
                    <a:pt x="24626" y="1312"/>
                  </a:cubicBezTo>
                  <a:cubicBezTo>
                    <a:pt x="24946" y="970"/>
                    <a:pt x="24763" y="605"/>
                    <a:pt x="24672" y="262"/>
                  </a:cubicBezTo>
                  <a:cubicBezTo>
                    <a:pt x="24418" y="27"/>
                    <a:pt x="24113" y="11"/>
                    <a:pt x="23816" y="11"/>
                  </a:cubicBezTo>
                  <a:cubicBezTo>
                    <a:pt x="23766" y="11"/>
                    <a:pt x="23717" y="11"/>
                    <a:pt x="23668" y="11"/>
                  </a:cubicBezTo>
                  <a:lnTo>
                    <a:pt x="22344" y="11"/>
                  </a:lnTo>
                  <a:cubicBezTo>
                    <a:pt x="22055" y="11"/>
                    <a:pt x="21766" y="1"/>
                    <a:pt x="21470" y="1"/>
                  </a:cubicBezTo>
                  <a:close/>
                </a:path>
              </a:pathLst>
            </a:custGeom>
            <a:solidFill>
              <a:srgbClr val="FCFBF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" name="Google Shape;1399;p39"/>
            <p:cNvSpPr/>
            <p:nvPr/>
          </p:nvSpPr>
          <p:spPr>
            <a:xfrm rot="-799569">
              <a:off x="1181570" y="3547820"/>
              <a:ext cx="4025" cy="4600"/>
            </a:xfrm>
            <a:custGeom>
              <a:avLst/>
              <a:gdLst/>
              <a:ahLst/>
              <a:cxnLst/>
              <a:rect l="l" t="t" r="r" b="b"/>
              <a:pathLst>
                <a:path w="161" h="184" extrusionOk="0">
                  <a:moveTo>
                    <a:pt x="138" y="1"/>
                  </a:moveTo>
                  <a:lnTo>
                    <a:pt x="138" y="1"/>
                  </a:lnTo>
                  <a:cubicBezTo>
                    <a:pt x="1" y="69"/>
                    <a:pt x="23" y="138"/>
                    <a:pt x="160" y="184"/>
                  </a:cubicBezTo>
                  <a:cubicBezTo>
                    <a:pt x="160" y="115"/>
                    <a:pt x="138" y="69"/>
                    <a:pt x="1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" name="Google Shape;1400;p39"/>
            <p:cNvSpPr/>
            <p:nvPr/>
          </p:nvSpPr>
          <p:spPr>
            <a:xfrm rot="-799569">
              <a:off x="1408859" y="2171267"/>
              <a:ext cx="530164" cy="713594"/>
            </a:xfrm>
            <a:custGeom>
              <a:avLst/>
              <a:gdLst/>
              <a:ahLst/>
              <a:cxnLst/>
              <a:rect l="l" t="t" r="r" b="b"/>
              <a:pathLst>
                <a:path w="21206" h="28543" extrusionOk="0">
                  <a:moveTo>
                    <a:pt x="4064" y="0"/>
                  </a:moveTo>
                  <a:cubicBezTo>
                    <a:pt x="3813" y="92"/>
                    <a:pt x="3881" y="366"/>
                    <a:pt x="3721" y="525"/>
                  </a:cubicBezTo>
                  <a:cubicBezTo>
                    <a:pt x="3630" y="594"/>
                    <a:pt x="3585" y="685"/>
                    <a:pt x="3516" y="777"/>
                  </a:cubicBezTo>
                  <a:cubicBezTo>
                    <a:pt x="3493" y="868"/>
                    <a:pt x="3470" y="982"/>
                    <a:pt x="3470" y="1096"/>
                  </a:cubicBezTo>
                  <a:cubicBezTo>
                    <a:pt x="3425" y="1324"/>
                    <a:pt x="3425" y="1575"/>
                    <a:pt x="3402" y="1804"/>
                  </a:cubicBezTo>
                  <a:cubicBezTo>
                    <a:pt x="3060" y="4565"/>
                    <a:pt x="2626" y="7282"/>
                    <a:pt x="2352" y="10044"/>
                  </a:cubicBezTo>
                  <a:cubicBezTo>
                    <a:pt x="2352" y="10386"/>
                    <a:pt x="2398" y="10705"/>
                    <a:pt x="2283" y="11048"/>
                  </a:cubicBezTo>
                  <a:cubicBezTo>
                    <a:pt x="2261" y="11139"/>
                    <a:pt x="2238" y="11230"/>
                    <a:pt x="2215" y="11322"/>
                  </a:cubicBezTo>
                  <a:cubicBezTo>
                    <a:pt x="2169" y="11664"/>
                    <a:pt x="2215" y="12029"/>
                    <a:pt x="2078" y="12372"/>
                  </a:cubicBezTo>
                  <a:cubicBezTo>
                    <a:pt x="2055" y="12509"/>
                    <a:pt x="2032" y="12646"/>
                    <a:pt x="2010" y="12783"/>
                  </a:cubicBezTo>
                  <a:cubicBezTo>
                    <a:pt x="2055" y="13422"/>
                    <a:pt x="1918" y="14061"/>
                    <a:pt x="1804" y="14677"/>
                  </a:cubicBezTo>
                  <a:cubicBezTo>
                    <a:pt x="1804" y="14723"/>
                    <a:pt x="1781" y="14768"/>
                    <a:pt x="1781" y="14814"/>
                  </a:cubicBezTo>
                  <a:cubicBezTo>
                    <a:pt x="1781" y="14837"/>
                    <a:pt x="1781" y="14883"/>
                    <a:pt x="1759" y="14928"/>
                  </a:cubicBezTo>
                  <a:cubicBezTo>
                    <a:pt x="1759" y="14974"/>
                    <a:pt x="1759" y="14997"/>
                    <a:pt x="1759" y="15042"/>
                  </a:cubicBezTo>
                  <a:cubicBezTo>
                    <a:pt x="1781" y="15202"/>
                    <a:pt x="1804" y="15339"/>
                    <a:pt x="1759" y="15476"/>
                  </a:cubicBezTo>
                  <a:cubicBezTo>
                    <a:pt x="1736" y="15567"/>
                    <a:pt x="1713" y="15636"/>
                    <a:pt x="1690" y="15704"/>
                  </a:cubicBezTo>
                  <a:cubicBezTo>
                    <a:pt x="1667" y="15818"/>
                    <a:pt x="1667" y="15932"/>
                    <a:pt x="1644" y="16069"/>
                  </a:cubicBezTo>
                  <a:cubicBezTo>
                    <a:pt x="1644" y="16457"/>
                    <a:pt x="1644" y="16845"/>
                    <a:pt x="1507" y="17211"/>
                  </a:cubicBezTo>
                  <a:cubicBezTo>
                    <a:pt x="1439" y="17667"/>
                    <a:pt x="1370" y="18124"/>
                    <a:pt x="1279" y="18603"/>
                  </a:cubicBezTo>
                  <a:cubicBezTo>
                    <a:pt x="1142" y="19836"/>
                    <a:pt x="1119" y="21068"/>
                    <a:pt x="777" y="22278"/>
                  </a:cubicBezTo>
                  <a:cubicBezTo>
                    <a:pt x="709" y="22666"/>
                    <a:pt x="731" y="23077"/>
                    <a:pt x="709" y="23465"/>
                  </a:cubicBezTo>
                  <a:cubicBezTo>
                    <a:pt x="709" y="23602"/>
                    <a:pt x="709" y="23762"/>
                    <a:pt x="663" y="23898"/>
                  </a:cubicBezTo>
                  <a:cubicBezTo>
                    <a:pt x="412" y="24834"/>
                    <a:pt x="343" y="25793"/>
                    <a:pt x="206" y="26752"/>
                  </a:cubicBezTo>
                  <a:cubicBezTo>
                    <a:pt x="138" y="27277"/>
                    <a:pt x="1" y="27893"/>
                    <a:pt x="457" y="28372"/>
                  </a:cubicBezTo>
                  <a:cubicBezTo>
                    <a:pt x="693" y="28499"/>
                    <a:pt x="957" y="28540"/>
                    <a:pt x="1215" y="28540"/>
                  </a:cubicBezTo>
                  <a:cubicBezTo>
                    <a:pt x="1283" y="28540"/>
                    <a:pt x="1350" y="28537"/>
                    <a:pt x="1416" y="28532"/>
                  </a:cubicBezTo>
                  <a:cubicBezTo>
                    <a:pt x="1873" y="28524"/>
                    <a:pt x="2329" y="28522"/>
                    <a:pt x="2785" y="28522"/>
                  </a:cubicBezTo>
                  <a:cubicBezTo>
                    <a:pt x="3696" y="28522"/>
                    <a:pt x="4604" y="28532"/>
                    <a:pt x="5502" y="28532"/>
                  </a:cubicBezTo>
                  <a:cubicBezTo>
                    <a:pt x="5867" y="28521"/>
                    <a:pt x="6232" y="28515"/>
                    <a:pt x="6597" y="28515"/>
                  </a:cubicBezTo>
                  <a:cubicBezTo>
                    <a:pt x="6963" y="28515"/>
                    <a:pt x="7328" y="28521"/>
                    <a:pt x="7693" y="28532"/>
                  </a:cubicBezTo>
                  <a:cubicBezTo>
                    <a:pt x="8180" y="28532"/>
                    <a:pt x="8677" y="28542"/>
                    <a:pt x="9178" y="28542"/>
                  </a:cubicBezTo>
                  <a:cubicBezTo>
                    <a:pt x="9428" y="28542"/>
                    <a:pt x="9679" y="28540"/>
                    <a:pt x="9930" y="28532"/>
                  </a:cubicBezTo>
                  <a:cubicBezTo>
                    <a:pt x="10135" y="28509"/>
                    <a:pt x="10341" y="28509"/>
                    <a:pt x="10523" y="28509"/>
                  </a:cubicBezTo>
                  <a:lnTo>
                    <a:pt x="10820" y="28509"/>
                  </a:lnTo>
                  <a:cubicBezTo>
                    <a:pt x="11161" y="28494"/>
                    <a:pt x="11502" y="28447"/>
                    <a:pt x="11843" y="28447"/>
                  </a:cubicBezTo>
                  <a:cubicBezTo>
                    <a:pt x="12005" y="28447"/>
                    <a:pt x="12166" y="28457"/>
                    <a:pt x="12327" y="28486"/>
                  </a:cubicBezTo>
                  <a:cubicBezTo>
                    <a:pt x="12418" y="28509"/>
                    <a:pt x="12509" y="28509"/>
                    <a:pt x="12623" y="28509"/>
                  </a:cubicBezTo>
                  <a:cubicBezTo>
                    <a:pt x="12920" y="28509"/>
                    <a:pt x="13217" y="28509"/>
                    <a:pt x="13536" y="28532"/>
                  </a:cubicBezTo>
                  <a:cubicBezTo>
                    <a:pt x="13902" y="28540"/>
                    <a:pt x="14267" y="28542"/>
                    <a:pt x="14632" y="28542"/>
                  </a:cubicBezTo>
                  <a:cubicBezTo>
                    <a:pt x="15362" y="28542"/>
                    <a:pt x="16093" y="28532"/>
                    <a:pt x="16823" y="28532"/>
                  </a:cubicBezTo>
                  <a:cubicBezTo>
                    <a:pt x="16937" y="28520"/>
                    <a:pt x="17050" y="28516"/>
                    <a:pt x="17164" y="28516"/>
                  </a:cubicBezTo>
                  <a:cubicBezTo>
                    <a:pt x="17419" y="28516"/>
                    <a:pt x="17673" y="28537"/>
                    <a:pt x="17928" y="28537"/>
                  </a:cubicBezTo>
                  <a:cubicBezTo>
                    <a:pt x="17994" y="28537"/>
                    <a:pt x="18059" y="28535"/>
                    <a:pt x="18124" y="28532"/>
                  </a:cubicBezTo>
                  <a:cubicBezTo>
                    <a:pt x="18410" y="28521"/>
                    <a:pt x="18689" y="28515"/>
                    <a:pt x="18966" y="28515"/>
                  </a:cubicBezTo>
                  <a:cubicBezTo>
                    <a:pt x="19243" y="28515"/>
                    <a:pt x="19517" y="28521"/>
                    <a:pt x="19790" y="28532"/>
                  </a:cubicBezTo>
                  <a:cubicBezTo>
                    <a:pt x="20977" y="28418"/>
                    <a:pt x="21206" y="28144"/>
                    <a:pt x="20886" y="27163"/>
                  </a:cubicBezTo>
                  <a:cubicBezTo>
                    <a:pt x="20886" y="26820"/>
                    <a:pt x="20955" y="26455"/>
                    <a:pt x="21000" y="26113"/>
                  </a:cubicBezTo>
                  <a:cubicBezTo>
                    <a:pt x="21092" y="24994"/>
                    <a:pt x="20749" y="23898"/>
                    <a:pt x="21046" y="22780"/>
                  </a:cubicBezTo>
                  <a:cubicBezTo>
                    <a:pt x="21206" y="22597"/>
                    <a:pt x="21183" y="22415"/>
                    <a:pt x="21046" y="22232"/>
                  </a:cubicBezTo>
                  <a:cubicBezTo>
                    <a:pt x="21023" y="21867"/>
                    <a:pt x="20818" y="21525"/>
                    <a:pt x="20886" y="21137"/>
                  </a:cubicBezTo>
                  <a:cubicBezTo>
                    <a:pt x="20795" y="20977"/>
                    <a:pt x="20818" y="20794"/>
                    <a:pt x="20840" y="20612"/>
                  </a:cubicBezTo>
                  <a:cubicBezTo>
                    <a:pt x="20567" y="20269"/>
                    <a:pt x="20704" y="19881"/>
                    <a:pt x="20681" y="19516"/>
                  </a:cubicBezTo>
                  <a:cubicBezTo>
                    <a:pt x="20407" y="19082"/>
                    <a:pt x="20749" y="18603"/>
                    <a:pt x="20544" y="18169"/>
                  </a:cubicBezTo>
                  <a:cubicBezTo>
                    <a:pt x="20498" y="18124"/>
                    <a:pt x="20475" y="18055"/>
                    <a:pt x="20452" y="18010"/>
                  </a:cubicBezTo>
                  <a:cubicBezTo>
                    <a:pt x="20521" y="17758"/>
                    <a:pt x="20452" y="17530"/>
                    <a:pt x="20293" y="17325"/>
                  </a:cubicBezTo>
                  <a:cubicBezTo>
                    <a:pt x="20064" y="16937"/>
                    <a:pt x="19973" y="16503"/>
                    <a:pt x="19927" y="16047"/>
                  </a:cubicBezTo>
                  <a:cubicBezTo>
                    <a:pt x="19813" y="15362"/>
                    <a:pt x="19905" y="14609"/>
                    <a:pt x="19357" y="14038"/>
                  </a:cubicBezTo>
                  <a:cubicBezTo>
                    <a:pt x="19060" y="13399"/>
                    <a:pt x="18832" y="12714"/>
                    <a:pt x="18649" y="12029"/>
                  </a:cubicBezTo>
                  <a:cubicBezTo>
                    <a:pt x="18535" y="12007"/>
                    <a:pt x="18489" y="11938"/>
                    <a:pt x="18489" y="11847"/>
                  </a:cubicBezTo>
                  <a:cubicBezTo>
                    <a:pt x="18307" y="11687"/>
                    <a:pt x="18467" y="11436"/>
                    <a:pt x="18284" y="11299"/>
                  </a:cubicBezTo>
                  <a:cubicBezTo>
                    <a:pt x="18124" y="11071"/>
                    <a:pt x="18124" y="10774"/>
                    <a:pt x="17919" y="10569"/>
                  </a:cubicBezTo>
                  <a:cubicBezTo>
                    <a:pt x="17850" y="10454"/>
                    <a:pt x="17850" y="10295"/>
                    <a:pt x="17736" y="10203"/>
                  </a:cubicBezTo>
                  <a:lnTo>
                    <a:pt x="17759" y="10203"/>
                  </a:lnTo>
                  <a:cubicBezTo>
                    <a:pt x="17645" y="10112"/>
                    <a:pt x="17691" y="9929"/>
                    <a:pt x="17531" y="9861"/>
                  </a:cubicBezTo>
                  <a:cubicBezTo>
                    <a:pt x="17531" y="9770"/>
                    <a:pt x="17462" y="9701"/>
                    <a:pt x="17394" y="9656"/>
                  </a:cubicBezTo>
                  <a:cubicBezTo>
                    <a:pt x="17211" y="9519"/>
                    <a:pt x="17394" y="9222"/>
                    <a:pt x="17166" y="9108"/>
                  </a:cubicBezTo>
                  <a:cubicBezTo>
                    <a:pt x="17097" y="8948"/>
                    <a:pt x="16960" y="8857"/>
                    <a:pt x="16846" y="8743"/>
                  </a:cubicBezTo>
                  <a:cubicBezTo>
                    <a:pt x="16504" y="8263"/>
                    <a:pt x="16321" y="7693"/>
                    <a:pt x="15865" y="7305"/>
                  </a:cubicBezTo>
                  <a:cubicBezTo>
                    <a:pt x="14563" y="5615"/>
                    <a:pt x="13103" y="4109"/>
                    <a:pt x="11391" y="2831"/>
                  </a:cubicBezTo>
                  <a:cubicBezTo>
                    <a:pt x="11140" y="2603"/>
                    <a:pt x="10889" y="2397"/>
                    <a:pt x="10638" y="2169"/>
                  </a:cubicBezTo>
                  <a:cubicBezTo>
                    <a:pt x="9839" y="1735"/>
                    <a:pt x="9063" y="1324"/>
                    <a:pt x="8264" y="891"/>
                  </a:cubicBezTo>
                  <a:cubicBezTo>
                    <a:pt x="8172" y="777"/>
                    <a:pt x="7990" y="822"/>
                    <a:pt x="7899" y="708"/>
                  </a:cubicBezTo>
                  <a:cubicBezTo>
                    <a:pt x="7830" y="640"/>
                    <a:pt x="7784" y="571"/>
                    <a:pt x="7693" y="548"/>
                  </a:cubicBezTo>
                  <a:cubicBezTo>
                    <a:pt x="7618" y="445"/>
                    <a:pt x="7519" y="427"/>
                    <a:pt x="7415" y="427"/>
                  </a:cubicBezTo>
                  <a:cubicBezTo>
                    <a:pt x="7359" y="427"/>
                    <a:pt x="7300" y="432"/>
                    <a:pt x="7243" y="432"/>
                  </a:cubicBezTo>
                  <a:cubicBezTo>
                    <a:pt x="7150" y="432"/>
                    <a:pt x="7060" y="418"/>
                    <a:pt x="6985" y="343"/>
                  </a:cubicBezTo>
                  <a:lnTo>
                    <a:pt x="6985" y="320"/>
                  </a:lnTo>
                  <a:cubicBezTo>
                    <a:pt x="6734" y="297"/>
                    <a:pt x="6461" y="229"/>
                    <a:pt x="6187" y="206"/>
                  </a:cubicBezTo>
                  <a:cubicBezTo>
                    <a:pt x="5479" y="160"/>
                    <a:pt x="4771" y="160"/>
                    <a:pt x="406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5" name="Google Shape;1401;p39"/>
            <p:cNvSpPr/>
            <p:nvPr/>
          </p:nvSpPr>
          <p:spPr>
            <a:xfrm rot="-799569">
              <a:off x="884930" y="2285951"/>
              <a:ext cx="592366" cy="717469"/>
            </a:xfrm>
            <a:custGeom>
              <a:avLst/>
              <a:gdLst/>
              <a:ahLst/>
              <a:cxnLst/>
              <a:rect l="l" t="t" r="r" b="b"/>
              <a:pathLst>
                <a:path w="23694" h="28698" extrusionOk="0">
                  <a:moveTo>
                    <a:pt x="19461" y="1"/>
                  </a:moveTo>
                  <a:cubicBezTo>
                    <a:pt x="19057" y="1"/>
                    <a:pt x="18654" y="56"/>
                    <a:pt x="18261" y="242"/>
                  </a:cubicBezTo>
                  <a:cubicBezTo>
                    <a:pt x="17348" y="311"/>
                    <a:pt x="16435" y="356"/>
                    <a:pt x="15522" y="402"/>
                  </a:cubicBezTo>
                  <a:cubicBezTo>
                    <a:pt x="15430" y="425"/>
                    <a:pt x="15339" y="425"/>
                    <a:pt x="15248" y="448"/>
                  </a:cubicBezTo>
                  <a:cubicBezTo>
                    <a:pt x="15088" y="493"/>
                    <a:pt x="14951" y="493"/>
                    <a:pt x="14791" y="585"/>
                  </a:cubicBezTo>
                  <a:cubicBezTo>
                    <a:pt x="14768" y="630"/>
                    <a:pt x="14723" y="630"/>
                    <a:pt x="14677" y="630"/>
                  </a:cubicBezTo>
                  <a:cubicBezTo>
                    <a:pt x="14586" y="653"/>
                    <a:pt x="14517" y="699"/>
                    <a:pt x="14426" y="767"/>
                  </a:cubicBezTo>
                  <a:cubicBezTo>
                    <a:pt x="14380" y="767"/>
                    <a:pt x="14312" y="790"/>
                    <a:pt x="14266" y="813"/>
                  </a:cubicBezTo>
                  <a:cubicBezTo>
                    <a:pt x="14245" y="810"/>
                    <a:pt x="14225" y="808"/>
                    <a:pt x="14206" y="808"/>
                  </a:cubicBezTo>
                  <a:cubicBezTo>
                    <a:pt x="14077" y="808"/>
                    <a:pt x="13977" y="871"/>
                    <a:pt x="13878" y="950"/>
                  </a:cubicBezTo>
                  <a:cubicBezTo>
                    <a:pt x="13862" y="983"/>
                    <a:pt x="13845" y="1004"/>
                    <a:pt x="13810" y="1004"/>
                  </a:cubicBezTo>
                  <a:cubicBezTo>
                    <a:pt x="13798" y="1004"/>
                    <a:pt x="13783" y="1002"/>
                    <a:pt x="13764" y="995"/>
                  </a:cubicBezTo>
                  <a:cubicBezTo>
                    <a:pt x="13513" y="1292"/>
                    <a:pt x="13125" y="1338"/>
                    <a:pt x="12783" y="1520"/>
                  </a:cubicBezTo>
                  <a:cubicBezTo>
                    <a:pt x="12577" y="1680"/>
                    <a:pt x="12372" y="1840"/>
                    <a:pt x="12121" y="1908"/>
                  </a:cubicBezTo>
                  <a:cubicBezTo>
                    <a:pt x="11550" y="2045"/>
                    <a:pt x="11139" y="2365"/>
                    <a:pt x="10774" y="2799"/>
                  </a:cubicBezTo>
                  <a:cubicBezTo>
                    <a:pt x="10181" y="3278"/>
                    <a:pt x="9564" y="3780"/>
                    <a:pt x="8971" y="4259"/>
                  </a:cubicBezTo>
                  <a:cubicBezTo>
                    <a:pt x="8697" y="4351"/>
                    <a:pt x="8583" y="4602"/>
                    <a:pt x="8400" y="4784"/>
                  </a:cubicBezTo>
                  <a:cubicBezTo>
                    <a:pt x="8195" y="4967"/>
                    <a:pt x="8012" y="5150"/>
                    <a:pt x="7807" y="5332"/>
                  </a:cubicBezTo>
                  <a:cubicBezTo>
                    <a:pt x="7693" y="5446"/>
                    <a:pt x="7579" y="5583"/>
                    <a:pt x="7487" y="5720"/>
                  </a:cubicBezTo>
                  <a:cubicBezTo>
                    <a:pt x="7442" y="5766"/>
                    <a:pt x="7396" y="5789"/>
                    <a:pt x="7350" y="5812"/>
                  </a:cubicBezTo>
                  <a:cubicBezTo>
                    <a:pt x="7305" y="5812"/>
                    <a:pt x="7282" y="5834"/>
                    <a:pt x="7259" y="5834"/>
                  </a:cubicBezTo>
                  <a:cubicBezTo>
                    <a:pt x="7213" y="5880"/>
                    <a:pt x="7168" y="5926"/>
                    <a:pt x="7122" y="5949"/>
                  </a:cubicBezTo>
                  <a:cubicBezTo>
                    <a:pt x="7099" y="5994"/>
                    <a:pt x="7076" y="6017"/>
                    <a:pt x="7054" y="6040"/>
                  </a:cubicBezTo>
                  <a:cubicBezTo>
                    <a:pt x="7008" y="6085"/>
                    <a:pt x="6985" y="6131"/>
                    <a:pt x="6962" y="6200"/>
                  </a:cubicBezTo>
                  <a:cubicBezTo>
                    <a:pt x="6962" y="6222"/>
                    <a:pt x="6962" y="6245"/>
                    <a:pt x="6962" y="6291"/>
                  </a:cubicBezTo>
                  <a:cubicBezTo>
                    <a:pt x="6346" y="7067"/>
                    <a:pt x="5730" y="7843"/>
                    <a:pt x="5113" y="8642"/>
                  </a:cubicBezTo>
                  <a:cubicBezTo>
                    <a:pt x="5068" y="8825"/>
                    <a:pt x="4954" y="8961"/>
                    <a:pt x="4771" y="9030"/>
                  </a:cubicBezTo>
                  <a:cubicBezTo>
                    <a:pt x="4748" y="9327"/>
                    <a:pt x="4634" y="9578"/>
                    <a:pt x="4383" y="9715"/>
                  </a:cubicBezTo>
                  <a:cubicBezTo>
                    <a:pt x="4337" y="9783"/>
                    <a:pt x="4269" y="9852"/>
                    <a:pt x="4223" y="9920"/>
                  </a:cubicBezTo>
                  <a:cubicBezTo>
                    <a:pt x="4200" y="9966"/>
                    <a:pt x="4200" y="10034"/>
                    <a:pt x="4178" y="10080"/>
                  </a:cubicBezTo>
                  <a:cubicBezTo>
                    <a:pt x="4109" y="10171"/>
                    <a:pt x="4018" y="10240"/>
                    <a:pt x="3949" y="10331"/>
                  </a:cubicBezTo>
                  <a:cubicBezTo>
                    <a:pt x="3926" y="10445"/>
                    <a:pt x="3949" y="10559"/>
                    <a:pt x="3835" y="10628"/>
                  </a:cubicBezTo>
                  <a:cubicBezTo>
                    <a:pt x="3082" y="12111"/>
                    <a:pt x="2420" y="13641"/>
                    <a:pt x="1781" y="15193"/>
                  </a:cubicBezTo>
                  <a:cubicBezTo>
                    <a:pt x="1621" y="15695"/>
                    <a:pt x="1530" y="16197"/>
                    <a:pt x="1302" y="16676"/>
                  </a:cubicBezTo>
                  <a:cubicBezTo>
                    <a:pt x="1256" y="16927"/>
                    <a:pt x="1256" y="17179"/>
                    <a:pt x="1073" y="17384"/>
                  </a:cubicBezTo>
                  <a:cubicBezTo>
                    <a:pt x="982" y="17818"/>
                    <a:pt x="1005" y="18274"/>
                    <a:pt x="754" y="18662"/>
                  </a:cubicBezTo>
                  <a:cubicBezTo>
                    <a:pt x="822" y="19278"/>
                    <a:pt x="389" y="19826"/>
                    <a:pt x="525" y="20420"/>
                  </a:cubicBezTo>
                  <a:lnTo>
                    <a:pt x="525" y="20443"/>
                  </a:lnTo>
                  <a:cubicBezTo>
                    <a:pt x="320" y="20853"/>
                    <a:pt x="411" y="21310"/>
                    <a:pt x="320" y="21744"/>
                  </a:cubicBezTo>
                  <a:cubicBezTo>
                    <a:pt x="183" y="22269"/>
                    <a:pt x="160" y="22794"/>
                    <a:pt x="183" y="23319"/>
                  </a:cubicBezTo>
                  <a:cubicBezTo>
                    <a:pt x="206" y="23684"/>
                    <a:pt x="252" y="24049"/>
                    <a:pt x="23" y="24346"/>
                  </a:cubicBezTo>
                  <a:cubicBezTo>
                    <a:pt x="46" y="24414"/>
                    <a:pt x="23" y="24460"/>
                    <a:pt x="1" y="24505"/>
                  </a:cubicBezTo>
                  <a:cubicBezTo>
                    <a:pt x="92" y="25418"/>
                    <a:pt x="46" y="26331"/>
                    <a:pt x="23" y="27245"/>
                  </a:cubicBezTo>
                  <a:cubicBezTo>
                    <a:pt x="274" y="28089"/>
                    <a:pt x="274" y="28089"/>
                    <a:pt x="1233" y="28454"/>
                  </a:cubicBezTo>
                  <a:cubicBezTo>
                    <a:pt x="1256" y="28477"/>
                    <a:pt x="1279" y="28500"/>
                    <a:pt x="1302" y="28500"/>
                  </a:cubicBezTo>
                  <a:cubicBezTo>
                    <a:pt x="1443" y="28653"/>
                    <a:pt x="1603" y="28697"/>
                    <a:pt x="1769" y="28697"/>
                  </a:cubicBezTo>
                  <a:cubicBezTo>
                    <a:pt x="1923" y="28697"/>
                    <a:pt x="2083" y="28659"/>
                    <a:pt x="2237" y="28637"/>
                  </a:cubicBezTo>
                  <a:cubicBezTo>
                    <a:pt x="2550" y="28605"/>
                    <a:pt x="2862" y="28582"/>
                    <a:pt x="3174" y="28582"/>
                  </a:cubicBezTo>
                  <a:cubicBezTo>
                    <a:pt x="3524" y="28582"/>
                    <a:pt x="3874" y="28610"/>
                    <a:pt x="4223" y="28682"/>
                  </a:cubicBezTo>
                  <a:cubicBezTo>
                    <a:pt x="4280" y="28692"/>
                    <a:pt x="4341" y="28697"/>
                    <a:pt x="4402" y="28697"/>
                  </a:cubicBezTo>
                  <a:cubicBezTo>
                    <a:pt x="4489" y="28697"/>
                    <a:pt x="4577" y="28686"/>
                    <a:pt x="4657" y="28660"/>
                  </a:cubicBezTo>
                  <a:cubicBezTo>
                    <a:pt x="5353" y="28614"/>
                    <a:pt x="6049" y="28603"/>
                    <a:pt x="6745" y="28603"/>
                  </a:cubicBezTo>
                  <a:cubicBezTo>
                    <a:pt x="7442" y="28603"/>
                    <a:pt x="8138" y="28614"/>
                    <a:pt x="8834" y="28614"/>
                  </a:cubicBezTo>
                  <a:cubicBezTo>
                    <a:pt x="9211" y="28603"/>
                    <a:pt x="9587" y="28597"/>
                    <a:pt x="9964" y="28597"/>
                  </a:cubicBezTo>
                  <a:cubicBezTo>
                    <a:pt x="10340" y="28597"/>
                    <a:pt x="10717" y="28603"/>
                    <a:pt x="11094" y="28614"/>
                  </a:cubicBezTo>
                  <a:lnTo>
                    <a:pt x="11413" y="28614"/>
                  </a:lnTo>
                  <a:cubicBezTo>
                    <a:pt x="12524" y="28614"/>
                    <a:pt x="13635" y="28634"/>
                    <a:pt x="14739" y="28634"/>
                  </a:cubicBezTo>
                  <a:cubicBezTo>
                    <a:pt x="15291" y="28634"/>
                    <a:pt x="15841" y="28629"/>
                    <a:pt x="16389" y="28614"/>
                  </a:cubicBezTo>
                  <a:cubicBezTo>
                    <a:pt x="16823" y="28591"/>
                    <a:pt x="17279" y="28614"/>
                    <a:pt x="17553" y="28249"/>
                  </a:cubicBezTo>
                  <a:cubicBezTo>
                    <a:pt x="17690" y="28363"/>
                    <a:pt x="17827" y="28454"/>
                    <a:pt x="17987" y="28523"/>
                  </a:cubicBezTo>
                  <a:cubicBezTo>
                    <a:pt x="18305" y="28544"/>
                    <a:pt x="18637" y="28624"/>
                    <a:pt x="18950" y="28624"/>
                  </a:cubicBezTo>
                  <a:cubicBezTo>
                    <a:pt x="19312" y="28624"/>
                    <a:pt x="19647" y="28517"/>
                    <a:pt x="19904" y="28089"/>
                  </a:cubicBezTo>
                  <a:cubicBezTo>
                    <a:pt x="20018" y="27678"/>
                    <a:pt x="19927" y="27245"/>
                    <a:pt x="20087" y="26856"/>
                  </a:cubicBezTo>
                  <a:cubicBezTo>
                    <a:pt x="20224" y="25921"/>
                    <a:pt x="20361" y="24962"/>
                    <a:pt x="20520" y="24026"/>
                  </a:cubicBezTo>
                  <a:cubicBezTo>
                    <a:pt x="20520" y="23935"/>
                    <a:pt x="20520" y="23821"/>
                    <a:pt x="20520" y="23729"/>
                  </a:cubicBezTo>
                  <a:cubicBezTo>
                    <a:pt x="20726" y="21584"/>
                    <a:pt x="21137" y="19484"/>
                    <a:pt x="21365" y="17338"/>
                  </a:cubicBezTo>
                  <a:cubicBezTo>
                    <a:pt x="21388" y="17201"/>
                    <a:pt x="21411" y="17064"/>
                    <a:pt x="21411" y="16927"/>
                  </a:cubicBezTo>
                  <a:cubicBezTo>
                    <a:pt x="21411" y="16631"/>
                    <a:pt x="21388" y="16311"/>
                    <a:pt x="21502" y="16014"/>
                  </a:cubicBezTo>
                  <a:cubicBezTo>
                    <a:pt x="21525" y="15923"/>
                    <a:pt x="21548" y="15855"/>
                    <a:pt x="21548" y="15763"/>
                  </a:cubicBezTo>
                  <a:cubicBezTo>
                    <a:pt x="21593" y="15444"/>
                    <a:pt x="21662" y="15124"/>
                    <a:pt x="21753" y="14828"/>
                  </a:cubicBezTo>
                  <a:cubicBezTo>
                    <a:pt x="21822" y="13778"/>
                    <a:pt x="21890" y="12728"/>
                    <a:pt x="22095" y="11701"/>
                  </a:cubicBezTo>
                  <a:cubicBezTo>
                    <a:pt x="22369" y="10514"/>
                    <a:pt x="22346" y="9281"/>
                    <a:pt x="22643" y="8094"/>
                  </a:cubicBezTo>
                  <a:cubicBezTo>
                    <a:pt x="22780" y="7090"/>
                    <a:pt x="22871" y="6108"/>
                    <a:pt x="23031" y="5127"/>
                  </a:cubicBezTo>
                  <a:cubicBezTo>
                    <a:pt x="23100" y="4556"/>
                    <a:pt x="23123" y="3986"/>
                    <a:pt x="23260" y="3415"/>
                  </a:cubicBezTo>
                  <a:cubicBezTo>
                    <a:pt x="23374" y="2411"/>
                    <a:pt x="23693" y="1383"/>
                    <a:pt x="23465" y="334"/>
                  </a:cubicBezTo>
                  <a:cubicBezTo>
                    <a:pt x="23396" y="174"/>
                    <a:pt x="23282" y="105"/>
                    <a:pt x="23123" y="82"/>
                  </a:cubicBezTo>
                  <a:lnTo>
                    <a:pt x="23077" y="82"/>
                  </a:lnTo>
                  <a:cubicBezTo>
                    <a:pt x="22766" y="131"/>
                    <a:pt x="22459" y="147"/>
                    <a:pt x="22153" y="147"/>
                  </a:cubicBezTo>
                  <a:cubicBezTo>
                    <a:pt x="21740" y="147"/>
                    <a:pt x="21328" y="118"/>
                    <a:pt x="20908" y="105"/>
                  </a:cubicBezTo>
                  <a:cubicBezTo>
                    <a:pt x="20435" y="80"/>
                    <a:pt x="19947" y="1"/>
                    <a:pt x="194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6" name="Google Shape;1402;p39"/>
            <p:cNvSpPr/>
            <p:nvPr/>
          </p:nvSpPr>
          <p:spPr>
            <a:xfrm rot="-799569">
              <a:off x="1934591" y="3364709"/>
              <a:ext cx="4575" cy="4575"/>
            </a:xfrm>
            <a:custGeom>
              <a:avLst/>
              <a:gdLst/>
              <a:ahLst/>
              <a:cxnLst/>
              <a:rect l="l" t="t" r="r" b="b"/>
              <a:pathLst>
                <a:path w="183" h="183" extrusionOk="0">
                  <a:moveTo>
                    <a:pt x="0" y="183"/>
                  </a:moveTo>
                  <a:cubicBezTo>
                    <a:pt x="69" y="114"/>
                    <a:pt x="115" y="69"/>
                    <a:pt x="183" y="0"/>
                  </a:cubicBezTo>
                  <a:cubicBezTo>
                    <a:pt x="115" y="69"/>
                    <a:pt x="69" y="114"/>
                    <a:pt x="0" y="183"/>
                  </a:cubicBezTo>
                  <a:close/>
                </a:path>
              </a:pathLst>
            </a:custGeom>
            <a:solidFill>
              <a:srgbClr val="EBA6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7" name="Google Shape;1403;p39"/>
            <p:cNvSpPr/>
            <p:nvPr/>
          </p:nvSpPr>
          <p:spPr>
            <a:xfrm rot="-799569">
              <a:off x="1513343" y="3469466"/>
              <a:ext cx="1725" cy="1750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0" y="1"/>
                  </a:moveTo>
                  <a:lnTo>
                    <a:pt x="46" y="69"/>
                  </a:lnTo>
                  <a:lnTo>
                    <a:pt x="69" y="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" name="Google Shape;1404;p39"/>
            <p:cNvSpPr/>
            <p:nvPr/>
          </p:nvSpPr>
          <p:spPr>
            <a:xfrm rot="-799569">
              <a:off x="1497514" y="3462090"/>
              <a:ext cx="1725" cy="1725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69"/>
                  </a:lnTo>
                  <a:lnTo>
                    <a:pt x="69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9" name="Google Shape;1405;p39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0" name="Google Shape;1406;p39"/>
            <p:cNvSpPr/>
            <p:nvPr/>
          </p:nvSpPr>
          <p:spPr>
            <a:xfrm rot="-799569">
              <a:off x="1480759" y="4397721"/>
              <a:ext cx="8525" cy="8050"/>
            </a:xfrm>
            <a:custGeom>
              <a:avLst/>
              <a:gdLst/>
              <a:ahLst/>
              <a:cxnLst/>
              <a:rect l="l" t="t" r="r" b="b"/>
              <a:pathLst>
                <a:path w="341" h="322" extrusionOk="0">
                  <a:moveTo>
                    <a:pt x="154" y="1"/>
                  </a:moveTo>
                  <a:cubicBezTo>
                    <a:pt x="1" y="1"/>
                    <a:pt x="23" y="192"/>
                    <a:pt x="44" y="322"/>
                  </a:cubicBezTo>
                  <a:cubicBezTo>
                    <a:pt x="90" y="299"/>
                    <a:pt x="136" y="276"/>
                    <a:pt x="181" y="276"/>
                  </a:cubicBezTo>
                  <a:cubicBezTo>
                    <a:pt x="204" y="185"/>
                    <a:pt x="341" y="25"/>
                    <a:pt x="181" y="2"/>
                  </a:cubicBezTo>
                  <a:cubicBezTo>
                    <a:pt x="172" y="1"/>
                    <a:pt x="163" y="1"/>
                    <a:pt x="1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1" name="Google Shape;1407;p39"/>
            <p:cNvSpPr/>
            <p:nvPr/>
          </p:nvSpPr>
          <p:spPr>
            <a:xfrm rot="-799569">
              <a:off x="2022586" y="3000794"/>
              <a:ext cx="5175" cy="972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69" y="1"/>
                  </a:moveTo>
                  <a:cubicBezTo>
                    <a:pt x="46" y="69"/>
                    <a:pt x="23" y="138"/>
                    <a:pt x="1" y="229"/>
                  </a:cubicBezTo>
                  <a:cubicBezTo>
                    <a:pt x="1" y="274"/>
                    <a:pt x="1" y="343"/>
                    <a:pt x="1" y="389"/>
                  </a:cubicBezTo>
                  <a:cubicBezTo>
                    <a:pt x="46" y="343"/>
                    <a:pt x="92" y="320"/>
                    <a:pt x="115" y="274"/>
                  </a:cubicBezTo>
                  <a:cubicBezTo>
                    <a:pt x="160" y="183"/>
                    <a:pt x="206" y="69"/>
                    <a:pt x="69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2" name="Google Shape;1408;p39"/>
            <p:cNvSpPr/>
            <p:nvPr/>
          </p:nvSpPr>
          <p:spPr>
            <a:xfrm rot="-799569">
              <a:off x="2023774" y="30109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3" name="Google Shape;1409;p39"/>
            <p:cNvSpPr/>
            <p:nvPr/>
          </p:nvSpPr>
          <p:spPr>
            <a:xfrm rot="-799569">
              <a:off x="2072729" y="2959763"/>
              <a:ext cx="24001" cy="7950"/>
            </a:xfrm>
            <a:custGeom>
              <a:avLst/>
              <a:gdLst/>
              <a:ahLst/>
              <a:cxnLst/>
              <a:rect l="l" t="t" r="r" b="b"/>
              <a:pathLst>
                <a:path w="960" h="318" extrusionOk="0">
                  <a:moveTo>
                    <a:pt x="514" y="0"/>
                  </a:moveTo>
                  <a:cubicBezTo>
                    <a:pt x="349" y="0"/>
                    <a:pt x="175" y="87"/>
                    <a:pt x="1" y="180"/>
                  </a:cubicBezTo>
                  <a:cubicBezTo>
                    <a:pt x="149" y="294"/>
                    <a:pt x="309" y="317"/>
                    <a:pt x="472" y="317"/>
                  </a:cubicBezTo>
                  <a:cubicBezTo>
                    <a:pt x="580" y="317"/>
                    <a:pt x="690" y="307"/>
                    <a:pt x="798" y="307"/>
                  </a:cubicBezTo>
                  <a:cubicBezTo>
                    <a:pt x="852" y="307"/>
                    <a:pt x="906" y="310"/>
                    <a:pt x="960" y="317"/>
                  </a:cubicBezTo>
                  <a:cubicBezTo>
                    <a:pt x="825" y="82"/>
                    <a:pt x="674" y="0"/>
                    <a:pt x="514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4" name="Google Shape;1410;p39"/>
            <p:cNvSpPr/>
            <p:nvPr/>
          </p:nvSpPr>
          <p:spPr>
            <a:xfrm rot="-799569">
              <a:off x="2025876" y="2977668"/>
              <a:ext cx="5175" cy="4575"/>
            </a:xfrm>
            <a:custGeom>
              <a:avLst/>
              <a:gdLst/>
              <a:ahLst/>
              <a:cxnLst/>
              <a:rect l="l" t="t" r="r" b="b"/>
              <a:pathLst>
                <a:path w="207" h="183" extrusionOk="0">
                  <a:moveTo>
                    <a:pt x="206" y="0"/>
                  </a:moveTo>
                  <a:cubicBezTo>
                    <a:pt x="92" y="23"/>
                    <a:pt x="24" y="92"/>
                    <a:pt x="1" y="183"/>
                  </a:cubicBezTo>
                  <a:lnTo>
                    <a:pt x="206" y="0"/>
                  </a:ln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5" name="Google Shape;1411;p39"/>
            <p:cNvSpPr/>
            <p:nvPr/>
          </p:nvSpPr>
          <p:spPr>
            <a:xfrm rot="-799569">
              <a:off x="963518" y="3229232"/>
              <a:ext cx="5725" cy="3575"/>
            </a:xfrm>
            <a:custGeom>
              <a:avLst/>
              <a:gdLst/>
              <a:ahLst/>
              <a:cxnLst/>
              <a:rect l="l" t="t" r="r" b="b"/>
              <a:pathLst>
                <a:path w="229" h="143" extrusionOk="0">
                  <a:moveTo>
                    <a:pt x="0" y="0"/>
                  </a:moveTo>
                  <a:cubicBezTo>
                    <a:pt x="19" y="95"/>
                    <a:pt x="86" y="143"/>
                    <a:pt x="173" y="143"/>
                  </a:cubicBezTo>
                  <a:cubicBezTo>
                    <a:pt x="191" y="143"/>
                    <a:pt x="209" y="141"/>
                    <a:pt x="228" y="137"/>
                  </a:cubicBezTo>
                  <a:cubicBezTo>
                    <a:pt x="183" y="46"/>
                    <a:pt x="114" y="0"/>
                    <a:pt x="0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6" name="Google Shape;1412;p39"/>
            <p:cNvSpPr/>
            <p:nvPr/>
          </p:nvSpPr>
          <p:spPr>
            <a:xfrm rot="-799569">
              <a:off x="1200219" y="3065781"/>
              <a:ext cx="975826" cy="1294835"/>
            </a:xfrm>
            <a:custGeom>
              <a:avLst/>
              <a:gdLst/>
              <a:ahLst/>
              <a:cxnLst/>
              <a:rect l="l" t="t" r="r" b="b"/>
              <a:pathLst>
                <a:path w="39032" h="51792" extrusionOk="0">
                  <a:moveTo>
                    <a:pt x="25131" y="1316"/>
                  </a:moveTo>
                  <a:cubicBezTo>
                    <a:pt x="25177" y="1339"/>
                    <a:pt x="25223" y="1385"/>
                    <a:pt x="25268" y="1408"/>
                  </a:cubicBezTo>
                  <a:cubicBezTo>
                    <a:pt x="25177" y="1453"/>
                    <a:pt x="25108" y="1499"/>
                    <a:pt x="25040" y="1522"/>
                  </a:cubicBezTo>
                  <a:cubicBezTo>
                    <a:pt x="25108" y="1453"/>
                    <a:pt x="25131" y="1385"/>
                    <a:pt x="25131" y="1316"/>
                  </a:cubicBezTo>
                  <a:close/>
                  <a:moveTo>
                    <a:pt x="26364" y="4147"/>
                  </a:moveTo>
                  <a:cubicBezTo>
                    <a:pt x="26364" y="4169"/>
                    <a:pt x="26387" y="4169"/>
                    <a:pt x="26387" y="4169"/>
                  </a:cubicBezTo>
                  <a:lnTo>
                    <a:pt x="26364" y="4169"/>
                  </a:lnTo>
                  <a:cubicBezTo>
                    <a:pt x="26364" y="4169"/>
                    <a:pt x="26364" y="4169"/>
                    <a:pt x="26364" y="4147"/>
                  </a:cubicBezTo>
                  <a:close/>
                  <a:moveTo>
                    <a:pt x="31089" y="4443"/>
                  </a:moveTo>
                  <a:lnTo>
                    <a:pt x="31089" y="4443"/>
                  </a:lnTo>
                  <a:cubicBezTo>
                    <a:pt x="31134" y="4512"/>
                    <a:pt x="31180" y="4580"/>
                    <a:pt x="31248" y="4649"/>
                  </a:cubicBezTo>
                  <a:cubicBezTo>
                    <a:pt x="31134" y="4626"/>
                    <a:pt x="31066" y="4535"/>
                    <a:pt x="31089" y="4443"/>
                  </a:cubicBezTo>
                  <a:close/>
                  <a:moveTo>
                    <a:pt x="33006" y="13185"/>
                  </a:moveTo>
                  <a:cubicBezTo>
                    <a:pt x="33074" y="13185"/>
                    <a:pt x="33120" y="13208"/>
                    <a:pt x="33189" y="13231"/>
                  </a:cubicBezTo>
                  <a:cubicBezTo>
                    <a:pt x="33097" y="13231"/>
                    <a:pt x="33052" y="13208"/>
                    <a:pt x="33006" y="13185"/>
                  </a:cubicBezTo>
                  <a:close/>
                  <a:moveTo>
                    <a:pt x="30860" y="8940"/>
                  </a:moveTo>
                  <a:cubicBezTo>
                    <a:pt x="31203" y="9488"/>
                    <a:pt x="31134" y="9876"/>
                    <a:pt x="31111" y="10264"/>
                  </a:cubicBezTo>
                  <a:cubicBezTo>
                    <a:pt x="31089" y="10622"/>
                    <a:pt x="30891" y="10959"/>
                    <a:pt x="31164" y="11295"/>
                  </a:cubicBezTo>
                  <a:lnTo>
                    <a:pt x="31164" y="11295"/>
                  </a:lnTo>
                  <a:cubicBezTo>
                    <a:pt x="30588" y="11460"/>
                    <a:pt x="30676" y="12002"/>
                    <a:pt x="30495" y="12386"/>
                  </a:cubicBezTo>
                  <a:cubicBezTo>
                    <a:pt x="30169" y="13152"/>
                    <a:pt x="29762" y="13522"/>
                    <a:pt x="29174" y="13522"/>
                  </a:cubicBezTo>
                  <a:cubicBezTo>
                    <a:pt x="28938" y="13522"/>
                    <a:pt x="28673" y="13463"/>
                    <a:pt x="28372" y="13345"/>
                  </a:cubicBezTo>
                  <a:cubicBezTo>
                    <a:pt x="28327" y="13322"/>
                    <a:pt x="28281" y="13322"/>
                    <a:pt x="28258" y="13299"/>
                  </a:cubicBezTo>
                  <a:cubicBezTo>
                    <a:pt x="28167" y="12820"/>
                    <a:pt x="27916" y="12386"/>
                    <a:pt x="27779" y="11907"/>
                  </a:cubicBezTo>
                  <a:cubicBezTo>
                    <a:pt x="27505" y="11040"/>
                    <a:pt x="27551" y="10172"/>
                    <a:pt x="27688" y="9282"/>
                  </a:cubicBezTo>
                  <a:lnTo>
                    <a:pt x="27688" y="9282"/>
                  </a:lnTo>
                  <a:cubicBezTo>
                    <a:pt x="27984" y="9328"/>
                    <a:pt x="28076" y="9510"/>
                    <a:pt x="28190" y="9625"/>
                  </a:cubicBezTo>
                  <a:cubicBezTo>
                    <a:pt x="28190" y="9647"/>
                    <a:pt x="28190" y="9647"/>
                    <a:pt x="28190" y="9670"/>
                  </a:cubicBezTo>
                  <a:cubicBezTo>
                    <a:pt x="27870" y="9990"/>
                    <a:pt x="28007" y="10309"/>
                    <a:pt x="28121" y="10652"/>
                  </a:cubicBezTo>
                  <a:cubicBezTo>
                    <a:pt x="28281" y="11245"/>
                    <a:pt x="28235" y="11884"/>
                    <a:pt x="28464" y="12455"/>
                  </a:cubicBezTo>
                  <a:cubicBezTo>
                    <a:pt x="28509" y="12546"/>
                    <a:pt x="28532" y="12615"/>
                    <a:pt x="28601" y="12683"/>
                  </a:cubicBezTo>
                  <a:cubicBezTo>
                    <a:pt x="28715" y="12820"/>
                    <a:pt x="28875" y="12911"/>
                    <a:pt x="29057" y="12911"/>
                  </a:cubicBezTo>
                  <a:cubicBezTo>
                    <a:pt x="29148" y="12911"/>
                    <a:pt x="29240" y="12866"/>
                    <a:pt x="29308" y="12843"/>
                  </a:cubicBezTo>
                  <a:cubicBezTo>
                    <a:pt x="29400" y="12775"/>
                    <a:pt x="29468" y="12729"/>
                    <a:pt x="29537" y="12660"/>
                  </a:cubicBezTo>
                  <a:cubicBezTo>
                    <a:pt x="29559" y="12638"/>
                    <a:pt x="29582" y="12615"/>
                    <a:pt x="29628" y="12569"/>
                  </a:cubicBezTo>
                  <a:cubicBezTo>
                    <a:pt x="29673" y="12523"/>
                    <a:pt x="29742" y="12455"/>
                    <a:pt x="29788" y="12386"/>
                  </a:cubicBezTo>
                  <a:cubicBezTo>
                    <a:pt x="30495" y="11428"/>
                    <a:pt x="30541" y="10218"/>
                    <a:pt x="30860" y="8940"/>
                  </a:cubicBezTo>
                  <a:close/>
                  <a:moveTo>
                    <a:pt x="6551" y="8963"/>
                  </a:moveTo>
                  <a:cubicBezTo>
                    <a:pt x="6780" y="9100"/>
                    <a:pt x="7076" y="9122"/>
                    <a:pt x="7259" y="9328"/>
                  </a:cubicBezTo>
                  <a:cubicBezTo>
                    <a:pt x="7350" y="9442"/>
                    <a:pt x="7373" y="9556"/>
                    <a:pt x="7373" y="9693"/>
                  </a:cubicBezTo>
                  <a:cubicBezTo>
                    <a:pt x="7373" y="9762"/>
                    <a:pt x="7373" y="9830"/>
                    <a:pt x="7373" y="9899"/>
                  </a:cubicBezTo>
                  <a:cubicBezTo>
                    <a:pt x="7373" y="9921"/>
                    <a:pt x="7373" y="9944"/>
                    <a:pt x="7373" y="9967"/>
                  </a:cubicBezTo>
                  <a:cubicBezTo>
                    <a:pt x="7327" y="10035"/>
                    <a:pt x="7350" y="10104"/>
                    <a:pt x="7373" y="10150"/>
                  </a:cubicBezTo>
                  <a:cubicBezTo>
                    <a:pt x="7373" y="10218"/>
                    <a:pt x="7373" y="10287"/>
                    <a:pt x="7373" y="10355"/>
                  </a:cubicBezTo>
                  <a:cubicBezTo>
                    <a:pt x="7373" y="10424"/>
                    <a:pt x="7373" y="10515"/>
                    <a:pt x="7396" y="10583"/>
                  </a:cubicBezTo>
                  <a:cubicBezTo>
                    <a:pt x="7396" y="10583"/>
                    <a:pt x="7419" y="10606"/>
                    <a:pt x="7419" y="10606"/>
                  </a:cubicBezTo>
                  <a:cubicBezTo>
                    <a:pt x="7305" y="11245"/>
                    <a:pt x="7533" y="11839"/>
                    <a:pt x="7670" y="12455"/>
                  </a:cubicBezTo>
                  <a:cubicBezTo>
                    <a:pt x="7716" y="12660"/>
                    <a:pt x="7830" y="12934"/>
                    <a:pt x="8104" y="12980"/>
                  </a:cubicBezTo>
                  <a:cubicBezTo>
                    <a:pt x="8128" y="12984"/>
                    <a:pt x="8150" y="12986"/>
                    <a:pt x="8172" y="12986"/>
                  </a:cubicBezTo>
                  <a:cubicBezTo>
                    <a:pt x="8401" y="12986"/>
                    <a:pt x="8526" y="12779"/>
                    <a:pt x="8651" y="12592"/>
                  </a:cubicBezTo>
                  <a:cubicBezTo>
                    <a:pt x="9039" y="11998"/>
                    <a:pt x="9336" y="11359"/>
                    <a:pt x="9427" y="10652"/>
                  </a:cubicBezTo>
                  <a:cubicBezTo>
                    <a:pt x="9519" y="10538"/>
                    <a:pt x="9587" y="10401"/>
                    <a:pt x="9656" y="10264"/>
                  </a:cubicBezTo>
                  <a:cubicBezTo>
                    <a:pt x="9838" y="9990"/>
                    <a:pt x="9838" y="9670"/>
                    <a:pt x="9907" y="9351"/>
                  </a:cubicBezTo>
                  <a:cubicBezTo>
                    <a:pt x="9936" y="9163"/>
                    <a:pt x="10010" y="9057"/>
                    <a:pt x="10131" y="9057"/>
                  </a:cubicBezTo>
                  <a:cubicBezTo>
                    <a:pt x="10200" y="9057"/>
                    <a:pt x="10286" y="9093"/>
                    <a:pt x="10386" y="9168"/>
                  </a:cubicBezTo>
                  <a:cubicBezTo>
                    <a:pt x="10500" y="9237"/>
                    <a:pt x="10546" y="9374"/>
                    <a:pt x="10592" y="9510"/>
                  </a:cubicBezTo>
                  <a:cubicBezTo>
                    <a:pt x="10569" y="9853"/>
                    <a:pt x="10477" y="10195"/>
                    <a:pt x="10546" y="10560"/>
                  </a:cubicBezTo>
                  <a:cubicBezTo>
                    <a:pt x="10569" y="10629"/>
                    <a:pt x="10614" y="10697"/>
                    <a:pt x="10660" y="10766"/>
                  </a:cubicBezTo>
                  <a:cubicBezTo>
                    <a:pt x="10569" y="10720"/>
                    <a:pt x="10477" y="10675"/>
                    <a:pt x="10409" y="10606"/>
                  </a:cubicBezTo>
                  <a:cubicBezTo>
                    <a:pt x="10089" y="11177"/>
                    <a:pt x="9633" y="11702"/>
                    <a:pt x="10021" y="12432"/>
                  </a:cubicBezTo>
                  <a:cubicBezTo>
                    <a:pt x="9975" y="12432"/>
                    <a:pt x="9930" y="12409"/>
                    <a:pt x="9861" y="12409"/>
                  </a:cubicBezTo>
                  <a:cubicBezTo>
                    <a:pt x="9678" y="12501"/>
                    <a:pt x="9564" y="12683"/>
                    <a:pt x="9450" y="12866"/>
                  </a:cubicBezTo>
                  <a:cubicBezTo>
                    <a:pt x="9056" y="13340"/>
                    <a:pt x="8667" y="13574"/>
                    <a:pt x="8308" y="13574"/>
                  </a:cubicBezTo>
                  <a:cubicBezTo>
                    <a:pt x="7855" y="13574"/>
                    <a:pt x="7450" y="13203"/>
                    <a:pt x="7145" y="12478"/>
                  </a:cubicBezTo>
                  <a:cubicBezTo>
                    <a:pt x="6825" y="11702"/>
                    <a:pt x="6780" y="10903"/>
                    <a:pt x="6780" y="10081"/>
                  </a:cubicBezTo>
                  <a:cubicBezTo>
                    <a:pt x="6780" y="9716"/>
                    <a:pt x="6894" y="9282"/>
                    <a:pt x="6551" y="8986"/>
                  </a:cubicBezTo>
                  <a:cubicBezTo>
                    <a:pt x="6551" y="8963"/>
                    <a:pt x="6551" y="8963"/>
                    <a:pt x="6551" y="8963"/>
                  </a:cubicBezTo>
                  <a:close/>
                  <a:moveTo>
                    <a:pt x="1439" y="13893"/>
                  </a:moveTo>
                  <a:lnTo>
                    <a:pt x="1439" y="13893"/>
                  </a:lnTo>
                  <a:cubicBezTo>
                    <a:pt x="1507" y="13939"/>
                    <a:pt x="1553" y="13984"/>
                    <a:pt x="1576" y="14053"/>
                  </a:cubicBezTo>
                  <a:cubicBezTo>
                    <a:pt x="1530" y="14007"/>
                    <a:pt x="1484" y="13961"/>
                    <a:pt x="1439" y="13893"/>
                  </a:cubicBezTo>
                  <a:close/>
                  <a:moveTo>
                    <a:pt x="17003" y="8820"/>
                  </a:moveTo>
                  <a:cubicBezTo>
                    <a:pt x="17222" y="8820"/>
                    <a:pt x="17281" y="9032"/>
                    <a:pt x="17302" y="9282"/>
                  </a:cubicBezTo>
                  <a:cubicBezTo>
                    <a:pt x="17371" y="10058"/>
                    <a:pt x="17416" y="10834"/>
                    <a:pt x="17462" y="11633"/>
                  </a:cubicBezTo>
                  <a:cubicBezTo>
                    <a:pt x="17530" y="12501"/>
                    <a:pt x="17759" y="13299"/>
                    <a:pt x="18306" y="13984"/>
                  </a:cubicBezTo>
                  <a:cubicBezTo>
                    <a:pt x="18557" y="14313"/>
                    <a:pt x="18670" y="14445"/>
                    <a:pt x="18870" y="14445"/>
                  </a:cubicBezTo>
                  <a:cubicBezTo>
                    <a:pt x="19017" y="14445"/>
                    <a:pt x="19211" y="14374"/>
                    <a:pt x="19539" y="14258"/>
                  </a:cubicBezTo>
                  <a:cubicBezTo>
                    <a:pt x="19676" y="14144"/>
                    <a:pt x="19836" y="14030"/>
                    <a:pt x="19859" y="13824"/>
                  </a:cubicBezTo>
                  <a:cubicBezTo>
                    <a:pt x="19836" y="13779"/>
                    <a:pt x="19859" y="13733"/>
                    <a:pt x="19881" y="13710"/>
                  </a:cubicBezTo>
                  <a:cubicBezTo>
                    <a:pt x="19950" y="13642"/>
                    <a:pt x="20018" y="13596"/>
                    <a:pt x="20018" y="13505"/>
                  </a:cubicBezTo>
                  <a:cubicBezTo>
                    <a:pt x="20247" y="13391"/>
                    <a:pt x="20087" y="13117"/>
                    <a:pt x="20247" y="12980"/>
                  </a:cubicBezTo>
                  <a:cubicBezTo>
                    <a:pt x="20475" y="12569"/>
                    <a:pt x="20543" y="12135"/>
                    <a:pt x="20589" y="11679"/>
                  </a:cubicBezTo>
                  <a:lnTo>
                    <a:pt x="20566" y="11679"/>
                  </a:lnTo>
                  <a:cubicBezTo>
                    <a:pt x="20863" y="11428"/>
                    <a:pt x="20703" y="11085"/>
                    <a:pt x="20772" y="10766"/>
                  </a:cubicBezTo>
                  <a:cubicBezTo>
                    <a:pt x="20772" y="10287"/>
                    <a:pt x="20794" y="9807"/>
                    <a:pt x="20817" y="9328"/>
                  </a:cubicBezTo>
                  <a:cubicBezTo>
                    <a:pt x="20840" y="9305"/>
                    <a:pt x="20863" y="9282"/>
                    <a:pt x="20886" y="9237"/>
                  </a:cubicBezTo>
                  <a:cubicBezTo>
                    <a:pt x="21068" y="9008"/>
                    <a:pt x="21388" y="9145"/>
                    <a:pt x="21616" y="9008"/>
                  </a:cubicBezTo>
                  <a:lnTo>
                    <a:pt x="21616" y="9008"/>
                  </a:lnTo>
                  <a:cubicBezTo>
                    <a:pt x="21548" y="9100"/>
                    <a:pt x="21502" y="9214"/>
                    <a:pt x="21502" y="9305"/>
                  </a:cubicBezTo>
                  <a:cubicBezTo>
                    <a:pt x="21479" y="9419"/>
                    <a:pt x="21456" y="9510"/>
                    <a:pt x="21456" y="9602"/>
                  </a:cubicBezTo>
                  <a:cubicBezTo>
                    <a:pt x="21525" y="10652"/>
                    <a:pt x="21297" y="11679"/>
                    <a:pt x="21023" y="12683"/>
                  </a:cubicBezTo>
                  <a:cubicBezTo>
                    <a:pt x="20772" y="13482"/>
                    <a:pt x="20657" y="14372"/>
                    <a:pt x="19790" y="14829"/>
                  </a:cubicBezTo>
                  <a:cubicBezTo>
                    <a:pt x="19560" y="14972"/>
                    <a:pt x="19343" y="15035"/>
                    <a:pt x="19140" y="15035"/>
                  </a:cubicBezTo>
                  <a:cubicBezTo>
                    <a:pt x="18758" y="15035"/>
                    <a:pt x="18422" y="14814"/>
                    <a:pt x="18124" y="14486"/>
                  </a:cubicBezTo>
                  <a:cubicBezTo>
                    <a:pt x="17713" y="14053"/>
                    <a:pt x="17485" y="13551"/>
                    <a:pt x="17302" y="13003"/>
                  </a:cubicBezTo>
                  <a:cubicBezTo>
                    <a:pt x="17188" y="12706"/>
                    <a:pt x="17211" y="12318"/>
                    <a:pt x="16823" y="12204"/>
                  </a:cubicBezTo>
                  <a:lnTo>
                    <a:pt x="16800" y="12204"/>
                  </a:lnTo>
                  <a:cubicBezTo>
                    <a:pt x="17279" y="11108"/>
                    <a:pt x="16914" y="9967"/>
                    <a:pt x="16960" y="8871"/>
                  </a:cubicBezTo>
                  <a:cubicBezTo>
                    <a:pt x="16937" y="8849"/>
                    <a:pt x="16937" y="8849"/>
                    <a:pt x="16937" y="8826"/>
                  </a:cubicBezTo>
                  <a:cubicBezTo>
                    <a:pt x="16961" y="8822"/>
                    <a:pt x="16983" y="8820"/>
                    <a:pt x="17003" y="8820"/>
                  </a:cubicBezTo>
                  <a:close/>
                  <a:moveTo>
                    <a:pt x="25748" y="17026"/>
                  </a:moveTo>
                  <a:cubicBezTo>
                    <a:pt x="25776" y="17026"/>
                    <a:pt x="25805" y="17031"/>
                    <a:pt x="25839" y="17043"/>
                  </a:cubicBezTo>
                  <a:cubicBezTo>
                    <a:pt x="25770" y="17043"/>
                    <a:pt x="25725" y="17066"/>
                    <a:pt x="25656" y="17088"/>
                  </a:cubicBezTo>
                  <a:cubicBezTo>
                    <a:pt x="25656" y="17066"/>
                    <a:pt x="25656" y="17066"/>
                    <a:pt x="25656" y="17043"/>
                  </a:cubicBezTo>
                  <a:cubicBezTo>
                    <a:pt x="25690" y="17031"/>
                    <a:pt x="25719" y="17026"/>
                    <a:pt x="25748" y="17026"/>
                  </a:cubicBezTo>
                  <a:close/>
                  <a:moveTo>
                    <a:pt x="15408" y="19303"/>
                  </a:moveTo>
                  <a:cubicBezTo>
                    <a:pt x="15408" y="19325"/>
                    <a:pt x="15408" y="19325"/>
                    <a:pt x="15385" y="19348"/>
                  </a:cubicBezTo>
                  <a:cubicBezTo>
                    <a:pt x="15385" y="19325"/>
                    <a:pt x="15385" y="19325"/>
                    <a:pt x="15362" y="19325"/>
                  </a:cubicBezTo>
                  <a:cubicBezTo>
                    <a:pt x="15385" y="19303"/>
                    <a:pt x="15385" y="19303"/>
                    <a:pt x="15408" y="19303"/>
                  </a:cubicBezTo>
                  <a:close/>
                  <a:moveTo>
                    <a:pt x="8446" y="14829"/>
                  </a:moveTo>
                  <a:cubicBezTo>
                    <a:pt x="8971" y="14874"/>
                    <a:pt x="9496" y="14966"/>
                    <a:pt x="9952" y="15262"/>
                  </a:cubicBezTo>
                  <a:cubicBezTo>
                    <a:pt x="10044" y="15285"/>
                    <a:pt x="10112" y="15308"/>
                    <a:pt x="10203" y="15308"/>
                  </a:cubicBezTo>
                  <a:cubicBezTo>
                    <a:pt x="10295" y="15308"/>
                    <a:pt x="10386" y="15285"/>
                    <a:pt x="10455" y="15240"/>
                  </a:cubicBezTo>
                  <a:cubicBezTo>
                    <a:pt x="10477" y="15262"/>
                    <a:pt x="10500" y="15285"/>
                    <a:pt x="10523" y="15285"/>
                  </a:cubicBezTo>
                  <a:cubicBezTo>
                    <a:pt x="10523" y="15331"/>
                    <a:pt x="10546" y="15377"/>
                    <a:pt x="10546" y="15422"/>
                  </a:cubicBezTo>
                  <a:cubicBezTo>
                    <a:pt x="11276" y="15993"/>
                    <a:pt x="12075" y="16495"/>
                    <a:pt x="12554" y="17340"/>
                  </a:cubicBezTo>
                  <a:cubicBezTo>
                    <a:pt x="12597" y="17411"/>
                    <a:pt x="12658" y="17447"/>
                    <a:pt x="12725" y="17447"/>
                  </a:cubicBezTo>
                  <a:cubicBezTo>
                    <a:pt x="12766" y="17447"/>
                    <a:pt x="12808" y="17434"/>
                    <a:pt x="12851" y="17408"/>
                  </a:cubicBezTo>
                  <a:lnTo>
                    <a:pt x="12851" y="17408"/>
                  </a:lnTo>
                  <a:cubicBezTo>
                    <a:pt x="13034" y="18184"/>
                    <a:pt x="13011" y="18892"/>
                    <a:pt x="12326" y="19439"/>
                  </a:cubicBezTo>
                  <a:cubicBezTo>
                    <a:pt x="12235" y="19531"/>
                    <a:pt x="12166" y="19645"/>
                    <a:pt x="12144" y="19759"/>
                  </a:cubicBezTo>
                  <a:cubicBezTo>
                    <a:pt x="11915" y="20467"/>
                    <a:pt x="11505" y="21037"/>
                    <a:pt x="10797" y="21357"/>
                  </a:cubicBezTo>
                  <a:cubicBezTo>
                    <a:pt x="10637" y="21448"/>
                    <a:pt x="10477" y="21539"/>
                    <a:pt x="10477" y="21722"/>
                  </a:cubicBezTo>
                  <a:cubicBezTo>
                    <a:pt x="10396" y="21620"/>
                    <a:pt x="10296" y="21536"/>
                    <a:pt x="10161" y="21536"/>
                  </a:cubicBezTo>
                  <a:cubicBezTo>
                    <a:pt x="10145" y="21536"/>
                    <a:pt x="10129" y="21537"/>
                    <a:pt x="10112" y="21539"/>
                  </a:cubicBezTo>
                  <a:cubicBezTo>
                    <a:pt x="10053" y="21544"/>
                    <a:pt x="9995" y="21546"/>
                    <a:pt x="9937" y="21546"/>
                  </a:cubicBezTo>
                  <a:cubicBezTo>
                    <a:pt x="9116" y="21546"/>
                    <a:pt x="8367" y="21121"/>
                    <a:pt x="7579" y="21014"/>
                  </a:cubicBezTo>
                  <a:cubicBezTo>
                    <a:pt x="7396" y="21014"/>
                    <a:pt x="7213" y="21037"/>
                    <a:pt x="7054" y="21174"/>
                  </a:cubicBezTo>
                  <a:cubicBezTo>
                    <a:pt x="7031" y="21243"/>
                    <a:pt x="7008" y="21311"/>
                    <a:pt x="7031" y="21380"/>
                  </a:cubicBezTo>
                  <a:cubicBezTo>
                    <a:pt x="5889" y="20946"/>
                    <a:pt x="4931" y="20330"/>
                    <a:pt x="4611" y="19051"/>
                  </a:cubicBezTo>
                  <a:cubicBezTo>
                    <a:pt x="4566" y="18869"/>
                    <a:pt x="4497" y="18709"/>
                    <a:pt x="4474" y="18526"/>
                  </a:cubicBezTo>
                  <a:cubicBezTo>
                    <a:pt x="4452" y="18298"/>
                    <a:pt x="4588" y="18207"/>
                    <a:pt x="4725" y="18093"/>
                  </a:cubicBezTo>
                  <a:cubicBezTo>
                    <a:pt x="5068" y="17796"/>
                    <a:pt x="5228" y="17385"/>
                    <a:pt x="5319" y="16952"/>
                  </a:cubicBezTo>
                  <a:cubicBezTo>
                    <a:pt x="5365" y="16815"/>
                    <a:pt x="5410" y="16700"/>
                    <a:pt x="5456" y="16564"/>
                  </a:cubicBezTo>
                  <a:cubicBezTo>
                    <a:pt x="5490" y="16575"/>
                    <a:pt x="5530" y="16581"/>
                    <a:pt x="5570" y="16581"/>
                  </a:cubicBezTo>
                  <a:cubicBezTo>
                    <a:pt x="5610" y="16581"/>
                    <a:pt x="5650" y="16575"/>
                    <a:pt x="5684" y="16564"/>
                  </a:cubicBezTo>
                  <a:cubicBezTo>
                    <a:pt x="6278" y="16039"/>
                    <a:pt x="6962" y="15673"/>
                    <a:pt x="7738" y="15422"/>
                  </a:cubicBezTo>
                  <a:cubicBezTo>
                    <a:pt x="8012" y="15331"/>
                    <a:pt x="8332" y="15285"/>
                    <a:pt x="8423" y="14920"/>
                  </a:cubicBezTo>
                  <a:cubicBezTo>
                    <a:pt x="8423" y="14897"/>
                    <a:pt x="8400" y="14897"/>
                    <a:pt x="8400" y="14874"/>
                  </a:cubicBezTo>
                  <a:cubicBezTo>
                    <a:pt x="8423" y="14852"/>
                    <a:pt x="8423" y="14829"/>
                    <a:pt x="8446" y="14829"/>
                  </a:cubicBezTo>
                  <a:close/>
                  <a:moveTo>
                    <a:pt x="33211" y="21927"/>
                  </a:moveTo>
                  <a:cubicBezTo>
                    <a:pt x="33211" y="21950"/>
                    <a:pt x="33211" y="21950"/>
                    <a:pt x="33211" y="21973"/>
                  </a:cubicBezTo>
                  <a:cubicBezTo>
                    <a:pt x="33211" y="21996"/>
                    <a:pt x="33211" y="22042"/>
                    <a:pt x="33211" y="22087"/>
                  </a:cubicBezTo>
                  <a:cubicBezTo>
                    <a:pt x="33211" y="22019"/>
                    <a:pt x="33189" y="21973"/>
                    <a:pt x="33189" y="21927"/>
                  </a:cubicBezTo>
                  <a:close/>
                  <a:moveTo>
                    <a:pt x="29689" y="14824"/>
                  </a:moveTo>
                  <a:cubicBezTo>
                    <a:pt x="29973" y="14824"/>
                    <a:pt x="30252" y="14874"/>
                    <a:pt x="30518" y="14989"/>
                  </a:cubicBezTo>
                  <a:cubicBezTo>
                    <a:pt x="31157" y="15240"/>
                    <a:pt x="31773" y="15331"/>
                    <a:pt x="32435" y="15422"/>
                  </a:cubicBezTo>
                  <a:cubicBezTo>
                    <a:pt x="32447" y="15455"/>
                    <a:pt x="32461" y="15468"/>
                    <a:pt x="32477" y="15468"/>
                  </a:cubicBezTo>
                  <a:cubicBezTo>
                    <a:pt x="32549" y="15468"/>
                    <a:pt x="32653" y="15195"/>
                    <a:pt x="32725" y="15195"/>
                  </a:cubicBezTo>
                  <a:cubicBezTo>
                    <a:pt x="32760" y="15195"/>
                    <a:pt x="32788" y="15258"/>
                    <a:pt x="32801" y="15445"/>
                  </a:cubicBezTo>
                  <a:cubicBezTo>
                    <a:pt x="33189" y="15833"/>
                    <a:pt x="33462" y="16267"/>
                    <a:pt x="33622" y="16792"/>
                  </a:cubicBezTo>
                  <a:cubicBezTo>
                    <a:pt x="33759" y="17248"/>
                    <a:pt x="33987" y="17728"/>
                    <a:pt x="34421" y="18024"/>
                  </a:cubicBezTo>
                  <a:cubicBezTo>
                    <a:pt x="34375" y="18093"/>
                    <a:pt x="34353" y="18138"/>
                    <a:pt x="34330" y="18207"/>
                  </a:cubicBezTo>
                  <a:cubicBezTo>
                    <a:pt x="34216" y="18458"/>
                    <a:pt x="34124" y="18709"/>
                    <a:pt x="34147" y="19006"/>
                  </a:cubicBezTo>
                  <a:lnTo>
                    <a:pt x="34124" y="19006"/>
                  </a:lnTo>
                  <a:cubicBezTo>
                    <a:pt x="33417" y="19348"/>
                    <a:pt x="33166" y="20101"/>
                    <a:pt x="32709" y="20672"/>
                  </a:cubicBezTo>
                  <a:cubicBezTo>
                    <a:pt x="32093" y="20877"/>
                    <a:pt x="31568" y="21311"/>
                    <a:pt x="30883" y="21425"/>
                  </a:cubicBezTo>
                  <a:cubicBezTo>
                    <a:pt x="30427" y="21494"/>
                    <a:pt x="30427" y="21927"/>
                    <a:pt x="30495" y="22315"/>
                  </a:cubicBezTo>
                  <a:cubicBezTo>
                    <a:pt x="30518" y="22338"/>
                    <a:pt x="30518" y="22361"/>
                    <a:pt x="30541" y="22384"/>
                  </a:cubicBezTo>
                  <a:cubicBezTo>
                    <a:pt x="29848" y="21847"/>
                    <a:pt x="29154" y="21310"/>
                    <a:pt x="28225" y="21310"/>
                  </a:cubicBezTo>
                  <a:cubicBezTo>
                    <a:pt x="28206" y="21310"/>
                    <a:pt x="28186" y="21311"/>
                    <a:pt x="28167" y="21311"/>
                  </a:cubicBezTo>
                  <a:cubicBezTo>
                    <a:pt x="27551" y="20992"/>
                    <a:pt x="27300" y="20261"/>
                    <a:pt x="26661" y="19987"/>
                  </a:cubicBezTo>
                  <a:cubicBezTo>
                    <a:pt x="26546" y="19942"/>
                    <a:pt x="26409" y="19919"/>
                    <a:pt x="26272" y="19919"/>
                  </a:cubicBezTo>
                  <a:cubicBezTo>
                    <a:pt x="26318" y="19896"/>
                    <a:pt x="26364" y="19850"/>
                    <a:pt x="26409" y="19805"/>
                  </a:cubicBezTo>
                  <a:cubicBezTo>
                    <a:pt x="26501" y="19736"/>
                    <a:pt x="26569" y="19668"/>
                    <a:pt x="26638" y="19576"/>
                  </a:cubicBezTo>
                  <a:cubicBezTo>
                    <a:pt x="26934" y="18892"/>
                    <a:pt x="26729" y="18230"/>
                    <a:pt x="26592" y="17568"/>
                  </a:cubicBezTo>
                  <a:cubicBezTo>
                    <a:pt x="26501" y="17385"/>
                    <a:pt x="26387" y="17203"/>
                    <a:pt x="26204" y="17088"/>
                  </a:cubicBezTo>
                  <a:cubicBezTo>
                    <a:pt x="26136" y="17066"/>
                    <a:pt x="26067" y="17043"/>
                    <a:pt x="25976" y="17020"/>
                  </a:cubicBezTo>
                  <a:lnTo>
                    <a:pt x="25953" y="17020"/>
                  </a:lnTo>
                  <a:cubicBezTo>
                    <a:pt x="26181" y="16883"/>
                    <a:pt x="26592" y="16952"/>
                    <a:pt x="26638" y="16586"/>
                  </a:cubicBezTo>
                  <a:cubicBezTo>
                    <a:pt x="26752" y="16586"/>
                    <a:pt x="26889" y="16564"/>
                    <a:pt x="27003" y="16518"/>
                  </a:cubicBezTo>
                  <a:cubicBezTo>
                    <a:pt x="27094" y="16449"/>
                    <a:pt x="27163" y="16381"/>
                    <a:pt x="27208" y="16267"/>
                  </a:cubicBezTo>
                  <a:cubicBezTo>
                    <a:pt x="27231" y="16290"/>
                    <a:pt x="27254" y="16312"/>
                    <a:pt x="27277" y="16335"/>
                  </a:cubicBezTo>
                  <a:cubicBezTo>
                    <a:pt x="27322" y="16312"/>
                    <a:pt x="27368" y="16312"/>
                    <a:pt x="27414" y="16312"/>
                  </a:cubicBezTo>
                  <a:cubicBezTo>
                    <a:pt x="27505" y="16267"/>
                    <a:pt x="27596" y="16175"/>
                    <a:pt x="27642" y="16039"/>
                  </a:cubicBezTo>
                  <a:cubicBezTo>
                    <a:pt x="27665" y="15947"/>
                    <a:pt x="27642" y="15856"/>
                    <a:pt x="27596" y="15765"/>
                  </a:cubicBezTo>
                  <a:cubicBezTo>
                    <a:pt x="27596" y="15742"/>
                    <a:pt x="27619" y="15696"/>
                    <a:pt x="27642" y="15650"/>
                  </a:cubicBezTo>
                  <a:cubicBezTo>
                    <a:pt x="27642" y="15422"/>
                    <a:pt x="27825" y="15377"/>
                    <a:pt x="27984" y="15331"/>
                  </a:cubicBezTo>
                  <a:cubicBezTo>
                    <a:pt x="28532" y="15027"/>
                    <a:pt x="29121" y="14824"/>
                    <a:pt x="29689" y="14824"/>
                  </a:cubicBezTo>
                  <a:close/>
                  <a:moveTo>
                    <a:pt x="28897" y="22270"/>
                  </a:moveTo>
                  <a:cubicBezTo>
                    <a:pt x="29012" y="22338"/>
                    <a:pt x="29012" y="22407"/>
                    <a:pt x="28989" y="22475"/>
                  </a:cubicBezTo>
                  <a:cubicBezTo>
                    <a:pt x="28913" y="22475"/>
                    <a:pt x="28857" y="22465"/>
                    <a:pt x="28808" y="22465"/>
                  </a:cubicBezTo>
                  <a:cubicBezTo>
                    <a:pt x="28783" y="22465"/>
                    <a:pt x="28760" y="22468"/>
                    <a:pt x="28738" y="22475"/>
                  </a:cubicBezTo>
                  <a:cubicBezTo>
                    <a:pt x="28783" y="22407"/>
                    <a:pt x="28829" y="22338"/>
                    <a:pt x="28897" y="22270"/>
                  </a:cubicBezTo>
                  <a:close/>
                  <a:moveTo>
                    <a:pt x="29605" y="22338"/>
                  </a:moveTo>
                  <a:cubicBezTo>
                    <a:pt x="29651" y="22430"/>
                    <a:pt x="29696" y="22521"/>
                    <a:pt x="29742" y="22589"/>
                  </a:cubicBezTo>
                  <a:cubicBezTo>
                    <a:pt x="29673" y="22567"/>
                    <a:pt x="29582" y="22567"/>
                    <a:pt x="29468" y="22544"/>
                  </a:cubicBezTo>
                  <a:cubicBezTo>
                    <a:pt x="29491" y="22452"/>
                    <a:pt x="29514" y="22361"/>
                    <a:pt x="29605" y="22338"/>
                  </a:cubicBezTo>
                  <a:close/>
                  <a:moveTo>
                    <a:pt x="26432" y="24210"/>
                  </a:moveTo>
                  <a:lnTo>
                    <a:pt x="26432" y="24210"/>
                  </a:lnTo>
                  <a:cubicBezTo>
                    <a:pt x="26387" y="24256"/>
                    <a:pt x="26341" y="24324"/>
                    <a:pt x="26295" y="24415"/>
                  </a:cubicBezTo>
                  <a:cubicBezTo>
                    <a:pt x="26295" y="24324"/>
                    <a:pt x="26318" y="24256"/>
                    <a:pt x="26432" y="24210"/>
                  </a:cubicBezTo>
                  <a:close/>
                  <a:moveTo>
                    <a:pt x="10021" y="26538"/>
                  </a:moveTo>
                  <a:cubicBezTo>
                    <a:pt x="10021" y="26561"/>
                    <a:pt x="10044" y="26584"/>
                    <a:pt x="10044" y="26607"/>
                  </a:cubicBezTo>
                  <a:lnTo>
                    <a:pt x="10021" y="26607"/>
                  </a:lnTo>
                  <a:cubicBezTo>
                    <a:pt x="10021" y="26584"/>
                    <a:pt x="10021" y="26561"/>
                    <a:pt x="10021" y="26538"/>
                  </a:cubicBezTo>
                  <a:close/>
                  <a:moveTo>
                    <a:pt x="13688" y="27921"/>
                  </a:moveTo>
                  <a:cubicBezTo>
                    <a:pt x="13696" y="27921"/>
                    <a:pt x="13696" y="27937"/>
                    <a:pt x="13696" y="27953"/>
                  </a:cubicBezTo>
                  <a:lnTo>
                    <a:pt x="13673" y="27953"/>
                  </a:lnTo>
                  <a:cubicBezTo>
                    <a:pt x="13673" y="27953"/>
                    <a:pt x="13696" y="27976"/>
                    <a:pt x="13696" y="27999"/>
                  </a:cubicBezTo>
                  <a:cubicBezTo>
                    <a:pt x="13673" y="27999"/>
                    <a:pt x="13673" y="27976"/>
                    <a:pt x="13650" y="27976"/>
                  </a:cubicBezTo>
                  <a:cubicBezTo>
                    <a:pt x="13673" y="27976"/>
                    <a:pt x="13673" y="27953"/>
                    <a:pt x="13673" y="27953"/>
                  </a:cubicBezTo>
                  <a:lnTo>
                    <a:pt x="13673" y="27930"/>
                  </a:lnTo>
                  <a:cubicBezTo>
                    <a:pt x="13680" y="27924"/>
                    <a:pt x="13684" y="27921"/>
                    <a:pt x="13688" y="27921"/>
                  </a:cubicBezTo>
                  <a:close/>
                  <a:moveTo>
                    <a:pt x="13125" y="27953"/>
                  </a:moveTo>
                  <a:cubicBezTo>
                    <a:pt x="13125" y="27976"/>
                    <a:pt x="13125" y="27999"/>
                    <a:pt x="13125" y="28022"/>
                  </a:cubicBezTo>
                  <a:cubicBezTo>
                    <a:pt x="13125" y="27999"/>
                    <a:pt x="13102" y="27999"/>
                    <a:pt x="13102" y="27976"/>
                  </a:cubicBezTo>
                  <a:cubicBezTo>
                    <a:pt x="13102" y="27976"/>
                    <a:pt x="13125" y="27953"/>
                    <a:pt x="13125" y="27953"/>
                  </a:cubicBezTo>
                  <a:close/>
                  <a:moveTo>
                    <a:pt x="16960" y="28866"/>
                  </a:moveTo>
                  <a:cubicBezTo>
                    <a:pt x="17051" y="28866"/>
                    <a:pt x="17165" y="28866"/>
                    <a:pt x="17165" y="28958"/>
                  </a:cubicBezTo>
                  <a:cubicBezTo>
                    <a:pt x="17074" y="28935"/>
                    <a:pt x="17005" y="28935"/>
                    <a:pt x="16914" y="28889"/>
                  </a:cubicBezTo>
                  <a:cubicBezTo>
                    <a:pt x="16937" y="28889"/>
                    <a:pt x="16937" y="28889"/>
                    <a:pt x="16960" y="28866"/>
                  </a:cubicBezTo>
                  <a:close/>
                  <a:moveTo>
                    <a:pt x="31956" y="29505"/>
                  </a:moveTo>
                  <a:cubicBezTo>
                    <a:pt x="31956" y="29505"/>
                    <a:pt x="31933" y="29528"/>
                    <a:pt x="31933" y="29528"/>
                  </a:cubicBezTo>
                  <a:cubicBezTo>
                    <a:pt x="31933" y="29505"/>
                    <a:pt x="31933" y="29505"/>
                    <a:pt x="31933" y="29505"/>
                  </a:cubicBezTo>
                  <a:close/>
                  <a:moveTo>
                    <a:pt x="27368" y="30510"/>
                  </a:moveTo>
                  <a:cubicBezTo>
                    <a:pt x="27368" y="30510"/>
                    <a:pt x="27368" y="30533"/>
                    <a:pt x="27368" y="30555"/>
                  </a:cubicBezTo>
                  <a:cubicBezTo>
                    <a:pt x="27368" y="30533"/>
                    <a:pt x="27345" y="30533"/>
                    <a:pt x="27345" y="30510"/>
                  </a:cubicBezTo>
                  <a:close/>
                  <a:moveTo>
                    <a:pt x="13813" y="30824"/>
                  </a:moveTo>
                  <a:cubicBezTo>
                    <a:pt x="13861" y="30824"/>
                    <a:pt x="13913" y="30864"/>
                    <a:pt x="13970" y="30966"/>
                  </a:cubicBezTo>
                  <a:cubicBezTo>
                    <a:pt x="13992" y="31012"/>
                    <a:pt x="14015" y="31058"/>
                    <a:pt x="14015" y="31103"/>
                  </a:cubicBezTo>
                  <a:cubicBezTo>
                    <a:pt x="13947" y="31035"/>
                    <a:pt x="13833" y="30989"/>
                    <a:pt x="13673" y="30921"/>
                  </a:cubicBezTo>
                  <a:cubicBezTo>
                    <a:pt x="13719" y="30864"/>
                    <a:pt x="13764" y="30824"/>
                    <a:pt x="13813" y="30824"/>
                  </a:cubicBezTo>
                  <a:close/>
                  <a:moveTo>
                    <a:pt x="31020" y="31491"/>
                  </a:moveTo>
                  <a:cubicBezTo>
                    <a:pt x="31043" y="31514"/>
                    <a:pt x="31043" y="31560"/>
                    <a:pt x="31066" y="31583"/>
                  </a:cubicBezTo>
                  <a:lnTo>
                    <a:pt x="31020" y="31583"/>
                  </a:lnTo>
                  <a:cubicBezTo>
                    <a:pt x="31020" y="31537"/>
                    <a:pt x="31020" y="31514"/>
                    <a:pt x="31020" y="31491"/>
                  </a:cubicBezTo>
                  <a:close/>
                  <a:moveTo>
                    <a:pt x="20087" y="31948"/>
                  </a:moveTo>
                  <a:cubicBezTo>
                    <a:pt x="20087" y="31948"/>
                    <a:pt x="20064" y="31948"/>
                    <a:pt x="20064" y="31971"/>
                  </a:cubicBezTo>
                  <a:lnTo>
                    <a:pt x="20087" y="31971"/>
                  </a:lnTo>
                  <a:cubicBezTo>
                    <a:pt x="20110" y="31971"/>
                    <a:pt x="20110" y="31993"/>
                    <a:pt x="20110" y="31993"/>
                  </a:cubicBezTo>
                  <a:lnTo>
                    <a:pt x="20087" y="31993"/>
                  </a:lnTo>
                  <a:cubicBezTo>
                    <a:pt x="20087" y="31993"/>
                    <a:pt x="20064" y="31971"/>
                    <a:pt x="20064" y="31971"/>
                  </a:cubicBezTo>
                  <a:cubicBezTo>
                    <a:pt x="20041" y="31948"/>
                    <a:pt x="20064" y="31948"/>
                    <a:pt x="20087" y="31948"/>
                  </a:cubicBezTo>
                  <a:close/>
                  <a:moveTo>
                    <a:pt x="27208" y="33454"/>
                  </a:moveTo>
                  <a:cubicBezTo>
                    <a:pt x="27208" y="33477"/>
                    <a:pt x="27231" y="33477"/>
                    <a:pt x="27231" y="33477"/>
                  </a:cubicBezTo>
                  <a:cubicBezTo>
                    <a:pt x="27231" y="33477"/>
                    <a:pt x="27208" y="33477"/>
                    <a:pt x="27208" y="33500"/>
                  </a:cubicBezTo>
                  <a:cubicBezTo>
                    <a:pt x="27208" y="33477"/>
                    <a:pt x="27208" y="33477"/>
                    <a:pt x="27208" y="33454"/>
                  </a:cubicBezTo>
                  <a:close/>
                  <a:moveTo>
                    <a:pt x="30039" y="33751"/>
                  </a:moveTo>
                  <a:cubicBezTo>
                    <a:pt x="30039" y="33774"/>
                    <a:pt x="30039" y="33774"/>
                    <a:pt x="30039" y="33797"/>
                  </a:cubicBezTo>
                  <a:lnTo>
                    <a:pt x="29993" y="33797"/>
                  </a:lnTo>
                  <a:cubicBezTo>
                    <a:pt x="30016" y="33774"/>
                    <a:pt x="30016" y="33774"/>
                    <a:pt x="30039" y="33751"/>
                  </a:cubicBezTo>
                  <a:close/>
                  <a:moveTo>
                    <a:pt x="7152" y="35313"/>
                  </a:moveTo>
                  <a:cubicBezTo>
                    <a:pt x="7515" y="35313"/>
                    <a:pt x="7937" y="35518"/>
                    <a:pt x="8446" y="35919"/>
                  </a:cubicBezTo>
                  <a:cubicBezTo>
                    <a:pt x="8446" y="35942"/>
                    <a:pt x="8446" y="35942"/>
                    <a:pt x="8446" y="35942"/>
                  </a:cubicBezTo>
                  <a:cubicBezTo>
                    <a:pt x="8332" y="36239"/>
                    <a:pt x="8469" y="36558"/>
                    <a:pt x="8492" y="36855"/>
                  </a:cubicBezTo>
                  <a:cubicBezTo>
                    <a:pt x="8536" y="37915"/>
                    <a:pt x="8260" y="38249"/>
                    <a:pt x="7250" y="38249"/>
                  </a:cubicBezTo>
                  <a:cubicBezTo>
                    <a:pt x="7216" y="38249"/>
                    <a:pt x="7181" y="38248"/>
                    <a:pt x="7145" y="38248"/>
                  </a:cubicBezTo>
                  <a:cubicBezTo>
                    <a:pt x="7067" y="38248"/>
                    <a:pt x="6981" y="38233"/>
                    <a:pt x="6896" y="38233"/>
                  </a:cubicBezTo>
                  <a:cubicBezTo>
                    <a:pt x="6833" y="38233"/>
                    <a:pt x="6770" y="38241"/>
                    <a:pt x="6711" y="38270"/>
                  </a:cubicBezTo>
                  <a:cubicBezTo>
                    <a:pt x="6711" y="38248"/>
                    <a:pt x="6688" y="38225"/>
                    <a:pt x="6688" y="38225"/>
                  </a:cubicBezTo>
                  <a:cubicBezTo>
                    <a:pt x="5958" y="37334"/>
                    <a:pt x="5844" y="36239"/>
                    <a:pt x="6460" y="35623"/>
                  </a:cubicBezTo>
                  <a:cubicBezTo>
                    <a:pt x="6668" y="35415"/>
                    <a:pt x="6895" y="35313"/>
                    <a:pt x="7152" y="35313"/>
                  </a:cubicBezTo>
                  <a:close/>
                  <a:moveTo>
                    <a:pt x="18736" y="35846"/>
                  </a:moveTo>
                  <a:cubicBezTo>
                    <a:pt x="18790" y="35846"/>
                    <a:pt x="18845" y="35848"/>
                    <a:pt x="18900" y="35851"/>
                  </a:cubicBezTo>
                  <a:cubicBezTo>
                    <a:pt x="19859" y="35897"/>
                    <a:pt x="20475" y="36467"/>
                    <a:pt x="20521" y="37357"/>
                  </a:cubicBezTo>
                  <a:cubicBezTo>
                    <a:pt x="20543" y="37768"/>
                    <a:pt x="20269" y="38088"/>
                    <a:pt x="20224" y="38476"/>
                  </a:cubicBezTo>
                  <a:cubicBezTo>
                    <a:pt x="20224" y="38521"/>
                    <a:pt x="20224" y="38544"/>
                    <a:pt x="20201" y="38567"/>
                  </a:cubicBezTo>
                  <a:cubicBezTo>
                    <a:pt x="19743" y="38690"/>
                    <a:pt x="19326" y="39072"/>
                    <a:pt x="18834" y="39072"/>
                  </a:cubicBezTo>
                  <a:cubicBezTo>
                    <a:pt x="18689" y="39072"/>
                    <a:pt x="18537" y="39038"/>
                    <a:pt x="18375" y="38955"/>
                  </a:cubicBezTo>
                  <a:cubicBezTo>
                    <a:pt x="18306" y="38932"/>
                    <a:pt x="18238" y="38887"/>
                    <a:pt x="18170" y="38841"/>
                  </a:cubicBezTo>
                  <a:cubicBezTo>
                    <a:pt x="17348" y="38293"/>
                    <a:pt x="17234" y="37494"/>
                    <a:pt x="17462" y="36604"/>
                  </a:cubicBezTo>
                  <a:cubicBezTo>
                    <a:pt x="17530" y="36399"/>
                    <a:pt x="17667" y="36193"/>
                    <a:pt x="17622" y="35965"/>
                  </a:cubicBezTo>
                  <a:lnTo>
                    <a:pt x="17713" y="35965"/>
                  </a:lnTo>
                  <a:cubicBezTo>
                    <a:pt x="18049" y="35906"/>
                    <a:pt x="18385" y="35846"/>
                    <a:pt x="18736" y="35846"/>
                  </a:cubicBezTo>
                  <a:close/>
                  <a:moveTo>
                    <a:pt x="28806" y="39252"/>
                  </a:moveTo>
                  <a:cubicBezTo>
                    <a:pt x="28829" y="39252"/>
                    <a:pt x="28829" y="39252"/>
                    <a:pt x="28829" y="39275"/>
                  </a:cubicBezTo>
                  <a:cubicBezTo>
                    <a:pt x="28829" y="39275"/>
                    <a:pt x="28829" y="39252"/>
                    <a:pt x="28806" y="39252"/>
                  </a:cubicBezTo>
                  <a:close/>
                  <a:moveTo>
                    <a:pt x="12673" y="36039"/>
                  </a:moveTo>
                  <a:cubicBezTo>
                    <a:pt x="13335" y="36039"/>
                    <a:pt x="13831" y="36425"/>
                    <a:pt x="14221" y="37038"/>
                  </a:cubicBezTo>
                  <a:cubicBezTo>
                    <a:pt x="14244" y="37083"/>
                    <a:pt x="14244" y="37129"/>
                    <a:pt x="14266" y="37152"/>
                  </a:cubicBezTo>
                  <a:cubicBezTo>
                    <a:pt x="14038" y="37700"/>
                    <a:pt x="14175" y="38362"/>
                    <a:pt x="13810" y="38864"/>
                  </a:cubicBezTo>
                  <a:cubicBezTo>
                    <a:pt x="13696" y="39092"/>
                    <a:pt x="13467" y="39161"/>
                    <a:pt x="13239" y="39252"/>
                  </a:cubicBezTo>
                  <a:cubicBezTo>
                    <a:pt x="13034" y="39343"/>
                    <a:pt x="12760" y="39457"/>
                    <a:pt x="12920" y="39754"/>
                  </a:cubicBezTo>
                  <a:cubicBezTo>
                    <a:pt x="12874" y="39731"/>
                    <a:pt x="12828" y="39731"/>
                    <a:pt x="12783" y="39708"/>
                  </a:cubicBezTo>
                  <a:cubicBezTo>
                    <a:pt x="10888" y="39320"/>
                    <a:pt x="10295" y="38111"/>
                    <a:pt x="11185" y="36421"/>
                  </a:cubicBezTo>
                  <a:cubicBezTo>
                    <a:pt x="11185" y="36399"/>
                    <a:pt x="11185" y="36399"/>
                    <a:pt x="11185" y="36399"/>
                  </a:cubicBezTo>
                  <a:cubicBezTo>
                    <a:pt x="11231" y="36399"/>
                    <a:pt x="11276" y="36399"/>
                    <a:pt x="11299" y="36421"/>
                  </a:cubicBezTo>
                  <a:cubicBezTo>
                    <a:pt x="11368" y="36399"/>
                    <a:pt x="11436" y="36353"/>
                    <a:pt x="11482" y="36307"/>
                  </a:cubicBezTo>
                  <a:cubicBezTo>
                    <a:pt x="11505" y="36285"/>
                    <a:pt x="11527" y="36285"/>
                    <a:pt x="11573" y="36262"/>
                  </a:cubicBezTo>
                  <a:cubicBezTo>
                    <a:pt x="11619" y="36216"/>
                    <a:pt x="11664" y="36170"/>
                    <a:pt x="11710" y="36125"/>
                  </a:cubicBezTo>
                  <a:cubicBezTo>
                    <a:pt x="11744" y="36079"/>
                    <a:pt x="11784" y="36062"/>
                    <a:pt x="11827" y="36062"/>
                  </a:cubicBezTo>
                  <a:cubicBezTo>
                    <a:pt x="11870" y="36062"/>
                    <a:pt x="11915" y="36079"/>
                    <a:pt x="11961" y="36102"/>
                  </a:cubicBezTo>
                  <a:lnTo>
                    <a:pt x="12189" y="36102"/>
                  </a:lnTo>
                  <a:cubicBezTo>
                    <a:pt x="12360" y="36059"/>
                    <a:pt x="12521" y="36039"/>
                    <a:pt x="12673" y="36039"/>
                  </a:cubicBezTo>
                  <a:close/>
                  <a:moveTo>
                    <a:pt x="29034" y="40781"/>
                  </a:moveTo>
                  <a:cubicBezTo>
                    <a:pt x="29034" y="40804"/>
                    <a:pt x="29034" y="40827"/>
                    <a:pt x="29034" y="40850"/>
                  </a:cubicBezTo>
                  <a:cubicBezTo>
                    <a:pt x="29012" y="40827"/>
                    <a:pt x="28989" y="40804"/>
                    <a:pt x="28966" y="40781"/>
                  </a:cubicBezTo>
                  <a:close/>
                  <a:moveTo>
                    <a:pt x="24332" y="38818"/>
                  </a:moveTo>
                  <a:cubicBezTo>
                    <a:pt x="24355" y="38818"/>
                    <a:pt x="24378" y="38841"/>
                    <a:pt x="24401" y="38841"/>
                  </a:cubicBezTo>
                  <a:cubicBezTo>
                    <a:pt x="24743" y="38932"/>
                    <a:pt x="25086" y="39024"/>
                    <a:pt x="25382" y="39229"/>
                  </a:cubicBezTo>
                  <a:cubicBezTo>
                    <a:pt x="25588" y="39343"/>
                    <a:pt x="25702" y="39549"/>
                    <a:pt x="25748" y="39754"/>
                  </a:cubicBezTo>
                  <a:cubicBezTo>
                    <a:pt x="25999" y="40393"/>
                    <a:pt x="25496" y="40872"/>
                    <a:pt x="25405" y="41443"/>
                  </a:cubicBezTo>
                  <a:cubicBezTo>
                    <a:pt x="25394" y="41442"/>
                    <a:pt x="25383" y="41442"/>
                    <a:pt x="25373" y="41442"/>
                  </a:cubicBezTo>
                  <a:cubicBezTo>
                    <a:pt x="25095" y="41442"/>
                    <a:pt x="24917" y="41722"/>
                    <a:pt x="24675" y="41854"/>
                  </a:cubicBezTo>
                  <a:cubicBezTo>
                    <a:pt x="24439" y="41987"/>
                    <a:pt x="24207" y="42056"/>
                    <a:pt x="23982" y="42056"/>
                  </a:cubicBezTo>
                  <a:cubicBezTo>
                    <a:pt x="23707" y="42056"/>
                    <a:pt x="23442" y="41953"/>
                    <a:pt x="23191" y="41740"/>
                  </a:cubicBezTo>
                  <a:cubicBezTo>
                    <a:pt x="22438" y="41078"/>
                    <a:pt x="22620" y="39663"/>
                    <a:pt x="23488" y="39183"/>
                  </a:cubicBezTo>
                  <a:cubicBezTo>
                    <a:pt x="23739" y="39024"/>
                    <a:pt x="24104" y="39046"/>
                    <a:pt x="24332" y="38818"/>
                  </a:cubicBezTo>
                  <a:close/>
                  <a:moveTo>
                    <a:pt x="31603" y="39002"/>
                  </a:moveTo>
                  <a:cubicBezTo>
                    <a:pt x="32277" y="39002"/>
                    <a:pt x="33010" y="39488"/>
                    <a:pt x="33234" y="40119"/>
                  </a:cubicBezTo>
                  <a:cubicBezTo>
                    <a:pt x="33485" y="40735"/>
                    <a:pt x="33211" y="41329"/>
                    <a:pt x="32504" y="41763"/>
                  </a:cubicBezTo>
                  <a:cubicBezTo>
                    <a:pt x="32047" y="42059"/>
                    <a:pt x="31477" y="42105"/>
                    <a:pt x="31043" y="42447"/>
                  </a:cubicBezTo>
                  <a:cubicBezTo>
                    <a:pt x="30939" y="42489"/>
                    <a:pt x="30949" y="42682"/>
                    <a:pt x="30865" y="42682"/>
                  </a:cubicBezTo>
                  <a:cubicBezTo>
                    <a:pt x="30857" y="42682"/>
                    <a:pt x="30848" y="42680"/>
                    <a:pt x="30838" y="42676"/>
                  </a:cubicBezTo>
                  <a:cubicBezTo>
                    <a:pt x="30701" y="42607"/>
                    <a:pt x="30792" y="42402"/>
                    <a:pt x="30746" y="42265"/>
                  </a:cubicBezTo>
                  <a:cubicBezTo>
                    <a:pt x="30625" y="42022"/>
                    <a:pt x="30503" y="41797"/>
                    <a:pt x="30223" y="41797"/>
                  </a:cubicBezTo>
                  <a:cubicBezTo>
                    <a:pt x="30189" y="41797"/>
                    <a:pt x="30153" y="41800"/>
                    <a:pt x="30115" y="41807"/>
                  </a:cubicBezTo>
                  <a:lnTo>
                    <a:pt x="30115" y="41807"/>
                  </a:lnTo>
                  <a:cubicBezTo>
                    <a:pt x="30124" y="41802"/>
                    <a:pt x="30111" y="41785"/>
                    <a:pt x="30130" y="41785"/>
                  </a:cubicBezTo>
                  <a:cubicBezTo>
                    <a:pt x="30107" y="40895"/>
                    <a:pt x="30198" y="40028"/>
                    <a:pt x="30495" y="39161"/>
                  </a:cubicBezTo>
                  <a:cubicBezTo>
                    <a:pt x="30495" y="39161"/>
                    <a:pt x="30495" y="39183"/>
                    <a:pt x="30495" y="39183"/>
                  </a:cubicBezTo>
                  <a:cubicBezTo>
                    <a:pt x="30557" y="39201"/>
                    <a:pt x="30617" y="39208"/>
                    <a:pt x="30675" y="39208"/>
                  </a:cubicBezTo>
                  <a:cubicBezTo>
                    <a:pt x="30920" y="39208"/>
                    <a:pt x="31142" y="39079"/>
                    <a:pt x="31363" y="39024"/>
                  </a:cubicBezTo>
                  <a:cubicBezTo>
                    <a:pt x="31441" y="39009"/>
                    <a:pt x="31522" y="39002"/>
                    <a:pt x="31603" y="39002"/>
                  </a:cubicBezTo>
                  <a:close/>
                  <a:moveTo>
                    <a:pt x="30084" y="42767"/>
                  </a:moveTo>
                  <a:cubicBezTo>
                    <a:pt x="30084" y="42813"/>
                    <a:pt x="30084" y="42858"/>
                    <a:pt x="30084" y="42904"/>
                  </a:cubicBezTo>
                  <a:cubicBezTo>
                    <a:pt x="30107" y="42950"/>
                    <a:pt x="30153" y="42972"/>
                    <a:pt x="30130" y="43041"/>
                  </a:cubicBezTo>
                  <a:cubicBezTo>
                    <a:pt x="30061" y="42950"/>
                    <a:pt x="30061" y="42858"/>
                    <a:pt x="30084" y="42767"/>
                  </a:cubicBezTo>
                  <a:close/>
                  <a:moveTo>
                    <a:pt x="13353" y="40393"/>
                  </a:moveTo>
                  <a:cubicBezTo>
                    <a:pt x="13517" y="40456"/>
                    <a:pt x="13685" y="40476"/>
                    <a:pt x="13854" y="40476"/>
                  </a:cubicBezTo>
                  <a:cubicBezTo>
                    <a:pt x="14129" y="40476"/>
                    <a:pt x="14409" y="40425"/>
                    <a:pt x="14687" y="40425"/>
                  </a:cubicBezTo>
                  <a:cubicBezTo>
                    <a:pt x="14860" y="40425"/>
                    <a:pt x="15032" y="40444"/>
                    <a:pt x="15202" y="40507"/>
                  </a:cubicBezTo>
                  <a:cubicBezTo>
                    <a:pt x="16572" y="41101"/>
                    <a:pt x="16732" y="41717"/>
                    <a:pt x="15727" y="42835"/>
                  </a:cubicBezTo>
                  <a:cubicBezTo>
                    <a:pt x="15590" y="42972"/>
                    <a:pt x="15385" y="43064"/>
                    <a:pt x="15316" y="43246"/>
                  </a:cubicBezTo>
                  <a:lnTo>
                    <a:pt x="15248" y="43246"/>
                  </a:lnTo>
                  <a:cubicBezTo>
                    <a:pt x="14883" y="43223"/>
                    <a:pt x="14495" y="43269"/>
                    <a:pt x="14129" y="43155"/>
                  </a:cubicBezTo>
                  <a:cubicBezTo>
                    <a:pt x="13947" y="43086"/>
                    <a:pt x="13764" y="42995"/>
                    <a:pt x="13582" y="42904"/>
                  </a:cubicBezTo>
                  <a:cubicBezTo>
                    <a:pt x="12806" y="42242"/>
                    <a:pt x="12623" y="41466"/>
                    <a:pt x="13034" y="40827"/>
                  </a:cubicBezTo>
                  <a:cubicBezTo>
                    <a:pt x="13102" y="40735"/>
                    <a:pt x="12943" y="40667"/>
                    <a:pt x="12988" y="40576"/>
                  </a:cubicBezTo>
                  <a:lnTo>
                    <a:pt x="12988" y="40576"/>
                  </a:lnTo>
                  <a:cubicBezTo>
                    <a:pt x="13028" y="40602"/>
                    <a:pt x="13068" y="40613"/>
                    <a:pt x="13104" y="40613"/>
                  </a:cubicBezTo>
                  <a:cubicBezTo>
                    <a:pt x="13129" y="40613"/>
                    <a:pt x="13152" y="40608"/>
                    <a:pt x="13171" y="40599"/>
                  </a:cubicBezTo>
                  <a:cubicBezTo>
                    <a:pt x="13194" y="40576"/>
                    <a:pt x="13239" y="40553"/>
                    <a:pt x="13262" y="40530"/>
                  </a:cubicBezTo>
                  <a:cubicBezTo>
                    <a:pt x="13285" y="40484"/>
                    <a:pt x="13331" y="40439"/>
                    <a:pt x="13353" y="40393"/>
                  </a:cubicBezTo>
                  <a:close/>
                  <a:moveTo>
                    <a:pt x="8126" y="39669"/>
                  </a:moveTo>
                  <a:cubicBezTo>
                    <a:pt x="8463" y="39669"/>
                    <a:pt x="8841" y="39834"/>
                    <a:pt x="9427" y="40142"/>
                  </a:cubicBezTo>
                  <a:cubicBezTo>
                    <a:pt x="10592" y="40895"/>
                    <a:pt x="10774" y="41512"/>
                    <a:pt x="10203" y="42881"/>
                  </a:cubicBezTo>
                  <a:cubicBezTo>
                    <a:pt x="9975" y="43429"/>
                    <a:pt x="9450" y="43497"/>
                    <a:pt x="8948" y="43611"/>
                  </a:cubicBezTo>
                  <a:cubicBezTo>
                    <a:pt x="8840" y="43629"/>
                    <a:pt x="8728" y="43633"/>
                    <a:pt x="8616" y="43633"/>
                  </a:cubicBezTo>
                  <a:cubicBezTo>
                    <a:pt x="8504" y="43633"/>
                    <a:pt x="8392" y="43629"/>
                    <a:pt x="8280" y="43629"/>
                  </a:cubicBezTo>
                  <a:cubicBezTo>
                    <a:pt x="8058" y="43629"/>
                    <a:pt x="7841" y="43646"/>
                    <a:pt x="7647" y="43748"/>
                  </a:cubicBezTo>
                  <a:lnTo>
                    <a:pt x="7624" y="43748"/>
                  </a:lnTo>
                  <a:cubicBezTo>
                    <a:pt x="7464" y="43634"/>
                    <a:pt x="7327" y="43497"/>
                    <a:pt x="7191" y="43338"/>
                  </a:cubicBezTo>
                  <a:cubicBezTo>
                    <a:pt x="6939" y="43109"/>
                    <a:pt x="6757" y="42858"/>
                    <a:pt x="6620" y="42561"/>
                  </a:cubicBezTo>
                  <a:cubicBezTo>
                    <a:pt x="6346" y="42014"/>
                    <a:pt x="6437" y="41420"/>
                    <a:pt x="6437" y="40827"/>
                  </a:cubicBezTo>
                  <a:cubicBezTo>
                    <a:pt x="6437" y="40781"/>
                    <a:pt x="6460" y="40758"/>
                    <a:pt x="6460" y="40713"/>
                  </a:cubicBezTo>
                  <a:cubicBezTo>
                    <a:pt x="6529" y="40690"/>
                    <a:pt x="6597" y="40621"/>
                    <a:pt x="6666" y="40553"/>
                  </a:cubicBezTo>
                  <a:cubicBezTo>
                    <a:pt x="7323" y="39947"/>
                    <a:pt x="7689" y="39669"/>
                    <a:pt x="8126" y="39669"/>
                  </a:cubicBezTo>
                  <a:close/>
                  <a:moveTo>
                    <a:pt x="20429" y="40690"/>
                  </a:moveTo>
                  <a:cubicBezTo>
                    <a:pt x="20429" y="40713"/>
                    <a:pt x="20452" y="40713"/>
                    <a:pt x="20475" y="40735"/>
                  </a:cubicBezTo>
                  <a:cubicBezTo>
                    <a:pt x="20612" y="40850"/>
                    <a:pt x="20749" y="40941"/>
                    <a:pt x="20909" y="41055"/>
                  </a:cubicBezTo>
                  <a:cubicBezTo>
                    <a:pt x="21959" y="41900"/>
                    <a:pt x="22050" y="42425"/>
                    <a:pt x="21411" y="43611"/>
                  </a:cubicBezTo>
                  <a:cubicBezTo>
                    <a:pt x="21319" y="43771"/>
                    <a:pt x="21228" y="43908"/>
                    <a:pt x="21182" y="44068"/>
                  </a:cubicBezTo>
                  <a:cubicBezTo>
                    <a:pt x="21137" y="44091"/>
                    <a:pt x="21114" y="44091"/>
                    <a:pt x="21091" y="44091"/>
                  </a:cubicBezTo>
                  <a:cubicBezTo>
                    <a:pt x="20794" y="44136"/>
                    <a:pt x="20521" y="44251"/>
                    <a:pt x="20269" y="44410"/>
                  </a:cubicBezTo>
                  <a:cubicBezTo>
                    <a:pt x="19999" y="44570"/>
                    <a:pt x="19729" y="44657"/>
                    <a:pt x="19459" y="44657"/>
                  </a:cubicBezTo>
                  <a:cubicBezTo>
                    <a:pt x="19227" y="44657"/>
                    <a:pt x="18995" y="44593"/>
                    <a:pt x="18763" y="44456"/>
                  </a:cubicBezTo>
                  <a:cubicBezTo>
                    <a:pt x="18717" y="44433"/>
                    <a:pt x="18694" y="44433"/>
                    <a:pt x="18672" y="44410"/>
                  </a:cubicBezTo>
                  <a:cubicBezTo>
                    <a:pt x="18694" y="44068"/>
                    <a:pt x="18466" y="43748"/>
                    <a:pt x="18398" y="43429"/>
                  </a:cubicBezTo>
                  <a:cubicBezTo>
                    <a:pt x="18033" y="42014"/>
                    <a:pt x="18694" y="40987"/>
                    <a:pt x="20110" y="40781"/>
                  </a:cubicBezTo>
                  <a:cubicBezTo>
                    <a:pt x="20224" y="40758"/>
                    <a:pt x="20315" y="40735"/>
                    <a:pt x="20429" y="40690"/>
                  </a:cubicBezTo>
                  <a:close/>
                  <a:moveTo>
                    <a:pt x="27268" y="41861"/>
                  </a:moveTo>
                  <a:cubicBezTo>
                    <a:pt x="27478" y="41861"/>
                    <a:pt x="27681" y="41908"/>
                    <a:pt x="27870" y="42059"/>
                  </a:cubicBezTo>
                  <a:cubicBezTo>
                    <a:pt x="27939" y="42105"/>
                    <a:pt x="28030" y="42128"/>
                    <a:pt x="28099" y="42173"/>
                  </a:cubicBezTo>
                  <a:cubicBezTo>
                    <a:pt x="29194" y="42653"/>
                    <a:pt x="29445" y="43155"/>
                    <a:pt x="29080" y="44114"/>
                  </a:cubicBezTo>
                  <a:cubicBezTo>
                    <a:pt x="28817" y="44816"/>
                    <a:pt x="28189" y="45235"/>
                    <a:pt x="27497" y="45235"/>
                  </a:cubicBezTo>
                  <a:cubicBezTo>
                    <a:pt x="27290" y="45235"/>
                    <a:pt x="27077" y="45197"/>
                    <a:pt x="26866" y="45118"/>
                  </a:cubicBezTo>
                  <a:cubicBezTo>
                    <a:pt x="26615" y="45027"/>
                    <a:pt x="26432" y="44867"/>
                    <a:pt x="26158" y="44844"/>
                  </a:cubicBezTo>
                  <a:cubicBezTo>
                    <a:pt x="26227" y="44707"/>
                    <a:pt x="26204" y="44547"/>
                    <a:pt x="26158" y="44410"/>
                  </a:cubicBezTo>
                  <a:cubicBezTo>
                    <a:pt x="25839" y="43634"/>
                    <a:pt x="25930" y="42950"/>
                    <a:pt x="26501" y="42356"/>
                  </a:cubicBezTo>
                  <a:cubicBezTo>
                    <a:pt x="26615" y="42242"/>
                    <a:pt x="26683" y="42082"/>
                    <a:pt x="26661" y="41922"/>
                  </a:cubicBezTo>
                  <a:lnTo>
                    <a:pt x="26752" y="41922"/>
                  </a:lnTo>
                  <a:cubicBezTo>
                    <a:pt x="26925" y="41892"/>
                    <a:pt x="27099" y="41861"/>
                    <a:pt x="27268" y="41861"/>
                  </a:cubicBezTo>
                  <a:close/>
                  <a:moveTo>
                    <a:pt x="31594" y="43891"/>
                  </a:moveTo>
                  <a:cubicBezTo>
                    <a:pt x="31900" y="43891"/>
                    <a:pt x="32246" y="44081"/>
                    <a:pt x="32732" y="44433"/>
                  </a:cubicBezTo>
                  <a:cubicBezTo>
                    <a:pt x="32709" y="44730"/>
                    <a:pt x="32915" y="44981"/>
                    <a:pt x="32937" y="45278"/>
                  </a:cubicBezTo>
                  <a:cubicBezTo>
                    <a:pt x="33052" y="46008"/>
                    <a:pt x="32641" y="46716"/>
                    <a:pt x="31956" y="46875"/>
                  </a:cubicBezTo>
                  <a:cubicBezTo>
                    <a:pt x="31835" y="46908"/>
                    <a:pt x="31725" y="46922"/>
                    <a:pt x="31624" y="46922"/>
                  </a:cubicBezTo>
                  <a:cubicBezTo>
                    <a:pt x="31081" y="46922"/>
                    <a:pt x="30814" y="46490"/>
                    <a:pt x="30564" y="46008"/>
                  </a:cubicBezTo>
                  <a:cubicBezTo>
                    <a:pt x="30427" y="45734"/>
                    <a:pt x="30404" y="45415"/>
                    <a:pt x="30267" y="45141"/>
                  </a:cubicBezTo>
                  <a:cubicBezTo>
                    <a:pt x="30267" y="45118"/>
                    <a:pt x="30290" y="45095"/>
                    <a:pt x="30290" y="45072"/>
                  </a:cubicBezTo>
                  <a:cubicBezTo>
                    <a:pt x="30822" y="44261"/>
                    <a:pt x="31168" y="43891"/>
                    <a:pt x="31594" y="43891"/>
                  </a:cubicBezTo>
                  <a:close/>
                  <a:moveTo>
                    <a:pt x="23842" y="44254"/>
                  </a:moveTo>
                  <a:cubicBezTo>
                    <a:pt x="24476" y="44254"/>
                    <a:pt x="25031" y="44684"/>
                    <a:pt x="25337" y="45483"/>
                  </a:cubicBezTo>
                  <a:cubicBezTo>
                    <a:pt x="25382" y="45597"/>
                    <a:pt x="25428" y="45711"/>
                    <a:pt x="25496" y="45780"/>
                  </a:cubicBezTo>
                  <a:cubicBezTo>
                    <a:pt x="25017" y="46465"/>
                    <a:pt x="24241" y="46944"/>
                    <a:pt x="24104" y="47834"/>
                  </a:cubicBezTo>
                  <a:cubicBezTo>
                    <a:pt x="24104" y="47834"/>
                    <a:pt x="24081" y="47857"/>
                    <a:pt x="24081" y="47857"/>
                  </a:cubicBezTo>
                  <a:cubicBezTo>
                    <a:pt x="23831" y="47896"/>
                    <a:pt x="23586" y="47927"/>
                    <a:pt x="23348" y="47927"/>
                  </a:cubicBezTo>
                  <a:cubicBezTo>
                    <a:pt x="22894" y="47927"/>
                    <a:pt x="22470" y="47813"/>
                    <a:pt x="22095" y="47423"/>
                  </a:cubicBezTo>
                  <a:cubicBezTo>
                    <a:pt x="21822" y="46898"/>
                    <a:pt x="21730" y="46328"/>
                    <a:pt x="21730" y="45734"/>
                  </a:cubicBezTo>
                  <a:lnTo>
                    <a:pt x="21753" y="45734"/>
                  </a:lnTo>
                  <a:cubicBezTo>
                    <a:pt x="21936" y="45597"/>
                    <a:pt x="22027" y="45415"/>
                    <a:pt x="21981" y="45186"/>
                  </a:cubicBezTo>
                  <a:cubicBezTo>
                    <a:pt x="21959" y="45164"/>
                    <a:pt x="21959" y="45141"/>
                    <a:pt x="21936" y="45118"/>
                  </a:cubicBezTo>
                  <a:cubicBezTo>
                    <a:pt x="22255" y="45095"/>
                    <a:pt x="22461" y="44844"/>
                    <a:pt x="22712" y="44684"/>
                  </a:cubicBezTo>
                  <a:cubicBezTo>
                    <a:pt x="23093" y="44394"/>
                    <a:pt x="23480" y="44254"/>
                    <a:pt x="23842" y="44254"/>
                  </a:cubicBezTo>
                  <a:close/>
                  <a:moveTo>
                    <a:pt x="12209" y="44650"/>
                  </a:moveTo>
                  <a:cubicBezTo>
                    <a:pt x="12323" y="44650"/>
                    <a:pt x="12438" y="44654"/>
                    <a:pt x="12554" y="44661"/>
                  </a:cubicBezTo>
                  <a:lnTo>
                    <a:pt x="12714" y="44661"/>
                  </a:lnTo>
                  <a:cubicBezTo>
                    <a:pt x="12806" y="44753"/>
                    <a:pt x="12874" y="44821"/>
                    <a:pt x="12965" y="44912"/>
                  </a:cubicBezTo>
                  <a:cubicBezTo>
                    <a:pt x="13194" y="44935"/>
                    <a:pt x="13308" y="45072"/>
                    <a:pt x="13445" y="45255"/>
                  </a:cubicBezTo>
                  <a:cubicBezTo>
                    <a:pt x="13787" y="45757"/>
                    <a:pt x="13901" y="46305"/>
                    <a:pt x="13924" y="46898"/>
                  </a:cubicBezTo>
                  <a:cubicBezTo>
                    <a:pt x="13513" y="47652"/>
                    <a:pt x="13079" y="48336"/>
                    <a:pt x="12212" y="48610"/>
                  </a:cubicBezTo>
                  <a:cubicBezTo>
                    <a:pt x="12030" y="48656"/>
                    <a:pt x="11847" y="48690"/>
                    <a:pt x="11664" y="48690"/>
                  </a:cubicBezTo>
                  <a:cubicBezTo>
                    <a:pt x="11482" y="48690"/>
                    <a:pt x="11299" y="48656"/>
                    <a:pt x="11116" y="48565"/>
                  </a:cubicBezTo>
                  <a:cubicBezTo>
                    <a:pt x="11071" y="48519"/>
                    <a:pt x="11025" y="48496"/>
                    <a:pt x="10957" y="48473"/>
                  </a:cubicBezTo>
                  <a:lnTo>
                    <a:pt x="10797" y="48405"/>
                  </a:lnTo>
                  <a:cubicBezTo>
                    <a:pt x="10774" y="48062"/>
                    <a:pt x="10569" y="47903"/>
                    <a:pt x="10295" y="47811"/>
                  </a:cubicBezTo>
                  <a:cubicBezTo>
                    <a:pt x="10250" y="47823"/>
                    <a:pt x="10222" y="47850"/>
                    <a:pt x="10196" y="47881"/>
                  </a:cubicBezTo>
                  <a:lnTo>
                    <a:pt x="10196" y="47881"/>
                  </a:lnTo>
                  <a:cubicBezTo>
                    <a:pt x="10213" y="47856"/>
                    <a:pt x="10229" y="47831"/>
                    <a:pt x="10249" y="47811"/>
                  </a:cubicBezTo>
                  <a:cubicBezTo>
                    <a:pt x="10295" y="47766"/>
                    <a:pt x="10318" y="47697"/>
                    <a:pt x="10318" y="47652"/>
                  </a:cubicBezTo>
                  <a:cubicBezTo>
                    <a:pt x="9998" y="46875"/>
                    <a:pt x="10455" y="46099"/>
                    <a:pt x="10226" y="45323"/>
                  </a:cubicBezTo>
                  <a:lnTo>
                    <a:pt x="10226" y="45323"/>
                  </a:lnTo>
                  <a:cubicBezTo>
                    <a:pt x="10259" y="45339"/>
                    <a:pt x="10302" y="45356"/>
                    <a:pt x="10341" y="45356"/>
                  </a:cubicBezTo>
                  <a:cubicBezTo>
                    <a:pt x="10357" y="45356"/>
                    <a:pt x="10373" y="45353"/>
                    <a:pt x="10386" y="45346"/>
                  </a:cubicBezTo>
                  <a:cubicBezTo>
                    <a:pt x="10455" y="45323"/>
                    <a:pt x="10523" y="45278"/>
                    <a:pt x="10592" y="45232"/>
                  </a:cubicBezTo>
                  <a:cubicBezTo>
                    <a:pt x="11052" y="44772"/>
                    <a:pt x="11609" y="44650"/>
                    <a:pt x="12209" y="44650"/>
                  </a:cubicBezTo>
                  <a:close/>
                  <a:moveTo>
                    <a:pt x="18101" y="48998"/>
                  </a:moveTo>
                  <a:cubicBezTo>
                    <a:pt x="18147" y="49021"/>
                    <a:pt x="18170" y="49044"/>
                    <a:pt x="18215" y="49067"/>
                  </a:cubicBezTo>
                  <a:cubicBezTo>
                    <a:pt x="18192" y="49090"/>
                    <a:pt x="18170" y="49112"/>
                    <a:pt x="18147" y="49135"/>
                  </a:cubicBezTo>
                  <a:cubicBezTo>
                    <a:pt x="18124" y="49090"/>
                    <a:pt x="18124" y="49044"/>
                    <a:pt x="18101" y="48998"/>
                  </a:cubicBezTo>
                  <a:close/>
                  <a:moveTo>
                    <a:pt x="15864" y="46168"/>
                  </a:moveTo>
                  <a:cubicBezTo>
                    <a:pt x="15981" y="46216"/>
                    <a:pt x="16106" y="46232"/>
                    <a:pt x="16234" y="46232"/>
                  </a:cubicBezTo>
                  <a:cubicBezTo>
                    <a:pt x="16406" y="46232"/>
                    <a:pt x="16584" y="46204"/>
                    <a:pt x="16754" y="46191"/>
                  </a:cubicBezTo>
                  <a:cubicBezTo>
                    <a:pt x="16771" y="46190"/>
                    <a:pt x="16787" y="46190"/>
                    <a:pt x="16803" y="46190"/>
                  </a:cubicBezTo>
                  <a:cubicBezTo>
                    <a:pt x="17755" y="46190"/>
                    <a:pt x="18327" y="46846"/>
                    <a:pt x="18170" y="47811"/>
                  </a:cubicBezTo>
                  <a:cubicBezTo>
                    <a:pt x="18055" y="48450"/>
                    <a:pt x="17690" y="48907"/>
                    <a:pt x="17074" y="49135"/>
                  </a:cubicBezTo>
                  <a:cubicBezTo>
                    <a:pt x="16686" y="49318"/>
                    <a:pt x="16184" y="49249"/>
                    <a:pt x="15864" y="49614"/>
                  </a:cubicBezTo>
                  <a:cubicBezTo>
                    <a:pt x="15864" y="49637"/>
                    <a:pt x="15864" y="49660"/>
                    <a:pt x="15864" y="49683"/>
                  </a:cubicBezTo>
                  <a:cubicBezTo>
                    <a:pt x="15659" y="49181"/>
                    <a:pt x="15316" y="48770"/>
                    <a:pt x="14974" y="48359"/>
                  </a:cubicBezTo>
                  <a:cubicBezTo>
                    <a:pt x="14905" y="48245"/>
                    <a:pt x="14860" y="48154"/>
                    <a:pt x="14791" y="48062"/>
                  </a:cubicBezTo>
                  <a:cubicBezTo>
                    <a:pt x="14814" y="48062"/>
                    <a:pt x="14791" y="48040"/>
                    <a:pt x="14814" y="48040"/>
                  </a:cubicBezTo>
                  <a:cubicBezTo>
                    <a:pt x="14814" y="48040"/>
                    <a:pt x="14814" y="48062"/>
                    <a:pt x="14837" y="48062"/>
                  </a:cubicBezTo>
                  <a:cubicBezTo>
                    <a:pt x="15248" y="47903"/>
                    <a:pt x="15134" y="47515"/>
                    <a:pt x="15179" y="47195"/>
                  </a:cubicBezTo>
                  <a:cubicBezTo>
                    <a:pt x="15202" y="47081"/>
                    <a:pt x="15225" y="46967"/>
                    <a:pt x="15271" y="46853"/>
                  </a:cubicBezTo>
                  <a:cubicBezTo>
                    <a:pt x="15316" y="46739"/>
                    <a:pt x="15385" y="46624"/>
                    <a:pt x="15362" y="46510"/>
                  </a:cubicBezTo>
                  <a:cubicBezTo>
                    <a:pt x="15567" y="46465"/>
                    <a:pt x="15727" y="46328"/>
                    <a:pt x="15864" y="46168"/>
                  </a:cubicBezTo>
                  <a:close/>
                  <a:moveTo>
                    <a:pt x="7862" y="46250"/>
                  </a:moveTo>
                  <a:cubicBezTo>
                    <a:pt x="8053" y="46250"/>
                    <a:pt x="8248" y="46292"/>
                    <a:pt x="8446" y="46373"/>
                  </a:cubicBezTo>
                  <a:cubicBezTo>
                    <a:pt x="8902" y="46579"/>
                    <a:pt x="9039" y="47012"/>
                    <a:pt x="9062" y="47492"/>
                  </a:cubicBezTo>
                  <a:cubicBezTo>
                    <a:pt x="9085" y="48017"/>
                    <a:pt x="8948" y="48496"/>
                    <a:pt x="8697" y="48975"/>
                  </a:cubicBezTo>
                  <a:cubicBezTo>
                    <a:pt x="8560" y="49204"/>
                    <a:pt x="8309" y="49432"/>
                    <a:pt x="8377" y="49751"/>
                  </a:cubicBezTo>
                  <a:lnTo>
                    <a:pt x="8355" y="49751"/>
                  </a:lnTo>
                  <a:cubicBezTo>
                    <a:pt x="8065" y="49827"/>
                    <a:pt x="7817" y="49867"/>
                    <a:pt x="7600" y="49867"/>
                  </a:cubicBezTo>
                  <a:cubicBezTo>
                    <a:pt x="6962" y="49867"/>
                    <a:pt x="6596" y="49519"/>
                    <a:pt x="6255" y="48701"/>
                  </a:cubicBezTo>
                  <a:cubicBezTo>
                    <a:pt x="6095" y="48291"/>
                    <a:pt x="6072" y="47880"/>
                    <a:pt x="6026" y="47469"/>
                  </a:cubicBezTo>
                  <a:cubicBezTo>
                    <a:pt x="6437" y="47286"/>
                    <a:pt x="6643" y="46830"/>
                    <a:pt x="7008" y="46556"/>
                  </a:cubicBezTo>
                  <a:cubicBezTo>
                    <a:pt x="7284" y="46349"/>
                    <a:pt x="7569" y="46250"/>
                    <a:pt x="7862" y="46250"/>
                  </a:cubicBezTo>
                  <a:close/>
                  <a:moveTo>
                    <a:pt x="27774" y="46783"/>
                  </a:moveTo>
                  <a:cubicBezTo>
                    <a:pt x="28291" y="46783"/>
                    <a:pt x="28760" y="46954"/>
                    <a:pt x="29034" y="47537"/>
                  </a:cubicBezTo>
                  <a:cubicBezTo>
                    <a:pt x="29126" y="47629"/>
                    <a:pt x="29217" y="47720"/>
                    <a:pt x="29331" y="47720"/>
                  </a:cubicBezTo>
                  <a:cubicBezTo>
                    <a:pt x="29340" y="47720"/>
                    <a:pt x="29346" y="47716"/>
                    <a:pt x="29349" y="47712"/>
                  </a:cubicBezTo>
                  <a:lnTo>
                    <a:pt x="29349" y="47712"/>
                  </a:lnTo>
                  <a:cubicBezTo>
                    <a:pt x="29195" y="48188"/>
                    <a:pt x="29259" y="48751"/>
                    <a:pt x="28875" y="49135"/>
                  </a:cubicBezTo>
                  <a:cubicBezTo>
                    <a:pt x="28348" y="49688"/>
                    <a:pt x="28038" y="49944"/>
                    <a:pt x="27623" y="49944"/>
                  </a:cubicBezTo>
                  <a:cubicBezTo>
                    <a:pt x="27301" y="49944"/>
                    <a:pt x="26917" y="49790"/>
                    <a:pt x="26318" y="49500"/>
                  </a:cubicBezTo>
                  <a:cubicBezTo>
                    <a:pt x="26341" y="49386"/>
                    <a:pt x="26295" y="49295"/>
                    <a:pt x="26250" y="49204"/>
                  </a:cubicBezTo>
                  <a:cubicBezTo>
                    <a:pt x="26204" y="49090"/>
                    <a:pt x="26158" y="48998"/>
                    <a:pt x="26136" y="48884"/>
                  </a:cubicBezTo>
                  <a:cubicBezTo>
                    <a:pt x="26136" y="48633"/>
                    <a:pt x="26113" y="48382"/>
                    <a:pt x="26181" y="48154"/>
                  </a:cubicBezTo>
                  <a:cubicBezTo>
                    <a:pt x="26364" y="47583"/>
                    <a:pt x="26546" y="46944"/>
                    <a:pt x="27254" y="46830"/>
                  </a:cubicBezTo>
                  <a:cubicBezTo>
                    <a:pt x="27429" y="46802"/>
                    <a:pt x="27604" y="46783"/>
                    <a:pt x="27774" y="46783"/>
                  </a:cubicBezTo>
                  <a:close/>
                  <a:moveTo>
                    <a:pt x="30495" y="48268"/>
                  </a:moveTo>
                  <a:lnTo>
                    <a:pt x="30495" y="48268"/>
                  </a:lnTo>
                  <a:cubicBezTo>
                    <a:pt x="31089" y="48336"/>
                    <a:pt x="31682" y="48313"/>
                    <a:pt x="32253" y="48496"/>
                  </a:cubicBezTo>
                  <a:cubicBezTo>
                    <a:pt x="32230" y="48610"/>
                    <a:pt x="32298" y="48701"/>
                    <a:pt x="32344" y="48793"/>
                  </a:cubicBezTo>
                  <a:cubicBezTo>
                    <a:pt x="32413" y="48907"/>
                    <a:pt x="32458" y="49021"/>
                    <a:pt x="32458" y="49158"/>
                  </a:cubicBezTo>
                  <a:cubicBezTo>
                    <a:pt x="32458" y="49249"/>
                    <a:pt x="32458" y="49341"/>
                    <a:pt x="32413" y="49432"/>
                  </a:cubicBezTo>
                  <a:cubicBezTo>
                    <a:pt x="32367" y="49523"/>
                    <a:pt x="32321" y="49614"/>
                    <a:pt x="32253" y="49683"/>
                  </a:cubicBezTo>
                  <a:cubicBezTo>
                    <a:pt x="31982" y="49980"/>
                    <a:pt x="31724" y="50087"/>
                    <a:pt x="31473" y="50087"/>
                  </a:cubicBezTo>
                  <a:cubicBezTo>
                    <a:pt x="31069" y="50087"/>
                    <a:pt x="30684" y="49812"/>
                    <a:pt x="30290" y="49614"/>
                  </a:cubicBezTo>
                  <a:cubicBezTo>
                    <a:pt x="30655" y="49226"/>
                    <a:pt x="30632" y="48747"/>
                    <a:pt x="30495" y="48268"/>
                  </a:cubicBezTo>
                  <a:close/>
                  <a:moveTo>
                    <a:pt x="21274" y="47652"/>
                  </a:moveTo>
                  <a:lnTo>
                    <a:pt x="21274" y="47652"/>
                  </a:lnTo>
                  <a:cubicBezTo>
                    <a:pt x="21297" y="47674"/>
                    <a:pt x="21319" y="47674"/>
                    <a:pt x="21342" y="47697"/>
                  </a:cubicBezTo>
                  <a:cubicBezTo>
                    <a:pt x="21274" y="47880"/>
                    <a:pt x="21365" y="47994"/>
                    <a:pt x="21525" y="48085"/>
                  </a:cubicBezTo>
                  <a:cubicBezTo>
                    <a:pt x="21532" y="48093"/>
                    <a:pt x="21540" y="48095"/>
                    <a:pt x="21548" y="48095"/>
                  </a:cubicBezTo>
                  <a:cubicBezTo>
                    <a:pt x="21563" y="48095"/>
                    <a:pt x="21578" y="48085"/>
                    <a:pt x="21593" y="48085"/>
                  </a:cubicBezTo>
                  <a:cubicBezTo>
                    <a:pt x="21685" y="48656"/>
                    <a:pt x="21570" y="49226"/>
                    <a:pt x="21502" y="49797"/>
                  </a:cubicBezTo>
                  <a:cubicBezTo>
                    <a:pt x="21297" y="49866"/>
                    <a:pt x="21114" y="50025"/>
                    <a:pt x="20886" y="50094"/>
                  </a:cubicBezTo>
                  <a:cubicBezTo>
                    <a:pt x="20746" y="50139"/>
                    <a:pt x="20624" y="50159"/>
                    <a:pt x="20515" y="50159"/>
                  </a:cubicBezTo>
                  <a:cubicBezTo>
                    <a:pt x="19913" y="50159"/>
                    <a:pt x="19734" y="49534"/>
                    <a:pt x="19425" y="49090"/>
                  </a:cubicBezTo>
                  <a:cubicBezTo>
                    <a:pt x="19402" y="49067"/>
                    <a:pt x="19379" y="49067"/>
                    <a:pt x="19356" y="49044"/>
                  </a:cubicBezTo>
                  <a:cubicBezTo>
                    <a:pt x="19790" y="48291"/>
                    <a:pt x="20429" y="47811"/>
                    <a:pt x="21319" y="47743"/>
                  </a:cubicBezTo>
                  <a:cubicBezTo>
                    <a:pt x="21297" y="47697"/>
                    <a:pt x="21297" y="47674"/>
                    <a:pt x="21274" y="47652"/>
                  </a:cubicBezTo>
                  <a:close/>
                  <a:moveTo>
                    <a:pt x="13730" y="48913"/>
                  </a:moveTo>
                  <a:cubicBezTo>
                    <a:pt x="14003" y="48913"/>
                    <a:pt x="14212" y="49004"/>
                    <a:pt x="14312" y="49204"/>
                  </a:cubicBezTo>
                  <a:cubicBezTo>
                    <a:pt x="14609" y="49706"/>
                    <a:pt x="14381" y="50139"/>
                    <a:pt x="14038" y="50527"/>
                  </a:cubicBezTo>
                  <a:cubicBezTo>
                    <a:pt x="14038" y="50505"/>
                    <a:pt x="14038" y="50505"/>
                    <a:pt x="14015" y="50482"/>
                  </a:cubicBezTo>
                  <a:cubicBezTo>
                    <a:pt x="13787" y="50368"/>
                    <a:pt x="13536" y="50276"/>
                    <a:pt x="13285" y="50254"/>
                  </a:cubicBezTo>
                  <a:lnTo>
                    <a:pt x="13262" y="50254"/>
                  </a:lnTo>
                  <a:cubicBezTo>
                    <a:pt x="13216" y="49888"/>
                    <a:pt x="12897" y="49569"/>
                    <a:pt x="13011" y="49181"/>
                  </a:cubicBezTo>
                  <a:cubicBezTo>
                    <a:pt x="12988" y="49135"/>
                    <a:pt x="12965" y="49112"/>
                    <a:pt x="12943" y="49090"/>
                  </a:cubicBezTo>
                  <a:cubicBezTo>
                    <a:pt x="13232" y="48976"/>
                    <a:pt x="13503" y="48913"/>
                    <a:pt x="13730" y="48913"/>
                  </a:cubicBezTo>
                  <a:close/>
                  <a:moveTo>
                    <a:pt x="28852" y="50893"/>
                  </a:moveTo>
                  <a:cubicBezTo>
                    <a:pt x="28829" y="50916"/>
                    <a:pt x="28783" y="50938"/>
                    <a:pt x="28760" y="50961"/>
                  </a:cubicBezTo>
                  <a:cubicBezTo>
                    <a:pt x="28783" y="50916"/>
                    <a:pt x="28829" y="50893"/>
                    <a:pt x="28852" y="50893"/>
                  </a:cubicBezTo>
                  <a:close/>
                  <a:moveTo>
                    <a:pt x="38069" y="0"/>
                  </a:moveTo>
                  <a:cubicBezTo>
                    <a:pt x="37969" y="0"/>
                    <a:pt x="37871" y="6"/>
                    <a:pt x="37776" y="15"/>
                  </a:cubicBezTo>
                  <a:cubicBezTo>
                    <a:pt x="37662" y="38"/>
                    <a:pt x="37571" y="61"/>
                    <a:pt x="37480" y="106"/>
                  </a:cubicBezTo>
                  <a:cubicBezTo>
                    <a:pt x="36734" y="131"/>
                    <a:pt x="35989" y="138"/>
                    <a:pt x="35243" y="138"/>
                  </a:cubicBezTo>
                  <a:cubicBezTo>
                    <a:pt x="34214" y="138"/>
                    <a:pt x="33185" y="124"/>
                    <a:pt x="32157" y="124"/>
                  </a:cubicBezTo>
                  <a:cubicBezTo>
                    <a:pt x="31831" y="124"/>
                    <a:pt x="31506" y="126"/>
                    <a:pt x="31180" y="129"/>
                  </a:cubicBezTo>
                  <a:cubicBezTo>
                    <a:pt x="30975" y="152"/>
                    <a:pt x="30769" y="152"/>
                    <a:pt x="30586" y="243"/>
                  </a:cubicBezTo>
                  <a:cubicBezTo>
                    <a:pt x="30518" y="266"/>
                    <a:pt x="30495" y="312"/>
                    <a:pt x="30472" y="358"/>
                  </a:cubicBezTo>
                  <a:cubicBezTo>
                    <a:pt x="30410" y="170"/>
                    <a:pt x="30305" y="125"/>
                    <a:pt x="30187" y="125"/>
                  </a:cubicBezTo>
                  <a:cubicBezTo>
                    <a:pt x="30079" y="125"/>
                    <a:pt x="29959" y="164"/>
                    <a:pt x="29853" y="164"/>
                  </a:cubicBezTo>
                  <a:cubicBezTo>
                    <a:pt x="29822" y="164"/>
                    <a:pt x="29793" y="161"/>
                    <a:pt x="29765" y="152"/>
                  </a:cubicBezTo>
                  <a:lnTo>
                    <a:pt x="28852" y="152"/>
                  </a:lnTo>
                  <a:cubicBezTo>
                    <a:pt x="28601" y="152"/>
                    <a:pt x="28372" y="129"/>
                    <a:pt x="28121" y="129"/>
                  </a:cubicBezTo>
                  <a:cubicBezTo>
                    <a:pt x="27870" y="122"/>
                    <a:pt x="27617" y="119"/>
                    <a:pt x="27362" y="119"/>
                  </a:cubicBezTo>
                  <a:cubicBezTo>
                    <a:pt x="26853" y="119"/>
                    <a:pt x="26341" y="129"/>
                    <a:pt x="25839" y="129"/>
                  </a:cubicBezTo>
                  <a:lnTo>
                    <a:pt x="24287" y="129"/>
                  </a:lnTo>
                  <a:cubicBezTo>
                    <a:pt x="24132" y="124"/>
                    <a:pt x="23978" y="123"/>
                    <a:pt x="23824" y="123"/>
                  </a:cubicBezTo>
                  <a:cubicBezTo>
                    <a:pt x="23402" y="123"/>
                    <a:pt x="22980" y="136"/>
                    <a:pt x="22559" y="136"/>
                  </a:cubicBezTo>
                  <a:cubicBezTo>
                    <a:pt x="22404" y="136"/>
                    <a:pt x="22250" y="134"/>
                    <a:pt x="22095" y="129"/>
                  </a:cubicBezTo>
                  <a:cubicBezTo>
                    <a:pt x="22017" y="139"/>
                    <a:pt x="21938" y="142"/>
                    <a:pt x="21858" y="142"/>
                  </a:cubicBezTo>
                  <a:cubicBezTo>
                    <a:pt x="21657" y="142"/>
                    <a:pt x="21453" y="121"/>
                    <a:pt x="21254" y="121"/>
                  </a:cubicBezTo>
                  <a:cubicBezTo>
                    <a:pt x="20960" y="121"/>
                    <a:pt x="20676" y="168"/>
                    <a:pt x="20429" y="403"/>
                  </a:cubicBezTo>
                  <a:cubicBezTo>
                    <a:pt x="20406" y="472"/>
                    <a:pt x="20406" y="517"/>
                    <a:pt x="20406" y="563"/>
                  </a:cubicBezTo>
                  <a:cubicBezTo>
                    <a:pt x="20406" y="563"/>
                    <a:pt x="20406" y="563"/>
                    <a:pt x="20406" y="586"/>
                  </a:cubicBezTo>
                  <a:cubicBezTo>
                    <a:pt x="20338" y="631"/>
                    <a:pt x="20247" y="677"/>
                    <a:pt x="20155" y="700"/>
                  </a:cubicBezTo>
                  <a:cubicBezTo>
                    <a:pt x="20087" y="609"/>
                    <a:pt x="19996" y="517"/>
                    <a:pt x="19927" y="472"/>
                  </a:cubicBezTo>
                  <a:cubicBezTo>
                    <a:pt x="19668" y="228"/>
                    <a:pt x="19379" y="167"/>
                    <a:pt x="19080" y="167"/>
                  </a:cubicBezTo>
                  <a:cubicBezTo>
                    <a:pt x="18930" y="167"/>
                    <a:pt x="18778" y="183"/>
                    <a:pt x="18626" y="198"/>
                  </a:cubicBezTo>
                  <a:cubicBezTo>
                    <a:pt x="18509" y="217"/>
                    <a:pt x="18393" y="225"/>
                    <a:pt x="18278" y="225"/>
                  </a:cubicBezTo>
                  <a:cubicBezTo>
                    <a:pt x="17883" y="225"/>
                    <a:pt x="17493" y="137"/>
                    <a:pt x="17099" y="137"/>
                  </a:cubicBezTo>
                  <a:cubicBezTo>
                    <a:pt x="16932" y="137"/>
                    <a:pt x="16764" y="153"/>
                    <a:pt x="16595" y="198"/>
                  </a:cubicBezTo>
                  <a:cubicBezTo>
                    <a:pt x="16458" y="243"/>
                    <a:pt x="16366" y="289"/>
                    <a:pt x="16252" y="358"/>
                  </a:cubicBezTo>
                  <a:lnTo>
                    <a:pt x="16207" y="358"/>
                  </a:lnTo>
                  <a:cubicBezTo>
                    <a:pt x="16161" y="312"/>
                    <a:pt x="16115" y="243"/>
                    <a:pt x="16047" y="198"/>
                  </a:cubicBezTo>
                  <a:cubicBezTo>
                    <a:pt x="16001" y="266"/>
                    <a:pt x="15933" y="335"/>
                    <a:pt x="15864" y="380"/>
                  </a:cubicBezTo>
                  <a:lnTo>
                    <a:pt x="15887" y="403"/>
                  </a:lnTo>
                  <a:cubicBezTo>
                    <a:pt x="15887" y="403"/>
                    <a:pt x="15887" y="426"/>
                    <a:pt x="15887" y="426"/>
                  </a:cubicBezTo>
                  <a:lnTo>
                    <a:pt x="15864" y="426"/>
                  </a:lnTo>
                  <a:cubicBezTo>
                    <a:pt x="15841" y="380"/>
                    <a:pt x="15819" y="335"/>
                    <a:pt x="15773" y="312"/>
                  </a:cubicBezTo>
                  <a:cubicBezTo>
                    <a:pt x="15649" y="238"/>
                    <a:pt x="15519" y="197"/>
                    <a:pt x="15389" y="197"/>
                  </a:cubicBezTo>
                  <a:cubicBezTo>
                    <a:pt x="15279" y="197"/>
                    <a:pt x="15170" y="226"/>
                    <a:pt x="15065" y="289"/>
                  </a:cubicBezTo>
                  <a:cubicBezTo>
                    <a:pt x="14974" y="266"/>
                    <a:pt x="14905" y="266"/>
                    <a:pt x="14837" y="243"/>
                  </a:cubicBezTo>
                  <a:cubicBezTo>
                    <a:pt x="14723" y="243"/>
                    <a:pt x="14632" y="266"/>
                    <a:pt x="14517" y="289"/>
                  </a:cubicBezTo>
                  <a:cubicBezTo>
                    <a:pt x="13011" y="289"/>
                    <a:pt x="11505" y="335"/>
                    <a:pt x="9998" y="335"/>
                  </a:cubicBezTo>
                  <a:cubicBezTo>
                    <a:pt x="9907" y="221"/>
                    <a:pt x="9793" y="198"/>
                    <a:pt x="9678" y="198"/>
                  </a:cubicBezTo>
                  <a:cubicBezTo>
                    <a:pt x="9701" y="266"/>
                    <a:pt x="9747" y="289"/>
                    <a:pt x="9793" y="312"/>
                  </a:cubicBezTo>
                  <a:cubicBezTo>
                    <a:pt x="8971" y="312"/>
                    <a:pt x="8149" y="289"/>
                    <a:pt x="7327" y="243"/>
                  </a:cubicBezTo>
                  <a:cubicBezTo>
                    <a:pt x="7248" y="221"/>
                    <a:pt x="7168" y="209"/>
                    <a:pt x="7088" y="209"/>
                  </a:cubicBezTo>
                  <a:cubicBezTo>
                    <a:pt x="7008" y="209"/>
                    <a:pt x="6928" y="221"/>
                    <a:pt x="6848" y="243"/>
                  </a:cubicBezTo>
                  <a:cubicBezTo>
                    <a:pt x="6095" y="301"/>
                    <a:pt x="5347" y="312"/>
                    <a:pt x="4603" y="312"/>
                  </a:cubicBezTo>
                  <a:cubicBezTo>
                    <a:pt x="4106" y="312"/>
                    <a:pt x="3611" y="307"/>
                    <a:pt x="3116" y="307"/>
                  </a:cubicBezTo>
                  <a:cubicBezTo>
                    <a:pt x="2869" y="307"/>
                    <a:pt x="2622" y="308"/>
                    <a:pt x="2374" y="312"/>
                  </a:cubicBezTo>
                  <a:cubicBezTo>
                    <a:pt x="2321" y="314"/>
                    <a:pt x="2267" y="314"/>
                    <a:pt x="2214" y="314"/>
                  </a:cubicBezTo>
                  <a:cubicBezTo>
                    <a:pt x="1873" y="314"/>
                    <a:pt x="1529" y="286"/>
                    <a:pt x="1187" y="286"/>
                  </a:cubicBezTo>
                  <a:cubicBezTo>
                    <a:pt x="824" y="286"/>
                    <a:pt x="464" y="318"/>
                    <a:pt x="115" y="449"/>
                  </a:cubicBezTo>
                  <a:cubicBezTo>
                    <a:pt x="69" y="495"/>
                    <a:pt x="23" y="540"/>
                    <a:pt x="1" y="563"/>
                  </a:cubicBezTo>
                  <a:cubicBezTo>
                    <a:pt x="1" y="997"/>
                    <a:pt x="1" y="1430"/>
                    <a:pt x="1" y="1841"/>
                  </a:cubicBezTo>
                  <a:cubicBezTo>
                    <a:pt x="92" y="2754"/>
                    <a:pt x="320" y="3667"/>
                    <a:pt x="343" y="4580"/>
                  </a:cubicBezTo>
                  <a:cubicBezTo>
                    <a:pt x="343" y="5128"/>
                    <a:pt x="389" y="5699"/>
                    <a:pt x="480" y="6246"/>
                  </a:cubicBezTo>
                  <a:cubicBezTo>
                    <a:pt x="594" y="6657"/>
                    <a:pt x="503" y="7114"/>
                    <a:pt x="708" y="7502"/>
                  </a:cubicBezTo>
                  <a:cubicBezTo>
                    <a:pt x="617" y="7913"/>
                    <a:pt x="754" y="8324"/>
                    <a:pt x="731" y="8734"/>
                  </a:cubicBezTo>
                  <a:cubicBezTo>
                    <a:pt x="1005" y="9396"/>
                    <a:pt x="891" y="10127"/>
                    <a:pt x="1073" y="10789"/>
                  </a:cubicBezTo>
                  <a:cubicBezTo>
                    <a:pt x="1073" y="11222"/>
                    <a:pt x="1096" y="11633"/>
                    <a:pt x="1096" y="12067"/>
                  </a:cubicBezTo>
                  <a:cubicBezTo>
                    <a:pt x="1096" y="12318"/>
                    <a:pt x="1005" y="12592"/>
                    <a:pt x="1233" y="12797"/>
                  </a:cubicBezTo>
                  <a:cubicBezTo>
                    <a:pt x="1393" y="13140"/>
                    <a:pt x="1142" y="13573"/>
                    <a:pt x="1439" y="13893"/>
                  </a:cubicBezTo>
                  <a:cubicBezTo>
                    <a:pt x="1439" y="14076"/>
                    <a:pt x="1439" y="14258"/>
                    <a:pt x="1439" y="14441"/>
                  </a:cubicBezTo>
                  <a:cubicBezTo>
                    <a:pt x="1439" y="14441"/>
                    <a:pt x="1416" y="14464"/>
                    <a:pt x="1393" y="14509"/>
                  </a:cubicBezTo>
                  <a:cubicBezTo>
                    <a:pt x="1393" y="14532"/>
                    <a:pt x="1393" y="14578"/>
                    <a:pt x="1439" y="14623"/>
                  </a:cubicBezTo>
                  <a:cubicBezTo>
                    <a:pt x="1439" y="14692"/>
                    <a:pt x="1439" y="14737"/>
                    <a:pt x="1439" y="14806"/>
                  </a:cubicBezTo>
                  <a:cubicBezTo>
                    <a:pt x="1439" y="14806"/>
                    <a:pt x="1416" y="14829"/>
                    <a:pt x="1393" y="14874"/>
                  </a:cubicBezTo>
                  <a:cubicBezTo>
                    <a:pt x="1393" y="14920"/>
                    <a:pt x="1416" y="14943"/>
                    <a:pt x="1461" y="14989"/>
                  </a:cubicBezTo>
                  <a:cubicBezTo>
                    <a:pt x="1461" y="15057"/>
                    <a:pt x="1461" y="15103"/>
                    <a:pt x="1461" y="15171"/>
                  </a:cubicBezTo>
                  <a:cubicBezTo>
                    <a:pt x="1735" y="15879"/>
                    <a:pt x="1804" y="16609"/>
                    <a:pt x="1781" y="17362"/>
                  </a:cubicBezTo>
                  <a:cubicBezTo>
                    <a:pt x="1872" y="17865"/>
                    <a:pt x="1918" y="18390"/>
                    <a:pt x="2032" y="18892"/>
                  </a:cubicBezTo>
                  <a:cubicBezTo>
                    <a:pt x="2237" y="19896"/>
                    <a:pt x="2032" y="20946"/>
                    <a:pt x="2397" y="21927"/>
                  </a:cubicBezTo>
                  <a:cubicBezTo>
                    <a:pt x="2329" y="22430"/>
                    <a:pt x="2534" y="22909"/>
                    <a:pt x="2557" y="23388"/>
                  </a:cubicBezTo>
                  <a:cubicBezTo>
                    <a:pt x="2580" y="23457"/>
                    <a:pt x="2580" y="23502"/>
                    <a:pt x="2580" y="23571"/>
                  </a:cubicBezTo>
                  <a:cubicBezTo>
                    <a:pt x="2625" y="24005"/>
                    <a:pt x="2648" y="24415"/>
                    <a:pt x="2694" y="24849"/>
                  </a:cubicBezTo>
                  <a:cubicBezTo>
                    <a:pt x="2511" y="25169"/>
                    <a:pt x="2489" y="25465"/>
                    <a:pt x="2808" y="25694"/>
                  </a:cubicBezTo>
                  <a:cubicBezTo>
                    <a:pt x="2785" y="25739"/>
                    <a:pt x="2762" y="25785"/>
                    <a:pt x="2762" y="25853"/>
                  </a:cubicBezTo>
                  <a:cubicBezTo>
                    <a:pt x="2740" y="26013"/>
                    <a:pt x="2740" y="26196"/>
                    <a:pt x="2854" y="26333"/>
                  </a:cubicBezTo>
                  <a:cubicBezTo>
                    <a:pt x="2877" y="26356"/>
                    <a:pt x="2899" y="26356"/>
                    <a:pt x="2922" y="26378"/>
                  </a:cubicBezTo>
                  <a:cubicBezTo>
                    <a:pt x="2922" y="26629"/>
                    <a:pt x="2922" y="26903"/>
                    <a:pt x="2945" y="27154"/>
                  </a:cubicBezTo>
                  <a:cubicBezTo>
                    <a:pt x="2877" y="27542"/>
                    <a:pt x="2968" y="27953"/>
                    <a:pt x="2717" y="28319"/>
                  </a:cubicBezTo>
                  <a:lnTo>
                    <a:pt x="3059" y="28319"/>
                  </a:lnTo>
                  <a:lnTo>
                    <a:pt x="3082" y="28684"/>
                  </a:lnTo>
                  <a:cubicBezTo>
                    <a:pt x="3082" y="28684"/>
                    <a:pt x="3082" y="28684"/>
                    <a:pt x="3059" y="28707"/>
                  </a:cubicBezTo>
                  <a:cubicBezTo>
                    <a:pt x="2968" y="28752"/>
                    <a:pt x="2991" y="28821"/>
                    <a:pt x="3105" y="28843"/>
                  </a:cubicBezTo>
                  <a:cubicBezTo>
                    <a:pt x="3128" y="29232"/>
                    <a:pt x="2945" y="29620"/>
                    <a:pt x="3265" y="29962"/>
                  </a:cubicBezTo>
                  <a:cubicBezTo>
                    <a:pt x="3265" y="30076"/>
                    <a:pt x="3265" y="30190"/>
                    <a:pt x="3287" y="30304"/>
                  </a:cubicBezTo>
                  <a:cubicBezTo>
                    <a:pt x="3333" y="30784"/>
                    <a:pt x="3105" y="31309"/>
                    <a:pt x="3447" y="31788"/>
                  </a:cubicBezTo>
                  <a:lnTo>
                    <a:pt x="3470" y="31971"/>
                  </a:lnTo>
                  <a:cubicBezTo>
                    <a:pt x="3265" y="32039"/>
                    <a:pt x="3424" y="32199"/>
                    <a:pt x="3424" y="32313"/>
                  </a:cubicBezTo>
                  <a:cubicBezTo>
                    <a:pt x="3424" y="32313"/>
                    <a:pt x="3493" y="32359"/>
                    <a:pt x="3493" y="32359"/>
                  </a:cubicBezTo>
                  <a:cubicBezTo>
                    <a:pt x="3561" y="32541"/>
                    <a:pt x="3607" y="32701"/>
                    <a:pt x="3653" y="32884"/>
                  </a:cubicBezTo>
                  <a:cubicBezTo>
                    <a:pt x="3653" y="33180"/>
                    <a:pt x="3653" y="33500"/>
                    <a:pt x="3653" y="33797"/>
                  </a:cubicBezTo>
                  <a:cubicBezTo>
                    <a:pt x="3584" y="33797"/>
                    <a:pt x="3516" y="33797"/>
                    <a:pt x="3470" y="33774"/>
                  </a:cubicBezTo>
                  <a:lnTo>
                    <a:pt x="3470" y="33774"/>
                  </a:lnTo>
                  <a:cubicBezTo>
                    <a:pt x="3516" y="33842"/>
                    <a:pt x="3561" y="33911"/>
                    <a:pt x="3607" y="33979"/>
                  </a:cubicBezTo>
                  <a:lnTo>
                    <a:pt x="3675" y="33956"/>
                  </a:lnTo>
                  <a:cubicBezTo>
                    <a:pt x="3790" y="34504"/>
                    <a:pt x="3904" y="35052"/>
                    <a:pt x="4018" y="35623"/>
                  </a:cubicBezTo>
                  <a:cubicBezTo>
                    <a:pt x="4041" y="35600"/>
                    <a:pt x="4063" y="35600"/>
                    <a:pt x="4063" y="35600"/>
                  </a:cubicBezTo>
                  <a:lnTo>
                    <a:pt x="4063" y="35600"/>
                  </a:lnTo>
                  <a:cubicBezTo>
                    <a:pt x="4018" y="35645"/>
                    <a:pt x="3972" y="35714"/>
                    <a:pt x="3904" y="35782"/>
                  </a:cubicBezTo>
                  <a:cubicBezTo>
                    <a:pt x="3607" y="36467"/>
                    <a:pt x="3881" y="37129"/>
                    <a:pt x="4018" y="37814"/>
                  </a:cubicBezTo>
                  <a:cubicBezTo>
                    <a:pt x="4041" y="37905"/>
                    <a:pt x="4200" y="37974"/>
                    <a:pt x="4132" y="38133"/>
                  </a:cubicBezTo>
                  <a:cubicBezTo>
                    <a:pt x="4132" y="38156"/>
                    <a:pt x="4109" y="38202"/>
                    <a:pt x="4109" y="38248"/>
                  </a:cubicBezTo>
                  <a:cubicBezTo>
                    <a:pt x="4132" y="38270"/>
                    <a:pt x="4178" y="38316"/>
                    <a:pt x="4200" y="38339"/>
                  </a:cubicBezTo>
                  <a:cubicBezTo>
                    <a:pt x="4337" y="38499"/>
                    <a:pt x="4223" y="38727"/>
                    <a:pt x="4337" y="38909"/>
                  </a:cubicBezTo>
                  <a:cubicBezTo>
                    <a:pt x="4360" y="39252"/>
                    <a:pt x="4383" y="39617"/>
                    <a:pt x="4406" y="39959"/>
                  </a:cubicBezTo>
                  <a:lnTo>
                    <a:pt x="4543" y="40188"/>
                  </a:lnTo>
                  <a:cubicBezTo>
                    <a:pt x="4543" y="40553"/>
                    <a:pt x="4543" y="40918"/>
                    <a:pt x="4520" y="41283"/>
                  </a:cubicBezTo>
                  <a:cubicBezTo>
                    <a:pt x="4543" y="41443"/>
                    <a:pt x="4566" y="41626"/>
                    <a:pt x="4588" y="41785"/>
                  </a:cubicBezTo>
                  <a:cubicBezTo>
                    <a:pt x="4862" y="42310"/>
                    <a:pt x="4566" y="42950"/>
                    <a:pt x="4908" y="43452"/>
                  </a:cubicBezTo>
                  <a:cubicBezTo>
                    <a:pt x="4885" y="43908"/>
                    <a:pt x="4794" y="44365"/>
                    <a:pt x="5091" y="44753"/>
                  </a:cubicBezTo>
                  <a:cubicBezTo>
                    <a:pt x="4999" y="45734"/>
                    <a:pt x="5365" y="46693"/>
                    <a:pt x="5273" y="47674"/>
                  </a:cubicBezTo>
                  <a:lnTo>
                    <a:pt x="5456" y="48062"/>
                  </a:lnTo>
                  <a:cubicBezTo>
                    <a:pt x="5456" y="48587"/>
                    <a:pt x="5479" y="49090"/>
                    <a:pt x="5501" y="49614"/>
                  </a:cubicBezTo>
                  <a:cubicBezTo>
                    <a:pt x="5524" y="49637"/>
                    <a:pt x="5570" y="49660"/>
                    <a:pt x="5616" y="49683"/>
                  </a:cubicBezTo>
                  <a:cubicBezTo>
                    <a:pt x="5593" y="50048"/>
                    <a:pt x="5593" y="50391"/>
                    <a:pt x="5684" y="50756"/>
                  </a:cubicBezTo>
                  <a:cubicBezTo>
                    <a:pt x="5684" y="50938"/>
                    <a:pt x="5684" y="51121"/>
                    <a:pt x="5684" y="51281"/>
                  </a:cubicBezTo>
                  <a:cubicBezTo>
                    <a:pt x="6095" y="51418"/>
                    <a:pt x="6551" y="51258"/>
                    <a:pt x="6917" y="51486"/>
                  </a:cubicBezTo>
                  <a:cubicBezTo>
                    <a:pt x="7485" y="51731"/>
                    <a:pt x="8065" y="51792"/>
                    <a:pt x="8650" y="51792"/>
                  </a:cubicBezTo>
                  <a:cubicBezTo>
                    <a:pt x="9213" y="51792"/>
                    <a:pt x="9781" y="51736"/>
                    <a:pt x="10349" y="51736"/>
                  </a:cubicBezTo>
                  <a:cubicBezTo>
                    <a:pt x="10400" y="51736"/>
                    <a:pt x="10450" y="51736"/>
                    <a:pt x="10500" y="51737"/>
                  </a:cubicBezTo>
                  <a:cubicBezTo>
                    <a:pt x="10694" y="51705"/>
                    <a:pt x="10888" y="51673"/>
                    <a:pt x="11089" y="51673"/>
                  </a:cubicBezTo>
                  <a:cubicBezTo>
                    <a:pt x="11173" y="51673"/>
                    <a:pt x="11258" y="51678"/>
                    <a:pt x="11345" y="51692"/>
                  </a:cubicBezTo>
                  <a:cubicBezTo>
                    <a:pt x="11562" y="51714"/>
                    <a:pt x="11784" y="51726"/>
                    <a:pt x="12010" y="51726"/>
                  </a:cubicBezTo>
                  <a:cubicBezTo>
                    <a:pt x="12235" y="51726"/>
                    <a:pt x="12463" y="51714"/>
                    <a:pt x="12691" y="51692"/>
                  </a:cubicBezTo>
                  <a:cubicBezTo>
                    <a:pt x="12783" y="51669"/>
                    <a:pt x="12874" y="51646"/>
                    <a:pt x="12943" y="51623"/>
                  </a:cubicBezTo>
                  <a:cubicBezTo>
                    <a:pt x="13057" y="51577"/>
                    <a:pt x="13148" y="51532"/>
                    <a:pt x="13239" y="51486"/>
                  </a:cubicBezTo>
                  <a:lnTo>
                    <a:pt x="13696" y="51486"/>
                  </a:lnTo>
                  <a:cubicBezTo>
                    <a:pt x="13776" y="51559"/>
                    <a:pt x="13859" y="51583"/>
                    <a:pt x="13944" y="51583"/>
                  </a:cubicBezTo>
                  <a:cubicBezTo>
                    <a:pt x="14098" y="51583"/>
                    <a:pt x="14256" y="51501"/>
                    <a:pt x="14403" y="51486"/>
                  </a:cubicBezTo>
                  <a:cubicBezTo>
                    <a:pt x="14540" y="51372"/>
                    <a:pt x="14723" y="51418"/>
                    <a:pt x="14883" y="51349"/>
                  </a:cubicBezTo>
                  <a:cubicBezTo>
                    <a:pt x="14905" y="51349"/>
                    <a:pt x="14951" y="51326"/>
                    <a:pt x="14974" y="51326"/>
                  </a:cubicBezTo>
                  <a:cubicBezTo>
                    <a:pt x="16013" y="51406"/>
                    <a:pt x="17045" y="51441"/>
                    <a:pt x="18075" y="51441"/>
                  </a:cubicBezTo>
                  <a:cubicBezTo>
                    <a:pt x="19105" y="51441"/>
                    <a:pt x="20132" y="51406"/>
                    <a:pt x="21160" y="51349"/>
                  </a:cubicBezTo>
                  <a:lnTo>
                    <a:pt x="21525" y="51349"/>
                  </a:lnTo>
                  <a:cubicBezTo>
                    <a:pt x="21949" y="51309"/>
                    <a:pt x="22374" y="51285"/>
                    <a:pt x="22798" y="51285"/>
                  </a:cubicBezTo>
                  <a:cubicBezTo>
                    <a:pt x="23104" y="51285"/>
                    <a:pt x="23410" y="51298"/>
                    <a:pt x="23716" y="51326"/>
                  </a:cubicBezTo>
                  <a:cubicBezTo>
                    <a:pt x="23743" y="51366"/>
                    <a:pt x="23777" y="51391"/>
                    <a:pt x="23814" y="51391"/>
                  </a:cubicBezTo>
                  <a:cubicBezTo>
                    <a:pt x="23841" y="51391"/>
                    <a:pt x="23870" y="51378"/>
                    <a:pt x="23899" y="51349"/>
                  </a:cubicBezTo>
                  <a:cubicBezTo>
                    <a:pt x="24515" y="51326"/>
                    <a:pt x="25108" y="51326"/>
                    <a:pt x="25725" y="51304"/>
                  </a:cubicBezTo>
                  <a:lnTo>
                    <a:pt x="26455" y="51304"/>
                  </a:lnTo>
                  <a:cubicBezTo>
                    <a:pt x="26569" y="51367"/>
                    <a:pt x="26683" y="51416"/>
                    <a:pt x="26782" y="51416"/>
                  </a:cubicBezTo>
                  <a:cubicBezTo>
                    <a:pt x="26861" y="51416"/>
                    <a:pt x="26929" y="51385"/>
                    <a:pt x="26980" y="51304"/>
                  </a:cubicBezTo>
                  <a:cubicBezTo>
                    <a:pt x="27026" y="51281"/>
                    <a:pt x="27049" y="51281"/>
                    <a:pt x="27094" y="51281"/>
                  </a:cubicBezTo>
                  <a:cubicBezTo>
                    <a:pt x="27117" y="51258"/>
                    <a:pt x="27140" y="51258"/>
                    <a:pt x="27163" y="51235"/>
                  </a:cubicBezTo>
                  <a:cubicBezTo>
                    <a:pt x="27186" y="51258"/>
                    <a:pt x="27186" y="51281"/>
                    <a:pt x="27208" y="51304"/>
                  </a:cubicBezTo>
                  <a:lnTo>
                    <a:pt x="27368" y="51144"/>
                  </a:lnTo>
                  <a:cubicBezTo>
                    <a:pt x="27437" y="51121"/>
                    <a:pt x="27482" y="51121"/>
                    <a:pt x="27551" y="51121"/>
                  </a:cubicBezTo>
                  <a:cubicBezTo>
                    <a:pt x="27733" y="51121"/>
                    <a:pt x="27916" y="51098"/>
                    <a:pt x="28099" y="51098"/>
                  </a:cubicBezTo>
                  <a:cubicBezTo>
                    <a:pt x="28099" y="51098"/>
                    <a:pt x="28099" y="51167"/>
                    <a:pt x="28099" y="51167"/>
                  </a:cubicBezTo>
                  <a:cubicBezTo>
                    <a:pt x="28258" y="51144"/>
                    <a:pt x="28441" y="51121"/>
                    <a:pt x="28624" y="51121"/>
                  </a:cubicBezTo>
                  <a:cubicBezTo>
                    <a:pt x="28669" y="51189"/>
                    <a:pt x="28806" y="51281"/>
                    <a:pt x="28897" y="51326"/>
                  </a:cubicBezTo>
                  <a:cubicBezTo>
                    <a:pt x="29312" y="51397"/>
                    <a:pt x="29739" y="51438"/>
                    <a:pt x="30166" y="51438"/>
                  </a:cubicBezTo>
                  <a:cubicBezTo>
                    <a:pt x="30561" y="51438"/>
                    <a:pt x="30956" y="51403"/>
                    <a:pt x="31340" y="51326"/>
                  </a:cubicBezTo>
                  <a:cubicBezTo>
                    <a:pt x="31478" y="51296"/>
                    <a:pt x="31622" y="51288"/>
                    <a:pt x="31767" y="51288"/>
                  </a:cubicBezTo>
                  <a:cubicBezTo>
                    <a:pt x="31917" y="51288"/>
                    <a:pt x="32069" y="51296"/>
                    <a:pt x="32220" y="51296"/>
                  </a:cubicBezTo>
                  <a:cubicBezTo>
                    <a:pt x="32577" y="51296"/>
                    <a:pt x="32925" y="51250"/>
                    <a:pt x="33211" y="50938"/>
                  </a:cubicBezTo>
                  <a:cubicBezTo>
                    <a:pt x="33211" y="50413"/>
                    <a:pt x="33211" y="49866"/>
                    <a:pt x="33234" y="49341"/>
                  </a:cubicBezTo>
                  <a:cubicBezTo>
                    <a:pt x="33257" y="49318"/>
                    <a:pt x="33303" y="49295"/>
                    <a:pt x="33348" y="49272"/>
                  </a:cubicBezTo>
                  <a:cubicBezTo>
                    <a:pt x="33394" y="48724"/>
                    <a:pt x="33280" y="48154"/>
                    <a:pt x="33554" y="47629"/>
                  </a:cubicBezTo>
                  <a:cubicBezTo>
                    <a:pt x="33531" y="47560"/>
                    <a:pt x="33531" y="47515"/>
                    <a:pt x="33577" y="47469"/>
                  </a:cubicBezTo>
                  <a:cubicBezTo>
                    <a:pt x="33577" y="47355"/>
                    <a:pt x="33577" y="47241"/>
                    <a:pt x="33577" y="47127"/>
                  </a:cubicBezTo>
                  <a:cubicBezTo>
                    <a:pt x="33599" y="47127"/>
                    <a:pt x="33622" y="47104"/>
                    <a:pt x="33645" y="47058"/>
                  </a:cubicBezTo>
                  <a:cubicBezTo>
                    <a:pt x="33668" y="47012"/>
                    <a:pt x="33645" y="46990"/>
                    <a:pt x="33599" y="46944"/>
                  </a:cubicBezTo>
                  <a:lnTo>
                    <a:pt x="33599" y="46396"/>
                  </a:lnTo>
                  <a:cubicBezTo>
                    <a:pt x="33645" y="46328"/>
                    <a:pt x="33645" y="46259"/>
                    <a:pt x="33599" y="46214"/>
                  </a:cubicBezTo>
                  <a:cubicBezTo>
                    <a:pt x="33577" y="46145"/>
                    <a:pt x="33577" y="46077"/>
                    <a:pt x="33599" y="46031"/>
                  </a:cubicBezTo>
                  <a:cubicBezTo>
                    <a:pt x="33531" y="45689"/>
                    <a:pt x="33714" y="45392"/>
                    <a:pt x="33782" y="45095"/>
                  </a:cubicBezTo>
                  <a:cubicBezTo>
                    <a:pt x="33873" y="44981"/>
                    <a:pt x="33873" y="44867"/>
                    <a:pt x="33782" y="44753"/>
                  </a:cubicBezTo>
                  <a:cubicBezTo>
                    <a:pt x="33828" y="44387"/>
                    <a:pt x="33896" y="44022"/>
                    <a:pt x="33942" y="43657"/>
                  </a:cubicBezTo>
                  <a:cubicBezTo>
                    <a:pt x="33987" y="43338"/>
                    <a:pt x="33987" y="43018"/>
                    <a:pt x="34124" y="42744"/>
                  </a:cubicBezTo>
                  <a:cubicBezTo>
                    <a:pt x="34124" y="42242"/>
                    <a:pt x="34124" y="41763"/>
                    <a:pt x="34124" y="41283"/>
                  </a:cubicBezTo>
                  <a:cubicBezTo>
                    <a:pt x="34353" y="40964"/>
                    <a:pt x="34216" y="40576"/>
                    <a:pt x="34284" y="40210"/>
                  </a:cubicBezTo>
                  <a:cubicBezTo>
                    <a:pt x="34375" y="39777"/>
                    <a:pt x="34216" y="39297"/>
                    <a:pt x="34467" y="38887"/>
                  </a:cubicBezTo>
                  <a:cubicBezTo>
                    <a:pt x="34627" y="38111"/>
                    <a:pt x="34969" y="37380"/>
                    <a:pt x="34855" y="36558"/>
                  </a:cubicBezTo>
                  <a:cubicBezTo>
                    <a:pt x="34832" y="36421"/>
                    <a:pt x="34764" y="36285"/>
                    <a:pt x="34672" y="36170"/>
                  </a:cubicBezTo>
                  <a:cubicBezTo>
                    <a:pt x="34809" y="35440"/>
                    <a:pt x="34923" y="34710"/>
                    <a:pt x="35060" y="33979"/>
                  </a:cubicBezTo>
                  <a:cubicBezTo>
                    <a:pt x="35471" y="33660"/>
                    <a:pt x="35471" y="33294"/>
                    <a:pt x="35220" y="32884"/>
                  </a:cubicBezTo>
                  <a:cubicBezTo>
                    <a:pt x="35197" y="32587"/>
                    <a:pt x="35174" y="32290"/>
                    <a:pt x="35152" y="31971"/>
                  </a:cubicBezTo>
                  <a:cubicBezTo>
                    <a:pt x="35220" y="31811"/>
                    <a:pt x="35288" y="31628"/>
                    <a:pt x="35357" y="31446"/>
                  </a:cubicBezTo>
                  <a:lnTo>
                    <a:pt x="35425" y="31400"/>
                  </a:lnTo>
                  <a:cubicBezTo>
                    <a:pt x="35403" y="31331"/>
                    <a:pt x="35380" y="31263"/>
                    <a:pt x="35380" y="31194"/>
                  </a:cubicBezTo>
                  <a:cubicBezTo>
                    <a:pt x="35380" y="31012"/>
                    <a:pt x="35380" y="30852"/>
                    <a:pt x="35403" y="30692"/>
                  </a:cubicBezTo>
                  <a:cubicBezTo>
                    <a:pt x="35448" y="30624"/>
                    <a:pt x="35517" y="30555"/>
                    <a:pt x="35585" y="30510"/>
                  </a:cubicBezTo>
                  <a:cubicBezTo>
                    <a:pt x="35585" y="30190"/>
                    <a:pt x="35562" y="29893"/>
                    <a:pt x="35562" y="29574"/>
                  </a:cubicBezTo>
                  <a:cubicBezTo>
                    <a:pt x="35768" y="29483"/>
                    <a:pt x="35768" y="29346"/>
                    <a:pt x="35585" y="29232"/>
                  </a:cubicBezTo>
                  <a:cubicBezTo>
                    <a:pt x="35585" y="29163"/>
                    <a:pt x="35585" y="29095"/>
                    <a:pt x="35585" y="29049"/>
                  </a:cubicBezTo>
                  <a:cubicBezTo>
                    <a:pt x="35699" y="28843"/>
                    <a:pt x="35745" y="28661"/>
                    <a:pt x="35540" y="28501"/>
                  </a:cubicBezTo>
                  <a:cubicBezTo>
                    <a:pt x="35540" y="28478"/>
                    <a:pt x="35540" y="28478"/>
                    <a:pt x="35540" y="28455"/>
                  </a:cubicBezTo>
                  <a:cubicBezTo>
                    <a:pt x="35562" y="28478"/>
                    <a:pt x="35585" y="28501"/>
                    <a:pt x="35631" y="28501"/>
                  </a:cubicBezTo>
                  <a:cubicBezTo>
                    <a:pt x="35791" y="28273"/>
                    <a:pt x="35677" y="27999"/>
                    <a:pt x="35768" y="27771"/>
                  </a:cubicBezTo>
                  <a:cubicBezTo>
                    <a:pt x="35813" y="27702"/>
                    <a:pt x="35813" y="27657"/>
                    <a:pt x="35791" y="27588"/>
                  </a:cubicBezTo>
                  <a:cubicBezTo>
                    <a:pt x="35768" y="27520"/>
                    <a:pt x="35768" y="27474"/>
                    <a:pt x="35791" y="27406"/>
                  </a:cubicBezTo>
                  <a:cubicBezTo>
                    <a:pt x="35882" y="27040"/>
                    <a:pt x="35905" y="26675"/>
                    <a:pt x="35950" y="26310"/>
                  </a:cubicBezTo>
                  <a:cubicBezTo>
                    <a:pt x="35859" y="25055"/>
                    <a:pt x="36270" y="23868"/>
                    <a:pt x="36338" y="22658"/>
                  </a:cubicBezTo>
                  <a:cubicBezTo>
                    <a:pt x="36567" y="22430"/>
                    <a:pt x="36498" y="22156"/>
                    <a:pt x="36475" y="21882"/>
                  </a:cubicBezTo>
                  <a:cubicBezTo>
                    <a:pt x="36453" y="21836"/>
                    <a:pt x="36453" y="21790"/>
                    <a:pt x="36498" y="21745"/>
                  </a:cubicBezTo>
                  <a:cubicBezTo>
                    <a:pt x="36681" y="21311"/>
                    <a:pt x="36704" y="20900"/>
                    <a:pt x="36498" y="20489"/>
                  </a:cubicBezTo>
                  <a:cubicBezTo>
                    <a:pt x="36681" y="20352"/>
                    <a:pt x="36726" y="20147"/>
                    <a:pt x="36795" y="19964"/>
                  </a:cubicBezTo>
                  <a:cubicBezTo>
                    <a:pt x="36818" y="19873"/>
                    <a:pt x="36841" y="19805"/>
                    <a:pt x="36841" y="19713"/>
                  </a:cubicBezTo>
                  <a:cubicBezTo>
                    <a:pt x="36818" y="19280"/>
                    <a:pt x="36635" y="18869"/>
                    <a:pt x="36841" y="18435"/>
                  </a:cubicBezTo>
                  <a:cubicBezTo>
                    <a:pt x="36841" y="17887"/>
                    <a:pt x="36863" y="17340"/>
                    <a:pt x="37023" y="16815"/>
                  </a:cubicBezTo>
                  <a:lnTo>
                    <a:pt x="37115" y="16815"/>
                  </a:lnTo>
                  <a:cubicBezTo>
                    <a:pt x="37320" y="16792"/>
                    <a:pt x="37548" y="16815"/>
                    <a:pt x="37571" y="16518"/>
                  </a:cubicBezTo>
                  <a:cubicBezTo>
                    <a:pt x="37571" y="16404"/>
                    <a:pt x="37525" y="16267"/>
                    <a:pt x="37411" y="16244"/>
                  </a:cubicBezTo>
                  <a:cubicBezTo>
                    <a:pt x="37395" y="16241"/>
                    <a:pt x="37380" y="16240"/>
                    <a:pt x="37366" y="16240"/>
                  </a:cubicBezTo>
                  <a:cubicBezTo>
                    <a:pt x="37131" y="16240"/>
                    <a:pt x="37262" y="16589"/>
                    <a:pt x="37046" y="16632"/>
                  </a:cubicBezTo>
                  <a:cubicBezTo>
                    <a:pt x="37137" y="15719"/>
                    <a:pt x="37183" y="14783"/>
                    <a:pt x="37434" y="13893"/>
                  </a:cubicBezTo>
                  <a:cubicBezTo>
                    <a:pt x="37913" y="13482"/>
                    <a:pt x="37503" y="13003"/>
                    <a:pt x="37571" y="12569"/>
                  </a:cubicBezTo>
                  <a:cubicBezTo>
                    <a:pt x="37548" y="12523"/>
                    <a:pt x="37548" y="12478"/>
                    <a:pt x="37571" y="12432"/>
                  </a:cubicBezTo>
                  <a:cubicBezTo>
                    <a:pt x="37891" y="12021"/>
                    <a:pt x="37548" y="11519"/>
                    <a:pt x="37754" y="11085"/>
                  </a:cubicBezTo>
                  <a:cubicBezTo>
                    <a:pt x="37731" y="11040"/>
                    <a:pt x="37731" y="11017"/>
                    <a:pt x="37754" y="10971"/>
                  </a:cubicBezTo>
                  <a:cubicBezTo>
                    <a:pt x="37891" y="10857"/>
                    <a:pt x="37868" y="10743"/>
                    <a:pt x="37799" y="10606"/>
                  </a:cubicBezTo>
                  <a:cubicBezTo>
                    <a:pt x="37799" y="10560"/>
                    <a:pt x="37776" y="10492"/>
                    <a:pt x="37776" y="10424"/>
                  </a:cubicBezTo>
                  <a:cubicBezTo>
                    <a:pt x="37776" y="10309"/>
                    <a:pt x="37754" y="10172"/>
                    <a:pt x="37731" y="10058"/>
                  </a:cubicBezTo>
                  <a:cubicBezTo>
                    <a:pt x="37936" y="9396"/>
                    <a:pt x="37845" y="8689"/>
                    <a:pt x="38119" y="8027"/>
                  </a:cubicBezTo>
                  <a:cubicBezTo>
                    <a:pt x="38096" y="7525"/>
                    <a:pt x="38119" y="7023"/>
                    <a:pt x="38301" y="6543"/>
                  </a:cubicBezTo>
                  <a:cubicBezTo>
                    <a:pt x="38393" y="6703"/>
                    <a:pt x="38438" y="6886"/>
                    <a:pt x="38621" y="7000"/>
                  </a:cubicBezTo>
                  <a:cubicBezTo>
                    <a:pt x="38735" y="6612"/>
                    <a:pt x="38644" y="6383"/>
                    <a:pt x="38324" y="6224"/>
                  </a:cubicBezTo>
                  <a:cubicBezTo>
                    <a:pt x="38370" y="5014"/>
                    <a:pt x="38393" y="3781"/>
                    <a:pt x="38689" y="2572"/>
                  </a:cubicBezTo>
                  <a:cubicBezTo>
                    <a:pt x="38621" y="1841"/>
                    <a:pt x="38872" y="1134"/>
                    <a:pt x="38849" y="380"/>
                  </a:cubicBezTo>
                  <a:cubicBezTo>
                    <a:pt x="38918" y="335"/>
                    <a:pt x="38986" y="266"/>
                    <a:pt x="39032" y="198"/>
                  </a:cubicBezTo>
                  <a:lnTo>
                    <a:pt x="39032" y="198"/>
                  </a:lnTo>
                  <a:cubicBezTo>
                    <a:pt x="38963" y="221"/>
                    <a:pt x="38872" y="221"/>
                    <a:pt x="38781" y="221"/>
                  </a:cubicBezTo>
                  <a:cubicBezTo>
                    <a:pt x="38781" y="198"/>
                    <a:pt x="38758" y="175"/>
                    <a:pt x="38735" y="152"/>
                  </a:cubicBezTo>
                  <a:cubicBezTo>
                    <a:pt x="38667" y="84"/>
                    <a:pt x="38575" y="61"/>
                    <a:pt x="38484" y="38"/>
                  </a:cubicBezTo>
                  <a:cubicBezTo>
                    <a:pt x="38350" y="11"/>
                    <a:pt x="38209" y="0"/>
                    <a:pt x="3806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7" name="Google Shape;1413;p39"/>
            <p:cNvSpPr/>
            <p:nvPr/>
          </p:nvSpPr>
          <p:spPr>
            <a:xfrm rot="-799569">
              <a:off x="1348991" y="4019544"/>
              <a:ext cx="4575" cy="9150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8" name="Google Shape;1414;p39"/>
            <p:cNvSpPr/>
            <p:nvPr/>
          </p:nvSpPr>
          <p:spPr>
            <a:xfrm rot="-799569">
              <a:off x="1715400" y="4364127"/>
              <a:ext cx="5725" cy="2175"/>
            </a:xfrm>
            <a:custGeom>
              <a:avLst/>
              <a:gdLst/>
              <a:ahLst/>
              <a:cxnLst/>
              <a:rect l="l" t="t" r="r" b="b"/>
              <a:pathLst>
                <a:path w="229" h="87" extrusionOk="0">
                  <a:moveTo>
                    <a:pt x="0" y="1"/>
                  </a:moveTo>
                  <a:cubicBezTo>
                    <a:pt x="34" y="58"/>
                    <a:pt x="74" y="87"/>
                    <a:pt x="114" y="87"/>
                  </a:cubicBezTo>
                  <a:cubicBezTo>
                    <a:pt x="154" y="87"/>
                    <a:pt x="194" y="58"/>
                    <a:pt x="2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9" name="Google Shape;1415;p39"/>
            <p:cNvSpPr/>
            <p:nvPr/>
          </p:nvSpPr>
          <p:spPr>
            <a:xfrm rot="-799569">
              <a:off x="1724760" y="4361485"/>
              <a:ext cx="4575" cy="2450"/>
            </a:xfrm>
            <a:custGeom>
              <a:avLst/>
              <a:gdLst/>
              <a:ahLst/>
              <a:cxnLst/>
              <a:rect l="l" t="t" r="r" b="b"/>
              <a:pathLst>
                <a:path w="183" h="98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14" y="23"/>
                    <a:pt x="46" y="23"/>
                    <a:pt x="0" y="23"/>
                  </a:cubicBezTo>
                  <a:cubicBezTo>
                    <a:pt x="23" y="69"/>
                    <a:pt x="52" y="97"/>
                    <a:pt x="83" y="97"/>
                  </a:cubicBezTo>
                  <a:cubicBezTo>
                    <a:pt x="114" y="97"/>
                    <a:pt x="149" y="69"/>
                    <a:pt x="1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0" name="Google Shape;1416;p39"/>
            <p:cNvSpPr/>
            <p:nvPr/>
          </p:nvSpPr>
          <p:spPr>
            <a:xfrm rot="-799569">
              <a:off x="1285309" y="3564886"/>
              <a:ext cx="20001" cy="12575"/>
            </a:xfrm>
            <a:custGeom>
              <a:avLst/>
              <a:gdLst/>
              <a:ahLst/>
              <a:cxnLst/>
              <a:rect l="l" t="t" r="r" b="b"/>
              <a:pathLst>
                <a:path w="800" h="503" extrusionOk="0">
                  <a:moveTo>
                    <a:pt x="160" y="0"/>
                  </a:moveTo>
                  <a:cubicBezTo>
                    <a:pt x="114" y="91"/>
                    <a:pt x="46" y="183"/>
                    <a:pt x="0" y="274"/>
                  </a:cubicBezTo>
                  <a:cubicBezTo>
                    <a:pt x="183" y="457"/>
                    <a:pt x="434" y="502"/>
                    <a:pt x="685" y="502"/>
                  </a:cubicBezTo>
                  <a:cubicBezTo>
                    <a:pt x="731" y="457"/>
                    <a:pt x="776" y="411"/>
                    <a:pt x="799" y="342"/>
                  </a:cubicBezTo>
                  <a:cubicBezTo>
                    <a:pt x="799" y="274"/>
                    <a:pt x="776" y="205"/>
                    <a:pt x="753" y="137"/>
                  </a:cubicBezTo>
                  <a:cubicBezTo>
                    <a:pt x="685" y="46"/>
                    <a:pt x="594" y="23"/>
                    <a:pt x="5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1" name="Google Shape;1417;p39"/>
            <p:cNvSpPr/>
            <p:nvPr/>
          </p:nvSpPr>
          <p:spPr>
            <a:xfrm rot="-799569">
              <a:off x="1301072" y="3616298"/>
              <a:ext cx="14850" cy="13725"/>
            </a:xfrm>
            <a:custGeom>
              <a:avLst/>
              <a:gdLst/>
              <a:ahLst/>
              <a:cxnLst/>
              <a:rect l="l" t="t" r="r" b="b"/>
              <a:pathLst>
                <a:path w="594" h="549" extrusionOk="0">
                  <a:moveTo>
                    <a:pt x="343" y="1"/>
                  </a:moveTo>
                  <a:cubicBezTo>
                    <a:pt x="114" y="24"/>
                    <a:pt x="0" y="138"/>
                    <a:pt x="23" y="389"/>
                  </a:cubicBezTo>
                  <a:cubicBezTo>
                    <a:pt x="137" y="434"/>
                    <a:pt x="251" y="503"/>
                    <a:pt x="365" y="549"/>
                  </a:cubicBezTo>
                  <a:cubicBezTo>
                    <a:pt x="343" y="366"/>
                    <a:pt x="594" y="183"/>
                    <a:pt x="3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" name="Google Shape;1418;p39"/>
            <p:cNvSpPr/>
            <p:nvPr/>
          </p:nvSpPr>
          <p:spPr>
            <a:xfrm rot="-799569">
              <a:off x="1395199" y="3505817"/>
              <a:ext cx="11425" cy="9825"/>
            </a:xfrm>
            <a:custGeom>
              <a:avLst/>
              <a:gdLst/>
              <a:ahLst/>
              <a:cxnLst/>
              <a:rect l="l" t="t" r="r" b="b"/>
              <a:pathLst>
                <a:path w="457" h="393" extrusionOk="0">
                  <a:moveTo>
                    <a:pt x="46" y="0"/>
                  </a:moveTo>
                  <a:cubicBezTo>
                    <a:pt x="23" y="46"/>
                    <a:pt x="23" y="114"/>
                    <a:pt x="0" y="183"/>
                  </a:cubicBezTo>
                  <a:cubicBezTo>
                    <a:pt x="0" y="323"/>
                    <a:pt x="53" y="392"/>
                    <a:pt x="173" y="392"/>
                  </a:cubicBezTo>
                  <a:cubicBezTo>
                    <a:pt x="190" y="392"/>
                    <a:pt x="209" y="391"/>
                    <a:pt x="228" y="388"/>
                  </a:cubicBezTo>
                  <a:cubicBezTo>
                    <a:pt x="457" y="251"/>
                    <a:pt x="251" y="137"/>
                    <a:pt x="228" y="23"/>
                  </a:cubicBezTo>
                  <a:cubicBezTo>
                    <a:pt x="160" y="0"/>
                    <a:pt x="114" y="0"/>
                    <a:pt x="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" name="Google Shape;1419;p39"/>
            <p:cNvSpPr/>
            <p:nvPr/>
          </p:nvSpPr>
          <p:spPr>
            <a:xfrm rot="-799569">
              <a:off x="1450338" y="3571818"/>
              <a:ext cx="17725" cy="15950"/>
            </a:xfrm>
            <a:custGeom>
              <a:avLst/>
              <a:gdLst/>
              <a:ahLst/>
              <a:cxnLst/>
              <a:rect l="l" t="t" r="r" b="b"/>
              <a:pathLst>
                <a:path w="709" h="638" extrusionOk="0">
                  <a:moveTo>
                    <a:pt x="112" y="1"/>
                  </a:moveTo>
                  <a:cubicBezTo>
                    <a:pt x="75" y="1"/>
                    <a:pt x="38" y="1"/>
                    <a:pt x="1" y="1"/>
                  </a:cubicBezTo>
                  <a:cubicBezTo>
                    <a:pt x="69" y="184"/>
                    <a:pt x="115" y="367"/>
                    <a:pt x="183" y="549"/>
                  </a:cubicBezTo>
                  <a:cubicBezTo>
                    <a:pt x="272" y="579"/>
                    <a:pt x="361" y="637"/>
                    <a:pt x="444" y="637"/>
                  </a:cubicBezTo>
                  <a:cubicBezTo>
                    <a:pt x="488" y="637"/>
                    <a:pt x="531" y="620"/>
                    <a:pt x="571" y="572"/>
                  </a:cubicBezTo>
                  <a:cubicBezTo>
                    <a:pt x="708" y="458"/>
                    <a:pt x="617" y="321"/>
                    <a:pt x="549" y="184"/>
                  </a:cubicBezTo>
                  <a:cubicBezTo>
                    <a:pt x="436" y="16"/>
                    <a:pt x="279" y="1"/>
                    <a:pt x="1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" name="Google Shape;1420;p39"/>
            <p:cNvSpPr/>
            <p:nvPr/>
          </p:nvSpPr>
          <p:spPr>
            <a:xfrm rot="-799569">
              <a:off x="1438780" y="3546926"/>
              <a:ext cx="13150" cy="13150"/>
            </a:xfrm>
            <a:custGeom>
              <a:avLst/>
              <a:gdLst/>
              <a:ahLst/>
              <a:cxnLst/>
              <a:rect l="l" t="t" r="r" b="b"/>
              <a:pathLst>
                <a:path w="526" h="526" extrusionOk="0">
                  <a:moveTo>
                    <a:pt x="388" y="1"/>
                  </a:moveTo>
                  <a:cubicBezTo>
                    <a:pt x="114" y="1"/>
                    <a:pt x="0" y="115"/>
                    <a:pt x="23" y="366"/>
                  </a:cubicBezTo>
                  <a:cubicBezTo>
                    <a:pt x="46" y="480"/>
                    <a:pt x="137" y="503"/>
                    <a:pt x="229" y="526"/>
                  </a:cubicBezTo>
                  <a:cubicBezTo>
                    <a:pt x="502" y="412"/>
                    <a:pt x="525" y="229"/>
                    <a:pt x="3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" name="Google Shape;1421;p39"/>
            <p:cNvSpPr/>
            <p:nvPr/>
          </p:nvSpPr>
          <p:spPr>
            <a:xfrm rot="-799569">
              <a:off x="1338267" y="3575736"/>
              <a:ext cx="14275" cy="12850"/>
            </a:xfrm>
            <a:custGeom>
              <a:avLst/>
              <a:gdLst/>
              <a:ahLst/>
              <a:cxnLst/>
              <a:rect l="l" t="t" r="r" b="b"/>
              <a:pathLst>
                <a:path w="571" h="514" extrusionOk="0">
                  <a:moveTo>
                    <a:pt x="278" y="1"/>
                  </a:moveTo>
                  <a:cubicBezTo>
                    <a:pt x="170" y="1"/>
                    <a:pt x="84" y="51"/>
                    <a:pt x="46" y="166"/>
                  </a:cubicBezTo>
                  <a:cubicBezTo>
                    <a:pt x="0" y="349"/>
                    <a:pt x="69" y="463"/>
                    <a:pt x="251" y="508"/>
                  </a:cubicBezTo>
                  <a:cubicBezTo>
                    <a:pt x="273" y="512"/>
                    <a:pt x="294" y="514"/>
                    <a:pt x="313" y="514"/>
                  </a:cubicBezTo>
                  <a:cubicBezTo>
                    <a:pt x="417" y="514"/>
                    <a:pt x="490" y="460"/>
                    <a:pt x="548" y="326"/>
                  </a:cubicBezTo>
                  <a:cubicBezTo>
                    <a:pt x="571" y="166"/>
                    <a:pt x="502" y="52"/>
                    <a:pt x="343" y="6"/>
                  </a:cubicBezTo>
                  <a:cubicBezTo>
                    <a:pt x="320" y="3"/>
                    <a:pt x="299" y="1"/>
                    <a:pt x="2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" name="Google Shape;1422;p39"/>
            <p:cNvSpPr/>
            <p:nvPr/>
          </p:nvSpPr>
          <p:spPr>
            <a:xfrm rot="-799569">
              <a:off x="1339761" y="3527992"/>
              <a:ext cx="20001" cy="16375"/>
            </a:xfrm>
            <a:custGeom>
              <a:avLst/>
              <a:gdLst/>
              <a:ahLst/>
              <a:cxnLst/>
              <a:rect l="l" t="t" r="r" b="b"/>
              <a:pathLst>
                <a:path w="800" h="655" extrusionOk="0">
                  <a:moveTo>
                    <a:pt x="252" y="0"/>
                  </a:moveTo>
                  <a:cubicBezTo>
                    <a:pt x="206" y="46"/>
                    <a:pt x="138" y="91"/>
                    <a:pt x="69" y="160"/>
                  </a:cubicBezTo>
                  <a:cubicBezTo>
                    <a:pt x="46" y="160"/>
                    <a:pt x="23" y="183"/>
                    <a:pt x="23" y="228"/>
                  </a:cubicBezTo>
                  <a:cubicBezTo>
                    <a:pt x="1" y="274"/>
                    <a:pt x="23" y="297"/>
                    <a:pt x="69" y="343"/>
                  </a:cubicBezTo>
                  <a:cubicBezTo>
                    <a:pt x="221" y="381"/>
                    <a:pt x="262" y="655"/>
                    <a:pt x="442" y="655"/>
                  </a:cubicBezTo>
                  <a:cubicBezTo>
                    <a:pt x="479" y="655"/>
                    <a:pt x="521" y="643"/>
                    <a:pt x="571" y="616"/>
                  </a:cubicBezTo>
                  <a:cubicBezTo>
                    <a:pt x="799" y="502"/>
                    <a:pt x="685" y="320"/>
                    <a:pt x="617" y="160"/>
                  </a:cubicBezTo>
                  <a:cubicBezTo>
                    <a:pt x="571" y="91"/>
                    <a:pt x="503" y="23"/>
                    <a:pt x="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" name="Google Shape;1423;p39"/>
            <p:cNvSpPr/>
            <p:nvPr/>
          </p:nvSpPr>
          <p:spPr>
            <a:xfrm rot="-799569">
              <a:off x="1387165" y="3558690"/>
              <a:ext cx="14850" cy="9175"/>
            </a:xfrm>
            <a:custGeom>
              <a:avLst/>
              <a:gdLst/>
              <a:ahLst/>
              <a:cxnLst/>
              <a:rect l="l" t="t" r="r" b="b"/>
              <a:pathLst>
                <a:path w="594" h="367" extrusionOk="0">
                  <a:moveTo>
                    <a:pt x="274" y="1"/>
                  </a:moveTo>
                  <a:cubicBezTo>
                    <a:pt x="172" y="1"/>
                    <a:pt x="81" y="34"/>
                    <a:pt x="46" y="123"/>
                  </a:cubicBezTo>
                  <a:cubicBezTo>
                    <a:pt x="0" y="237"/>
                    <a:pt x="92" y="328"/>
                    <a:pt x="229" y="351"/>
                  </a:cubicBezTo>
                  <a:cubicBezTo>
                    <a:pt x="274" y="359"/>
                    <a:pt x="320" y="366"/>
                    <a:pt x="363" y="366"/>
                  </a:cubicBezTo>
                  <a:cubicBezTo>
                    <a:pt x="449" y="366"/>
                    <a:pt x="525" y="336"/>
                    <a:pt x="571" y="214"/>
                  </a:cubicBezTo>
                  <a:cubicBezTo>
                    <a:pt x="594" y="54"/>
                    <a:pt x="457" y="32"/>
                    <a:pt x="366" y="9"/>
                  </a:cubicBezTo>
                  <a:cubicBezTo>
                    <a:pt x="335" y="4"/>
                    <a:pt x="304" y="1"/>
                    <a:pt x="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8" name="Google Shape;1424;p39"/>
            <p:cNvSpPr/>
            <p:nvPr/>
          </p:nvSpPr>
          <p:spPr>
            <a:xfrm rot="-799569">
              <a:off x="1406056" y="3618058"/>
              <a:ext cx="22851" cy="14300"/>
            </a:xfrm>
            <a:custGeom>
              <a:avLst/>
              <a:gdLst/>
              <a:ahLst/>
              <a:cxnLst/>
              <a:rect l="l" t="t" r="r" b="b"/>
              <a:pathLst>
                <a:path w="914" h="572" extrusionOk="0">
                  <a:moveTo>
                    <a:pt x="685" y="1"/>
                  </a:moveTo>
                  <a:cubicBezTo>
                    <a:pt x="0" y="183"/>
                    <a:pt x="571" y="389"/>
                    <a:pt x="685" y="571"/>
                  </a:cubicBezTo>
                  <a:cubicBezTo>
                    <a:pt x="776" y="526"/>
                    <a:pt x="845" y="457"/>
                    <a:pt x="913" y="411"/>
                  </a:cubicBezTo>
                  <a:cubicBezTo>
                    <a:pt x="890" y="252"/>
                    <a:pt x="845" y="92"/>
                    <a:pt x="6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9" name="Google Shape;1425;p39"/>
            <p:cNvSpPr/>
            <p:nvPr/>
          </p:nvSpPr>
          <p:spPr>
            <a:xfrm rot="-799569">
              <a:off x="1370899" y="3629425"/>
              <a:ext cx="11425" cy="8000"/>
            </a:xfrm>
            <a:custGeom>
              <a:avLst/>
              <a:gdLst/>
              <a:ahLst/>
              <a:cxnLst/>
              <a:rect l="l" t="t" r="r" b="b"/>
              <a:pathLst>
                <a:path w="457" h="320" extrusionOk="0">
                  <a:moveTo>
                    <a:pt x="206" y="0"/>
                  </a:moveTo>
                  <a:cubicBezTo>
                    <a:pt x="114" y="0"/>
                    <a:pt x="23" y="46"/>
                    <a:pt x="23" y="160"/>
                  </a:cubicBezTo>
                  <a:cubicBezTo>
                    <a:pt x="0" y="251"/>
                    <a:pt x="69" y="297"/>
                    <a:pt x="206" y="320"/>
                  </a:cubicBezTo>
                  <a:cubicBezTo>
                    <a:pt x="251" y="297"/>
                    <a:pt x="388" y="274"/>
                    <a:pt x="388" y="205"/>
                  </a:cubicBezTo>
                  <a:cubicBezTo>
                    <a:pt x="457" y="69"/>
                    <a:pt x="343" y="0"/>
                    <a:pt x="2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0" name="Google Shape;1426;p39"/>
            <p:cNvSpPr/>
            <p:nvPr/>
          </p:nvSpPr>
          <p:spPr>
            <a:xfrm rot="-799569">
              <a:off x="1180042" y="3538941"/>
              <a:ext cx="2875" cy="4600"/>
            </a:xfrm>
            <a:custGeom>
              <a:avLst/>
              <a:gdLst/>
              <a:ahLst/>
              <a:cxnLst/>
              <a:rect l="l" t="t" r="r" b="b"/>
              <a:pathLst>
                <a:path w="115" h="184" extrusionOk="0">
                  <a:moveTo>
                    <a:pt x="115" y="1"/>
                  </a:moveTo>
                  <a:cubicBezTo>
                    <a:pt x="0" y="69"/>
                    <a:pt x="0" y="115"/>
                    <a:pt x="115" y="183"/>
                  </a:cubicBezTo>
                  <a:cubicBezTo>
                    <a:pt x="115" y="115"/>
                    <a:pt x="115" y="69"/>
                    <a:pt x="1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" name="Google Shape;1427;p39"/>
            <p:cNvSpPr/>
            <p:nvPr/>
          </p:nvSpPr>
          <p:spPr>
            <a:xfrm rot="-799569">
              <a:off x="1284649" y="3355934"/>
              <a:ext cx="113578" cy="126753"/>
            </a:xfrm>
            <a:custGeom>
              <a:avLst/>
              <a:gdLst/>
              <a:ahLst/>
              <a:cxnLst/>
              <a:rect l="l" t="t" r="r" b="b"/>
              <a:pathLst>
                <a:path w="4543" h="5070" extrusionOk="0">
                  <a:moveTo>
                    <a:pt x="3529" y="0"/>
                  </a:moveTo>
                  <a:cubicBezTo>
                    <a:pt x="3352" y="0"/>
                    <a:pt x="3285" y="169"/>
                    <a:pt x="3218" y="556"/>
                  </a:cubicBezTo>
                  <a:cubicBezTo>
                    <a:pt x="3150" y="876"/>
                    <a:pt x="3218" y="1241"/>
                    <a:pt x="3013" y="1515"/>
                  </a:cubicBezTo>
                  <a:cubicBezTo>
                    <a:pt x="2853" y="2245"/>
                    <a:pt x="2442" y="2839"/>
                    <a:pt x="2123" y="3501"/>
                  </a:cubicBezTo>
                  <a:cubicBezTo>
                    <a:pt x="2054" y="3660"/>
                    <a:pt x="1917" y="3820"/>
                    <a:pt x="1712" y="3820"/>
                  </a:cubicBezTo>
                  <a:cubicBezTo>
                    <a:pt x="1461" y="3797"/>
                    <a:pt x="1415" y="3546"/>
                    <a:pt x="1347" y="3364"/>
                  </a:cubicBezTo>
                  <a:cubicBezTo>
                    <a:pt x="1187" y="2816"/>
                    <a:pt x="1141" y="2245"/>
                    <a:pt x="1004" y="1698"/>
                  </a:cubicBezTo>
                  <a:cubicBezTo>
                    <a:pt x="959" y="1652"/>
                    <a:pt x="959" y="1583"/>
                    <a:pt x="982" y="1515"/>
                  </a:cubicBezTo>
                  <a:cubicBezTo>
                    <a:pt x="1004" y="1401"/>
                    <a:pt x="1004" y="1264"/>
                    <a:pt x="982" y="1150"/>
                  </a:cubicBezTo>
                  <a:lnTo>
                    <a:pt x="1027" y="967"/>
                  </a:lnTo>
                  <a:cubicBezTo>
                    <a:pt x="1119" y="853"/>
                    <a:pt x="1119" y="716"/>
                    <a:pt x="1004" y="602"/>
                  </a:cubicBezTo>
                  <a:cubicBezTo>
                    <a:pt x="859" y="359"/>
                    <a:pt x="724" y="70"/>
                    <a:pt x="470" y="70"/>
                  </a:cubicBezTo>
                  <a:cubicBezTo>
                    <a:pt x="367" y="70"/>
                    <a:pt x="244" y="118"/>
                    <a:pt x="91" y="237"/>
                  </a:cubicBezTo>
                  <a:cubicBezTo>
                    <a:pt x="0" y="1561"/>
                    <a:pt x="69" y="2862"/>
                    <a:pt x="548" y="4140"/>
                  </a:cubicBezTo>
                  <a:cubicBezTo>
                    <a:pt x="756" y="4717"/>
                    <a:pt x="1303" y="5069"/>
                    <a:pt x="1871" y="5069"/>
                  </a:cubicBezTo>
                  <a:cubicBezTo>
                    <a:pt x="2111" y="5069"/>
                    <a:pt x="2355" y="5006"/>
                    <a:pt x="2579" y="4870"/>
                  </a:cubicBezTo>
                  <a:cubicBezTo>
                    <a:pt x="3059" y="4573"/>
                    <a:pt x="3218" y="4071"/>
                    <a:pt x="3561" y="3706"/>
                  </a:cubicBezTo>
                  <a:cubicBezTo>
                    <a:pt x="3584" y="3044"/>
                    <a:pt x="3880" y="2451"/>
                    <a:pt x="4086" y="1834"/>
                  </a:cubicBezTo>
                  <a:cubicBezTo>
                    <a:pt x="4542" y="1309"/>
                    <a:pt x="4154" y="762"/>
                    <a:pt x="4109" y="237"/>
                  </a:cubicBezTo>
                  <a:cubicBezTo>
                    <a:pt x="3834" y="85"/>
                    <a:pt x="3654" y="0"/>
                    <a:pt x="35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" name="Google Shape;1428;p39"/>
            <p:cNvSpPr/>
            <p:nvPr/>
          </p:nvSpPr>
          <p:spPr>
            <a:xfrm rot="-799569">
              <a:off x="1790627" y="3236655"/>
              <a:ext cx="105603" cy="127753"/>
            </a:xfrm>
            <a:custGeom>
              <a:avLst/>
              <a:gdLst/>
              <a:ahLst/>
              <a:cxnLst/>
              <a:rect l="l" t="t" r="r" b="b"/>
              <a:pathLst>
                <a:path w="4224" h="5110" extrusionOk="0">
                  <a:moveTo>
                    <a:pt x="3607" y="1"/>
                  </a:moveTo>
                  <a:cubicBezTo>
                    <a:pt x="3288" y="23"/>
                    <a:pt x="3265" y="297"/>
                    <a:pt x="3242" y="548"/>
                  </a:cubicBezTo>
                  <a:cubicBezTo>
                    <a:pt x="3219" y="731"/>
                    <a:pt x="3197" y="914"/>
                    <a:pt x="3174" y="1073"/>
                  </a:cubicBezTo>
                  <a:cubicBezTo>
                    <a:pt x="2991" y="2009"/>
                    <a:pt x="2854" y="2945"/>
                    <a:pt x="2284" y="3721"/>
                  </a:cubicBezTo>
                  <a:cubicBezTo>
                    <a:pt x="2238" y="3790"/>
                    <a:pt x="2169" y="3858"/>
                    <a:pt x="2124" y="3904"/>
                  </a:cubicBezTo>
                  <a:cubicBezTo>
                    <a:pt x="2032" y="3949"/>
                    <a:pt x="1987" y="4018"/>
                    <a:pt x="1964" y="4109"/>
                  </a:cubicBezTo>
                  <a:cubicBezTo>
                    <a:pt x="1759" y="4041"/>
                    <a:pt x="1576" y="3972"/>
                    <a:pt x="1371" y="3904"/>
                  </a:cubicBezTo>
                  <a:cubicBezTo>
                    <a:pt x="1302" y="3242"/>
                    <a:pt x="1325" y="2534"/>
                    <a:pt x="1028" y="1895"/>
                  </a:cubicBezTo>
                  <a:cubicBezTo>
                    <a:pt x="960" y="1598"/>
                    <a:pt x="846" y="1279"/>
                    <a:pt x="1051" y="982"/>
                  </a:cubicBezTo>
                  <a:cubicBezTo>
                    <a:pt x="1028" y="868"/>
                    <a:pt x="1005" y="731"/>
                    <a:pt x="982" y="640"/>
                  </a:cubicBezTo>
                  <a:cubicBezTo>
                    <a:pt x="876" y="405"/>
                    <a:pt x="809" y="110"/>
                    <a:pt x="521" y="110"/>
                  </a:cubicBezTo>
                  <a:cubicBezTo>
                    <a:pt x="501" y="110"/>
                    <a:pt x="480" y="112"/>
                    <a:pt x="457" y="115"/>
                  </a:cubicBezTo>
                  <a:cubicBezTo>
                    <a:pt x="92" y="160"/>
                    <a:pt x="92" y="480"/>
                    <a:pt x="92" y="754"/>
                  </a:cubicBezTo>
                  <a:cubicBezTo>
                    <a:pt x="69" y="1439"/>
                    <a:pt x="1" y="2146"/>
                    <a:pt x="184" y="2808"/>
                  </a:cubicBezTo>
                  <a:cubicBezTo>
                    <a:pt x="389" y="3493"/>
                    <a:pt x="435" y="4269"/>
                    <a:pt x="1028" y="4817"/>
                  </a:cubicBezTo>
                  <a:cubicBezTo>
                    <a:pt x="1420" y="5009"/>
                    <a:pt x="1742" y="5109"/>
                    <a:pt x="2023" y="5109"/>
                  </a:cubicBezTo>
                  <a:cubicBezTo>
                    <a:pt x="2511" y="5109"/>
                    <a:pt x="2874" y="4807"/>
                    <a:pt x="3265" y="4155"/>
                  </a:cubicBezTo>
                  <a:cubicBezTo>
                    <a:pt x="3425" y="3904"/>
                    <a:pt x="3562" y="3630"/>
                    <a:pt x="3607" y="3333"/>
                  </a:cubicBezTo>
                  <a:cubicBezTo>
                    <a:pt x="3653" y="3059"/>
                    <a:pt x="3699" y="2785"/>
                    <a:pt x="3927" y="2603"/>
                  </a:cubicBezTo>
                  <a:cubicBezTo>
                    <a:pt x="3995" y="2169"/>
                    <a:pt x="4041" y="1758"/>
                    <a:pt x="4087" y="1347"/>
                  </a:cubicBezTo>
                  <a:cubicBezTo>
                    <a:pt x="4110" y="1073"/>
                    <a:pt x="4224" y="799"/>
                    <a:pt x="4155" y="526"/>
                  </a:cubicBezTo>
                  <a:cubicBezTo>
                    <a:pt x="4087" y="252"/>
                    <a:pt x="3927" y="1"/>
                    <a:pt x="36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3" name="Google Shape;1429;p39"/>
            <p:cNvSpPr/>
            <p:nvPr/>
          </p:nvSpPr>
          <p:spPr>
            <a:xfrm rot="-799569">
              <a:off x="1537171" y="3297370"/>
              <a:ext cx="126128" cy="161204"/>
            </a:xfrm>
            <a:custGeom>
              <a:avLst/>
              <a:gdLst/>
              <a:ahLst/>
              <a:cxnLst/>
              <a:rect l="l" t="t" r="r" b="b"/>
              <a:pathLst>
                <a:path w="5045" h="6448" extrusionOk="0">
                  <a:moveTo>
                    <a:pt x="3926" y="4531"/>
                  </a:moveTo>
                  <a:cubicBezTo>
                    <a:pt x="3926" y="4531"/>
                    <a:pt x="3926" y="4531"/>
                    <a:pt x="3949" y="4554"/>
                  </a:cubicBezTo>
                  <a:lnTo>
                    <a:pt x="3926" y="4554"/>
                  </a:lnTo>
                  <a:cubicBezTo>
                    <a:pt x="3926" y="4554"/>
                    <a:pt x="3926" y="4531"/>
                    <a:pt x="3926" y="4531"/>
                  </a:cubicBezTo>
                  <a:close/>
                  <a:moveTo>
                    <a:pt x="4503" y="1"/>
                  </a:moveTo>
                  <a:cubicBezTo>
                    <a:pt x="4394" y="1"/>
                    <a:pt x="4286" y="45"/>
                    <a:pt x="4177" y="172"/>
                  </a:cubicBezTo>
                  <a:cubicBezTo>
                    <a:pt x="3903" y="696"/>
                    <a:pt x="3858" y="1244"/>
                    <a:pt x="4040" y="1815"/>
                  </a:cubicBezTo>
                  <a:cubicBezTo>
                    <a:pt x="4040" y="1883"/>
                    <a:pt x="4017" y="1952"/>
                    <a:pt x="4017" y="2020"/>
                  </a:cubicBezTo>
                  <a:cubicBezTo>
                    <a:pt x="4017" y="2066"/>
                    <a:pt x="4017" y="2089"/>
                    <a:pt x="4017" y="2112"/>
                  </a:cubicBezTo>
                  <a:cubicBezTo>
                    <a:pt x="3949" y="2294"/>
                    <a:pt x="3949" y="2477"/>
                    <a:pt x="3926" y="2659"/>
                  </a:cubicBezTo>
                  <a:cubicBezTo>
                    <a:pt x="3903" y="2705"/>
                    <a:pt x="3903" y="2751"/>
                    <a:pt x="3880" y="2819"/>
                  </a:cubicBezTo>
                  <a:cubicBezTo>
                    <a:pt x="3835" y="2888"/>
                    <a:pt x="3812" y="2956"/>
                    <a:pt x="3812" y="3025"/>
                  </a:cubicBezTo>
                  <a:cubicBezTo>
                    <a:pt x="3812" y="3070"/>
                    <a:pt x="3812" y="3116"/>
                    <a:pt x="3812" y="3162"/>
                  </a:cubicBezTo>
                  <a:cubicBezTo>
                    <a:pt x="3721" y="3390"/>
                    <a:pt x="3675" y="3595"/>
                    <a:pt x="3629" y="3846"/>
                  </a:cubicBezTo>
                  <a:cubicBezTo>
                    <a:pt x="3606" y="3892"/>
                    <a:pt x="3561" y="3961"/>
                    <a:pt x="3538" y="4006"/>
                  </a:cubicBezTo>
                  <a:cubicBezTo>
                    <a:pt x="3515" y="4075"/>
                    <a:pt x="3469" y="4143"/>
                    <a:pt x="3447" y="4212"/>
                  </a:cubicBezTo>
                  <a:cubicBezTo>
                    <a:pt x="3401" y="4349"/>
                    <a:pt x="3378" y="4485"/>
                    <a:pt x="3287" y="4600"/>
                  </a:cubicBezTo>
                  <a:cubicBezTo>
                    <a:pt x="3287" y="4622"/>
                    <a:pt x="3264" y="4668"/>
                    <a:pt x="3241" y="4691"/>
                  </a:cubicBezTo>
                  <a:cubicBezTo>
                    <a:pt x="3196" y="4737"/>
                    <a:pt x="3150" y="4805"/>
                    <a:pt x="3127" y="4874"/>
                  </a:cubicBezTo>
                  <a:cubicBezTo>
                    <a:pt x="3081" y="4919"/>
                    <a:pt x="3059" y="4988"/>
                    <a:pt x="3013" y="5033"/>
                  </a:cubicBezTo>
                  <a:cubicBezTo>
                    <a:pt x="2922" y="5216"/>
                    <a:pt x="2739" y="5262"/>
                    <a:pt x="2556" y="5284"/>
                  </a:cubicBezTo>
                  <a:cubicBezTo>
                    <a:pt x="1712" y="5079"/>
                    <a:pt x="1141" y="4280"/>
                    <a:pt x="1118" y="3070"/>
                  </a:cubicBezTo>
                  <a:cubicBezTo>
                    <a:pt x="1096" y="2157"/>
                    <a:pt x="845" y="1290"/>
                    <a:pt x="753" y="400"/>
                  </a:cubicBezTo>
                  <a:cubicBezTo>
                    <a:pt x="702" y="92"/>
                    <a:pt x="676" y="15"/>
                    <a:pt x="445" y="15"/>
                  </a:cubicBezTo>
                  <a:cubicBezTo>
                    <a:pt x="368" y="15"/>
                    <a:pt x="268" y="23"/>
                    <a:pt x="137" y="35"/>
                  </a:cubicBezTo>
                  <a:cubicBezTo>
                    <a:pt x="23" y="879"/>
                    <a:pt x="0" y="1701"/>
                    <a:pt x="114" y="2545"/>
                  </a:cubicBezTo>
                  <a:cubicBezTo>
                    <a:pt x="160" y="2819"/>
                    <a:pt x="114" y="3139"/>
                    <a:pt x="114" y="3436"/>
                  </a:cubicBezTo>
                  <a:cubicBezTo>
                    <a:pt x="205" y="3687"/>
                    <a:pt x="274" y="3938"/>
                    <a:pt x="388" y="4189"/>
                  </a:cubicBezTo>
                  <a:cubicBezTo>
                    <a:pt x="616" y="4805"/>
                    <a:pt x="845" y="5421"/>
                    <a:pt x="1324" y="5923"/>
                  </a:cubicBezTo>
                  <a:cubicBezTo>
                    <a:pt x="1656" y="6270"/>
                    <a:pt x="2022" y="6448"/>
                    <a:pt x="2422" y="6448"/>
                  </a:cubicBezTo>
                  <a:cubicBezTo>
                    <a:pt x="2681" y="6448"/>
                    <a:pt x="2954" y="6373"/>
                    <a:pt x="3241" y="6220"/>
                  </a:cubicBezTo>
                  <a:cubicBezTo>
                    <a:pt x="4063" y="5718"/>
                    <a:pt x="4405" y="4919"/>
                    <a:pt x="4519" y="3983"/>
                  </a:cubicBezTo>
                  <a:cubicBezTo>
                    <a:pt x="4930" y="2933"/>
                    <a:pt x="5044" y="1815"/>
                    <a:pt x="5044" y="696"/>
                  </a:cubicBezTo>
                  <a:cubicBezTo>
                    <a:pt x="5044" y="628"/>
                    <a:pt x="5044" y="582"/>
                    <a:pt x="5044" y="514"/>
                  </a:cubicBezTo>
                  <a:cubicBezTo>
                    <a:pt x="5044" y="400"/>
                    <a:pt x="5022" y="286"/>
                    <a:pt x="4999" y="172"/>
                  </a:cubicBezTo>
                  <a:cubicBezTo>
                    <a:pt x="4834" y="103"/>
                    <a:pt x="4668" y="1"/>
                    <a:pt x="45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4" name="Google Shape;1430;p39"/>
            <p:cNvSpPr/>
            <p:nvPr/>
          </p:nvSpPr>
          <p:spPr>
            <a:xfrm rot="-799569">
              <a:off x="1547929" y="3334371"/>
              <a:ext cx="4600" cy="9150"/>
            </a:xfrm>
            <a:custGeom>
              <a:avLst/>
              <a:gdLst/>
              <a:ahLst/>
              <a:cxnLst/>
              <a:rect l="l" t="t" r="r" b="b"/>
              <a:pathLst>
                <a:path w="184" h="366" extrusionOk="0">
                  <a:moveTo>
                    <a:pt x="183" y="1"/>
                  </a:moveTo>
                  <a:cubicBezTo>
                    <a:pt x="1" y="115"/>
                    <a:pt x="1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5" name="Google Shape;1431;p39"/>
            <p:cNvSpPr/>
            <p:nvPr/>
          </p:nvSpPr>
          <p:spPr>
            <a:xfrm rot="-799569">
              <a:off x="927426" y="1662184"/>
              <a:ext cx="1197807" cy="2777850"/>
            </a:xfrm>
            <a:custGeom>
              <a:avLst/>
              <a:gdLst/>
              <a:ahLst/>
              <a:cxnLst/>
              <a:rect l="l" t="t" r="r" b="b"/>
              <a:pathLst>
                <a:path w="47911" h="111111" extrusionOk="0">
                  <a:moveTo>
                    <a:pt x="40743" y="1037"/>
                  </a:moveTo>
                  <a:lnTo>
                    <a:pt x="40743" y="1037"/>
                  </a:lnTo>
                  <a:cubicBezTo>
                    <a:pt x="40766" y="1060"/>
                    <a:pt x="40766" y="1083"/>
                    <a:pt x="40766" y="1106"/>
                  </a:cubicBezTo>
                  <a:lnTo>
                    <a:pt x="40743" y="1037"/>
                  </a:lnTo>
                  <a:close/>
                  <a:moveTo>
                    <a:pt x="38369" y="2544"/>
                  </a:moveTo>
                  <a:cubicBezTo>
                    <a:pt x="38392" y="2544"/>
                    <a:pt x="38415" y="2566"/>
                    <a:pt x="38415" y="2566"/>
                  </a:cubicBezTo>
                  <a:cubicBezTo>
                    <a:pt x="38415" y="2566"/>
                    <a:pt x="38369" y="2544"/>
                    <a:pt x="38369" y="2544"/>
                  </a:cubicBezTo>
                  <a:close/>
                  <a:moveTo>
                    <a:pt x="35790" y="4689"/>
                  </a:moveTo>
                  <a:lnTo>
                    <a:pt x="35813" y="4712"/>
                  </a:lnTo>
                  <a:cubicBezTo>
                    <a:pt x="35790" y="4712"/>
                    <a:pt x="35790" y="4712"/>
                    <a:pt x="35767" y="4689"/>
                  </a:cubicBezTo>
                  <a:close/>
                  <a:moveTo>
                    <a:pt x="37730" y="5397"/>
                  </a:moveTo>
                  <a:lnTo>
                    <a:pt x="37730" y="5397"/>
                  </a:lnTo>
                  <a:cubicBezTo>
                    <a:pt x="37707" y="5420"/>
                    <a:pt x="37685" y="5443"/>
                    <a:pt x="37685" y="5465"/>
                  </a:cubicBezTo>
                  <a:lnTo>
                    <a:pt x="37662" y="5465"/>
                  </a:lnTo>
                  <a:cubicBezTo>
                    <a:pt x="37684" y="5443"/>
                    <a:pt x="37707" y="5420"/>
                    <a:pt x="37730" y="5397"/>
                  </a:cubicBezTo>
                  <a:close/>
                  <a:moveTo>
                    <a:pt x="33667" y="8044"/>
                  </a:moveTo>
                  <a:lnTo>
                    <a:pt x="33462" y="8204"/>
                  </a:lnTo>
                  <a:cubicBezTo>
                    <a:pt x="33576" y="8204"/>
                    <a:pt x="33645" y="8136"/>
                    <a:pt x="33667" y="8044"/>
                  </a:cubicBezTo>
                  <a:close/>
                  <a:moveTo>
                    <a:pt x="42158" y="649"/>
                  </a:moveTo>
                  <a:cubicBezTo>
                    <a:pt x="42181" y="740"/>
                    <a:pt x="42227" y="809"/>
                    <a:pt x="42272" y="877"/>
                  </a:cubicBezTo>
                  <a:cubicBezTo>
                    <a:pt x="42364" y="1083"/>
                    <a:pt x="42478" y="1288"/>
                    <a:pt x="42592" y="1494"/>
                  </a:cubicBezTo>
                  <a:cubicBezTo>
                    <a:pt x="42387" y="1562"/>
                    <a:pt x="42227" y="1699"/>
                    <a:pt x="42158" y="1927"/>
                  </a:cubicBezTo>
                  <a:cubicBezTo>
                    <a:pt x="42158" y="1950"/>
                    <a:pt x="42158" y="1950"/>
                    <a:pt x="42158" y="1950"/>
                  </a:cubicBezTo>
                  <a:cubicBezTo>
                    <a:pt x="42136" y="1950"/>
                    <a:pt x="42113" y="1973"/>
                    <a:pt x="42090" y="1973"/>
                  </a:cubicBezTo>
                  <a:cubicBezTo>
                    <a:pt x="42067" y="1973"/>
                    <a:pt x="42044" y="1950"/>
                    <a:pt x="42021" y="1927"/>
                  </a:cubicBezTo>
                  <a:cubicBezTo>
                    <a:pt x="41839" y="1927"/>
                    <a:pt x="41725" y="1996"/>
                    <a:pt x="41611" y="2133"/>
                  </a:cubicBezTo>
                  <a:cubicBezTo>
                    <a:pt x="41588" y="2156"/>
                    <a:pt x="41565" y="2201"/>
                    <a:pt x="41542" y="2247"/>
                  </a:cubicBezTo>
                  <a:cubicBezTo>
                    <a:pt x="41268" y="2361"/>
                    <a:pt x="40994" y="2498"/>
                    <a:pt x="40743" y="2703"/>
                  </a:cubicBezTo>
                  <a:cubicBezTo>
                    <a:pt x="40652" y="2726"/>
                    <a:pt x="40583" y="2772"/>
                    <a:pt x="40561" y="2863"/>
                  </a:cubicBezTo>
                  <a:cubicBezTo>
                    <a:pt x="40492" y="2932"/>
                    <a:pt x="40446" y="3000"/>
                    <a:pt x="40378" y="3069"/>
                  </a:cubicBezTo>
                  <a:cubicBezTo>
                    <a:pt x="40378" y="3069"/>
                    <a:pt x="40378" y="3069"/>
                    <a:pt x="40378" y="3091"/>
                  </a:cubicBezTo>
                  <a:cubicBezTo>
                    <a:pt x="40359" y="3082"/>
                    <a:pt x="40340" y="3076"/>
                    <a:pt x="40320" y="3076"/>
                  </a:cubicBezTo>
                  <a:cubicBezTo>
                    <a:pt x="40291" y="3076"/>
                    <a:pt x="40258" y="3087"/>
                    <a:pt x="40218" y="3114"/>
                  </a:cubicBezTo>
                  <a:cubicBezTo>
                    <a:pt x="40076" y="3054"/>
                    <a:pt x="39951" y="3027"/>
                    <a:pt x="39840" y="3027"/>
                  </a:cubicBezTo>
                  <a:cubicBezTo>
                    <a:pt x="39488" y="3027"/>
                    <a:pt x="39279" y="3303"/>
                    <a:pt x="39123" y="3685"/>
                  </a:cubicBezTo>
                  <a:cubicBezTo>
                    <a:pt x="38826" y="3708"/>
                    <a:pt x="38575" y="3753"/>
                    <a:pt x="38575" y="4119"/>
                  </a:cubicBezTo>
                  <a:cubicBezTo>
                    <a:pt x="38490" y="4092"/>
                    <a:pt x="38411" y="4080"/>
                    <a:pt x="38337" y="4080"/>
                  </a:cubicBezTo>
                  <a:cubicBezTo>
                    <a:pt x="38034" y="4080"/>
                    <a:pt x="37814" y="4282"/>
                    <a:pt x="37593" y="4484"/>
                  </a:cubicBezTo>
                  <a:cubicBezTo>
                    <a:pt x="37502" y="4575"/>
                    <a:pt x="37411" y="4644"/>
                    <a:pt x="37319" y="4712"/>
                  </a:cubicBezTo>
                  <a:cubicBezTo>
                    <a:pt x="37205" y="4803"/>
                    <a:pt x="37068" y="4895"/>
                    <a:pt x="37091" y="5077"/>
                  </a:cubicBezTo>
                  <a:cubicBezTo>
                    <a:pt x="37091" y="5077"/>
                    <a:pt x="37091" y="5077"/>
                    <a:pt x="37114" y="5100"/>
                  </a:cubicBezTo>
                  <a:cubicBezTo>
                    <a:pt x="37091" y="5100"/>
                    <a:pt x="37068" y="5077"/>
                    <a:pt x="37046" y="5054"/>
                  </a:cubicBezTo>
                  <a:cubicBezTo>
                    <a:pt x="37023" y="5054"/>
                    <a:pt x="36977" y="5054"/>
                    <a:pt x="36954" y="5032"/>
                  </a:cubicBezTo>
                  <a:cubicBezTo>
                    <a:pt x="35744" y="5351"/>
                    <a:pt x="34877" y="6264"/>
                    <a:pt x="33850" y="6880"/>
                  </a:cubicBezTo>
                  <a:cubicBezTo>
                    <a:pt x="33759" y="6972"/>
                    <a:pt x="33667" y="7040"/>
                    <a:pt x="33553" y="7109"/>
                  </a:cubicBezTo>
                  <a:cubicBezTo>
                    <a:pt x="33416" y="7200"/>
                    <a:pt x="33302" y="7291"/>
                    <a:pt x="33165" y="7383"/>
                  </a:cubicBezTo>
                  <a:cubicBezTo>
                    <a:pt x="33074" y="7451"/>
                    <a:pt x="32960" y="7542"/>
                    <a:pt x="32891" y="7634"/>
                  </a:cubicBezTo>
                  <a:cubicBezTo>
                    <a:pt x="32846" y="7679"/>
                    <a:pt x="32823" y="7725"/>
                    <a:pt x="32823" y="7793"/>
                  </a:cubicBezTo>
                  <a:cubicBezTo>
                    <a:pt x="32800" y="7791"/>
                    <a:pt x="32778" y="7790"/>
                    <a:pt x="32756" y="7790"/>
                  </a:cubicBezTo>
                  <a:cubicBezTo>
                    <a:pt x="32560" y="7790"/>
                    <a:pt x="32405" y="7884"/>
                    <a:pt x="32343" y="8090"/>
                  </a:cubicBezTo>
                  <a:cubicBezTo>
                    <a:pt x="32314" y="8088"/>
                    <a:pt x="32285" y="8087"/>
                    <a:pt x="32257" y="8087"/>
                  </a:cubicBezTo>
                  <a:cubicBezTo>
                    <a:pt x="31987" y="8087"/>
                    <a:pt x="31814" y="8193"/>
                    <a:pt x="31773" y="8524"/>
                  </a:cubicBezTo>
                  <a:cubicBezTo>
                    <a:pt x="31736" y="8517"/>
                    <a:pt x="31700" y="8514"/>
                    <a:pt x="31666" y="8514"/>
                  </a:cubicBezTo>
                  <a:cubicBezTo>
                    <a:pt x="31468" y="8514"/>
                    <a:pt x="31316" y="8623"/>
                    <a:pt x="31179" y="8798"/>
                  </a:cubicBezTo>
                  <a:cubicBezTo>
                    <a:pt x="31157" y="8843"/>
                    <a:pt x="31134" y="8889"/>
                    <a:pt x="31111" y="8912"/>
                  </a:cubicBezTo>
                  <a:cubicBezTo>
                    <a:pt x="30814" y="8866"/>
                    <a:pt x="30517" y="8889"/>
                    <a:pt x="30221" y="8775"/>
                  </a:cubicBezTo>
                  <a:cubicBezTo>
                    <a:pt x="31020" y="8067"/>
                    <a:pt x="32115" y="7702"/>
                    <a:pt x="32777" y="6835"/>
                  </a:cubicBezTo>
                  <a:cubicBezTo>
                    <a:pt x="32754" y="6812"/>
                    <a:pt x="32732" y="6766"/>
                    <a:pt x="32732" y="6743"/>
                  </a:cubicBezTo>
                  <a:lnTo>
                    <a:pt x="32732" y="6743"/>
                  </a:lnTo>
                  <a:cubicBezTo>
                    <a:pt x="32732" y="6743"/>
                    <a:pt x="32754" y="6743"/>
                    <a:pt x="32754" y="6766"/>
                  </a:cubicBezTo>
                  <a:cubicBezTo>
                    <a:pt x="33257" y="6766"/>
                    <a:pt x="33645" y="6606"/>
                    <a:pt x="33827" y="6104"/>
                  </a:cubicBezTo>
                  <a:cubicBezTo>
                    <a:pt x="34649" y="6013"/>
                    <a:pt x="35151" y="5397"/>
                    <a:pt x="35813" y="4986"/>
                  </a:cubicBezTo>
                  <a:cubicBezTo>
                    <a:pt x="35859" y="4940"/>
                    <a:pt x="35881" y="4872"/>
                    <a:pt x="35881" y="4780"/>
                  </a:cubicBezTo>
                  <a:cubicBezTo>
                    <a:pt x="35927" y="4758"/>
                    <a:pt x="35881" y="4735"/>
                    <a:pt x="35836" y="4712"/>
                  </a:cubicBezTo>
                  <a:cubicBezTo>
                    <a:pt x="35950" y="4666"/>
                    <a:pt x="36064" y="4598"/>
                    <a:pt x="36132" y="4484"/>
                  </a:cubicBezTo>
                  <a:cubicBezTo>
                    <a:pt x="36155" y="4461"/>
                    <a:pt x="36178" y="4461"/>
                    <a:pt x="36224" y="4438"/>
                  </a:cubicBezTo>
                  <a:cubicBezTo>
                    <a:pt x="36224" y="4415"/>
                    <a:pt x="36247" y="4392"/>
                    <a:pt x="36269" y="4370"/>
                  </a:cubicBezTo>
                  <a:cubicBezTo>
                    <a:pt x="36298" y="4384"/>
                    <a:pt x="36324" y="4390"/>
                    <a:pt x="36347" y="4390"/>
                  </a:cubicBezTo>
                  <a:cubicBezTo>
                    <a:pt x="36435" y="4390"/>
                    <a:pt x="36489" y="4300"/>
                    <a:pt x="36543" y="4210"/>
                  </a:cubicBezTo>
                  <a:cubicBezTo>
                    <a:pt x="36566" y="4210"/>
                    <a:pt x="36566" y="4233"/>
                    <a:pt x="36589" y="4233"/>
                  </a:cubicBezTo>
                  <a:cubicBezTo>
                    <a:pt x="37319" y="4141"/>
                    <a:pt x="37936" y="3845"/>
                    <a:pt x="38278" y="3160"/>
                  </a:cubicBezTo>
                  <a:cubicBezTo>
                    <a:pt x="38255" y="3137"/>
                    <a:pt x="38255" y="3114"/>
                    <a:pt x="38255" y="3114"/>
                  </a:cubicBezTo>
                  <a:cubicBezTo>
                    <a:pt x="38392" y="3091"/>
                    <a:pt x="38506" y="3023"/>
                    <a:pt x="38598" y="2932"/>
                  </a:cubicBezTo>
                  <a:cubicBezTo>
                    <a:pt x="38803" y="2840"/>
                    <a:pt x="38986" y="2726"/>
                    <a:pt x="39123" y="2544"/>
                  </a:cubicBezTo>
                  <a:cubicBezTo>
                    <a:pt x="39328" y="2452"/>
                    <a:pt x="39533" y="2361"/>
                    <a:pt x="39670" y="2178"/>
                  </a:cubicBezTo>
                  <a:cubicBezTo>
                    <a:pt x="40173" y="1950"/>
                    <a:pt x="40629" y="1676"/>
                    <a:pt x="41040" y="1311"/>
                  </a:cubicBezTo>
                  <a:cubicBezTo>
                    <a:pt x="41108" y="1334"/>
                    <a:pt x="41177" y="1334"/>
                    <a:pt x="41268" y="1334"/>
                  </a:cubicBezTo>
                  <a:cubicBezTo>
                    <a:pt x="41633" y="1174"/>
                    <a:pt x="41976" y="1037"/>
                    <a:pt x="42158" y="649"/>
                  </a:cubicBezTo>
                  <a:close/>
                  <a:moveTo>
                    <a:pt x="29856" y="9049"/>
                  </a:moveTo>
                  <a:cubicBezTo>
                    <a:pt x="29924" y="9163"/>
                    <a:pt x="30015" y="9277"/>
                    <a:pt x="30152" y="9346"/>
                  </a:cubicBezTo>
                  <a:cubicBezTo>
                    <a:pt x="30175" y="9414"/>
                    <a:pt x="30198" y="9505"/>
                    <a:pt x="30198" y="9597"/>
                  </a:cubicBezTo>
                  <a:cubicBezTo>
                    <a:pt x="30175" y="9597"/>
                    <a:pt x="30129" y="9574"/>
                    <a:pt x="30107" y="9574"/>
                  </a:cubicBezTo>
                  <a:cubicBezTo>
                    <a:pt x="29970" y="9597"/>
                    <a:pt x="29810" y="9642"/>
                    <a:pt x="29719" y="9734"/>
                  </a:cubicBezTo>
                  <a:cubicBezTo>
                    <a:pt x="29559" y="9528"/>
                    <a:pt x="29353" y="9323"/>
                    <a:pt x="29787" y="9094"/>
                  </a:cubicBezTo>
                  <a:cubicBezTo>
                    <a:pt x="29810" y="9072"/>
                    <a:pt x="29833" y="9072"/>
                    <a:pt x="29856" y="9049"/>
                  </a:cubicBezTo>
                  <a:close/>
                  <a:moveTo>
                    <a:pt x="28828" y="10030"/>
                  </a:moveTo>
                  <a:lnTo>
                    <a:pt x="28828" y="10030"/>
                  </a:lnTo>
                  <a:cubicBezTo>
                    <a:pt x="28965" y="10099"/>
                    <a:pt x="29034" y="10190"/>
                    <a:pt x="29148" y="10281"/>
                  </a:cubicBezTo>
                  <a:cubicBezTo>
                    <a:pt x="29102" y="10304"/>
                    <a:pt x="29079" y="10350"/>
                    <a:pt x="29079" y="10373"/>
                  </a:cubicBezTo>
                  <a:cubicBezTo>
                    <a:pt x="28943" y="10304"/>
                    <a:pt x="28828" y="10236"/>
                    <a:pt x="28828" y="10030"/>
                  </a:cubicBezTo>
                  <a:close/>
                  <a:moveTo>
                    <a:pt x="27915" y="13386"/>
                  </a:moveTo>
                  <a:cubicBezTo>
                    <a:pt x="28007" y="13408"/>
                    <a:pt x="28075" y="13431"/>
                    <a:pt x="28166" y="13477"/>
                  </a:cubicBezTo>
                  <a:cubicBezTo>
                    <a:pt x="28189" y="13500"/>
                    <a:pt x="28212" y="13523"/>
                    <a:pt x="28212" y="13545"/>
                  </a:cubicBezTo>
                  <a:cubicBezTo>
                    <a:pt x="28258" y="13591"/>
                    <a:pt x="28303" y="13614"/>
                    <a:pt x="28349" y="13637"/>
                  </a:cubicBezTo>
                  <a:cubicBezTo>
                    <a:pt x="28326" y="13637"/>
                    <a:pt x="28326" y="13637"/>
                    <a:pt x="28303" y="13659"/>
                  </a:cubicBezTo>
                  <a:cubicBezTo>
                    <a:pt x="28007" y="14025"/>
                    <a:pt x="27915" y="14436"/>
                    <a:pt x="28052" y="14892"/>
                  </a:cubicBezTo>
                  <a:cubicBezTo>
                    <a:pt x="28075" y="14938"/>
                    <a:pt x="28098" y="14983"/>
                    <a:pt x="28121" y="15029"/>
                  </a:cubicBezTo>
                  <a:cubicBezTo>
                    <a:pt x="28121" y="15052"/>
                    <a:pt x="28121" y="15075"/>
                    <a:pt x="28144" y="15120"/>
                  </a:cubicBezTo>
                  <a:lnTo>
                    <a:pt x="28007" y="15120"/>
                  </a:lnTo>
                  <a:cubicBezTo>
                    <a:pt x="27641" y="15486"/>
                    <a:pt x="27733" y="15919"/>
                    <a:pt x="27870" y="16353"/>
                  </a:cubicBezTo>
                  <a:cubicBezTo>
                    <a:pt x="27893" y="16376"/>
                    <a:pt x="27915" y="16421"/>
                    <a:pt x="27938" y="16444"/>
                  </a:cubicBezTo>
                  <a:cubicBezTo>
                    <a:pt x="27915" y="16467"/>
                    <a:pt x="27915" y="16467"/>
                    <a:pt x="27893" y="16490"/>
                  </a:cubicBezTo>
                  <a:cubicBezTo>
                    <a:pt x="27824" y="16604"/>
                    <a:pt x="27801" y="16718"/>
                    <a:pt x="27778" y="16855"/>
                  </a:cubicBezTo>
                  <a:cubicBezTo>
                    <a:pt x="27778" y="16924"/>
                    <a:pt x="27778" y="17015"/>
                    <a:pt x="27778" y="17083"/>
                  </a:cubicBezTo>
                  <a:cubicBezTo>
                    <a:pt x="27756" y="17220"/>
                    <a:pt x="27756" y="17357"/>
                    <a:pt x="27756" y="17471"/>
                  </a:cubicBezTo>
                  <a:cubicBezTo>
                    <a:pt x="27756" y="17585"/>
                    <a:pt x="27778" y="17677"/>
                    <a:pt x="27778" y="17791"/>
                  </a:cubicBezTo>
                  <a:cubicBezTo>
                    <a:pt x="27733" y="18065"/>
                    <a:pt x="27710" y="18339"/>
                    <a:pt x="27664" y="18613"/>
                  </a:cubicBezTo>
                  <a:cubicBezTo>
                    <a:pt x="27664" y="18795"/>
                    <a:pt x="27641" y="18955"/>
                    <a:pt x="27641" y="19138"/>
                  </a:cubicBezTo>
                  <a:cubicBezTo>
                    <a:pt x="27596" y="19138"/>
                    <a:pt x="27573" y="19160"/>
                    <a:pt x="27550" y="19183"/>
                  </a:cubicBezTo>
                  <a:cubicBezTo>
                    <a:pt x="27459" y="19343"/>
                    <a:pt x="27459" y="19503"/>
                    <a:pt x="27573" y="19663"/>
                  </a:cubicBezTo>
                  <a:lnTo>
                    <a:pt x="27482" y="19663"/>
                  </a:lnTo>
                  <a:cubicBezTo>
                    <a:pt x="27094" y="20210"/>
                    <a:pt x="27116" y="20827"/>
                    <a:pt x="27185" y="21443"/>
                  </a:cubicBezTo>
                  <a:cubicBezTo>
                    <a:pt x="26751" y="21443"/>
                    <a:pt x="26957" y="20918"/>
                    <a:pt x="26706" y="20758"/>
                  </a:cubicBezTo>
                  <a:cubicBezTo>
                    <a:pt x="26797" y="20667"/>
                    <a:pt x="26797" y="20576"/>
                    <a:pt x="26728" y="20461"/>
                  </a:cubicBezTo>
                  <a:cubicBezTo>
                    <a:pt x="26728" y="20439"/>
                    <a:pt x="26728" y="20439"/>
                    <a:pt x="26728" y="20439"/>
                  </a:cubicBezTo>
                  <a:cubicBezTo>
                    <a:pt x="26751" y="20439"/>
                    <a:pt x="26797" y="20461"/>
                    <a:pt x="26843" y="20461"/>
                  </a:cubicBezTo>
                  <a:cubicBezTo>
                    <a:pt x="27276" y="19959"/>
                    <a:pt x="27185" y="19343"/>
                    <a:pt x="27208" y="18750"/>
                  </a:cubicBezTo>
                  <a:cubicBezTo>
                    <a:pt x="27116" y="18704"/>
                    <a:pt x="27048" y="18658"/>
                    <a:pt x="27002" y="18635"/>
                  </a:cubicBezTo>
                  <a:cubicBezTo>
                    <a:pt x="27025" y="18613"/>
                    <a:pt x="27025" y="18613"/>
                    <a:pt x="27048" y="18613"/>
                  </a:cubicBezTo>
                  <a:cubicBezTo>
                    <a:pt x="27048" y="18498"/>
                    <a:pt x="27048" y="18407"/>
                    <a:pt x="27048" y="18316"/>
                  </a:cubicBezTo>
                  <a:cubicBezTo>
                    <a:pt x="27116" y="18225"/>
                    <a:pt x="27208" y="18156"/>
                    <a:pt x="27253" y="18065"/>
                  </a:cubicBezTo>
                  <a:cubicBezTo>
                    <a:pt x="27482" y="17426"/>
                    <a:pt x="27596" y="16787"/>
                    <a:pt x="27390" y="16102"/>
                  </a:cubicBezTo>
                  <a:cubicBezTo>
                    <a:pt x="27368" y="16056"/>
                    <a:pt x="27322" y="16010"/>
                    <a:pt x="27299" y="15965"/>
                  </a:cubicBezTo>
                  <a:cubicBezTo>
                    <a:pt x="27345" y="15896"/>
                    <a:pt x="27345" y="15805"/>
                    <a:pt x="27299" y="15714"/>
                  </a:cubicBezTo>
                  <a:cubicBezTo>
                    <a:pt x="27299" y="15714"/>
                    <a:pt x="27276" y="15714"/>
                    <a:pt x="27276" y="15691"/>
                  </a:cubicBezTo>
                  <a:lnTo>
                    <a:pt x="27276" y="15691"/>
                  </a:lnTo>
                  <a:cubicBezTo>
                    <a:pt x="27322" y="15714"/>
                    <a:pt x="27345" y="15714"/>
                    <a:pt x="27390" y="15714"/>
                  </a:cubicBezTo>
                  <a:cubicBezTo>
                    <a:pt x="27824" y="15212"/>
                    <a:pt x="27733" y="14595"/>
                    <a:pt x="27756" y="14002"/>
                  </a:cubicBezTo>
                  <a:cubicBezTo>
                    <a:pt x="27687" y="13956"/>
                    <a:pt x="27664" y="13911"/>
                    <a:pt x="27619" y="13842"/>
                  </a:cubicBezTo>
                  <a:cubicBezTo>
                    <a:pt x="27664" y="13819"/>
                    <a:pt x="27710" y="13751"/>
                    <a:pt x="27710" y="13705"/>
                  </a:cubicBezTo>
                  <a:cubicBezTo>
                    <a:pt x="27733" y="13637"/>
                    <a:pt x="27756" y="13591"/>
                    <a:pt x="27778" y="13523"/>
                  </a:cubicBezTo>
                  <a:cubicBezTo>
                    <a:pt x="27824" y="13477"/>
                    <a:pt x="27870" y="13431"/>
                    <a:pt x="27915" y="13386"/>
                  </a:cubicBezTo>
                  <a:close/>
                  <a:moveTo>
                    <a:pt x="27345" y="23018"/>
                  </a:moveTo>
                  <a:lnTo>
                    <a:pt x="27345" y="23018"/>
                  </a:lnTo>
                  <a:cubicBezTo>
                    <a:pt x="27368" y="23041"/>
                    <a:pt x="27391" y="23041"/>
                    <a:pt x="27436" y="23064"/>
                  </a:cubicBezTo>
                  <a:lnTo>
                    <a:pt x="27413" y="23064"/>
                  </a:lnTo>
                  <a:cubicBezTo>
                    <a:pt x="27391" y="23041"/>
                    <a:pt x="27368" y="23041"/>
                    <a:pt x="27345" y="23018"/>
                  </a:cubicBezTo>
                  <a:close/>
                  <a:moveTo>
                    <a:pt x="25610" y="27195"/>
                  </a:moveTo>
                  <a:cubicBezTo>
                    <a:pt x="25610" y="27195"/>
                    <a:pt x="25610" y="27195"/>
                    <a:pt x="25587" y="27218"/>
                  </a:cubicBezTo>
                  <a:cubicBezTo>
                    <a:pt x="25587" y="27195"/>
                    <a:pt x="25610" y="27195"/>
                    <a:pt x="25610" y="27195"/>
                  </a:cubicBezTo>
                  <a:close/>
                  <a:moveTo>
                    <a:pt x="7464" y="30801"/>
                  </a:moveTo>
                  <a:cubicBezTo>
                    <a:pt x="7464" y="30824"/>
                    <a:pt x="7464" y="30824"/>
                    <a:pt x="7487" y="30824"/>
                  </a:cubicBezTo>
                  <a:lnTo>
                    <a:pt x="7464" y="30824"/>
                  </a:lnTo>
                  <a:cubicBezTo>
                    <a:pt x="7464" y="30824"/>
                    <a:pt x="7464" y="30824"/>
                    <a:pt x="7464" y="30801"/>
                  </a:cubicBezTo>
                  <a:close/>
                  <a:moveTo>
                    <a:pt x="24446" y="34008"/>
                  </a:moveTo>
                  <a:cubicBezTo>
                    <a:pt x="24440" y="34020"/>
                    <a:pt x="24435" y="34031"/>
                    <a:pt x="24423" y="34042"/>
                  </a:cubicBezTo>
                  <a:lnTo>
                    <a:pt x="24446" y="34008"/>
                  </a:lnTo>
                  <a:close/>
                  <a:moveTo>
                    <a:pt x="24149" y="38402"/>
                  </a:moveTo>
                  <a:cubicBezTo>
                    <a:pt x="24149" y="38425"/>
                    <a:pt x="24149" y="38425"/>
                    <a:pt x="24149" y="38425"/>
                  </a:cubicBezTo>
                  <a:lnTo>
                    <a:pt x="24104" y="38425"/>
                  </a:lnTo>
                  <a:cubicBezTo>
                    <a:pt x="24126" y="38425"/>
                    <a:pt x="24126" y="38425"/>
                    <a:pt x="24149" y="38402"/>
                  </a:cubicBezTo>
                  <a:close/>
                  <a:moveTo>
                    <a:pt x="2442" y="43949"/>
                  </a:moveTo>
                  <a:cubicBezTo>
                    <a:pt x="2442" y="43971"/>
                    <a:pt x="2465" y="43971"/>
                    <a:pt x="2465" y="43971"/>
                  </a:cubicBezTo>
                  <a:cubicBezTo>
                    <a:pt x="2465" y="43971"/>
                    <a:pt x="2442" y="43994"/>
                    <a:pt x="2420" y="43994"/>
                  </a:cubicBezTo>
                  <a:cubicBezTo>
                    <a:pt x="2442" y="43971"/>
                    <a:pt x="2442" y="43971"/>
                    <a:pt x="2442" y="43949"/>
                  </a:cubicBezTo>
                  <a:close/>
                  <a:moveTo>
                    <a:pt x="2237" y="46710"/>
                  </a:moveTo>
                  <a:cubicBezTo>
                    <a:pt x="2237" y="46710"/>
                    <a:pt x="2214" y="46733"/>
                    <a:pt x="2214" y="46733"/>
                  </a:cubicBezTo>
                  <a:cubicBezTo>
                    <a:pt x="2214" y="46733"/>
                    <a:pt x="2214" y="46710"/>
                    <a:pt x="2214" y="46710"/>
                  </a:cubicBezTo>
                  <a:close/>
                  <a:moveTo>
                    <a:pt x="28075" y="22539"/>
                  </a:moveTo>
                  <a:cubicBezTo>
                    <a:pt x="28121" y="22561"/>
                    <a:pt x="28166" y="22584"/>
                    <a:pt x="28235" y="22607"/>
                  </a:cubicBezTo>
                  <a:cubicBezTo>
                    <a:pt x="28793" y="22651"/>
                    <a:pt x="29361" y="22761"/>
                    <a:pt x="29926" y="22761"/>
                  </a:cubicBezTo>
                  <a:cubicBezTo>
                    <a:pt x="30239" y="22761"/>
                    <a:pt x="30551" y="22727"/>
                    <a:pt x="30860" y="22630"/>
                  </a:cubicBezTo>
                  <a:cubicBezTo>
                    <a:pt x="30883" y="22630"/>
                    <a:pt x="30883" y="22653"/>
                    <a:pt x="30883" y="22653"/>
                  </a:cubicBezTo>
                  <a:cubicBezTo>
                    <a:pt x="31042" y="22790"/>
                    <a:pt x="31248" y="22812"/>
                    <a:pt x="31430" y="22858"/>
                  </a:cubicBezTo>
                  <a:cubicBezTo>
                    <a:pt x="31453" y="22881"/>
                    <a:pt x="31499" y="22904"/>
                    <a:pt x="31522" y="22904"/>
                  </a:cubicBezTo>
                  <a:cubicBezTo>
                    <a:pt x="31590" y="22949"/>
                    <a:pt x="31659" y="22995"/>
                    <a:pt x="31704" y="23018"/>
                  </a:cubicBezTo>
                  <a:cubicBezTo>
                    <a:pt x="31773" y="23064"/>
                    <a:pt x="31819" y="23109"/>
                    <a:pt x="31887" y="23155"/>
                  </a:cubicBezTo>
                  <a:cubicBezTo>
                    <a:pt x="32001" y="23246"/>
                    <a:pt x="32092" y="23360"/>
                    <a:pt x="32207" y="23452"/>
                  </a:cubicBezTo>
                  <a:cubicBezTo>
                    <a:pt x="32709" y="23771"/>
                    <a:pt x="33257" y="23999"/>
                    <a:pt x="33736" y="24342"/>
                  </a:cubicBezTo>
                  <a:cubicBezTo>
                    <a:pt x="33892" y="24446"/>
                    <a:pt x="34062" y="24563"/>
                    <a:pt x="34254" y="24563"/>
                  </a:cubicBezTo>
                  <a:cubicBezTo>
                    <a:pt x="34315" y="24563"/>
                    <a:pt x="34378" y="24552"/>
                    <a:pt x="34443" y="24524"/>
                  </a:cubicBezTo>
                  <a:cubicBezTo>
                    <a:pt x="34626" y="24844"/>
                    <a:pt x="34946" y="25026"/>
                    <a:pt x="35197" y="25300"/>
                  </a:cubicBezTo>
                  <a:cubicBezTo>
                    <a:pt x="35562" y="25666"/>
                    <a:pt x="35973" y="25962"/>
                    <a:pt x="36384" y="26282"/>
                  </a:cubicBezTo>
                  <a:cubicBezTo>
                    <a:pt x="37662" y="27263"/>
                    <a:pt x="38552" y="28610"/>
                    <a:pt x="39739" y="29706"/>
                  </a:cubicBezTo>
                  <a:cubicBezTo>
                    <a:pt x="39785" y="29728"/>
                    <a:pt x="39830" y="29751"/>
                    <a:pt x="39876" y="29797"/>
                  </a:cubicBezTo>
                  <a:cubicBezTo>
                    <a:pt x="40036" y="30094"/>
                    <a:pt x="40218" y="30390"/>
                    <a:pt x="40424" y="30664"/>
                  </a:cubicBezTo>
                  <a:cubicBezTo>
                    <a:pt x="40469" y="30733"/>
                    <a:pt x="40515" y="30801"/>
                    <a:pt x="40561" y="30870"/>
                  </a:cubicBezTo>
                  <a:cubicBezTo>
                    <a:pt x="40606" y="30938"/>
                    <a:pt x="40629" y="31007"/>
                    <a:pt x="40698" y="31052"/>
                  </a:cubicBezTo>
                  <a:cubicBezTo>
                    <a:pt x="40720" y="31075"/>
                    <a:pt x="40743" y="31098"/>
                    <a:pt x="40766" y="31121"/>
                  </a:cubicBezTo>
                  <a:cubicBezTo>
                    <a:pt x="40812" y="31258"/>
                    <a:pt x="40880" y="31349"/>
                    <a:pt x="40994" y="31395"/>
                  </a:cubicBezTo>
                  <a:cubicBezTo>
                    <a:pt x="41017" y="31440"/>
                    <a:pt x="41040" y="31486"/>
                    <a:pt x="41063" y="31532"/>
                  </a:cubicBezTo>
                  <a:cubicBezTo>
                    <a:pt x="41108" y="31600"/>
                    <a:pt x="41131" y="31691"/>
                    <a:pt x="41154" y="31783"/>
                  </a:cubicBezTo>
                  <a:cubicBezTo>
                    <a:pt x="41177" y="31851"/>
                    <a:pt x="41200" y="31920"/>
                    <a:pt x="41245" y="31965"/>
                  </a:cubicBezTo>
                  <a:cubicBezTo>
                    <a:pt x="41268" y="32011"/>
                    <a:pt x="41314" y="32079"/>
                    <a:pt x="41359" y="32125"/>
                  </a:cubicBezTo>
                  <a:cubicBezTo>
                    <a:pt x="41382" y="32171"/>
                    <a:pt x="41428" y="32239"/>
                    <a:pt x="41451" y="32285"/>
                  </a:cubicBezTo>
                  <a:cubicBezTo>
                    <a:pt x="41496" y="32331"/>
                    <a:pt x="41519" y="32399"/>
                    <a:pt x="41542" y="32445"/>
                  </a:cubicBezTo>
                  <a:cubicBezTo>
                    <a:pt x="41588" y="32513"/>
                    <a:pt x="41611" y="32559"/>
                    <a:pt x="41633" y="32604"/>
                  </a:cubicBezTo>
                  <a:cubicBezTo>
                    <a:pt x="41679" y="32696"/>
                    <a:pt x="41725" y="32787"/>
                    <a:pt x="41770" y="32878"/>
                  </a:cubicBezTo>
                  <a:cubicBezTo>
                    <a:pt x="41793" y="32924"/>
                    <a:pt x="41816" y="32970"/>
                    <a:pt x="41862" y="33015"/>
                  </a:cubicBezTo>
                  <a:cubicBezTo>
                    <a:pt x="41884" y="33175"/>
                    <a:pt x="41930" y="33335"/>
                    <a:pt x="42044" y="33449"/>
                  </a:cubicBezTo>
                  <a:cubicBezTo>
                    <a:pt x="42067" y="33472"/>
                    <a:pt x="42067" y="33495"/>
                    <a:pt x="42067" y="33517"/>
                  </a:cubicBezTo>
                  <a:cubicBezTo>
                    <a:pt x="42090" y="33586"/>
                    <a:pt x="42113" y="33654"/>
                    <a:pt x="42158" y="33723"/>
                  </a:cubicBezTo>
                  <a:cubicBezTo>
                    <a:pt x="42204" y="33906"/>
                    <a:pt x="42227" y="34111"/>
                    <a:pt x="42364" y="34294"/>
                  </a:cubicBezTo>
                  <a:cubicBezTo>
                    <a:pt x="42409" y="34339"/>
                    <a:pt x="42478" y="34385"/>
                    <a:pt x="42546" y="34408"/>
                  </a:cubicBezTo>
                  <a:cubicBezTo>
                    <a:pt x="42364" y="35161"/>
                    <a:pt x="42843" y="35732"/>
                    <a:pt x="43094" y="36348"/>
                  </a:cubicBezTo>
                  <a:cubicBezTo>
                    <a:pt x="43186" y="36371"/>
                    <a:pt x="43277" y="36439"/>
                    <a:pt x="43322" y="36485"/>
                  </a:cubicBezTo>
                  <a:lnTo>
                    <a:pt x="43710" y="37809"/>
                  </a:lnTo>
                  <a:cubicBezTo>
                    <a:pt x="43665" y="38014"/>
                    <a:pt x="43665" y="38219"/>
                    <a:pt x="43642" y="38402"/>
                  </a:cubicBezTo>
                  <a:cubicBezTo>
                    <a:pt x="43665" y="38881"/>
                    <a:pt x="43733" y="39315"/>
                    <a:pt x="44053" y="39680"/>
                  </a:cubicBezTo>
                  <a:cubicBezTo>
                    <a:pt x="44099" y="39726"/>
                    <a:pt x="44167" y="39772"/>
                    <a:pt x="44235" y="39817"/>
                  </a:cubicBezTo>
                  <a:cubicBezTo>
                    <a:pt x="44258" y="40045"/>
                    <a:pt x="44258" y="40274"/>
                    <a:pt x="44281" y="40502"/>
                  </a:cubicBezTo>
                  <a:cubicBezTo>
                    <a:pt x="44441" y="40707"/>
                    <a:pt x="44418" y="40959"/>
                    <a:pt x="44418" y="41187"/>
                  </a:cubicBezTo>
                  <a:cubicBezTo>
                    <a:pt x="44350" y="41392"/>
                    <a:pt x="44372" y="41620"/>
                    <a:pt x="44350" y="41849"/>
                  </a:cubicBezTo>
                  <a:cubicBezTo>
                    <a:pt x="44372" y="42214"/>
                    <a:pt x="44304" y="42602"/>
                    <a:pt x="44601" y="42899"/>
                  </a:cubicBezTo>
                  <a:cubicBezTo>
                    <a:pt x="44646" y="42921"/>
                    <a:pt x="44692" y="42944"/>
                    <a:pt x="44738" y="42944"/>
                  </a:cubicBezTo>
                  <a:cubicBezTo>
                    <a:pt x="44646" y="43081"/>
                    <a:pt x="44646" y="43241"/>
                    <a:pt x="44738" y="43355"/>
                  </a:cubicBezTo>
                  <a:cubicBezTo>
                    <a:pt x="44715" y="43401"/>
                    <a:pt x="44692" y="43424"/>
                    <a:pt x="44669" y="43469"/>
                  </a:cubicBezTo>
                  <a:cubicBezTo>
                    <a:pt x="44555" y="43812"/>
                    <a:pt x="44692" y="44108"/>
                    <a:pt x="44829" y="44428"/>
                  </a:cubicBezTo>
                  <a:cubicBezTo>
                    <a:pt x="44852" y="44474"/>
                    <a:pt x="44897" y="44519"/>
                    <a:pt x="44943" y="44565"/>
                  </a:cubicBezTo>
                  <a:cubicBezTo>
                    <a:pt x="44875" y="44725"/>
                    <a:pt x="44875" y="44884"/>
                    <a:pt x="44966" y="45067"/>
                  </a:cubicBezTo>
                  <a:cubicBezTo>
                    <a:pt x="44875" y="45090"/>
                    <a:pt x="44829" y="45136"/>
                    <a:pt x="44783" y="45250"/>
                  </a:cubicBezTo>
                  <a:cubicBezTo>
                    <a:pt x="44669" y="45592"/>
                    <a:pt x="44532" y="45934"/>
                    <a:pt x="44601" y="46300"/>
                  </a:cubicBezTo>
                  <a:cubicBezTo>
                    <a:pt x="44738" y="47304"/>
                    <a:pt x="44715" y="48308"/>
                    <a:pt x="44669" y="49335"/>
                  </a:cubicBezTo>
                  <a:cubicBezTo>
                    <a:pt x="44715" y="49381"/>
                    <a:pt x="44783" y="49404"/>
                    <a:pt x="44829" y="49450"/>
                  </a:cubicBezTo>
                  <a:lnTo>
                    <a:pt x="44806" y="49450"/>
                  </a:lnTo>
                  <a:cubicBezTo>
                    <a:pt x="44715" y="50454"/>
                    <a:pt x="44715" y="50454"/>
                    <a:pt x="43688" y="50568"/>
                  </a:cubicBezTo>
                  <a:cubicBezTo>
                    <a:pt x="43505" y="50538"/>
                    <a:pt x="43322" y="50527"/>
                    <a:pt x="43140" y="50527"/>
                  </a:cubicBezTo>
                  <a:cubicBezTo>
                    <a:pt x="42775" y="50527"/>
                    <a:pt x="42409" y="50568"/>
                    <a:pt x="42044" y="50568"/>
                  </a:cubicBezTo>
                  <a:cubicBezTo>
                    <a:pt x="41924" y="50517"/>
                    <a:pt x="41805" y="50500"/>
                    <a:pt x="41688" y="50500"/>
                  </a:cubicBezTo>
                  <a:cubicBezTo>
                    <a:pt x="41434" y="50500"/>
                    <a:pt x="41185" y="50580"/>
                    <a:pt x="40929" y="50580"/>
                  </a:cubicBezTo>
                  <a:cubicBezTo>
                    <a:pt x="40875" y="50580"/>
                    <a:pt x="40821" y="50577"/>
                    <a:pt x="40766" y="50568"/>
                  </a:cubicBezTo>
                  <a:cubicBezTo>
                    <a:pt x="40184" y="50522"/>
                    <a:pt x="39608" y="50505"/>
                    <a:pt x="39031" y="50505"/>
                  </a:cubicBezTo>
                  <a:cubicBezTo>
                    <a:pt x="38455" y="50505"/>
                    <a:pt x="37879" y="50522"/>
                    <a:pt x="37297" y="50545"/>
                  </a:cubicBezTo>
                  <a:lnTo>
                    <a:pt x="36201" y="50545"/>
                  </a:lnTo>
                  <a:cubicBezTo>
                    <a:pt x="36015" y="50501"/>
                    <a:pt x="35826" y="50484"/>
                    <a:pt x="35636" y="50484"/>
                  </a:cubicBezTo>
                  <a:cubicBezTo>
                    <a:pt x="35336" y="50484"/>
                    <a:pt x="35034" y="50526"/>
                    <a:pt x="34740" y="50568"/>
                  </a:cubicBezTo>
                  <a:cubicBezTo>
                    <a:pt x="34672" y="50568"/>
                    <a:pt x="34626" y="50545"/>
                    <a:pt x="34558" y="50545"/>
                  </a:cubicBezTo>
                  <a:cubicBezTo>
                    <a:pt x="34481" y="50516"/>
                    <a:pt x="34405" y="50504"/>
                    <a:pt x="34328" y="50504"/>
                  </a:cubicBezTo>
                  <a:cubicBezTo>
                    <a:pt x="34222" y="50504"/>
                    <a:pt x="34116" y="50528"/>
                    <a:pt x="34010" y="50568"/>
                  </a:cubicBezTo>
                  <a:cubicBezTo>
                    <a:pt x="33211" y="50568"/>
                    <a:pt x="32435" y="50545"/>
                    <a:pt x="31636" y="50545"/>
                  </a:cubicBezTo>
                  <a:lnTo>
                    <a:pt x="29445" y="50545"/>
                  </a:lnTo>
                  <a:cubicBezTo>
                    <a:pt x="28052" y="50545"/>
                    <a:pt x="26637" y="50568"/>
                    <a:pt x="25245" y="50568"/>
                  </a:cubicBezTo>
                  <a:cubicBezTo>
                    <a:pt x="25096" y="50522"/>
                    <a:pt x="24942" y="50505"/>
                    <a:pt x="24788" y="50505"/>
                  </a:cubicBezTo>
                  <a:cubicBezTo>
                    <a:pt x="24634" y="50505"/>
                    <a:pt x="24480" y="50522"/>
                    <a:pt x="24332" y="50545"/>
                  </a:cubicBezTo>
                  <a:cubicBezTo>
                    <a:pt x="24309" y="49883"/>
                    <a:pt x="24332" y="49221"/>
                    <a:pt x="24469" y="48559"/>
                  </a:cubicBezTo>
                  <a:cubicBezTo>
                    <a:pt x="24606" y="47760"/>
                    <a:pt x="24674" y="46916"/>
                    <a:pt x="24765" y="46094"/>
                  </a:cubicBezTo>
                  <a:cubicBezTo>
                    <a:pt x="24834" y="46049"/>
                    <a:pt x="24857" y="45980"/>
                    <a:pt x="24811" y="45889"/>
                  </a:cubicBezTo>
                  <a:lnTo>
                    <a:pt x="24948" y="44565"/>
                  </a:lnTo>
                  <a:cubicBezTo>
                    <a:pt x="25268" y="43355"/>
                    <a:pt x="25336" y="42123"/>
                    <a:pt x="25427" y="40867"/>
                  </a:cubicBezTo>
                  <a:cubicBezTo>
                    <a:pt x="25587" y="40411"/>
                    <a:pt x="25656" y="39931"/>
                    <a:pt x="25633" y="39452"/>
                  </a:cubicBezTo>
                  <a:cubicBezTo>
                    <a:pt x="25838" y="39041"/>
                    <a:pt x="25793" y="38585"/>
                    <a:pt x="25770" y="38128"/>
                  </a:cubicBezTo>
                  <a:cubicBezTo>
                    <a:pt x="25793" y="38014"/>
                    <a:pt x="25793" y="37900"/>
                    <a:pt x="25815" y="37786"/>
                  </a:cubicBezTo>
                  <a:cubicBezTo>
                    <a:pt x="25952" y="37649"/>
                    <a:pt x="25952" y="37535"/>
                    <a:pt x="25815" y="37398"/>
                  </a:cubicBezTo>
                  <a:cubicBezTo>
                    <a:pt x="25838" y="37352"/>
                    <a:pt x="25838" y="37284"/>
                    <a:pt x="25815" y="37238"/>
                  </a:cubicBezTo>
                  <a:cubicBezTo>
                    <a:pt x="26112" y="36530"/>
                    <a:pt x="26158" y="35800"/>
                    <a:pt x="26181" y="35047"/>
                  </a:cubicBezTo>
                  <a:cubicBezTo>
                    <a:pt x="26272" y="34933"/>
                    <a:pt x="26226" y="34841"/>
                    <a:pt x="26181" y="34727"/>
                  </a:cubicBezTo>
                  <a:cubicBezTo>
                    <a:pt x="26409" y="34362"/>
                    <a:pt x="26318" y="33974"/>
                    <a:pt x="26340" y="33563"/>
                  </a:cubicBezTo>
                  <a:cubicBezTo>
                    <a:pt x="26363" y="33540"/>
                    <a:pt x="26386" y="33495"/>
                    <a:pt x="26363" y="33449"/>
                  </a:cubicBezTo>
                  <a:cubicBezTo>
                    <a:pt x="26569" y="33129"/>
                    <a:pt x="26409" y="32787"/>
                    <a:pt x="26500" y="32468"/>
                  </a:cubicBezTo>
                  <a:cubicBezTo>
                    <a:pt x="26751" y="30596"/>
                    <a:pt x="27002" y="28724"/>
                    <a:pt x="27231" y="26830"/>
                  </a:cubicBezTo>
                  <a:cubicBezTo>
                    <a:pt x="27368" y="25620"/>
                    <a:pt x="27482" y="24387"/>
                    <a:pt x="27619" y="23178"/>
                  </a:cubicBezTo>
                  <a:cubicBezTo>
                    <a:pt x="27619" y="23109"/>
                    <a:pt x="27619" y="23041"/>
                    <a:pt x="27619" y="22972"/>
                  </a:cubicBezTo>
                  <a:cubicBezTo>
                    <a:pt x="27641" y="22949"/>
                    <a:pt x="27664" y="22927"/>
                    <a:pt x="27664" y="22881"/>
                  </a:cubicBezTo>
                  <a:lnTo>
                    <a:pt x="27710" y="22881"/>
                  </a:lnTo>
                  <a:cubicBezTo>
                    <a:pt x="27870" y="22812"/>
                    <a:pt x="27961" y="22653"/>
                    <a:pt x="28075" y="22539"/>
                  </a:cubicBezTo>
                  <a:close/>
                  <a:moveTo>
                    <a:pt x="26963" y="22534"/>
                  </a:moveTo>
                  <a:cubicBezTo>
                    <a:pt x="26984" y="22534"/>
                    <a:pt x="27004" y="22536"/>
                    <a:pt x="27025" y="22539"/>
                  </a:cubicBezTo>
                  <a:cubicBezTo>
                    <a:pt x="27025" y="22539"/>
                    <a:pt x="27048" y="22561"/>
                    <a:pt x="27048" y="22561"/>
                  </a:cubicBezTo>
                  <a:cubicBezTo>
                    <a:pt x="27048" y="22881"/>
                    <a:pt x="27071" y="23200"/>
                    <a:pt x="27071" y="23543"/>
                  </a:cubicBezTo>
                  <a:cubicBezTo>
                    <a:pt x="27048" y="23588"/>
                    <a:pt x="27025" y="23634"/>
                    <a:pt x="27048" y="23680"/>
                  </a:cubicBezTo>
                  <a:cubicBezTo>
                    <a:pt x="26843" y="24159"/>
                    <a:pt x="26888" y="24684"/>
                    <a:pt x="26820" y="25186"/>
                  </a:cubicBezTo>
                  <a:cubicBezTo>
                    <a:pt x="26683" y="26419"/>
                    <a:pt x="26318" y="27606"/>
                    <a:pt x="26363" y="28838"/>
                  </a:cubicBezTo>
                  <a:cubicBezTo>
                    <a:pt x="26340" y="28884"/>
                    <a:pt x="26318" y="28930"/>
                    <a:pt x="26318" y="28975"/>
                  </a:cubicBezTo>
                  <a:cubicBezTo>
                    <a:pt x="26067" y="29272"/>
                    <a:pt x="26226" y="29614"/>
                    <a:pt x="26181" y="29934"/>
                  </a:cubicBezTo>
                  <a:cubicBezTo>
                    <a:pt x="26158" y="29980"/>
                    <a:pt x="26158" y="30048"/>
                    <a:pt x="26181" y="30117"/>
                  </a:cubicBezTo>
                  <a:cubicBezTo>
                    <a:pt x="25952" y="30687"/>
                    <a:pt x="26021" y="31326"/>
                    <a:pt x="25952" y="31920"/>
                  </a:cubicBezTo>
                  <a:cubicBezTo>
                    <a:pt x="25793" y="32079"/>
                    <a:pt x="25793" y="32285"/>
                    <a:pt x="25815" y="32490"/>
                  </a:cubicBezTo>
                  <a:lnTo>
                    <a:pt x="25815" y="32833"/>
                  </a:lnTo>
                  <a:lnTo>
                    <a:pt x="25838" y="33038"/>
                  </a:lnTo>
                  <a:cubicBezTo>
                    <a:pt x="25793" y="33335"/>
                    <a:pt x="25770" y="33609"/>
                    <a:pt x="25747" y="33906"/>
                  </a:cubicBezTo>
                  <a:cubicBezTo>
                    <a:pt x="25542" y="34636"/>
                    <a:pt x="25382" y="35366"/>
                    <a:pt x="25427" y="36142"/>
                  </a:cubicBezTo>
                  <a:cubicBezTo>
                    <a:pt x="25313" y="36348"/>
                    <a:pt x="25222" y="36576"/>
                    <a:pt x="25290" y="36850"/>
                  </a:cubicBezTo>
                  <a:cubicBezTo>
                    <a:pt x="25085" y="37512"/>
                    <a:pt x="25062" y="38174"/>
                    <a:pt x="25085" y="38859"/>
                  </a:cubicBezTo>
                  <a:cubicBezTo>
                    <a:pt x="24834" y="39384"/>
                    <a:pt x="24902" y="39954"/>
                    <a:pt x="24857" y="40502"/>
                  </a:cubicBezTo>
                  <a:cubicBezTo>
                    <a:pt x="24606" y="41278"/>
                    <a:pt x="24651" y="42077"/>
                    <a:pt x="24560" y="42876"/>
                  </a:cubicBezTo>
                  <a:lnTo>
                    <a:pt x="24492" y="43424"/>
                  </a:lnTo>
                  <a:cubicBezTo>
                    <a:pt x="24355" y="43583"/>
                    <a:pt x="24332" y="43766"/>
                    <a:pt x="24355" y="43971"/>
                  </a:cubicBezTo>
                  <a:cubicBezTo>
                    <a:pt x="24355" y="44154"/>
                    <a:pt x="24332" y="44359"/>
                    <a:pt x="24332" y="44542"/>
                  </a:cubicBezTo>
                  <a:cubicBezTo>
                    <a:pt x="24172" y="45638"/>
                    <a:pt x="23989" y="46710"/>
                    <a:pt x="23875" y="47829"/>
                  </a:cubicBezTo>
                  <a:cubicBezTo>
                    <a:pt x="23784" y="48719"/>
                    <a:pt x="23487" y="49586"/>
                    <a:pt x="23693" y="50499"/>
                  </a:cubicBezTo>
                  <a:cubicBezTo>
                    <a:pt x="23693" y="50499"/>
                    <a:pt x="23670" y="50499"/>
                    <a:pt x="23670" y="50522"/>
                  </a:cubicBezTo>
                  <a:lnTo>
                    <a:pt x="23624" y="50545"/>
                  </a:lnTo>
                  <a:lnTo>
                    <a:pt x="23601" y="50545"/>
                  </a:lnTo>
                  <a:cubicBezTo>
                    <a:pt x="23535" y="50537"/>
                    <a:pt x="23468" y="50531"/>
                    <a:pt x="23401" y="50531"/>
                  </a:cubicBezTo>
                  <a:cubicBezTo>
                    <a:pt x="23285" y="50531"/>
                    <a:pt x="23169" y="50547"/>
                    <a:pt x="23054" y="50591"/>
                  </a:cubicBezTo>
                  <a:lnTo>
                    <a:pt x="22871" y="50545"/>
                  </a:lnTo>
                  <a:lnTo>
                    <a:pt x="22894" y="50545"/>
                  </a:lnTo>
                  <a:cubicBezTo>
                    <a:pt x="22825" y="49906"/>
                    <a:pt x="22917" y="49290"/>
                    <a:pt x="22985" y="48651"/>
                  </a:cubicBezTo>
                  <a:cubicBezTo>
                    <a:pt x="23168" y="47532"/>
                    <a:pt x="23442" y="46437"/>
                    <a:pt x="23373" y="45272"/>
                  </a:cubicBezTo>
                  <a:cubicBezTo>
                    <a:pt x="23419" y="45204"/>
                    <a:pt x="23510" y="45136"/>
                    <a:pt x="23510" y="45044"/>
                  </a:cubicBezTo>
                  <a:cubicBezTo>
                    <a:pt x="23738" y="43469"/>
                    <a:pt x="24012" y="41917"/>
                    <a:pt x="24126" y="40319"/>
                  </a:cubicBezTo>
                  <a:cubicBezTo>
                    <a:pt x="24195" y="39726"/>
                    <a:pt x="24263" y="39110"/>
                    <a:pt x="24332" y="38493"/>
                  </a:cubicBezTo>
                  <a:cubicBezTo>
                    <a:pt x="24355" y="38448"/>
                    <a:pt x="24355" y="38379"/>
                    <a:pt x="24332" y="38334"/>
                  </a:cubicBezTo>
                  <a:cubicBezTo>
                    <a:pt x="24469" y="38242"/>
                    <a:pt x="24514" y="38105"/>
                    <a:pt x="24492" y="37968"/>
                  </a:cubicBezTo>
                  <a:cubicBezTo>
                    <a:pt x="24514" y="37717"/>
                    <a:pt x="24560" y="37466"/>
                    <a:pt x="24492" y="37238"/>
                  </a:cubicBezTo>
                  <a:cubicBezTo>
                    <a:pt x="24697" y="36393"/>
                    <a:pt x="24857" y="35549"/>
                    <a:pt x="24880" y="34682"/>
                  </a:cubicBezTo>
                  <a:cubicBezTo>
                    <a:pt x="24902" y="34636"/>
                    <a:pt x="24902" y="34567"/>
                    <a:pt x="24902" y="34522"/>
                  </a:cubicBezTo>
                  <a:cubicBezTo>
                    <a:pt x="25108" y="33723"/>
                    <a:pt x="25154" y="32924"/>
                    <a:pt x="25199" y="32102"/>
                  </a:cubicBezTo>
                  <a:cubicBezTo>
                    <a:pt x="25290" y="31691"/>
                    <a:pt x="25473" y="31303"/>
                    <a:pt x="25382" y="30847"/>
                  </a:cubicBezTo>
                  <a:cubicBezTo>
                    <a:pt x="25519" y="29706"/>
                    <a:pt x="25815" y="28564"/>
                    <a:pt x="25793" y="27377"/>
                  </a:cubicBezTo>
                  <a:cubicBezTo>
                    <a:pt x="25838" y="27309"/>
                    <a:pt x="25930" y="27241"/>
                    <a:pt x="25930" y="27149"/>
                  </a:cubicBezTo>
                  <a:cubicBezTo>
                    <a:pt x="26021" y="25666"/>
                    <a:pt x="26318" y="24205"/>
                    <a:pt x="26500" y="22744"/>
                  </a:cubicBezTo>
                  <a:cubicBezTo>
                    <a:pt x="26523" y="22721"/>
                    <a:pt x="26569" y="22698"/>
                    <a:pt x="26592" y="22675"/>
                  </a:cubicBezTo>
                  <a:cubicBezTo>
                    <a:pt x="26710" y="22596"/>
                    <a:pt x="26829" y="22534"/>
                    <a:pt x="26963" y="22534"/>
                  </a:cubicBezTo>
                  <a:close/>
                  <a:moveTo>
                    <a:pt x="23624" y="22424"/>
                  </a:moveTo>
                  <a:cubicBezTo>
                    <a:pt x="23786" y="22497"/>
                    <a:pt x="23960" y="22518"/>
                    <a:pt x="24139" y="22518"/>
                  </a:cubicBezTo>
                  <a:cubicBezTo>
                    <a:pt x="24386" y="22518"/>
                    <a:pt x="24643" y="22478"/>
                    <a:pt x="24894" y="22478"/>
                  </a:cubicBezTo>
                  <a:cubicBezTo>
                    <a:pt x="24974" y="22478"/>
                    <a:pt x="25053" y="22482"/>
                    <a:pt x="25131" y="22493"/>
                  </a:cubicBezTo>
                  <a:lnTo>
                    <a:pt x="25405" y="22493"/>
                  </a:lnTo>
                  <a:cubicBezTo>
                    <a:pt x="25542" y="22493"/>
                    <a:pt x="25701" y="22493"/>
                    <a:pt x="25815" y="22607"/>
                  </a:cubicBezTo>
                  <a:cubicBezTo>
                    <a:pt x="25701" y="23634"/>
                    <a:pt x="25564" y="24684"/>
                    <a:pt x="25450" y="25711"/>
                  </a:cubicBezTo>
                  <a:cubicBezTo>
                    <a:pt x="25290" y="26191"/>
                    <a:pt x="25290" y="26693"/>
                    <a:pt x="25245" y="27172"/>
                  </a:cubicBezTo>
                  <a:cubicBezTo>
                    <a:pt x="25062" y="28199"/>
                    <a:pt x="24902" y="29203"/>
                    <a:pt x="24857" y="30231"/>
                  </a:cubicBezTo>
                  <a:cubicBezTo>
                    <a:pt x="24514" y="31440"/>
                    <a:pt x="24492" y="32696"/>
                    <a:pt x="24309" y="33928"/>
                  </a:cubicBezTo>
                  <a:cubicBezTo>
                    <a:pt x="24012" y="34978"/>
                    <a:pt x="23967" y="36074"/>
                    <a:pt x="23944" y="37170"/>
                  </a:cubicBezTo>
                  <a:cubicBezTo>
                    <a:pt x="23761" y="37466"/>
                    <a:pt x="23807" y="37809"/>
                    <a:pt x="23761" y="38128"/>
                  </a:cubicBezTo>
                  <a:cubicBezTo>
                    <a:pt x="23556" y="38402"/>
                    <a:pt x="23624" y="38744"/>
                    <a:pt x="23624" y="39041"/>
                  </a:cubicBezTo>
                  <a:cubicBezTo>
                    <a:pt x="23579" y="39178"/>
                    <a:pt x="23556" y="39292"/>
                    <a:pt x="23624" y="39406"/>
                  </a:cubicBezTo>
                  <a:cubicBezTo>
                    <a:pt x="23282" y="40068"/>
                    <a:pt x="23419" y="40776"/>
                    <a:pt x="23305" y="41438"/>
                  </a:cubicBezTo>
                  <a:cubicBezTo>
                    <a:pt x="23054" y="42944"/>
                    <a:pt x="22917" y="44474"/>
                    <a:pt x="22711" y="45980"/>
                  </a:cubicBezTo>
                  <a:cubicBezTo>
                    <a:pt x="22711" y="46049"/>
                    <a:pt x="22711" y="46117"/>
                    <a:pt x="22711" y="46163"/>
                  </a:cubicBezTo>
                  <a:cubicBezTo>
                    <a:pt x="22574" y="47144"/>
                    <a:pt x="22437" y="48103"/>
                    <a:pt x="22300" y="49084"/>
                  </a:cubicBezTo>
                  <a:cubicBezTo>
                    <a:pt x="22072" y="49427"/>
                    <a:pt x="22163" y="49815"/>
                    <a:pt x="22163" y="50180"/>
                  </a:cubicBezTo>
                  <a:cubicBezTo>
                    <a:pt x="22104" y="50439"/>
                    <a:pt x="21974" y="50577"/>
                    <a:pt x="21714" y="50577"/>
                  </a:cubicBezTo>
                  <a:cubicBezTo>
                    <a:pt x="21676" y="50577"/>
                    <a:pt x="21636" y="50574"/>
                    <a:pt x="21593" y="50568"/>
                  </a:cubicBezTo>
                  <a:cubicBezTo>
                    <a:pt x="21387" y="50545"/>
                    <a:pt x="21182" y="50539"/>
                    <a:pt x="20974" y="50539"/>
                  </a:cubicBezTo>
                  <a:cubicBezTo>
                    <a:pt x="20765" y="50539"/>
                    <a:pt x="20554" y="50545"/>
                    <a:pt x="20337" y="50545"/>
                  </a:cubicBezTo>
                  <a:cubicBezTo>
                    <a:pt x="20269" y="50431"/>
                    <a:pt x="20200" y="50340"/>
                    <a:pt x="20132" y="50226"/>
                  </a:cubicBezTo>
                  <a:cubicBezTo>
                    <a:pt x="19698" y="50568"/>
                    <a:pt x="19219" y="50591"/>
                    <a:pt x="18694" y="50591"/>
                  </a:cubicBezTo>
                  <a:cubicBezTo>
                    <a:pt x="18146" y="50576"/>
                    <a:pt x="17598" y="50570"/>
                    <a:pt x="17051" y="50570"/>
                  </a:cubicBezTo>
                  <a:cubicBezTo>
                    <a:pt x="15955" y="50570"/>
                    <a:pt x="14859" y="50591"/>
                    <a:pt x="13764" y="50591"/>
                  </a:cubicBezTo>
                  <a:cubicBezTo>
                    <a:pt x="13695" y="50591"/>
                    <a:pt x="13627" y="50568"/>
                    <a:pt x="13558" y="50568"/>
                  </a:cubicBezTo>
                  <a:lnTo>
                    <a:pt x="11184" y="50568"/>
                  </a:lnTo>
                  <a:cubicBezTo>
                    <a:pt x="10911" y="50568"/>
                    <a:pt x="10626" y="50548"/>
                    <a:pt x="10346" y="50548"/>
                  </a:cubicBezTo>
                  <a:cubicBezTo>
                    <a:pt x="10205" y="50548"/>
                    <a:pt x="10066" y="50553"/>
                    <a:pt x="9929" y="50568"/>
                  </a:cubicBezTo>
                  <a:cubicBezTo>
                    <a:pt x="9719" y="50583"/>
                    <a:pt x="9507" y="50587"/>
                    <a:pt x="9296" y="50587"/>
                  </a:cubicBezTo>
                  <a:cubicBezTo>
                    <a:pt x="9013" y="50587"/>
                    <a:pt x="8730" y="50579"/>
                    <a:pt x="8448" y="50579"/>
                  </a:cubicBezTo>
                  <a:cubicBezTo>
                    <a:pt x="7955" y="50579"/>
                    <a:pt x="7464" y="50602"/>
                    <a:pt x="6985" y="50728"/>
                  </a:cubicBezTo>
                  <a:lnTo>
                    <a:pt x="6619" y="50728"/>
                  </a:lnTo>
                  <a:cubicBezTo>
                    <a:pt x="6513" y="50606"/>
                    <a:pt x="6386" y="50576"/>
                    <a:pt x="6252" y="50576"/>
                  </a:cubicBezTo>
                  <a:cubicBezTo>
                    <a:pt x="6186" y="50576"/>
                    <a:pt x="6117" y="50583"/>
                    <a:pt x="6049" y="50591"/>
                  </a:cubicBezTo>
                  <a:cubicBezTo>
                    <a:pt x="5273" y="50636"/>
                    <a:pt x="4497" y="50659"/>
                    <a:pt x="3721" y="50705"/>
                  </a:cubicBezTo>
                  <a:cubicBezTo>
                    <a:pt x="3401" y="50248"/>
                    <a:pt x="2922" y="49952"/>
                    <a:pt x="2534" y="49541"/>
                  </a:cubicBezTo>
                  <a:cubicBezTo>
                    <a:pt x="2556" y="49495"/>
                    <a:pt x="2579" y="49472"/>
                    <a:pt x="2579" y="49450"/>
                  </a:cubicBezTo>
                  <a:cubicBezTo>
                    <a:pt x="2739" y="48559"/>
                    <a:pt x="2762" y="47692"/>
                    <a:pt x="2556" y="46825"/>
                  </a:cubicBezTo>
                  <a:cubicBezTo>
                    <a:pt x="2534" y="46756"/>
                    <a:pt x="2488" y="46733"/>
                    <a:pt x="2442" y="46688"/>
                  </a:cubicBezTo>
                  <a:cubicBezTo>
                    <a:pt x="2465" y="46665"/>
                    <a:pt x="2488" y="46619"/>
                    <a:pt x="2442" y="46551"/>
                  </a:cubicBezTo>
                  <a:lnTo>
                    <a:pt x="2442" y="46528"/>
                  </a:lnTo>
                  <a:cubicBezTo>
                    <a:pt x="2488" y="46551"/>
                    <a:pt x="2534" y="46551"/>
                    <a:pt x="2579" y="46551"/>
                  </a:cubicBezTo>
                  <a:cubicBezTo>
                    <a:pt x="3036" y="45729"/>
                    <a:pt x="2944" y="44884"/>
                    <a:pt x="2762" y="44040"/>
                  </a:cubicBezTo>
                  <a:cubicBezTo>
                    <a:pt x="2808" y="44017"/>
                    <a:pt x="2853" y="43994"/>
                    <a:pt x="2876" y="43949"/>
                  </a:cubicBezTo>
                  <a:cubicBezTo>
                    <a:pt x="3081" y="43561"/>
                    <a:pt x="2990" y="43127"/>
                    <a:pt x="3104" y="42739"/>
                  </a:cubicBezTo>
                  <a:cubicBezTo>
                    <a:pt x="3081" y="42100"/>
                    <a:pt x="3515" y="41506"/>
                    <a:pt x="3241" y="40844"/>
                  </a:cubicBezTo>
                  <a:cubicBezTo>
                    <a:pt x="3241" y="40844"/>
                    <a:pt x="3218" y="40844"/>
                    <a:pt x="3218" y="40822"/>
                  </a:cubicBezTo>
                  <a:cubicBezTo>
                    <a:pt x="3652" y="40548"/>
                    <a:pt x="3629" y="40068"/>
                    <a:pt x="3652" y="39612"/>
                  </a:cubicBezTo>
                  <a:cubicBezTo>
                    <a:pt x="3629" y="39589"/>
                    <a:pt x="3629" y="39566"/>
                    <a:pt x="3629" y="39543"/>
                  </a:cubicBezTo>
                  <a:cubicBezTo>
                    <a:pt x="3880" y="39384"/>
                    <a:pt x="3926" y="39087"/>
                    <a:pt x="3949" y="38790"/>
                  </a:cubicBezTo>
                  <a:cubicBezTo>
                    <a:pt x="3926" y="38767"/>
                    <a:pt x="3926" y="38744"/>
                    <a:pt x="3926" y="38722"/>
                  </a:cubicBezTo>
                  <a:cubicBezTo>
                    <a:pt x="4291" y="38425"/>
                    <a:pt x="4337" y="38014"/>
                    <a:pt x="4246" y="37535"/>
                  </a:cubicBezTo>
                  <a:cubicBezTo>
                    <a:pt x="4291" y="37489"/>
                    <a:pt x="4337" y="37443"/>
                    <a:pt x="4382" y="37398"/>
                  </a:cubicBezTo>
                  <a:cubicBezTo>
                    <a:pt x="5113" y="35960"/>
                    <a:pt x="5684" y="34476"/>
                    <a:pt x="6391" y="33038"/>
                  </a:cubicBezTo>
                  <a:cubicBezTo>
                    <a:pt x="6414" y="32924"/>
                    <a:pt x="6437" y="32787"/>
                    <a:pt x="6482" y="32673"/>
                  </a:cubicBezTo>
                  <a:cubicBezTo>
                    <a:pt x="6505" y="32559"/>
                    <a:pt x="6574" y="32468"/>
                    <a:pt x="6642" y="32376"/>
                  </a:cubicBezTo>
                  <a:cubicBezTo>
                    <a:pt x="6665" y="32308"/>
                    <a:pt x="6688" y="32239"/>
                    <a:pt x="6688" y="32148"/>
                  </a:cubicBezTo>
                  <a:cubicBezTo>
                    <a:pt x="6665" y="32148"/>
                    <a:pt x="6665" y="32125"/>
                    <a:pt x="6665" y="32125"/>
                  </a:cubicBezTo>
                  <a:cubicBezTo>
                    <a:pt x="6756" y="32125"/>
                    <a:pt x="6825" y="32102"/>
                    <a:pt x="6825" y="32034"/>
                  </a:cubicBezTo>
                  <a:cubicBezTo>
                    <a:pt x="7190" y="31874"/>
                    <a:pt x="7350" y="31646"/>
                    <a:pt x="7213" y="31281"/>
                  </a:cubicBezTo>
                  <a:cubicBezTo>
                    <a:pt x="7281" y="31258"/>
                    <a:pt x="7327" y="31258"/>
                    <a:pt x="7395" y="31212"/>
                  </a:cubicBezTo>
                  <a:cubicBezTo>
                    <a:pt x="7510" y="31121"/>
                    <a:pt x="7624" y="31030"/>
                    <a:pt x="7532" y="30870"/>
                  </a:cubicBezTo>
                  <a:cubicBezTo>
                    <a:pt x="7601" y="30870"/>
                    <a:pt x="7669" y="30870"/>
                    <a:pt x="7738" y="30847"/>
                  </a:cubicBezTo>
                  <a:cubicBezTo>
                    <a:pt x="8377" y="30139"/>
                    <a:pt x="9062" y="29455"/>
                    <a:pt x="9381" y="28519"/>
                  </a:cubicBezTo>
                  <a:cubicBezTo>
                    <a:pt x="9381" y="28496"/>
                    <a:pt x="9381" y="28496"/>
                    <a:pt x="9358" y="28496"/>
                  </a:cubicBezTo>
                  <a:lnTo>
                    <a:pt x="9381" y="28496"/>
                  </a:lnTo>
                  <a:cubicBezTo>
                    <a:pt x="9495" y="28473"/>
                    <a:pt x="9541" y="28382"/>
                    <a:pt x="9541" y="28290"/>
                  </a:cubicBezTo>
                  <a:cubicBezTo>
                    <a:pt x="9655" y="28268"/>
                    <a:pt x="9701" y="28199"/>
                    <a:pt x="9724" y="28085"/>
                  </a:cubicBezTo>
                  <a:cubicBezTo>
                    <a:pt x="9815" y="28085"/>
                    <a:pt x="9861" y="28017"/>
                    <a:pt x="9883" y="27948"/>
                  </a:cubicBezTo>
                  <a:cubicBezTo>
                    <a:pt x="9952" y="27948"/>
                    <a:pt x="9998" y="27925"/>
                    <a:pt x="10043" y="27902"/>
                  </a:cubicBezTo>
                  <a:cubicBezTo>
                    <a:pt x="10157" y="27788"/>
                    <a:pt x="10271" y="27697"/>
                    <a:pt x="10386" y="27606"/>
                  </a:cubicBezTo>
                  <a:cubicBezTo>
                    <a:pt x="10591" y="27446"/>
                    <a:pt x="10819" y="27309"/>
                    <a:pt x="10956" y="27058"/>
                  </a:cubicBezTo>
                  <a:cubicBezTo>
                    <a:pt x="11002" y="26989"/>
                    <a:pt x="11025" y="26921"/>
                    <a:pt x="11070" y="26830"/>
                  </a:cubicBezTo>
                  <a:cubicBezTo>
                    <a:pt x="11184" y="26738"/>
                    <a:pt x="11299" y="26624"/>
                    <a:pt x="11390" y="26464"/>
                  </a:cubicBezTo>
                  <a:cubicBezTo>
                    <a:pt x="11390" y="26464"/>
                    <a:pt x="11390" y="26464"/>
                    <a:pt x="11367" y="26442"/>
                  </a:cubicBezTo>
                  <a:cubicBezTo>
                    <a:pt x="12280" y="26350"/>
                    <a:pt x="12691" y="25551"/>
                    <a:pt x="13330" y="25072"/>
                  </a:cubicBezTo>
                  <a:cubicBezTo>
                    <a:pt x="13353" y="25026"/>
                    <a:pt x="13376" y="24958"/>
                    <a:pt x="13398" y="24890"/>
                  </a:cubicBezTo>
                  <a:cubicBezTo>
                    <a:pt x="13741" y="24684"/>
                    <a:pt x="14060" y="24479"/>
                    <a:pt x="14380" y="24250"/>
                  </a:cubicBezTo>
                  <a:lnTo>
                    <a:pt x="14608" y="24250"/>
                  </a:lnTo>
                  <a:cubicBezTo>
                    <a:pt x="14928" y="24205"/>
                    <a:pt x="15179" y="24045"/>
                    <a:pt x="15384" y="23794"/>
                  </a:cubicBezTo>
                  <a:cubicBezTo>
                    <a:pt x="15384" y="23771"/>
                    <a:pt x="15384" y="23771"/>
                    <a:pt x="15384" y="23748"/>
                  </a:cubicBezTo>
                  <a:cubicBezTo>
                    <a:pt x="15431" y="23754"/>
                    <a:pt x="15477" y="23757"/>
                    <a:pt x="15520" y="23757"/>
                  </a:cubicBezTo>
                  <a:cubicBezTo>
                    <a:pt x="15837" y="23757"/>
                    <a:pt x="16063" y="23607"/>
                    <a:pt x="16183" y="23246"/>
                  </a:cubicBezTo>
                  <a:lnTo>
                    <a:pt x="16252" y="23246"/>
                  </a:lnTo>
                  <a:cubicBezTo>
                    <a:pt x="16297" y="23223"/>
                    <a:pt x="16343" y="23200"/>
                    <a:pt x="16389" y="23155"/>
                  </a:cubicBezTo>
                  <a:cubicBezTo>
                    <a:pt x="16480" y="23155"/>
                    <a:pt x="16571" y="23132"/>
                    <a:pt x="16617" y="23064"/>
                  </a:cubicBezTo>
                  <a:cubicBezTo>
                    <a:pt x="16651" y="23075"/>
                    <a:pt x="16685" y="23081"/>
                    <a:pt x="16717" y="23081"/>
                  </a:cubicBezTo>
                  <a:cubicBezTo>
                    <a:pt x="16748" y="23081"/>
                    <a:pt x="16777" y="23075"/>
                    <a:pt x="16799" y="23064"/>
                  </a:cubicBezTo>
                  <a:cubicBezTo>
                    <a:pt x="16914" y="23041"/>
                    <a:pt x="17005" y="23018"/>
                    <a:pt x="17096" y="22972"/>
                  </a:cubicBezTo>
                  <a:cubicBezTo>
                    <a:pt x="17165" y="22949"/>
                    <a:pt x="17233" y="22927"/>
                    <a:pt x="17279" y="22904"/>
                  </a:cubicBezTo>
                  <a:cubicBezTo>
                    <a:pt x="17416" y="22835"/>
                    <a:pt x="17553" y="22812"/>
                    <a:pt x="17690" y="22790"/>
                  </a:cubicBezTo>
                  <a:cubicBezTo>
                    <a:pt x="17781" y="22767"/>
                    <a:pt x="17872" y="22721"/>
                    <a:pt x="17918" y="22630"/>
                  </a:cubicBezTo>
                  <a:cubicBezTo>
                    <a:pt x="17941" y="22675"/>
                    <a:pt x="17986" y="22721"/>
                    <a:pt x="18055" y="22744"/>
                  </a:cubicBezTo>
                  <a:cubicBezTo>
                    <a:pt x="18418" y="22771"/>
                    <a:pt x="18777" y="22802"/>
                    <a:pt x="19133" y="22802"/>
                  </a:cubicBezTo>
                  <a:cubicBezTo>
                    <a:pt x="19672" y="22802"/>
                    <a:pt x="20203" y="22731"/>
                    <a:pt x="20725" y="22470"/>
                  </a:cubicBezTo>
                  <a:cubicBezTo>
                    <a:pt x="20725" y="22470"/>
                    <a:pt x="20725" y="22447"/>
                    <a:pt x="20725" y="22447"/>
                  </a:cubicBezTo>
                  <a:cubicBezTo>
                    <a:pt x="21684" y="22447"/>
                    <a:pt x="22643" y="22424"/>
                    <a:pt x="23624" y="22424"/>
                  </a:cubicBezTo>
                  <a:close/>
                  <a:moveTo>
                    <a:pt x="30175" y="51253"/>
                  </a:moveTo>
                  <a:cubicBezTo>
                    <a:pt x="30746" y="51253"/>
                    <a:pt x="31316" y="51276"/>
                    <a:pt x="31887" y="51276"/>
                  </a:cubicBezTo>
                  <a:cubicBezTo>
                    <a:pt x="32115" y="51298"/>
                    <a:pt x="32343" y="51321"/>
                    <a:pt x="32572" y="51412"/>
                  </a:cubicBezTo>
                  <a:cubicBezTo>
                    <a:pt x="32754" y="51481"/>
                    <a:pt x="32960" y="51504"/>
                    <a:pt x="33165" y="51527"/>
                  </a:cubicBezTo>
                  <a:lnTo>
                    <a:pt x="33279" y="51527"/>
                  </a:lnTo>
                  <a:cubicBezTo>
                    <a:pt x="33393" y="52052"/>
                    <a:pt x="33371" y="52577"/>
                    <a:pt x="33462" y="53102"/>
                  </a:cubicBezTo>
                  <a:cubicBezTo>
                    <a:pt x="33462" y="53238"/>
                    <a:pt x="33462" y="53353"/>
                    <a:pt x="33462" y="53467"/>
                  </a:cubicBezTo>
                  <a:cubicBezTo>
                    <a:pt x="33462" y="54106"/>
                    <a:pt x="33348" y="54745"/>
                    <a:pt x="33622" y="55361"/>
                  </a:cubicBezTo>
                  <a:cubicBezTo>
                    <a:pt x="33553" y="55521"/>
                    <a:pt x="33485" y="55681"/>
                    <a:pt x="33576" y="55863"/>
                  </a:cubicBezTo>
                  <a:cubicBezTo>
                    <a:pt x="33736" y="56206"/>
                    <a:pt x="33508" y="56388"/>
                    <a:pt x="33257" y="56571"/>
                  </a:cubicBezTo>
                  <a:cubicBezTo>
                    <a:pt x="33234" y="56560"/>
                    <a:pt x="33205" y="56554"/>
                    <a:pt x="33177" y="56554"/>
                  </a:cubicBezTo>
                  <a:cubicBezTo>
                    <a:pt x="33148" y="56554"/>
                    <a:pt x="33120" y="56560"/>
                    <a:pt x="33097" y="56571"/>
                  </a:cubicBezTo>
                  <a:cubicBezTo>
                    <a:pt x="33040" y="56543"/>
                    <a:pt x="32984" y="56523"/>
                    <a:pt x="32927" y="56523"/>
                  </a:cubicBezTo>
                  <a:cubicBezTo>
                    <a:pt x="32893" y="56523"/>
                    <a:pt x="32858" y="56531"/>
                    <a:pt x="32823" y="56548"/>
                  </a:cubicBezTo>
                  <a:cubicBezTo>
                    <a:pt x="32762" y="56512"/>
                    <a:pt x="32701" y="56488"/>
                    <a:pt x="32636" y="56488"/>
                  </a:cubicBezTo>
                  <a:cubicBezTo>
                    <a:pt x="32580" y="56488"/>
                    <a:pt x="32521" y="56506"/>
                    <a:pt x="32458" y="56548"/>
                  </a:cubicBezTo>
                  <a:lnTo>
                    <a:pt x="29833" y="56548"/>
                  </a:lnTo>
                  <a:cubicBezTo>
                    <a:pt x="29764" y="56137"/>
                    <a:pt x="29696" y="55726"/>
                    <a:pt x="29627" y="55293"/>
                  </a:cubicBezTo>
                  <a:cubicBezTo>
                    <a:pt x="29673" y="54676"/>
                    <a:pt x="29604" y="54037"/>
                    <a:pt x="29536" y="53421"/>
                  </a:cubicBezTo>
                  <a:cubicBezTo>
                    <a:pt x="29468" y="52714"/>
                    <a:pt x="29239" y="52052"/>
                    <a:pt x="29262" y="51321"/>
                  </a:cubicBezTo>
                  <a:lnTo>
                    <a:pt x="29262" y="51321"/>
                  </a:lnTo>
                  <a:cubicBezTo>
                    <a:pt x="29352" y="51385"/>
                    <a:pt x="29442" y="51414"/>
                    <a:pt x="29532" y="51414"/>
                  </a:cubicBezTo>
                  <a:cubicBezTo>
                    <a:pt x="29602" y="51414"/>
                    <a:pt x="29672" y="51397"/>
                    <a:pt x="29741" y="51367"/>
                  </a:cubicBezTo>
                  <a:cubicBezTo>
                    <a:pt x="29787" y="51344"/>
                    <a:pt x="29810" y="51298"/>
                    <a:pt x="29833" y="51276"/>
                  </a:cubicBezTo>
                  <a:lnTo>
                    <a:pt x="29992" y="51276"/>
                  </a:lnTo>
                  <a:lnTo>
                    <a:pt x="30084" y="51298"/>
                  </a:lnTo>
                  <a:lnTo>
                    <a:pt x="30175" y="51253"/>
                  </a:lnTo>
                  <a:close/>
                  <a:moveTo>
                    <a:pt x="34649" y="51321"/>
                  </a:moveTo>
                  <a:cubicBezTo>
                    <a:pt x="35090" y="51518"/>
                    <a:pt x="35536" y="51609"/>
                    <a:pt x="35983" y="51609"/>
                  </a:cubicBezTo>
                  <a:cubicBezTo>
                    <a:pt x="36415" y="51609"/>
                    <a:pt x="36847" y="51524"/>
                    <a:pt x="37274" y="51367"/>
                  </a:cubicBezTo>
                  <a:cubicBezTo>
                    <a:pt x="37319" y="51412"/>
                    <a:pt x="37342" y="51481"/>
                    <a:pt x="37388" y="51527"/>
                  </a:cubicBezTo>
                  <a:cubicBezTo>
                    <a:pt x="37411" y="51549"/>
                    <a:pt x="37456" y="51572"/>
                    <a:pt x="37479" y="51595"/>
                  </a:cubicBezTo>
                  <a:cubicBezTo>
                    <a:pt x="37502" y="52074"/>
                    <a:pt x="37570" y="52531"/>
                    <a:pt x="37890" y="52919"/>
                  </a:cubicBezTo>
                  <a:cubicBezTo>
                    <a:pt x="38164" y="53307"/>
                    <a:pt x="37936" y="53832"/>
                    <a:pt x="38187" y="54243"/>
                  </a:cubicBezTo>
                  <a:cubicBezTo>
                    <a:pt x="38232" y="54562"/>
                    <a:pt x="38095" y="54905"/>
                    <a:pt x="38347" y="55179"/>
                  </a:cubicBezTo>
                  <a:cubicBezTo>
                    <a:pt x="38438" y="55453"/>
                    <a:pt x="38232" y="55818"/>
                    <a:pt x="38529" y="56046"/>
                  </a:cubicBezTo>
                  <a:cubicBezTo>
                    <a:pt x="38575" y="56274"/>
                    <a:pt x="38643" y="56525"/>
                    <a:pt x="38255" y="56525"/>
                  </a:cubicBezTo>
                  <a:cubicBezTo>
                    <a:pt x="37799" y="56525"/>
                    <a:pt x="37319" y="56548"/>
                    <a:pt x="36863" y="56571"/>
                  </a:cubicBezTo>
                  <a:cubicBezTo>
                    <a:pt x="36840" y="56548"/>
                    <a:pt x="36817" y="56548"/>
                    <a:pt x="36794" y="56503"/>
                  </a:cubicBezTo>
                  <a:cubicBezTo>
                    <a:pt x="36666" y="56431"/>
                    <a:pt x="36538" y="56396"/>
                    <a:pt x="36404" y="56396"/>
                  </a:cubicBezTo>
                  <a:cubicBezTo>
                    <a:pt x="36323" y="56396"/>
                    <a:pt x="36241" y="56408"/>
                    <a:pt x="36155" y="56434"/>
                  </a:cubicBezTo>
                  <a:cubicBezTo>
                    <a:pt x="36087" y="56457"/>
                    <a:pt x="36041" y="56503"/>
                    <a:pt x="35996" y="56571"/>
                  </a:cubicBezTo>
                  <a:cubicBezTo>
                    <a:pt x="35899" y="56511"/>
                    <a:pt x="35809" y="56482"/>
                    <a:pt x="35722" y="56482"/>
                  </a:cubicBezTo>
                  <a:cubicBezTo>
                    <a:pt x="35644" y="56482"/>
                    <a:pt x="35569" y="56505"/>
                    <a:pt x="35493" y="56548"/>
                  </a:cubicBezTo>
                  <a:cubicBezTo>
                    <a:pt x="35448" y="56525"/>
                    <a:pt x="35425" y="56480"/>
                    <a:pt x="35379" y="56457"/>
                  </a:cubicBezTo>
                  <a:cubicBezTo>
                    <a:pt x="35231" y="56400"/>
                    <a:pt x="35083" y="56371"/>
                    <a:pt x="34934" y="56371"/>
                  </a:cubicBezTo>
                  <a:cubicBezTo>
                    <a:pt x="34786" y="56371"/>
                    <a:pt x="34637" y="56400"/>
                    <a:pt x="34489" y="56457"/>
                  </a:cubicBezTo>
                  <a:cubicBezTo>
                    <a:pt x="34443" y="56480"/>
                    <a:pt x="34421" y="56503"/>
                    <a:pt x="34398" y="56525"/>
                  </a:cubicBezTo>
                  <a:cubicBezTo>
                    <a:pt x="34329" y="56480"/>
                    <a:pt x="34284" y="56434"/>
                    <a:pt x="34215" y="56388"/>
                  </a:cubicBezTo>
                  <a:cubicBezTo>
                    <a:pt x="34170" y="55909"/>
                    <a:pt x="34215" y="55430"/>
                    <a:pt x="34033" y="54996"/>
                  </a:cubicBezTo>
                  <a:cubicBezTo>
                    <a:pt x="34147" y="54813"/>
                    <a:pt x="34147" y="54631"/>
                    <a:pt x="34033" y="54471"/>
                  </a:cubicBezTo>
                  <a:cubicBezTo>
                    <a:pt x="34010" y="54380"/>
                    <a:pt x="34010" y="54288"/>
                    <a:pt x="34010" y="54197"/>
                  </a:cubicBezTo>
                  <a:cubicBezTo>
                    <a:pt x="34010" y="54015"/>
                    <a:pt x="33987" y="53832"/>
                    <a:pt x="33987" y="53649"/>
                  </a:cubicBezTo>
                  <a:cubicBezTo>
                    <a:pt x="33987" y="53604"/>
                    <a:pt x="33987" y="53535"/>
                    <a:pt x="33964" y="53467"/>
                  </a:cubicBezTo>
                  <a:cubicBezTo>
                    <a:pt x="33987" y="53307"/>
                    <a:pt x="33941" y="53170"/>
                    <a:pt x="33850" y="53033"/>
                  </a:cubicBezTo>
                  <a:cubicBezTo>
                    <a:pt x="33896" y="52987"/>
                    <a:pt x="33896" y="52965"/>
                    <a:pt x="33850" y="52919"/>
                  </a:cubicBezTo>
                  <a:cubicBezTo>
                    <a:pt x="33873" y="52531"/>
                    <a:pt x="33850" y="52143"/>
                    <a:pt x="33667" y="51778"/>
                  </a:cubicBezTo>
                  <a:cubicBezTo>
                    <a:pt x="33690" y="51732"/>
                    <a:pt x="33690" y="51686"/>
                    <a:pt x="33667" y="51664"/>
                  </a:cubicBezTo>
                  <a:cubicBezTo>
                    <a:pt x="33690" y="51618"/>
                    <a:pt x="33690" y="51572"/>
                    <a:pt x="33713" y="51527"/>
                  </a:cubicBezTo>
                  <a:lnTo>
                    <a:pt x="33896" y="51527"/>
                  </a:lnTo>
                  <a:cubicBezTo>
                    <a:pt x="34101" y="51481"/>
                    <a:pt x="34306" y="51481"/>
                    <a:pt x="34512" y="51412"/>
                  </a:cubicBezTo>
                  <a:cubicBezTo>
                    <a:pt x="34558" y="51390"/>
                    <a:pt x="34603" y="51344"/>
                    <a:pt x="34649" y="51321"/>
                  </a:cubicBezTo>
                  <a:close/>
                  <a:moveTo>
                    <a:pt x="41017" y="51321"/>
                  </a:moveTo>
                  <a:cubicBezTo>
                    <a:pt x="41086" y="51390"/>
                    <a:pt x="41177" y="51412"/>
                    <a:pt x="41268" y="51435"/>
                  </a:cubicBezTo>
                  <a:cubicBezTo>
                    <a:pt x="41337" y="52234"/>
                    <a:pt x="41428" y="53033"/>
                    <a:pt x="41679" y="53809"/>
                  </a:cubicBezTo>
                  <a:cubicBezTo>
                    <a:pt x="41679" y="53900"/>
                    <a:pt x="41679" y="53992"/>
                    <a:pt x="41656" y="54083"/>
                  </a:cubicBezTo>
                  <a:cubicBezTo>
                    <a:pt x="41679" y="54174"/>
                    <a:pt x="41702" y="54243"/>
                    <a:pt x="41725" y="54334"/>
                  </a:cubicBezTo>
                  <a:cubicBezTo>
                    <a:pt x="41770" y="54471"/>
                    <a:pt x="41839" y="54585"/>
                    <a:pt x="41907" y="54676"/>
                  </a:cubicBezTo>
                  <a:cubicBezTo>
                    <a:pt x="41953" y="54722"/>
                    <a:pt x="41999" y="54745"/>
                    <a:pt x="42021" y="54768"/>
                  </a:cubicBezTo>
                  <a:cubicBezTo>
                    <a:pt x="41839" y="55087"/>
                    <a:pt x="42044" y="55316"/>
                    <a:pt x="42181" y="55544"/>
                  </a:cubicBezTo>
                  <a:cubicBezTo>
                    <a:pt x="42318" y="55704"/>
                    <a:pt x="42387" y="55863"/>
                    <a:pt x="42432" y="56046"/>
                  </a:cubicBezTo>
                  <a:cubicBezTo>
                    <a:pt x="42432" y="56114"/>
                    <a:pt x="42455" y="56183"/>
                    <a:pt x="42478" y="56251"/>
                  </a:cubicBezTo>
                  <a:cubicBezTo>
                    <a:pt x="42501" y="56343"/>
                    <a:pt x="42501" y="56434"/>
                    <a:pt x="42501" y="56525"/>
                  </a:cubicBezTo>
                  <a:cubicBezTo>
                    <a:pt x="42095" y="56341"/>
                    <a:pt x="41683" y="56256"/>
                    <a:pt x="41267" y="56256"/>
                  </a:cubicBezTo>
                  <a:cubicBezTo>
                    <a:pt x="40911" y="56256"/>
                    <a:pt x="40553" y="56318"/>
                    <a:pt x="40195" y="56434"/>
                  </a:cubicBezTo>
                  <a:cubicBezTo>
                    <a:pt x="40150" y="56480"/>
                    <a:pt x="40104" y="56525"/>
                    <a:pt x="40081" y="56571"/>
                  </a:cubicBezTo>
                  <a:cubicBezTo>
                    <a:pt x="40058" y="56571"/>
                    <a:pt x="40058" y="56548"/>
                    <a:pt x="40058" y="56548"/>
                  </a:cubicBezTo>
                  <a:cubicBezTo>
                    <a:pt x="39973" y="56445"/>
                    <a:pt x="39874" y="56433"/>
                    <a:pt x="39773" y="56433"/>
                  </a:cubicBezTo>
                  <a:cubicBezTo>
                    <a:pt x="39739" y="56433"/>
                    <a:pt x="39705" y="56434"/>
                    <a:pt x="39670" y="56434"/>
                  </a:cubicBezTo>
                  <a:cubicBezTo>
                    <a:pt x="39442" y="56434"/>
                    <a:pt x="39237" y="56434"/>
                    <a:pt x="39008" y="56411"/>
                  </a:cubicBezTo>
                  <a:cubicBezTo>
                    <a:pt x="38986" y="56297"/>
                    <a:pt x="38963" y="56160"/>
                    <a:pt x="38940" y="56023"/>
                  </a:cubicBezTo>
                  <a:cubicBezTo>
                    <a:pt x="39054" y="55589"/>
                    <a:pt x="38894" y="55156"/>
                    <a:pt x="38757" y="54745"/>
                  </a:cubicBezTo>
                  <a:cubicBezTo>
                    <a:pt x="38780" y="54311"/>
                    <a:pt x="38803" y="53878"/>
                    <a:pt x="38575" y="53467"/>
                  </a:cubicBezTo>
                  <a:cubicBezTo>
                    <a:pt x="38506" y="52828"/>
                    <a:pt x="38415" y="52189"/>
                    <a:pt x="38095" y="51595"/>
                  </a:cubicBezTo>
                  <a:cubicBezTo>
                    <a:pt x="38118" y="51595"/>
                    <a:pt x="38141" y="51595"/>
                    <a:pt x="38164" y="51572"/>
                  </a:cubicBezTo>
                  <a:cubicBezTo>
                    <a:pt x="38347" y="51504"/>
                    <a:pt x="38529" y="51458"/>
                    <a:pt x="38735" y="51390"/>
                  </a:cubicBezTo>
                  <a:cubicBezTo>
                    <a:pt x="39032" y="51347"/>
                    <a:pt x="39329" y="51329"/>
                    <a:pt x="39626" y="51329"/>
                  </a:cubicBezTo>
                  <a:cubicBezTo>
                    <a:pt x="39968" y="51329"/>
                    <a:pt x="40310" y="51353"/>
                    <a:pt x="40652" y="51390"/>
                  </a:cubicBezTo>
                  <a:lnTo>
                    <a:pt x="40926" y="51390"/>
                  </a:lnTo>
                  <a:cubicBezTo>
                    <a:pt x="40949" y="51367"/>
                    <a:pt x="40971" y="51344"/>
                    <a:pt x="41017" y="51321"/>
                  </a:cubicBezTo>
                  <a:close/>
                  <a:moveTo>
                    <a:pt x="3173" y="51116"/>
                  </a:moveTo>
                  <a:cubicBezTo>
                    <a:pt x="3949" y="51116"/>
                    <a:pt x="4725" y="51139"/>
                    <a:pt x="5501" y="51161"/>
                  </a:cubicBezTo>
                  <a:cubicBezTo>
                    <a:pt x="5638" y="51549"/>
                    <a:pt x="5478" y="51960"/>
                    <a:pt x="5524" y="52371"/>
                  </a:cubicBezTo>
                  <a:cubicBezTo>
                    <a:pt x="5296" y="52577"/>
                    <a:pt x="5364" y="52850"/>
                    <a:pt x="5364" y="53102"/>
                  </a:cubicBezTo>
                  <a:cubicBezTo>
                    <a:pt x="5341" y="53216"/>
                    <a:pt x="5341" y="53330"/>
                    <a:pt x="5318" y="53444"/>
                  </a:cubicBezTo>
                  <a:cubicBezTo>
                    <a:pt x="5227" y="53558"/>
                    <a:pt x="5159" y="53672"/>
                    <a:pt x="5181" y="53832"/>
                  </a:cubicBezTo>
                  <a:lnTo>
                    <a:pt x="5136" y="54015"/>
                  </a:lnTo>
                  <a:cubicBezTo>
                    <a:pt x="4907" y="54220"/>
                    <a:pt x="4999" y="54494"/>
                    <a:pt x="4976" y="54745"/>
                  </a:cubicBezTo>
                  <a:cubicBezTo>
                    <a:pt x="4816" y="55042"/>
                    <a:pt x="4702" y="55338"/>
                    <a:pt x="4816" y="55658"/>
                  </a:cubicBezTo>
                  <a:cubicBezTo>
                    <a:pt x="4771" y="55726"/>
                    <a:pt x="4771" y="55772"/>
                    <a:pt x="4793" y="55841"/>
                  </a:cubicBezTo>
                  <a:cubicBezTo>
                    <a:pt x="4611" y="55978"/>
                    <a:pt x="4565" y="56160"/>
                    <a:pt x="4588" y="56366"/>
                  </a:cubicBezTo>
                  <a:cubicBezTo>
                    <a:pt x="4372" y="56551"/>
                    <a:pt x="4132" y="56592"/>
                    <a:pt x="3886" y="56592"/>
                  </a:cubicBezTo>
                  <a:cubicBezTo>
                    <a:pt x="3688" y="56592"/>
                    <a:pt x="3486" y="56566"/>
                    <a:pt x="3289" y="56566"/>
                  </a:cubicBezTo>
                  <a:cubicBezTo>
                    <a:pt x="3188" y="56566"/>
                    <a:pt x="3088" y="56573"/>
                    <a:pt x="2990" y="56594"/>
                  </a:cubicBezTo>
                  <a:lnTo>
                    <a:pt x="2830" y="56594"/>
                  </a:lnTo>
                  <a:cubicBezTo>
                    <a:pt x="2808" y="56548"/>
                    <a:pt x="2762" y="56503"/>
                    <a:pt x="2693" y="56480"/>
                  </a:cubicBezTo>
                  <a:cubicBezTo>
                    <a:pt x="2627" y="56453"/>
                    <a:pt x="2560" y="56442"/>
                    <a:pt x="2493" y="56442"/>
                  </a:cubicBezTo>
                  <a:cubicBezTo>
                    <a:pt x="2446" y="56442"/>
                    <a:pt x="2398" y="56447"/>
                    <a:pt x="2351" y="56457"/>
                  </a:cubicBezTo>
                  <a:cubicBezTo>
                    <a:pt x="2192" y="56501"/>
                    <a:pt x="2037" y="56535"/>
                    <a:pt x="1893" y="56535"/>
                  </a:cubicBezTo>
                  <a:cubicBezTo>
                    <a:pt x="1664" y="56535"/>
                    <a:pt x="1464" y="56449"/>
                    <a:pt x="1324" y="56183"/>
                  </a:cubicBezTo>
                  <a:cubicBezTo>
                    <a:pt x="1415" y="56092"/>
                    <a:pt x="1415" y="56000"/>
                    <a:pt x="1370" y="55886"/>
                  </a:cubicBezTo>
                  <a:cubicBezTo>
                    <a:pt x="1507" y="55841"/>
                    <a:pt x="1598" y="55749"/>
                    <a:pt x="1666" y="55635"/>
                  </a:cubicBezTo>
                  <a:cubicBezTo>
                    <a:pt x="1963" y="55065"/>
                    <a:pt x="2305" y="54517"/>
                    <a:pt x="2100" y="53832"/>
                  </a:cubicBezTo>
                  <a:cubicBezTo>
                    <a:pt x="2100" y="53809"/>
                    <a:pt x="2077" y="53809"/>
                    <a:pt x="2077" y="53809"/>
                  </a:cubicBezTo>
                  <a:lnTo>
                    <a:pt x="2123" y="53786"/>
                  </a:lnTo>
                  <a:lnTo>
                    <a:pt x="2100" y="53718"/>
                  </a:lnTo>
                  <a:lnTo>
                    <a:pt x="2168" y="53718"/>
                  </a:lnTo>
                  <a:cubicBezTo>
                    <a:pt x="2420" y="53604"/>
                    <a:pt x="2511" y="53375"/>
                    <a:pt x="2579" y="53147"/>
                  </a:cubicBezTo>
                  <a:cubicBezTo>
                    <a:pt x="2648" y="52919"/>
                    <a:pt x="2693" y="52691"/>
                    <a:pt x="2716" y="52462"/>
                  </a:cubicBezTo>
                  <a:cubicBezTo>
                    <a:pt x="2716" y="52371"/>
                    <a:pt x="2716" y="52303"/>
                    <a:pt x="2671" y="52257"/>
                  </a:cubicBezTo>
                  <a:cubicBezTo>
                    <a:pt x="2648" y="52234"/>
                    <a:pt x="2625" y="52234"/>
                    <a:pt x="2602" y="52234"/>
                  </a:cubicBezTo>
                  <a:cubicBezTo>
                    <a:pt x="2602" y="52234"/>
                    <a:pt x="2602" y="52234"/>
                    <a:pt x="2602" y="52211"/>
                  </a:cubicBezTo>
                  <a:cubicBezTo>
                    <a:pt x="2625" y="52211"/>
                    <a:pt x="2625" y="52234"/>
                    <a:pt x="2648" y="52234"/>
                  </a:cubicBezTo>
                  <a:cubicBezTo>
                    <a:pt x="2625" y="52211"/>
                    <a:pt x="2625" y="52189"/>
                    <a:pt x="2625" y="52189"/>
                  </a:cubicBezTo>
                  <a:cubicBezTo>
                    <a:pt x="2625" y="52166"/>
                    <a:pt x="2625" y="52166"/>
                    <a:pt x="2648" y="52143"/>
                  </a:cubicBezTo>
                  <a:cubicBezTo>
                    <a:pt x="2648" y="52211"/>
                    <a:pt x="2693" y="52257"/>
                    <a:pt x="2762" y="52257"/>
                  </a:cubicBezTo>
                  <a:cubicBezTo>
                    <a:pt x="2830" y="52234"/>
                    <a:pt x="2876" y="52166"/>
                    <a:pt x="2899" y="52120"/>
                  </a:cubicBezTo>
                  <a:cubicBezTo>
                    <a:pt x="2922" y="52006"/>
                    <a:pt x="2899" y="51892"/>
                    <a:pt x="2853" y="51801"/>
                  </a:cubicBezTo>
                  <a:cubicBezTo>
                    <a:pt x="2853" y="51755"/>
                    <a:pt x="2830" y="51732"/>
                    <a:pt x="2808" y="51686"/>
                  </a:cubicBezTo>
                  <a:cubicBezTo>
                    <a:pt x="2876" y="51458"/>
                    <a:pt x="2967" y="51253"/>
                    <a:pt x="3173" y="51116"/>
                  </a:cubicBezTo>
                  <a:close/>
                  <a:moveTo>
                    <a:pt x="19904" y="51298"/>
                  </a:moveTo>
                  <a:cubicBezTo>
                    <a:pt x="19904" y="51298"/>
                    <a:pt x="19904" y="51298"/>
                    <a:pt x="19904" y="51321"/>
                  </a:cubicBezTo>
                  <a:cubicBezTo>
                    <a:pt x="19904" y="51321"/>
                    <a:pt x="19904" y="51321"/>
                    <a:pt x="19904" y="51344"/>
                  </a:cubicBezTo>
                  <a:cubicBezTo>
                    <a:pt x="19904" y="51367"/>
                    <a:pt x="19904" y="51390"/>
                    <a:pt x="19904" y="51412"/>
                  </a:cubicBezTo>
                  <a:cubicBezTo>
                    <a:pt x="19858" y="51572"/>
                    <a:pt x="19858" y="51709"/>
                    <a:pt x="19927" y="51846"/>
                  </a:cubicBezTo>
                  <a:cubicBezTo>
                    <a:pt x="19927" y="51846"/>
                    <a:pt x="19927" y="51846"/>
                    <a:pt x="19949" y="51869"/>
                  </a:cubicBezTo>
                  <a:cubicBezTo>
                    <a:pt x="19835" y="52143"/>
                    <a:pt x="19904" y="52440"/>
                    <a:pt x="19927" y="52714"/>
                  </a:cubicBezTo>
                  <a:cubicBezTo>
                    <a:pt x="19972" y="53992"/>
                    <a:pt x="20018" y="55293"/>
                    <a:pt x="19927" y="56571"/>
                  </a:cubicBezTo>
                  <a:cubicBezTo>
                    <a:pt x="19906" y="56564"/>
                    <a:pt x="19888" y="56562"/>
                    <a:pt x="19872" y="56562"/>
                  </a:cubicBezTo>
                  <a:cubicBezTo>
                    <a:pt x="19831" y="56562"/>
                    <a:pt x="19799" y="56578"/>
                    <a:pt x="19767" y="56594"/>
                  </a:cubicBezTo>
                  <a:cubicBezTo>
                    <a:pt x="19744" y="56582"/>
                    <a:pt x="19727" y="56577"/>
                    <a:pt x="19710" y="56577"/>
                  </a:cubicBezTo>
                  <a:cubicBezTo>
                    <a:pt x="19693" y="56577"/>
                    <a:pt x="19675" y="56582"/>
                    <a:pt x="19653" y="56594"/>
                  </a:cubicBezTo>
                  <a:cubicBezTo>
                    <a:pt x="19630" y="56548"/>
                    <a:pt x="19584" y="56503"/>
                    <a:pt x="19516" y="56457"/>
                  </a:cubicBezTo>
                  <a:cubicBezTo>
                    <a:pt x="19302" y="56374"/>
                    <a:pt x="19089" y="56334"/>
                    <a:pt x="18872" y="56334"/>
                  </a:cubicBezTo>
                  <a:cubicBezTo>
                    <a:pt x="18672" y="56334"/>
                    <a:pt x="18469" y="56368"/>
                    <a:pt x="18260" y="56434"/>
                  </a:cubicBezTo>
                  <a:cubicBezTo>
                    <a:pt x="18192" y="56480"/>
                    <a:pt x="18123" y="56525"/>
                    <a:pt x="18078" y="56594"/>
                  </a:cubicBezTo>
                  <a:lnTo>
                    <a:pt x="15202" y="56594"/>
                  </a:lnTo>
                  <a:lnTo>
                    <a:pt x="15202" y="56571"/>
                  </a:lnTo>
                  <a:cubicBezTo>
                    <a:pt x="15179" y="56525"/>
                    <a:pt x="15179" y="56457"/>
                    <a:pt x="15179" y="56411"/>
                  </a:cubicBezTo>
                  <a:cubicBezTo>
                    <a:pt x="15225" y="56274"/>
                    <a:pt x="15225" y="56137"/>
                    <a:pt x="15133" y="56023"/>
                  </a:cubicBezTo>
                  <a:cubicBezTo>
                    <a:pt x="15316" y="55544"/>
                    <a:pt x="15156" y="55042"/>
                    <a:pt x="15202" y="54562"/>
                  </a:cubicBezTo>
                  <a:cubicBezTo>
                    <a:pt x="15202" y="54448"/>
                    <a:pt x="15202" y="54334"/>
                    <a:pt x="15202" y="54197"/>
                  </a:cubicBezTo>
                  <a:cubicBezTo>
                    <a:pt x="15202" y="53900"/>
                    <a:pt x="15202" y="53581"/>
                    <a:pt x="15179" y="53284"/>
                  </a:cubicBezTo>
                  <a:cubicBezTo>
                    <a:pt x="15247" y="53102"/>
                    <a:pt x="15270" y="52919"/>
                    <a:pt x="15202" y="52736"/>
                  </a:cubicBezTo>
                  <a:cubicBezTo>
                    <a:pt x="15202" y="52417"/>
                    <a:pt x="15293" y="52097"/>
                    <a:pt x="15042" y="51801"/>
                  </a:cubicBezTo>
                  <a:lnTo>
                    <a:pt x="15065" y="51801"/>
                  </a:lnTo>
                  <a:cubicBezTo>
                    <a:pt x="15065" y="51709"/>
                    <a:pt x="15065" y="51618"/>
                    <a:pt x="15065" y="51527"/>
                  </a:cubicBezTo>
                  <a:cubicBezTo>
                    <a:pt x="16617" y="51527"/>
                    <a:pt x="18169" y="51527"/>
                    <a:pt x="19721" y="51435"/>
                  </a:cubicBezTo>
                  <a:cubicBezTo>
                    <a:pt x="19790" y="51412"/>
                    <a:pt x="19858" y="51367"/>
                    <a:pt x="19904" y="51298"/>
                  </a:cubicBezTo>
                  <a:close/>
                  <a:moveTo>
                    <a:pt x="24469" y="51344"/>
                  </a:moveTo>
                  <a:cubicBezTo>
                    <a:pt x="24172" y="51778"/>
                    <a:pt x="24286" y="52211"/>
                    <a:pt x="24332" y="52668"/>
                  </a:cubicBezTo>
                  <a:cubicBezTo>
                    <a:pt x="24286" y="52805"/>
                    <a:pt x="24514" y="52873"/>
                    <a:pt x="24537" y="52987"/>
                  </a:cubicBezTo>
                  <a:cubicBezTo>
                    <a:pt x="24537" y="52987"/>
                    <a:pt x="24537" y="53010"/>
                    <a:pt x="24537" y="53010"/>
                  </a:cubicBezTo>
                  <a:cubicBezTo>
                    <a:pt x="24537" y="53056"/>
                    <a:pt x="24514" y="53102"/>
                    <a:pt x="24423" y="53147"/>
                  </a:cubicBezTo>
                  <a:cubicBezTo>
                    <a:pt x="24400" y="53261"/>
                    <a:pt x="24400" y="53375"/>
                    <a:pt x="24469" y="53467"/>
                  </a:cubicBezTo>
                  <a:cubicBezTo>
                    <a:pt x="24537" y="53421"/>
                    <a:pt x="24583" y="53421"/>
                    <a:pt x="24629" y="53421"/>
                  </a:cubicBezTo>
                  <a:cubicBezTo>
                    <a:pt x="24606" y="53444"/>
                    <a:pt x="24583" y="53444"/>
                    <a:pt x="24560" y="53467"/>
                  </a:cubicBezTo>
                  <a:cubicBezTo>
                    <a:pt x="24446" y="54015"/>
                    <a:pt x="24514" y="54562"/>
                    <a:pt x="24514" y="55110"/>
                  </a:cubicBezTo>
                  <a:cubicBezTo>
                    <a:pt x="24560" y="55065"/>
                    <a:pt x="24606" y="55065"/>
                    <a:pt x="24629" y="55065"/>
                  </a:cubicBezTo>
                  <a:cubicBezTo>
                    <a:pt x="24606" y="55065"/>
                    <a:pt x="24560" y="55087"/>
                    <a:pt x="24514" y="55110"/>
                  </a:cubicBezTo>
                  <a:cubicBezTo>
                    <a:pt x="24492" y="55589"/>
                    <a:pt x="24469" y="56069"/>
                    <a:pt x="24446" y="56525"/>
                  </a:cubicBezTo>
                  <a:cubicBezTo>
                    <a:pt x="24400" y="56525"/>
                    <a:pt x="24377" y="56548"/>
                    <a:pt x="24332" y="56571"/>
                  </a:cubicBezTo>
                  <a:cubicBezTo>
                    <a:pt x="23305" y="56594"/>
                    <a:pt x="22255" y="56594"/>
                    <a:pt x="21228" y="56594"/>
                  </a:cubicBezTo>
                  <a:cubicBezTo>
                    <a:pt x="21159" y="56617"/>
                    <a:pt x="21113" y="56617"/>
                    <a:pt x="21045" y="56617"/>
                  </a:cubicBezTo>
                  <a:cubicBezTo>
                    <a:pt x="20976" y="56594"/>
                    <a:pt x="20908" y="56594"/>
                    <a:pt x="20840" y="56571"/>
                  </a:cubicBezTo>
                  <a:cubicBezTo>
                    <a:pt x="20862" y="56525"/>
                    <a:pt x="20885" y="56457"/>
                    <a:pt x="20908" y="56388"/>
                  </a:cubicBezTo>
                  <a:cubicBezTo>
                    <a:pt x="20976" y="55544"/>
                    <a:pt x="20976" y="54699"/>
                    <a:pt x="20840" y="53878"/>
                  </a:cubicBezTo>
                  <a:cubicBezTo>
                    <a:pt x="20748" y="53102"/>
                    <a:pt x="20908" y="52280"/>
                    <a:pt x="20634" y="51549"/>
                  </a:cubicBezTo>
                  <a:cubicBezTo>
                    <a:pt x="20657" y="51504"/>
                    <a:pt x="20703" y="51481"/>
                    <a:pt x="20748" y="51458"/>
                  </a:cubicBezTo>
                  <a:cubicBezTo>
                    <a:pt x="21381" y="51517"/>
                    <a:pt x="22007" y="51575"/>
                    <a:pt x="22633" y="51575"/>
                  </a:cubicBezTo>
                  <a:cubicBezTo>
                    <a:pt x="23228" y="51575"/>
                    <a:pt x="23823" y="51522"/>
                    <a:pt x="24423" y="51367"/>
                  </a:cubicBezTo>
                  <a:cubicBezTo>
                    <a:pt x="24423" y="51367"/>
                    <a:pt x="24446" y="51344"/>
                    <a:pt x="24446" y="51344"/>
                  </a:cubicBezTo>
                  <a:close/>
                  <a:moveTo>
                    <a:pt x="27915" y="51116"/>
                  </a:moveTo>
                  <a:cubicBezTo>
                    <a:pt x="28024" y="51224"/>
                    <a:pt x="28140" y="51252"/>
                    <a:pt x="28260" y="51252"/>
                  </a:cubicBezTo>
                  <a:cubicBezTo>
                    <a:pt x="28342" y="51252"/>
                    <a:pt x="28425" y="51239"/>
                    <a:pt x="28509" y="51230"/>
                  </a:cubicBezTo>
                  <a:cubicBezTo>
                    <a:pt x="28577" y="51253"/>
                    <a:pt x="28623" y="51276"/>
                    <a:pt x="28691" y="51298"/>
                  </a:cubicBezTo>
                  <a:cubicBezTo>
                    <a:pt x="28806" y="51435"/>
                    <a:pt x="28874" y="51595"/>
                    <a:pt x="28897" y="51778"/>
                  </a:cubicBezTo>
                  <a:cubicBezTo>
                    <a:pt x="29057" y="53330"/>
                    <a:pt x="29125" y="54859"/>
                    <a:pt x="29034" y="56411"/>
                  </a:cubicBezTo>
                  <a:cubicBezTo>
                    <a:pt x="29001" y="56405"/>
                    <a:pt x="28968" y="56400"/>
                    <a:pt x="28936" y="56400"/>
                  </a:cubicBezTo>
                  <a:cubicBezTo>
                    <a:pt x="28857" y="56400"/>
                    <a:pt x="28786" y="56428"/>
                    <a:pt x="28737" y="56525"/>
                  </a:cubicBezTo>
                  <a:cubicBezTo>
                    <a:pt x="28539" y="56586"/>
                    <a:pt x="28331" y="56586"/>
                    <a:pt x="28120" y="56586"/>
                  </a:cubicBezTo>
                  <a:cubicBezTo>
                    <a:pt x="28014" y="56586"/>
                    <a:pt x="27908" y="56586"/>
                    <a:pt x="27801" y="56594"/>
                  </a:cubicBezTo>
                  <a:cubicBezTo>
                    <a:pt x="27299" y="56571"/>
                    <a:pt x="26797" y="56548"/>
                    <a:pt x="26295" y="56525"/>
                  </a:cubicBezTo>
                  <a:cubicBezTo>
                    <a:pt x="26195" y="56437"/>
                    <a:pt x="26090" y="56391"/>
                    <a:pt x="25982" y="56391"/>
                  </a:cubicBezTo>
                  <a:cubicBezTo>
                    <a:pt x="25868" y="56391"/>
                    <a:pt x="25750" y="56442"/>
                    <a:pt x="25633" y="56548"/>
                  </a:cubicBezTo>
                  <a:lnTo>
                    <a:pt x="25633" y="56617"/>
                  </a:lnTo>
                  <a:cubicBezTo>
                    <a:pt x="25496" y="56571"/>
                    <a:pt x="25359" y="56548"/>
                    <a:pt x="25222" y="56525"/>
                  </a:cubicBezTo>
                  <a:cubicBezTo>
                    <a:pt x="25199" y="56457"/>
                    <a:pt x="25154" y="56434"/>
                    <a:pt x="25085" y="56411"/>
                  </a:cubicBezTo>
                  <a:cubicBezTo>
                    <a:pt x="24994" y="56046"/>
                    <a:pt x="24994" y="55681"/>
                    <a:pt x="25062" y="55293"/>
                  </a:cubicBezTo>
                  <a:cubicBezTo>
                    <a:pt x="25062" y="54745"/>
                    <a:pt x="25039" y="54197"/>
                    <a:pt x="25039" y="53649"/>
                  </a:cubicBezTo>
                  <a:cubicBezTo>
                    <a:pt x="25108" y="52942"/>
                    <a:pt x="24994" y="52211"/>
                    <a:pt x="24948" y="51504"/>
                  </a:cubicBezTo>
                  <a:lnTo>
                    <a:pt x="25017" y="51504"/>
                  </a:lnTo>
                  <a:cubicBezTo>
                    <a:pt x="25125" y="51504"/>
                    <a:pt x="25233" y="51511"/>
                    <a:pt x="25339" y="51511"/>
                  </a:cubicBezTo>
                  <a:cubicBezTo>
                    <a:pt x="25568" y="51511"/>
                    <a:pt x="25788" y="51479"/>
                    <a:pt x="25975" y="51276"/>
                  </a:cubicBezTo>
                  <a:cubicBezTo>
                    <a:pt x="25998" y="51253"/>
                    <a:pt x="25998" y="51253"/>
                    <a:pt x="25998" y="51230"/>
                  </a:cubicBezTo>
                  <a:cubicBezTo>
                    <a:pt x="26067" y="51298"/>
                    <a:pt x="26112" y="51344"/>
                    <a:pt x="26158" y="51435"/>
                  </a:cubicBezTo>
                  <a:cubicBezTo>
                    <a:pt x="26425" y="51491"/>
                    <a:pt x="26698" y="51547"/>
                    <a:pt x="26968" y="51547"/>
                  </a:cubicBezTo>
                  <a:cubicBezTo>
                    <a:pt x="27252" y="51547"/>
                    <a:pt x="27532" y="51485"/>
                    <a:pt x="27801" y="51298"/>
                  </a:cubicBezTo>
                  <a:cubicBezTo>
                    <a:pt x="27824" y="51230"/>
                    <a:pt x="27824" y="51184"/>
                    <a:pt x="27801" y="51116"/>
                  </a:cubicBezTo>
                  <a:lnTo>
                    <a:pt x="27801" y="51116"/>
                  </a:lnTo>
                  <a:lnTo>
                    <a:pt x="27847" y="51139"/>
                  </a:lnTo>
                  <a:lnTo>
                    <a:pt x="27915" y="51116"/>
                  </a:lnTo>
                  <a:close/>
                  <a:moveTo>
                    <a:pt x="13170" y="51116"/>
                  </a:moveTo>
                  <a:cubicBezTo>
                    <a:pt x="13170" y="51184"/>
                    <a:pt x="13170" y="51230"/>
                    <a:pt x="13216" y="51321"/>
                  </a:cubicBezTo>
                  <a:cubicBezTo>
                    <a:pt x="13453" y="51496"/>
                    <a:pt x="13711" y="51527"/>
                    <a:pt x="13974" y="51527"/>
                  </a:cubicBezTo>
                  <a:cubicBezTo>
                    <a:pt x="14121" y="51527"/>
                    <a:pt x="14270" y="51518"/>
                    <a:pt x="14418" y="51518"/>
                  </a:cubicBezTo>
                  <a:cubicBezTo>
                    <a:pt x="14489" y="51518"/>
                    <a:pt x="14560" y="51520"/>
                    <a:pt x="14631" y="51527"/>
                  </a:cubicBezTo>
                  <a:cubicBezTo>
                    <a:pt x="14631" y="51869"/>
                    <a:pt x="14631" y="52234"/>
                    <a:pt x="14677" y="52554"/>
                  </a:cubicBezTo>
                  <a:cubicBezTo>
                    <a:pt x="14814" y="53307"/>
                    <a:pt x="14448" y="54060"/>
                    <a:pt x="14791" y="54791"/>
                  </a:cubicBezTo>
                  <a:cubicBezTo>
                    <a:pt x="14608" y="55361"/>
                    <a:pt x="14700" y="55978"/>
                    <a:pt x="14654" y="56571"/>
                  </a:cubicBezTo>
                  <a:cubicBezTo>
                    <a:pt x="13513" y="56594"/>
                    <a:pt x="12371" y="56617"/>
                    <a:pt x="11230" y="56639"/>
                  </a:cubicBezTo>
                  <a:lnTo>
                    <a:pt x="11093" y="56639"/>
                  </a:lnTo>
                  <a:cubicBezTo>
                    <a:pt x="11005" y="56602"/>
                    <a:pt x="10917" y="56585"/>
                    <a:pt x="10833" y="56585"/>
                  </a:cubicBezTo>
                  <a:cubicBezTo>
                    <a:pt x="10764" y="56585"/>
                    <a:pt x="10698" y="56596"/>
                    <a:pt x="10637" y="56617"/>
                  </a:cubicBezTo>
                  <a:cubicBezTo>
                    <a:pt x="10294" y="56548"/>
                    <a:pt x="10294" y="56343"/>
                    <a:pt x="10271" y="55658"/>
                  </a:cubicBezTo>
                  <a:cubicBezTo>
                    <a:pt x="10271" y="55544"/>
                    <a:pt x="10271" y="55430"/>
                    <a:pt x="10294" y="55293"/>
                  </a:cubicBezTo>
                  <a:cubicBezTo>
                    <a:pt x="10363" y="55065"/>
                    <a:pt x="10363" y="54813"/>
                    <a:pt x="10271" y="54562"/>
                  </a:cubicBezTo>
                  <a:cubicBezTo>
                    <a:pt x="10340" y="54494"/>
                    <a:pt x="10386" y="54425"/>
                    <a:pt x="10431" y="54334"/>
                  </a:cubicBezTo>
                  <a:cubicBezTo>
                    <a:pt x="10522" y="54288"/>
                    <a:pt x="10568" y="54220"/>
                    <a:pt x="10591" y="54152"/>
                  </a:cubicBezTo>
                  <a:cubicBezTo>
                    <a:pt x="10591" y="53535"/>
                    <a:pt x="10659" y="52919"/>
                    <a:pt x="10522" y="52303"/>
                  </a:cubicBezTo>
                  <a:cubicBezTo>
                    <a:pt x="10500" y="52280"/>
                    <a:pt x="10477" y="52234"/>
                    <a:pt x="10431" y="52211"/>
                  </a:cubicBezTo>
                  <a:cubicBezTo>
                    <a:pt x="10386" y="52143"/>
                    <a:pt x="10317" y="52074"/>
                    <a:pt x="10271" y="52006"/>
                  </a:cubicBezTo>
                  <a:cubicBezTo>
                    <a:pt x="10249" y="52006"/>
                    <a:pt x="10226" y="51983"/>
                    <a:pt x="10226" y="51960"/>
                  </a:cubicBezTo>
                  <a:cubicBezTo>
                    <a:pt x="10226" y="51937"/>
                    <a:pt x="10226" y="51937"/>
                    <a:pt x="10226" y="51937"/>
                  </a:cubicBezTo>
                  <a:cubicBezTo>
                    <a:pt x="10226" y="51960"/>
                    <a:pt x="10249" y="51983"/>
                    <a:pt x="10271" y="52006"/>
                  </a:cubicBezTo>
                  <a:cubicBezTo>
                    <a:pt x="10271" y="51960"/>
                    <a:pt x="10271" y="51892"/>
                    <a:pt x="10249" y="51823"/>
                  </a:cubicBezTo>
                  <a:cubicBezTo>
                    <a:pt x="10249" y="51709"/>
                    <a:pt x="10249" y="51595"/>
                    <a:pt x="10249" y="51458"/>
                  </a:cubicBezTo>
                  <a:cubicBezTo>
                    <a:pt x="10271" y="51435"/>
                    <a:pt x="10294" y="51412"/>
                    <a:pt x="10294" y="51390"/>
                  </a:cubicBezTo>
                  <a:lnTo>
                    <a:pt x="10340" y="51390"/>
                  </a:lnTo>
                  <a:cubicBezTo>
                    <a:pt x="10659" y="51321"/>
                    <a:pt x="11002" y="51321"/>
                    <a:pt x="11344" y="51321"/>
                  </a:cubicBezTo>
                  <a:lnTo>
                    <a:pt x="11595" y="51321"/>
                  </a:lnTo>
                  <a:cubicBezTo>
                    <a:pt x="11732" y="51298"/>
                    <a:pt x="11892" y="51276"/>
                    <a:pt x="12052" y="51253"/>
                  </a:cubicBezTo>
                  <a:cubicBezTo>
                    <a:pt x="12189" y="51253"/>
                    <a:pt x="12303" y="51253"/>
                    <a:pt x="12417" y="51230"/>
                  </a:cubicBezTo>
                  <a:cubicBezTo>
                    <a:pt x="12508" y="51230"/>
                    <a:pt x="12600" y="51253"/>
                    <a:pt x="12668" y="51276"/>
                  </a:cubicBezTo>
                  <a:cubicBezTo>
                    <a:pt x="12851" y="51276"/>
                    <a:pt x="13010" y="51253"/>
                    <a:pt x="13147" y="51116"/>
                  </a:cubicBezTo>
                  <a:close/>
                  <a:moveTo>
                    <a:pt x="43117" y="51276"/>
                  </a:moveTo>
                  <a:cubicBezTo>
                    <a:pt x="43140" y="51276"/>
                    <a:pt x="43163" y="51298"/>
                    <a:pt x="43186" y="51321"/>
                  </a:cubicBezTo>
                  <a:cubicBezTo>
                    <a:pt x="43254" y="51344"/>
                    <a:pt x="43345" y="51367"/>
                    <a:pt x="43437" y="51390"/>
                  </a:cubicBezTo>
                  <a:cubicBezTo>
                    <a:pt x="43642" y="51390"/>
                    <a:pt x="43870" y="51435"/>
                    <a:pt x="44076" y="51481"/>
                  </a:cubicBezTo>
                  <a:cubicBezTo>
                    <a:pt x="44175" y="51489"/>
                    <a:pt x="44271" y="51496"/>
                    <a:pt x="44365" y="51496"/>
                  </a:cubicBezTo>
                  <a:cubicBezTo>
                    <a:pt x="44552" y="51496"/>
                    <a:pt x="44730" y="51466"/>
                    <a:pt x="44897" y="51344"/>
                  </a:cubicBezTo>
                  <a:lnTo>
                    <a:pt x="44897" y="51344"/>
                  </a:lnTo>
                  <a:cubicBezTo>
                    <a:pt x="44875" y="51390"/>
                    <a:pt x="44875" y="51435"/>
                    <a:pt x="44875" y="51481"/>
                  </a:cubicBezTo>
                  <a:cubicBezTo>
                    <a:pt x="45012" y="52052"/>
                    <a:pt x="45194" y="52599"/>
                    <a:pt x="45514" y="53124"/>
                  </a:cubicBezTo>
                  <a:cubicBezTo>
                    <a:pt x="45559" y="53147"/>
                    <a:pt x="45605" y="53147"/>
                    <a:pt x="45651" y="53147"/>
                  </a:cubicBezTo>
                  <a:cubicBezTo>
                    <a:pt x="45377" y="53558"/>
                    <a:pt x="45582" y="53900"/>
                    <a:pt x="45902" y="54197"/>
                  </a:cubicBezTo>
                  <a:cubicBezTo>
                    <a:pt x="45947" y="54220"/>
                    <a:pt x="46016" y="54266"/>
                    <a:pt x="46084" y="54266"/>
                  </a:cubicBezTo>
                  <a:cubicBezTo>
                    <a:pt x="46084" y="54334"/>
                    <a:pt x="46107" y="54403"/>
                    <a:pt x="46130" y="54471"/>
                  </a:cubicBezTo>
                  <a:cubicBezTo>
                    <a:pt x="46130" y="54471"/>
                    <a:pt x="46130" y="54471"/>
                    <a:pt x="46130" y="54494"/>
                  </a:cubicBezTo>
                  <a:cubicBezTo>
                    <a:pt x="46153" y="54540"/>
                    <a:pt x="46198" y="54608"/>
                    <a:pt x="46221" y="54676"/>
                  </a:cubicBezTo>
                  <a:cubicBezTo>
                    <a:pt x="46221" y="54745"/>
                    <a:pt x="46244" y="54836"/>
                    <a:pt x="46244" y="54905"/>
                  </a:cubicBezTo>
                  <a:cubicBezTo>
                    <a:pt x="46244" y="55019"/>
                    <a:pt x="46221" y="55133"/>
                    <a:pt x="46221" y="55247"/>
                  </a:cubicBezTo>
                  <a:cubicBezTo>
                    <a:pt x="46290" y="55612"/>
                    <a:pt x="46267" y="56046"/>
                    <a:pt x="46723" y="56229"/>
                  </a:cubicBezTo>
                  <a:cubicBezTo>
                    <a:pt x="46746" y="56229"/>
                    <a:pt x="46769" y="56206"/>
                    <a:pt x="46792" y="56206"/>
                  </a:cubicBezTo>
                  <a:cubicBezTo>
                    <a:pt x="46792" y="56206"/>
                    <a:pt x="46792" y="56229"/>
                    <a:pt x="46792" y="56229"/>
                  </a:cubicBezTo>
                  <a:cubicBezTo>
                    <a:pt x="46769" y="56251"/>
                    <a:pt x="46769" y="56297"/>
                    <a:pt x="46769" y="56320"/>
                  </a:cubicBezTo>
                  <a:cubicBezTo>
                    <a:pt x="46769" y="56434"/>
                    <a:pt x="46769" y="56525"/>
                    <a:pt x="46792" y="56639"/>
                  </a:cubicBezTo>
                  <a:cubicBezTo>
                    <a:pt x="46792" y="56662"/>
                    <a:pt x="46769" y="56662"/>
                    <a:pt x="46769" y="56685"/>
                  </a:cubicBezTo>
                  <a:cubicBezTo>
                    <a:pt x="46723" y="56685"/>
                    <a:pt x="46678" y="56662"/>
                    <a:pt x="46632" y="56639"/>
                  </a:cubicBezTo>
                  <a:cubicBezTo>
                    <a:pt x="46564" y="56617"/>
                    <a:pt x="46472" y="56617"/>
                    <a:pt x="46404" y="56594"/>
                  </a:cubicBezTo>
                  <a:cubicBezTo>
                    <a:pt x="46290" y="56594"/>
                    <a:pt x="46198" y="56594"/>
                    <a:pt x="46084" y="56617"/>
                  </a:cubicBezTo>
                  <a:cubicBezTo>
                    <a:pt x="45941" y="56590"/>
                    <a:pt x="45798" y="56580"/>
                    <a:pt x="45653" y="56580"/>
                  </a:cubicBezTo>
                  <a:cubicBezTo>
                    <a:pt x="45429" y="56580"/>
                    <a:pt x="45202" y="56603"/>
                    <a:pt x="44966" y="56617"/>
                  </a:cubicBezTo>
                  <a:cubicBezTo>
                    <a:pt x="44966" y="56594"/>
                    <a:pt x="44966" y="56594"/>
                    <a:pt x="44943" y="56571"/>
                  </a:cubicBezTo>
                  <a:cubicBezTo>
                    <a:pt x="44875" y="56525"/>
                    <a:pt x="44806" y="56480"/>
                    <a:pt x="44738" y="56457"/>
                  </a:cubicBezTo>
                  <a:cubicBezTo>
                    <a:pt x="44591" y="56408"/>
                    <a:pt x="44451" y="56385"/>
                    <a:pt x="44310" y="56385"/>
                  </a:cubicBezTo>
                  <a:cubicBezTo>
                    <a:pt x="44188" y="56385"/>
                    <a:pt x="44066" y="56402"/>
                    <a:pt x="43939" y="56434"/>
                  </a:cubicBezTo>
                  <a:cubicBezTo>
                    <a:pt x="43870" y="56480"/>
                    <a:pt x="43802" y="56525"/>
                    <a:pt x="43733" y="56571"/>
                  </a:cubicBezTo>
                  <a:lnTo>
                    <a:pt x="43505" y="56571"/>
                  </a:lnTo>
                  <a:cubicBezTo>
                    <a:pt x="43414" y="56571"/>
                    <a:pt x="43300" y="56571"/>
                    <a:pt x="43208" y="56548"/>
                  </a:cubicBezTo>
                  <a:cubicBezTo>
                    <a:pt x="43094" y="56366"/>
                    <a:pt x="43163" y="56114"/>
                    <a:pt x="42980" y="55932"/>
                  </a:cubicBezTo>
                  <a:cubicBezTo>
                    <a:pt x="43003" y="55886"/>
                    <a:pt x="42980" y="55863"/>
                    <a:pt x="42934" y="55841"/>
                  </a:cubicBezTo>
                  <a:cubicBezTo>
                    <a:pt x="42912" y="55681"/>
                    <a:pt x="42912" y="55521"/>
                    <a:pt x="42797" y="55407"/>
                  </a:cubicBezTo>
                  <a:cubicBezTo>
                    <a:pt x="42820" y="55201"/>
                    <a:pt x="42752" y="55065"/>
                    <a:pt x="42592" y="54928"/>
                  </a:cubicBezTo>
                  <a:cubicBezTo>
                    <a:pt x="42592" y="54882"/>
                    <a:pt x="42569" y="54813"/>
                    <a:pt x="42569" y="54745"/>
                  </a:cubicBezTo>
                  <a:cubicBezTo>
                    <a:pt x="42569" y="54654"/>
                    <a:pt x="42546" y="54562"/>
                    <a:pt x="42455" y="54540"/>
                  </a:cubicBezTo>
                  <a:cubicBezTo>
                    <a:pt x="42455" y="54562"/>
                    <a:pt x="42455" y="54585"/>
                    <a:pt x="42455" y="54608"/>
                  </a:cubicBezTo>
                  <a:cubicBezTo>
                    <a:pt x="42455" y="54585"/>
                    <a:pt x="42432" y="54562"/>
                    <a:pt x="42455" y="54540"/>
                  </a:cubicBezTo>
                  <a:cubicBezTo>
                    <a:pt x="42387" y="54403"/>
                    <a:pt x="42318" y="54266"/>
                    <a:pt x="42250" y="54152"/>
                  </a:cubicBezTo>
                  <a:cubicBezTo>
                    <a:pt x="42272" y="54106"/>
                    <a:pt x="42250" y="54060"/>
                    <a:pt x="42227" y="54015"/>
                  </a:cubicBezTo>
                  <a:lnTo>
                    <a:pt x="42204" y="53535"/>
                  </a:lnTo>
                  <a:cubicBezTo>
                    <a:pt x="42136" y="53512"/>
                    <a:pt x="42090" y="53490"/>
                    <a:pt x="42044" y="53467"/>
                  </a:cubicBezTo>
                  <a:cubicBezTo>
                    <a:pt x="41999" y="53330"/>
                    <a:pt x="41930" y="53193"/>
                    <a:pt x="41930" y="53056"/>
                  </a:cubicBezTo>
                  <a:cubicBezTo>
                    <a:pt x="41884" y="52462"/>
                    <a:pt x="41474" y="51937"/>
                    <a:pt x="41725" y="51321"/>
                  </a:cubicBezTo>
                  <a:cubicBezTo>
                    <a:pt x="41884" y="51298"/>
                    <a:pt x="42067" y="51276"/>
                    <a:pt x="42227" y="51276"/>
                  </a:cubicBezTo>
                  <a:close/>
                  <a:moveTo>
                    <a:pt x="7464" y="51230"/>
                  </a:moveTo>
                  <a:cubicBezTo>
                    <a:pt x="7532" y="51276"/>
                    <a:pt x="7601" y="51298"/>
                    <a:pt x="7692" y="51298"/>
                  </a:cubicBezTo>
                  <a:cubicBezTo>
                    <a:pt x="7852" y="51321"/>
                    <a:pt x="8035" y="51344"/>
                    <a:pt x="8194" y="51344"/>
                  </a:cubicBezTo>
                  <a:cubicBezTo>
                    <a:pt x="8507" y="51344"/>
                    <a:pt x="8820" y="51329"/>
                    <a:pt x="9133" y="51329"/>
                  </a:cubicBezTo>
                  <a:cubicBezTo>
                    <a:pt x="9368" y="51329"/>
                    <a:pt x="9603" y="51337"/>
                    <a:pt x="9838" y="51367"/>
                  </a:cubicBezTo>
                  <a:cubicBezTo>
                    <a:pt x="9906" y="51458"/>
                    <a:pt x="9929" y="51595"/>
                    <a:pt x="9952" y="51869"/>
                  </a:cubicBezTo>
                  <a:cubicBezTo>
                    <a:pt x="10066" y="52645"/>
                    <a:pt x="9746" y="53421"/>
                    <a:pt x="9929" y="54197"/>
                  </a:cubicBezTo>
                  <a:cubicBezTo>
                    <a:pt x="9883" y="54243"/>
                    <a:pt x="9883" y="54311"/>
                    <a:pt x="9906" y="54357"/>
                  </a:cubicBezTo>
                  <a:cubicBezTo>
                    <a:pt x="9609" y="55065"/>
                    <a:pt x="9815" y="55841"/>
                    <a:pt x="9724" y="56571"/>
                  </a:cubicBezTo>
                  <a:cubicBezTo>
                    <a:pt x="9655" y="56617"/>
                    <a:pt x="9564" y="56639"/>
                    <a:pt x="9495" y="56662"/>
                  </a:cubicBezTo>
                  <a:cubicBezTo>
                    <a:pt x="9404" y="56617"/>
                    <a:pt x="9336" y="56594"/>
                    <a:pt x="9244" y="56594"/>
                  </a:cubicBezTo>
                  <a:cubicBezTo>
                    <a:pt x="9214" y="56590"/>
                    <a:pt x="9184" y="56588"/>
                    <a:pt x="9155" y="56588"/>
                  </a:cubicBezTo>
                  <a:cubicBezTo>
                    <a:pt x="9009" y="56588"/>
                    <a:pt x="8879" y="56636"/>
                    <a:pt x="8765" y="56731"/>
                  </a:cubicBezTo>
                  <a:cubicBezTo>
                    <a:pt x="8480" y="56697"/>
                    <a:pt x="8189" y="56679"/>
                    <a:pt x="7898" y="56679"/>
                  </a:cubicBezTo>
                  <a:cubicBezTo>
                    <a:pt x="7607" y="56679"/>
                    <a:pt x="7316" y="56697"/>
                    <a:pt x="7030" y="56731"/>
                  </a:cubicBezTo>
                  <a:cubicBezTo>
                    <a:pt x="6784" y="56507"/>
                    <a:pt x="6522" y="56437"/>
                    <a:pt x="6251" y="56437"/>
                  </a:cubicBezTo>
                  <a:cubicBezTo>
                    <a:pt x="5969" y="56437"/>
                    <a:pt x="5678" y="56513"/>
                    <a:pt x="5387" y="56571"/>
                  </a:cubicBezTo>
                  <a:cubicBezTo>
                    <a:pt x="5410" y="56411"/>
                    <a:pt x="5364" y="56274"/>
                    <a:pt x="5273" y="56137"/>
                  </a:cubicBezTo>
                  <a:cubicBezTo>
                    <a:pt x="5273" y="56092"/>
                    <a:pt x="5296" y="56046"/>
                    <a:pt x="5318" y="55978"/>
                  </a:cubicBezTo>
                  <a:cubicBezTo>
                    <a:pt x="5387" y="55841"/>
                    <a:pt x="5455" y="55726"/>
                    <a:pt x="5478" y="55567"/>
                  </a:cubicBezTo>
                  <a:cubicBezTo>
                    <a:pt x="5524" y="55384"/>
                    <a:pt x="5547" y="55224"/>
                    <a:pt x="5547" y="55042"/>
                  </a:cubicBezTo>
                  <a:cubicBezTo>
                    <a:pt x="5547" y="54928"/>
                    <a:pt x="5547" y="54813"/>
                    <a:pt x="5547" y="54722"/>
                  </a:cubicBezTo>
                  <a:cubicBezTo>
                    <a:pt x="5547" y="54608"/>
                    <a:pt x="5592" y="54517"/>
                    <a:pt x="5615" y="54403"/>
                  </a:cubicBezTo>
                  <a:cubicBezTo>
                    <a:pt x="5638" y="54357"/>
                    <a:pt x="5638" y="54288"/>
                    <a:pt x="5638" y="54243"/>
                  </a:cubicBezTo>
                  <a:cubicBezTo>
                    <a:pt x="5684" y="54129"/>
                    <a:pt x="5706" y="54015"/>
                    <a:pt x="5706" y="53878"/>
                  </a:cubicBezTo>
                  <a:cubicBezTo>
                    <a:pt x="5775" y="53809"/>
                    <a:pt x="5820" y="53741"/>
                    <a:pt x="5866" y="53649"/>
                  </a:cubicBezTo>
                  <a:cubicBezTo>
                    <a:pt x="6026" y="53353"/>
                    <a:pt x="6117" y="53010"/>
                    <a:pt x="6072" y="52645"/>
                  </a:cubicBezTo>
                  <a:cubicBezTo>
                    <a:pt x="6049" y="52577"/>
                    <a:pt x="6026" y="52508"/>
                    <a:pt x="6003" y="52440"/>
                  </a:cubicBezTo>
                  <a:cubicBezTo>
                    <a:pt x="6391" y="51937"/>
                    <a:pt x="6848" y="51481"/>
                    <a:pt x="7464" y="51230"/>
                  </a:cubicBezTo>
                  <a:close/>
                  <a:moveTo>
                    <a:pt x="18123" y="56731"/>
                  </a:moveTo>
                  <a:cubicBezTo>
                    <a:pt x="18123" y="56731"/>
                    <a:pt x="18146" y="56754"/>
                    <a:pt x="18146" y="56754"/>
                  </a:cubicBezTo>
                  <a:lnTo>
                    <a:pt x="18123" y="56754"/>
                  </a:lnTo>
                  <a:lnTo>
                    <a:pt x="18123" y="56731"/>
                  </a:lnTo>
                  <a:close/>
                  <a:moveTo>
                    <a:pt x="4268" y="57849"/>
                  </a:moveTo>
                  <a:cubicBezTo>
                    <a:pt x="4268" y="57849"/>
                    <a:pt x="4246" y="57872"/>
                    <a:pt x="4246" y="57872"/>
                  </a:cubicBezTo>
                  <a:cubicBezTo>
                    <a:pt x="4246" y="57872"/>
                    <a:pt x="4246" y="57872"/>
                    <a:pt x="4246" y="57849"/>
                  </a:cubicBezTo>
                  <a:close/>
                  <a:moveTo>
                    <a:pt x="40698" y="84007"/>
                  </a:moveTo>
                  <a:cubicBezTo>
                    <a:pt x="40652" y="84053"/>
                    <a:pt x="40629" y="84075"/>
                    <a:pt x="40583" y="84144"/>
                  </a:cubicBezTo>
                  <a:cubicBezTo>
                    <a:pt x="40583" y="84121"/>
                    <a:pt x="40583" y="84098"/>
                    <a:pt x="40561" y="84075"/>
                  </a:cubicBezTo>
                  <a:cubicBezTo>
                    <a:pt x="40606" y="84030"/>
                    <a:pt x="40652" y="84007"/>
                    <a:pt x="40698" y="84007"/>
                  </a:cubicBezTo>
                  <a:close/>
                  <a:moveTo>
                    <a:pt x="42592" y="57119"/>
                  </a:moveTo>
                  <a:lnTo>
                    <a:pt x="43322" y="57142"/>
                  </a:lnTo>
                  <a:cubicBezTo>
                    <a:pt x="43345" y="57164"/>
                    <a:pt x="43368" y="57187"/>
                    <a:pt x="43414" y="57187"/>
                  </a:cubicBezTo>
                  <a:cubicBezTo>
                    <a:pt x="43368" y="57301"/>
                    <a:pt x="43322" y="57416"/>
                    <a:pt x="43300" y="57552"/>
                  </a:cubicBezTo>
                  <a:cubicBezTo>
                    <a:pt x="43277" y="58146"/>
                    <a:pt x="42934" y="58739"/>
                    <a:pt x="43208" y="59310"/>
                  </a:cubicBezTo>
                  <a:cubicBezTo>
                    <a:pt x="43186" y="59401"/>
                    <a:pt x="43163" y="59493"/>
                    <a:pt x="43117" y="59584"/>
                  </a:cubicBezTo>
                  <a:cubicBezTo>
                    <a:pt x="42706" y="60702"/>
                    <a:pt x="42775" y="61866"/>
                    <a:pt x="42797" y="63008"/>
                  </a:cubicBezTo>
                  <a:cubicBezTo>
                    <a:pt x="42820" y="63282"/>
                    <a:pt x="43163" y="63396"/>
                    <a:pt x="43163" y="63692"/>
                  </a:cubicBezTo>
                  <a:cubicBezTo>
                    <a:pt x="43084" y="63566"/>
                    <a:pt x="43005" y="63472"/>
                    <a:pt x="42903" y="63472"/>
                  </a:cubicBezTo>
                  <a:cubicBezTo>
                    <a:pt x="42857" y="63472"/>
                    <a:pt x="42808" y="63491"/>
                    <a:pt x="42752" y="63533"/>
                  </a:cubicBezTo>
                  <a:cubicBezTo>
                    <a:pt x="42432" y="63944"/>
                    <a:pt x="42546" y="64423"/>
                    <a:pt x="42546" y="64879"/>
                  </a:cubicBezTo>
                  <a:cubicBezTo>
                    <a:pt x="42546" y="64948"/>
                    <a:pt x="42569" y="65039"/>
                    <a:pt x="42592" y="65108"/>
                  </a:cubicBezTo>
                  <a:cubicBezTo>
                    <a:pt x="42113" y="65610"/>
                    <a:pt x="42295" y="66317"/>
                    <a:pt x="42204" y="66934"/>
                  </a:cubicBezTo>
                  <a:cubicBezTo>
                    <a:pt x="42204" y="67048"/>
                    <a:pt x="42250" y="67139"/>
                    <a:pt x="42318" y="67230"/>
                  </a:cubicBezTo>
                  <a:cubicBezTo>
                    <a:pt x="42295" y="67276"/>
                    <a:pt x="42295" y="67299"/>
                    <a:pt x="42295" y="67345"/>
                  </a:cubicBezTo>
                  <a:cubicBezTo>
                    <a:pt x="42295" y="67550"/>
                    <a:pt x="42318" y="67755"/>
                    <a:pt x="42272" y="67961"/>
                  </a:cubicBezTo>
                  <a:cubicBezTo>
                    <a:pt x="42250" y="68029"/>
                    <a:pt x="42227" y="68098"/>
                    <a:pt x="42227" y="68189"/>
                  </a:cubicBezTo>
                  <a:cubicBezTo>
                    <a:pt x="42227" y="68280"/>
                    <a:pt x="42250" y="68372"/>
                    <a:pt x="42250" y="68440"/>
                  </a:cubicBezTo>
                  <a:cubicBezTo>
                    <a:pt x="42227" y="68646"/>
                    <a:pt x="42227" y="68828"/>
                    <a:pt x="42227" y="69011"/>
                  </a:cubicBezTo>
                  <a:cubicBezTo>
                    <a:pt x="42204" y="69125"/>
                    <a:pt x="42158" y="69239"/>
                    <a:pt x="42090" y="69353"/>
                  </a:cubicBezTo>
                  <a:cubicBezTo>
                    <a:pt x="42067" y="69444"/>
                    <a:pt x="42044" y="69513"/>
                    <a:pt x="42044" y="69604"/>
                  </a:cubicBezTo>
                  <a:cubicBezTo>
                    <a:pt x="42044" y="70061"/>
                    <a:pt x="42136" y="70517"/>
                    <a:pt x="41793" y="70905"/>
                  </a:cubicBezTo>
                  <a:cubicBezTo>
                    <a:pt x="41565" y="71727"/>
                    <a:pt x="41474" y="72571"/>
                    <a:pt x="41542" y="73416"/>
                  </a:cubicBezTo>
                  <a:cubicBezTo>
                    <a:pt x="41595" y="73522"/>
                    <a:pt x="41656" y="73597"/>
                    <a:pt x="41728" y="73597"/>
                  </a:cubicBezTo>
                  <a:cubicBezTo>
                    <a:pt x="41781" y="73597"/>
                    <a:pt x="41840" y="73558"/>
                    <a:pt x="41907" y="73462"/>
                  </a:cubicBezTo>
                  <a:lnTo>
                    <a:pt x="41907" y="73462"/>
                  </a:lnTo>
                  <a:cubicBezTo>
                    <a:pt x="41907" y="73713"/>
                    <a:pt x="41679" y="73599"/>
                    <a:pt x="41565" y="73667"/>
                  </a:cubicBezTo>
                  <a:cubicBezTo>
                    <a:pt x="41200" y="74215"/>
                    <a:pt x="41131" y="74786"/>
                    <a:pt x="41474" y="75356"/>
                  </a:cubicBezTo>
                  <a:cubicBezTo>
                    <a:pt x="41451" y="75402"/>
                    <a:pt x="41405" y="75447"/>
                    <a:pt x="41382" y="75470"/>
                  </a:cubicBezTo>
                  <a:cubicBezTo>
                    <a:pt x="41314" y="75653"/>
                    <a:pt x="41291" y="75836"/>
                    <a:pt x="41314" y="75995"/>
                  </a:cubicBezTo>
                  <a:cubicBezTo>
                    <a:pt x="41314" y="76269"/>
                    <a:pt x="41337" y="76566"/>
                    <a:pt x="41314" y="76840"/>
                  </a:cubicBezTo>
                  <a:cubicBezTo>
                    <a:pt x="41131" y="76977"/>
                    <a:pt x="41200" y="77205"/>
                    <a:pt x="41131" y="77388"/>
                  </a:cubicBezTo>
                  <a:cubicBezTo>
                    <a:pt x="41177" y="77662"/>
                    <a:pt x="41154" y="77958"/>
                    <a:pt x="41131" y="78232"/>
                  </a:cubicBezTo>
                  <a:cubicBezTo>
                    <a:pt x="41086" y="78369"/>
                    <a:pt x="41040" y="78506"/>
                    <a:pt x="40994" y="78666"/>
                  </a:cubicBezTo>
                  <a:cubicBezTo>
                    <a:pt x="40971" y="78734"/>
                    <a:pt x="40949" y="78826"/>
                    <a:pt x="40926" y="78917"/>
                  </a:cubicBezTo>
                  <a:cubicBezTo>
                    <a:pt x="40903" y="79191"/>
                    <a:pt x="40812" y="79465"/>
                    <a:pt x="40743" y="79739"/>
                  </a:cubicBezTo>
                  <a:cubicBezTo>
                    <a:pt x="40561" y="80834"/>
                    <a:pt x="40218" y="81930"/>
                    <a:pt x="40378" y="83071"/>
                  </a:cubicBezTo>
                  <a:cubicBezTo>
                    <a:pt x="40446" y="83277"/>
                    <a:pt x="40424" y="83505"/>
                    <a:pt x="40424" y="83733"/>
                  </a:cubicBezTo>
                  <a:cubicBezTo>
                    <a:pt x="40401" y="83893"/>
                    <a:pt x="40401" y="84053"/>
                    <a:pt x="40401" y="84235"/>
                  </a:cubicBezTo>
                  <a:cubicBezTo>
                    <a:pt x="40378" y="84258"/>
                    <a:pt x="40355" y="84281"/>
                    <a:pt x="40332" y="84304"/>
                  </a:cubicBezTo>
                  <a:cubicBezTo>
                    <a:pt x="40332" y="84372"/>
                    <a:pt x="40310" y="84441"/>
                    <a:pt x="40332" y="84509"/>
                  </a:cubicBezTo>
                  <a:cubicBezTo>
                    <a:pt x="40355" y="84578"/>
                    <a:pt x="40355" y="84669"/>
                    <a:pt x="40355" y="84760"/>
                  </a:cubicBezTo>
                  <a:cubicBezTo>
                    <a:pt x="40218" y="84943"/>
                    <a:pt x="40287" y="85217"/>
                    <a:pt x="40173" y="85422"/>
                  </a:cubicBezTo>
                  <a:cubicBezTo>
                    <a:pt x="40173" y="85468"/>
                    <a:pt x="40195" y="85536"/>
                    <a:pt x="40195" y="85582"/>
                  </a:cubicBezTo>
                  <a:cubicBezTo>
                    <a:pt x="40173" y="85650"/>
                    <a:pt x="40150" y="85742"/>
                    <a:pt x="40127" y="85833"/>
                  </a:cubicBezTo>
                  <a:cubicBezTo>
                    <a:pt x="40127" y="85901"/>
                    <a:pt x="40104" y="85970"/>
                    <a:pt x="40104" y="86061"/>
                  </a:cubicBezTo>
                  <a:cubicBezTo>
                    <a:pt x="40127" y="86198"/>
                    <a:pt x="40127" y="86335"/>
                    <a:pt x="40104" y="86495"/>
                  </a:cubicBezTo>
                  <a:cubicBezTo>
                    <a:pt x="40081" y="86563"/>
                    <a:pt x="40058" y="86632"/>
                    <a:pt x="40058" y="86700"/>
                  </a:cubicBezTo>
                  <a:cubicBezTo>
                    <a:pt x="40013" y="86906"/>
                    <a:pt x="40036" y="87134"/>
                    <a:pt x="39990" y="87339"/>
                  </a:cubicBezTo>
                  <a:cubicBezTo>
                    <a:pt x="39967" y="87454"/>
                    <a:pt x="39921" y="87545"/>
                    <a:pt x="39899" y="87659"/>
                  </a:cubicBezTo>
                  <a:cubicBezTo>
                    <a:pt x="39853" y="87819"/>
                    <a:pt x="39853" y="87956"/>
                    <a:pt x="39876" y="88115"/>
                  </a:cubicBezTo>
                  <a:cubicBezTo>
                    <a:pt x="39876" y="88184"/>
                    <a:pt x="39899" y="88275"/>
                    <a:pt x="39921" y="88344"/>
                  </a:cubicBezTo>
                  <a:cubicBezTo>
                    <a:pt x="39921" y="88367"/>
                    <a:pt x="39921" y="88367"/>
                    <a:pt x="39921" y="88389"/>
                  </a:cubicBezTo>
                  <a:cubicBezTo>
                    <a:pt x="39739" y="88549"/>
                    <a:pt x="39648" y="88755"/>
                    <a:pt x="39625" y="89006"/>
                  </a:cubicBezTo>
                  <a:cubicBezTo>
                    <a:pt x="39625" y="89257"/>
                    <a:pt x="39625" y="89508"/>
                    <a:pt x="39762" y="89713"/>
                  </a:cubicBezTo>
                  <a:cubicBezTo>
                    <a:pt x="39739" y="89782"/>
                    <a:pt x="39739" y="89873"/>
                    <a:pt x="39739" y="89942"/>
                  </a:cubicBezTo>
                  <a:cubicBezTo>
                    <a:pt x="39876" y="90375"/>
                    <a:pt x="39602" y="90718"/>
                    <a:pt x="39465" y="91083"/>
                  </a:cubicBezTo>
                  <a:cubicBezTo>
                    <a:pt x="39305" y="91790"/>
                    <a:pt x="39054" y="92498"/>
                    <a:pt x="39282" y="93251"/>
                  </a:cubicBezTo>
                  <a:cubicBezTo>
                    <a:pt x="39442" y="94119"/>
                    <a:pt x="39008" y="94940"/>
                    <a:pt x="39100" y="95808"/>
                  </a:cubicBezTo>
                  <a:lnTo>
                    <a:pt x="39100" y="95853"/>
                  </a:lnTo>
                  <a:cubicBezTo>
                    <a:pt x="39054" y="95853"/>
                    <a:pt x="38986" y="95853"/>
                    <a:pt x="38872" y="95876"/>
                  </a:cubicBezTo>
                  <a:cubicBezTo>
                    <a:pt x="38483" y="96606"/>
                    <a:pt x="38803" y="97451"/>
                    <a:pt x="38575" y="98204"/>
                  </a:cubicBezTo>
                  <a:cubicBezTo>
                    <a:pt x="38506" y="98661"/>
                    <a:pt x="38438" y="99140"/>
                    <a:pt x="38643" y="99574"/>
                  </a:cubicBezTo>
                  <a:cubicBezTo>
                    <a:pt x="38689" y="99619"/>
                    <a:pt x="38712" y="99642"/>
                    <a:pt x="38757" y="99665"/>
                  </a:cubicBezTo>
                  <a:cubicBezTo>
                    <a:pt x="38392" y="99893"/>
                    <a:pt x="38392" y="100213"/>
                    <a:pt x="38575" y="100532"/>
                  </a:cubicBezTo>
                  <a:cubicBezTo>
                    <a:pt x="38529" y="100555"/>
                    <a:pt x="38483" y="100578"/>
                    <a:pt x="38461" y="100624"/>
                  </a:cubicBezTo>
                  <a:cubicBezTo>
                    <a:pt x="38301" y="100920"/>
                    <a:pt x="38187" y="101217"/>
                    <a:pt x="38278" y="101560"/>
                  </a:cubicBezTo>
                  <a:cubicBezTo>
                    <a:pt x="38483" y="101765"/>
                    <a:pt x="38392" y="101948"/>
                    <a:pt x="38232" y="102107"/>
                  </a:cubicBezTo>
                  <a:cubicBezTo>
                    <a:pt x="38095" y="102358"/>
                    <a:pt x="37959" y="102610"/>
                    <a:pt x="38141" y="102861"/>
                  </a:cubicBezTo>
                  <a:cubicBezTo>
                    <a:pt x="38141" y="102929"/>
                    <a:pt x="38118" y="102998"/>
                    <a:pt x="38118" y="103066"/>
                  </a:cubicBezTo>
                  <a:cubicBezTo>
                    <a:pt x="38187" y="103203"/>
                    <a:pt x="38164" y="103317"/>
                    <a:pt x="38095" y="103431"/>
                  </a:cubicBezTo>
                  <a:cubicBezTo>
                    <a:pt x="38050" y="103568"/>
                    <a:pt x="38050" y="103705"/>
                    <a:pt x="38118" y="103842"/>
                  </a:cubicBezTo>
                  <a:cubicBezTo>
                    <a:pt x="38324" y="103956"/>
                    <a:pt x="38141" y="104048"/>
                    <a:pt x="38118" y="104139"/>
                  </a:cubicBezTo>
                  <a:cubicBezTo>
                    <a:pt x="38073" y="104253"/>
                    <a:pt x="38095" y="104367"/>
                    <a:pt x="38141" y="104481"/>
                  </a:cubicBezTo>
                  <a:cubicBezTo>
                    <a:pt x="38164" y="104504"/>
                    <a:pt x="38164" y="104527"/>
                    <a:pt x="38187" y="104550"/>
                  </a:cubicBezTo>
                  <a:cubicBezTo>
                    <a:pt x="38141" y="104550"/>
                    <a:pt x="38050" y="104573"/>
                    <a:pt x="37959" y="104641"/>
                  </a:cubicBezTo>
                  <a:cubicBezTo>
                    <a:pt x="37707" y="105166"/>
                    <a:pt x="37685" y="105668"/>
                    <a:pt x="37981" y="106193"/>
                  </a:cubicBezTo>
                  <a:cubicBezTo>
                    <a:pt x="37959" y="106182"/>
                    <a:pt x="37930" y="106176"/>
                    <a:pt x="37901" y="106176"/>
                  </a:cubicBezTo>
                  <a:cubicBezTo>
                    <a:pt x="37873" y="106176"/>
                    <a:pt x="37844" y="106182"/>
                    <a:pt x="37822" y="106193"/>
                  </a:cubicBezTo>
                  <a:cubicBezTo>
                    <a:pt x="37753" y="106262"/>
                    <a:pt x="37707" y="106330"/>
                    <a:pt x="37685" y="106421"/>
                  </a:cubicBezTo>
                  <a:cubicBezTo>
                    <a:pt x="37570" y="106832"/>
                    <a:pt x="37639" y="107266"/>
                    <a:pt x="37570" y="107700"/>
                  </a:cubicBezTo>
                  <a:cubicBezTo>
                    <a:pt x="37570" y="107905"/>
                    <a:pt x="37434" y="107973"/>
                    <a:pt x="37297" y="108065"/>
                  </a:cubicBezTo>
                  <a:cubicBezTo>
                    <a:pt x="36999" y="108050"/>
                    <a:pt x="36703" y="108045"/>
                    <a:pt x="36407" y="108045"/>
                  </a:cubicBezTo>
                  <a:cubicBezTo>
                    <a:pt x="35794" y="108045"/>
                    <a:pt x="35185" y="108067"/>
                    <a:pt x="34577" y="108067"/>
                  </a:cubicBezTo>
                  <a:cubicBezTo>
                    <a:pt x="34152" y="108067"/>
                    <a:pt x="33727" y="108056"/>
                    <a:pt x="33302" y="108019"/>
                  </a:cubicBezTo>
                  <a:cubicBezTo>
                    <a:pt x="33201" y="107932"/>
                    <a:pt x="33081" y="107901"/>
                    <a:pt x="32961" y="107901"/>
                  </a:cubicBezTo>
                  <a:cubicBezTo>
                    <a:pt x="32891" y="107901"/>
                    <a:pt x="32821" y="107911"/>
                    <a:pt x="32754" y="107928"/>
                  </a:cubicBezTo>
                  <a:cubicBezTo>
                    <a:pt x="32709" y="107951"/>
                    <a:pt x="32686" y="107973"/>
                    <a:pt x="32640" y="107996"/>
                  </a:cubicBezTo>
                  <a:cubicBezTo>
                    <a:pt x="32617" y="107973"/>
                    <a:pt x="32595" y="107951"/>
                    <a:pt x="32572" y="107928"/>
                  </a:cubicBezTo>
                  <a:cubicBezTo>
                    <a:pt x="32491" y="107912"/>
                    <a:pt x="32410" y="107896"/>
                    <a:pt x="32330" y="107896"/>
                  </a:cubicBezTo>
                  <a:cubicBezTo>
                    <a:pt x="32296" y="107896"/>
                    <a:pt x="32263" y="107898"/>
                    <a:pt x="32229" y="107905"/>
                  </a:cubicBezTo>
                  <a:cubicBezTo>
                    <a:pt x="32161" y="107905"/>
                    <a:pt x="32070" y="107928"/>
                    <a:pt x="32001" y="107951"/>
                  </a:cubicBezTo>
                  <a:cubicBezTo>
                    <a:pt x="31978" y="107973"/>
                    <a:pt x="31955" y="107996"/>
                    <a:pt x="31910" y="108019"/>
                  </a:cubicBezTo>
                  <a:cubicBezTo>
                    <a:pt x="31887" y="108042"/>
                    <a:pt x="31864" y="108088"/>
                    <a:pt x="31841" y="108110"/>
                  </a:cubicBezTo>
                  <a:cubicBezTo>
                    <a:pt x="31819" y="108110"/>
                    <a:pt x="31796" y="108088"/>
                    <a:pt x="31750" y="108088"/>
                  </a:cubicBezTo>
                  <a:lnTo>
                    <a:pt x="31682" y="108088"/>
                  </a:lnTo>
                  <a:cubicBezTo>
                    <a:pt x="31522" y="108247"/>
                    <a:pt x="31271" y="108133"/>
                    <a:pt x="31088" y="108225"/>
                  </a:cubicBezTo>
                  <a:cubicBezTo>
                    <a:pt x="31088" y="108225"/>
                    <a:pt x="31088" y="108225"/>
                    <a:pt x="31088" y="108247"/>
                  </a:cubicBezTo>
                  <a:cubicBezTo>
                    <a:pt x="31042" y="108202"/>
                    <a:pt x="30997" y="108156"/>
                    <a:pt x="30974" y="108110"/>
                  </a:cubicBezTo>
                  <a:cubicBezTo>
                    <a:pt x="30887" y="108084"/>
                    <a:pt x="30804" y="108068"/>
                    <a:pt x="30724" y="108068"/>
                  </a:cubicBezTo>
                  <a:cubicBezTo>
                    <a:pt x="30593" y="108068"/>
                    <a:pt x="30471" y="108111"/>
                    <a:pt x="30358" y="108225"/>
                  </a:cubicBezTo>
                  <a:cubicBezTo>
                    <a:pt x="30335" y="108202"/>
                    <a:pt x="30312" y="108179"/>
                    <a:pt x="30289" y="108133"/>
                  </a:cubicBezTo>
                  <a:cubicBezTo>
                    <a:pt x="30004" y="108031"/>
                    <a:pt x="29713" y="107973"/>
                    <a:pt x="29422" y="107973"/>
                  </a:cubicBezTo>
                  <a:cubicBezTo>
                    <a:pt x="29131" y="107973"/>
                    <a:pt x="28840" y="108031"/>
                    <a:pt x="28554" y="108156"/>
                  </a:cubicBezTo>
                  <a:cubicBezTo>
                    <a:pt x="28532" y="108202"/>
                    <a:pt x="28509" y="108225"/>
                    <a:pt x="28486" y="108247"/>
                  </a:cubicBezTo>
                  <a:lnTo>
                    <a:pt x="28395" y="108247"/>
                  </a:lnTo>
                  <a:cubicBezTo>
                    <a:pt x="28303" y="108133"/>
                    <a:pt x="28189" y="108065"/>
                    <a:pt x="28052" y="108042"/>
                  </a:cubicBezTo>
                  <a:cubicBezTo>
                    <a:pt x="27783" y="108010"/>
                    <a:pt x="27509" y="107988"/>
                    <a:pt x="27237" y="107988"/>
                  </a:cubicBezTo>
                  <a:cubicBezTo>
                    <a:pt x="26932" y="107988"/>
                    <a:pt x="26630" y="108015"/>
                    <a:pt x="26340" y="108088"/>
                  </a:cubicBezTo>
                  <a:cubicBezTo>
                    <a:pt x="26249" y="108110"/>
                    <a:pt x="26181" y="108179"/>
                    <a:pt x="26135" y="108247"/>
                  </a:cubicBezTo>
                  <a:cubicBezTo>
                    <a:pt x="26065" y="108178"/>
                    <a:pt x="25996" y="108148"/>
                    <a:pt x="25916" y="108148"/>
                  </a:cubicBezTo>
                  <a:cubicBezTo>
                    <a:pt x="25891" y="108148"/>
                    <a:pt x="25865" y="108151"/>
                    <a:pt x="25838" y="108156"/>
                  </a:cubicBezTo>
                  <a:cubicBezTo>
                    <a:pt x="25770" y="108179"/>
                    <a:pt x="25724" y="108202"/>
                    <a:pt x="25679" y="108247"/>
                  </a:cubicBezTo>
                  <a:lnTo>
                    <a:pt x="24880" y="108247"/>
                  </a:lnTo>
                  <a:cubicBezTo>
                    <a:pt x="24638" y="108187"/>
                    <a:pt x="24400" y="108166"/>
                    <a:pt x="24163" y="108166"/>
                  </a:cubicBezTo>
                  <a:cubicBezTo>
                    <a:pt x="23864" y="108166"/>
                    <a:pt x="23565" y="108199"/>
                    <a:pt x="23259" y="108225"/>
                  </a:cubicBezTo>
                  <a:cubicBezTo>
                    <a:pt x="23213" y="108225"/>
                    <a:pt x="23191" y="108247"/>
                    <a:pt x="23168" y="108247"/>
                  </a:cubicBezTo>
                  <a:lnTo>
                    <a:pt x="21981" y="108247"/>
                  </a:lnTo>
                  <a:cubicBezTo>
                    <a:pt x="21752" y="108178"/>
                    <a:pt x="21515" y="108152"/>
                    <a:pt x="21273" y="108152"/>
                  </a:cubicBezTo>
                  <a:cubicBezTo>
                    <a:pt x="20959" y="108152"/>
                    <a:pt x="20637" y="108196"/>
                    <a:pt x="20315" y="108247"/>
                  </a:cubicBezTo>
                  <a:lnTo>
                    <a:pt x="19402" y="108247"/>
                  </a:lnTo>
                  <a:cubicBezTo>
                    <a:pt x="19310" y="108270"/>
                    <a:pt x="19196" y="108270"/>
                    <a:pt x="19105" y="108339"/>
                  </a:cubicBezTo>
                  <a:lnTo>
                    <a:pt x="18968" y="108339"/>
                  </a:lnTo>
                  <a:cubicBezTo>
                    <a:pt x="18945" y="108339"/>
                    <a:pt x="18922" y="108339"/>
                    <a:pt x="18899" y="108362"/>
                  </a:cubicBezTo>
                  <a:cubicBezTo>
                    <a:pt x="18851" y="108342"/>
                    <a:pt x="18799" y="108335"/>
                    <a:pt x="18746" y="108335"/>
                  </a:cubicBezTo>
                  <a:cubicBezTo>
                    <a:pt x="18674" y="108335"/>
                    <a:pt x="18600" y="108348"/>
                    <a:pt x="18534" y="108362"/>
                  </a:cubicBezTo>
                  <a:cubicBezTo>
                    <a:pt x="18489" y="108339"/>
                    <a:pt x="18420" y="108339"/>
                    <a:pt x="18352" y="108316"/>
                  </a:cubicBezTo>
                  <a:cubicBezTo>
                    <a:pt x="18283" y="108293"/>
                    <a:pt x="18215" y="108293"/>
                    <a:pt x="18146" y="108293"/>
                  </a:cubicBezTo>
                  <a:cubicBezTo>
                    <a:pt x="17964" y="108339"/>
                    <a:pt x="17758" y="108293"/>
                    <a:pt x="17576" y="108407"/>
                  </a:cubicBezTo>
                  <a:lnTo>
                    <a:pt x="17576" y="108430"/>
                  </a:lnTo>
                  <a:cubicBezTo>
                    <a:pt x="17028" y="108430"/>
                    <a:pt x="16480" y="108430"/>
                    <a:pt x="15932" y="108407"/>
                  </a:cubicBezTo>
                  <a:cubicBezTo>
                    <a:pt x="15845" y="108353"/>
                    <a:pt x="15758" y="108324"/>
                    <a:pt x="15671" y="108324"/>
                  </a:cubicBezTo>
                  <a:cubicBezTo>
                    <a:pt x="15575" y="108324"/>
                    <a:pt x="15480" y="108358"/>
                    <a:pt x="15384" y="108430"/>
                  </a:cubicBezTo>
                  <a:cubicBezTo>
                    <a:pt x="15026" y="108396"/>
                    <a:pt x="14668" y="108384"/>
                    <a:pt x="14309" y="108384"/>
                  </a:cubicBezTo>
                  <a:cubicBezTo>
                    <a:pt x="13573" y="108384"/>
                    <a:pt x="12835" y="108433"/>
                    <a:pt x="12089" y="108433"/>
                  </a:cubicBezTo>
                  <a:cubicBezTo>
                    <a:pt x="11993" y="108433"/>
                    <a:pt x="11897" y="108432"/>
                    <a:pt x="11801" y="108430"/>
                  </a:cubicBezTo>
                  <a:cubicBezTo>
                    <a:pt x="11755" y="108384"/>
                    <a:pt x="11709" y="108316"/>
                    <a:pt x="11618" y="108270"/>
                  </a:cubicBezTo>
                  <a:cubicBezTo>
                    <a:pt x="11299" y="108019"/>
                    <a:pt x="10888" y="108042"/>
                    <a:pt x="10500" y="107996"/>
                  </a:cubicBezTo>
                  <a:cubicBezTo>
                    <a:pt x="10500" y="107996"/>
                    <a:pt x="10477" y="107973"/>
                    <a:pt x="10454" y="107973"/>
                  </a:cubicBezTo>
                  <a:cubicBezTo>
                    <a:pt x="10477" y="107882"/>
                    <a:pt x="10500" y="107768"/>
                    <a:pt x="10500" y="107654"/>
                  </a:cubicBezTo>
                  <a:cubicBezTo>
                    <a:pt x="10500" y="107312"/>
                    <a:pt x="10545" y="106969"/>
                    <a:pt x="10386" y="106650"/>
                  </a:cubicBezTo>
                  <a:cubicBezTo>
                    <a:pt x="10363" y="106650"/>
                    <a:pt x="10340" y="106627"/>
                    <a:pt x="10340" y="106627"/>
                  </a:cubicBezTo>
                  <a:cubicBezTo>
                    <a:pt x="10340" y="106604"/>
                    <a:pt x="10340" y="106581"/>
                    <a:pt x="10340" y="106558"/>
                  </a:cubicBezTo>
                  <a:cubicBezTo>
                    <a:pt x="10340" y="106056"/>
                    <a:pt x="10386" y="105554"/>
                    <a:pt x="10271" y="105052"/>
                  </a:cubicBezTo>
                  <a:cubicBezTo>
                    <a:pt x="10203" y="104869"/>
                    <a:pt x="10112" y="104687"/>
                    <a:pt x="9929" y="104595"/>
                  </a:cubicBezTo>
                  <a:cubicBezTo>
                    <a:pt x="9975" y="104573"/>
                    <a:pt x="9998" y="104527"/>
                    <a:pt x="10043" y="104458"/>
                  </a:cubicBezTo>
                  <a:cubicBezTo>
                    <a:pt x="10340" y="103523"/>
                    <a:pt x="9929" y="102632"/>
                    <a:pt x="9929" y="101719"/>
                  </a:cubicBezTo>
                  <a:cubicBezTo>
                    <a:pt x="9769" y="101286"/>
                    <a:pt x="9838" y="100829"/>
                    <a:pt x="9746" y="100395"/>
                  </a:cubicBezTo>
                  <a:cubicBezTo>
                    <a:pt x="9541" y="99848"/>
                    <a:pt x="9769" y="99231"/>
                    <a:pt x="9358" y="98729"/>
                  </a:cubicBezTo>
                  <a:lnTo>
                    <a:pt x="9199" y="98729"/>
                  </a:lnTo>
                  <a:cubicBezTo>
                    <a:pt x="9221" y="98706"/>
                    <a:pt x="9221" y="98706"/>
                    <a:pt x="9221" y="98706"/>
                  </a:cubicBezTo>
                  <a:cubicBezTo>
                    <a:pt x="9336" y="98524"/>
                    <a:pt x="9336" y="98364"/>
                    <a:pt x="9176" y="98204"/>
                  </a:cubicBezTo>
                  <a:cubicBezTo>
                    <a:pt x="9221" y="98181"/>
                    <a:pt x="9244" y="98136"/>
                    <a:pt x="9290" y="98113"/>
                  </a:cubicBezTo>
                  <a:cubicBezTo>
                    <a:pt x="9427" y="97793"/>
                    <a:pt x="9427" y="97474"/>
                    <a:pt x="9336" y="97154"/>
                  </a:cubicBezTo>
                  <a:cubicBezTo>
                    <a:pt x="9313" y="97086"/>
                    <a:pt x="9267" y="97017"/>
                    <a:pt x="9221" y="96972"/>
                  </a:cubicBezTo>
                  <a:cubicBezTo>
                    <a:pt x="9221" y="96972"/>
                    <a:pt x="9244" y="96949"/>
                    <a:pt x="9244" y="96926"/>
                  </a:cubicBezTo>
                  <a:cubicBezTo>
                    <a:pt x="9244" y="96606"/>
                    <a:pt x="9244" y="96287"/>
                    <a:pt x="9176" y="95967"/>
                  </a:cubicBezTo>
                  <a:cubicBezTo>
                    <a:pt x="9107" y="95762"/>
                    <a:pt x="9039" y="95534"/>
                    <a:pt x="8948" y="95351"/>
                  </a:cubicBezTo>
                  <a:cubicBezTo>
                    <a:pt x="8925" y="95305"/>
                    <a:pt x="8879" y="95260"/>
                    <a:pt x="8833" y="95237"/>
                  </a:cubicBezTo>
                  <a:cubicBezTo>
                    <a:pt x="8856" y="95191"/>
                    <a:pt x="8856" y="95146"/>
                    <a:pt x="8833" y="95123"/>
                  </a:cubicBezTo>
                  <a:lnTo>
                    <a:pt x="8833" y="95100"/>
                  </a:lnTo>
                  <a:cubicBezTo>
                    <a:pt x="8879" y="95032"/>
                    <a:pt x="8879" y="94963"/>
                    <a:pt x="8833" y="94872"/>
                  </a:cubicBezTo>
                  <a:cubicBezTo>
                    <a:pt x="8788" y="94096"/>
                    <a:pt x="8605" y="93320"/>
                    <a:pt x="8651" y="92544"/>
                  </a:cubicBezTo>
                  <a:cubicBezTo>
                    <a:pt x="8925" y="91927"/>
                    <a:pt x="8811" y="91380"/>
                    <a:pt x="8400" y="90877"/>
                  </a:cubicBezTo>
                  <a:lnTo>
                    <a:pt x="8354" y="90877"/>
                  </a:lnTo>
                  <a:cubicBezTo>
                    <a:pt x="8354" y="90832"/>
                    <a:pt x="8331" y="90786"/>
                    <a:pt x="8308" y="90718"/>
                  </a:cubicBezTo>
                  <a:cubicBezTo>
                    <a:pt x="8308" y="90718"/>
                    <a:pt x="8331" y="90718"/>
                    <a:pt x="8331" y="90695"/>
                  </a:cubicBezTo>
                  <a:cubicBezTo>
                    <a:pt x="8491" y="90444"/>
                    <a:pt x="8491" y="90170"/>
                    <a:pt x="8468" y="89873"/>
                  </a:cubicBezTo>
                  <a:cubicBezTo>
                    <a:pt x="8445" y="89645"/>
                    <a:pt x="8400" y="89417"/>
                    <a:pt x="8194" y="89280"/>
                  </a:cubicBezTo>
                  <a:cubicBezTo>
                    <a:pt x="8171" y="89280"/>
                    <a:pt x="8171" y="89280"/>
                    <a:pt x="8171" y="89257"/>
                  </a:cubicBezTo>
                  <a:cubicBezTo>
                    <a:pt x="8126" y="89120"/>
                    <a:pt x="8080" y="88960"/>
                    <a:pt x="8194" y="88800"/>
                  </a:cubicBezTo>
                  <a:cubicBezTo>
                    <a:pt x="8194" y="88732"/>
                    <a:pt x="8194" y="88640"/>
                    <a:pt x="8171" y="88549"/>
                  </a:cubicBezTo>
                  <a:cubicBezTo>
                    <a:pt x="8103" y="88138"/>
                    <a:pt x="8149" y="87705"/>
                    <a:pt x="8126" y="87294"/>
                  </a:cubicBezTo>
                  <a:cubicBezTo>
                    <a:pt x="8103" y="87157"/>
                    <a:pt x="8080" y="87043"/>
                    <a:pt x="8057" y="86929"/>
                  </a:cubicBezTo>
                  <a:cubicBezTo>
                    <a:pt x="7943" y="86609"/>
                    <a:pt x="7943" y="86267"/>
                    <a:pt x="7875" y="85947"/>
                  </a:cubicBezTo>
                  <a:cubicBezTo>
                    <a:pt x="7852" y="85879"/>
                    <a:pt x="7806" y="85810"/>
                    <a:pt x="7761" y="85742"/>
                  </a:cubicBezTo>
                  <a:cubicBezTo>
                    <a:pt x="7578" y="85628"/>
                    <a:pt x="7875" y="85628"/>
                    <a:pt x="7806" y="85536"/>
                  </a:cubicBezTo>
                  <a:cubicBezTo>
                    <a:pt x="7852" y="85422"/>
                    <a:pt x="7829" y="85285"/>
                    <a:pt x="7738" y="85194"/>
                  </a:cubicBezTo>
                  <a:cubicBezTo>
                    <a:pt x="7688" y="85160"/>
                    <a:pt x="7625" y="85139"/>
                    <a:pt x="7569" y="85139"/>
                  </a:cubicBezTo>
                  <a:cubicBezTo>
                    <a:pt x="7548" y="85139"/>
                    <a:pt x="7528" y="85142"/>
                    <a:pt x="7510" y="85148"/>
                  </a:cubicBezTo>
                  <a:cubicBezTo>
                    <a:pt x="7806" y="84874"/>
                    <a:pt x="7761" y="84486"/>
                    <a:pt x="7783" y="84121"/>
                  </a:cubicBezTo>
                  <a:cubicBezTo>
                    <a:pt x="7783" y="83802"/>
                    <a:pt x="7783" y="83482"/>
                    <a:pt x="7555" y="83231"/>
                  </a:cubicBezTo>
                  <a:cubicBezTo>
                    <a:pt x="7555" y="83048"/>
                    <a:pt x="7532" y="82866"/>
                    <a:pt x="7532" y="82683"/>
                  </a:cubicBezTo>
                  <a:cubicBezTo>
                    <a:pt x="7350" y="82409"/>
                    <a:pt x="7441" y="82090"/>
                    <a:pt x="7350" y="81793"/>
                  </a:cubicBezTo>
                  <a:cubicBezTo>
                    <a:pt x="7373" y="81770"/>
                    <a:pt x="7418" y="81724"/>
                    <a:pt x="7464" y="81679"/>
                  </a:cubicBezTo>
                  <a:cubicBezTo>
                    <a:pt x="7601" y="81268"/>
                    <a:pt x="7350" y="80880"/>
                    <a:pt x="7418" y="80469"/>
                  </a:cubicBezTo>
                  <a:cubicBezTo>
                    <a:pt x="7418" y="80378"/>
                    <a:pt x="7418" y="80286"/>
                    <a:pt x="7418" y="80195"/>
                  </a:cubicBezTo>
                  <a:cubicBezTo>
                    <a:pt x="7395" y="79716"/>
                    <a:pt x="7213" y="79259"/>
                    <a:pt x="7213" y="78757"/>
                  </a:cubicBezTo>
                  <a:cubicBezTo>
                    <a:pt x="7122" y="78301"/>
                    <a:pt x="7122" y="77798"/>
                    <a:pt x="7030" y="77319"/>
                  </a:cubicBezTo>
                  <a:cubicBezTo>
                    <a:pt x="6870" y="76269"/>
                    <a:pt x="7099" y="75151"/>
                    <a:pt x="6460" y="74169"/>
                  </a:cubicBezTo>
                  <a:cubicBezTo>
                    <a:pt x="6802" y="73416"/>
                    <a:pt x="6642" y="72754"/>
                    <a:pt x="6117" y="72115"/>
                  </a:cubicBezTo>
                  <a:cubicBezTo>
                    <a:pt x="6140" y="72092"/>
                    <a:pt x="6140" y="72047"/>
                    <a:pt x="6140" y="72024"/>
                  </a:cubicBezTo>
                  <a:cubicBezTo>
                    <a:pt x="6094" y="71932"/>
                    <a:pt x="6003" y="71841"/>
                    <a:pt x="6140" y="71727"/>
                  </a:cubicBezTo>
                  <a:cubicBezTo>
                    <a:pt x="6163" y="71681"/>
                    <a:pt x="6163" y="71613"/>
                    <a:pt x="6163" y="71544"/>
                  </a:cubicBezTo>
                  <a:cubicBezTo>
                    <a:pt x="6117" y="71407"/>
                    <a:pt x="6186" y="71293"/>
                    <a:pt x="6231" y="71179"/>
                  </a:cubicBezTo>
                  <a:cubicBezTo>
                    <a:pt x="6254" y="71019"/>
                    <a:pt x="6231" y="70882"/>
                    <a:pt x="6209" y="70723"/>
                  </a:cubicBezTo>
                  <a:cubicBezTo>
                    <a:pt x="6117" y="70426"/>
                    <a:pt x="6117" y="70084"/>
                    <a:pt x="6049" y="69787"/>
                  </a:cubicBezTo>
                  <a:cubicBezTo>
                    <a:pt x="5957" y="69536"/>
                    <a:pt x="5935" y="69285"/>
                    <a:pt x="5820" y="69079"/>
                  </a:cubicBezTo>
                  <a:cubicBezTo>
                    <a:pt x="5798" y="69056"/>
                    <a:pt x="5775" y="69034"/>
                    <a:pt x="5752" y="69011"/>
                  </a:cubicBezTo>
                  <a:cubicBezTo>
                    <a:pt x="5775" y="68988"/>
                    <a:pt x="5798" y="68965"/>
                    <a:pt x="5820" y="68942"/>
                  </a:cubicBezTo>
                  <a:cubicBezTo>
                    <a:pt x="5980" y="68577"/>
                    <a:pt x="5935" y="68189"/>
                    <a:pt x="5889" y="67801"/>
                  </a:cubicBezTo>
                  <a:cubicBezTo>
                    <a:pt x="5752" y="67093"/>
                    <a:pt x="5957" y="66340"/>
                    <a:pt x="5501" y="65678"/>
                  </a:cubicBezTo>
                  <a:cubicBezTo>
                    <a:pt x="5469" y="65694"/>
                    <a:pt x="5425" y="65711"/>
                    <a:pt x="5386" y="65711"/>
                  </a:cubicBezTo>
                  <a:cubicBezTo>
                    <a:pt x="5370" y="65711"/>
                    <a:pt x="5355" y="65708"/>
                    <a:pt x="5341" y="65701"/>
                  </a:cubicBezTo>
                  <a:cubicBezTo>
                    <a:pt x="5364" y="65701"/>
                    <a:pt x="5364" y="65678"/>
                    <a:pt x="5364" y="65655"/>
                  </a:cubicBezTo>
                  <a:cubicBezTo>
                    <a:pt x="5684" y="65290"/>
                    <a:pt x="5592" y="64857"/>
                    <a:pt x="5569" y="64423"/>
                  </a:cubicBezTo>
                  <a:cubicBezTo>
                    <a:pt x="5432" y="63989"/>
                    <a:pt x="5501" y="63464"/>
                    <a:pt x="5159" y="63076"/>
                  </a:cubicBezTo>
                  <a:cubicBezTo>
                    <a:pt x="5318" y="62597"/>
                    <a:pt x="5318" y="62118"/>
                    <a:pt x="5090" y="61684"/>
                  </a:cubicBezTo>
                  <a:cubicBezTo>
                    <a:pt x="5090" y="61615"/>
                    <a:pt x="5113" y="61547"/>
                    <a:pt x="5136" y="61501"/>
                  </a:cubicBezTo>
                  <a:cubicBezTo>
                    <a:pt x="5227" y="60794"/>
                    <a:pt x="5067" y="60109"/>
                    <a:pt x="4976" y="59447"/>
                  </a:cubicBezTo>
                  <a:cubicBezTo>
                    <a:pt x="4930" y="59196"/>
                    <a:pt x="4885" y="58899"/>
                    <a:pt x="4634" y="58762"/>
                  </a:cubicBezTo>
                  <a:cubicBezTo>
                    <a:pt x="4930" y="58397"/>
                    <a:pt x="4885" y="58032"/>
                    <a:pt x="4748" y="57644"/>
                  </a:cubicBezTo>
                  <a:cubicBezTo>
                    <a:pt x="4679" y="57575"/>
                    <a:pt x="4634" y="57530"/>
                    <a:pt x="4611" y="57507"/>
                  </a:cubicBezTo>
                  <a:cubicBezTo>
                    <a:pt x="6642" y="57484"/>
                    <a:pt x="8674" y="57461"/>
                    <a:pt x="10682" y="57461"/>
                  </a:cubicBezTo>
                  <a:cubicBezTo>
                    <a:pt x="10789" y="57461"/>
                    <a:pt x="10893" y="57466"/>
                    <a:pt x="10994" y="57466"/>
                  </a:cubicBezTo>
                  <a:cubicBezTo>
                    <a:pt x="11197" y="57466"/>
                    <a:pt x="11390" y="57446"/>
                    <a:pt x="11572" y="57324"/>
                  </a:cubicBezTo>
                  <a:cubicBezTo>
                    <a:pt x="11687" y="57347"/>
                    <a:pt x="11801" y="57347"/>
                    <a:pt x="11915" y="57347"/>
                  </a:cubicBezTo>
                  <a:cubicBezTo>
                    <a:pt x="11915" y="57324"/>
                    <a:pt x="11915" y="57279"/>
                    <a:pt x="11915" y="57233"/>
                  </a:cubicBezTo>
                  <a:cubicBezTo>
                    <a:pt x="11938" y="57256"/>
                    <a:pt x="11938" y="57256"/>
                    <a:pt x="11960" y="57256"/>
                  </a:cubicBezTo>
                  <a:cubicBezTo>
                    <a:pt x="11938" y="57279"/>
                    <a:pt x="11938" y="57324"/>
                    <a:pt x="11915" y="57347"/>
                  </a:cubicBezTo>
                  <a:cubicBezTo>
                    <a:pt x="12118" y="57474"/>
                    <a:pt x="12328" y="57502"/>
                    <a:pt x="12541" y="57502"/>
                  </a:cubicBezTo>
                  <a:cubicBezTo>
                    <a:pt x="12711" y="57502"/>
                    <a:pt x="12884" y="57484"/>
                    <a:pt x="13056" y="57484"/>
                  </a:cubicBezTo>
                  <a:cubicBezTo>
                    <a:pt x="14631" y="57484"/>
                    <a:pt x="16183" y="57484"/>
                    <a:pt x="17758" y="57461"/>
                  </a:cubicBezTo>
                  <a:cubicBezTo>
                    <a:pt x="18056" y="57461"/>
                    <a:pt x="18354" y="57498"/>
                    <a:pt x="18648" y="57498"/>
                  </a:cubicBezTo>
                  <a:cubicBezTo>
                    <a:pt x="18918" y="57498"/>
                    <a:pt x="19185" y="57467"/>
                    <a:pt x="19447" y="57347"/>
                  </a:cubicBezTo>
                  <a:lnTo>
                    <a:pt x="19584" y="57347"/>
                  </a:lnTo>
                  <a:cubicBezTo>
                    <a:pt x="19607" y="57324"/>
                    <a:pt x="19653" y="57301"/>
                    <a:pt x="19675" y="57256"/>
                  </a:cubicBezTo>
                  <a:cubicBezTo>
                    <a:pt x="19949" y="57279"/>
                    <a:pt x="20246" y="57301"/>
                    <a:pt x="20520" y="57324"/>
                  </a:cubicBezTo>
                  <a:lnTo>
                    <a:pt x="20497" y="57301"/>
                  </a:lnTo>
                  <a:cubicBezTo>
                    <a:pt x="20543" y="57256"/>
                    <a:pt x="20634" y="57233"/>
                    <a:pt x="20657" y="57164"/>
                  </a:cubicBezTo>
                  <a:cubicBezTo>
                    <a:pt x="20725" y="57233"/>
                    <a:pt x="20794" y="57301"/>
                    <a:pt x="20862" y="57347"/>
                  </a:cubicBezTo>
                  <a:cubicBezTo>
                    <a:pt x="20891" y="57356"/>
                    <a:pt x="20919" y="57362"/>
                    <a:pt x="20947" y="57362"/>
                  </a:cubicBezTo>
                  <a:cubicBezTo>
                    <a:pt x="20988" y="57362"/>
                    <a:pt x="21028" y="57351"/>
                    <a:pt x="21068" y="57324"/>
                  </a:cubicBezTo>
                  <a:cubicBezTo>
                    <a:pt x="21182" y="57308"/>
                    <a:pt x="21296" y="57302"/>
                    <a:pt x="21411" y="57302"/>
                  </a:cubicBezTo>
                  <a:cubicBezTo>
                    <a:pt x="21843" y="57302"/>
                    <a:pt x="22275" y="57392"/>
                    <a:pt x="22698" y="57392"/>
                  </a:cubicBezTo>
                  <a:cubicBezTo>
                    <a:pt x="22809" y="57392"/>
                    <a:pt x="22920" y="57386"/>
                    <a:pt x="23031" y="57370"/>
                  </a:cubicBezTo>
                  <a:cubicBezTo>
                    <a:pt x="23122" y="57370"/>
                    <a:pt x="23213" y="57370"/>
                    <a:pt x="23305" y="57324"/>
                  </a:cubicBezTo>
                  <a:cubicBezTo>
                    <a:pt x="23356" y="57336"/>
                    <a:pt x="23408" y="57340"/>
                    <a:pt x="23462" y="57340"/>
                  </a:cubicBezTo>
                  <a:cubicBezTo>
                    <a:pt x="23634" y="57340"/>
                    <a:pt x="23817" y="57295"/>
                    <a:pt x="23989" y="57295"/>
                  </a:cubicBezTo>
                  <a:cubicBezTo>
                    <a:pt x="24195" y="57295"/>
                    <a:pt x="24383" y="57360"/>
                    <a:pt x="24514" y="57644"/>
                  </a:cubicBezTo>
                  <a:cubicBezTo>
                    <a:pt x="24608" y="57722"/>
                    <a:pt x="24686" y="57755"/>
                    <a:pt x="24753" y="57755"/>
                  </a:cubicBezTo>
                  <a:cubicBezTo>
                    <a:pt x="24882" y="57755"/>
                    <a:pt x="24972" y="57634"/>
                    <a:pt x="25062" y="57484"/>
                  </a:cubicBezTo>
                  <a:cubicBezTo>
                    <a:pt x="25162" y="57322"/>
                    <a:pt x="25303" y="57289"/>
                    <a:pt x="25451" y="57289"/>
                  </a:cubicBezTo>
                  <a:cubicBezTo>
                    <a:pt x="25551" y="57289"/>
                    <a:pt x="25654" y="57304"/>
                    <a:pt x="25750" y="57304"/>
                  </a:cubicBezTo>
                  <a:cubicBezTo>
                    <a:pt x="25772" y="57304"/>
                    <a:pt x="25794" y="57303"/>
                    <a:pt x="25815" y="57301"/>
                  </a:cubicBezTo>
                  <a:cubicBezTo>
                    <a:pt x="25998" y="57301"/>
                    <a:pt x="26181" y="57336"/>
                    <a:pt x="26363" y="57336"/>
                  </a:cubicBezTo>
                  <a:cubicBezTo>
                    <a:pt x="26477" y="57336"/>
                    <a:pt x="26592" y="57322"/>
                    <a:pt x="26706" y="57279"/>
                  </a:cubicBezTo>
                  <a:cubicBezTo>
                    <a:pt x="27051" y="57328"/>
                    <a:pt x="27396" y="57352"/>
                    <a:pt x="27740" y="57352"/>
                  </a:cubicBezTo>
                  <a:cubicBezTo>
                    <a:pt x="28191" y="57352"/>
                    <a:pt x="28639" y="57311"/>
                    <a:pt x="29079" y="57233"/>
                  </a:cubicBezTo>
                  <a:cubicBezTo>
                    <a:pt x="29148" y="57256"/>
                    <a:pt x="29216" y="57256"/>
                    <a:pt x="29262" y="57279"/>
                  </a:cubicBezTo>
                  <a:cubicBezTo>
                    <a:pt x="29388" y="57233"/>
                    <a:pt x="29513" y="57204"/>
                    <a:pt x="29636" y="57204"/>
                  </a:cubicBezTo>
                  <a:cubicBezTo>
                    <a:pt x="29759" y="57204"/>
                    <a:pt x="29878" y="57233"/>
                    <a:pt x="29992" y="57301"/>
                  </a:cubicBezTo>
                  <a:lnTo>
                    <a:pt x="30358" y="57301"/>
                  </a:lnTo>
                  <a:cubicBezTo>
                    <a:pt x="30457" y="57299"/>
                    <a:pt x="30558" y="57298"/>
                    <a:pt x="30658" y="57298"/>
                  </a:cubicBezTo>
                  <a:cubicBezTo>
                    <a:pt x="31111" y="57298"/>
                    <a:pt x="31568" y="57320"/>
                    <a:pt x="32024" y="57320"/>
                  </a:cubicBezTo>
                  <a:cubicBezTo>
                    <a:pt x="32322" y="57320"/>
                    <a:pt x="32619" y="57310"/>
                    <a:pt x="32914" y="57279"/>
                  </a:cubicBezTo>
                  <a:cubicBezTo>
                    <a:pt x="33040" y="57233"/>
                    <a:pt x="33159" y="57210"/>
                    <a:pt x="33279" y="57210"/>
                  </a:cubicBezTo>
                  <a:cubicBezTo>
                    <a:pt x="33399" y="57210"/>
                    <a:pt x="33519" y="57233"/>
                    <a:pt x="33645" y="57279"/>
                  </a:cubicBezTo>
                  <a:lnTo>
                    <a:pt x="33827" y="57279"/>
                  </a:lnTo>
                  <a:cubicBezTo>
                    <a:pt x="33900" y="57242"/>
                    <a:pt x="33967" y="57218"/>
                    <a:pt x="34031" y="57218"/>
                  </a:cubicBezTo>
                  <a:cubicBezTo>
                    <a:pt x="34086" y="57218"/>
                    <a:pt x="34139" y="57236"/>
                    <a:pt x="34192" y="57279"/>
                  </a:cubicBezTo>
                  <a:cubicBezTo>
                    <a:pt x="34261" y="57279"/>
                    <a:pt x="34306" y="57279"/>
                    <a:pt x="34375" y="57256"/>
                  </a:cubicBezTo>
                  <a:cubicBezTo>
                    <a:pt x="34425" y="57279"/>
                    <a:pt x="34475" y="57287"/>
                    <a:pt x="34525" y="57287"/>
                  </a:cubicBezTo>
                  <a:cubicBezTo>
                    <a:pt x="34654" y="57287"/>
                    <a:pt x="34782" y="57232"/>
                    <a:pt x="34905" y="57232"/>
                  </a:cubicBezTo>
                  <a:cubicBezTo>
                    <a:pt x="34973" y="57232"/>
                    <a:pt x="35040" y="57249"/>
                    <a:pt x="35105" y="57301"/>
                  </a:cubicBezTo>
                  <a:cubicBezTo>
                    <a:pt x="35288" y="57301"/>
                    <a:pt x="35471" y="57279"/>
                    <a:pt x="35653" y="57279"/>
                  </a:cubicBezTo>
                  <a:cubicBezTo>
                    <a:pt x="36361" y="57305"/>
                    <a:pt x="37072" y="57315"/>
                    <a:pt x="37785" y="57315"/>
                  </a:cubicBezTo>
                  <a:cubicBezTo>
                    <a:pt x="38889" y="57315"/>
                    <a:pt x="39999" y="57292"/>
                    <a:pt x="41108" y="57279"/>
                  </a:cubicBezTo>
                  <a:cubicBezTo>
                    <a:pt x="41139" y="57277"/>
                    <a:pt x="41170" y="57276"/>
                    <a:pt x="41201" y="57276"/>
                  </a:cubicBezTo>
                  <a:cubicBezTo>
                    <a:pt x="41398" y="57276"/>
                    <a:pt x="41599" y="57304"/>
                    <a:pt x="41799" y="57304"/>
                  </a:cubicBezTo>
                  <a:cubicBezTo>
                    <a:pt x="42012" y="57304"/>
                    <a:pt x="42225" y="57273"/>
                    <a:pt x="42432" y="57142"/>
                  </a:cubicBezTo>
                  <a:cubicBezTo>
                    <a:pt x="42446" y="57148"/>
                    <a:pt x="42461" y="57151"/>
                    <a:pt x="42477" y="57151"/>
                  </a:cubicBezTo>
                  <a:cubicBezTo>
                    <a:pt x="42516" y="57151"/>
                    <a:pt x="42560" y="57135"/>
                    <a:pt x="42592" y="57119"/>
                  </a:cubicBezTo>
                  <a:close/>
                  <a:moveTo>
                    <a:pt x="34740" y="108750"/>
                  </a:moveTo>
                  <a:cubicBezTo>
                    <a:pt x="34803" y="108787"/>
                    <a:pt x="34873" y="108804"/>
                    <a:pt x="34942" y="108804"/>
                  </a:cubicBezTo>
                  <a:cubicBezTo>
                    <a:pt x="34998" y="108804"/>
                    <a:pt x="35054" y="108793"/>
                    <a:pt x="35105" y="108772"/>
                  </a:cubicBezTo>
                  <a:cubicBezTo>
                    <a:pt x="35425" y="108772"/>
                    <a:pt x="35767" y="108795"/>
                    <a:pt x="36087" y="108795"/>
                  </a:cubicBezTo>
                  <a:cubicBezTo>
                    <a:pt x="36087" y="108818"/>
                    <a:pt x="36110" y="108841"/>
                    <a:pt x="36110" y="108864"/>
                  </a:cubicBezTo>
                  <a:cubicBezTo>
                    <a:pt x="36132" y="108955"/>
                    <a:pt x="36155" y="109023"/>
                    <a:pt x="36178" y="109115"/>
                  </a:cubicBezTo>
                  <a:cubicBezTo>
                    <a:pt x="36178" y="109320"/>
                    <a:pt x="36155" y="109526"/>
                    <a:pt x="36155" y="109731"/>
                  </a:cubicBezTo>
                  <a:cubicBezTo>
                    <a:pt x="36155" y="109731"/>
                    <a:pt x="36155" y="109754"/>
                    <a:pt x="36155" y="109754"/>
                  </a:cubicBezTo>
                  <a:cubicBezTo>
                    <a:pt x="36132" y="109777"/>
                    <a:pt x="36132" y="109799"/>
                    <a:pt x="36132" y="109845"/>
                  </a:cubicBezTo>
                  <a:cubicBezTo>
                    <a:pt x="36087" y="109845"/>
                    <a:pt x="36064" y="109845"/>
                    <a:pt x="36041" y="109868"/>
                  </a:cubicBezTo>
                  <a:cubicBezTo>
                    <a:pt x="36041" y="109868"/>
                    <a:pt x="36041" y="109845"/>
                    <a:pt x="36041" y="109845"/>
                  </a:cubicBezTo>
                  <a:cubicBezTo>
                    <a:pt x="35973" y="109799"/>
                    <a:pt x="35904" y="109754"/>
                    <a:pt x="35836" y="109708"/>
                  </a:cubicBezTo>
                  <a:cubicBezTo>
                    <a:pt x="35286" y="109688"/>
                    <a:pt x="34740" y="109658"/>
                    <a:pt x="34197" y="109658"/>
                  </a:cubicBezTo>
                  <a:cubicBezTo>
                    <a:pt x="33523" y="109658"/>
                    <a:pt x="32853" y="109704"/>
                    <a:pt x="32184" y="109868"/>
                  </a:cubicBezTo>
                  <a:cubicBezTo>
                    <a:pt x="32184" y="109959"/>
                    <a:pt x="32138" y="110028"/>
                    <a:pt x="32115" y="110028"/>
                  </a:cubicBezTo>
                  <a:lnTo>
                    <a:pt x="32092" y="110028"/>
                  </a:lnTo>
                  <a:cubicBezTo>
                    <a:pt x="32088" y="110032"/>
                    <a:pt x="32084" y="110034"/>
                    <a:pt x="32079" y="110034"/>
                  </a:cubicBezTo>
                  <a:cubicBezTo>
                    <a:pt x="32053" y="110034"/>
                    <a:pt x="32012" y="109989"/>
                    <a:pt x="31955" y="109914"/>
                  </a:cubicBezTo>
                  <a:cubicBezTo>
                    <a:pt x="31780" y="109826"/>
                    <a:pt x="31606" y="109732"/>
                    <a:pt x="31438" y="109732"/>
                  </a:cubicBezTo>
                  <a:cubicBezTo>
                    <a:pt x="31300" y="109732"/>
                    <a:pt x="31166" y="109796"/>
                    <a:pt x="31042" y="109982"/>
                  </a:cubicBezTo>
                  <a:cubicBezTo>
                    <a:pt x="31042" y="110005"/>
                    <a:pt x="31065" y="110028"/>
                    <a:pt x="31065" y="110051"/>
                  </a:cubicBezTo>
                  <a:lnTo>
                    <a:pt x="31042" y="110051"/>
                  </a:lnTo>
                  <a:cubicBezTo>
                    <a:pt x="30808" y="109890"/>
                    <a:pt x="30573" y="109809"/>
                    <a:pt x="30338" y="109809"/>
                  </a:cubicBezTo>
                  <a:cubicBezTo>
                    <a:pt x="30139" y="109809"/>
                    <a:pt x="29940" y="109867"/>
                    <a:pt x="29741" y="109982"/>
                  </a:cubicBezTo>
                  <a:cubicBezTo>
                    <a:pt x="29673" y="109959"/>
                    <a:pt x="29604" y="109936"/>
                    <a:pt x="29559" y="109891"/>
                  </a:cubicBezTo>
                  <a:cubicBezTo>
                    <a:pt x="28981" y="109804"/>
                    <a:pt x="28403" y="109774"/>
                    <a:pt x="27825" y="109774"/>
                  </a:cubicBezTo>
                  <a:cubicBezTo>
                    <a:pt x="27193" y="109774"/>
                    <a:pt x="26561" y="109809"/>
                    <a:pt x="25930" y="109845"/>
                  </a:cubicBezTo>
                  <a:cubicBezTo>
                    <a:pt x="25838" y="109868"/>
                    <a:pt x="25747" y="109914"/>
                    <a:pt x="25656" y="109959"/>
                  </a:cubicBezTo>
                  <a:cubicBezTo>
                    <a:pt x="25633" y="110005"/>
                    <a:pt x="25610" y="110051"/>
                    <a:pt x="25587" y="110096"/>
                  </a:cubicBezTo>
                  <a:cubicBezTo>
                    <a:pt x="25374" y="110096"/>
                    <a:pt x="25161" y="110076"/>
                    <a:pt x="24948" y="110076"/>
                  </a:cubicBezTo>
                  <a:cubicBezTo>
                    <a:pt x="24842" y="110076"/>
                    <a:pt x="24735" y="110081"/>
                    <a:pt x="24629" y="110096"/>
                  </a:cubicBezTo>
                  <a:cubicBezTo>
                    <a:pt x="24510" y="110106"/>
                    <a:pt x="24391" y="110110"/>
                    <a:pt x="24272" y="110110"/>
                  </a:cubicBezTo>
                  <a:cubicBezTo>
                    <a:pt x="23913" y="110110"/>
                    <a:pt x="23551" y="110076"/>
                    <a:pt x="23189" y="110076"/>
                  </a:cubicBezTo>
                  <a:cubicBezTo>
                    <a:pt x="22838" y="110076"/>
                    <a:pt x="22487" y="110108"/>
                    <a:pt x="22141" y="110233"/>
                  </a:cubicBezTo>
                  <a:cubicBezTo>
                    <a:pt x="22118" y="110210"/>
                    <a:pt x="22095" y="110210"/>
                    <a:pt x="22072" y="110210"/>
                  </a:cubicBezTo>
                  <a:cubicBezTo>
                    <a:pt x="22004" y="110165"/>
                    <a:pt x="21912" y="110119"/>
                    <a:pt x="21844" y="110073"/>
                  </a:cubicBezTo>
                  <a:cubicBezTo>
                    <a:pt x="21524" y="110007"/>
                    <a:pt x="21204" y="109968"/>
                    <a:pt x="20884" y="109968"/>
                  </a:cubicBezTo>
                  <a:cubicBezTo>
                    <a:pt x="20542" y="109968"/>
                    <a:pt x="20200" y="110013"/>
                    <a:pt x="19858" y="110119"/>
                  </a:cubicBezTo>
                  <a:cubicBezTo>
                    <a:pt x="19790" y="110165"/>
                    <a:pt x="19744" y="110210"/>
                    <a:pt x="19721" y="110279"/>
                  </a:cubicBezTo>
                  <a:lnTo>
                    <a:pt x="18123" y="110279"/>
                  </a:lnTo>
                  <a:cubicBezTo>
                    <a:pt x="18041" y="110248"/>
                    <a:pt x="17958" y="110236"/>
                    <a:pt x="17876" y="110236"/>
                  </a:cubicBezTo>
                  <a:cubicBezTo>
                    <a:pt x="17776" y="110236"/>
                    <a:pt x="17676" y="110254"/>
                    <a:pt x="17576" y="110279"/>
                  </a:cubicBezTo>
                  <a:cubicBezTo>
                    <a:pt x="17553" y="110233"/>
                    <a:pt x="17530" y="110188"/>
                    <a:pt x="17461" y="110119"/>
                  </a:cubicBezTo>
                  <a:cubicBezTo>
                    <a:pt x="17120" y="110034"/>
                    <a:pt x="16779" y="110013"/>
                    <a:pt x="16435" y="110013"/>
                  </a:cubicBezTo>
                  <a:cubicBezTo>
                    <a:pt x="16116" y="110013"/>
                    <a:pt x="15795" y="110031"/>
                    <a:pt x="15470" y="110031"/>
                  </a:cubicBezTo>
                  <a:cubicBezTo>
                    <a:pt x="15396" y="110031"/>
                    <a:pt x="15322" y="110030"/>
                    <a:pt x="15247" y="110028"/>
                  </a:cubicBezTo>
                  <a:cubicBezTo>
                    <a:pt x="15215" y="110025"/>
                    <a:pt x="15182" y="110023"/>
                    <a:pt x="15149" y="110023"/>
                  </a:cubicBezTo>
                  <a:cubicBezTo>
                    <a:pt x="14946" y="110023"/>
                    <a:pt x="14732" y="110092"/>
                    <a:pt x="14654" y="110347"/>
                  </a:cubicBezTo>
                  <a:cubicBezTo>
                    <a:pt x="14631" y="110302"/>
                    <a:pt x="14585" y="110279"/>
                    <a:pt x="14540" y="110233"/>
                  </a:cubicBezTo>
                  <a:cubicBezTo>
                    <a:pt x="14061" y="110220"/>
                    <a:pt x="13575" y="110152"/>
                    <a:pt x="13090" y="110152"/>
                  </a:cubicBezTo>
                  <a:cubicBezTo>
                    <a:pt x="12742" y="110152"/>
                    <a:pt x="12395" y="110187"/>
                    <a:pt x="12052" y="110302"/>
                  </a:cubicBezTo>
                  <a:cubicBezTo>
                    <a:pt x="12032" y="110341"/>
                    <a:pt x="11996" y="110363"/>
                    <a:pt x="11957" y="110397"/>
                  </a:cubicBezTo>
                  <a:lnTo>
                    <a:pt x="11957" y="110397"/>
                  </a:lnTo>
                  <a:cubicBezTo>
                    <a:pt x="11913" y="110130"/>
                    <a:pt x="11869" y="109862"/>
                    <a:pt x="11869" y="109594"/>
                  </a:cubicBezTo>
                  <a:cubicBezTo>
                    <a:pt x="11869" y="109480"/>
                    <a:pt x="11869" y="109366"/>
                    <a:pt x="11869" y="109275"/>
                  </a:cubicBezTo>
                  <a:cubicBezTo>
                    <a:pt x="11892" y="109229"/>
                    <a:pt x="11915" y="109160"/>
                    <a:pt x="11938" y="109092"/>
                  </a:cubicBezTo>
                  <a:cubicBezTo>
                    <a:pt x="12017" y="109013"/>
                    <a:pt x="12131" y="108951"/>
                    <a:pt x="12339" y="108951"/>
                  </a:cubicBezTo>
                  <a:cubicBezTo>
                    <a:pt x="12370" y="108951"/>
                    <a:pt x="12404" y="108952"/>
                    <a:pt x="12440" y="108955"/>
                  </a:cubicBezTo>
                  <a:cubicBezTo>
                    <a:pt x="13233" y="108984"/>
                    <a:pt x="14027" y="108996"/>
                    <a:pt x="14820" y="108996"/>
                  </a:cubicBezTo>
                  <a:cubicBezTo>
                    <a:pt x="15921" y="108996"/>
                    <a:pt x="17022" y="108972"/>
                    <a:pt x="18123" y="108932"/>
                  </a:cubicBezTo>
                  <a:lnTo>
                    <a:pt x="18671" y="108932"/>
                  </a:lnTo>
                  <a:cubicBezTo>
                    <a:pt x="18740" y="108932"/>
                    <a:pt x="18785" y="108932"/>
                    <a:pt x="18854" y="108955"/>
                  </a:cubicBezTo>
                  <a:cubicBezTo>
                    <a:pt x="19219" y="108955"/>
                    <a:pt x="19584" y="108932"/>
                    <a:pt x="19949" y="108932"/>
                  </a:cubicBezTo>
                  <a:cubicBezTo>
                    <a:pt x="19992" y="108934"/>
                    <a:pt x="20034" y="108934"/>
                    <a:pt x="20077" y="108934"/>
                  </a:cubicBezTo>
                  <a:cubicBezTo>
                    <a:pt x="20440" y="108934"/>
                    <a:pt x="20803" y="108883"/>
                    <a:pt x="21160" y="108883"/>
                  </a:cubicBezTo>
                  <a:cubicBezTo>
                    <a:pt x="21367" y="108883"/>
                    <a:pt x="21573" y="108900"/>
                    <a:pt x="21775" y="108955"/>
                  </a:cubicBezTo>
                  <a:cubicBezTo>
                    <a:pt x="22506" y="108932"/>
                    <a:pt x="23213" y="108909"/>
                    <a:pt x="23944" y="108909"/>
                  </a:cubicBezTo>
                  <a:cubicBezTo>
                    <a:pt x="24012" y="108932"/>
                    <a:pt x="24081" y="108944"/>
                    <a:pt x="24149" y="108944"/>
                  </a:cubicBezTo>
                  <a:cubicBezTo>
                    <a:pt x="24218" y="108944"/>
                    <a:pt x="24286" y="108932"/>
                    <a:pt x="24355" y="108909"/>
                  </a:cubicBezTo>
                  <a:cubicBezTo>
                    <a:pt x="24394" y="108907"/>
                    <a:pt x="24433" y="108907"/>
                    <a:pt x="24473" y="108907"/>
                  </a:cubicBezTo>
                  <a:cubicBezTo>
                    <a:pt x="24701" y="108907"/>
                    <a:pt x="24933" y="108933"/>
                    <a:pt x="25165" y="108933"/>
                  </a:cubicBezTo>
                  <a:cubicBezTo>
                    <a:pt x="25384" y="108933"/>
                    <a:pt x="25602" y="108910"/>
                    <a:pt x="25815" y="108818"/>
                  </a:cubicBezTo>
                  <a:lnTo>
                    <a:pt x="25952" y="108818"/>
                  </a:lnTo>
                  <a:cubicBezTo>
                    <a:pt x="26311" y="108899"/>
                    <a:pt x="26672" y="108927"/>
                    <a:pt x="27036" y="108927"/>
                  </a:cubicBezTo>
                  <a:cubicBezTo>
                    <a:pt x="27600" y="108927"/>
                    <a:pt x="28168" y="108860"/>
                    <a:pt x="28737" y="108818"/>
                  </a:cubicBezTo>
                  <a:cubicBezTo>
                    <a:pt x="29148" y="108795"/>
                    <a:pt x="29559" y="108795"/>
                    <a:pt x="29992" y="108795"/>
                  </a:cubicBezTo>
                  <a:cubicBezTo>
                    <a:pt x="30161" y="108845"/>
                    <a:pt x="30328" y="108863"/>
                    <a:pt x="30494" y="108863"/>
                  </a:cubicBezTo>
                  <a:cubicBezTo>
                    <a:pt x="30883" y="108863"/>
                    <a:pt x="31268" y="108767"/>
                    <a:pt x="31660" y="108767"/>
                  </a:cubicBezTo>
                  <a:cubicBezTo>
                    <a:pt x="31713" y="108767"/>
                    <a:pt x="31765" y="108768"/>
                    <a:pt x="31819" y="108772"/>
                  </a:cubicBezTo>
                  <a:cubicBezTo>
                    <a:pt x="32047" y="108772"/>
                    <a:pt x="32298" y="108795"/>
                    <a:pt x="32549" y="108795"/>
                  </a:cubicBezTo>
                  <a:cubicBezTo>
                    <a:pt x="33028" y="108795"/>
                    <a:pt x="33530" y="108772"/>
                    <a:pt x="34010" y="108772"/>
                  </a:cubicBezTo>
                  <a:cubicBezTo>
                    <a:pt x="34078" y="108772"/>
                    <a:pt x="34124" y="108772"/>
                    <a:pt x="34192" y="108750"/>
                  </a:cubicBezTo>
                  <a:close/>
                  <a:moveTo>
                    <a:pt x="42372" y="1"/>
                  </a:moveTo>
                  <a:cubicBezTo>
                    <a:pt x="42301" y="1"/>
                    <a:pt x="42222" y="25"/>
                    <a:pt x="42136" y="78"/>
                  </a:cubicBezTo>
                  <a:cubicBezTo>
                    <a:pt x="41656" y="375"/>
                    <a:pt x="41086" y="558"/>
                    <a:pt x="40743" y="1037"/>
                  </a:cubicBezTo>
                  <a:cubicBezTo>
                    <a:pt x="39853" y="1357"/>
                    <a:pt x="39077" y="1882"/>
                    <a:pt x="38369" y="2521"/>
                  </a:cubicBezTo>
                  <a:cubicBezTo>
                    <a:pt x="38232" y="2544"/>
                    <a:pt x="38095" y="2589"/>
                    <a:pt x="38004" y="2703"/>
                  </a:cubicBezTo>
                  <a:cubicBezTo>
                    <a:pt x="37388" y="2977"/>
                    <a:pt x="36863" y="3365"/>
                    <a:pt x="36361" y="3799"/>
                  </a:cubicBezTo>
                  <a:cubicBezTo>
                    <a:pt x="36269" y="3822"/>
                    <a:pt x="36201" y="3867"/>
                    <a:pt x="36132" y="3890"/>
                  </a:cubicBezTo>
                  <a:cubicBezTo>
                    <a:pt x="36132" y="3890"/>
                    <a:pt x="36087" y="3936"/>
                    <a:pt x="36087" y="3936"/>
                  </a:cubicBezTo>
                  <a:lnTo>
                    <a:pt x="35950" y="4073"/>
                  </a:lnTo>
                  <a:lnTo>
                    <a:pt x="35904" y="4073"/>
                  </a:lnTo>
                  <a:cubicBezTo>
                    <a:pt x="35904" y="4073"/>
                    <a:pt x="35904" y="4119"/>
                    <a:pt x="35904" y="4119"/>
                  </a:cubicBezTo>
                  <a:cubicBezTo>
                    <a:pt x="35014" y="4507"/>
                    <a:pt x="34215" y="5054"/>
                    <a:pt x="33462" y="5648"/>
                  </a:cubicBezTo>
                  <a:cubicBezTo>
                    <a:pt x="33348" y="5648"/>
                    <a:pt x="33279" y="5716"/>
                    <a:pt x="33257" y="5808"/>
                  </a:cubicBezTo>
                  <a:cubicBezTo>
                    <a:pt x="33051" y="5830"/>
                    <a:pt x="32868" y="5922"/>
                    <a:pt x="32732" y="6059"/>
                  </a:cubicBezTo>
                  <a:cubicBezTo>
                    <a:pt x="31636" y="6789"/>
                    <a:pt x="30540" y="7497"/>
                    <a:pt x="29445" y="8204"/>
                  </a:cubicBezTo>
                  <a:cubicBezTo>
                    <a:pt x="28965" y="8501"/>
                    <a:pt x="28509" y="8821"/>
                    <a:pt x="28007" y="9094"/>
                  </a:cubicBezTo>
                  <a:cubicBezTo>
                    <a:pt x="27824" y="9209"/>
                    <a:pt x="27664" y="9323"/>
                    <a:pt x="27664" y="9574"/>
                  </a:cubicBezTo>
                  <a:cubicBezTo>
                    <a:pt x="27664" y="10144"/>
                    <a:pt x="27368" y="10669"/>
                    <a:pt x="27413" y="11263"/>
                  </a:cubicBezTo>
                  <a:cubicBezTo>
                    <a:pt x="27231" y="11697"/>
                    <a:pt x="27299" y="12153"/>
                    <a:pt x="27276" y="12587"/>
                  </a:cubicBezTo>
                  <a:cubicBezTo>
                    <a:pt x="27231" y="12632"/>
                    <a:pt x="27231" y="12678"/>
                    <a:pt x="27253" y="12746"/>
                  </a:cubicBezTo>
                  <a:cubicBezTo>
                    <a:pt x="26980" y="13637"/>
                    <a:pt x="26843" y="14573"/>
                    <a:pt x="26888" y="15508"/>
                  </a:cubicBezTo>
                  <a:cubicBezTo>
                    <a:pt x="26843" y="15531"/>
                    <a:pt x="26843" y="15577"/>
                    <a:pt x="26865" y="15645"/>
                  </a:cubicBezTo>
                  <a:cubicBezTo>
                    <a:pt x="26569" y="16809"/>
                    <a:pt x="26432" y="18019"/>
                    <a:pt x="26318" y="19229"/>
                  </a:cubicBezTo>
                  <a:cubicBezTo>
                    <a:pt x="26135" y="19343"/>
                    <a:pt x="26158" y="19480"/>
                    <a:pt x="26203" y="19663"/>
                  </a:cubicBezTo>
                  <a:cubicBezTo>
                    <a:pt x="26135" y="20096"/>
                    <a:pt x="26089" y="20530"/>
                    <a:pt x="26135" y="20964"/>
                  </a:cubicBezTo>
                  <a:cubicBezTo>
                    <a:pt x="25930" y="21169"/>
                    <a:pt x="25975" y="21443"/>
                    <a:pt x="25975" y="21671"/>
                  </a:cubicBezTo>
                  <a:cubicBezTo>
                    <a:pt x="25176" y="21694"/>
                    <a:pt x="24400" y="21694"/>
                    <a:pt x="23601" y="21717"/>
                  </a:cubicBezTo>
                  <a:cubicBezTo>
                    <a:pt x="22597" y="21785"/>
                    <a:pt x="21570" y="21694"/>
                    <a:pt x="20566" y="21854"/>
                  </a:cubicBezTo>
                  <a:cubicBezTo>
                    <a:pt x="20185" y="21915"/>
                    <a:pt x="19795" y="21986"/>
                    <a:pt x="19394" y="21986"/>
                  </a:cubicBezTo>
                  <a:cubicBezTo>
                    <a:pt x="19194" y="21986"/>
                    <a:pt x="18991" y="21968"/>
                    <a:pt x="18785" y="21922"/>
                  </a:cubicBezTo>
                  <a:cubicBezTo>
                    <a:pt x="18725" y="21909"/>
                    <a:pt x="18660" y="21901"/>
                    <a:pt x="18592" y="21901"/>
                  </a:cubicBezTo>
                  <a:cubicBezTo>
                    <a:pt x="18426" y="21901"/>
                    <a:pt x="18246" y="21946"/>
                    <a:pt x="18100" y="22059"/>
                  </a:cubicBezTo>
                  <a:cubicBezTo>
                    <a:pt x="17986" y="22059"/>
                    <a:pt x="17872" y="22082"/>
                    <a:pt x="17758" y="22082"/>
                  </a:cubicBezTo>
                  <a:lnTo>
                    <a:pt x="17576" y="22105"/>
                  </a:lnTo>
                  <a:cubicBezTo>
                    <a:pt x="17549" y="22107"/>
                    <a:pt x="17522" y="22108"/>
                    <a:pt x="17495" y="22108"/>
                  </a:cubicBezTo>
                  <a:cubicBezTo>
                    <a:pt x="17370" y="22108"/>
                    <a:pt x="17245" y="22090"/>
                    <a:pt x="17124" y="22090"/>
                  </a:cubicBezTo>
                  <a:cubicBezTo>
                    <a:pt x="16962" y="22090"/>
                    <a:pt x="16806" y="22121"/>
                    <a:pt x="16663" y="22265"/>
                  </a:cubicBezTo>
                  <a:cubicBezTo>
                    <a:pt x="16503" y="22265"/>
                    <a:pt x="16343" y="22265"/>
                    <a:pt x="16252" y="22424"/>
                  </a:cubicBezTo>
                  <a:cubicBezTo>
                    <a:pt x="16235" y="22419"/>
                    <a:pt x="16219" y="22416"/>
                    <a:pt x="16205" y="22416"/>
                  </a:cubicBezTo>
                  <a:cubicBezTo>
                    <a:pt x="16162" y="22416"/>
                    <a:pt x="16132" y="22442"/>
                    <a:pt x="16115" y="22493"/>
                  </a:cubicBezTo>
                  <a:cubicBezTo>
                    <a:pt x="15635" y="22607"/>
                    <a:pt x="15225" y="22881"/>
                    <a:pt x="14836" y="23178"/>
                  </a:cubicBezTo>
                  <a:cubicBezTo>
                    <a:pt x="14471" y="23360"/>
                    <a:pt x="14060" y="23452"/>
                    <a:pt x="13764" y="23771"/>
                  </a:cubicBezTo>
                  <a:cubicBezTo>
                    <a:pt x="13718" y="23771"/>
                    <a:pt x="13695" y="23794"/>
                    <a:pt x="13672" y="23817"/>
                  </a:cubicBezTo>
                  <a:cubicBezTo>
                    <a:pt x="13650" y="23840"/>
                    <a:pt x="13604" y="23885"/>
                    <a:pt x="13558" y="23908"/>
                  </a:cubicBezTo>
                  <a:cubicBezTo>
                    <a:pt x="13467" y="23908"/>
                    <a:pt x="13398" y="23954"/>
                    <a:pt x="13353" y="24045"/>
                  </a:cubicBezTo>
                  <a:cubicBezTo>
                    <a:pt x="13307" y="24068"/>
                    <a:pt x="13262" y="24113"/>
                    <a:pt x="13193" y="24136"/>
                  </a:cubicBezTo>
                  <a:cubicBezTo>
                    <a:pt x="13147" y="24182"/>
                    <a:pt x="13079" y="24228"/>
                    <a:pt x="13033" y="24273"/>
                  </a:cubicBezTo>
                  <a:cubicBezTo>
                    <a:pt x="12326" y="24638"/>
                    <a:pt x="11732" y="25141"/>
                    <a:pt x="11184" y="25711"/>
                  </a:cubicBezTo>
                  <a:cubicBezTo>
                    <a:pt x="11047" y="25825"/>
                    <a:pt x="10888" y="25939"/>
                    <a:pt x="10751" y="26054"/>
                  </a:cubicBezTo>
                  <a:cubicBezTo>
                    <a:pt x="10271" y="26373"/>
                    <a:pt x="9975" y="26852"/>
                    <a:pt x="9564" y="27218"/>
                  </a:cubicBezTo>
                  <a:cubicBezTo>
                    <a:pt x="9358" y="27332"/>
                    <a:pt x="9267" y="27537"/>
                    <a:pt x="9153" y="27720"/>
                  </a:cubicBezTo>
                  <a:cubicBezTo>
                    <a:pt x="8377" y="28313"/>
                    <a:pt x="7920" y="29158"/>
                    <a:pt x="7327" y="29911"/>
                  </a:cubicBezTo>
                  <a:cubicBezTo>
                    <a:pt x="7076" y="30276"/>
                    <a:pt x="6825" y="30641"/>
                    <a:pt x="6574" y="31007"/>
                  </a:cubicBezTo>
                  <a:cubicBezTo>
                    <a:pt x="6482" y="31189"/>
                    <a:pt x="6368" y="31372"/>
                    <a:pt x="6254" y="31577"/>
                  </a:cubicBezTo>
                  <a:cubicBezTo>
                    <a:pt x="6072" y="31874"/>
                    <a:pt x="5729" y="32079"/>
                    <a:pt x="5729" y="32490"/>
                  </a:cubicBezTo>
                  <a:cubicBezTo>
                    <a:pt x="5615" y="32513"/>
                    <a:pt x="5569" y="32582"/>
                    <a:pt x="5569" y="32673"/>
                  </a:cubicBezTo>
                  <a:cubicBezTo>
                    <a:pt x="5524" y="32719"/>
                    <a:pt x="5501" y="32764"/>
                    <a:pt x="5524" y="32810"/>
                  </a:cubicBezTo>
                  <a:lnTo>
                    <a:pt x="4976" y="33769"/>
                  </a:lnTo>
                  <a:cubicBezTo>
                    <a:pt x="4451" y="34727"/>
                    <a:pt x="4063" y="35777"/>
                    <a:pt x="3675" y="36827"/>
                  </a:cubicBezTo>
                  <a:cubicBezTo>
                    <a:pt x="3584" y="36941"/>
                    <a:pt x="3538" y="37078"/>
                    <a:pt x="3561" y="37238"/>
                  </a:cubicBezTo>
                  <a:cubicBezTo>
                    <a:pt x="3538" y="37284"/>
                    <a:pt x="3538" y="37352"/>
                    <a:pt x="3515" y="37398"/>
                  </a:cubicBezTo>
                  <a:cubicBezTo>
                    <a:pt x="3287" y="37603"/>
                    <a:pt x="3264" y="37877"/>
                    <a:pt x="3196" y="38151"/>
                  </a:cubicBezTo>
                  <a:cubicBezTo>
                    <a:pt x="3104" y="38311"/>
                    <a:pt x="3104" y="38471"/>
                    <a:pt x="3127" y="38630"/>
                  </a:cubicBezTo>
                  <a:cubicBezTo>
                    <a:pt x="2876" y="39292"/>
                    <a:pt x="2716" y="40000"/>
                    <a:pt x="2625" y="40707"/>
                  </a:cubicBezTo>
                  <a:cubicBezTo>
                    <a:pt x="2260" y="41187"/>
                    <a:pt x="2442" y="41803"/>
                    <a:pt x="2260" y="42328"/>
                  </a:cubicBezTo>
                  <a:cubicBezTo>
                    <a:pt x="2260" y="42579"/>
                    <a:pt x="2077" y="42830"/>
                    <a:pt x="2260" y="43058"/>
                  </a:cubicBezTo>
                  <a:cubicBezTo>
                    <a:pt x="2260" y="43127"/>
                    <a:pt x="2237" y="43173"/>
                    <a:pt x="2237" y="43241"/>
                  </a:cubicBezTo>
                  <a:cubicBezTo>
                    <a:pt x="1917" y="43561"/>
                    <a:pt x="2077" y="43971"/>
                    <a:pt x="2054" y="44337"/>
                  </a:cubicBezTo>
                  <a:cubicBezTo>
                    <a:pt x="2031" y="44382"/>
                    <a:pt x="2031" y="44451"/>
                    <a:pt x="2031" y="44496"/>
                  </a:cubicBezTo>
                  <a:cubicBezTo>
                    <a:pt x="1872" y="44679"/>
                    <a:pt x="1917" y="44884"/>
                    <a:pt x="1917" y="45090"/>
                  </a:cubicBezTo>
                  <a:cubicBezTo>
                    <a:pt x="1895" y="45136"/>
                    <a:pt x="1895" y="45204"/>
                    <a:pt x="1917" y="45250"/>
                  </a:cubicBezTo>
                  <a:cubicBezTo>
                    <a:pt x="1895" y="45661"/>
                    <a:pt x="1826" y="46071"/>
                    <a:pt x="1872" y="46482"/>
                  </a:cubicBezTo>
                  <a:cubicBezTo>
                    <a:pt x="1917" y="47053"/>
                    <a:pt x="1689" y="47669"/>
                    <a:pt x="2031" y="48217"/>
                  </a:cubicBezTo>
                  <a:cubicBezTo>
                    <a:pt x="1895" y="48696"/>
                    <a:pt x="2100" y="49176"/>
                    <a:pt x="2054" y="49655"/>
                  </a:cubicBezTo>
                  <a:cubicBezTo>
                    <a:pt x="2054" y="50020"/>
                    <a:pt x="2146" y="50385"/>
                    <a:pt x="2237" y="50728"/>
                  </a:cubicBezTo>
                  <a:cubicBezTo>
                    <a:pt x="2305" y="51412"/>
                    <a:pt x="2191" y="52029"/>
                    <a:pt x="1826" y="52622"/>
                  </a:cubicBezTo>
                  <a:cubicBezTo>
                    <a:pt x="1643" y="52919"/>
                    <a:pt x="1598" y="53284"/>
                    <a:pt x="1484" y="53627"/>
                  </a:cubicBezTo>
                  <a:cubicBezTo>
                    <a:pt x="1392" y="53649"/>
                    <a:pt x="1324" y="53718"/>
                    <a:pt x="1347" y="53832"/>
                  </a:cubicBezTo>
                  <a:lnTo>
                    <a:pt x="1347" y="54015"/>
                  </a:lnTo>
                  <a:cubicBezTo>
                    <a:pt x="1096" y="54425"/>
                    <a:pt x="890" y="54836"/>
                    <a:pt x="799" y="55293"/>
                  </a:cubicBezTo>
                  <a:cubicBezTo>
                    <a:pt x="639" y="55704"/>
                    <a:pt x="479" y="56114"/>
                    <a:pt x="342" y="56548"/>
                  </a:cubicBezTo>
                  <a:cubicBezTo>
                    <a:pt x="274" y="56799"/>
                    <a:pt x="0" y="57096"/>
                    <a:pt x="388" y="57324"/>
                  </a:cubicBezTo>
                  <a:cubicBezTo>
                    <a:pt x="457" y="57370"/>
                    <a:pt x="548" y="57416"/>
                    <a:pt x="616" y="57461"/>
                  </a:cubicBezTo>
                  <a:lnTo>
                    <a:pt x="959" y="57461"/>
                  </a:lnTo>
                  <a:cubicBezTo>
                    <a:pt x="1026" y="57463"/>
                    <a:pt x="1094" y="57463"/>
                    <a:pt x="1162" y="57463"/>
                  </a:cubicBezTo>
                  <a:cubicBezTo>
                    <a:pt x="1738" y="57463"/>
                    <a:pt x="2308" y="57412"/>
                    <a:pt x="2880" y="57412"/>
                  </a:cubicBezTo>
                  <a:cubicBezTo>
                    <a:pt x="3212" y="57412"/>
                    <a:pt x="3545" y="57429"/>
                    <a:pt x="3880" y="57484"/>
                  </a:cubicBezTo>
                  <a:cubicBezTo>
                    <a:pt x="3880" y="57484"/>
                    <a:pt x="3903" y="57461"/>
                    <a:pt x="3903" y="57438"/>
                  </a:cubicBezTo>
                  <a:cubicBezTo>
                    <a:pt x="3903" y="57461"/>
                    <a:pt x="3926" y="57461"/>
                    <a:pt x="3949" y="57484"/>
                  </a:cubicBezTo>
                  <a:lnTo>
                    <a:pt x="3880" y="57484"/>
                  </a:lnTo>
                  <a:cubicBezTo>
                    <a:pt x="3903" y="58214"/>
                    <a:pt x="4040" y="58922"/>
                    <a:pt x="4040" y="59652"/>
                  </a:cubicBezTo>
                  <a:cubicBezTo>
                    <a:pt x="4040" y="60086"/>
                    <a:pt x="3972" y="60588"/>
                    <a:pt x="4246" y="60976"/>
                  </a:cubicBezTo>
                  <a:cubicBezTo>
                    <a:pt x="4177" y="61433"/>
                    <a:pt x="4223" y="61844"/>
                    <a:pt x="4451" y="62232"/>
                  </a:cubicBezTo>
                  <a:cubicBezTo>
                    <a:pt x="4428" y="62620"/>
                    <a:pt x="4474" y="63008"/>
                    <a:pt x="4588" y="63373"/>
                  </a:cubicBezTo>
                  <a:cubicBezTo>
                    <a:pt x="4542" y="64103"/>
                    <a:pt x="4611" y="64811"/>
                    <a:pt x="4793" y="65518"/>
                  </a:cubicBezTo>
                  <a:cubicBezTo>
                    <a:pt x="4793" y="66751"/>
                    <a:pt x="5044" y="67961"/>
                    <a:pt x="5181" y="69171"/>
                  </a:cubicBezTo>
                  <a:cubicBezTo>
                    <a:pt x="5181" y="69673"/>
                    <a:pt x="5113" y="70175"/>
                    <a:pt x="5364" y="70631"/>
                  </a:cubicBezTo>
                  <a:cubicBezTo>
                    <a:pt x="5410" y="71065"/>
                    <a:pt x="5296" y="71499"/>
                    <a:pt x="5501" y="71910"/>
                  </a:cubicBezTo>
                  <a:cubicBezTo>
                    <a:pt x="5501" y="71978"/>
                    <a:pt x="5524" y="72024"/>
                    <a:pt x="5524" y="72092"/>
                  </a:cubicBezTo>
                  <a:cubicBezTo>
                    <a:pt x="5547" y="73096"/>
                    <a:pt x="5706" y="74101"/>
                    <a:pt x="5866" y="75082"/>
                  </a:cubicBezTo>
                  <a:lnTo>
                    <a:pt x="5866" y="75105"/>
                  </a:lnTo>
                  <a:cubicBezTo>
                    <a:pt x="5820" y="76155"/>
                    <a:pt x="6072" y="77182"/>
                    <a:pt x="6186" y="78232"/>
                  </a:cubicBezTo>
                  <a:cubicBezTo>
                    <a:pt x="6231" y="78757"/>
                    <a:pt x="6140" y="79305"/>
                    <a:pt x="6414" y="79830"/>
                  </a:cubicBezTo>
                  <a:cubicBezTo>
                    <a:pt x="6437" y="80560"/>
                    <a:pt x="6345" y="81291"/>
                    <a:pt x="6619" y="81998"/>
                  </a:cubicBezTo>
                  <a:cubicBezTo>
                    <a:pt x="6802" y="83003"/>
                    <a:pt x="6688" y="84053"/>
                    <a:pt x="6985" y="85057"/>
                  </a:cubicBezTo>
                  <a:cubicBezTo>
                    <a:pt x="6985" y="85491"/>
                    <a:pt x="6939" y="85947"/>
                    <a:pt x="7167" y="86358"/>
                  </a:cubicBezTo>
                  <a:cubicBezTo>
                    <a:pt x="7167" y="86837"/>
                    <a:pt x="7144" y="87339"/>
                    <a:pt x="7327" y="87796"/>
                  </a:cubicBezTo>
                  <a:cubicBezTo>
                    <a:pt x="7373" y="88298"/>
                    <a:pt x="7258" y="88823"/>
                    <a:pt x="7510" y="89302"/>
                  </a:cubicBezTo>
                  <a:cubicBezTo>
                    <a:pt x="7532" y="89417"/>
                    <a:pt x="7532" y="89508"/>
                    <a:pt x="7532" y="89622"/>
                  </a:cubicBezTo>
                  <a:cubicBezTo>
                    <a:pt x="7532" y="90056"/>
                    <a:pt x="7373" y="90512"/>
                    <a:pt x="7715" y="90900"/>
                  </a:cubicBezTo>
                  <a:cubicBezTo>
                    <a:pt x="7738" y="91014"/>
                    <a:pt x="7738" y="91128"/>
                    <a:pt x="7761" y="91243"/>
                  </a:cubicBezTo>
                  <a:cubicBezTo>
                    <a:pt x="7761" y="91311"/>
                    <a:pt x="7738" y="91380"/>
                    <a:pt x="7738" y="91448"/>
                  </a:cubicBezTo>
                  <a:cubicBezTo>
                    <a:pt x="7715" y="91516"/>
                    <a:pt x="7715" y="91562"/>
                    <a:pt x="7761" y="91631"/>
                  </a:cubicBezTo>
                  <a:cubicBezTo>
                    <a:pt x="7761" y="91699"/>
                    <a:pt x="7783" y="91768"/>
                    <a:pt x="7783" y="91836"/>
                  </a:cubicBezTo>
                  <a:cubicBezTo>
                    <a:pt x="7761" y="91950"/>
                    <a:pt x="7738" y="92087"/>
                    <a:pt x="7875" y="92201"/>
                  </a:cubicBezTo>
                  <a:cubicBezTo>
                    <a:pt x="7920" y="92863"/>
                    <a:pt x="7783" y="93571"/>
                    <a:pt x="8080" y="94210"/>
                  </a:cubicBezTo>
                  <a:cubicBezTo>
                    <a:pt x="8080" y="94758"/>
                    <a:pt x="8035" y="95328"/>
                    <a:pt x="8263" y="95853"/>
                  </a:cubicBezTo>
                  <a:cubicBezTo>
                    <a:pt x="8217" y="96082"/>
                    <a:pt x="8194" y="96333"/>
                    <a:pt x="8308" y="96561"/>
                  </a:cubicBezTo>
                  <a:cubicBezTo>
                    <a:pt x="8400" y="97291"/>
                    <a:pt x="8377" y="98044"/>
                    <a:pt x="8605" y="98752"/>
                  </a:cubicBezTo>
                  <a:cubicBezTo>
                    <a:pt x="8582" y="98821"/>
                    <a:pt x="8605" y="98866"/>
                    <a:pt x="8651" y="98935"/>
                  </a:cubicBezTo>
                  <a:cubicBezTo>
                    <a:pt x="8628" y="98957"/>
                    <a:pt x="8628" y="98980"/>
                    <a:pt x="8628" y="98980"/>
                  </a:cubicBezTo>
                  <a:cubicBezTo>
                    <a:pt x="8651" y="99026"/>
                    <a:pt x="8651" y="99072"/>
                    <a:pt x="8674" y="99117"/>
                  </a:cubicBezTo>
                  <a:cubicBezTo>
                    <a:pt x="8605" y="99597"/>
                    <a:pt x="8628" y="100099"/>
                    <a:pt x="8811" y="100555"/>
                  </a:cubicBezTo>
                  <a:cubicBezTo>
                    <a:pt x="8742" y="100761"/>
                    <a:pt x="8719" y="100943"/>
                    <a:pt x="8856" y="101126"/>
                  </a:cubicBezTo>
                  <a:cubicBezTo>
                    <a:pt x="9130" y="102016"/>
                    <a:pt x="8925" y="102975"/>
                    <a:pt x="9199" y="103865"/>
                  </a:cubicBezTo>
                  <a:lnTo>
                    <a:pt x="9221" y="104230"/>
                  </a:lnTo>
                  <a:cubicBezTo>
                    <a:pt x="9221" y="104481"/>
                    <a:pt x="9153" y="104755"/>
                    <a:pt x="9336" y="104983"/>
                  </a:cubicBezTo>
                  <a:cubicBezTo>
                    <a:pt x="9358" y="105531"/>
                    <a:pt x="9381" y="106079"/>
                    <a:pt x="9541" y="106604"/>
                  </a:cubicBezTo>
                  <a:cubicBezTo>
                    <a:pt x="9587" y="107083"/>
                    <a:pt x="9427" y="107608"/>
                    <a:pt x="9724" y="108065"/>
                  </a:cubicBezTo>
                  <a:cubicBezTo>
                    <a:pt x="9701" y="108795"/>
                    <a:pt x="9701" y="108795"/>
                    <a:pt x="10317" y="108795"/>
                  </a:cubicBezTo>
                  <a:cubicBezTo>
                    <a:pt x="11002" y="108795"/>
                    <a:pt x="11093" y="108864"/>
                    <a:pt x="11116" y="109526"/>
                  </a:cubicBezTo>
                  <a:cubicBezTo>
                    <a:pt x="11116" y="109663"/>
                    <a:pt x="11070" y="109822"/>
                    <a:pt x="11070" y="109959"/>
                  </a:cubicBezTo>
                  <a:cubicBezTo>
                    <a:pt x="11047" y="110188"/>
                    <a:pt x="11139" y="110370"/>
                    <a:pt x="11367" y="110461"/>
                  </a:cubicBezTo>
                  <a:cubicBezTo>
                    <a:pt x="11390" y="110621"/>
                    <a:pt x="11481" y="110713"/>
                    <a:pt x="11595" y="110781"/>
                  </a:cubicBezTo>
                  <a:cubicBezTo>
                    <a:pt x="11821" y="110966"/>
                    <a:pt x="12061" y="111017"/>
                    <a:pt x="12304" y="111017"/>
                  </a:cubicBezTo>
                  <a:cubicBezTo>
                    <a:pt x="12602" y="111017"/>
                    <a:pt x="12904" y="110941"/>
                    <a:pt x="13193" y="110941"/>
                  </a:cubicBezTo>
                  <a:lnTo>
                    <a:pt x="13376" y="110941"/>
                  </a:lnTo>
                  <a:lnTo>
                    <a:pt x="13558" y="110964"/>
                  </a:lnTo>
                  <a:lnTo>
                    <a:pt x="15019" y="110964"/>
                  </a:lnTo>
                  <a:cubicBezTo>
                    <a:pt x="15167" y="110986"/>
                    <a:pt x="15322" y="111004"/>
                    <a:pt x="15476" y="111004"/>
                  </a:cubicBezTo>
                  <a:cubicBezTo>
                    <a:pt x="15630" y="111004"/>
                    <a:pt x="15784" y="110986"/>
                    <a:pt x="15932" y="110941"/>
                  </a:cubicBezTo>
                  <a:lnTo>
                    <a:pt x="17210" y="110941"/>
                  </a:lnTo>
                  <a:cubicBezTo>
                    <a:pt x="17918" y="110941"/>
                    <a:pt x="18603" y="110941"/>
                    <a:pt x="19310" y="110918"/>
                  </a:cubicBezTo>
                  <a:cubicBezTo>
                    <a:pt x="19746" y="110918"/>
                    <a:pt x="20182" y="110898"/>
                    <a:pt x="20621" y="110898"/>
                  </a:cubicBezTo>
                  <a:cubicBezTo>
                    <a:pt x="20987" y="110898"/>
                    <a:pt x="21356" y="110912"/>
                    <a:pt x="21730" y="110964"/>
                  </a:cubicBezTo>
                  <a:cubicBezTo>
                    <a:pt x="22045" y="110964"/>
                    <a:pt x="22393" y="110914"/>
                    <a:pt x="22724" y="110914"/>
                  </a:cubicBezTo>
                  <a:cubicBezTo>
                    <a:pt x="22945" y="110914"/>
                    <a:pt x="23159" y="110936"/>
                    <a:pt x="23350" y="111009"/>
                  </a:cubicBezTo>
                  <a:cubicBezTo>
                    <a:pt x="23520" y="111084"/>
                    <a:pt x="23682" y="111110"/>
                    <a:pt x="23839" y="111110"/>
                  </a:cubicBezTo>
                  <a:cubicBezTo>
                    <a:pt x="24212" y="111110"/>
                    <a:pt x="24563" y="110964"/>
                    <a:pt x="24948" y="110964"/>
                  </a:cubicBezTo>
                  <a:cubicBezTo>
                    <a:pt x="25325" y="110975"/>
                    <a:pt x="25701" y="110981"/>
                    <a:pt x="26078" y="110981"/>
                  </a:cubicBezTo>
                  <a:cubicBezTo>
                    <a:pt x="26455" y="110981"/>
                    <a:pt x="26831" y="110975"/>
                    <a:pt x="27208" y="110964"/>
                  </a:cubicBezTo>
                  <a:cubicBezTo>
                    <a:pt x="27330" y="110964"/>
                    <a:pt x="27451" y="110982"/>
                    <a:pt x="27569" y="110982"/>
                  </a:cubicBezTo>
                  <a:cubicBezTo>
                    <a:pt x="27716" y="110982"/>
                    <a:pt x="27857" y="110953"/>
                    <a:pt x="27984" y="110827"/>
                  </a:cubicBezTo>
                  <a:cubicBezTo>
                    <a:pt x="28263" y="110687"/>
                    <a:pt x="28542" y="110628"/>
                    <a:pt x="28831" y="110628"/>
                  </a:cubicBezTo>
                  <a:cubicBezTo>
                    <a:pt x="28920" y="110628"/>
                    <a:pt x="29011" y="110633"/>
                    <a:pt x="29102" y="110644"/>
                  </a:cubicBezTo>
                  <a:cubicBezTo>
                    <a:pt x="29281" y="110658"/>
                    <a:pt x="29460" y="110705"/>
                    <a:pt x="29640" y="110705"/>
                  </a:cubicBezTo>
                  <a:cubicBezTo>
                    <a:pt x="29757" y="110705"/>
                    <a:pt x="29875" y="110685"/>
                    <a:pt x="29992" y="110621"/>
                  </a:cubicBezTo>
                  <a:cubicBezTo>
                    <a:pt x="30175" y="110598"/>
                    <a:pt x="30358" y="110576"/>
                    <a:pt x="30540" y="110576"/>
                  </a:cubicBezTo>
                  <a:cubicBezTo>
                    <a:pt x="30609" y="110576"/>
                    <a:pt x="30654" y="110598"/>
                    <a:pt x="30723" y="110598"/>
                  </a:cubicBezTo>
                  <a:cubicBezTo>
                    <a:pt x="30889" y="110637"/>
                    <a:pt x="31062" y="110668"/>
                    <a:pt x="31235" y="110668"/>
                  </a:cubicBezTo>
                  <a:cubicBezTo>
                    <a:pt x="31370" y="110668"/>
                    <a:pt x="31505" y="110649"/>
                    <a:pt x="31636" y="110598"/>
                  </a:cubicBezTo>
                  <a:cubicBezTo>
                    <a:pt x="31704" y="110621"/>
                    <a:pt x="31750" y="110621"/>
                    <a:pt x="31819" y="110621"/>
                  </a:cubicBezTo>
                  <a:cubicBezTo>
                    <a:pt x="31871" y="110653"/>
                    <a:pt x="31929" y="110670"/>
                    <a:pt x="31988" y="110670"/>
                  </a:cubicBezTo>
                  <a:cubicBezTo>
                    <a:pt x="32055" y="110670"/>
                    <a:pt x="32123" y="110647"/>
                    <a:pt x="32184" y="110598"/>
                  </a:cubicBezTo>
                  <a:cubicBezTo>
                    <a:pt x="32573" y="110559"/>
                    <a:pt x="32959" y="110546"/>
                    <a:pt x="33346" y="110546"/>
                  </a:cubicBezTo>
                  <a:cubicBezTo>
                    <a:pt x="34071" y="110546"/>
                    <a:pt x="34794" y="110592"/>
                    <a:pt x="35521" y="110592"/>
                  </a:cubicBezTo>
                  <a:cubicBezTo>
                    <a:pt x="35747" y="110592"/>
                    <a:pt x="35974" y="110587"/>
                    <a:pt x="36201" y="110576"/>
                  </a:cubicBezTo>
                  <a:cubicBezTo>
                    <a:pt x="36292" y="110599"/>
                    <a:pt x="36374" y="110611"/>
                    <a:pt x="36447" y="110611"/>
                  </a:cubicBezTo>
                  <a:cubicBezTo>
                    <a:pt x="36792" y="110611"/>
                    <a:pt x="36935" y="110355"/>
                    <a:pt x="36954" y="109959"/>
                  </a:cubicBezTo>
                  <a:cubicBezTo>
                    <a:pt x="36954" y="109640"/>
                    <a:pt x="36931" y="109297"/>
                    <a:pt x="36931" y="108978"/>
                  </a:cubicBezTo>
                  <a:cubicBezTo>
                    <a:pt x="37000" y="108909"/>
                    <a:pt x="37046" y="108841"/>
                    <a:pt x="37114" y="108772"/>
                  </a:cubicBezTo>
                  <a:cubicBezTo>
                    <a:pt x="37411" y="108795"/>
                    <a:pt x="37707" y="108818"/>
                    <a:pt x="38027" y="108818"/>
                  </a:cubicBezTo>
                  <a:cubicBezTo>
                    <a:pt x="38187" y="108818"/>
                    <a:pt x="38347" y="108727"/>
                    <a:pt x="38347" y="108567"/>
                  </a:cubicBezTo>
                  <a:cubicBezTo>
                    <a:pt x="38301" y="107973"/>
                    <a:pt x="38643" y="107380"/>
                    <a:pt x="38392" y="106787"/>
                  </a:cubicBezTo>
                  <a:cubicBezTo>
                    <a:pt x="38506" y="106672"/>
                    <a:pt x="38598" y="106558"/>
                    <a:pt x="38483" y="106376"/>
                  </a:cubicBezTo>
                  <a:cubicBezTo>
                    <a:pt x="38575" y="106147"/>
                    <a:pt x="38575" y="105919"/>
                    <a:pt x="38529" y="105668"/>
                  </a:cubicBezTo>
                  <a:cubicBezTo>
                    <a:pt x="38575" y="105645"/>
                    <a:pt x="38598" y="105600"/>
                    <a:pt x="38598" y="105531"/>
                  </a:cubicBezTo>
                  <a:cubicBezTo>
                    <a:pt x="38917" y="104504"/>
                    <a:pt x="38940" y="103454"/>
                    <a:pt x="38940" y="102381"/>
                  </a:cubicBezTo>
                  <a:cubicBezTo>
                    <a:pt x="39054" y="101970"/>
                    <a:pt x="39145" y="101537"/>
                    <a:pt x="39237" y="101103"/>
                  </a:cubicBezTo>
                  <a:cubicBezTo>
                    <a:pt x="39282" y="100555"/>
                    <a:pt x="39465" y="100030"/>
                    <a:pt x="39305" y="99482"/>
                  </a:cubicBezTo>
                  <a:cubicBezTo>
                    <a:pt x="39579" y="98524"/>
                    <a:pt x="39556" y="97542"/>
                    <a:pt x="39670" y="96561"/>
                  </a:cubicBezTo>
                  <a:cubicBezTo>
                    <a:pt x="39716" y="96515"/>
                    <a:pt x="39785" y="96470"/>
                    <a:pt x="39785" y="96424"/>
                  </a:cubicBezTo>
                  <a:cubicBezTo>
                    <a:pt x="39944" y="94895"/>
                    <a:pt x="40081" y="93365"/>
                    <a:pt x="40241" y="91836"/>
                  </a:cubicBezTo>
                  <a:cubicBezTo>
                    <a:pt x="40264" y="91813"/>
                    <a:pt x="40264" y="91790"/>
                    <a:pt x="40264" y="91768"/>
                  </a:cubicBezTo>
                  <a:cubicBezTo>
                    <a:pt x="40446" y="91425"/>
                    <a:pt x="40287" y="91060"/>
                    <a:pt x="40424" y="90718"/>
                  </a:cubicBezTo>
                  <a:cubicBezTo>
                    <a:pt x="40652" y="90193"/>
                    <a:pt x="40538" y="89622"/>
                    <a:pt x="40561" y="89074"/>
                  </a:cubicBezTo>
                  <a:cubicBezTo>
                    <a:pt x="40629" y="88960"/>
                    <a:pt x="40629" y="88823"/>
                    <a:pt x="40606" y="88709"/>
                  </a:cubicBezTo>
                  <a:cubicBezTo>
                    <a:pt x="40743" y="88184"/>
                    <a:pt x="40835" y="87636"/>
                    <a:pt x="40789" y="87066"/>
                  </a:cubicBezTo>
                  <a:cubicBezTo>
                    <a:pt x="40971" y="86792"/>
                    <a:pt x="40903" y="86472"/>
                    <a:pt x="40926" y="86153"/>
                  </a:cubicBezTo>
                  <a:cubicBezTo>
                    <a:pt x="40926" y="86084"/>
                    <a:pt x="40926" y="86038"/>
                    <a:pt x="40949" y="85970"/>
                  </a:cubicBezTo>
                  <a:cubicBezTo>
                    <a:pt x="41017" y="85536"/>
                    <a:pt x="41154" y="85125"/>
                    <a:pt x="41108" y="84692"/>
                  </a:cubicBezTo>
                  <a:cubicBezTo>
                    <a:pt x="41200" y="84509"/>
                    <a:pt x="41223" y="84327"/>
                    <a:pt x="41131" y="84144"/>
                  </a:cubicBezTo>
                  <a:cubicBezTo>
                    <a:pt x="41359" y="82569"/>
                    <a:pt x="41656" y="81017"/>
                    <a:pt x="41702" y="79442"/>
                  </a:cubicBezTo>
                  <a:cubicBezTo>
                    <a:pt x="41839" y="78711"/>
                    <a:pt x="42021" y="78004"/>
                    <a:pt x="41884" y="77251"/>
                  </a:cubicBezTo>
                  <a:cubicBezTo>
                    <a:pt x="41862" y="77228"/>
                    <a:pt x="41839" y="77205"/>
                    <a:pt x="41816" y="77182"/>
                  </a:cubicBezTo>
                  <a:cubicBezTo>
                    <a:pt x="41816" y="77182"/>
                    <a:pt x="41816" y="77159"/>
                    <a:pt x="41839" y="77159"/>
                  </a:cubicBezTo>
                  <a:cubicBezTo>
                    <a:pt x="41862" y="77182"/>
                    <a:pt x="41862" y="77205"/>
                    <a:pt x="41884" y="77251"/>
                  </a:cubicBezTo>
                  <a:cubicBezTo>
                    <a:pt x="42181" y="76840"/>
                    <a:pt x="42044" y="76383"/>
                    <a:pt x="42067" y="75927"/>
                  </a:cubicBezTo>
                  <a:cubicBezTo>
                    <a:pt x="42295" y="75333"/>
                    <a:pt x="42204" y="74717"/>
                    <a:pt x="42250" y="74101"/>
                  </a:cubicBezTo>
                  <a:cubicBezTo>
                    <a:pt x="42569" y="72731"/>
                    <a:pt x="42638" y="71316"/>
                    <a:pt x="42775" y="69924"/>
                  </a:cubicBezTo>
                  <a:cubicBezTo>
                    <a:pt x="43003" y="69513"/>
                    <a:pt x="42912" y="69056"/>
                    <a:pt x="42934" y="68623"/>
                  </a:cubicBezTo>
                  <a:cubicBezTo>
                    <a:pt x="42957" y="68600"/>
                    <a:pt x="42957" y="68577"/>
                    <a:pt x="42957" y="68554"/>
                  </a:cubicBezTo>
                  <a:cubicBezTo>
                    <a:pt x="42957" y="68531"/>
                    <a:pt x="42934" y="68486"/>
                    <a:pt x="42912" y="68440"/>
                  </a:cubicBezTo>
                  <a:cubicBezTo>
                    <a:pt x="42934" y="68143"/>
                    <a:pt x="42957" y="67847"/>
                    <a:pt x="42980" y="67527"/>
                  </a:cubicBezTo>
                  <a:cubicBezTo>
                    <a:pt x="42980" y="67550"/>
                    <a:pt x="42980" y="67550"/>
                    <a:pt x="42980" y="67550"/>
                  </a:cubicBezTo>
                  <a:cubicBezTo>
                    <a:pt x="43300" y="67276"/>
                    <a:pt x="43026" y="66865"/>
                    <a:pt x="43208" y="66568"/>
                  </a:cubicBezTo>
                  <a:cubicBezTo>
                    <a:pt x="43414" y="66295"/>
                    <a:pt x="43322" y="65998"/>
                    <a:pt x="43277" y="65701"/>
                  </a:cubicBezTo>
                  <a:cubicBezTo>
                    <a:pt x="43300" y="65473"/>
                    <a:pt x="43300" y="65222"/>
                    <a:pt x="43322" y="64971"/>
                  </a:cubicBezTo>
                  <a:cubicBezTo>
                    <a:pt x="43528" y="63761"/>
                    <a:pt x="43505" y="62528"/>
                    <a:pt x="43802" y="61319"/>
                  </a:cubicBezTo>
                  <a:cubicBezTo>
                    <a:pt x="43962" y="60702"/>
                    <a:pt x="44076" y="60040"/>
                    <a:pt x="43893" y="59378"/>
                  </a:cubicBezTo>
                  <a:cubicBezTo>
                    <a:pt x="44144" y="58762"/>
                    <a:pt x="44099" y="58146"/>
                    <a:pt x="44053" y="57507"/>
                  </a:cubicBezTo>
                  <a:cubicBezTo>
                    <a:pt x="44099" y="57438"/>
                    <a:pt x="44167" y="57370"/>
                    <a:pt x="44235" y="57324"/>
                  </a:cubicBezTo>
                  <a:cubicBezTo>
                    <a:pt x="44519" y="57390"/>
                    <a:pt x="44802" y="57419"/>
                    <a:pt x="45085" y="57419"/>
                  </a:cubicBezTo>
                  <a:cubicBezTo>
                    <a:pt x="45396" y="57419"/>
                    <a:pt x="45706" y="57384"/>
                    <a:pt x="46016" y="57324"/>
                  </a:cubicBezTo>
                  <a:cubicBezTo>
                    <a:pt x="46074" y="57337"/>
                    <a:pt x="46132" y="57341"/>
                    <a:pt x="46191" y="57341"/>
                  </a:cubicBezTo>
                  <a:cubicBezTo>
                    <a:pt x="46312" y="57341"/>
                    <a:pt x="46434" y="57323"/>
                    <a:pt x="46555" y="57323"/>
                  </a:cubicBezTo>
                  <a:cubicBezTo>
                    <a:pt x="46700" y="57323"/>
                    <a:pt x="46842" y="57349"/>
                    <a:pt x="46975" y="57461"/>
                  </a:cubicBezTo>
                  <a:cubicBezTo>
                    <a:pt x="47089" y="57461"/>
                    <a:pt x="47226" y="57461"/>
                    <a:pt x="47340" y="57484"/>
                  </a:cubicBezTo>
                  <a:cubicBezTo>
                    <a:pt x="47431" y="57370"/>
                    <a:pt x="47591" y="57416"/>
                    <a:pt x="47682" y="57301"/>
                  </a:cubicBezTo>
                  <a:lnTo>
                    <a:pt x="47682" y="57279"/>
                  </a:lnTo>
                  <a:cubicBezTo>
                    <a:pt x="47865" y="57187"/>
                    <a:pt x="47910" y="57050"/>
                    <a:pt x="47728" y="56913"/>
                  </a:cubicBezTo>
                  <a:cubicBezTo>
                    <a:pt x="47728" y="56708"/>
                    <a:pt x="47751" y="56503"/>
                    <a:pt x="47545" y="56366"/>
                  </a:cubicBezTo>
                  <a:cubicBezTo>
                    <a:pt x="47545" y="56229"/>
                    <a:pt x="47499" y="56092"/>
                    <a:pt x="47363" y="56000"/>
                  </a:cubicBezTo>
                  <a:cubicBezTo>
                    <a:pt x="47363" y="55726"/>
                    <a:pt x="47363" y="55453"/>
                    <a:pt x="47180" y="55224"/>
                  </a:cubicBezTo>
                  <a:cubicBezTo>
                    <a:pt x="47203" y="55179"/>
                    <a:pt x="47180" y="55133"/>
                    <a:pt x="47157" y="55110"/>
                  </a:cubicBezTo>
                  <a:cubicBezTo>
                    <a:pt x="47134" y="54973"/>
                    <a:pt x="47111" y="54836"/>
                    <a:pt x="46997" y="54745"/>
                  </a:cubicBezTo>
                  <a:cubicBezTo>
                    <a:pt x="46975" y="54585"/>
                    <a:pt x="46952" y="54425"/>
                    <a:pt x="46815" y="54334"/>
                  </a:cubicBezTo>
                  <a:cubicBezTo>
                    <a:pt x="46815" y="54288"/>
                    <a:pt x="46792" y="54243"/>
                    <a:pt x="46769" y="54197"/>
                  </a:cubicBezTo>
                  <a:cubicBezTo>
                    <a:pt x="46769" y="54037"/>
                    <a:pt x="46746" y="53878"/>
                    <a:pt x="46632" y="53741"/>
                  </a:cubicBezTo>
                  <a:cubicBezTo>
                    <a:pt x="46518" y="53467"/>
                    <a:pt x="46381" y="53170"/>
                    <a:pt x="46267" y="52896"/>
                  </a:cubicBezTo>
                  <a:cubicBezTo>
                    <a:pt x="46267" y="52736"/>
                    <a:pt x="46267" y="52599"/>
                    <a:pt x="46107" y="52508"/>
                  </a:cubicBezTo>
                  <a:cubicBezTo>
                    <a:pt x="45925" y="51915"/>
                    <a:pt x="45742" y="51321"/>
                    <a:pt x="45559" y="50728"/>
                  </a:cubicBezTo>
                  <a:cubicBezTo>
                    <a:pt x="45879" y="49541"/>
                    <a:pt x="45879" y="48308"/>
                    <a:pt x="45947" y="47076"/>
                  </a:cubicBezTo>
                  <a:cubicBezTo>
                    <a:pt x="45993" y="45866"/>
                    <a:pt x="45879" y="44656"/>
                    <a:pt x="45719" y="43446"/>
                  </a:cubicBezTo>
                  <a:cubicBezTo>
                    <a:pt x="45879" y="43310"/>
                    <a:pt x="45719" y="43195"/>
                    <a:pt x="45696" y="43058"/>
                  </a:cubicBezTo>
                  <a:cubicBezTo>
                    <a:pt x="45788" y="42876"/>
                    <a:pt x="45696" y="42693"/>
                    <a:pt x="45651" y="42511"/>
                  </a:cubicBezTo>
                  <a:cubicBezTo>
                    <a:pt x="45765" y="42305"/>
                    <a:pt x="45742" y="42100"/>
                    <a:pt x="45537" y="41963"/>
                  </a:cubicBezTo>
                  <a:cubicBezTo>
                    <a:pt x="45605" y="41141"/>
                    <a:pt x="45422" y="40365"/>
                    <a:pt x="45148" y="39589"/>
                  </a:cubicBezTo>
                  <a:cubicBezTo>
                    <a:pt x="45080" y="38881"/>
                    <a:pt x="44897" y="38219"/>
                    <a:pt x="44555" y="37603"/>
                  </a:cubicBezTo>
                  <a:cubicBezTo>
                    <a:pt x="44372" y="37306"/>
                    <a:pt x="44578" y="36896"/>
                    <a:pt x="44258" y="36645"/>
                  </a:cubicBezTo>
                  <a:cubicBezTo>
                    <a:pt x="44258" y="36576"/>
                    <a:pt x="44258" y="36530"/>
                    <a:pt x="44213" y="36508"/>
                  </a:cubicBezTo>
                  <a:cubicBezTo>
                    <a:pt x="44258" y="36348"/>
                    <a:pt x="44258" y="36188"/>
                    <a:pt x="44076" y="36097"/>
                  </a:cubicBezTo>
                  <a:cubicBezTo>
                    <a:pt x="44099" y="36051"/>
                    <a:pt x="44099" y="35983"/>
                    <a:pt x="44053" y="35937"/>
                  </a:cubicBezTo>
                  <a:cubicBezTo>
                    <a:pt x="43825" y="35138"/>
                    <a:pt x="43414" y="34430"/>
                    <a:pt x="42980" y="33746"/>
                  </a:cubicBezTo>
                  <a:cubicBezTo>
                    <a:pt x="43003" y="33517"/>
                    <a:pt x="42980" y="33335"/>
                    <a:pt x="42797" y="33198"/>
                  </a:cubicBezTo>
                  <a:cubicBezTo>
                    <a:pt x="42729" y="32924"/>
                    <a:pt x="42592" y="32673"/>
                    <a:pt x="42409" y="32490"/>
                  </a:cubicBezTo>
                  <a:cubicBezTo>
                    <a:pt x="42364" y="32102"/>
                    <a:pt x="42158" y="31806"/>
                    <a:pt x="41884" y="31532"/>
                  </a:cubicBezTo>
                  <a:cubicBezTo>
                    <a:pt x="41702" y="30984"/>
                    <a:pt x="41291" y="30573"/>
                    <a:pt x="40971" y="30094"/>
                  </a:cubicBezTo>
                  <a:cubicBezTo>
                    <a:pt x="40971" y="29980"/>
                    <a:pt x="40903" y="29911"/>
                    <a:pt x="40789" y="29888"/>
                  </a:cubicBezTo>
                  <a:cubicBezTo>
                    <a:pt x="40766" y="29774"/>
                    <a:pt x="40720" y="29706"/>
                    <a:pt x="40606" y="29660"/>
                  </a:cubicBezTo>
                  <a:cubicBezTo>
                    <a:pt x="39168" y="27355"/>
                    <a:pt x="37182" y="25574"/>
                    <a:pt x="34968" y="24068"/>
                  </a:cubicBezTo>
                  <a:cubicBezTo>
                    <a:pt x="34329" y="23474"/>
                    <a:pt x="33553" y="23109"/>
                    <a:pt x="32777" y="22790"/>
                  </a:cubicBezTo>
                  <a:cubicBezTo>
                    <a:pt x="32700" y="22655"/>
                    <a:pt x="32575" y="22601"/>
                    <a:pt x="32442" y="22601"/>
                  </a:cubicBezTo>
                  <a:cubicBezTo>
                    <a:pt x="32417" y="22601"/>
                    <a:pt x="32392" y="22603"/>
                    <a:pt x="32366" y="22607"/>
                  </a:cubicBezTo>
                  <a:cubicBezTo>
                    <a:pt x="32353" y="22580"/>
                    <a:pt x="32332" y="22569"/>
                    <a:pt x="32312" y="22569"/>
                  </a:cubicBezTo>
                  <a:cubicBezTo>
                    <a:pt x="32298" y="22569"/>
                    <a:pt x="32284" y="22575"/>
                    <a:pt x="32275" y="22584"/>
                  </a:cubicBezTo>
                  <a:cubicBezTo>
                    <a:pt x="32161" y="22470"/>
                    <a:pt x="32001" y="22402"/>
                    <a:pt x="31841" y="22402"/>
                  </a:cubicBezTo>
                  <a:cubicBezTo>
                    <a:pt x="31770" y="22294"/>
                    <a:pt x="31670" y="22257"/>
                    <a:pt x="31553" y="22257"/>
                  </a:cubicBezTo>
                  <a:cubicBezTo>
                    <a:pt x="31521" y="22257"/>
                    <a:pt x="31488" y="22260"/>
                    <a:pt x="31453" y="22265"/>
                  </a:cubicBezTo>
                  <a:cubicBezTo>
                    <a:pt x="31020" y="21784"/>
                    <a:pt x="30509" y="21686"/>
                    <a:pt x="29966" y="21686"/>
                  </a:cubicBezTo>
                  <a:cubicBezTo>
                    <a:pt x="29736" y="21686"/>
                    <a:pt x="29500" y="21703"/>
                    <a:pt x="29262" y="21717"/>
                  </a:cubicBezTo>
                  <a:cubicBezTo>
                    <a:pt x="29126" y="21638"/>
                    <a:pt x="28979" y="21618"/>
                    <a:pt x="28827" y="21618"/>
                  </a:cubicBezTo>
                  <a:cubicBezTo>
                    <a:pt x="28665" y="21618"/>
                    <a:pt x="28499" y="21641"/>
                    <a:pt x="28336" y="21641"/>
                  </a:cubicBezTo>
                  <a:cubicBezTo>
                    <a:pt x="28165" y="21641"/>
                    <a:pt x="27999" y="21615"/>
                    <a:pt x="27847" y="21511"/>
                  </a:cubicBezTo>
                  <a:cubicBezTo>
                    <a:pt x="27893" y="20964"/>
                    <a:pt x="27938" y="20416"/>
                    <a:pt x="28007" y="19891"/>
                  </a:cubicBezTo>
                  <a:cubicBezTo>
                    <a:pt x="28030" y="19845"/>
                    <a:pt x="28052" y="19822"/>
                    <a:pt x="28030" y="19777"/>
                  </a:cubicBezTo>
                  <a:cubicBezTo>
                    <a:pt x="28212" y="19275"/>
                    <a:pt x="28166" y="18772"/>
                    <a:pt x="28189" y="18247"/>
                  </a:cubicBezTo>
                  <a:cubicBezTo>
                    <a:pt x="28212" y="18202"/>
                    <a:pt x="28235" y="18156"/>
                    <a:pt x="28235" y="18088"/>
                  </a:cubicBezTo>
                  <a:cubicBezTo>
                    <a:pt x="28349" y="17722"/>
                    <a:pt x="28326" y="17334"/>
                    <a:pt x="28349" y="16969"/>
                  </a:cubicBezTo>
                  <a:cubicBezTo>
                    <a:pt x="28349" y="16832"/>
                    <a:pt x="28349" y="16718"/>
                    <a:pt x="28349" y="16604"/>
                  </a:cubicBezTo>
                  <a:lnTo>
                    <a:pt x="28509" y="15691"/>
                  </a:lnTo>
                  <a:lnTo>
                    <a:pt x="28554" y="15349"/>
                  </a:lnTo>
                  <a:cubicBezTo>
                    <a:pt x="28828" y="14824"/>
                    <a:pt x="28509" y="14230"/>
                    <a:pt x="28714" y="13682"/>
                  </a:cubicBezTo>
                  <a:cubicBezTo>
                    <a:pt x="28851" y="13500"/>
                    <a:pt x="28851" y="13317"/>
                    <a:pt x="28737" y="13135"/>
                  </a:cubicBezTo>
                  <a:cubicBezTo>
                    <a:pt x="28965" y="12701"/>
                    <a:pt x="28920" y="12267"/>
                    <a:pt x="28874" y="11811"/>
                  </a:cubicBezTo>
                  <a:cubicBezTo>
                    <a:pt x="28828" y="11811"/>
                    <a:pt x="28783" y="11811"/>
                    <a:pt x="28760" y="11833"/>
                  </a:cubicBezTo>
                  <a:cubicBezTo>
                    <a:pt x="28646" y="11582"/>
                    <a:pt x="28281" y="11514"/>
                    <a:pt x="28326" y="11149"/>
                  </a:cubicBezTo>
                  <a:lnTo>
                    <a:pt x="28326" y="11149"/>
                  </a:lnTo>
                  <a:cubicBezTo>
                    <a:pt x="28556" y="11190"/>
                    <a:pt x="28575" y="11500"/>
                    <a:pt x="28804" y="11500"/>
                  </a:cubicBezTo>
                  <a:cubicBezTo>
                    <a:pt x="28826" y="11500"/>
                    <a:pt x="28849" y="11497"/>
                    <a:pt x="28874" y="11491"/>
                  </a:cubicBezTo>
                  <a:cubicBezTo>
                    <a:pt x="28943" y="11423"/>
                    <a:pt x="29011" y="11354"/>
                    <a:pt x="29079" y="11286"/>
                  </a:cubicBezTo>
                  <a:cubicBezTo>
                    <a:pt x="29627" y="10875"/>
                    <a:pt x="30129" y="10418"/>
                    <a:pt x="30723" y="10053"/>
                  </a:cubicBezTo>
                  <a:cubicBezTo>
                    <a:pt x="31179" y="9779"/>
                    <a:pt x="31659" y="9528"/>
                    <a:pt x="32047" y="9140"/>
                  </a:cubicBezTo>
                  <a:cubicBezTo>
                    <a:pt x="32092" y="9094"/>
                    <a:pt x="32161" y="9026"/>
                    <a:pt x="32207" y="8980"/>
                  </a:cubicBezTo>
                  <a:cubicBezTo>
                    <a:pt x="32617" y="8729"/>
                    <a:pt x="33051" y="8455"/>
                    <a:pt x="33462" y="8204"/>
                  </a:cubicBezTo>
                  <a:cubicBezTo>
                    <a:pt x="33530" y="8136"/>
                    <a:pt x="33576" y="8067"/>
                    <a:pt x="33667" y="8044"/>
                  </a:cubicBezTo>
                  <a:cubicBezTo>
                    <a:pt x="33804" y="8022"/>
                    <a:pt x="33941" y="7976"/>
                    <a:pt x="33987" y="7839"/>
                  </a:cubicBezTo>
                  <a:cubicBezTo>
                    <a:pt x="35014" y="7223"/>
                    <a:pt x="36018" y="6606"/>
                    <a:pt x="36931" y="5876"/>
                  </a:cubicBezTo>
                  <a:cubicBezTo>
                    <a:pt x="37091" y="5853"/>
                    <a:pt x="37251" y="5853"/>
                    <a:pt x="37319" y="5693"/>
                  </a:cubicBezTo>
                  <a:cubicBezTo>
                    <a:pt x="37479" y="5671"/>
                    <a:pt x="37593" y="5602"/>
                    <a:pt x="37685" y="5488"/>
                  </a:cubicBezTo>
                  <a:cubicBezTo>
                    <a:pt x="37776" y="5465"/>
                    <a:pt x="37844" y="5420"/>
                    <a:pt x="37890" y="5328"/>
                  </a:cubicBezTo>
                  <a:cubicBezTo>
                    <a:pt x="37981" y="5305"/>
                    <a:pt x="38050" y="5237"/>
                    <a:pt x="38073" y="5146"/>
                  </a:cubicBezTo>
                  <a:cubicBezTo>
                    <a:pt x="38780" y="4872"/>
                    <a:pt x="39374" y="4370"/>
                    <a:pt x="40036" y="4004"/>
                  </a:cubicBezTo>
                  <a:cubicBezTo>
                    <a:pt x="40127" y="4004"/>
                    <a:pt x="40195" y="3959"/>
                    <a:pt x="40218" y="3845"/>
                  </a:cubicBezTo>
                  <a:cubicBezTo>
                    <a:pt x="40424" y="3708"/>
                    <a:pt x="40698" y="3731"/>
                    <a:pt x="40835" y="3502"/>
                  </a:cubicBezTo>
                  <a:cubicBezTo>
                    <a:pt x="41405" y="3183"/>
                    <a:pt x="41999" y="2863"/>
                    <a:pt x="42592" y="2566"/>
                  </a:cubicBezTo>
                  <a:cubicBezTo>
                    <a:pt x="42843" y="2429"/>
                    <a:pt x="43094" y="2315"/>
                    <a:pt x="43322" y="2178"/>
                  </a:cubicBezTo>
                  <a:cubicBezTo>
                    <a:pt x="43341" y="2185"/>
                    <a:pt x="43359" y="2187"/>
                    <a:pt x="43377" y="2187"/>
                  </a:cubicBezTo>
                  <a:cubicBezTo>
                    <a:pt x="43426" y="2187"/>
                    <a:pt x="43472" y="2166"/>
                    <a:pt x="43505" y="2133"/>
                  </a:cubicBezTo>
                  <a:cubicBezTo>
                    <a:pt x="43596" y="2133"/>
                    <a:pt x="43665" y="2087"/>
                    <a:pt x="43688" y="1996"/>
                  </a:cubicBezTo>
                  <a:cubicBezTo>
                    <a:pt x="43984" y="1790"/>
                    <a:pt x="43984" y="1402"/>
                    <a:pt x="43733" y="1334"/>
                  </a:cubicBezTo>
                  <a:cubicBezTo>
                    <a:pt x="43117" y="1220"/>
                    <a:pt x="43071" y="672"/>
                    <a:pt x="42752" y="352"/>
                  </a:cubicBezTo>
                  <a:cubicBezTo>
                    <a:pt x="42671" y="142"/>
                    <a:pt x="42545" y="1"/>
                    <a:pt x="423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6" name="Google Shape;1432;p39"/>
            <p:cNvSpPr/>
            <p:nvPr/>
          </p:nvSpPr>
          <p:spPr>
            <a:xfrm rot="-799569">
              <a:off x="988810" y="3093092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7" name="Google Shape;1433;p39"/>
            <p:cNvSpPr/>
            <p:nvPr/>
          </p:nvSpPr>
          <p:spPr>
            <a:xfrm rot="-799569">
              <a:off x="1017057" y="2367602"/>
              <a:ext cx="231706" cy="211606"/>
            </a:xfrm>
            <a:custGeom>
              <a:avLst/>
              <a:gdLst/>
              <a:ahLst/>
              <a:cxnLst/>
              <a:rect l="l" t="t" r="r" b="b"/>
              <a:pathLst>
                <a:path w="9268" h="8464" extrusionOk="0">
                  <a:moveTo>
                    <a:pt x="8648" y="1"/>
                  </a:moveTo>
                  <a:cubicBezTo>
                    <a:pt x="8571" y="1"/>
                    <a:pt x="8494" y="41"/>
                    <a:pt x="8423" y="112"/>
                  </a:cubicBezTo>
                  <a:cubicBezTo>
                    <a:pt x="8355" y="135"/>
                    <a:pt x="8309" y="158"/>
                    <a:pt x="8241" y="158"/>
                  </a:cubicBezTo>
                  <a:cubicBezTo>
                    <a:pt x="8126" y="158"/>
                    <a:pt x="8035" y="204"/>
                    <a:pt x="7967" y="295"/>
                  </a:cubicBezTo>
                  <a:cubicBezTo>
                    <a:pt x="8012" y="295"/>
                    <a:pt x="8035" y="295"/>
                    <a:pt x="8081" y="272"/>
                  </a:cubicBezTo>
                  <a:lnTo>
                    <a:pt x="8081" y="272"/>
                  </a:lnTo>
                  <a:cubicBezTo>
                    <a:pt x="8058" y="295"/>
                    <a:pt x="8012" y="295"/>
                    <a:pt x="7967" y="295"/>
                  </a:cubicBezTo>
                  <a:cubicBezTo>
                    <a:pt x="7921" y="295"/>
                    <a:pt x="7875" y="340"/>
                    <a:pt x="7875" y="386"/>
                  </a:cubicBezTo>
                  <a:cubicBezTo>
                    <a:pt x="7807" y="409"/>
                    <a:pt x="7738" y="455"/>
                    <a:pt x="7693" y="523"/>
                  </a:cubicBezTo>
                  <a:cubicBezTo>
                    <a:pt x="7533" y="523"/>
                    <a:pt x="7396" y="523"/>
                    <a:pt x="7305" y="683"/>
                  </a:cubicBezTo>
                  <a:cubicBezTo>
                    <a:pt x="7054" y="706"/>
                    <a:pt x="6939" y="911"/>
                    <a:pt x="6780" y="1071"/>
                  </a:cubicBezTo>
                  <a:cubicBezTo>
                    <a:pt x="6688" y="1071"/>
                    <a:pt x="6597" y="1117"/>
                    <a:pt x="6574" y="1208"/>
                  </a:cubicBezTo>
                  <a:cubicBezTo>
                    <a:pt x="6460" y="1231"/>
                    <a:pt x="6392" y="1276"/>
                    <a:pt x="6392" y="1390"/>
                  </a:cubicBezTo>
                  <a:cubicBezTo>
                    <a:pt x="6232" y="1390"/>
                    <a:pt x="6095" y="1459"/>
                    <a:pt x="6004" y="1573"/>
                  </a:cubicBezTo>
                  <a:cubicBezTo>
                    <a:pt x="5935" y="1573"/>
                    <a:pt x="5912" y="1596"/>
                    <a:pt x="5867" y="1641"/>
                  </a:cubicBezTo>
                  <a:cubicBezTo>
                    <a:pt x="5753" y="1641"/>
                    <a:pt x="5707" y="1687"/>
                    <a:pt x="5707" y="1801"/>
                  </a:cubicBezTo>
                  <a:cubicBezTo>
                    <a:pt x="5524" y="1870"/>
                    <a:pt x="5387" y="1984"/>
                    <a:pt x="5319" y="2144"/>
                  </a:cubicBezTo>
                  <a:cubicBezTo>
                    <a:pt x="5182" y="2166"/>
                    <a:pt x="5045" y="2212"/>
                    <a:pt x="4976" y="2349"/>
                  </a:cubicBezTo>
                  <a:cubicBezTo>
                    <a:pt x="4178" y="2965"/>
                    <a:pt x="3447" y="3627"/>
                    <a:pt x="2785" y="4381"/>
                  </a:cubicBezTo>
                  <a:cubicBezTo>
                    <a:pt x="2694" y="4403"/>
                    <a:pt x="2625" y="4449"/>
                    <a:pt x="2625" y="4540"/>
                  </a:cubicBezTo>
                  <a:cubicBezTo>
                    <a:pt x="2580" y="4563"/>
                    <a:pt x="2557" y="4632"/>
                    <a:pt x="2557" y="4677"/>
                  </a:cubicBezTo>
                  <a:cubicBezTo>
                    <a:pt x="2260" y="4883"/>
                    <a:pt x="2055" y="5157"/>
                    <a:pt x="1872" y="5453"/>
                  </a:cubicBezTo>
                  <a:cubicBezTo>
                    <a:pt x="1735" y="5522"/>
                    <a:pt x="1667" y="5636"/>
                    <a:pt x="1644" y="5796"/>
                  </a:cubicBezTo>
                  <a:cubicBezTo>
                    <a:pt x="1530" y="5796"/>
                    <a:pt x="1484" y="5864"/>
                    <a:pt x="1484" y="5978"/>
                  </a:cubicBezTo>
                  <a:cubicBezTo>
                    <a:pt x="1370" y="6115"/>
                    <a:pt x="1233" y="6229"/>
                    <a:pt x="1119" y="6366"/>
                  </a:cubicBezTo>
                  <a:lnTo>
                    <a:pt x="1210" y="6366"/>
                  </a:lnTo>
                  <a:cubicBezTo>
                    <a:pt x="1210" y="6366"/>
                    <a:pt x="1210" y="6366"/>
                    <a:pt x="1210" y="6389"/>
                  </a:cubicBezTo>
                  <a:cubicBezTo>
                    <a:pt x="1165" y="6366"/>
                    <a:pt x="1142" y="6366"/>
                    <a:pt x="1119" y="6366"/>
                  </a:cubicBezTo>
                  <a:cubicBezTo>
                    <a:pt x="777" y="6732"/>
                    <a:pt x="617" y="7188"/>
                    <a:pt x="389" y="7622"/>
                  </a:cubicBezTo>
                  <a:cubicBezTo>
                    <a:pt x="206" y="7896"/>
                    <a:pt x="1" y="8306"/>
                    <a:pt x="343" y="8443"/>
                  </a:cubicBezTo>
                  <a:cubicBezTo>
                    <a:pt x="380" y="8457"/>
                    <a:pt x="412" y="8464"/>
                    <a:pt x="439" y="8464"/>
                  </a:cubicBezTo>
                  <a:cubicBezTo>
                    <a:pt x="679" y="8464"/>
                    <a:pt x="569" y="7968"/>
                    <a:pt x="754" y="7804"/>
                  </a:cubicBezTo>
                  <a:cubicBezTo>
                    <a:pt x="1005" y="7439"/>
                    <a:pt x="1256" y="7097"/>
                    <a:pt x="1507" y="6732"/>
                  </a:cubicBezTo>
                  <a:cubicBezTo>
                    <a:pt x="1553" y="6663"/>
                    <a:pt x="1598" y="6595"/>
                    <a:pt x="1667" y="6503"/>
                  </a:cubicBezTo>
                  <a:cubicBezTo>
                    <a:pt x="1918" y="6344"/>
                    <a:pt x="2078" y="6092"/>
                    <a:pt x="2260" y="5841"/>
                  </a:cubicBezTo>
                  <a:cubicBezTo>
                    <a:pt x="2625" y="5636"/>
                    <a:pt x="2694" y="5179"/>
                    <a:pt x="2968" y="4906"/>
                  </a:cubicBezTo>
                  <a:cubicBezTo>
                    <a:pt x="3812" y="4175"/>
                    <a:pt x="4634" y="3422"/>
                    <a:pt x="5479" y="2691"/>
                  </a:cubicBezTo>
                  <a:lnTo>
                    <a:pt x="5479" y="2669"/>
                  </a:lnTo>
                  <a:cubicBezTo>
                    <a:pt x="5638" y="2623"/>
                    <a:pt x="5707" y="2509"/>
                    <a:pt x="5775" y="2372"/>
                  </a:cubicBezTo>
                  <a:cubicBezTo>
                    <a:pt x="5803" y="2372"/>
                    <a:pt x="5832" y="2372"/>
                    <a:pt x="5861" y="2372"/>
                  </a:cubicBezTo>
                  <a:cubicBezTo>
                    <a:pt x="6018" y="2372"/>
                    <a:pt x="6174" y="2356"/>
                    <a:pt x="6232" y="2144"/>
                  </a:cubicBezTo>
                  <a:cubicBezTo>
                    <a:pt x="6369" y="2030"/>
                    <a:pt x="6483" y="1938"/>
                    <a:pt x="6620" y="1824"/>
                  </a:cubicBezTo>
                  <a:cubicBezTo>
                    <a:pt x="6780" y="1824"/>
                    <a:pt x="6894" y="1756"/>
                    <a:pt x="6985" y="1619"/>
                  </a:cubicBezTo>
                  <a:cubicBezTo>
                    <a:pt x="7145" y="1573"/>
                    <a:pt x="7282" y="1459"/>
                    <a:pt x="7350" y="1299"/>
                  </a:cubicBezTo>
                  <a:cubicBezTo>
                    <a:pt x="7533" y="1231"/>
                    <a:pt x="7738" y="1231"/>
                    <a:pt x="7875" y="1048"/>
                  </a:cubicBezTo>
                  <a:cubicBezTo>
                    <a:pt x="7967" y="1048"/>
                    <a:pt x="8058" y="1002"/>
                    <a:pt x="8104" y="911"/>
                  </a:cubicBezTo>
                  <a:cubicBezTo>
                    <a:pt x="8263" y="911"/>
                    <a:pt x="8400" y="865"/>
                    <a:pt x="8492" y="728"/>
                  </a:cubicBezTo>
                  <a:lnTo>
                    <a:pt x="8560" y="728"/>
                  </a:lnTo>
                  <a:lnTo>
                    <a:pt x="8606" y="683"/>
                  </a:lnTo>
                  <a:cubicBezTo>
                    <a:pt x="8765" y="683"/>
                    <a:pt x="8902" y="660"/>
                    <a:pt x="8971" y="523"/>
                  </a:cubicBezTo>
                  <a:cubicBezTo>
                    <a:pt x="9222" y="386"/>
                    <a:pt x="9268" y="272"/>
                    <a:pt x="8971" y="158"/>
                  </a:cubicBezTo>
                  <a:cubicBezTo>
                    <a:pt x="8954" y="124"/>
                    <a:pt x="8925" y="103"/>
                    <a:pt x="8893" y="103"/>
                  </a:cubicBezTo>
                  <a:cubicBezTo>
                    <a:pt x="8881" y="103"/>
                    <a:pt x="8869" y="106"/>
                    <a:pt x="8857" y="112"/>
                  </a:cubicBezTo>
                  <a:cubicBezTo>
                    <a:pt x="8791" y="35"/>
                    <a:pt x="8720" y="1"/>
                    <a:pt x="86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8" name="Google Shape;1434;p39"/>
            <p:cNvSpPr/>
            <p:nvPr/>
          </p:nvSpPr>
          <p:spPr>
            <a:xfrm rot="-799569">
              <a:off x="1555004" y="174739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9" name="Google Shape;1435;p39"/>
            <p:cNvSpPr/>
            <p:nvPr/>
          </p:nvSpPr>
          <p:spPr>
            <a:xfrm rot="-799569">
              <a:off x="1915953" y="3385853"/>
              <a:ext cx="19426" cy="11225"/>
            </a:xfrm>
            <a:custGeom>
              <a:avLst/>
              <a:gdLst/>
              <a:ahLst/>
              <a:cxnLst/>
              <a:rect l="l" t="t" r="r" b="b"/>
              <a:pathLst>
                <a:path w="777" h="449" extrusionOk="0">
                  <a:moveTo>
                    <a:pt x="454" y="1"/>
                  </a:moveTo>
                  <a:cubicBezTo>
                    <a:pt x="353" y="1"/>
                    <a:pt x="217" y="69"/>
                    <a:pt x="1" y="197"/>
                  </a:cubicBezTo>
                  <a:cubicBezTo>
                    <a:pt x="115" y="448"/>
                    <a:pt x="389" y="403"/>
                    <a:pt x="594" y="448"/>
                  </a:cubicBezTo>
                  <a:cubicBezTo>
                    <a:pt x="640" y="426"/>
                    <a:pt x="708" y="403"/>
                    <a:pt x="777" y="380"/>
                  </a:cubicBezTo>
                  <a:cubicBezTo>
                    <a:pt x="660" y="120"/>
                    <a:pt x="587" y="1"/>
                    <a:pt x="4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0" name="Google Shape;1436;p39"/>
            <p:cNvSpPr/>
            <p:nvPr/>
          </p:nvSpPr>
          <p:spPr>
            <a:xfrm rot="-799569">
              <a:off x="1897660" y="3423639"/>
              <a:ext cx="18876" cy="14025"/>
            </a:xfrm>
            <a:custGeom>
              <a:avLst/>
              <a:gdLst/>
              <a:ahLst/>
              <a:cxnLst/>
              <a:rect l="l" t="t" r="r" b="b"/>
              <a:pathLst>
                <a:path w="755" h="561" extrusionOk="0">
                  <a:moveTo>
                    <a:pt x="415" y="0"/>
                  </a:moveTo>
                  <a:cubicBezTo>
                    <a:pt x="315" y="0"/>
                    <a:pt x="185" y="64"/>
                    <a:pt x="1" y="178"/>
                  </a:cubicBezTo>
                  <a:cubicBezTo>
                    <a:pt x="134" y="424"/>
                    <a:pt x="329" y="560"/>
                    <a:pt x="588" y="560"/>
                  </a:cubicBezTo>
                  <a:cubicBezTo>
                    <a:pt x="640" y="560"/>
                    <a:pt x="696" y="554"/>
                    <a:pt x="754" y="543"/>
                  </a:cubicBezTo>
                  <a:cubicBezTo>
                    <a:pt x="656" y="163"/>
                    <a:pt x="575" y="0"/>
                    <a:pt x="4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1" name="Google Shape;1437;p39"/>
            <p:cNvSpPr/>
            <p:nvPr/>
          </p:nvSpPr>
          <p:spPr>
            <a:xfrm rot="-799569">
              <a:off x="1935212" y="3470662"/>
              <a:ext cx="16225" cy="16300"/>
            </a:xfrm>
            <a:custGeom>
              <a:avLst/>
              <a:gdLst/>
              <a:ahLst/>
              <a:cxnLst/>
              <a:rect l="l" t="t" r="r" b="b"/>
              <a:pathLst>
                <a:path w="649" h="652" extrusionOk="0">
                  <a:moveTo>
                    <a:pt x="210" y="0"/>
                  </a:moveTo>
                  <a:cubicBezTo>
                    <a:pt x="82" y="0"/>
                    <a:pt x="1" y="70"/>
                    <a:pt x="78" y="388"/>
                  </a:cubicBezTo>
                  <a:cubicBezTo>
                    <a:pt x="92" y="573"/>
                    <a:pt x="150" y="652"/>
                    <a:pt x="247" y="652"/>
                  </a:cubicBezTo>
                  <a:cubicBezTo>
                    <a:pt x="306" y="652"/>
                    <a:pt x="379" y="623"/>
                    <a:pt x="466" y="571"/>
                  </a:cubicBezTo>
                  <a:cubicBezTo>
                    <a:pt x="534" y="388"/>
                    <a:pt x="648" y="229"/>
                    <a:pt x="648" y="23"/>
                  </a:cubicBezTo>
                  <a:lnTo>
                    <a:pt x="648" y="23"/>
                  </a:lnTo>
                  <a:cubicBezTo>
                    <a:pt x="620" y="39"/>
                    <a:pt x="586" y="45"/>
                    <a:pt x="548" y="45"/>
                  </a:cubicBezTo>
                  <a:cubicBezTo>
                    <a:pt x="443" y="45"/>
                    <a:pt x="312" y="0"/>
                    <a:pt x="2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2" name="Google Shape;1438;p39"/>
            <p:cNvSpPr/>
            <p:nvPr/>
          </p:nvSpPr>
          <p:spPr>
            <a:xfrm rot="-799569">
              <a:off x="1961254" y="3432487"/>
              <a:ext cx="13725" cy="13900"/>
            </a:xfrm>
            <a:custGeom>
              <a:avLst/>
              <a:gdLst/>
              <a:ahLst/>
              <a:cxnLst/>
              <a:rect l="l" t="t" r="r" b="b"/>
              <a:pathLst>
                <a:path w="549" h="556" extrusionOk="0">
                  <a:moveTo>
                    <a:pt x="366" y="1"/>
                  </a:moveTo>
                  <a:cubicBezTo>
                    <a:pt x="229" y="69"/>
                    <a:pt x="115" y="115"/>
                    <a:pt x="1" y="184"/>
                  </a:cubicBezTo>
                  <a:cubicBezTo>
                    <a:pt x="1" y="298"/>
                    <a:pt x="1" y="412"/>
                    <a:pt x="1" y="549"/>
                  </a:cubicBezTo>
                  <a:cubicBezTo>
                    <a:pt x="49" y="553"/>
                    <a:pt x="96" y="555"/>
                    <a:pt x="140" y="555"/>
                  </a:cubicBezTo>
                  <a:cubicBezTo>
                    <a:pt x="366" y="555"/>
                    <a:pt x="529" y="489"/>
                    <a:pt x="548" y="184"/>
                  </a:cubicBezTo>
                  <a:cubicBezTo>
                    <a:pt x="480" y="115"/>
                    <a:pt x="411" y="69"/>
                    <a:pt x="3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3" name="Google Shape;1439;p39"/>
            <p:cNvSpPr/>
            <p:nvPr/>
          </p:nvSpPr>
          <p:spPr>
            <a:xfrm rot="-799569">
              <a:off x="1867054" y="3421631"/>
              <a:ext cx="10875" cy="8075"/>
            </a:xfrm>
            <a:custGeom>
              <a:avLst/>
              <a:gdLst/>
              <a:ahLst/>
              <a:cxnLst/>
              <a:rect l="l" t="t" r="r" b="b"/>
              <a:pathLst>
                <a:path w="435" h="323" extrusionOk="0">
                  <a:moveTo>
                    <a:pt x="252" y="1"/>
                  </a:moveTo>
                  <a:cubicBezTo>
                    <a:pt x="160" y="24"/>
                    <a:pt x="1" y="1"/>
                    <a:pt x="1" y="161"/>
                  </a:cubicBezTo>
                  <a:cubicBezTo>
                    <a:pt x="23" y="229"/>
                    <a:pt x="115" y="321"/>
                    <a:pt x="183" y="321"/>
                  </a:cubicBezTo>
                  <a:cubicBezTo>
                    <a:pt x="197" y="322"/>
                    <a:pt x="209" y="323"/>
                    <a:pt x="221" y="323"/>
                  </a:cubicBezTo>
                  <a:cubicBezTo>
                    <a:pt x="392" y="323"/>
                    <a:pt x="413" y="173"/>
                    <a:pt x="434" y="24"/>
                  </a:cubicBezTo>
                  <a:cubicBezTo>
                    <a:pt x="366" y="24"/>
                    <a:pt x="320" y="24"/>
                    <a:pt x="2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4" name="Google Shape;1440;p39"/>
            <p:cNvSpPr/>
            <p:nvPr/>
          </p:nvSpPr>
          <p:spPr>
            <a:xfrm rot="-799569">
              <a:off x="1835015" y="3417857"/>
              <a:ext cx="18275" cy="11500"/>
            </a:xfrm>
            <a:custGeom>
              <a:avLst/>
              <a:gdLst/>
              <a:ahLst/>
              <a:cxnLst/>
              <a:rect l="l" t="t" r="r" b="b"/>
              <a:pathLst>
                <a:path w="731" h="460" extrusionOk="0">
                  <a:moveTo>
                    <a:pt x="411" y="0"/>
                  </a:moveTo>
                  <a:cubicBezTo>
                    <a:pt x="251" y="69"/>
                    <a:pt x="91" y="114"/>
                    <a:pt x="0" y="274"/>
                  </a:cubicBezTo>
                  <a:cubicBezTo>
                    <a:pt x="114" y="320"/>
                    <a:pt x="206" y="411"/>
                    <a:pt x="320" y="434"/>
                  </a:cubicBezTo>
                  <a:cubicBezTo>
                    <a:pt x="365" y="449"/>
                    <a:pt x="416" y="459"/>
                    <a:pt x="465" y="459"/>
                  </a:cubicBezTo>
                  <a:cubicBezTo>
                    <a:pt x="563" y="459"/>
                    <a:pt x="654" y="419"/>
                    <a:pt x="685" y="297"/>
                  </a:cubicBezTo>
                  <a:cubicBezTo>
                    <a:pt x="731" y="91"/>
                    <a:pt x="525" y="69"/>
                    <a:pt x="4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5" name="Google Shape;1441;p39"/>
            <p:cNvSpPr/>
            <p:nvPr/>
          </p:nvSpPr>
          <p:spPr>
            <a:xfrm rot="-799569">
              <a:off x="1912376" y="3513049"/>
              <a:ext cx="13150" cy="14575"/>
            </a:xfrm>
            <a:custGeom>
              <a:avLst/>
              <a:gdLst/>
              <a:ahLst/>
              <a:cxnLst/>
              <a:rect l="l" t="t" r="r" b="b"/>
              <a:pathLst>
                <a:path w="526" h="583" extrusionOk="0">
                  <a:moveTo>
                    <a:pt x="307" y="1"/>
                  </a:moveTo>
                  <a:cubicBezTo>
                    <a:pt x="283" y="1"/>
                    <a:pt x="257" y="4"/>
                    <a:pt x="229" y="12"/>
                  </a:cubicBezTo>
                  <a:cubicBezTo>
                    <a:pt x="24" y="58"/>
                    <a:pt x="1" y="218"/>
                    <a:pt x="24" y="400"/>
                  </a:cubicBezTo>
                  <a:cubicBezTo>
                    <a:pt x="46" y="446"/>
                    <a:pt x="92" y="515"/>
                    <a:pt x="115" y="583"/>
                  </a:cubicBezTo>
                  <a:cubicBezTo>
                    <a:pt x="252" y="537"/>
                    <a:pt x="389" y="469"/>
                    <a:pt x="526" y="423"/>
                  </a:cubicBezTo>
                  <a:cubicBezTo>
                    <a:pt x="526" y="355"/>
                    <a:pt x="526" y="286"/>
                    <a:pt x="526" y="218"/>
                  </a:cubicBezTo>
                  <a:cubicBezTo>
                    <a:pt x="488" y="86"/>
                    <a:pt x="419" y="1"/>
                    <a:pt x="30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6" name="Google Shape;1442;p39"/>
            <p:cNvSpPr/>
            <p:nvPr/>
          </p:nvSpPr>
          <p:spPr>
            <a:xfrm rot="-799569">
              <a:off x="1808884" y="3459268"/>
              <a:ext cx="17725" cy="10300"/>
            </a:xfrm>
            <a:custGeom>
              <a:avLst/>
              <a:gdLst/>
              <a:ahLst/>
              <a:cxnLst/>
              <a:rect l="l" t="t" r="r" b="b"/>
              <a:pathLst>
                <a:path w="709" h="412" extrusionOk="0">
                  <a:moveTo>
                    <a:pt x="183" y="1"/>
                  </a:moveTo>
                  <a:cubicBezTo>
                    <a:pt x="24" y="92"/>
                    <a:pt x="1" y="206"/>
                    <a:pt x="161" y="320"/>
                  </a:cubicBezTo>
                  <a:cubicBezTo>
                    <a:pt x="206" y="366"/>
                    <a:pt x="252" y="389"/>
                    <a:pt x="297" y="411"/>
                  </a:cubicBezTo>
                  <a:cubicBezTo>
                    <a:pt x="434" y="389"/>
                    <a:pt x="571" y="366"/>
                    <a:pt x="708" y="343"/>
                  </a:cubicBezTo>
                  <a:cubicBezTo>
                    <a:pt x="686" y="252"/>
                    <a:pt x="686" y="138"/>
                    <a:pt x="663" y="46"/>
                  </a:cubicBezTo>
                  <a:cubicBezTo>
                    <a:pt x="503" y="23"/>
                    <a:pt x="343" y="1"/>
                    <a:pt x="1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7" name="Google Shape;1443;p39"/>
            <p:cNvSpPr/>
            <p:nvPr/>
          </p:nvSpPr>
          <p:spPr>
            <a:xfrm rot="-799569">
              <a:off x="1894944" y="3471521"/>
              <a:ext cx="14125" cy="9775"/>
            </a:xfrm>
            <a:custGeom>
              <a:avLst/>
              <a:gdLst/>
              <a:ahLst/>
              <a:cxnLst/>
              <a:rect l="l" t="t" r="r" b="b"/>
              <a:pathLst>
                <a:path w="565" h="391" extrusionOk="0">
                  <a:moveTo>
                    <a:pt x="305" y="0"/>
                  </a:moveTo>
                  <a:cubicBezTo>
                    <a:pt x="238" y="0"/>
                    <a:pt x="161" y="9"/>
                    <a:pt x="91" y="9"/>
                  </a:cubicBezTo>
                  <a:cubicBezTo>
                    <a:pt x="59" y="9"/>
                    <a:pt x="28" y="7"/>
                    <a:pt x="1" y="2"/>
                  </a:cubicBezTo>
                  <a:lnTo>
                    <a:pt x="1" y="2"/>
                  </a:lnTo>
                  <a:cubicBezTo>
                    <a:pt x="69" y="185"/>
                    <a:pt x="206" y="299"/>
                    <a:pt x="366" y="390"/>
                  </a:cubicBezTo>
                  <a:cubicBezTo>
                    <a:pt x="564" y="51"/>
                    <a:pt x="464" y="0"/>
                    <a:pt x="3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8" name="Google Shape;1444;p39"/>
            <p:cNvSpPr/>
            <p:nvPr/>
          </p:nvSpPr>
          <p:spPr>
            <a:xfrm rot="-799569">
              <a:off x="1855544" y="3464978"/>
              <a:ext cx="8000" cy="7625"/>
            </a:xfrm>
            <a:custGeom>
              <a:avLst/>
              <a:gdLst/>
              <a:ahLst/>
              <a:cxnLst/>
              <a:rect l="l" t="t" r="r" b="b"/>
              <a:pathLst>
                <a:path w="320" h="305" extrusionOk="0">
                  <a:moveTo>
                    <a:pt x="163" y="1"/>
                  </a:moveTo>
                  <a:cubicBezTo>
                    <a:pt x="4" y="1"/>
                    <a:pt x="21" y="159"/>
                    <a:pt x="0" y="282"/>
                  </a:cubicBezTo>
                  <a:cubicBezTo>
                    <a:pt x="137" y="259"/>
                    <a:pt x="320" y="305"/>
                    <a:pt x="297" y="54"/>
                  </a:cubicBezTo>
                  <a:cubicBezTo>
                    <a:pt x="297" y="31"/>
                    <a:pt x="251" y="8"/>
                    <a:pt x="228" y="8"/>
                  </a:cubicBezTo>
                  <a:cubicBezTo>
                    <a:pt x="204" y="3"/>
                    <a:pt x="182" y="1"/>
                    <a:pt x="16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9" name="Google Shape;1445;p39"/>
            <p:cNvSpPr/>
            <p:nvPr/>
          </p:nvSpPr>
          <p:spPr>
            <a:xfrm rot="-799569">
              <a:off x="1872401" y="3512367"/>
              <a:ext cx="6225" cy="5275"/>
            </a:xfrm>
            <a:custGeom>
              <a:avLst/>
              <a:gdLst/>
              <a:ahLst/>
              <a:cxnLst/>
              <a:rect l="l" t="t" r="r" b="b"/>
              <a:pathLst>
                <a:path w="249" h="211" extrusionOk="0">
                  <a:moveTo>
                    <a:pt x="157" y="1"/>
                  </a:moveTo>
                  <a:cubicBezTo>
                    <a:pt x="112" y="1"/>
                    <a:pt x="43" y="24"/>
                    <a:pt x="20" y="69"/>
                  </a:cubicBezTo>
                  <a:cubicBezTo>
                    <a:pt x="0" y="148"/>
                    <a:pt x="32" y="211"/>
                    <a:pt x="101" y="211"/>
                  </a:cubicBezTo>
                  <a:cubicBezTo>
                    <a:pt x="111" y="211"/>
                    <a:pt x="122" y="209"/>
                    <a:pt x="134" y="206"/>
                  </a:cubicBezTo>
                  <a:cubicBezTo>
                    <a:pt x="180" y="206"/>
                    <a:pt x="203" y="160"/>
                    <a:pt x="248" y="115"/>
                  </a:cubicBezTo>
                  <a:cubicBezTo>
                    <a:pt x="203" y="69"/>
                    <a:pt x="180" y="1"/>
                    <a:pt x="1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0" name="Google Shape;1446;p39"/>
            <p:cNvSpPr/>
            <p:nvPr/>
          </p:nvSpPr>
          <p:spPr>
            <a:xfrm rot="-799569">
              <a:off x="2152187" y="4142645"/>
              <a:ext cx="12575" cy="7775"/>
            </a:xfrm>
            <a:custGeom>
              <a:avLst/>
              <a:gdLst/>
              <a:ahLst/>
              <a:cxnLst/>
              <a:rect l="l" t="t" r="r" b="b"/>
              <a:pathLst>
                <a:path w="503" h="311" extrusionOk="0">
                  <a:moveTo>
                    <a:pt x="23" y="1"/>
                  </a:moveTo>
                  <a:cubicBezTo>
                    <a:pt x="23" y="47"/>
                    <a:pt x="23" y="115"/>
                    <a:pt x="1" y="184"/>
                  </a:cubicBezTo>
                  <a:cubicBezTo>
                    <a:pt x="69" y="206"/>
                    <a:pt x="115" y="229"/>
                    <a:pt x="160" y="252"/>
                  </a:cubicBezTo>
                  <a:cubicBezTo>
                    <a:pt x="224" y="277"/>
                    <a:pt x="288" y="310"/>
                    <a:pt x="344" y="310"/>
                  </a:cubicBezTo>
                  <a:cubicBezTo>
                    <a:pt x="388" y="310"/>
                    <a:pt x="427" y="290"/>
                    <a:pt x="457" y="229"/>
                  </a:cubicBezTo>
                  <a:cubicBezTo>
                    <a:pt x="503" y="92"/>
                    <a:pt x="411" y="24"/>
                    <a:pt x="2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1" name="Google Shape;1447;p39"/>
            <p:cNvSpPr/>
            <p:nvPr/>
          </p:nvSpPr>
          <p:spPr>
            <a:xfrm rot="-799569">
              <a:off x="2148327" y="4126110"/>
              <a:ext cx="1175" cy="4600"/>
            </a:xfrm>
            <a:custGeom>
              <a:avLst/>
              <a:gdLst/>
              <a:ahLst/>
              <a:cxnLst/>
              <a:rect l="l" t="t" r="r" b="b"/>
              <a:pathLst>
                <a:path w="47" h="184" extrusionOk="0">
                  <a:moveTo>
                    <a:pt x="0" y="1"/>
                  </a:moveTo>
                  <a:cubicBezTo>
                    <a:pt x="0" y="46"/>
                    <a:pt x="0" y="115"/>
                    <a:pt x="0" y="183"/>
                  </a:cubicBezTo>
                  <a:cubicBezTo>
                    <a:pt x="23" y="160"/>
                    <a:pt x="46" y="137"/>
                    <a:pt x="46" y="115"/>
                  </a:cubicBezTo>
                  <a:cubicBezTo>
                    <a:pt x="46" y="69"/>
                    <a:pt x="23" y="46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2" name="Google Shape;1448;p39"/>
            <p:cNvSpPr/>
            <p:nvPr/>
          </p:nvSpPr>
          <p:spPr>
            <a:xfrm rot="-799569">
              <a:off x="1387688" y="4103616"/>
              <a:ext cx="5175" cy="14300"/>
            </a:xfrm>
            <a:custGeom>
              <a:avLst/>
              <a:gdLst/>
              <a:ahLst/>
              <a:cxnLst/>
              <a:rect l="l" t="t" r="r" b="b"/>
              <a:pathLst>
                <a:path w="207" h="572" extrusionOk="0">
                  <a:moveTo>
                    <a:pt x="46" y="1"/>
                  </a:moveTo>
                  <a:lnTo>
                    <a:pt x="46" y="1"/>
                  </a:lnTo>
                  <a:cubicBezTo>
                    <a:pt x="24" y="206"/>
                    <a:pt x="1" y="412"/>
                    <a:pt x="183" y="571"/>
                  </a:cubicBezTo>
                  <a:cubicBezTo>
                    <a:pt x="206" y="366"/>
                    <a:pt x="206" y="161"/>
                    <a:pt x="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3" name="Google Shape;1449;p39"/>
            <p:cNvSpPr/>
            <p:nvPr/>
          </p:nvSpPr>
          <p:spPr>
            <a:xfrm rot="-799569">
              <a:off x="1453078" y="4103720"/>
              <a:ext cx="121578" cy="111803"/>
            </a:xfrm>
            <a:custGeom>
              <a:avLst/>
              <a:gdLst/>
              <a:ahLst/>
              <a:cxnLst/>
              <a:rect l="l" t="t" r="r" b="b"/>
              <a:pathLst>
                <a:path w="4863" h="4472" extrusionOk="0">
                  <a:moveTo>
                    <a:pt x="2443" y="2813"/>
                  </a:moveTo>
                  <a:lnTo>
                    <a:pt x="2420" y="2836"/>
                  </a:lnTo>
                  <a:cubicBezTo>
                    <a:pt x="2420" y="2836"/>
                    <a:pt x="2420" y="2836"/>
                    <a:pt x="2420" y="2813"/>
                  </a:cubicBezTo>
                  <a:close/>
                  <a:moveTo>
                    <a:pt x="1878" y="0"/>
                  </a:moveTo>
                  <a:cubicBezTo>
                    <a:pt x="1330" y="0"/>
                    <a:pt x="870" y="328"/>
                    <a:pt x="320" y="1010"/>
                  </a:cubicBezTo>
                  <a:cubicBezTo>
                    <a:pt x="228" y="1124"/>
                    <a:pt x="114" y="1215"/>
                    <a:pt x="23" y="1329"/>
                  </a:cubicBezTo>
                  <a:lnTo>
                    <a:pt x="0" y="2425"/>
                  </a:lnTo>
                  <a:cubicBezTo>
                    <a:pt x="0" y="2767"/>
                    <a:pt x="23" y="3087"/>
                    <a:pt x="343" y="3315"/>
                  </a:cubicBezTo>
                  <a:cubicBezTo>
                    <a:pt x="388" y="3657"/>
                    <a:pt x="662" y="3863"/>
                    <a:pt x="890" y="4068"/>
                  </a:cubicBezTo>
                  <a:cubicBezTo>
                    <a:pt x="913" y="4045"/>
                    <a:pt x="913" y="4023"/>
                    <a:pt x="936" y="4000"/>
                  </a:cubicBezTo>
                  <a:lnTo>
                    <a:pt x="959" y="4000"/>
                  </a:lnTo>
                  <a:cubicBezTo>
                    <a:pt x="936" y="4023"/>
                    <a:pt x="913" y="4045"/>
                    <a:pt x="890" y="4068"/>
                  </a:cubicBezTo>
                  <a:cubicBezTo>
                    <a:pt x="1027" y="4205"/>
                    <a:pt x="1164" y="4319"/>
                    <a:pt x="1278" y="4456"/>
                  </a:cubicBezTo>
                  <a:cubicBezTo>
                    <a:pt x="1516" y="4463"/>
                    <a:pt x="1752" y="4472"/>
                    <a:pt x="1986" y="4472"/>
                  </a:cubicBezTo>
                  <a:cubicBezTo>
                    <a:pt x="2537" y="4472"/>
                    <a:pt x="3078" y="4423"/>
                    <a:pt x="3607" y="4182"/>
                  </a:cubicBezTo>
                  <a:cubicBezTo>
                    <a:pt x="3926" y="4045"/>
                    <a:pt x="4177" y="3886"/>
                    <a:pt x="4223" y="3498"/>
                  </a:cubicBezTo>
                  <a:cubicBezTo>
                    <a:pt x="4862" y="2060"/>
                    <a:pt x="4565" y="1124"/>
                    <a:pt x="3310" y="530"/>
                  </a:cubicBezTo>
                  <a:cubicBezTo>
                    <a:pt x="2737" y="181"/>
                    <a:pt x="2283" y="0"/>
                    <a:pt x="18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4" name="Google Shape;1450;p39"/>
            <p:cNvSpPr/>
            <p:nvPr/>
          </p:nvSpPr>
          <p:spPr>
            <a:xfrm rot="-799569">
              <a:off x="1844686" y="4130305"/>
              <a:ext cx="108428" cy="103578"/>
            </a:xfrm>
            <a:custGeom>
              <a:avLst/>
              <a:gdLst/>
              <a:ahLst/>
              <a:cxnLst/>
              <a:rect l="l" t="t" r="r" b="b"/>
              <a:pathLst>
                <a:path w="4337" h="4143" extrusionOk="0">
                  <a:moveTo>
                    <a:pt x="2545" y="1"/>
                  </a:moveTo>
                  <a:cubicBezTo>
                    <a:pt x="2045" y="1"/>
                    <a:pt x="1554" y="198"/>
                    <a:pt x="1141" y="598"/>
                  </a:cubicBezTo>
                  <a:cubicBezTo>
                    <a:pt x="982" y="780"/>
                    <a:pt x="799" y="940"/>
                    <a:pt x="616" y="1100"/>
                  </a:cubicBezTo>
                  <a:cubicBezTo>
                    <a:pt x="662" y="1283"/>
                    <a:pt x="616" y="1465"/>
                    <a:pt x="502" y="1648"/>
                  </a:cubicBezTo>
                  <a:cubicBezTo>
                    <a:pt x="0" y="2332"/>
                    <a:pt x="388" y="2903"/>
                    <a:pt x="708" y="3497"/>
                  </a:cubicBezTo>
                  <a:cubicBezTo>
                    <a:pt x="1241" y="3937"/>
                    <a:pt x="1580" y="4143"/>
                    <a:pt x="1946" y="4143"/>
                  </a:cubicBezTo>
                  <a:cubicBezTo>
                    <a:pt x="2208" y="4143"/>
                    <a:pt x="2483" y="4038"/>
                    <a:pt x="2853" y="3839"/>
                  </a:cubicBezTo>
                  <a:cubicBezTo>
                    <a:pt x="3424" y="3200"/>
                    <a:pt x="3926" y="2538"/>
                    <a:pt x="4337" y="1830"/>
                  </a:cubicBezTo>
                  <a:cubicBezTo>
                    <a:pt x="4337" y="1214"/>
                    <a:pt x="4223" y="643"/>
                    <a:pt x="3607" y="301"/>
                  </a:cubicBezTo>
                  <a:cubicBezTo>
                    <a:pt x="3264" y="101"/>
                    <a:pt x="2902" y="1"/>
                    <a:pt x="25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5" name="Google Shape;1451;p39"/>
            <p:cNvSpPr/>
            <p:nvPr/>
          </p:nvSpPr>
          <p:spPr>
            <a:xfrm rot="-799569">
              <a:off x="2019506" y="3954822"/>
              <a:ext cx="98753" cy="114728"/>
            </a:xfrm>
            <a:custGeom>
              <a:avLst/>
              <a:gdLst/>
              <a:ahLst/>
              <a:cxnLst/>
              <a:rect l="l" t="t" r="r" b="b"/>
              <a:pathLst>
                <a:path w="3950" h="4589" extrusionOk="0">
                  <a:moveTo>
                    <a:pt x="2071" y="0"/>
                  </a:moveTo>
                  <a:cubicBezTo>
                    <a:pt x="1833" y="0"/>
                    <a:pt x="1595" y="50"/>
                    <a:pt x="1371" y="160"/>
                  </a:cubicBezTo>
                  <a:cubicBezTo>
                    <a:pt x="1211" y="252"/>
                    <a:pt x="1051" y="320"/>
                    <a:pt x="891" y="389"/>
                  </a:cubicBezTo>
                  <a:cubicBezTo>
                    <a:pt x="298" y="1165"/>
                    <a:pt x="1" y="2009"/>
                    <a:pt x="503" y="2945"/>
                  </a:cubicBezTo>
                  <a:cubicBezTo>
                    <a:pt x="526" y="2968"/>
                    <a:pt x="526" y="3014"/>
                    <a:pt x="526" y="3036"/>
                  </a:cubicBezTo>
                  <a:cubicBezTo>
                    <a:pt x="709" y="3242"/>
                    <a:pt x="868" y="3424"/>
                    <a:pt x="1051" y="3607"/>
                  </a:cubicBezTo>
                  <a:cubicBezTo>
                    <a:pt x="754" y="4132"/>
                    <a:pt x="1256" y="4201"/>
                    <a:pt x="1576" y="4589"/>
                  </a:cubicBezTo>
                  <a:cubicBezTo>
                    <a:pt x="1507" y="4201"/>
                    <a:pt x="1462" y="3995"/>
                    <a:pt x="1416" y="3812"/>
                  </a:cubicBezTo>
                  <a:cubicBezTo>
                    <a:pt x="1987" y="3698"/>
                    <a:pt x="2535" y="3516"/>
                    <a:pt x="3014" y="3242"/>
                  </a:cubicBezTo>
                  <a:cubicBezTo>
                    <a:pt x="3562" y="2922"/>
                    <a:pt x="3950" y="2489"/>
                    <a:pt x="3950" y="1781"/>
                  </a:cubicBezTo>
                  <a:cubicBezTo>
                    <a:pt x="3950" y="796"/>
                    <a:pt x="3017" y="0"/>
                    <a:pt x="20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6" name="Google Shape;1452;p39"/>
            <p:cNvSpPr/>
            <p:nvPr/>
          </p:nvSpPr>
          <p:spPr>
            <a:xfrm rot="-799569">
              <a:off x="1938769" y="4050114"/>
              <a:ext cx="98153" cy="93978"/>
            </a:xfrm>
            <a:custGeom>
              <a:avLst/>
              <a:gdLst/>
              <a:ahLst/>
              <a:cxnLst/>
              <a:rect l="l" t="t" r="r" b="b"/>
              <a:pathLst>
                <a:path w="3926" h="3759" extrusionOk="0">
                  <a:moveTo>
                    <a:pt x="1554" y="0"/>
                  </a:moveTo>
                  <a:cubicBezTo>
                    <a:pt x="1357" y="0"/>
                    <a:pt x="1160" y="36"/>
                    <a:pt x="959" y="132"/>
                  </a:cubicBezTo>
                  <a:lnTo>
                    <a:pt x="982" y="132"/>
                  </a:lnTo>
                  <a:cubicBezTo>
                    <a:pt x="434" y="611"/>
                    <a:pt x="69" y="1159"/>
                    <a:pt x="23" y="1912"/>
                  </a:cubicBezTo>
                  <a:cubicBezTo>
                    <a:pt x="0" y="2392"/>
                    <a:pt x="342" y="2757"/>
                    <a:pt x="457" y="3190"/>
                  </a:cubicBezTo>
                  <a:cubicBezTo>
                    <a:pt x="502" y="3236"/>
                    <a:pt x="548" y="3259"/>
                    <a:pt x="593" y="3282"/>
                  </a:cubicBezTo>
                  <a:cubicBezTo>
                    <a:pt x="1004" y="3599"/>
                    <a:pt x="1451" y="3759"/>
                    <a:pt x="1891" y="3759"/>
                  </a:cubicBezTo>
                  <a:cubicBezTo>
                    <a:pt x="2306" y="3759"/>
                    <a:pt x="2715" y="3616"/>
                    <a:pt x="3081" y="3327"/>
                  </a:cubicBezTo>
                  <a:cubicBezTo>
                    <a:pt x="3721" y="2825"/>
                    <a:pt x="3926" y="1638"/>
                    <a:pt x="3561" y="954"/>
                  </a:cubicBezTo>
                  <a:cubicBezTo>
                    <a:pt x="3264" y="406"/>
                    <a:pt x="2716" y="337"/>
                    <a:pt x="2237" y="109"/>
                  </a:cubicBezTo>
                  <a:cubicBezTo>
                    <a:pt x="2005" y="48"/>
                    <a:pt x="1780" y="0"/>
                    <a:pt x="15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7" name="Google Shape;1453;p39"/>
            <p:cNvSpPr/>
            <p:nvPr/>
          </p:nvSpPr>
          <p:spPr>
            <a:xfrm rot="-799569">
              <a:off x="1832327" y="3995036"/>
              <a:ext cx="106178" cy="91927"/>
            </a:xfrm>
            <a:custGeom>
              <a:avLst/>
              <a:gdLst/>
              <a:ahLst/>
              <a:cxnLst/>
              <a:rect l="l" t="t" r="r" b="b"/>
              <a:pathLst>
                <a:path w="4247" h="3677" extrusionOk="0">
                  <a:moveTo>
                    <a:pt x="2397" y="1"/>
                  </a:moveTo>
                  <a:cubicBezTo>
                    <a:pt x="2169" y="69"/>
                    <a:pt x="1918" y="115"/>
                    <a:pt x="1690" y="183"/>
                  </a:cubicBezTo>
                  <a:cubicBezTo>
                    <a:pt x="412" y="640"/>
                    <a:pt x="1" y="1986"/>
                    <a:pt x="800" y="3105"/>
                  </a:cubicBezTo>
                  <a:cubicBezTo>
                    <a:pt x="1082" y="3493"/>
                    <a:pt x="1474" y="3677"/>
                    <a:pt x="1911" y="3677"/>
                  </a:cubicBezTo>
                  <a:cubicBezTo>
                    <a:pt x="2039" y="3677"/>
                    <a:pt x="2172" y="3661"/>
                    <a:pt x="2306" y="3630"/>
                  </a:cubicBezTo>
                  <a:cubicBezTo>
                    <a:pt x="2808" y="3493"/>
                    <a:pt x="3128" y="3105"/>
                    <a:pt x="3493" y="2831"/>
                  </a:cubicBezTo>
                  <a:cubicBezTo>
                    <a:pt x="3744" y="2237"/>
                    <a:pt x="4246" y="1712"/>
                    <a:pt x="3858" y="1005"/>
                  </a:cubicBezTo>
                  <a:cubicBezTo>
                    <a:pt x="3721" y="845"/>
                    <a:pt x="3653" y="617"/>
                    <a:pt x="3470" y="480"/>
                  </a:cubicBezTo>
                  <a:cubicBezTo>
                    <a:pt x="3196" y="137"/>
                    <a:pt x="2763" y="160"/>
                    <a:pt x="23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8" name="Google Shape;1454;p39"/>
            <p:cNvSpPr/>
            <p:nvPr/>
          </p:nvSpPr>
          <p:spPr>
            <a:xfrm rot="-799569">
              <a:off x="2057254" y="4073181"/>
              <a:ext cx="87327" cy="88952"/>
            </a:xfrm>
            <a:custGeom>
              <a:avLst/>
              <a:gdLst/>
              <a:ahLst/>
              <a:cxnLst/>
              <a:rect l="l" t="t" r="r" b="b"/>
              <a:pathLst>
                <a:path w="3493" h="3558" extrusionOk="0">
                  <a:moveTo>
                    <a:pt x="1532" y="0"/>
                  </a:moveTo>
                  <a:cubicBezTo>
                    <a:pt x="1006" y="0"/>
                    <a:pt x="527" y="357"/>
                    <a:pt x="206" y="974"/>
                  </a:cubicBezTo>
                  <a:cubicBezTo>
                    <a:pt x="137" y="1065"/>
                    <a:pt x="69" y="1156"/>
                    <a:pt x="0" y="1270"/>
                  </a:cubicBezTo>
                  <a:cubicBezTo>
                    <a:pt x="46" y="1887"/>
                    <a:pt x="137" y="2480"/>
                    <a:pt x="525" y="2982"/>
                  </a:cubicBezTo>
                  <a:cubicBezTo>
                    <a:pt x="738" y="3280"/>
                    <a:pt x="1029" y="3557"/>
                    <a:pt x="1400" y="3557"/>
                  </a:cubicBezTo>
                  <a:cubicBezTo>
                    <a:pt x="1428" y="3557"/>
                    <a:pt x="1455" y="3556"/>
                    <a:pt x="1484" y="3553"/>
                  </a:cubicBezTo>
                  <a:cubicBezTo>
                    <a:pt x="2899" y="3370"/>
                    <a:pt x="3492" y="2046"/>
                    <a:pt x="2990" y="1202"/>
                  </a:cubicBezTo>
                  <a:cubicBezTo>
                    <a:pt x="2876" y="996"/>
                    <a:pt x="2785" y="768"/>
                    <a:pt x="2671" y="563"/>
                  </a:cubicBezTo>
                  <a:cubicBezTo>
                    <a:pt x="2294" y="176"/>
                    <a:pt x="1901" y="0"/>
                    <a:pt x="15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9" name="Google Shape;1455;p39"/>
            <p:cNvSpPr/>
            <p:nvPr/>
          </p:nvSpPr>
          <p:spPr>
            <a:xfrm rot="-799569">
              <a:off x="1967809" y="4167150"/>
              <a:ext cx="96453" cy="90552"/>
            </a:xfrm>
            <a:custGeom>
              <a:avLst/>
              <a:gdLst/>
              <a:ahLst/>
              <a:cxnLst/>
              <a:rect l="l" t="t" r="r" b="b"/>
              <a:pathLst>
                <a:path w="3858" h="3622" extrusionOk="0">
                  <a:moveTo>
                    <a:pt x="503" y="1889"/>
                  </a:moveTo>
                  <a:cubicBezTo>
                    <a:pt x="503" y="1889"/>
                    <a:pt x="503" y="1911"/>
                    <a:pt x="480" y="1911"/>
                  </a:cubicBezTo>
                  <a:cubicBezTo>
                    <a:pt x="480" y="1889"/>
                    <a:pt x="503" y="1889"/>
                    <a:pt x="503" y="1889"/>
                  </a:cubicBezTo>
                  <a:close/>
                  <a:moveTo>
                    <a:pt x="1867" y="1"/>
                  </a:moveTo>
                  <a:cubicBezTo>
                    <a:pt x="1311" y="1"/>
                    <a:pt x="839" y="181"/>
                    <a:pt x="548" y="724"/>
                  </a:cubicBezTo>
                  <a:cubicBezTo>
                    <a:pt x="229" y="1295"/>
                    <a:pt x="1" y="1866"/>
                    <a:pt x="160" y="2551"/>
                  </a:cubicBezTo>
                  <a:cubicBezTo>
                    <a:pt x="206" y="2665"/>
                    <a:pt x="274" y="2733"/>
                    <a:pt x="389" y="2756"/>
                  </a:cubicBezTo>
                  <a:cubicBezTo>
                    <a:pt x="480" y="2779"/>
                    <a:pt x="548" y="2847"/>
                    <a:pt x="548" y="2939"/>
                  </a:cubicBezTo>
                  <a:cubicBezTo>
                    <a:pt x="943" y="3370"/>
                    <a:pt x="1357" y="3622"/>
                    <a:pt x="1770" y="3622"/>
                  </a:cubicBezTo>
                  <a:cubicBezTo>
                    <a:pt x="2122" y="3622"/>
                    <a:pt x="2472" y="3439"/>
                    <a:pt x="2808" y="3030"/>
                  </a:cubicBezTo>
                  <a:cubicBezTo>
                    <a:pt x="2968" y="2939"/>
                    <a:pt x="3105" y="2847"/>
                    <a:pt x="3242" y="2733"/>
                  </a:cubicBezTo>
                  <a:cubicBezTo>
                    <a:pt x="3607" y="2277"/>
                    <a:pt x="3858" y="1774"/>
                    <a:pt x="3607" y="1158"/>
                  </a:cubicBezTo>
                  <a:cubicBezTo>
                    <a:pt x="3561" y="1090"/>
                    <a:pt x="3493" y="1021"/>
                    <a:pt x="3447" y="953"/>
                  </a:cubicBezTo>
                  <a:cubicBezTo>
                    <a:pt x="3287" y="291"/>
                    <a:pt x="2785" y="85"/>
                    <a:pt x="2169" y="17"/>
                  </a:cubicBezTo>
                  <a:cubicBezTo>
                    <a:pt x="2066" y="7"/>
                    <a:pt x="1965" y="1"/>
                    <a:pt x="18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0" name="Google Shape;1456;p39"/>
            <p:cNvSpPr/>
            <p:nvPr/>
          </p:nvSpPr>
          <p:spPr>
            <a:xfrm rot="-799569">
              <a:off x="2036792" y="4061361"/>
              <a:ext cx="17725" cy="17375"/>
            </a:xfrm>
            <a:custGeom>
              <a:avLst/>
              <a:gdLst/>
              <a:ahLst/>
              <a:cxnLst/>
              <a:rect l="l" t="t" r="r" b="b"/>
              <a:pathLst>
                <a:path w="709" h="695" extrusionOk="0">
                  <a:moveTo>
                    <a:pt x="281" y="1"/>
                  </a:moveTo>
                  <a:cubicBezTo>
                    <a:pt x="238" y="1"/>
                    <a:pt x="177" y="17"/>
                    <a:pt x="160" y="33"/>
                  </a:cubicBezTo>
                  <a:cubicBezTo>
                    <a:pt x="1" y="307"/>
                    <a:pt x="320" y="421"/>
                    <a:pt x="389" y="604"/>
                  </a:cubicBezTo>
                  <a:cubicBezTo>
                    <a:pt x="389" y="626"/>
                    <a:pt x="434" y="649"/>
                    <a:pt x="503" y="695"/>
                  </a:cubicBezTo>
                  <a:cubicBezTo>
                    <a:pt x="708" y="352"/>
                    <a:pt x="503" y="193"/>
                    <a:pt x="320" y="10"/>
                  </a:cubicBezTo>
                  <a:cubicBezTo>
                    <a:pt x="313" y="3"/>
                    <a:pt x="299" y="1"/>
                    <a:pt x="2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1" name="Google Shape;1457;p39"/>
            <p:cNvSpPr/>
            <p:nvPr/>
          </p:nvSpPr>
          <p:spPr>
            <a:xfrm rot="-799569">
              <a:off x="1973796" y="4260867"/>
              <a:ext cx="5725" cy="13725"/>
            </a:xfrm>
            <a:custGeom>
              <a:avLst/>
              <a:gdLst/>
              <a:ahLst/>
              <a:cxnLst/>
              <a:rect l="l" t="t" r="r" b="b"/>
              <a:pathLst>
                <a:path w="229" h="549" extrusionOk="0">
                  <a:moveTo>
                    <a:pt x="23" y="1"/>
                  </a:moveTo>
                  <a:cubicBezTo>
                    <a:pt x="23" y="183"/>
                    <a:pt x="0" y="411"/>
                    <a:pt x="206" y="548"/>
                  </a:cubicBezTo>
                  <a:cubicBezTo>
                    <a:pt x="206" y="343"/>
                    <a:pt x="229" y="115"/>
                    <a:pt x="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2" name="Google Shape;1458;p39"/>
            <p:cNvSpPr/>
            <p:nvPr/>
          </p:nvSpPr>
          <p:spPr>
            <a:xfrm rot="-799569">
              <a:off x="2029143" y="4147001"/>
              <a:ext cx="5075" cy="5125"/>
            </a:xfrm>
            <a:custGeom>
              <a:avLst/>
              <a:gdLst/>
              <a:ahLst/>
              <a:cxnLst/>
              <a:rect l="l" t="t" r="r" b="b"/>
              <a:pathLst>
                <a:path w="203" h="205" extrusionOk="0">
                  <a:moveTo>
                    <a:pt x="136" y="0"/>
                  </a:moveTo>
                  <a:cubicBezTo>
                    <a:pt x="116" y="0"/>
                    <a:pt x="93" y="13"/>
                    <a:pt x="66" y="40"/>
                  </a:cubicBezTo>
                  <a:cubicBezTo>
                    <a:pt x="43" y="40"/>
                    <a:pt x="20" y="63"/>
                    <a:pt x="20" y="86"/>
                  </a:cubicBezTo>
                  <a:cubicBezTo>
                    <a:pt x="1" y="145"/>
                    <a:pt x="15" y="205"/>
                    <a:pt x="64" y="205"/>
                  </a:cubicBezTo>
                  <a:cubicBezTo>
                    <a:pt x="71" y="205"/>
                    <a:pt x="80" y="203"/>
                    <a:pt x="89" y="200"/>
                  </a:cubicBezTo>
                  <a:cubicBezTo>
                    <a:pt x="134" y="177"/>
                    <a:pt x="157" y="109"/>
                    <a:pt x="203" y="86"/>
                  </a:cubicBezTo>
                  <a:cubicBezTo>
                    <a:pt x="189" y="31"/>
                    <a:pt x="167" y="0"/>
                    <a:pt x="1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3" name="Google Shape;1459;p39"/>
            <p:cNvSpPr/>
            <p:nvPr/>
          </p:nvSpPr>
          <p:spPr>
            <a:xfrm rot="-799569">
              <a:off x="2081518" y="4182483"/>
              <a:ext cx="61652" cy="58477"/>
            </a:xfrm>
            <a:custGeom>
              <a:avLst/>
              <a:gdLst/>
              <a:ahLst/>
              <a:cxnLst/>
              <a:rect l="l" t="t" r="r" b="b"/>
              <a:pathLst>
                <a:path w="2466" h="2339" extrusionOk="0">
                  <a:moveTo>
                    <a:pt x="1100" y="0"/>
                  </a:moveTo>
                  <a:cubicBezTo>
                    <a:pt x="837" y="0"/>
                    <a:pt x="569" y="76"/>
                    <a:pt x="297" y="227"/>
                  </a:cubicBezTo>
                  <a:cubicBezTo>
                    <a:pt x="0" y="660"/>
                    <a:pt x="69" y="1163"/>
                    <a:pt x="23" y="1642"/>
                  </a:cubicBezTo>
                  <a:cubicBezTo>
                    <a:pt x="531" y="2104"/>
                    <a:pt x="893" y="2338"/>
                    <a:pt x="1238" y="2338"/>
                  </a:cubicBezTo>
                  <a:cubicBezTo>
                    <a:pt x="1590" y="2338"/>
                    <a:pt x="1924" y="2093"/>
                    <a:pt x="2374" y="1596"/>
                  </a:cubicBezTo>
                  <a:cubicBezTo>
                    <a:pt x="2374" y="1528"/>
                    <a:pt x="2397" y="1459"/>
                    <a:pt x="2443" y="1414"/>
                  </a:cubicBezTo>
                  <a:cubicBezTo>
                    <a:pt x="2443" y="1322"/>
                    <a:pt x="2443" y="1231"/>
                    <a:pt x="2443" y="1117"/>
                  </a:cubicBezTo>
                  <a:cubicBezTo>
                    <a:pt x="2466" y="980"/>
                    <a:pt x="2443" y="820"/>
                    <a:pt x="2306" y="729"/>
                  </a:cubicBezTo>
                  <a:cubicBezTo>
                    <a:pt x="2237" y="615"/>
                    <a:pt x="2146" y="478"/>
                    <a:pt x="2078" y="364"/>
                  </a:cubicBezTo>
                  <a:cubicBezTo>
                    <a:pt x="1759" y="121"/>
                    <a:pt x="1433" y="0"/>
                    <a:pt x="1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4" name="Google Shape;1460;p39"/>
            <p:cNvSpPr/>
            <p:nvPr/>
          </p:nvSpPr>
          <p:spPr>
            <a:xfrm rot="-799569">
              <a:off x="1482203" y="4269156"/>
              <a:ext cx="89627" cy="104978"/>
            </a:xfrm>
            <a:custGeom>
              <a:avLst/>
              <a:gdLst/>
              <a:ahLst/>
              <a:cxnLst/>
              <a:rect l="l" t="t" r="r" b="b"/>
              <a:pathLst>
                <a:path w="3585" h="4199" extrusionOk="0">
                  <a:moveTo>
                    <a:pt x="2180" y="1"/>
                  </a:moveTo>
                  <a:cubicBezTo>
                    <a:pt x="1727" y="1"/>
                    <a:pt x="1218" y="184"/>
                    <a:pt x="845" y="494"/>
                  </a:cubicBezTo>
                  <a:cubicBezTo>
                    <a:pt x="503" y="791"/>
                    <a:pt x="252" y="1156"/>
                    <a:pt x="1" y="1544"/>
                  </a:cubicBezTo>
                  <a:cubicBezTo>
                    <a:pt x="24" y="2229"/>
                    <a:pt x="138" y="2891"/>
                    <a:pt x="594" y="3462"/>
                  </a:cubicBezTo>
                  <a:cubicBezTo>
                    <a:pt x="987" y="3962"/>
                    <a:pt x="1275" y="4198"/>
                    <a:pt x="1639" y="4198"/>
                  </a:cubicBezTo>
                  <a:cubicBezTo>
                    <a:pt x="1889" y="4198"/>
                    <a:pt x="2176" y="4086"/>
                    <a:pt x="2557" y="3873"/>
                  </a:cubicBezTo>
                  <a:cubicBezTo>
                    <a:pt x="2968" y="3256"/>
                    <a:pt x="3402" y="2640"/>
                    <a:pt x="3493" y="1841"/>
                  </a:cubicBezTo>
                  <a:cubicBezTo>
                    <a:pt x="3584" y="1111"/>
                    <a:pt x="3288" y="426"/>
                    <a:pt x="2763" y="129"/>
                  </a:cubicBezTo>
                  <a:cubicBezTo>
                    <a:pt x="2594" y="41"/>
                    <a:pt x="2393" y="1"/>
                    <a:pt x="21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5" name="Google Shape;1461;p39"/>
            <p:cNvSpPr/>
            <p:nvPr/>
          </p:nvSpPr>
          <p:spPr>
            <a:xfrm rot="-799569">
              <a:off x="1655278" y="4300441"/>
              <a:ext cx="54801" cy="47001"/>
            </a:xfrm>
            <a:custGeom>
              <a:avLst/>
              <a:gdLst/>
              <a:ahLst/>
              <a:cxnLst/>
              <a:rect l="l" t="t" r="r" b="b"/>
              <a:pathLst>
                <a:path w="2192" h="1880" extrusionOk="0">
                  <a:moveTo>
                    <a:pt x="1139" y="1"/>
                  </a:moveTo>
                  <a:cubicBezTo>
                    <a:pt x="853" y="1"/>
                    <a:pt x="563" y="152"/>
                    <a:pt x="297" y="458"/>
                  </a:cubicBezTo>
                  <a:cubicBezTo>
                    <a:pt x="0" y="1006"/>
                    <a:pt x="274" y="1394"/>
                    <a:pt x="685" y="1736"/>
                  </a:cubicBezTo>
                  <a:cubicBezTo>
                    <a:pt x="875" y="1831"/>
                    <a:pt x="1081" y="1879"/>
                    <a:pt x="1290" y="1879"/>
                  </a:cubicBezTo>
                  <a:cubicBezTo>
                    <a:pt x="1332" y="1879"/>
                    <a:pt x="1374" y="1877"/>
                    <a:pt x="1415" y="1873"/>
                  </a:cubicBezTo>
                  <a:cubicBezTo>
                    <a:pt x="1484" y="1873"/>
                    <a:pt x="1530" y="1873"/>
                    <a:pt x="1575" y="1850"/>
                  </a:cubicBezTo>
                  <a:cubicBezTo>
                    <a:pt x="2123" y="1280"/>
                    <a:pt x="2192" y="641"/>
                    <a:pt x="1735" y="230"/>
                  </a:cubicBezTo>
                  <a:cubicBezTo>
                    <a:pt x="1545" y="78"/>
                    <a:pt x="1343" y="1"/>
                    <a:pt x="11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6" name="Google Shape;1462;p39"/>
            <p:cNvSpPr/>
            <p:nvPr/>
          </p:nvSpPr>
          <p:spPr>
            <a:xfrm rot="-799569">
              <a:off x="1411203" y="4005609"/>
              <a:ext cx="79927" cy="88177"/>
            </a:xfrm>
            <a:custGeom>
              <a:avLst/>
              <a:gdLst/>
              <a:ahLst/>
              <a:cxnLst/>
              <a:rect l="l" t="t" r="r" b="b"/>
              <a:pathLst>
                <a:path w="3197" h="3527" extrusionOk="0">
                  <a:moveTo>
                    <a:pt x="1671" y="1"/>
                  </a:moveTo>
                  <a:cubicBezTo>
                    <a:pt x="1142" y="1"/>
                    <a:pt x="622" y="297"/>
                    <a:pt x="389" y="806"/>
                  </a:cubicBezTo>
                  <a:cubicBezTo>
                    <a:pt x="1" y="1650"/>
                    <a:pt x="252" y="2678"/>
                    <a:pt x="959" y="3317"/>
                  </a:cubicBezTo>
                  <a:cubicBezTo>
                    <a:pt x="1165" y="3385"/>
                    <a:pt x="1370" y="3454"/>
                    <a:pt x="1576" y="3476"/>
                  </a:cubicBezTo>
                  <a:cubicBezTo>
                    <a:pt x="1728" y="3510"/>
                    <a:pt x="1871" y="3526"/>
                    <a:pt x="2002" y="3526"/>
                  </a:cubicBezTo>
                  <a:cubicBezTo>
                    <a:pt x="2678" y="3526"/>
                    <a:pt x="3074" y="3092"/>
                    <a:pt x="3151" y="2289"/>
                  </a:cubicBezTo>
                  <a:cubicBezTo>
                    <a:pt x="3196" y="1742"/>
                    <a:pt x="2968" y="1285"/>
                    <a:pt x="2945" y="760"/>
                  </a:cubicBezTo>
                  <a:cubicBezTo>
                    <a:pt x="2808" y="600"/>
                    <a:pt x="2694" y="418"/>
                    <a:pt x="2534" y="304"/>
                  </a:cubicBezTo>
                  <a:cubicBezTo>
                    <a:pt x="2278" y="97"/>
                    <a:pt x="1973" y="1"/>
                    <a:pt x="16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7" name="Google Shape;1463;p39"/>
            <p:cNvSpPr/>
            <p:nvPr/>
          </p:nvSpPr>
          <p:spPr>
            <a:xfrm rot="-799569">
              <a:off x="1385617" y="4094292"/>
              <a:ext cx="2875" cy="5750"/>
            </a:xfrm>
            <a:custGeom>
              <a:avLst/>
              <a:gdLst/>
              <a:ahLst/>
              <a:cxnLst/>
              <a:rect l="l" t="t" r="r" b="b"/>
              <a:pathLst>
                <a:path w="115" h="230" extrusionOk="0">
                  <a:moveTo>
                    <a:pt x="0" y="1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115" y="161"/>
                    <a:pt x="92" y="92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8" name="Google Shape;1464;p39"/>
            <p:cNvSpPr/>
            <p:nvPr/>
          </p:nvSpPr>
          <p:spPr>
            <a:xfrm rot="-799569">
              <a:off x="1368954" y="4022636"/>
              <a:ext cx="2300" cy="3450"/>
            </a:xfrm>
            <a:custGeom>
              <a:avLst/>
              <a:gdLst/>
              <a:ahLst/>
              <a:cxnLst/>
              <a:rect l="l" t="t" r="r" b="b"/>
              <a:pathLst>
                <a:path w="92" h="138" extrusionOk="0">
                  <a:moveTo>
                    <a:pt x="69" y="0"/>
                  </a:moveTo>
                  <a:cubicBezTo>
                    <a:pt x="46" y="23"/>
                    <a:pt x="0" y="46"/>
                    <a:pt x="0" y="69"/>
                  </a:cubicBezTo>
                  <a:cubicBezTo>
                    <a:pt x="0" y="92"/>
                    <a:pt x="23" y="114"/>
                    <a:pt x="46" y="137"/>
                  </a:cubicBezTo>
                  <a:cubicBezTo>
                    <a:pt x="69" y="114"/>
                    <a:pt x="69" y="92"/>
                    <a:pt x="92" y="69"/>
                  </a:cubicBezTo>
                  <a:cubicBezTo>
                    <a:pt x="92" y="46"/>
                    <a:pt x="69" y="23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9" name="Google Shape;1465;p39"/>
            <p:cNvSpPr/>
            <p:nvPr/>
          </p:nvSpPr>
          <p:spPr>
            <a:xfrm rot="-799569">
              <a:off x="1741953" y="4064945"/>
              <a:ext cx="113003" cy="109128"/>
            </a:xfrm>
            <a:custGeom>
              <a:avLst/>
              <a:gdLst/>
              <a:ahLst/>
              <a:cxnLst/>
              <a:rect l="l" t="t" r="r" b="b"/>
              <a:pathLst>
                <a:path w="4520" h="4365" extrusionOk="0">
                  <a:moveTo>
                    <a:pt x="2237" y="0"/>
                  </a:moveTo>
                  <a:cubicBezTo>
                    <a:pt x="1415" y="0"/>
                    <a:pt x="860" y="391"/>
                    <a:pt x="480" y="1172"/>
                  </a:cubicBezTo>
                  <a:cubicBezTo>
                    <a:pt x="0" y="2222"/>
                    <a:pt x="320" y="3112"/>
                    <a:pt x="845" y="4002"/>
                  </a:cubicBezTo>
                  <a:cubicBezTo>
                    <a:pt x="1094" y="4251"/>
                    <a:pt x="1357" y="4365"/>
                    <a:pt x="1640" y="4365"/>
                  </a:cubicBezTo>
                  <a:cubicBezTo>
                    <a:pt x="1851" y="4365"/>
                    <a:pt x="2072" y="4302"/>
                    <a:pt x="2306" y="4185"/>
                  </a:cubicBezTo>
                  <a:cubicBezTo>
                    <a:pt x="2648" y="4025"/>
                    <a:pt x="2968" y="3774"/>
                    <a:pt x="3356" y="3728"/>
                  </a:cubicBezTo>
                  <a:cubicBezTo>
                    <a:pt x="3538" y="3477"/>
                    <a:pt x="3721" y="3249"/>
                    <a:pt x="3881" y="2998"/>
                  </a:cubicBezTo>
                  <a:cubicBezTo>
                    <a:pt x="4520" y="2039"/>
                    <a:pt x="4291" y="1263"/>
                    <a:pt x="3584" y="601"/>
                  </a:cubicBezTo>
                  <a:cubicBezTo>
                    <a:pt x="3356" y="396"/>
                    <a:pt x="3059" y="236"/>
                    <a:pt x="2785" y="31"/>
                  </a:cubicBezTo>
                  <a:cubicBezTo>
                    <a:pt x="2671" y="31"/>
                    <a:pt x="2557" y="31"/>
                    <a:pt x="2443" y="8"/>
                  </a:cubicBezTo>
                  <a:cubicBezTo>
                    <a:pt x="2372" y="3"/>
                    <a:pt x="2304" y="0"/>
                    <a:pt x="22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0" name="Google Shape;1466;p39"/>
            <p:cNvSpPr/>
            <p:nvPr/>
          </p:nvSpPr>
          <p:spPr>
            <a:xfrm rot="-799569">
              <a:off x="1568447" y="4206815"/>
              <a:ext cx="109028" cy="108903"/>
            </a:xfrm>
            <a:custGeom>
              <a:avLst/>
              <a:gdLst/>
              <a:ahLst/>
              <a:cxnLst/>
              <a:rect l="l" t="t" r="r" b="b"/>
              <a:pathLst>
                <a:path w="4361" h="4356" extrusionOk="0">
                  <a:moveTo>
                    <a:pt x="2185" y="1"/>
                  </a:moveTo>
                  <a:cubicBezTo>
                    <a:pt x="1524" y="1"/>
                    <a:pt x="949" y="261"/>
                    <a:pt x="480" y="852"/>
                  </a:cubicBezTo>
                  <a:cubicBezTo>
                    <a:pt x="229" y="1696"/>
                    <a:pt x="1" y="2541"/>
                    <a:pt x="480" y="3385"/>
                  </a:cubicBezTo>
                  <a:cubicBezTo>
                    <a:pt x="663" y="3568"/>
                    <a:pt x="846" y="3750"/>
                    <a:pt x="1028" y="3933"/>
                  </a:cubicBezTo>
                  <a:cubicBezTo>
                    <a:pt x="1074" y="4001"/>
                    <a:pt x="1119" y="4070"/>
                    <a:pt x="1188" y="4138"/>
                  </a:cubicBezTo>
                  <a:cubicBezTo>
                    <a:pt x="1256" y="4184"/>
                    <a:pt x="1325" y="4230"/>
                    <a:pt x="1393" y="4252"/>
                  </a:cubicBezTo>
                  <a:cubicBezTo>
                    <a:pt x="1485" y="4275"/>
                    <a:pt x="1553" y="4298"/>
                    <a:pt x="1644" y="4321"/>
                  </a:cubicBezTo>
                  <a:cubicBezTo>
                    <a:pt x="1793" y="4344"/>
                    <a:pt x="1947" y="4355"/>
                    <a:pt x="2101" y="4355"/>
                  </a:cubicBezTo>
                  <a:cubicBezTo>
                    <a:pt x="2255" y="4355"/>
                    <a:pt x="2409" y="4344"/>
                    <a:pt x="2557" y="4321"/>
                  </a:cubicBezTo>
                  <a:cubicBezTo>
                    <a:pt x="3493" y="4001"/>
                    <a:pt x="4041" y="3317"/>
                    <a:pt x="4338" y="2426"/>
                  </a:cubicBezTo>
                  <a:cubicBezTo>
                    <a:pt x="4315" y="1582"/>
                    <a:pt x="4361" y="737"/>
                    <a:pt x="3333" y="395"/>
                  </a:cubicBezTo>
                  <a:cubicBezTo>
                    <a:pt x="3288" y="441"/>
                    <a:pt x="3265" y="486"/>
                    <a:pt x="3242" y="532"/>
                  </a:cubicBezTo>
                  <a:cubicBezTo>
                    <a:pt x="3219" y="509"/>
                    <a:pt x="3219" y="486"/>
                    <a:pt x="3219" y="463"/>
                  </a:cubicBezTo>
                  <a:cubicBezTo>
                    <a:pt x="3265" y="190"/>
                    <a:pt x="3105" y="75"/>
                    <a:pt x="2831" y="75"/>
                  </a:cubicBezTo>
                  <a:cubicBezTo>
                    <a:pt x="2608" y="26"/>
                    <a:pt x="2392" y="1"/>
                    <a:pt x="21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1" name="Google Shape;1467;p39"/>
            <p:cNvSpPr/>
            <p:nvPr/>
          </p:nvSpPr>
          <p:spPr>
            <a:xfrm rot="-799569">
              <a:off x="1694171" y="4215650"/>
              <a:ext cx="104203" cy="93628"/>
            </a:xfrm>
            <a:custGeom>
              <a:avLst/>
              <a:gdLst/>
              <a:ahLst/>
              <a:cxnLst/>
              <a:rect l="l" t="t" r="r" b="b"/>
              <a:pathLst>
                <a:path w="4168" h="3745" extrusionOk="0">
                  <a:moveTo>
                    <a:pt x="2220" y="0"/>
                  </a:moveTo>
                  <a:cubicBezTo>
                    <a:pt x="2196" y="0"/>
                    <a:pt x="2171" y="1"/>
                    <a:pt x="2146" y="2"/>
                  </a:cubicBezTo>
                  <a:cubicBezTo>
                    <a:pt x="1781" y="2"/>
                    <a:pt x="1416" y="93"/>
                    <a:pt x="1073" y="139"/>
                  </a:cubicBezTo>
                  <a:cubicBezTo>
                    <a:pt x="982" y="276"/>
                    <a:pt x="868" y="390"/>
                    <a:pt x="685" y="458"/>
                  </a:cubicBezTo>
                  <a:cubicBezTo>
                    <a:pt x="663" y="618"/>
                    <a:pt x="571" y="732"/>
                    <a:pt x="457" y="823"/>
                  </a:cubicBezTo>
                  <a:cubicBezTo>
                    <a:pt x="411" y="892"/>
                    <a:pt x="389" y="983"/>
                    <a:pt x="343" y="1052"/>
                  </a:cubicBezTo>
                  <a:cubicBezTo>
                    <a:pt x="343" y="1417"/>
                    <a:pt x="320" y="1782"/>
                    <a:pt x="160" y="2124"/>
                  </a:cubicBezTo>
                  <a:cubicBezTo>
                    <a:pt x="1" y="2330"/>
                    <a:pt x="69" y="2444"/>
                    <a:pt x="297" y="2512"/>
                  </a:cubicBezTo>
                  <a:cubicBezTo>
                    <a:pt x="320" y="2512"/>
                    <a:pt x="320" y="2490"/>
                    <a:pt x="343" y="2490"/>
                  </a:cubicBezTo>
                  <a:cubicBezTo>
                    <a:pt x="434" y="3060"/>
                    <a:pt x="731" y="3471"/>
                    <a:pt x="1233" y="3745"/>
                  </a:cubicBezTo>
                  <a:cubicBezTo>
                    <a:pt x="1644" y="3562"/>
                    <a:pt x="2146" y="3722"/>
                    <a:pt x="2534" y="3403"/>
                  </a:cubicBezTo>
                  <a:cubicBezTo>
                    <a:pt x="3219" y="3334"/>
                    <a:pt x="3447" y="2763"/>
                    <a:pt x="3675" y="2261"/>
                  </a:cubicBezTo>
                  <a:cubicBezTo>
                    <a:pt x="4168" y="1120"/>
                    <a:pt x="3453" y="0"/>
                    <a:pt x="22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2" name="Google Shape;1468;p39"/>
            <p:cNvSpPr/>
            <p:nvPr/>
          </p:nvSpPr>
          <p:spPr>
            <a:xfrm rot="-799569">
              <a:off x="1528255" y="3995063"/>
              <a:ext cx="107878" cy="104028"/>
            </a:xfrm>
            <a:custGeom>
              <a:avLst/>
              <a:gdLst/>
              <a:ahLst/>
              <a:cxnLst/>
              <a:rect l="l" t="t" r="r" b="b"/>
              <a:pathLst>
                <a:path w="4315" h="4161" extrusionOk="0">
                  <a:moveTo>
                    <a:pt x="2512" y="1"/>
                  </a:moveTo>
                  <a:cubicBezTo>
                    <a:pt x="2253" y="1"/>
                    <a:pt x="1978" y="45"/>
                    <a:pt x="1690" y="131"/>
                  </a:cubicBezTo>
                  <a:lnTo>
                    <a:pt x="1644" y="131"/>
                  </a:lnTo>
                  <a:cubicBezTo>
                    <a:pt x="1624" y="81"/>
                    <a:pt x="1604" y="61"/>
                    <a:pt x="1586" y="61"/>
                  </a:cubicBezTo>
                  <a:cubicBezTo>
                    <a:pt x="1563" y="61"/>
                    <a:pt x="1543" y="93"/>
                    <a:pt x="1530" y="131"/>
                  </a:cubicBezTo>
                  <a:cubicBezTo>
                    <a:pt x="1462" y="199"/>
                    <a:pt x="1393" y="245"/>
                    <a:pt x="1325" y="314"/>
                  </a:cubicBezTo>
                  <a:lnTo>
                    <a:pt x="1325" y="336"/>
                  </a:lnTo>
                  <a:cubicBezTo>
                    <a:pt x="1256" y="336"/>
                    <a:pt x="1211" y="382"/>
                    <a:pt x="1165" y="405"/>
                  </a:cubicBezTo>
                  <a:cubicBezTo>
                    <a:pt x="1119" y="451"/>
                    <a:pt x="1051" y="496"/>
                    <a:pt x="1005" y="542"/>
                  </a:cubicBezTo>
                  <a:lnTo>
                    <a:pt x="959" y="496"/>
                  </a:lnTo>
                  <a:lnTo>
                    <a:pt x="959" y="496"/>
                  </a:lnTo>
                  <a:cubicBezTo>
                    <a:pt x="1" y="1523"/>
                    <a:pt x="252" y="3167"/>
                    <a:pt x="1484" y="3737"/>
                  </a:cubicBezTo>
                  <a:cubicBezTo>
                    <a:pt x="1761" y="3868"/>
                    <a:pt x="2038" y="4160"/>
                    <a:pt x="2364" y="4160"/>
                  </a:cubicBezTo>
                  <a:cubicBezTo>
                    <a:pt x="2496" y="4160"/>
                    <a:pt x="2635" y="4113"/>
                    <a:pt x="2786" y="3988"/>
                  </a:cubicBezTo>
                  <a:cubicBezTo>
                    <a:pt x="2808" y="3783"/>
                    <a:pt x="2900" y="3646"/>
                    <a:pt x="3128" y="3623"/>
                  </a:cubicBezTo>
                  <a:cubicBezTo>
                    <a:pt x="3425" y="3578"/>
                    <a:pt x="3721" y="3532"/>
                    <a:pt x="3858" y="3190"/>
                  </a:cubicBezTo>
                  <a:cubicBezTo>
                    <a:pt x="4224" y="2528"/>
                    <a:pt x="4315" y="1797"/>
                    <a:pt x="4246" y="1067"/>
                  </a:cubicBezTo>
                  <a:cubicBezTo>
                    <a:pt x="3812" y="332"/>
                    <a:pt x="3219" y="1"/>
                    <a:pt x="25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3" name="Google Shape;1469;p39"/>
            <p:cNvSpPr/>
            <p:nvPr/>
          </p:nvSpPr>
          <p:spPr>
            <a:xfrm rot="-799569">
              <a:off x="1600069" y="4087110"/>
              <a:ext cx="115853" cy="84552"/>
            </a:xfrm>
            <a:custGeom>
              <a:avLst/>
              <a:gdLst/>
              <a:ahLst/>
              <a:cxnLst/>
              <a:rect l="l" t="t" r="r" b="b"/>
              <a:pathLst>
                <a:path w="4634" h="3382" extrusionOk="0">
                  <a:moveTo>
                    <a:pt x="2347" y="1"/>
                  </a:moveTo>
                  <a:cubicBezTo>
                    <a:pt x="1945" y="1"/>
                    <a:pt x="1543" y="142"/>
                    <a:pt x="1142" y="267"/>
                  </a:cubicBezTo>
                  <a:lnTo>
                    <a:pt x="1142" y="244"/>
                  </a:lnTo>
                  <a:cubicBezTo>
                    <a:pt x="1050" y="267"/>
                    <a:pt x="982" y="336"/>
                    <a:pt x="959" y="450"/>
                  </a:cubicBezTo>
                  <a:cubicBezTo>
                    <a:pt x="890" y="450"/>
                    <a:pt x="822" y="427"/>
                    <a:pt x="754" y="427"/>
                  </a:cubicBezTo>
                  <a:cubicBezTo>
                    <a:pt x="754" y="564"/>
                    <a:pt x="731" y="792"/>
                    <a:pt x="594" y="815"/>
                  </a:cubicBezTo>
                  <a:cubicBezTo>
                    <a:pt x="23" y="906"/>
                    <a:pt x="0" y="1134"/>
                    <a:pt x="365" y="1500"/>
                  </a:cubicBezTo>
                  <a:cubicBezTo>
                    <a:pt x="548" y="1659"/>
                    <a:pt x="525" y="1865"/>
                    <a:pt x="594" y="2070"/>
                  </a:cubicBezTo>
                  <a:cubicBezTo>
                    <a:pt x="685" y="2481"/>
                    <a:pt x="845" y="2869"/>
                    <a:pt x="1324" y="2960"/>
                  </a:cubicBezTo>
                  <a:cubicBezTo>
                    <a:pt x="1484" y="3029"/>
                    <a:pt x="1644" y="3120"/>
                    <a:pt x="1803" y="3189"/>
                  </a:cubicBezTo>
                  <a:cubicBezTo>
                    <a:pt x="1988" y="3343"/>
                    <a:pt x="2187" y="3381"/>
                    <a:pt x="2389" y="3381"/>
                  </a:cubicBezTo>
                  <a:cubicBezTo>
                    <a:pt x="2592" y="3381"/>
                    <a:pt x="2799" y="3342"/>
                    <a:pt x="2998" y="3342"/>
                  </a:cubicBezTo>
                  <a:cubicBezTo>
                    <a:pt x="3042" y="3342"/>
                    <a:pt x="3085" y="3344"/>
                    <a:pt x="3127" y="3348"/>
                  </a:cubicBezTo>
                  <a:cubicBezTo>
                    <a:pt x="3493" y="3029"/>
                    <a:pt x="3858" y="2709"/>
                    <a:pt x="4132" y="2321"/>
                  </a:cubicBezTo>
                  <a:cubicBezTo>
                    <a:pt x="4634" y="1591"/>
                    <a:pt x="4543" y="975"/>
                    <a:pt x="3789" y="495"/>
                  </a:cubicBezTo>
                  <a:cubicBezTo>
                    <a:pt x="3584" y="381"/>
                    <a:pt x="3401" y="221"/>
                    <a:pt x="3127" y="221"/>
                  </a:cubicBezTo>
                  <a:cubicBezTo>
                    <a:pt x="2867" y="60"/>
                    <a:pt x="2607" y="1"/>
                    <a:pt x="23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4" name="Google Shape;1470;p39"/>
            <p:cNvSpPr/>
            <p:nvPr/>
          </p:nvSpPr>
          <p:spPr>
            <a:xfrm rot="-799569">
              <a:off x="1610721" y="4105573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23" y="1"/>
                  </a:moveTo>
                  <a:lnTo>
                    <a:pt x="0" y="46"/>
                  </a:lnTo>
                  <a:lnTo>
                    <a:pt x="69" y="9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5" name="Google Shape;1471;p39"/>
            <p:cNvSpPr/>
            <p:nvPr/>
          </p:nvSpPr>
          <p:spPr>
            <a:xfrm rot="-799569">
              <a:off x="1568620" y="4237261"/>
              <a:ext cx="4025" cy="2300"/>
            </a:xfrm>
            <a:custGeom>
              <a:avLst/>
              <a:gdLst/>
              <a:ahLst/>
              <a:cxnLst/>
              <a:rect l="l" t="t" r="r" b="b"/>
              <a:pathLst>
                <a:path w="161" h="92" extrusionOk="0">
                  <a:moveTo>
                    <a:pt x="85" y="1"/>
                  </a:moveTo>
                  <a:cubicBezTo>
                    <a:pt x="54" y="1"/>
                    <a:pt x="27" y="39"/>
                    <a:pt x="1" y="92"/>
                  </a:cubicBezTo>
                  <a:cubicBezTo>
                    <a:pt x="69" y="92"/>
                    <a:pt x="115" y="69"/>
                    <a:pt x="161" y="69"/>
                  </a:cubicBezTo>
                  <a:cubicBezTo>
                    <a:pt x="132" y="21"/>
                    <a:pt x="107" y="1"/>
                    <a:pt x="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6" name="Google Shape;1472;p39"/>
            <p:cNvSpPr/>
            <p:nvPr/>
          </p:nvSpPr>
          <p:spPr>
            <a:xfrm rot="-799569">
              <a:off x="1583082" y="4301064"/>
              <a:ext cx="6300" cy="6300"/>
            </a:xfrm>
            <a:custGeom>
              <a:avLst/>
              <a:gdLst/>
              <a:ahLst/>
              <a:cxnLst/>
              <a:rect l="l" t="t" r="r" b="b"/>
              <a:pathLst>
                <a:path w="252" h="252" extrusionOk="0">
                  <a:moveTo>
                    <a:pt x="251" y="0"/>
                  </a:moveTo>
                  <a:lnTo>
                    <a:pt x="251" y="0"/>
                  </a:lnTo>
                  <a:cubicBezTo>
                    <a:pt x="183" y="69"/>
                    <a:pt x="0" y="91"/>
                    <a:pt x="160" y="251"/>
                  </a:cubicBezTo>
                  <a:cubicBezTo>
                    <a:pt x="206" y="160"/>
                    <a:pt x="228" y="91"/>
                    <a:pt x="2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7" name="Google Shape;1473;p39"/>
            <p:cNvSpPr/>
            <p:nvPr/>
          </p:nvSpPr>
          <p:spPr>
            <a:xfrm rot="-799569">
              <a:off x="1688393" y="3951473"/>
              <a:ext cx="104453" cy="92878"/>
            </a:xfrm>
            <a:custGeom>
              <a:avLst/>
              <a:gdLst/>
              <a:ahLst/>
              <a:cxnLst/>
              <a:rect l="l" t="t" r="r" b="b"/>
              <a:pathLst>
                <a:path w="4178" h="3715" extrusionOk="0">
                  <a:moveTo>
                    <a:pt x="1782" y="1"/>
                  </a:moveTo>
                  <a:cubicBezTo>
                    <a:pt x="1418" y="1"/>
                    <a:pt x="1058" y="41"/>
                    <a:pt x="708" y="224"/>
                  </a:cubicBezTo>
                  <a:cubicBezTo>
                    <a:pt x="617" y="429"/>
                    <a:pt x="503" y="658"/>
                    <a:pt x="412" y="863"/>
                  </a:cubicBezTo>
                  <a:cubicBezTo>
                    <a:pt x="1" y="1936"/>
                    <a:pt x="412" y="3100"/>
                    <a:pt x="1370" y="3488"/>
                  </a:cubicBezTo>
                  <a:cubicBezTo>
                    <a:pt x="1532" y="3663"/>
                    <a:pt x="1715" y="3715"/>
                    <a:pt x="1903" y="3715"/>
                  </a:cubicBezTo>
                  <a:cubicBezTo>
                    <a:pt x="2059" y="3715"/>
                    <a:pt x="2219" y="3679"/>
                    <a:pt x="2374" y="3648"/>
                  </a:cubicBezTo>
                  <a:cubicBezTo>
                    <a:pt x="2877" y="3557"/>
                    <a:pt x="3219" y="3214"/>
                    <a:pt x="3584" y="2917"/>
                  </a:cubicBezTo>
                  <a:cubicBezTo>
                    <a:pt x="3676" y="2689"/>
                    <a:pt x="3767" y="2484"/>
                    <a:pt x="3858" y="2255"/>
                  </a:cubicBezTo>
                  <a:cubicBezTo>
                    <a:pt x="4178" y="1251"/>
                    <a:pt x="3356" y="64"/>
                    <a:pt x="2329" y="19"/>
                  </a:cubicBezTo>
                  <a:cubicBezTo>
                    <a:pt x="2146" y="11"/>
                    <a:pt x="1964" y="1"/>
                    <a:pt x="17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8" name="Google Shape;1474;p39"/>
            <p:cNvSpPr/>
            <p:nvPr/>
          </p:nvSpPr>
          <p:spPr>
            <a:xfrm rot="-799569">
              <a:off x="1814915" y="4235084"/>
              <a:ext cx="69652" cy="68252"/>
            </a:xfrm>
            <a:custGeom>
              <a:avLst/>
              <a:gdLst/>
              <a:ahLst/>
              <a:cxnLst/>
              <a:rect l="l" t="t" r="r" b="b"/>
              <a:pathLst>
                <a:path w="2786" h="2730" extrusionOk="0">
                  <a:moveTo>
                    <a:pt x="1471" y="1"/>
                  </a:moveTo>
                  <a:cubicBezTo>
                    <a:pt x="582" y="1"/>
                    <a:pt x="307" y="343"/>
                    <a:pt x="1" y="1473"/>
                  </a:cubicBezTo>
                  <a:cubicBezTo>
                    <a:pt x="92" y="1656"/>
                    <a:pt x="161" y="1861"/>
                    <a:pt x="252" y="2067"/>
                  </a:cubicBezTo>
                  <a:cubicBezTo>
                    <a:pt x="467" y="2527"/>
                    <a:pt x="682" y="2729"/>
                    <a:pt x="1049" y="2729"/>
                  </a:cubicBezTo>
                  <a:cubicBezTo>
                    <a:pt x="1228" y="2729"/>
                    <a:pt x="1444" y="2681"/>
                    <a:pt x="1713" y="2592"/>
                  </a:cubicBezTo>
                  <a:cubicBezTo>
                    <a:pt x="2010" y="2569"/>
                    <a:pt x="2169" y="2295"/>
                    <a:pt x="2398" y="2135"/>
                  </a:cubicBezTo>
                  <a:cubicBezTo>
                    <a:pt x="2512" y="1542"/>
                    <a:pt x="2786" y="948"/>
                    <a:pt x="2420" y="332"/>
                  </a:cubicBezTo>
                  <a:lnTo>
                    <a:pt x="2261" y="332"/>
                  </a:lnTo>
                  <a:cubicBezTo>
                    <a:pt x="2192" y="218"/>
                    <a:pt x="2124" y="126"/>
                    <a:pt x="2055" y="35"/>
                  </a:cubicBezTo>
                  <a:cubicBezTo>
                    <a:pt x="1835" y="13"/>
                    <a:pt x="1642" y="1"/>
                    <a:pt x="14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9" name="Google Shape;1475;p39"/>
            <p:cNvSpPr/>
            <p:nvPr/>
          </p:nvSpPr>
          <p:spPr>
            <a:xfrm rot="-799569">
              <a:off x="1670077" y="4000012"/>
              <a:ext cx="1750" cy="1750"/>
            </a:xfrm>
            <a:custGeom>
              <a:avLst/>
              <a:gdLst/>
              <a:ahLst/>
              <a:cxnLst/>
              <a:rect l="l" t="t" r="r" b="b"/>
              <a:pathLst>
                <a:path w="70" h="70" extrusionOk="0">
                  <a:moveTo>
                    <a:pt x="69" y="1"/>
                  </a:moveTo>
                  <a:lnTo>
                    <a:pt x="1" y="46"/>
                  </a:lnTo>
                  <a:lnTo>
                    <a:pt x="24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0" name="Google Shape;1476;p39"/>
            <p:cNvSpPr/>
            <p:nvPr/>
          </p:nvSpPr>
          <p:spPr>
            <a:xfrm rot="-799569">
              <a:off x="1689861" y="3967127"/>
              <a:ext cx="2300" cy="1725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92" y="0"/>
                  </a:moveTo>
                  <a:lnTo>
                    <a:pt x="92" y="0"/>
                  </a:lnTo>
                  <a:cubicBezTo>
                    <a:pt x="1" y="23"/>
                    <a:pt x="1" y="46"/>
                    <a:pt x="46" y="69"/>
                  </a:cubicBezTo>
                  <a:cubicBezTo>
                    <a:pt x="69" y="69"/>
                    <a:pt x="92" y="23"/>
                    <a:pt x="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1" name="Google Shape;1477;p39"/>
            <p:cNvSpPr/>
            <p:nvPr/>
          </p:nvSpPr>
          <p:spPr>
            <a:xfrm rot="-799569">
              <a:off x="1758861" y="4169014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46" y="0"/>
                  </a:moveTo>
                  <a:lnTo>
                    <a:pt x="0" y="91"/>
                  </a:lnTo>
                  <a:lnTo>
                    <a:pt x="69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2" name="Google Shape;1478;p39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3" name="Google Shape;1479;p39"/>
            <p:cNvSpPr/>
            <p:nvPr/>
          </p:nvSpPr>
          <p:spPr>
            <a:xfrm rot="-799569">
              <a:off x="1647202" y="4315732"/>
              <a:ext cx="6375" cy="3350"/>
            </a:xfrm>
            <a:custGeom>
              <a:avLst/>
              <a:gdLst/>
              <a:ahLst/>
              <a:cxnLst/>
              <a:rect l="l" t="t" r="r" b="b"/>
              <a:pathLst>
                <a:path w="255" h="134" extrusionOk="0">
                  <a:moveTo>
                    <a:pt x="46" y="0"/>
                  </a:moveTo>
                  <a:cubicBezTo>
                    <a:pt x="23" y="0"/>
                    <a:pt x="0" y="46"/>
                    <a:pt x="0" y="69"/>
                  </a:cubicBezTo>
                  <a:cubicBezTo>
                    <a:pt x="46" y="92"/>
                    <a:pt x="91" y="114"/>
                    <a:pt x="137" y="114"/>
                  </a:cubicBezTo>
                  <a:cubicBezTo>
                    <a:pt x="170" y="128"/>
                    <a:pt x="196" y="133"/>
                    <a:pt x="213" y="133"/>
                  </a:cubicBezTo>
                  <a:cubicBezTo>
                    <a:pt x="255" y="133"/>
                    <a:pt x="247" y="101"/>
                    <a:pt x="183" y="69"/>
                  </a:cubicBezTo>
                  <a:cubicBezTo>
                    <a:pt x="137" y="23"/>
                    <a:pt x="91" y="0"/>
                    <a:pt x="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4" name="Google Shape;1480;p39"/>
            <p:cNvSpPr/>
            <p:nvPr/>
          </p:nvSpPr>
          <p:spPr>
            <a:xfrm rot="-799569">
              <a:off x="1364852" y="1932838"/>
              <a:ext cx="26276" cy="30851"/>
            </a:xfrm>
            <a:custGeom>
              <a:avLst/>
              <a:gdLst/>
              <a:ahLst/>
              <a:cxnLst/>
              <a:rect l="l" t="t" r="r" b="b"/>
              <a:pathLst>
                <a:path w="1051" h="1234" extrusionOk="0">
                  <a:moveTo>
                    <a:pt x="432" y="0"/>
                  </a:moveTo>
                  <a:cubicBezTo>
                    <a:pt x="344" y="0"/>
                    <a:pt x="265" y="62"/>
                    <a:pt x="206" y="206"/>
                  </a:cubicBezTo>
                  <a:cubicBezTo>
                    <a:pt x="0" y="662"/>
                    <a:pt x="160" y="868"/>
                    <a:pt x="890" y="1233"/>
                  </a:cubicBezTo>
                  <a:cubicBezTo>
                    <a:pt x="936" y="1210"/>
                    <a:pt x="982" y="1210"/>
                    <a:pt x="1050" y="1165"/>
                  </a:cubicBezTo>
                  <a:cubicBezTo>
                    <a:pt x="1050" y="1073"/>
                    <a:pt x="1050" y="959"/>
                    <a:pt x="1050" y="845"/>
                  </a:cubicBezTo>
                  <a:cubicBezTo>
                    <a:pt x="845" y="662"/>
                    <a:pt x="890" y="343"/>
                    <a:pt x="685" y="138"/>
                  </a:cubicBezTo>
                  <a:cubicBezTo>
                    <a:pt x="598" y="51"/>
                    <a:pt x="511" y="0"/>
                    <a:pt x="4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5" name="Google Shape;1481;p39"/>
            <p:cNvSpPr/>
            <p:nvPr/>
          </p:nvSpPr>
          <p:spPr>
            <a:xfrm rot="-799569">
              <a:off x="1380119" y="2225980"/>
              <a:ext cx="120428" cy="711344"/>
            </a:xfrm>
            <a:custGeom>
              <a:avLst/>
              <a:gdLst/>
              <a:ahLst/>
              <a:cxnLst/>
              <a:rect l="l" t="t" r="r" b="b"/>
              <a:pathLst>
                <a:path w="4817" h="28453" extrusionOk="0">
                  <a:moveTo>
                    <a:pt x="4497" y="1"/>
                  </a:moveTo>
                  <a:cubicBezTo>
                    <a:pt x="4337" y="69"/>
                    <a:pt x="4178" y="115"/>
                    <a:pt x="4018" y="183"/>
                  </a:cubicBezTo>
                  <a:cubicBezTo>
                    <a:pt x="3721" y="708"/>
                    <a:pt x="3607" y="1279"/>
                    <a:pt x="3516" y="1872"/>
                  </a:cubicBezTo>
                  <a:cubicBezTo>
                    <a:pt x="3356" y="2968"/>
                    <a:pt x="3287" y="4086"/>
                    <a:pt x="3082" y="5159"/>
                  </a:cubicBezTo>
                  <a:cubicBezTo>
                    <a:pt x="2945" y="6278"/>
                    <a:pt x="2717" y="7396"/>
                    <a:pt x="2648" y="8514"/>
                  </a:cubicBezTo>
                  <a:cubicBezTo>
                    <a:pt x="2671" y="8971"/>
                    <a:pt x="2489" y="9405"/>
                    <a:pt x="2466" y="9838"/>
                  </a:cubicBezTo>
                  <a:cubicBezTo>
                    <a:pt x="2352" y="10614"/>
                    <a:pt x="2329" y="11390"/>
                    <a:pt x="2192" y="12166"/>
                  </a:cubicBezTo>
                  <a:cubicBezTo>
                    <a:pt x="2169" y="12258"/>
                    <a:pt x="2146" y="12349"/>
                    <a:pt x="2146" y="12440"/>
                  </a:cubicBezTo>
                  <a:cubicBezTo>
                    <a:pt x="2032" y="13239"/>
                    <a:pt x="1918" y="14038"/>
                    <a:pt x="1781" y="14837"/>
                  </a:cubicBezTo>
                  <a:cubicBezTo>
                    <a:pt x="1758" y="15065"/>
                    <a:pt x="1758" y="15271"/>
                    <a:pt x="1781" y="15499"/>
                  </a:cubicBezTo>
                  <a:cubicBezTo>
                    <a:pt x="1781" y="15659"/>
                    <a:pt x="1758" y="15819"/>
                    <a:pt x="1713" y="15978"/>
                  </a:cubicBezTo>
                  <a:cubicBezTo>
                    <a:pt x="1690" y="16047"/>
                    <a:pt x="1644" y="16138"/>
                    <a:pt x="1644" y="16207"/>
                  </a:cubicBezTo>
                  <a:cubicBezTo>
                    <a:pt x="1621" y="16298"/>
                    <a:pt x="1598" y="16366"/>
                    <a:pt x="1598" y="16458"/>
                  </a:cubicBezTo>
                  <a:cubicBezTo>
                    <a:pt x="1507" y="17051"/>
                    <a:pt x="1393" y="17645"/>
                    <a:pt x="1370" y="18261"/>
                  </a:cubicBezTo>
                  <a:cubicBezTo>
                    <a:pt x="1096" y="19813"/>
                    <a:pt x="1005" y="21388"/>
                    <a:pt x="685" y="22940"/>
                  </a:cubicBezTo>
                  <a:cubicBezTo>
                    <a:pt x="617" y="23442"/>
                    <a:pt x="571" y="23967"/>
                    <a:pt x="526" y="24469"/>
                  </a:cubicBezTo>
                  <a:cubicBezTo>
                    <a:pt x="411" y="25656"/>
                    <a:pt x="1" y="26820"/>
                    <a:pt x="160" y="28030"/>
                  </a:cubicBezTo>
                  <a:cubicBezTo>
                    <a:pt x="183" y="28121"/>
                    <a:pt x="229" y="28213"/>
                    <a:pt x="275" y="28304"/>
                  </a:cubicBezTo>
                  <a:cubicBezTo>
                    <a:pt x="343" y="28372"/>
                    <a:pt x="434" y="28418"/>
                    <a:pt x="526" y="28441"/>
                  </a:cubicBezTo>
                  <a:cubicBezTo>
                    <a:pt x="589" y="28448"/>
                    <a:pt x="653" y="28453"/>
                    <a:pt x="715" y="28453"/>
                  </a:cubicBezTo>
                  <a:cubicBezTo>
                    <a:pt x="854" y="28453"/>
                    <a:pt x="986" y="28428"/>
                    <a:pt x="1096" y="28350"/>
                  </a:cubicBezTo>
                  <a:cubicBezTo>
                    <a:pt x="1165" y="28281"/>
                    <a:pt x="1233" y="28190"/>
                    <a:pt x="1256" y="28099"/>
                  </a:cubicBezTo>
                  <a:cubicBezTo>
                    <a:pt x="1279" y="28007"/>
                    <a:pt x="1302" y="27893"/>
                    <a:pt x="1302" y="27802"/>
                  </a:cubicBezTo>
                  <a:cubicBezTo>
                    <a:pt x="1576" y="25999"/>
                    <a:pt x="1735" y="24173"/>
                    <a:pt x="2055" y="22369"/>
                  </a:cubicBezTo>
                  <a:cubicBezTo>
                    <a:pt x="2055" y="22164"/>
                    <a:pt x="2055" y="21981"/>
                    <a:pt x="2055" y="21776"/>
                  </a:cubicBezTo>
                  <a:cubicBezTo>
                    <a:pt x="2032" y="21548"/>
                    <a:pt x="2101" y="21319"/>
                    <a:pt x="2146" y="21114"/>
                  </a:cubicBezTo>
                  <a:cubicBezTo>
                    <a:pt x="2192" y="20909"/>
                    <a:pt x="2237" y="20726"/>
                    <a:pt x="2237" y="20543"/>
                  </a:cubicBezTo>
                  <a:cubicBezTo>
                    <a:pt x="2420" y="19767"/>
                    <a:pt x="2352" y="18991"/>
                    <a:pt x="2534" y="18215"/>
                  </a:cubicBezTo>
                  <a:cubicBezTo>
                    <a:pt x="2603" y="17690"/>
                    <a:pt x="2671" y="17142"/>
                    <a:pt x="2762" y="16595"/>
                  </a:cubicBezTo>
                  <a:cubicBezTo>
                    <a:pt x="2785" y="15955"/>
                    <a:pt x="2831" y="15316"/>
                    <a:pt x="2968" y="14677"/>
                  </a:cubicBezTo>
                  <a:cubicBezTo>
                    <a:pt x="2945" y="14403"/>
                    <a:pt x="3059" y="14107"/>
                    <a:pt x="3105" y="13833"/>
                  </a:cubicBezTo>
                  <a:cubicBezTo>
                    <a:pt x="3151" y="13125"/>
                    <a:pt x="3287" y="12418"/>
                    <a:pt x="3424" y="11733"/>
                  </a:cubicBezTo>
                  <a:cubicBezTo>
                    <a:pt x="3493" y="11459"/>
                    <a:pt x="3493" y="11185"/>
                    <a:pt x="3493" y="10911"/>
                  </a:cubicBezTo>
                  <a:cubicBezTo>
                    <a:pt x="3493" y="10820"/>
                    <a:pt x="3493" y="10728"/>
                    <a:pt x="3493" y="10637"/>
                  </a:cubicBezTo>
                  <a:cubicBezTo>
                    <a:pt x="3493" y="10523"/>
                    <a:pt x="3493" y="10386"/>
                    <a:pt x="3470" y="10272"/>
                  </a:cubicBezTo>
                  <a:cubicBezTo>
                    <a:pt x="3470" y="10044"/>
                    <a:pt x="3516" y="9861"/>
                    <a:pt x="3584" y="9656"/>
                  </a:cubicBezTo>
                  <a:cubicBezTo>
                    <a:pt x="3607" y="9587"/>
                    <a:pt x="3630" y="9496"/>
                    <a:pt x="3653" y="9427"/>
                  </a:cubicBezTo>
                  <a:cubicBezTo>
                    <a:pt x="3675" y="8902"/>
                    <a:pt x="3698" y="8400"/>
                    <a:pt x="3835" y="7898"/>
                  </a:cubicBezTo>
                  <a:cubicBezTo>
                    <a:pt x="3858" y="7807"/>
                    <a:pt x="3858" y="7716"/>
                    <a:pt x="3858" y="7624"/>
                  </a:cubicBezTo>
                  <a:cubicBezTo>
                    <a:pt x="3858" y="7305"/>
                    <a:pt x="3881" y="7008"/>
                    <a:pt x="3995" y="6711"/>
                  </a:cubicBezTo>
                  <a:cubicBezTo>
                    <a:pt x="4018" y="6620"/>
                    <a:pt x="4041" y="6529"/>
                    <a:pt x="4041" y="6437"/>
                  </a:cubicBezTo>
                  <a:cubicBezTo>
                    <a:pt x="4269" y="4771"/>
                    <a:pt x="4497" y="3128"/>
                    <a:pt x="4725" y="1461"/>
                  </a:cubicBezTo>
                  <a:cubicBezTo>
                    <a:pt x="4748" y="1370"/>
                    <a:pt x="4771" y="1279"/>
                    <a:pt x="4771" y="1165"/>
                  </a:cubicBezTo>
                  <a:cubicBezTo>
                    <a:pt x="4771" y="754"/>
                    <a:pt x="4817" y="343"/>
                    <a:pt x="449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6" name="Google Shape;1482;p39"/>
            <p:cNvSpPr/>
            <p:nvPr/>
          </p:nvSpPr>
          <p:spPr>
            <a:xfrm rot="-799569">
              <a:off x="1368310" y="1999629"/>
              <a:ext cx="46701" cy="210431"/>
            </a:xfrm>
            <a:custGeom>
              <a:avLst/>
              <a:gdLst/>
              <a:ahLst/>
              <a:cxnLst/>
              <a:rect l="l" t="t" r="r" b="b"/>
              <a:pathLst>
                <a:path w="1868" h="8417" extrusionOk="0">
                  <a:moveTo>
                    <a:pt x="1431" y="1"/>
                  </a:moveTo>
                  <a:cubicBezTo>
                    <a:pt x="1397" y="1"/>
                    <a:pt x="1360" y="18"/>
                    <a:pt x="1320" y="65"/>
                  </a:cubicBezTo>
                  <a:cubicBezTo>
                    <a:pt x="1206" y="156"/>
                    <a:pt x="1160" y="270"/>
                    <a:pt x="1137" y="407"/>
                  </a:cubicBezTo>
                  <a:cubicBezTo>
                    <a:pt x="1137" y="476"/>
                    <a:pt x="1137" y="521"/>
                    <a:pt x="1115" y="590"/>
                  </a:cubicBezTo>
                  <a:cubicBezTo>
                    <a:pt x="1001" y="1206"/>
                    <a:pt x="886" y="1822"/>
                    <a:pt x="795" y="2439"/>
                  </a:cubicBezTo>
                  <a:cubicBezTo>
                    <a:pt x="772" y="2553"/>
                    <a:pt x="749" y="2667"/>
                    <a:pt x="727" y="2758"/>
                  </a:cubicBezTo>
                  <a:cubicBezTo>
                    <a:pt x="886" y="3512"/>
                    <a:pt x="612" y="4242"/>
                    <a:pt x="544" y="4972"/>
                  </a:cubicBezTo>
                  <a:cubicBezTo>
                    <a:pt x="453" y="5087"/>
                    <a:pt x="453" y="5201"/>
                    <a:pt x="544" y="5338"/>
                  </a:cubicBezTo>
                  <a:cubicBezTo>
                    <a:pt x="430" y="5954"/>
                    <a:pt x="453" y="6593"/>
                    <a:pt x="224" y="7186"/>
                  </a:cubicBezTo>
                  <a:cubicBezTo>
                    <a:pt x="202" y="7301"/>
                    <a:pt x="202" y="7415"/>
                    <a:pt x="179" y="7529"/>
                  </a:cubicBezTo>
                  <a:cubicBezTo>
                    <a:pt x="179" y="7643"/>
                    <a:pt x="202" y="7757"/>
                    <a:pt x="156" y="7871"/>
                  </a:cubicBezTo>
                  <a:cubicBezTo>
                    <a:pt x="0" y="8321"/>
                    <a:pt x="160" y="8417"/>
                    <a:pt x="425" y="8417"/>
                  </a:cubicBezTo>
                  <a:cubicBezTo>
                    <a:pt x="509" y="8417"/>
                    <a:pt x="605" y="8407"/>
                    <a:pt x="704" y="8396"/>
                  </a:cubicBezTo>
                  <a:cubicBezTo>
                    <a:pt x="864" y="8054"/>
                    <a:pt x="932" y="7711"/>
                    <a:pt x="932" y="7346"/>
                  </a:cubicBezTo>
                  <a:cubicBezTo>
                    <a:pt x="932" y="7027"/>
                    <a:pt x="909" y="6684"/>
                    <a:pt x="1092" y="6388"/>
                  </a:cubicBezTo>
                  <a:cubicBezTo>
                    <a:pt x="1092" y="6228"/>
                    <a:pt x="1115" y="6045"/>
                    <a:pt x="1115" y="5885"/>
                  </a:cubicBezTo>
                  <a:cubicBezTo>
                    <a:pt x="1229" y="5726"/>
                    <a:pt x="1274" y="5543"/>
                    <a:pt x="1297" y="5360"/>
                  </a:cubicBezTo>
                  <a:cubicBezTo>
                    <a:pt x="1411" y="4972"/>
                    <a:pt x="1389" y="4584"/>
                    <a:pt x="1389" y="4173"/>
                  </a:cubicBezTo>
                  <a:cubicBezTo>
                    <a:pt x="1389" y="4014"/>
                    <a:pt x="1343" y="3831"/>
                    <a:pt x="1480" y="3671"/>
                  </a:cubicBezTo>
                  <a:cubicBezTo>
                    <a:pt x="1457" y="3626"/>
                    <a:pt x="1457" y="3580"/>
                    <a:pt x="1457" y="3534"/>
                  </a:cubicBezTo>
                  <a:cubicBezTo>
                    <a:pt x="1389" y="3397"/>
                    <a:pt x="1366" y="3260"/>
                    <a:pt x="1480" y="3146"/>
                  </a:cubicBezTo>
                  <a:lnTo>
                    <a:pt x="1480" y="3124"/>
                  </a:lnTo>
                  <a:cubicBezTo>
                    <a:pt x="1526" y="2713"/>
                    <a:pt x="1411" y="2256"/>
                    <a:pt x="1640" y="1845"/>
                  </a:cubicBezTo>
                  <a:cubicBezTo>
                    <a:pt x="1640" y="1777"/>
                    <a:pt x="1640" y="1731"/>
                    <a:pt x="1662" y="1686"/>
                  </a:cubicBezTo>
                  <a:cubicBezTo>
                    <a:pt x="1617" y="1229"/>
                    <a:pt x="1845" y="818"/>
                    <a:pt x="1868" y="384"/>
                  </a:cubicBezTo>
                  <a:cubicBezTo>
                    <a:pt x="1845" y="339"/>
                    <a:pt x="1845" y="293"/>
                    <a:pt x="1822" y="248"/>
                  </a:cubicBezTo>
                  <a:cubicBezTo>
                    <a:pt x="1777" y="179"/>
                    <a:pt x="1731" y="133"/>
                    <a:pt x="1662" y="133"/>
                  </a:cubicBezTo>
                  <a:cubicBezTo>
                    <a:pt x="1582" y="101"/>
                    <a:pt x="1513" y="1"/>
                    <a:pt x="14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7" name="Google Shape;1483;p39"/>
            <p:cNvSpPr/>
            <p:nvPr/>
          </p:nvSpPr>
          <p:spPr>
            <a:xfrm rot="-799569">
              <a:off x="1376540" y="2001316"/>
              <a:ext cx="600" cy="575"/>
            </a:xfrm>
            <a:custGeom>
              <a:avLst/>
              <a:gdLst/>
              <a:ahLst/>
              <a:cxnLst/>
              <a:rect l="l" t="t" r="r" b="b"/>
              <a:pathLst>
                <a:path w="24" h="23" extrusionOk="0">
                  <a:moveTo>
                    <a:pt x="23" y="0"/>
                  </a:moveTo>
                  <a:lnTo>
                    <a:pt x="0" y="23"/>
                  </a:lnTo>
                  <a:lnTo>
                    <a:pt x="23" y="23"/>
                  </a:lnTo>
                  <a:cubicBezTo>
                    <a:pt x="23" y="23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8" name="Google Shape;1484;p39"/>
            <p:cNvSpPr/>
            <p:nvPr/>
          </p:nvSpPr>
          <p:spPr>
            <a:xfrm rot="-799569">
              <a:off x="1383468" y="1883112"/>
              <a:ext cx="32001" cy="24551"/>
            </a:xfrm>
            <a:custGeom>
              <a:avLst/>
              <a:gdLst/>
              <a:ahLst/>
              <a:cxnLst/>
              <a:rect l="l" t="t" r="r" b="b"/>
              <a:pathLst>
                <a:path w="1280" h="982" extrusionOk="0">
                  <a:moveTo>
                    <a:pt x="591" y="1"/>
                  </a:moveTo>
                  <a:cubicBezTo>
                    <a:pt x="370" y="1"/>
                    <a:pt x="182" y="99"/>
                    <a:pt x="92" y="297"/>
                  </a:cubicBezTo>
                  <a:cubicBezTo>
                    <a:pt x="1" y="570"/>
                    <a:pt x="320" y="685"/>
                    <a:pt x="457" y="867"/>
                  </a:cubicBezTo>
                  <a:cubicBezTo>
                    <a:pt x="503" y="913"/>
                    <a:pt x="549" y="936"/>
                    <a:pt x="594" y="981"/>
                  </a:cubicBezTo>
                  <a:cubicBezTo>
                    <a:pt x="777" y="913"/>
                    <a:pt x="959" y="844"/>
                    <a:pt x="1165" y="799"/>
                  </a:cubicBezTo>
                  <a:cubicBezTo>
                    <a:pt x="1188" y="753"/>
                    <a:pt x="1211" y="730"/>
                    <a:pt x="1233" y="707"/>
                  </a:cubicBezTo>
                  <a:cubicBezTo>
                    <a:pt x="1279" y="593"/>
                    <a:pt x="1256" y="479"/>
                    <a:pt x="1211" y="365"/>
                  </a:cubicBezTo>
                  <a:cubicBezTo>
                    <a:pt x="1119" y="182"/>
                    <a:pt x="937" y="114"/>
                    <a:pt x="777" y="23"/>
                  </a:cubicBezTo>
                  <a:cubicBezTo>
                    <a:pt x="713" y="8"/>
                    <a:pt x="651" y="1"/>
                    <a:pt x="59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9" name="Google Shape;1485;p39"/>
            <p:cNvSpPr/>
            <p:nvPr/>
          </p:nvSpPr>
          <p:spPr>
            <a:xfrm rot="-799569">
              <a:off x="1371299" y="1903486"/>
              <a:ext cx="22851" cy="25726"/>
            </a:xfrm>
            <a:custGeom>
              <a:avLst/>
              <a:gdLst/>
              <a:ahLst/>
              <a:cxnLst/>
              <a:rect l="l" t="t" r="r" b="b"/>
              <a:pathLst>
                <a:path w="914" h="1029" extrusionOk="0">
                  <a:moveTo>
                    <a:pt x="1" y="1"/>
                  </a:moveTo>
                  <a:lnTo>
                    <a:pt x="1" y="1"/>
                  </a:lnTo>
                  <a:cubicBezTo>
                    <a:pt x="161" y="480"/>
                    <a:pt x="92" y="960"/>
                    <a:pt x="708" y="1028"/>
                  </a:cubicBezTo>
                  <a:cubicBezTo>
                    <a:pt x="777" y="891"/>
                    <a:pt x="845" y="777"/>
                    <a:pt x="914" y="663"/>
                  </a:cubicBezTo>
                  <a:cubicBezTo>
                    <a:pt x="686" y="412"/>
                    <a:pt x="526" y="92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0" name="Google Shape;1486;p39"/>
            <p:cNvSpPr/>
            <p:nvPr/>
          </p:nvSpPr>
          <p:spPr>
            <a:xfrm rot="-799569">
              <a:off x="1380666" y="1638095"/>
              <a:ext cx="316159" cy="214981"/>
            </a:xfrm>
            <a:custGeom>
              <a:avLst/>
              <a:gdLst/>
              <a:ahLst/>
              <a:cxnLst/>
              <a:rect l="l" t="t" r="r" b="b"/>
              <a:pathLst>
                <a:path w="12646" h="8599" extrusionOk="0">
                  <a:moveTo>
                    <a:pt x="12052" y="1"/>
                  </a:moveTo>
                  <a:cubicBezTo>
                    <a:pt x="11687" y="229"/>
                    <a:pt x="11322" y="457"/>
                    <a:pt x="10979" y="686"/>
                  </a:cubicBezTo>
                  <a:cubicBezTo>
                    <a:pt x="10431" y="845"/>
                    <a:pt x="10021" y="1233"/>
                    <a:pt x="9541" y="1530"/>
                  </a:cubicBezTo>
                  <a:cubicBezTo>
                    <a:pt x="9313" y="1621"/>
                    <a:pt x="9130" y="1758"/>
                    <a:pt x="8948" y="1895"/>
                  </a:cubicBezTo>
                  <a:cubicBezTo>
                    <a:pt x="8788" y="1987"/>
                    <a:pt x="8605" y="2078"/>
                    <a:pt x="8446" y="2169"/>
                  </a:cubicBezTo>
                  <a:cubicBezTo>
                    <a:pt x="8331" y="2260"/>
                    <a:pt x="8217" y="2352"/>
                    <a:pt x="8103" y="2466"/>
                  </a:cubicBezTo>
                  <a:cubicBezTo>
                    <a:pt x="8103" y="2489"/>
                    <a:pt x="8080" y="2534"/>
                    <a:pt x="8080" y="2557"/>
                  </a:cubicBezTo>
                  <a:cubicBezTo>
                    <a:pt x="7601" y="3059"/>
                    <a:pt x="7030" y="3356"/>
                    <a:pt x="6414" y="3607"/>
                  </a:cubicBezTo>
                  <a:cubicBezTo>
                    <a:pt x="6310" y="3670"/>
                    <a:pt x="6206" y="3770"/>
                    <a:pt x="6085" y="3770"/>
                  </a:cubicBezTo>
                  <a:cubicBezTo>
                    <a:pt x="6073" y="3770"/>
                    <a:pt x="6061" y="3769"/>
                    <a:pt x="6049" y="3767"/>
                  </a:cubicBezTo>
                  <a:cubicBezTo>
                    <a:pt x="6049" y="3767"/>
                    <a:pt x="6003" y="3790"/>
                    <a:pt x="6003" y="3790"/>
                  </a:cubicBezTo>
                  <a:cubicBezTo>
                    <a:pt x="5912" y="3927"/>
                    <a:pt x="5752" y="4018"/>
                    <a:pt x="5661" y="4155"/>
                  </a:cubicBezTo>
                  <a:cubicBezTo>
                    <a:pt x="5045" y="4634"/>
                    <a:pt x="4428" y="5159"/>
                    <a:pt x="3698" y="5456"/>
                  </a:cubicBezTo>
                  <a:cubicBezTo>
                    <a:pt x="3378" y="5776"/>
                    <a:pt x="2990" y="5981"/>
                    <a:pt x="2602" y="6209"/>
                  </a:cubicBezTo>
                  <a:cubicBezTo>
                    <a:pt x="1963" y="6643"/>
                    <a:pt x="1301" y="7077"/>
                    <a:pt x="662" y="7510"/>
                  </a:cubicBezTo>
                  <a:cubicBezTo>
                    <a:pt x="388" y="7693"/>
                    <a:pt x="69" y="7830"/>
                    <a:pt x="0" y="8195"/>
                  </a:cubicBezTo>
                  <a:cubicBezTo>
                    <a:pt x="147" y="8489"/>
                    <a:pt x="334" y="8599"/>
                    <a:pt x="542" y="8599"/>
                  </a:cubicBezTo>
                  <a:cubicBezTo>
                    <a:pt x="722" y="8599"/>
                    <a:pt x="918" y="8517"/>
                    <a:pt x="1119" y="8400"/>
                  </a:cubicBezTo>
                  <a:cubicBezTo>
                    <a:pt x="1233" y="8195"/>
                    <a:pt x="1461" y="8104"/>
                    <a:pt x="1621" y="7990"/>
                  </a:cubicBezTo>
                  <a:cubicBezTo>
                    <a:pt x="1758" y="7784"/>
                    <a:pt x="1963" y="7670"/>
                    <a:pt x="2169" y="7602"/>
                  </a:cubicBezTo>
                  <a:cubicBezTo>
                    <a:pt x="2374" y="7487"/>
                    <a:pt x="2557" y="7373"/>
                    <a:pt x="2739" y="7236"/>
                  </a:cubicBezTo>
                  <a:cubicBezTo>
                    <a:pt x="2808" y="7191"/>
                    <a:pt x="2853" y="7145"/>
                    <a:pt x="2922" y="7077"/>
                  </a:cubicBezTo>
                  <a:cubicBezTo>
                    <a:pt x="2990" y="7031"/>
                    <a:pt x="3059" y="6985"/>
                    <a:pt x="3127" y="6940"/>
                  </a:cubicBezTo>
                  <a:lnTo>
                    <a:pt x="3470" y="6734"/>
                  </a:lnTo>
                  <a:cubicBezTo>
                    <a:pt x="3538" y="6666"/>
                    <a:pt x="3584" y="6643"/>
                    <a:pt x="3652" y="6597"/>
                  </a:cubicBezTo>
                  <a:cubicBezTo>
                    <a:pt x="4748" y="5890"/>
                    <a:pt x="5752" y="5068"/>
                    <a:pt x="6939" y="4520"/>
                  </a:cubicBezTo>
                  <a:cubicBezTo>
                    <a:pt x="7008" y="4383"/>
                    <a:pt x="7122" y="4360"/>
                    <a:pt x="7259" y="4338"/>
                  </a:cubicBezTo>
                  <a:cubicBezTo>
                    <a:pt x="7373" y="4315"/>
                    <a:pt x="7441" y="4246"/>
                    <a:pt x="7487" y="4132"/>
                  </a:cubicBezTo>
                  <a:cubicBezTo>
                    <a:pt x="7715" y="3813"/>
                    <a:pt x="8035" y="3653"/>
                    <a:pt x="8423" y="3607"/>
                  </a:cubicBezTo>
                  <a:cubicBezTo>
                    <a:pt x="8537" y="3425"/>
                    <a:pt x="8720" y="3288"/>
                    <a:pt x="8948" y="3219"/>
                  </a:cubicBezTo>
                  <a:cubicBezTo>
                    <a:pt x="9267" y="2922"/>
                    <a:pt x="9610" y="2626"/>
                    <a:pt x="10066" y="2557"/>
                  </a:cubicBezTo>
                  <a:cubicBezTo>
                    <a:pt x="10112" y="2512"/>
                    <a:pt x="10158" y="2512"/>
                    <a:pt x="10226" y="2512"/>
                  </a:cubicBezTo>
                  <a:lnTo>
                    <a:pt x="10340" y="2512"/>
                  </a:lnTo>
                  <a:cubicBezTo>
                    <a:pt x="10409" y="2489"/>
                    <a:pt x="10477" y="2443"/>
                    <a:pt x="10523" y="2397"/>
                  </a:cubicBezTo>
                  <a:cubicBezTo>
                    <a:pt x="10614" y="2329"/>
                    <a:pt x="10705" y="2260"/>
                    <a:pt x="10797" y="2192"/>
                  </a:cubicBezTo>
                  <a:cubicBezTo>
                    <a:pt x="11093" y="2078"/>
                    <a:pt x="11344" y="1918"/>
                    <a:pt x="11527" y="1644"/>
                  </a:cubicBezTo>
                  <a:cubicBezTo>
                    <a:pt x="11641" y="1576"/>
                    <a:pt x="11778" y="1530"/>
                    <a:pt x="11892" y="1462"/>
                  </a:cubicBezTo>
                  <a:cubicBezTo>
                    <a:pt x="11915" y="1477"/>
                    <a:pt x="11935" y="1484"/>
                    <a:pt x="11953" y="1484"/>
                  </a:cubicBezTo>
                  <a:cubicBezTo>
                    <a:pt x="11989" y="1484"/>
                    <a:pt x="12014" y="1454"/>
                    <a:pt x="12029" y="1393"/>
                  </a:cubicBezTo>
                  <a:cubicBezTo>
                    <a:pt x="12235" y="1211"/>
                    <a:pt x="12554" y="1188"/>
                    <a:pt x="12645" y="868"/>
                  </a:cubicBezTo>
                  <a:lnTo>
                    <a:pt x="12257" y="161"/>
                  </a:lnTo>
                  <a:cubicBezTo>
                    <a:pt x="12189" y="92"/>
                    <a:pt x="12120" y="46"/>
                    <a:pt x="120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6AD88F43-4E0B-68DC-6E12-8897C6B472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4718" y="1187400"/>
            <a:ext cx="3808085" cy="2928406"/>
          </a:xfrm>
          <a:prstGeom prst="rect">
            <a:avLst/>
          </a:prstGeom>
        </p:spPr>
      </p:pic>
      <p:sp>
        <p:nvSpPr>
          <p:cNvPr id="231" name="Rectangle 230">
            <a:extLst>
              <a:ext uri="{FF2B5EF4-FFF2-40B4-BE49-F238E27FC236}">
                <a16:creationId xmlns:a16="http://schemas.microsoft.com/office/drawing/2014/main" id="{C742CAA0-9228-E823-DE9F-53F172C61E61}"/>
              </a:ext>
            </a:extLst>
          </p:cNvPr>
          <p:cNvSpPr/>
          <p:nvPr/>
        </p:nvSpPr>
        <p:spPr>
          <a:xfrm>
            <a:off x="6082868" y="1915726"/>
            <a:ext cx="703165" cy="646774"/>
          </a:xfrm>
          <a:prstGeom prst="rect">
            <a:avLst/>
          </a:prstGeom>
          <a:solidFill>
            <a:srgbClr val="CEEFF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32" name="Rectangle 231">
            <a:extLst>
              <a:ext uri="{FF2B5EF4-FFF2-40B4-BE49-F238E27FC236}">
                <a16:creationId xmlns:a16="http://schemas.microsoft.com/office/drawing/2014/main" id="{BD435E2F-8BB7-4C7B-735C-0E6CB4AC52C4}"/>
              </a:ext>
            </a:extLst>
          </p:cNvPr>
          <p:cNvSpPr/>
          <p:nvPr/>
        </p:nvSpPr>
        <p:spPr>
          <a:xfrm>
            <a:off x="6082868" y="2550009"/>
            <a:ext cx="703165" cy="646774"/>
          </a:xfrm>
          <a:prstGeom prst="rect">
            <a:avLst/>
          </a:prstGeom>
          <a:solidFill>
            <a:srgbClr val="FEF7A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33" name="Rectangle 232">
            <a:extLst>
              <a:ext uri="{FF2B5EF4-FFF2-40B4-BE49-F238E27FC236}">
                <a16:creationId xmlns:a16="http://schemas.microsoft.com/office/drawing/2014/main" id="{AE02E787-D23D-4AF5-A150-0D0E55DD0D83}"/>
              </a:ext>
            </a:extLst>
          </p:cNvPr>
          <p:cNvSpPr/>
          <p:nvPr/>
        </p:nvSpPr>
        <p:spPr>
          <a:xfrm>
            <a:off x="6082868" y="3182282"/>
            <a:ext cx="703165" cy="646774"/>
          </a:xfrm>
          <a:prstGeom prst="rect">
            <a:avLst/>
          </a:prstGeom>
          <a:solidFill>
            <a:srgbClr val="FCDCE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34" name="Rectangle 233">
            <a:extLst>
              <a:ext uri="{FF2B5EF4-FFF2-40B4-BE49-F238E27FC236}">
                <a16:creationId xmlns:a16="http://schemas.microsoft.com/office/drawing/2014/main" id="{0D325B76-57A8-0289-45EC-5BBCFBDAF8A6}"/>
              </a:ext>
            </a:extLst>
          </p:cNvPr>
          <p:cNvSpPr/>
          <p:nvPr/>
        </p:nvSpPr>
        <p:spPr>
          <a:xfrm>
            <a:off x="6786033" y="1915726"/>
            <a:ext cx="703165" cy="646774"/>
          </a:xfrm>
          <a:prstGeom prst="rect">
            <a:avLst/>
          </a:prstGeom>
          <a:solidFill>
            <a:srgbClr val="FEF7A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35" name="Rectangle 234">
            <a:extLst>
              <a:ext uri="{FF2B5EF4-FFF2-40B4-BE49-F238E27FC236}">
                <a16:creationId xmlns:a16="http://schemas.microsoft.com/office/drawing/2014/main" id="{46EA2B06-8BD8-E82A-E355-C1ECAF33F50F}"/>
              </a:ext>
            </a:extLst>
          </p:cNvPr>
          <p:cNvSpPr/>
          <p:nvPr/>
        </p:nvSpPr>
        <p:spPr>
          <a:xfrm>
            <a:off x="6786033" y="2550009"/>
            <a:ext cx="703165" cy="646774"/>
          </a:xfrm>
          <a:prstGeom prst="rect">
            <a:avLst/>
          </a:prstGeom>
          <a:solidFill>
            <a:srgbClr val="FEF7A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36" name="Rectangle 235">
            <a:extLst>
              <a:ext uri="{FF2B5EF4-FFF2-40B4-BE49-F238E27FC236}">
                <a16:creationId xmlns:a16="http://schemas.microsoft.com/office/drawing/2014/main" id="{B7A8972F-C9D9-09FD-0A1D-9C99AF22F19D}"/>
              </a:ext>
            </a:extLst>
          </p:cNvPr>
          <p:cNvSpPr/>
          <p:nvPr/>
        </p:nvSpPr>
        <p:spPr>
          <a:xfrm>
            <a:off x="6786033" y="3182282"/>
            <a:ext cx="703165" cy="646774"/>
          </a:xfrm>
          <a:prstGeom prst="rect">
            <a:avLst/>
          </a:prstGeom>
          <a:solidFill>
            <a:srgbClr val="FCDCE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37" name="Rectangle 236">
            <a:extLst>
              <a:ext uri="{FF2B5EF4-FFF2-40B4-BE49-F238E27FC236}">
                <a16:creationId xmlns:a16="http://schemas.microsoft.com/office/drawing/2014/main" id="{6A9C0318-2055-A9AC-8C65-7687C0F890A6}"/>
              </a:ext>
            </a:extLst>
          </p:cNvPr>
          <p:cNvSpPr/>
          <p:nvPr/>
        </p:nvSpPr>
        <p:spPr>
          <a:xfrm>
            <a:off x="7489198" y="1915726"/>
            <a:ext cx="703165" cy="646774"/>
          </a:xfrm>
          <a:prstGeom prst="rect">
            <a:avLst/>
          </a:prstGeom>
          <a:solidFill>
            <a:srgbClr val="FEF7A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38" name="Rectangle 237">
            <a:extLst>
              <a:ext uri="{FF2B5EF4-FFF2-40B4-BE49-F238E27FC236}">
                <a16:creationId xmlns:a16="http://schemas.microsoft.com/office/drawing/2014/main" id="{6D2AB72B-CBEB-916D-A52B-262893C9A96E}"/>
              </a:ext>
            </a:extLst>
          </p:cNvPr>
          <p:cNvSpPr/>
          <p:nvPr/>
        </p:nvSpPr>
        <p:spPr>
          <a:xfrm>
            <a:off x="7489198" y="2550009"/>
            <a:ext cx="703165" cy="646774"/>
          </a:xfrm>
          <a:prstGeom prst="rect">
            <a:avLst/>
          </a:prstGeom>
          <a:solidFill>
            <a:srgbClr val="FCDCE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39" name="Rectangle 238">
            <a:extLst>
              <a:ext uri="{FF2B5EF4-FFF2-40B4-BE49-F238E27FC236}">
                <a16:creationId xmlns:a16="http://schemas.microsoft.com/office/drawing/2014/main" id="{219CE0B2-05B1-D658-16E5-75CB9AC5209F}"/>
              </a:ext>
            </a:extLst>
          </p:cNvPr>
          <p:cNvSpPr/>
          <p:nvPr/>
        </p:nvSpPr>
        <p:spPr>
          <a:xfrm>
            <a:off x="7489198" y="3182282"/>
            <a:ext cx="703165" cy="646774"/>
          </a:xfrm>
          <a:prstGeom prst="rect">
            <a:avLst/>
          </a:prstGeom>
          <a:solidFill>
            <a:srgbClr val="FCDCE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40" name="Rectangle 239">
            <a:extLst>
              <a:ext uri="{FF2B5EF4-FFF2-40B4-BE49-F238E27FC236}">
                <a16:creationId xmlns:a16="http://schemas.microsoft.com/office/drawing/2014/main" id="{30C14DD1-A669-F554-22FF-7ECF4E793A54}"/>
              </a:ext>
            </a:extLst>
          </p:cNvPr>
          <p:cNvSpPr/>
          <p:nvPr/>
        </p:nvSpPr>
        <p:spPr>
          <a:xfrm>
            <a:off x="6080992" y="1275169"/>
            <a:ext cx="703165" cy="646774"/>
          </a:xfrm>
          <a:prstGeom prst="rect">
            <a:avLst/>
          </a:prstGeom>
          <a:solidFill>
            <a:srgbClr val="CEEFF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41" name="Rectangle 240">
            <a:extLst>
              <a:ext uri="{FF2B5EF4-FFF2-40B4-BE49-F238E27FC236}">
                <a16:creationId xmlns:a16="http://schemas.microsoft.com/office/drawing/2014/main" id="{03DC408D-3FEE-FF51-B037-53A33AC44C30}"/>
              </a:ext>
            </a:extLst>
          </p:cNvPr>
          <p:cNvSpPr/>
          <p:nvPr/>
        </p:nvSpPr>
        <p:spPr>
          <a:xfrm>
            <a:off x="6784157" y="1275169"/>
            <a:ext cx="703165" cy="646774"/>
          </a:xfrm>
          <a:prstGeom prst="rect">
            <a:avLst/>
          </a:prstGeom>
          <a:solidFill>
            <a:srgbClr val="CEEFF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42" name="Rectangle 241">
            <a:extLst>
              <a:ext uri="{FF2B5EF4-FFF2-40B4-BE49-F238E27FC236}">
                <a16:creationId xmlns:a16="http://schemas.microsoft.com/office/drawing/2014/main" id="{57DDF4A3-24FC-09A2-AB35-5C435EF032D2}"/>
              </a:ext>
            </a:extLst>
          </p:cNvPr>
          <p:cNvSpPr/>
          <p:nvPr/>
        </p:nvSpPr>
        <p:spPr>
          <a:xfrm>
            <a:off x="7487322" y="1275169"/>
            <a:ext cx="703165" cy="646774"/>
          </a:xfrm>
          <a:prstGeom prst="rect">
            <a:avLst/>
          </a:prstGeom>
          <a:solidFill>
            <a:srgbClr val="FEF7A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43" name="Rectangle 242">
            <a:extLst>
              <a:ext uri="{FF2B5EF4-FFF2-40B4-BE49-F238E27FC236}">
                <a16:creationId xmlns:a16="http://schemas.microsoft.com/office/drawing/2014/main" id="{90566014-095C-E20B-628A-E93D9F9FFB31}"/>
              </a:ext>
            </a:extLst>
          </p:cNvPr>
          <p:cNvSpPr/>
          <p:nvPr/>
        </p:nvSpPr>
        <p:spPr>
          <a:xfrm>
            <a:off x="8190238" y="1915726"/>
            <a:ext cx="703165" cy="646774"/>
          </a:xfrm>
          <a:prstGeom prst="rect">
            <a:avLst/>
          </a:prstGeom>
          <a:solidFill>
            <a:srgbClr val="FCDCE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44" name="Rectangle 243">
            <a:extLst>
              <a:ext uri="{FF2B5EF4-FFF2-40B4-BE49-F238E27FC236}">
                <a16:creationId xmlns:a16="http://schemas.microsoft.com/office/drawing/2014/main" id="{873E130C-4775-A9C1-7B7D-967476B43B12}"/>
              </a:ext>
            </a:extLst>
          </p:cNvPr>
          <p:cNvSpPr/>
          <p:nvPr/>
        </p:nvSpPr>
        <p:spPr>
          <a:xfrm>
            <a:off x="8190238" y="2550009"/>
            <a:ext cx="703165" cy="646774"/>
          </a:xfrm>
          <a:prstGeom prst="rect">
            <a:avLst/>
          </a:prstGeom>
          <a:solidFill>
            <a:srgbClr val="FCDCE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45" name="Rectangle 244">
            <a:extLst>
              <a:ext uri="{FF2B5EF4-FFF2-40B4-BE49-F238E27FC236}">
                <a16:creationId xmlns:a16="http://schemas.microsoft.com/office/drawing/2014/main" id="{D6FD1280-ECE6-74DA-F85A-8B7A12ADCB96}"/>
              </a:ext>
            </a:extLst>
          </p:cNvPr>
          <p:cNvSpPr/>
          <p:nvPr/>
        </p:nvSpPr>
        <p:spPr>
          <a:xfrm>
            <a:off x="8190238" y="3182282"/>
            <a:ext cx="703165" cy="646774"/>
          </a:xfrm>
          <a:prstGeom prst="rect">
            <a:avLst/>
          </a:prstGeom>
          <a:solidFill>
            <a:srgbClr val="FCB04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46" name="Rectangle 245">
            <a:extLst>
              <a:ext uri="{FF2B5EF4-FFF2-40B4-BE49-F238E27FC236}">
                <a16:creationId xmlns:a16="http://schemas.microsoft.com/office/drawing/2014/main" id="{EF3E4F39-5782-F3AF-AB41-93B56F0CC5E3}"/>
              </a:ext>
            </a:extLst>
          </p:cNvPr>
          <p:cNvSpPr/>
          <p:nvPr/>
        </p:nvSpPr>
        <p:spPr>
          <a:xfrm>
            <a:off x="8198301" y="1275169"/>
            <a:ext cx="703165" cy="646774"/>
          </a:xfrm>
          <a:prstGeom prst="rect">
            <a:avLst/>
          </a:prstGeom>
          <a:solidFill>
            <a:srgbClr val="FCDCE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47" name="Arrow: Right 246">
            <a:extLst>
              <a:ext uri="{FF2B5EF4-FFF2-40B4-BE49-F238E27FC236}">
                <a16:creationId xmlns:a16="http://schemas.microsoft.com/office/drawing/2014/main" id="{633B0167-1D38-5816-8F9E-7EB8C22F3916}"/>
              </a:ext>
            </a:extLst>
          </p:cNvPr>
          <p:cNvSpPr/>
          <p:nvPr/>
        </p:nvSpPr>
        <p:spPr>
          <a:xfrm>
            <a:off x="4853609" y="2166453"/>
            <a:ext cx="1003244" cy="915303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8" name="TextBox 247">
            <a:extLst>
              <a:ext uri="{FF2B5EF4-FFF2-40B4-BE49-F238E27FC236}">
                <a16:creationId xmlns:a16="http://schemas.microsoft.com/office/drawing/2014/main" id="{A88037B0-FED0-3730-3B74-360929C003D8}"/>
              </a:ext>
            </a:extLst>
          </p:cNvPr>
          <p:cNvSpPr txBox="1"/>
          <p:nvPr/>
        </p:nvSpPr>
        <p:spPr>
          <a:xfrm>
            <a:off x="749691" y="4015122"/>
            <a:ext cx="899470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u="none" strike="noStrike" kern="1200" cap="none" spc="0" normalizeH="0" baseline="0" noProof="0" dirty="0" err="1">
                <a:ln>
                  <a:noFill/>
                </a:ln>
                <a:solidFill>
                  <a:srgbClr val="333333">
                    <a:lumMod val="75000"/>
                  </a:srgbClr>
                </a:solidFill>
                <a:effectLst/>
                <a:uLnTx/>
                <a:uFillTx/>
                <a:latin typeface="Bahnschrift Condensed" panose="020B0502040204020203" pitchFamily="34" charset="0"/>
                <a:ea typeface="Cambria" panose="02040503050406030204" pitchFamily="18" charset="0"/>
              </a:rPr>
              <a:t>Diện</a:t>
            </a:r>
            <a:r>
              <a:rPr kumimoji="0" lang="en-US" sz="4400" b="0" u="none" strike="noStrike" kern="1200" cap="none" spc="0" normalizeH="0" noProof="0" dirty="0">
                <a:ln>
                  <a:noFill/>
                </a:ln>
                <a:solidFill>
                  <a:srgbClr val="333333">
                    <a:lumMod val="75000"/>
                  </a:srgbClr>
                </a:solidFill>
                <a:effectLst/>
                <a:uLnTx/>
                <a:uFillTx/>
                <a:latin typeface="Bahnschrift Condensed" panose="020B0502040204020203" pitchFamily="34" charset="0"/>
                <a:ea typeface="Cambria" panose="02040503050406030204" pitchFamily="18" charset="0"/>
              </a:rPr>
              <a:t> </a:t>
            </a:r>
            <a:r>
              <a:rPr kumimoji="0" lang="en-US" sz="4400" b="0" u="none" strike="noStrike" kern="1200" cap="none" spc="0" normalizeH="0" noProof="0" dirty="0" err="1">
                <a:ln>
                  <a:noFill/>
                </a:ln>
                <a:solidFill>
                  <a:srgbClr val="333333">
                    <a:lumMod val="75000"/>
                  </a:srgbClr>
                </a:solidFill>
                <a:effectLst/>
                <a:uLnTx/>
                <a:uFillTx/>
                <a:latin typeface="Bahnschrift Condensed" panose="020B0502040204020203" pitchFamily="34" charset="0"/>
                <a:ea typeface="Cambria" panose="02040503050406030204" pitchFamily="18" charset="0"/>
              </a:rPr>
              <a:t>tích</a:t>
            </a:r>
            <a:r>
              <a:rPr kumimoji="0" lang="en-US" sz="4400" b="0" u="none" strike="noStrike" kern="1200" cap="none" spc="0" normalizeH="0" noProof="0" dirty="0">
                <a:ln>
                  <a:noFill/>
                </a:ln>
                <a:solidFill>
                  <a:srgbClr val="333333">
                    <a:lumMod val="75000"/>
                  </a:srgbClr>
                </a:solidFill>
                <a:effectLst/>
                <a:uLnTx/>
                <a:uFillTx/>
                <a:latin typeface="Bahnschrift Condensed" panose="020B0502040204020203" pitchFamily="34" charset="0"/>
                <a:ea typeface="Cambria" panose="02040503050406030204" pitchFamily="18" charset="0"/>
              </a:rPr>
              <a:t> </a:t>
            </a:r>
            <a:r>
              <a:rPr kumimoji="0" lang="en-US" sz="4400" b="0" u="none" strike="noStrike" kern="1200" cap="none" spc="0" normalizeH="0" noProof="0" dirty="0" err="1">
                <a:ln>
                  <a:noFill/>
                </a:ln>
                <a:solidFill>
                  <a:srgbClr val="333333">
                    <a:lumMod val="75000"/>
                  </a:srgbClr>
                </a:solidFill>
                <a:effectLst/>
                <a:uLnTx/>
                <a:uFillTx/>
                <a:latin typeface="Bahnschrift Condensed" panose="020B0502040204020203" pitchFamily="34" charset="0"/>
                <a:ea typeface="Cambria" panose="02040503050406030204" pitchFamily="18" charset="0"/>
              </a:rPr>
              <a:t>hình</a:t>
            </a:r>
            <a:r>
              <a:rPr kumimoji="0" lang="en-US" sz="4400" b="0" u="none" strike="noStrike" kern="1200" cap="none" spc="0" normalizeH="0" noProof="0" dirty="0">
                <a:ln>
                  <a:noFill/>
                </a:ln>
                <a:solidFill>
                  <a:srgbClr val="333333">
                    <a:lumMod val="75000"/>
                  </a:srgbClr>
                </a:solidFill>
                <a:effectLst/>
                <a:uLnTx/>
                <a:uFillTx/>
                <a:latin typeface="Bahnschrift Condensed" panose="020B0502040204020203" pitchFamily="34" charset="0"/>
                <a:ea typeface="Cambria" panose="02040503050406030204" pitchFamily="18" charset="0"/>
              </a:rPr>
              <a:t> </a:t>
            </a:r>
            <a:r>
              <a:rPr kumimoji="0" lang="en-US" sz="4400" b="0" u="none" strike="noStrike" kern="1200" cap="none" spc="0" normalizeH="0" noProof="0" dirty="0" err="1">
                <a:ln>
                  <a:noFill/>
                </a:ln>
                <a:solidFill>
                  <a:srgbClr val="333333">
                    <a:lumMod val="75000"/>
                  </a:srgbClr>
                </a:solidFill>
                <a:effectLst/>
                <a:uLnTx/>
                <a:uFillTx/>
                <a:latin typeface="Bahnschrift Condensed" panose="020B0502040204020203" pitchFamily="34" charset="0"/>
                <a:ea typeface="Cambria" panose="02040503050406030204" pitchFamily="18" charset="0"/>
              </a:rPr>
              <a:t>vuông</a:t>
            </a:r>
            <a:r>
              <a:rPr kumimoji="0" lang="en-US" sz="4400" b="0" u="none" strike="noStrike" kern="1200" cap="none" spc="0" normalizeH="0" noProof="0" dirty="0">
                <a:ln>
                  <a:noFill/>
                </a:ln>
                <a:solidFill>
                  <a:srgbClr val="333333">
                    <a:lumMod val="75000"/>
                  </a:srgbClr>
                </a:solidFill>
                <a:effectLst/>
                <a:uLnTx/>
                <a:uFillTx/>
                <a:latin typeface="Bahnschrift Condensed" panose="020B0502040204020203" pitchFamily="34" charset="0"/>
                <a:ea typeface="Cambria" panose="02040503050406030204" pitchFamily="18" charset="0"/>
              </a:rPr>
              <a:t> </a:t>
            </a:r>
            <a:r>
              <a:rPr kumimoji="0" lang="en-US" sz="4400" b="0" u="none" strike="noStrike" kern="1200" cap="none" spc="0" normalizeH="0" noProof="0" dirty="0" err="1">
                <a:ln>
                  <a:noFill/>
                </a:ln>
                <a:solidFill>
                  <a:srgbClr val="333333">
                    <a:lumMod val="75000"/>
                  </a:srgbClr>
                </a:solidFill>
                <a:effectLst/>
                <a:uLnTx/>
                <a:uFillTx/>
                <a:latin typeface="Bahnschrift Condensed" panose="020B0502040204020203" pitchFamily="34" charset="0"/>
                <a:ea typeface="Cambria" panose="02040503050406030204" pitchFamily="18" charset="0"/>
              </a:rPr>
              <a:t>là</a:t>
            </a:r>
            <a:r>
              <a:rPr kumimoji="0" lang="en-US" sz="4400" b="0" u="none" strike="noStrike" kern="1200" cap="none" spc="0" normalizeH="0" noProof="0" dirty="0">
                <a:ln>
                  <a:noFill/>
                </a:ln>
                <a:solidFill>
                  <a:srgbClr val="333333">
                    <a:lumMod val="75000"/>
                  </a:srgbClr>
                </a:solidFill>
                <a:effectLst/>
                <a:uLnTx/>
                <a:uFillTx/>
                <a:latin typeface="Bahnschrift Condensed" panose="020B0502040204020203" pitchFamily="34" charset="0"/>
                <a:ea typeface="Cambria" panose="02040503050406030204" pitchFamily="18" charset="0"/>
              </a:rPr>
              <a:t>:</a:t>
            </a:r>
            <a:endParaRPr kumimoji="0" lang="en-US" sz="4400" b="0" u="none" strike="noStrike" kern="1200" cap="none" spc="0" normalizeH="0" baseline="0" noProof="0" dirty="0">
              <a:ln>
                <a:noFill/>
              </a:ln>
              <a:solidFill>
                <a:srgbClr val="333333">
                  <a:lumMod val="75000"/>
                </a:srgbClr>
              </a:solidFill>
              <a:effectLst/>
              <a:uLnTx/>
              <a:uFillTx/>
              <a:latin typeface="Bahnschrift Condensed" panose="020B0502040204020203" pitchFamily="34" charset="0"/>
              <a:ea typeface="Cambria" panose="02040503050406030204" pitchFamily="18" charset="0"/>
            </a:endParaRPr>
          </a:p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>
                <a:solidFill>
                  <a:srgbClr val="333333">
                    <a:lumMod val="75000"/>
                  </a:srgbClr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8</a:t>
            </a:r>
            <a:r>
              <a:rPr kumimoji="0" lang="en-US" sz="4400" b="0" u="none" strike="noStrike" kern="1200" cap="none" spc="0" normalizeH="0" baseline="0" noProof="0" dirty="0">
                <a:ln>
                  <a:noFill/>
                </a:ln>
                <a:solidFill>
                  <a:srgbClr val="333333">
                    <a:lumMod val="75000"/>
                  </a:srgbClr>
                </a:solidFill>
                <a:effectLst/>
                <a:uLnTx/>
                <a:uFillTx/>
                <a:latin typeface="Bahnschrift Condensed" panose="020B0502040204020203" pitchFamily="34" charset="0"/>
                <a:ea typeface="Cambria" panose="02040503050406030204" pitchFamily="18" charset="0"/>
              </a:rPr>
              <a:t> x 8 = </a:t>
            </a:r>
            <a:r>
              <a:rPr lang="en-US" sz="4400" b="1" noProof="0" dirty="0">
                <a:solidFill>
                  <a:srgbClr val="F5A6A2">
                    <a:lumMod val="75000"/>
                  </a:srgbClr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64</a:t>
            </a:r>
            <a:r>
              <a:rPr lang="en-US" sz="4400" b="1" dirty="0">
                <a:solidFill>
                  <a:srgbClr val="F5A6A2">
                    <a:lumMod val="75000"/>
                  </a:srgbClr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 (cm</a:t>
            </a:r>
            <a:r>
              <a:rPr lang="en-US" sz="4400" b="1" baseline="30000" dirty="0">
                <a:solidFill>
                  <a:srgbClr val="F5A6A2">
                    <a:lumMod val="75000"/>
                  </a:srgbClr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2</a:t>
            </a:r>
            <a:r>
              <a:rPr lang="en-US" sz="4400" b="1" dirty="0">
                <a:solidFill>
                  <a:srgbClr val="F5A6A2">
                    <a:lumMod val="75000"/>
                  </a:srgbClr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)</a:t>
            </a:r>
          </a:p>
          <a:p>
            <a:pPr lvl="0" algn="ctr"/>
            <a:r>
              <a:rPr kumimoji="0" lang="en-US" sz="4400" b="0" u="none" strike="noStrike" kern="1200" cap="none" spc="0" normalizeH="0" baseline="0" noProof="0" dirty="0" err="1">
                <a:ln>
                  <a:noFill/>
                </a:ln>
                <a:solidFill>
                  <a:srgbClr val="333333">
                    <a:lumMod val="75000"/>
                  </a:srgbClr>
                </a:solidFill>
                <a:effectLst/>
                <a:uLnTx/>
                <a:uFillTx/>
                <a:latin typeface="Bahnschrift Condensed" panose="020B0502040204020203" pitchFamily="34" charset="0"/>
                <a:ea typeface="Cambria" panose="02040503050406030204" pitchFamily="18" charset="0"/>
              </a:rPr>
              <a:t>Đáp</a:t>
            </a:r>
            <a:r>
              <a:rPr kumimoji="0" lang="en-US" sz="4400" b="0" u="none" strike="noStrike" kern="1200" cap="none" spc="0" normalizeH="0" baseline="0" noProof="0" dirty="0">
                <a:ln>
                  <a:noFill/>
                </a:ln>
                <a:solidFill>
                  <a:srgbClr val="333333">
                    <a:lumMod val="75000"/>
                  </a:srgbClr>
                </a:solidFill>
                <a:effectLst/>
                <a:uLnTx/>
                <a:uFillTx/>
                <a:latin typeface="Bahnschrift Condensed" panose="020B0502040204020203" pitchFamily="34" charset="0"/>
                <a:ea typeface="Cambria" panose="02040503050406030204" pitchFamily="18" charset="0"/>
              </a:rPr>
              <a:t> </a:t>
            </a:r>
            <a:r>
              <a:rPr kumimoji="0" lang="en-US" sz="4400" b="0" u="none" strike="noStrike" kern="1200" cap="none" spc="0" normalizeH="0" baseline="0" noProof="0" dirty="0" err="1">
                <a:ln>
                  <a:noFill/>
                </a:ln>
                <a:solidFill>
                  <a:srgbClr val="333333">
                    <a:lumMod val="75000"/>
                  </a:srgbClr>
                </a:solidFill>
                <a:effectLst/>
                <a:uLnTx/>
                <a:uFillTx/>
                <a:latin typeface="Bahnschrift Condensed" panose="020B0502040204020203" pitchFamily="34" charset="0"/>
                <a:ea typeface="Cambria" panose="02040503050406030204" pitchFamily="18" charset="0"/>
              </a:rPr>
              <a:t>số</a:t>
            </a:r>
            <a:r>
              <a:rPr kumimoji="0" lang="en-US" sz="4400" b="0" u="none" strike="noStrike" kern="1200" cap="none" spc="0" normalizeH="0" baseline="0" noProof="0" dirty="0">
                <a:ln>
                  <a:noFill/>
                </a:ln>
                <a:solidFill>
                  <a:srgbClr val="333333">
                    <a:lumMod val="75000"/>
                  </a:srgbClr>
                </a:solidFill>
                <a:effectLst/>
                <a:uLnTx/>
                <a:uFillTx/>
                <a:latin typeface="Bahnschrift Condensed" panose="020B0502040204020203" pitchFamily="34" charset="0"/>
                <a:ea typeface="Cambria" panose="02040503050406030204" pitchFamily="18" charset="0"/>
              </a:rPr>
              <a:t>: </a:t>
            </a:r>
            <a:r>
              <a:rPr lang="en-US" sz="4400" b="1" noProof="0" dirty="0">
                <a:solidFill>
                  <a:srgbClr val="F5A6A2">
                    <a:lumMod val="75000"/>
                  </a:srgbClr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64</a:t>
            </a:r>
            <a:r>
              <a:rPr lang="en-US" sz="4400" b="1" dirty="0">
                <a:solidFill>
                  <a:srgbClr val="F5A6A2">
                    <a:lumMod val="75000"/>
                  </a:srgbClr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 cm</a:t>
            </a:r>
            <a:r>
              <a:rPr lang="en-US" sz="4400" b="1" baseline="30000" dirty="0">
                <a:solidFill>
                  <a:srgbClr val="F5A6A2">
                    <a:lumMod val="75000"/>
                  </a:srgbClr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2</a:t>
            </a:r>
            <a:endParaRPr lang="en-US" sz="4400" b="1" dirty="0">
              <a:solidFill>
                <a:srgbClr val="F5A6A2">
                  <a:lumMod val="75000"/>
                </a:srgbClr>
              </a:solidFill>
              <a:latin typeface="Bahnschrift Condensed" panose="020B0502040204020203" pitchFamily="34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3815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4" dur="500"/>
                                        <p:tgtEl>
                                          <p:spTgt spid="2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9" dur="500"/>
                                        <p:tgtEl>
                                          <p:spTgt spid="2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4" dur="500"/>
                                        <p:tgtEl>
                                          <p:spTgt spid="2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" grpId="0" animBg="1"/>
      <p:bldP spid="231" grpId="0" animBg="1"/>
      <p:bldP spid="232" grpId="0" animBg="1"/>
      <p:bldP spid="233" grpId="0" animBg="1"/>
      <p:bldP spid="234" grpId="0" animBg="1"/>
      <p:bldP spid="235" grpId="0" animBg="1"/>
      <p:bldP spid="236" grpId="0" animBg="1"/>
      <p:bldP spid="237" grpId="0" animBg="1"/>
      <p:bldP spid="238" grpId="0" animBg="1"/>
      <p:bldP spid="239" grpId="0" animBg="1"/>
      <p:bldP spid="240" grpId="0" animBg="1"/>
      <p:bldP spid="241" grpId="0" animBg="1"/>
      <p:bldP spid="242" grpId="0" animBg="1"/>
      <p:bldP spid="243" grpId="0" animBg="1"/>
      <p:bldP spid="244" grpId="0" animBg="1"/>
      <p:bldP spid="245" grpId="0" animBg="1"/>
      <p:bldP spid="246" grpId="0" animBg="1"/>
      <p:bldP spid="24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1565FAB-D58C-61E6-4878-5577D124D804}"/>
              </a:ext>
            </a:extLst>
          </p:cNvPr>
          <p:cNvSpPr txBox="1">
            <a:spLocks/>
          </p:cNvSpPr>
          <p:nvPr/>
        </p:nvSpPr>
        <p:spPr>
          <a:xfrm>
            <a:off x="2435087" y="979026"/>
            <a:ext cx="8169965" cy="11224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6600" kern="0">
                <a:latin typeface="#9Slide07 SVNDessert Menu Scrip" panose="020B0604020202020204" charset="0"/>
              </a:rPr>
              <a:t>YÊU CẦU CẦN ĐẠT </a:t>
            </a:r>
            <a:endParaRPr lang="en-US" sz="6600" kern="0" dirty="0">
              <a:latin typeface="#9Slide07 SVNDessert Menu Scrip" panose="020B0604020202020204" charset="0"/>
            </a:endParaRPr>
          </a:p>
        </p:txBody>
      </p:sp>
      <p:grpSp>
        <p:nvGrpSpPr>
          <p:cNvPr id="4" name="Google Shape;3015;p66">
            <a:extLst>
              <a:ext uri="{FF2B5EF4-FFF2-40B4-BE49-F238E27FC236}">
                <a16:creationId xmlns:a16="http://schemas.microsoft.com/office/drawing/2014/main" id="{2E12C90D-0462-A628-B7D4-C541D2375A8C}"/>
              </a:ext>
            </a:extLst>
          </p:cNvPr>
          <p:cNvGrpSpPr/>
          <p:nvPr/>
        </p:nvGrpSpPr>
        <p:grpSpPr>
          <a:xfrm rot="472784">
            <a:off x="6795259" y="2573470"/>
            <a:ext cx="3829841" cy="4131275"/>
            <a:chOff x="1646025" y="1811100"/>
            <a:chExt cx="2792400" cy="2792400"/>
          </a:xfrm>
        </p:grpSpPr>
        <p:sp>
          <p:nvSpPr>
            <p:cNvPr id="5" name="Google Shape;3016;p66">
              <a:extLst>
                <a:ext uri="{FF2B5EF4-FFF2-40B4-BE49-F238E27FC236}">
                  <a16:creationId xmlns:a16="http://schemas.microsoft.com/office/drawing/2014/main" id="{5F8E54F9-2376-4471-39B4-3EC30E073215}"/>
                </a:ext>
              </a:extLst>
            </p:cNvPr>
            <p:cNvSpPr/>
            <p:nvPr/>
          </p:nvSpPr>
          <p:spPr>
            <a:xfrm>
              <a:off x="1646025" y="1811100"/>
              <a:ext cx="2792400" cy="2792400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>
              <a:noFill/>
            </a:ln>
            <a:effectLst>
              <a:outerShdw blurRad="28575" dist="19050" dir="195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b="1"/>
            </a:p>
          </p:txBody>
        </p:sp>
        <p:sp>
          <p:nvSpPr>
            <p:cNvPr id="6" name="Google Shape;3017;p66">
              <a:extLst>
                <a:ext uri="{FF2B5EF4-FFF2-40B4-BE49-F238E27FC236}">
                  <a16:creationId xmlns:a16="http://schemas.microsoft.com/office/drawing/2014/main" id="{BED37A6E-0AE6-B3F3-8D53-FB60F68BBFEC}"/>
                </a:ext>
              </a:extLst>
            </p:cNvPr>
            <p:cNvSpPr/>
            <p:nvPr/>
          </p:nvSpPr>
          <p:spPr>
            <a:xfrm>
              <a:off x="1646025" y="1811100"/>
              <a:ext cx="2792400" cy="8001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b="1"/>
            </a:p>
          </p:txBody>
        </p:sp>
        <p:cxnSp>
          <p:nvCxnSpPr>
            <p:cNvPr id="7" name="Google Shape;3018;p66">
              <a:extLst>
                <a:ext uri="{FF2B5EF4-FFF2-40B4-BE49-F238E27FC236}">
                  <a16:creationId xmlns:a16="http://schemas.microsoft.com/office/drawing/2014/main" id="{9CFFCE7F-9132-F311-787E-33F0FC4E1B2A}"/>
                </a:ext>
              </a:extLst>
            </p:cNvPr>
            <p:cNvCxnSpPr/>
            <p:nvPr/>
          </p:nvCxnSpPr>
          <p:spPr>
            <a:xfrm>
              <a:off x="1908700" y="3291142"/>
              <a:ext cx="2267100" cy="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" name="Google Shape;3019;p66">
              <a:extLst>
                <a:ext uri="{FF2B5EF4-FFF2-40B4-BE49-F238E27FC236}">
                  <a16:creationId xmlns:a16="http://schemas.microsoft.com/office/drawing/2014/main" id="{45CDD23A-299F-4BEB-5B56-8DDDF1880F24}"/>
                </a:ext>
              </a:extLst>
            </p:cNvPr>
            <p:cNvCxnSpPr/>
            <p:nvPr/>
          </p:nvCxnSpPr>
          <p:spPr>
            <a:xfrm>
              <a:off x="1908700" y="3534871"/>
              <a:ext cx="2267100" cy="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" name="Google Shape;3020;p66">
              <a:extLst>
                <a:ext uri="{FF2B5EF4-FFF2-40B4-BE49-F238E27FC236}">
                  <a16:creationId xmlns:a16="http://schemas.microsoft.com/office/drawing/2014/main" id="{E913E154-8595-878D-6FF7-690692B32354}"/>
                </a:ext>
              </a:extLst>
            </p:cNvPr>
            <p:cNvCxnSpPr/>
            <p:nvPr/>
          </p:nvCxnSpPr>
          <p:spPr>
            <a:xfrm>
              <a:off x="1908700" y="3770196"/>
              <a:ext cx="2267100" cy="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" name="Google Shape;3021;p66">
              <a:extLst>
                <a:ext uri="{FF2B5EF4-FFF2-40B4-BE49-F238E27FC236}">
                  <a16:creationId xmlns:a16="http://schemas.microsoft.com/office/drawing/2014/main" id="{37C6DA65-8B81-D494-5E8E-B19EDBFA9F43}"/>
                </a:ext>
              </a:extLst>
            </p:cNvPr>
            <p:cNvCxnSpPr/>
            <p:nvPr/>
          </p:nvCxnSpPr>
          <p:spPr>
            <a:xfrm>
              <a:off x="1908700" y="4005521"/>
              <a:ext cx="2267100" cy="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" name="Google Shape;3022;p66">
              <a:extLst>
                <a:ext uri="{FF2B5EF4-FFF2-40B4-BE49-F238E27FC236}">
                  <a16:creationId xmlns:a16="http://schemas.microsoft.com/office/drawing/2014/main" id="{B51C808F-7CAC-CEBC-F009-9331BD439340}"/>
                </a:ext>
              </a:extLst>
            </p:cNvPr>
            <p:cNvCxnSpPr/>
            <p:nvPr/>
          </p:nvCxnSpPr>
          <p:spPr>
            <a:xfrm>
              <a:off x="1908700" y="3031829"/>
              <a:ext cx="2267100" cy="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2" name="Google Shape;3028;p66">
            <a:extLst>
              <a:ext uri="{FF2B5EF4-FFF2-40B4-BE49-F238E27FC236}">
                <a16:creationId xmlns:a16="http://schemas.microsoft.com/office/drawing/2014/main" id="{0506B7E3-1CC1-32F3-1A76-FE535807ABB9}"/>
              </a:ext>
            </a:extLst>
          </p:cNvPr>
          <p:cNvGrpSpPr/>
          <p:nvPr/>
        </p:nvGrpSpPr>
        <p:grpSpPr>
          <a:xfrm rot="-438800">
            <a:off x="2301627" y="2644715"/>
            <a:ext cx="3524835" cy="2792499"/>
            <a:chOff x="1646025" y="1811100"/>
            <a:chExt cx="2792400" cy="2792400"/>
          </a:xfrm>
        </p:grpSpPr>
        <p:sp>
          <p:nvSpPr>
            <p:cNvPr id="13" name="Google Shape;3029;p66">
              <a:extLst>
                <a:ext uri="{FF2B5EF4-FFF2-40B4-BE49-F238E27FC236}">
                  <a16:creationId xmlns:a16="http://schemas.microsoft.com/office/drawing/2014/main" id="{9EC30630-BBB8-3D6D-68FC-3045CAEF8548}"/>
                </a:ext>
              </a:extLst>
            </p:cNvPr>
            <p:cNvSpPr/>
            <p:nvPr/>
          </p:nvSpPr>
          <p:spPr>
            <a:xfrm>
              <a:off x="1646025" y="1811100"/>
              <a:ext cx="2792400" cy="2792400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>
              <a:noFill/>
            </a:ln>
            <a:effectLst>
              <a:outerShdw blurRad="28575" dist="19050" dir="195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b="1"/>
            </a:p>
          </p:txBody>
        </p:sp>
        <p:sp>
          <p:nvSpPr>
            <p:cNvPr id="14" name="Google Shape;3030;p66">
              <a:extLst>
                <a:ext uri="{FF2B5EF4-FFF2-40B4-BE49-F238E27FC236}">
                  <a16:creationId xmlns:a16="http://schemas.microsoft.com/office/drawing/2014/main" id="{6FFFA606-2FE5-7B1A-F4ED-768AFB069F9D}"/>
                </a:ext>
              </a:extLst>
            </p:cNvPr>
            <p:cNvSpPr/>
            <p:nvPr/>
          </p:nvSpPr>
          <p:spPr>
            <a:xfrm>
              <a:off x="1646025" y="1811100"/>
              <a:ext cx="2792400" cy="8001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b="1"/>
            </a:p>
          </p:txBody>
        </p:sp>
        <p:cxnSp>
          <p:nvCxnSpPr>
            <p:cNvPr id="15" name="Google Shape;3031;p66">
              <a:extLst>
                <a:ext uri="{FF2B5EF4-FFF2-40B4-BE49-F238E27FC236}">
                  <a16:creationId xmlns:a16="http://schemas.microsoft.com/office/drawing/2014/main" id="{00ADC302-2C57-2311-DDEF-A2EADCDE0914}"/>
                </a:ext>
              </a:extLst>
            </p:cNvPr>
            <p:cNvCxnSpPr/>
            <p:nvPr/>
          </p:nvCxnSpPr>
          <p:spPr>
            <a:xfrm>
              <a:off x="1908700" y="3291142"/>
              <a:ext cx="2267100" cy="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" name="Google Shape;3032;p66">
              <a:extLst>
                <a:ext uri="{FF2B5EF4-FFF2-40B4-BE49-F238E27FC236}">
                  <a16:creationId xmlns:a16="http://schemas.microsoft.com/office/drawing/2014/main" id="{3B63FBAD-CA0F-8407-FBBB-52869E570132}"/>
                </a:ext>
              </a:extLst>
            </p:cNvPr>
            <p:cNvCxnSpPr/>
            <p:nvPr/>
          </p:nvCxnSpPr>
          <p:spPr>
            <a:xfrm>
              <a:off x="1908700" y="3534871"/>
              <a:ext cx="2267100" cy="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" name="Google Shape;3033;p66">
              <a:extLst>
                <a:ext uri="{FF2B5EF4-FFF2-40B4-BE49-F238E27FC236}">
                  <a16:creationId xmlns:a16="http://schemas.microsoft.com/office/drawing/2014/main" id="{30C9BA8D-B2AB-3DB7-F1E5-E1E1D5B47D07}"/>
                </a:ext>
              </a:extLst>
            </p:cNvPr>
            <p:cNvCxnSpPr/>
            <p:nvPr/>
          </p:nvCxnSpPr>
          <p:spPr>
            <a:xfrm>
              <a:off x="1908700" y="3770196"/>
              <a:ext cx="2267100" cy="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" name="Google Shape;3034;p66">
              <a:extLst>
                <a:ext uri="{FF2B5EF4-FFF2-40B4-BE49-F238E27FC236}">
                  <a16:creationId xmlns:a16="http://schemas.microsoft.com/office/drawing/2014/main" id="{13F88919-1BE9-E764-C8F0-48CBAD05B5CF}"/>
                </a:ext>
              </a:extLst>
            </p:cNvPr>
            <p:cNvCxnSpPr/>
            <p:nvPr/>
          </p:nvCxnSpPr>
          <p:spPr>
            <a:xfrm>
              <a:off x="1908700" y="4005521"/>
              <a:ext cx="2267100" cy="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" name="Google Shape;3035;p66">
              <a:extLst>
                <a:ext uri="{FF2B5EF4-FFF2-40B4-BE49-F238E27FC236}">
                  <a16:creationId xmlns:a16="http://schemas.microsoft.com/office/drawing/2014/main" id="{331C84B6-9734-A799-E613-92302367C5FC}"/>
                </a:ext>
              </a:extLst>
            </p:cNvPr>
            <p:cNvCxnSpPr/>
            <p:nvPr/>
          </p:nvCxnSpPr>
          <p:spPr>
            <a:xfrm>
              <a:off x="1908700" y="3031829"/>
              <a:ext cx="2267100" cy="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0" name="Google Shape;3036;p66">
            <a:extLst>
              <a:ext uri="{FF2B5EF4-FFF2-40B4-BE49-F238E27FC236}">
                <a16:creationId xmlns:a16="http://schemas.microsoft.com/office/drawing/2014/main" id="{57E1F40E-DA44-A948-686B-0991EBF6C0E3}"/>
              </a:ext>
            </a:extLst>
          </p:cNvPr>
          <p:cNvSpPr txBox="1">
            <a:spLocks/>
          </p:cNvSpPr>
          <p:nvPr/>
        </p:nvSpPr>
        <p:spPr>
          <a:xfrm rot="-438706" flipH="1">
            <a:off x="2378039" y="3508405"/>
            <a:ext cx="3409673" cy="134347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en-US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Nắm</a:t>
            </a:r>
            <a:r>
              <a:rPr lang="en-US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cách</a:t>
            </a:r>
            <a:r>
              <a:rPr lang="en-US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lang="en-US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diện</a:t>
            </a:r>
            <a:r>
              <a:rPr lang="en-US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tích</a:t>
            </a:r>
            <a:r>
              <a:rPr lang="en-US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vuông</a:t>
            </a:r>
            <a:r>
              <a:rPr lang="en-US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21" name="Google Shape;3038;p66">
            <a:extLst>
              <a:ext uri="{FF2B5EF4-FFF2-40B4-BE49-F238E27FC236}">
                <a16:creationId xmlns:a16="http://schemas.microsoft.com/office/drawing/2014/main" id="{95570A5F-97DA-5BFA-B445-B7B1E3C15B06}"/>
              </a:ext>
            </a:extLst>
          </p:cNvPr>
          <p:cNvSpPr txBox="1">
            <a:spLocks/>
          </p:cNvSpPr>
          <p:nvPr/>
        </p:nvSpPr>
        <p:spPr>
          <a:xfrm rot="472683" flipH="1">
            <a:off x="7057479" y="3639604"/>
            <a:ext cx="3371083" cy="165801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en-US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Vận</a:t>
            </a:r>
            <a:r>
              <a:rPr lang="en-US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dụng</a:t>
            </a:r>
            <a:r>
              <a:rPr lang="en-US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lang="en-US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diện</a:t>
            </a:r>
            <a:r>
              <a:rPr lang="en-US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tích</a:t>
            </a:r>
            <a:r>
              <a:rPr lang="en-US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vuông</a:t>
            </a:r>
            <a:r>
              <a:rPr lang="en-US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đơn</a:t>
            </a:r>
            <a:r>
              <a:rPr lang="en-US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giản</a:t>
            </a:r>
            <a:r>
              <a:rPr lang="en-US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theo</a:t>
            </a:r>
            <a:r>
              <a:rPr lang="en-US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đơn</a:t>
            </a:r>
            <a:r>
              <a:rPr lang="en-US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vị</a:t>
            </a:r>
            <a:r>
              <a:rPr lang="en-US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đo</a:t>
            </a:r>
            <a:r>
              <a:rPr lang="en-US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xăng</a:t>
            </a:r>
            <a:r>
              <a:rPr lang="en-US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– </a:t>
            </a:r>
            <a:r>
              <a:rPr lang="en-US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</a:t>
            </a:r>
            <a:r>
              <a:rPr lang="en-US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– </a:t>
            </a:r>
            <a:r>
              <a:rPr lang="en-US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mét</a:t>
            </a:r>
            <a:r>
              <a:rPr lang="en-US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vuông</a:t>
            </a:r>
            <a:r>
              <a:rPr lang="en-US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endParaRPr lang="zh-CN" altLang="en-US" b="1" dirty="0">
              <a:solidFill>
                <a:srgbClr val="002060"/>
              </a:solidFill>
              <a:latin typeface="Calibri" panose="020F0502020204030204" pitchFamily="34" charset="0"/>
              <a:ea typeface="字体视界-熊孩子体" panose="02000500000000000000" pitchFamily="2" charset="-122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6045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0" name="Picture 8" descr="Cute kid children with text box or billboard education presentation hand drawn cartoon character illustration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309" b="96011" l="4473" r="92812">
                        <a14:foregroundMark x1="79553" y1="79255" x2="79553" y2="79255"/>
                        <a14:foregroundMark x1="37540" y1="44681" x2="37540" y2="44681"/>
                        <a14:foregroundMark x1="50319" y1="39628" x2="50319" y2="39628"/>
                        <a14:foregroundMark x1="37220" y1="31915" x2="63738" y2="29521"/>
                        <a14:foregroundMark x1="60863" y1="43085" x2="45367" y2="68351"/>
                        <a14:foregroundMark x1="82907" y1="77128" x2="81789" y2="832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024" y="-122890"/>
            <a:ext cx="12637358" cy="7590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678" name="Google Shape;2678;p52"/>
          <p:cNvGrpSpPr/>
          <p:nvPr/>
        </p:nvGrpSpPr>
        <p:grpSpPr>
          <a:xfrm rot="423337">
            <a:off x="782189" y="20479"/>
            <a:ext cx="1166450" cy="1760107"/>
            <a:chOff x="6793950" y="864075"/>
            <a:chExt cx="1498068" cy="2727807"/>
          </a:xfrm>
        </p:grpSpPr>
        <p:sp>
          <p:nvSpPr>
            <p:cNvPr id="2679" name="Google Shape;2679;p52"/>
            <p:cNvSpPr/>
            <p:nvPr/>
          </p:nvSpPr>
          <p:spPr>
            <a:xfrm>
              <a:off x="6793950" y="864075"/>
              <a:ext cx="1498068" cy="2727807"/>
            </a:xfrm>
            <a:custGeom>
              <a:avLst/>
              <a:gdLst/>
              <a:ahLst/>
              <a:cxnLst/>
              <a:rect l="l" t="t" r="r" b="b"/>
              <a:pathLst>
                <a:path w="54674" h="99555" extrusionOk="0">
                  <a:moveTo>
                    <a:pt x="53063" y="36700"/>
                  </a:moveTo>
                  <a:cubicBezTo>
                    <a:pt x="52665" y="36365"/>
                    <a:pt x="52310" y="35989"/>
                    <a:pt x="51912" y="35570"/>
                  </a:cubicBezTo>
                  <a:cubicBezTo>
                    <a:pt x="51389" y="33039"/>
                    <a:pt x="50489" y="30591"/>
                    <a:pt x="49213" y="28080"/>
                  </a:cubicBezTo>
                  <a:cubicBezTo>
                    <a:pt x="47916" y="25590"/>
                    <a:pt x="46242" y="23581"/>
                    <a:pt x="44924" y="22116"/>
                  </a:cubicBezTo>
                  <a:cubicBezTo>
                    <a:pt x="44903" y="22116"/>
                    <a:pt x="44882" y="22096"/>
                    <a:pt x="44882" y="22075"/>
                  </a:cubicBezTo>
                  <a:cubicBezTo>
                    <a:pt x="43710" y="20840"/>
                    <a:pt x="42350" y="19710"/>
                    <a:pt x="40697" y="18601"/>
                  </a:cubicBezTo>
                  <a:cubicBezTo>
                    <a:pt x="37893" y="16718"/>
                    <a:pt x="34964" y="15463"/>
                    <a:pt x="31951" y="14814"/>
                  </a:cubicBezTo>
                  <a:lnTo>
                    <a:pt x="31930" y="14647"/>
                  </a:lnTo>
                  <a:lnTo>
                    <a:pt x="31930" y="13475"/>
                  </a:lnTo>
                  <a:cubicBezTo>
                    <a:pt x="31930" y="11948"/>
                    <a:pt x="31867" y="10420"/>
                    <a:pt x="31742" y="8914"/>
                  </a:cubicBezTo>
                  <a:cubicBezTo>
                    <a:pt x="31721" y="8160"/>
                    <a:pt x="31721" y="7428"/>
                    <a:pt x="31700" y="6675"/>
                  </a:cubicBezTo>
                  <a:cubicBezTo>
                    <a:pt x="31700" y="5922"/>
                    <a:pt x="31679" y="5147"/>
                    <a:pt x="31679" y="4373"/>
                  </a:cubicBezTo>
                  <a:cubicBezTo>
                    <a:pt x="31679" y="2762"/>
                    <a:pt x="30842" y="1381"/>
                    <a:pt x="29440" y="670"/>
                  </a:cubicBezTo>
                  <a:cubicBezTo>
                    <a:pt x="29398" y="649"/>
                    <a:pt x="29336" y="628"/>
                    <a:pt x="29294" y="607"/>
                  </a:cubicBezTo>
                  <a:lnTo>
                    <a:pt x="29189" y="565"/>
                  </a:lnTo>
                  <a:cubicBezTo>
                    <a:pt x="28771" y="356"/>
                    <a:pt x="27976" y="0"/>
                    <a:pt x="26929" y="0"/>
                  </a:cubicBezTo>
                  <a:cubicBezTo>
                    <a:pt x="26678" y="0"/>
                    <a:pt x="26448" y="21"/>
                    <a:pt x="26218" y="42"/>
                  </a:cubicBezTo>
                  <a:cubicBezTo>
                    <a:pt x="25360" y="63"/>
                    <a:pt x="24691" y="272"/>
                    <a:pt x="24147" y="544"/>
                  </a:cubicBezTo>
                  <a:cubicBezTo>
                    <a:pt x="23226" y="942"/>
                    <a:pt x="22473" y="1653"/>
                    <a:pt x="22033" y="2574"/>
                  </a:cubicBezTo>
                  <a:cubicBezTo>
                    <a:pt x="21719" y="3202"/>
                    <a:pt x="21573" y="3892"/>
                    <a:pt x="21615" y="4603"/>
                  </a:cubicBezTo>
                  <a:cubicBezTo>
                    <a:pt x="21594" y="5085"/>
                    <a:pt x="21594" y="5650"/>
                    <a:pt x="21657" y="6235"/>
                  </a:cubicBezTo>
                  <a:cubicBezTo>
                    <a:pt x="21615" y="6800"/>
                    <a:pt x="21636" y="7323"/>
                    <a:pt x="21657" y="7742"/>
                  </a:cubicBezTo>
                  <a:cubicBezTo>
                    <a:pt x="21678" y="7993"/>
                    <a:pt x="21698" y="8244"/>
                    <a:pt x="21678" y="8411"/>
                  </a:cubicBezTo>
                  <a:cubicBezTo>
                    <a:pt x="21678" y="8495"/>
                    <a:pt x="21678" y="8558"/>
                    <a:pt x="21678" y="8642"/>
                  </a:cubicBezTo>
                  <a:cubicBezTo>
                    <a:pt x="21698" y="8746"/>
                    <a:pt x="21678" y="8872"/>
                    <a:pt x="21678" y="8997"/>
                  </a:cubicBezTo>
                  <a:cubicBezTo>
                    <a:pt x="21657" y="9353"/>
                    <a:pt x="21657" y="9813"/>
                    <a:pt x="21698" y="10336"/>
                  </a:cubicBezTo>
                  <a:cubicBezTo>
                    <a:pt x="21678" y="10483"/>
                    <a:pt x="21657" y="10629"/>
                    <a:pt x="21657" y="10776"/>
                  </a:cubicBezTo>
                  <a:cubicBezTo>
                    <a:pt x="21636" y="10964"/>
                    <a:pt x="21636" y="11215"/>
                    <a:pt x="21678" y="11508"/>
                  </a:cubicBezTo>
                  <a:cubicBezTo>
                    <a:pt x="21573" y="12324"/>
                    <a:pt x="21657" y="13057"/>
                    <a:pt x="21761" y="13580"/>
                  </a:cubicBezTo>
                  <a:cubicBezTo>
                    <a:pt x="21740" y="13998"/>
                    <a:pt x="21740" y="14417"/>
                    <a:pt x="21740" y="14814"/>
                  </a:cubicBezTo>
                  <a:cubicBezTo>
                    <a:pt x="19020" y="15400"/>
                    <a:pt x="16426" y="16509"/>
                    <a:pt x="13978" y="18078"/>
                  </a:cubicBezTo>
                  <a:cubicBezTo>
                    <a:pt x="10002" y="20652"/>
                    <a:pt x="6947" y="24376"/>
                    <a:pt x="4939" y="29126"/>
                  </a:cubicBezTo>
                  <a:cubicBezTo>
                    <a:pt x="4939" y="29147"/>
                    <a:pt x="4918" y="29168"/>
                    <a:pt x="4918" y="29189"/>
                  </a:cubicBezTo>
                  <a:cubicBezTo>
                    <a:pt x="4457" y="30319"/>
                    <a:pt x="3872" y="31699"/>
                    <a:pt x="3704" y="33311"/>
                  </a:cubicBezTo>
                  <a:cubicBezTo>
                    <a:pt x="3558" y="33708"/>
                    <a:pt x="3411" y="34252"/>
                    <a:pt x="3328" y="34859"/>
                  </a:cubicBezTo>
                  <a:cubicBezTo>
                    <a:pt x="2595" y="35696"/>
                    <a:pt x="1988" y="36554"/>
                    <a:pt x="1486" y="37307"/>
                  </a:cubicBezTo>
                  <a:cubicBezTo>
                    <a:pt x="1" y="39420"/>
                    <a:pt x="398" y="41659"/>
                    <a:pt x="2491" y="43145"/>
                  </a:cubicBezTo>
                  <a:cubicBezTo>
                    <a:pt x="2491" y="43166"/>
                    <a:pt x="2679" y="43291"/>
                    <a:pt x="2679" y="43291"/>
                  </a:cubicBezTo>
                  <a:cubicBezTo>
                    <a:pt x="3223" y="43668"/>
                    <a:pt x="3851" y="44107"/>
                    <a:pt x="4625" y="44484"/>
                  </a:cubicBezTo>
                  <a:cubicBezTo>
                    <a:pt x="4625" y="44484"/>
                    <a:pt x="4625" y="44484"/>
                    <a:pt x="4625" y="44484"/>
                  </a:cubicBezTo>
                  <a:cubicBezTo>
                    <a:pt x="4667" y="45195"/>
                    <a:pt x="4729" y="45865"/>
                    <a:pt x="4771" y="46534"/>
                  </a:cubicBezTo>
                  <a:lnTo>
                    <a:pt x="4834" y="47246"/>
                  </a:lnTo>
                  <a:cubicBezTo>
                    <a:pt x="4834" y="47267"/>
                    <a:pt x="4918" y="48271"/>
                    <a:pt x="4918" y="48271"/>
                  </a:cubicBezTo>
                  <a:cubicBezTo>
                    <a:pt x="5190" y="51138"/>
                    <a:pt x="5462" y="54109"/>
                    <a:pt x="5713" y="57038"/>
                  </a:cubicBezTo>
                  <a:cubicBezTo>
                    <a:pt x="5838" y="58524"/>
                    <a:pt x="5964" y="60009"/>
                    <a:pt x="6090" y="61474"/>
                  </a:cubicBezTo>
                  <a:cubicBezTo>
                    <a:pt x="6320" y="64173"/>
                    <a:pt x="6550" y="66935"/>
                    <a:pt x="6801" y="69676"/>
                  </a:cubicBezTo>
                  <a:lnTo>
                    <a:pt x="6843" y="69990"/>
                  </a:lnTo>
                  <a:cubicBezTo>
                    <a:pt x="6968" y="71601"/>
                    <a:pt x="7094" y="73296"/>
                    <a:pt x="7240" y="74928"/>
                  </a:cubicBezTo>
                  <a:cubicBezTo>
                    <a:pt x="7450" y="77459"/>
                    <a:pt x="7701" y="79991"/>
                    <a:pt x="7952" y="82460"/>
                  </a:cubicBezTo>
                  <a:lnTo>
                    <a:pt x="7952" y="82607"/>
                  </a:lnTo>
                  <a:lnTo>
                    <a:pt x="8307" y="86603"/>
                  </a:lnTo>
                  <a:cubicBezTo>
                    <a:pt x="8307" y="86624"/>
                    <a:pt x="8412" y="87649"/>
                    <a:pt x="8412" y="87649"/>
                  </a:cubicBezTo>
                  <a:cubicBezTo>
                    <a:pt x="8558" y="89114"/>
                    <a:pt x="8705" y="90620"/>
                    <a:pt x="8810" y="92064"/>
                  </a:cubicBezTo>
                  <a:cubicBezTo>
                    <a:pt x="8810" y="92085"/>
                    <a:pt x="8810" y="92106"/>
                    <a:pt x="8810" y="92127"/>
                  </a:cubicBezTo>
                  <a:cubicBezTo>
                    <a:pt x="9019" y="94993"/>
                    <a:pt x="9688" y="96521"/>
                    <a:pt x="13015" y="97923"/>
                  </a:cubicBezTo>
                  <a:cubicBezTo>
                    <a:pt x="13392" y="98090"/>
                    <a:pt x="13810" y="98216"/>
                    <a:pt x="14271" y="98320"/>
                  </a:cubicBezTo>
                  <a:cubicBezTo>
                    <a:pt x="17911" y="99283"/>
                    <a:pt x="21447" y="99471"/>
                    <a:pt x="24460" y="99534"/>
                  </a:cubicBezTo>
                  <a:cubicBezTo>
                    <a:pt x="25004" y="99555"/>
                    <a:pt x="25548" y="99555"/>
                    <a:pt x="26092" y="99555"/>
                  </a:cubicBezTo>
                  <a:cubicBezTo>
                    <a:pt x="29022" y="99555"/>
                    <a:pt x="31616" y="99408"/>
                    <a:pt x="33960" y="99115"/>
                  </a:cubicBezTo>
                  <a:lnTo>
                    <a:pt x="34713" y="99032"/>
                  </a:lnTo>
                  <a:cubicBezTo>
                    <a:pt x="37245" y="98739"/>
                    <a:pt x="40111" y="98404"/>
                    <a:pt x="42873" y="97065"/>
                  </a:cubicBezTo>
                  <a:cubicBezTo>
                    <a:pt x="44108" y="96751"/>
                    <a:pt x="45865" y="95788"/>
                    <a:pt x="46179" y="92880"/>
                  </a:cubicBezTo>
                  <a:cubicBezTo>
                    <a:pt x="46179" y="92880"/>
                    <a:pt x="46200" y="92775"/>
                    <a:pt x="46200" y="92755"/>
                  </a:cubicBezTo>
                  <a:cubicBezTo>
                    <a:pt x="46325" y="91164"/>
                    <a:pt x="46472" y="89595"/>
                    <a:pt x="46598" y="88026"/>
                  </a:cubicBezTo>
                  <a:cubicBezTo>
                    <a:pt x="46618" y="88026"/>
                    <a:pt x="46681" y="87105"/>
                    <a:pt x="46681" y="87105"/>
                  </a:cubicBezTo>
                  <a:cubicBezTo>
                    <a:pt x="46765" y="85850"/>
                    <a:pt x="46849" y="84678"/>
                    <a:pt x="46995" y="83506"/>
                  </a:cubicBezTo>
                  <a:cubicBezTo>
                    <a:pt x="47204" y="81665"/>
                    <a:pt x="47372" y="79824"/>
                    <a:pt x="47518" y="78045"/>
                  </a:cubicBezTo>
                  <a:cubicBezTo>
                    <a:pt x="47581" y="77334"/>
                    <a:pt x="47644" y="76643"/>
                    <a:pt x="47706" y="75932"/>
                  </a:cubicBezTo>
                  <a:cubicBezTo>
                    <a:pt x="47790" y="75011"/>
                    <a:pt x="47853" y="74091"/>
                    <a:pt x="47916" y="73212"/>
                  </a:cubicBezTo>
                  <a:cubicBezTo>
                    <a:pt x="47978" y="72354"/>
                    <a:pt x="48041" y="71496"/>
                    <a:pt x="48125" y="70659"/>
                  </a:cubicBezTo>
                  <a:cubicBezTo>
                    <a:pt x="48250" y="69174"/>
                    <a:pt x="48397" y="67688"/>
                    <a:pt x="48543" y="66203"/>
                  </a:cubicBezTo>
                  <a:cubicBezTo>
                    <a:pt x="48690" y="64633"/>
                    <a:pt x="48857" y="63064"/>
                    <a:pt x="49004" y="61453"/>
                  </a:cubicBezTo>
                  <a:lnTo>
                    <a:pt x="49025" y="61202"/>
                  </a:lnTo>
                  <a:cubicBezTo>
                    <a:pt x="49338" y="57373"/>
                    <a:pt x="49694" y="53439"/>
                    <a:pt x="49987" y="49505"/>
                  </a:cubicBezTo>
                  <a:cubicBezTo>
                    <a:pt x="50008" y="49192"/>
                    <a:pt x="50050" y="48878"/>
                    <a:pt x="50071" y="48543"/>
                  </a:cubicBezTo>
                  <a:cubicBezTo>
                    <a:pt x="50175" y="47706"/>
                    <a:pt x="50259" y="46764"/>
                    <a:pt x="50280" y="45781"/>
                  </a:cubicBezTo>
                  <a:cubicBezTo>
                    <a:pt x="50427" y="45174"/>
                    <a:pt x="50427" y="44672"/>
                    <a:pt x="50427" y="44358"/>
                  </a:cubicBezTo>
                  <a:cubicBezTo>
                    <a:pt x="50427" y="44358"/>
                    <a:pt x="50427" y="44254"/>
                    <a:pt x="50427" y="44254"/>
                  </a:cubicBezTo>
                  <a:cubicBezTo>
                    <a:pt x="50531" y="44170"/>
                    <a:pt x="50657" y="44107"/>
                    <a:pt x="50782" y="44023"/>
                  </a:cubicBezTo>
                  <a:cubicBezTo>
                    <a:pt x="51682" y="43479"/>
                    <a:pt x="53042" y="42643"/>
                    <a:pt x="53900" y="40990"/>
                  </a:cubicBezTo>
                  <a:cubicBezTo>
                    <a:pt x="54674" y="39546"/>
                    <a:pt x="54318" y="37746"/>
                    <a:pt x="53063" y="367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2680" name="Google Shape;2680;p52"/>
            <p:cNvGrpSpPr/>
            <p:nvPr/>
          </p:nvGrpSpPr>
          <p:grpSpPr>
            <a:xfrm>
              <a:off x="6902950" y="963600"/>
              <a:ext cx="1280100" cy="2528800"/>
              <a:chOff x="4490750" y="511075"/>
              <a:chExt cx="1280100" cy="2528800"/>
            </a:xfrm>
          </p:grpSpPr>
          <p:sp>
            <p:nvSpPr>
              <p:cNvPr id="2681" name="Google Shape;2681;p52"/>
              <p:cNvSpPr/>
              <p:nvPr/>
            </p:nvSpPr>
            <p:spPr>
              <a:xfrm>
                <a:off x="4656800" y="1922200"/>
                <a:ext cx="959925" cy="945875"/>
              </a:xfrm>
              <a:custGeom>
                <a:avLst/>
                <a:gdLst/>
                <a:ahLst/>
                <a:cxnLst/>
                <a:rect l="l" t="t" r="r" b="b"/>
                <a:pathLst>
                  <a:path w="38397" h="37835" extrusionOk="0">
                    <a:moveTo>
                      <a:pt x="21296" y="1"/>
                    </a:moveTo>
                    <a:cubicBezTo>
                      <a:pt x="20052" y="1"/>
                      <a:pt x="18953" y="594"/>
                      <a:pt x="17920" y="1384"/>
                    </a:cubicBezTo>
                    <a:cubicBezTo>
                      <a:pt x="17845" y="1585"/>
                      <a:pt x="17845" y="1810"/>
                      <a:pt x="17845" y="2011"/>
                    </a:cubicBezTo>
                    <a:cubicBezTo>
                      <a:pt x="17820" y="2387"/>
                      <a:pt x="17795" y="2763"/>
                      <a:pt x="17845" y="3114"/>
                    </a:cubicBezTo>
                    <a:cubicBezTo>
                      <a:pt x="17970" y="4216"/>
                      <a:pt x="17970" y="5344"/>
                      <a:pt x="18873" y="6171"/>
                    </a:cubicBezTo>
                    <a:cubicBezTo>
                      <a:pt x="19023" y="6297"/>
                      <a:pt x="19198" y="6397"/>
                      <a:pt x="19399" y="6472"/>
                    </a:cubicBezTo>
                    <a:cubicBezTo>
                      <a:pt x="19487" y="6501"/>
                      <a:pt x="19567" y="6514"/>
                      <a:pt x="19648" y="6514"/>
                    </a:cubicBezTo>
                    <a:cubicBezTo>
                      <a:pt x="19705" y="6514"/>
                      <a:pt x="19763" y="6507"/>
                      <a:pt x="19825" y="6497"/>
                    </a:cubicBezTo>
                    <a:cubicBezTo>
                      <a:pt x="19975" y="6472"/>
                      <a:pt x="20076" y="6397"/>
                      <a:pt x="20201" y="6297"/>
                    </a:cubicBezTo>
                    <a:cubicBezTo>
                      <a:pt x="20276" y="6246"/>
                      <a:pt x="20326" y="6171"/>
                      <a:pt x="20401" y="6096"/>
                    </a:cubicBezTo>
                    <a:cubicBezTo>
                      <a:pt x="20627" y="5870"/>
                      <a:pt x="20828" y="5620"/>
                      <a:pt x="20953" y="5319"/>
                    </a:cubicBezTo>
                    <a:cubicBezTo>
                      <a:pt x="21429" y="4216"/>
                      <a:pt x="21329" y="2963"/>
                      <a:pt x="21780" y="1835"/>
                    </a:cubicBezTo>
                    <a:lnTo>
                      <a:pt x="21780" y="1835"/>
                    </a:lnTo>
                    <a:cubicBezTo>
                      <a:pt x="22306" y="3615"/>
                      <a:pt x="21780" y="5144"/>
                      <a:pt x="20677" y="6522"/>
                    </a:cubicBezTo>
                    <a:cubicBezTo>
                      <a:pt x="20502" y="6698"/>
                      <a:pt x="20251" y="6748"/>
                      <a:pt x="20000" y="6748"/>
                    </a:cubicBezTo>
                    <a:cubicBezTo>
                      <a:pt x="19875" y="6748"/>
                      <a:pt x="19750" y="6773"/>
                      <a:pt x="19650" y="6773"/>
                    </a:cubicBezTo>
                    <a:cubicBezTo>
                      <a:pt x="19474" y="6773"/>
                      <a:pt x="19324" y="6748"/>
                      <a:pt x="19198" y="6672"/>
                    </a:cubicBezTo>
                    <a:cubicBezTo>
                      <a:pt x="19123" y="6647"/>
                      <a:pt x="19048" y="6597"/>
                      <a:pt x="18998" y="6572"/>
                    </a:cubicBezTo>
                    <a:cubicBezTo>
                      <a:pt x="18848" y="6472"/>
                      <a:pt x="18697" y="6347"/>
                      <a:pt x="18572" y="6246"/>
                    </a:cubicBezTo>
                    <a:cubicBezTo>
                      <a:pt x="18171" y="5921"/>
                      <a:pt x="17995" y="5469"/>
                      <a:pt x="17820" y="4993"/>
                    </a:cubicBezTo>
                    <a:cubicBezTo>
                      <a:pt x="17419" y="3991"/>
                      <a:pt x="17645" y="2938"/>
                      <a:pt x="17519" y="1936"/>
                    </a:cubicBezTo>
                    <a:cubicBezTo>
                      <a:pt x="17420" y="1573"/>
                      <a:pt x="17234" y="1427"/>
                      <a:pt x="16990" y="1427"/>
                    </a:cubicBezTo>
                    <a:cubicBezTo>
                      <a:pt x="16863" y="1427"/>
                      <a:pt x="16721" y="1466"/>
                      <a:pt x="16567" y="1535"/>
                    </a:cubicBezTo>
                    <a:cubicBezTo>
                      <a:pt x="16066" y="1760"/>
                      <a:pt x="15589" y="2061"/>
                      <a:pt x="15113" y="2387"/>
                    </a:cubicBezTo>
                    <a:cubicBezTo>
                      <a:pt x="15038" y="2412"/>
                      <a:pt x="14963" y="2462"/>
                      <a:pt x="14888" y="2512"/>
                    </a:cubicBezTo>
                    <a:cubicBezTo>
                      <a:pt x="13910" y="3038"/>
                      <a:pt x="12933" y="3540"/>
                      <a:pt x="11980" y="4091"/>
                    </a:cubicBezTo>
                    <a:cubicBezTo>
                      <a:pt x="11560" y="4343"/>
                      <a:pt x="11105" y="4454"/>
                      <a:pt x="10630" y="4454"/>
                    </a:cubicBezTo>
                    <a:cubicBezTo>
                      <a:pt x="10538" y="4454"/>
                      <a:pt x="10445" y="4450"/>
                      <a:pt x="10351" y="4442"/>
                    </a:cubicBezTo>
                    <a:cubicBezTo>
                      <a:pt x="9765" y="4645"/>
                      <a:pt x="9178" y="4929"/>
                      <a:pt x="8537" y="4929"/>
                    </a:cubicBezTo>
                    <a:cubicBezTo>
                      <a:pt x="8466" y="4929"/>
                      <a:pt x="8394" y="4926"/>
                      <a:pt x="8321" y="4918"/>
                    </a:cubicBezTo>
                    <a:cubicBezTo>
                      <a:pt x="7892" y="4918"/>
                      <a:pt x="7480" y="5084"/>
                      <a:pt x="7040" y="5084"/>
                    </a:cubicBezTo>
                    <a:cubicBezTo>
                      <a:pt x="6967" y="5084"/>
                      <a:pt x="6893" y="5079"/>
                      <a:pt x="6817" y="5068"/>
                    </a:cubicBezTo>
                    <a:cubicBezTo>
                      <a:pt x="4913" y="4818"/>
                      <a:pt x="2958" y="4943"/>
                      <a:pt x="1053" y="4718"/>
                    </a:cubicBezTo>
                    <a:cubicBezTo>
                      <a:pt x="870" y="4689"/>
                      <a:pt x="687" y="4637"/>
                      <a:pt x="508" y="4637"/>
                    </a:cubicBezTo>
                    <a:cubicBezTo>
                      <a:pt x="369" y="4637"/>
                      <a:pt x="232" y="4669"/>
                      <a:pt x="101" y="4768"/>
                    </a:cubicBezTo>
                    <a:cubicBezTo>
                      <a:pt x="101" y="5319"/>
                      <a:pt x="0" y="5870"/>
                      <a:pt x="276" y="6372"/>
                    </a:cubicBezTo>
                    <a:cubicBezTo>
                      <a:pt x="426" y="7449"/>
                      <a:pt x="627" y="8502"/>
                      <a:pt x="502" y="9580"/>
                    </a:cubicBezTo>
                    <a:cubicBezTo>
                      <a:pt x="652" y="11359"/>
                      <a:pt x="777" y="13164"/>
                      <a:pt x="953" y="14943"/>
                    </a:cubicBezTo>
                    <a:cubicBezTo>
                      <a:pt x="1329" y="19104"/>
                      <a:pt x="1705" y="23239"/>
                      <a:pt x="2081" y="27374"/>
                    </a:cubicBezTo>
                    <a:cubicBezTo>
                      <a:pt x="2281" y="29580"/>
                      <a:pt x="2507" y="31810"/>
                      <a:pt x="2732" y="34016"/>
                    </a:cubicBezTo>
                    <a:cubicBezTo>
                      <a:pt x="3311" y="34350"/>
                      <a:pt x="3752" y="35001"/>
                      <a:pt x="4494" y="35001"/>
                    </a:cubicBezTo>
                    <a:cubicBezTo>
                      <a:pt x="4587" y="35001"/>
                      <a:pt x="4684" y="34991"/>
                      <a:pt x="4787" y="34968"/>
                    </a:cubicBezTo>
                    <a:cubicBezTo>
                      <a:pt x="5013" y="34567"/>
                      <a:pt x="4938" y="34116"/>
                      <a:pt x="4938" y="33690"/>
                    </a:cubicBezTo>
                    <a:cubicBezTo>
                      <a:pt x="4963" y="33239"/>
                      <a:pt x="5088" y="32813"/>
                      <a:pt x="5564" y="32638"/>
                    </a:cubicBezTo>
                    <a:cubicBezTo>
                      <a:pt x="6053" y="32451"/>
                      <a:pt x="6559" y="32288"/>
                      <a:pt x="7058" y="32288"/>
                    </a:cubicBezTo>
                    <a:cubicBezTo>
                      <a:pt x="7428" y="32288"/>
                      <a:pt x="7793" y="32378"/>
                      <a:pt x="8146" y="32612"/>
                    </a:cubicBezTo>
                    <a:cubicBezTo>
                      <a:pt x="8998" y="33164"/>
                      <a:pt x="9349" y="33991"/>
                      <a:pt x="9274" y="35019"/>
                    </a:cubicBezTo>
                    <a:cubicBezTo>
                      <a:pt x="9223" y="35595"/>
                      <a:pt x="8948" y="36171"/>
                      <a:pt x="9198" y="36773"/>
                    </a:cubicBezTo>
                    <a:cubicBezTo>
                      <a:pt x="9697" y="37293"/>
                      <a:pt x="10706" y="37523"/>
                      <a:pt x="11826" y="37523"/>
                    </a:cubicBezTo>
                    <a:cubicBezTo>
                      <a:pt x="13298" y="37523"/>
                      <a:pt x="14962" y="37127"/>
                      <a:pt x="15915" y="36472"/>
                    </a:cubicBezTo>
                    <a:cubicBezTo>
                      <a:pt x="16041" y="36372"/>
                      <a:pt x="16141" y="36247"/>
                      <a:pt x="16216" y="36096"/>
                    </a:cubicBezTo>
                    <a:cubicBezTo>
                      <a:pt x="16416" y="35144"/>
                      <a:pt x="16366" y="34066"/>
                      <a:pt x="17544" y="33640"/>
                    </a:cubicBezTo>
                    <a:cubicBezTo>
                      <a:pt x="18121" y="33389"/>
                      <a:pt x="18747" y="33289"/>
                      <a:pt x="19374" y="33139"/>
                    </a:cubicBezTo>
                    <a:cubicBezTo>
                      <a:pt x="19436" y="33128"/>
                      <a:pt x="19503" y="33122"/>
                      <a:pt x="19570" y="33122"/>
                    </a:cubicBezTo>
                    <a:cubicBezTo>
                      <a:pt x="19665" y="33122"/>
                      <a:pt x="19762" y="33134"/>
                      <a:pt x="19850" y="33164"/>
                    </a:cubicBezTo>
                    <a:cubicBezTo>
                      <a:pt x="19925" y="33189"/>
                      <a:pt x="20000" y="33214"/>
                      <a:pt x="20076" y="33239"/>
                    </a:cubicBezTo>
                    <a:cubicBezTo>
                      <a:pt x="20251" y="33289"/>
                      <a:pt x="20376" y="33364"/>
                      <a:pt x="20502" y="33490"/>
                    </a:cubicBezTo>
                    <a:cubicBezTo>
                      <a:pt x="20878" y="33891"/>
                      <a:pt x="20903" y="34567"/>
                      <a:pt x="21504" y="34793"/>
                    </a:cubicBezTo>
                    <a:cubicBezTo>
                      <a:pt x="22256" y="34768"/>
                      <a:pt x="23033" y="34743"/>
                      <a:pt x="23810" y="34618"/>
                    </a:cubicBezTo>
                    <a:cubicBezTo>
                      <a:pt x="24361" y="34317"/>
                      <a:pt x="24838" y="33866"/>
                      <a:pt x="25514" y="33815"/>
                    </a:cubicBezTo>
                    <a:cubicBezTo>
                      <a:pt x="25815" y="33690"/>
                      <a:pt x="26141" y="33690"/>
                      <a:pt x="26467" y="33615"/>
                    </a:cubicBezTo>
                    <a:cubicBezTo>
                      <a:pt x="26650" y="33548"/>
                      <a:pt x="26829" y="33506"/>
                      <a:pt x="26992" y="33506"/>
                    </a:cubicBezTo>
                    <a:cubicBezTo>
                      <a:pt x="27319" y="33506"/>
                      <a:pt x="27586" y="33673"/>
                      <a:pt x="27720" y="34141"/>
                    </a:cubicBezTo>
                    <a:cubicBezTo>
                      <a:pt x="27870" y="34467"/>
                      <a:pt x="27920" y="34843"/>
                      <a:pt x="28246" y="35094"/>
                    </a:cubicBezTo>
                    <a:cubicBezTo>
                      <a:pt x="29148" y="35394"/>
                      <a:pt x="30051" y="35745"/>
                      <a:pt x="30878" y="36196"/>
                    </a:cubicBezTo>
                    <a:cubicBezTo>
                      <a:pt x="30978" y="36222"/>
                      <a:pt x="31053" y="36247"/>
                      <a:pt x="31153" y="36297"/>
                    </a:cubicBezTo>
                    <a:cubicBezTo>
                      <a:pt x="32131" y="36648"/>
                      <a:pt x="33008" y="37249"/>
                      <a:pt x="33960" y="37650"/>
                    </a:cubicBezTo>
                    <a:cubicBezTo>
                      <a:pt x="34195" y="37738"/>
                      <a:pt x="34420" y="37834"/>
                      <a:pt x="34648" y="37834"/>
                    </a:cubicBezTo>
                    <a:cubicBezTo>
                      <a:pt x="34809" y="37834"/>
                      <a:pt x="34972" y="37786"/>
                      <a:pt x="35138" y="37650"/>
                    </a:cubicBezTo>
                    <a:cubicBezTo>
                      <a:pt x="35439" y="36623"/>
                      <a:pt x="35389" y="35545"/>
                      <a:pt x="35514" y="34492"/>
                    </a:cubicBezTo>
                    <a:cubicBezTo>
                      <a:pt x="35815" y="31635"/>
                      <a:pt x="36066" y="28753"/>
                      <a:pt x="36291" y="25871"/>
                    </a:cubicBezTo>
                    <a:cubicBezTo>
                      <a:pt x="36366" y="24868"/>
                      <a:pt x="36592" y="23841"/>
                      <a:pt x="36492" y="22813"/>
                    </a:cubicBezTo>
                    <a:cubicBezTo>
                      <a:pt x="36417" y="22412"/>
                      <a:pt x="36316" y="22011"/>
                      <a:pt x="36567" y="21610"/>
                    </a:cubicBezTo>
                    <a:cubicBezTo>
                      <a:pt x="36818" y="20733"/>
                      <a:pt x="36793" y="19780"/>
                      <a:pt x="36893" y="18878"/>
                    </a:cubicBezTo>
                    <a:cubicBezTo>
                      <a:pt x="37118" y="16773"/>
                      <a:pt x="37294" y="14642"/>
                      <a:pt x="37494" y="12537"/>
                    </a:cubicBezTo>
                    <a:cubicBezTo>
                      <a:pt x="37645" y="10933"/>
                      <a:pt x="37770" y="9354"/>
                      <a:pt x="37895" y="7775"/>
                    </a:cubicBezTo>
                    <a:cubicBezTo>
                      <a:pt x="37770" y="7224"/>
                      <a:pt x="37870" y="6698"/>
                      <a:pt x="37845" y="6146"/>
                    </a:cubicBezTo>
                    <a:cubicBezTo>
                      <a:pt x="37845" y="6099"/>
                      <a:pt x="37856" y="6074"/>
                      <a:pt x="37868" y="6074"/>
                    </a:cubicBezTo>
                    <a:cubicBezTo>
                      <a:pt x="37881" y="6074"/>
                      <a:pt x="37895" y="6105"/>
                      <a:pt x="37895" y="6171"/>
                    </a:cubicBezTo>
                    <a:cubicBezTo>
                      <a:pt x="37895" y="6196"/>
                      <a:pt x="37945" y="6196"/>
                      <a:pt x="37970" y="6221"/>
                    </a:cubicBezTo>
                    <a:cubicBezTo>
                      <a:pt x="38221" y="4743"/>
                      <a:pt x="38397" y="3264"/>
                      <a:pt x="38346" y="1760"/>
                    </a:cubicBezTo>
                    <a:cubicBezTo>
                      <a:pt x="38310" y="1751"/>
                      <a:pt x="38273" y="1745"/>
                      <a:pt x="38238" y="1745"/>
                    </a:cubicBezTo>
                    <a:cubicBezTo>
                      <a:pt x="38176" y="1745"/>
                      <a:pt x="38118" y="1763"/>
                      <a:pt x="38071" y="1810"/>
                    </a:cubicBezTo>
                    <a:cubicBezTo>
                      <a:pt x="36991" y="2934"/>
                      <a:pt x="35660" y="3283"/>
                      <a:pt x="34214" y="3283"/>
                    </a:cubicBezTo>
                    <a:cubicBezTo>
                      <a:pt x="34014" y="3283"/>
                      <a:pt x="33813" y="3276"/>
                      <a:pt x="33610" y="3264"/>
                    </a:cubicBezTo>
                    <a:cubicBezTo>
                      <a:pt x="33534" y="3264"/>
                      <a:pt x="33434" y="3289"/>
                      <a:pt x="33334" y="3314"/>
                    </a:cubicBezTo>
                    <a:cubicBezTo>
                      <a:pt x="33184" y="3414"/>
                      <a:pt x="33058" y="3540"/>
                      <a:pt x="32908" y="3640"/>
                    </a:cubicBezTo>
                    <a:cubicBezTo>
                      <a:pt x="32532" y="3916"/>
                      <a:pt x="32281" y="4367"/>
                      <a:pt x="31905" y="4642"/>
                    </a:cubicBezTo>
                    <a:cubicBezTo>
                      <a:pt x="31486" y="4927"/>
                      <a:pt x="31067" y="5190"/>
                      <a:pt x="30603" y="5190"/>
                    </a:cubicBezTo>
                    <a:cubicBezTo>
                      <a:pt x="30373" y="5190"/>
                      <a:pt x="30132" y="5126"/>
                      <a:pt x="29875" y="4968"/>
                    </a:cubicBezTo>
                    <a:cubicBezTo>
                      <a:pt x="28823" y="4367"/>
                      <a:pt x="28196" y="3414"/>
                      <a:pt x="27695" y="2337"/>
                    </a:cubicBezTo>
                    <a:cubicBezTo>
                      <a:pt x="27595" y="2186"/>
                      <a:pt x="27494" y="2036"/>
                      <a:pt x="27319" y="1911"/>
                    </a:cubicBezTo>
                    <a:cubicBezTo>
                      <a:pt x="27244" y="1860"/>
                      <a:pt x="27143" y="1860"/>
                      <a:pt x="27043" y="1860"/>
                    </a:cubicBezTo>
                    <a:cubicBezTo>
                      <a:pt x="26517" y="1860"/>
                      <a:pt x="26041" y="1635"/>
                      <a:pt x="25640" y="1384"/>
                    </a:cubicBezTo>
                    <a:cubicBezTo>
                      <a:pt x="24587" y="682"/>
                      <a:pt x="23384" y="382"/>
                      <a:pt x="22206" y="106"/>
                    </a:cubicBezTo>
                    <a:cubicBezTo>
                      <a:pt x="21894" y="34"/>
                      <a:pt x="21591" y="1"/>
                      <a:pt x="2129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82" name="Google Shape;2682;p52"/>
              <p:cNvSpPr/>
              <p:nvPr/>
            </p:nvSpPr>
            <p:spPr>
              <a:xfrm>
                <a:off x="4628600" y="1681100"/>
                <a:ext cx="1015700" cy="373850"/>
              </a:xfrm>
              <a:custGeom>
                <a:avLst/>
                <a:gdLst/>
                <a:ahLst/>
                <a:cxnLst/>
                <a:rect l="l" t="t" r="r" b="b"/>
                <a:pathLst>
                  <a:path w="40628" h="14954" extrusionOk="0">
                    <a:moveTo>
                      <a:pt x="40627" y="1"/>
                    </a:moveTo>
                    <a:cubicBezTo>
                      <a:pt x="40051" y="101"/>
                      <a:pt x="39700" y="552"/>
                      <a:pt x="39274" y="828"/>
                    </a:cubicBezTo>
                    <a:cubicBezTo>
                      <a:pt x="39199" y="903"/>
                      <a:pt x="39149" y="978"/>
                      <a:pt x="39124" y="1053"/>
                    </a:cubicBezTo>
                    <a:cubicBezTo>
                      <a:pt x="39098" y="1128"/>
                      <a:pt x="39073" y="1204"/>
                      <a:pt x="39073" y="1254"/>
                    </a:cubicBezTo>
                    <a:cubicBezTo>
                      <a:pt x="38572" y="1429"/>
                      <a:pt x="38096" y="1580"/>
                      <a:pt x="37670" y="1855"/>
                    </a:cubicBezTo>
                    <a:cubicBezTo>
                      <a:pt x="37570" y="1905"/>
                      <a:pt x="37469" y="1930"/>
                      <a:pt x="37369" y="1981"/>
                    </a:cubicBezTo>
                    <a:cubicBezTo>
                      <a:pt x="37294" y="2006"/>
                      <a:pt x="37219" y="2056"/>
                      <a:pt x="37144" y="2106"/>
                    </a:cubicBezTo>
                    <a:cubicBezTo>
                      <a:pt x="36918" y="2231"/>
                      <a:pt x="36692" y="2331"/>
                      <a:pt x="36467" y="2407"/>
                    </a:cubicBezTo>
                    <a:cubicBezTo>
                      <a:pt x="36392" y="2432"/>
                      <a:pt x="36317" y="2457"/>
                      <a:pt x="36241" y="2507"/>
                    </a:cubicBezTo>
                    <a:cubicBezTo>
                      <a:pt x="36166" y="2532"/>
                      <a:pt x="36116" y="2582"/>
                      <a:pt x="36041" y="2632"/>
                    </a:cubicBezTo>
                    <a:cubicBezTo>
                      <a:pt x="35991" y="2657"/>
                      <a:pt x="35916" y="2707"/>
                      <a:pt x="35840" y="2732"/>
                    </a:cubicBezTo>
                    <a:cubicBezTo>
                      <a:pt x="35640" y="2808"/>
                      <a:pt x="35439" y="2808"/>
                      <a:pt x="35264" y="2883"/>
                    </a:cubicBezTo>
                    <a:cubicBezTo>
                      <a:pt x="34863" y="3008"/>
                      <a:pt x="34537" y="3234"/>
                      <a:pt x="34211" y="3459"/>
                    </a:cubicBezTo>
                    <a:cubicBezTo>
                      <a:pt x="34086" y="3509"/>
                      <a:pt x="33986" y="3585"/>
                      <a:pt x="33860" y="3635"/>
                    </a:cubicBezTo>
                    <a:cubicBezTo>
                      <a:pt x="33785" y="3635"/>
                      <a:pt x="33735" y="3660"/>
                      <a:pt x="33660" y="3685"/>
                    </a:cubicBezTo>
                    <a:cubicBezTo>
                      <a:pt x="32983" y="4011"/>
                      <a:pt x="32256" y="3961"/>
                      <a:pt x="31530" y="4011"/>
                    </a:cubicBezTo>
                    <a:cubicBezTo>
                      <a:pt x="31437" y="4016"/>
                      <a:pt x="31345" y="4019"/>
                      <a:pt x="31253" y="4019"/>
                    </a:cubicBezTo>
                    <a:cubicBezTo>
                      <a:pt x="30502" y="4019"/>
                      <a:pt x="29785" y="3852"/>
                      <a:pt x="29048" y="3785"/>
                    </a:cubicBezTo>
                    <a:cubicBezTo>
                      <a:pt x="28848" y="3710"/>
                      <a:pt x="28647" y="3610"/>
                      <a:pt x="28447" y="3509"/>
                    </a:cubicBezTo>
                    <a:cubicBezTo>
                      <a:pt x="27443" y="3239"/>
                      <a:pt x="26440" y="2910"/>
                      <a:pt x="25390" y="2910"/>
                    </a:cubicBezTo>
                    <a:cubicBezTo>
                      <a:pt x="25077" y="2910"/>
                      <a:pt x="24760" y="2939"/>
                      <a:pt x="24437" y="3008"/>
                    </a:cubicBezTo>
                    <a:cubicBezTo>
                      <a:pt x="24362" y="3083"/>
                      <a:pt x="24311" y="3159"/>
                      <a:pt x="24236" y="3209"/>
                    </a:cubicBezTo>
                    <a:cubicBezTo>
                      <a:pt x="24236" y="3209"/>
                      <a:pt x="24236" y="3209"/>
                      <a:pt x="24236" y="3184"/>
                    </a:cubicBezTo>
                    <a:cubicBezTo>
                      <a:pt x="23936" y="3184"/>
                      <a:pt x="23635" y="3184"/>
                      <a:pt x="23359" y="3209"/>
                    </a:cubicBezTo>
                    <a:cubicBezTo>
                      <a:pt x="21930" y="3284"/>
                      <a:pt x="20702" y="3810"/>
                      <a:pt x="19575" y="4687"/>
                    </a:cubicBezTo>
                    <a:lnTo>
                      <a:pt x="19399" y="4687"/>
                    </a:lnTo>
                    <a:cubicBezTo>
                      <a:pt x="19299" y="4737"/>
                      <a:pt x="19174" y="4788"/>
                      <a:pt x="19073" y="4838"/>
                    </a:cubicBezTo>
                    <a:cubicBezTo>
                      <a:pt x="19048" y="4838"/>
                      <a:pt x="19048" y="4813"/>
                      <a:pt x="19023" y="4788"/>
                    </a:cubicBezTo>
                    <a:cubicBezTo>
                      <a:pt x="18121" y="5088"/>
                      <a:pt x="17269" y="5565"/>
                      <a:pt x="16367" y="5840"/>
                    </a:cubicBezTo>
                    <a:cubicBezTo>
                      <a:pt x="15113" y="6241"/>
                      <a:pt x="13910" y="6768"/>
                      <a:pt x="12632" y="6943"/>
                    </a:cubicBezTo>
                    <a:cubicBezTo>
                      <a:pt x="11993" y="7031"/>
                      <a:pt x="11335" y="7177"/>
                      <a:pt x="10691" y="7177"/>
                    </a:cubicBezTo>
                    <a:cubicBezTo>
                      <a:pt x="10603" y="7177"/>
                      <a:pt x="10515" y="7175"/>
                      <a:pt x="10427" y="7169"/>
                    </a:cubicBezTo>
                    <a:cubicBezTo>
                      <a:pt x="9750" y="7068"/>
                      <a:pt x="9073" y="6868"/>
                      <a:pt x="8397" y="6617"/>
                    </a:cubicBezTo>
                    <a:cubicBezTo>
                      <a:pt x="8146" y="6442"/>
                      <a:pt x="7820" y="6417"/>
                      <a:pt x="7544" y="6316"/>
                    </a:cubicBezTo>
                    <a:cubicBezTo>
                      <a:pt x="6041" y="5740"/>
                      <a:pt x="4587" y="5088"/>
                      <a:pt x="3484" y="3910"/>
                    </a:cubicBezTo>
                    <a:cubicBezTo>
                      <a:pt x="2732" y="3083"/>
                      <a:pt x="1855" y="2482"/>
                      <a:pt x="853" y="2006"/>
                    </a:cubicBezTo>
                    <a:cubicBezTo>
                      <a:pt x="691" y="1932"/>
                      <a:pt x="530" y="1850"/>
                      <a:pt x="368" y="1850"/>
                    </a:cubicBezTo>
                    <a:cubicBezTo>
                      <a:pt x="254" y="1850"/>
                      <a:pt x="140" y="1891"/>
                      <a:pt x="26" y="2006"/>
                    </a:cubicBezTo>
                    <a:cubicBezTo>
                      <a:pt x="26" y="2056"/>
                      <a:pt x="1" y="2131"/>
                      <a:pt x="26" y="2206"/>
                    </a:cubicBezTo>
                    <a:cubicBezTo>
                      <a:pt x="276" y="5113"/>
                      <a:pt x="502" y="8046"/>
                      <a:pt x="853" y="10953"/>
                    </a:cubicBezTo>
                    <a:cubicBezTo>
                      <a:pt x="978" y="12106"/>
                      <a:pt x="878" y="13284"/>
                      <a:pt x="1229" y="14412"/>
                    </a:cubicBezTo>
                    <a:cubicBezTo>
                      <a:pt x="1880" y="14562"/>
                      <a:pt x="2532" y="14687"/>
                      <a:pt x="3259" y="14712"/>
                    </a:cubicBezTo>
                    <a:cubicBezTo>
                      <a:pt x="4739" y="14730"/>
                      <a:pt x="6219" y="14953"/>
                      <a:pt x="7708" y="14953"/>
                    </a:cubicBezTo>
                    <a:cubicBezTo>
                      <a:pt x="8362" y="14953"/>
                      <a:pt x="9017" y="14910"/>
                      <a:pt x="9675" y="14788"/>
                    </a:cubicBezTo>
                    <a:cubicBezTo>
                      <a:pt x="9549" y="14311"/>
                      <a:pt x="9123" y="14387"/>
                      <a:pt x="8798" y="14236"/>
                    </a:cubicBezTo>
                    <a:cubicBezTo>
                      <a:pt x="7695" y="13785"/>
                      <a:pt x="7068" y="12707"/>
                      <a:pt x="7194" y="11504"/>
                    </a:cubicBezTo>
                    <a:lnTo>
                      <a:pt x="7194" y="11504"/>
                    </a:lnTo>
                    <a:cubicBezTo>
                      <a:pt x="7419" y="11855"/>
                      <a:pt x="7469" y="12256"/>
                      <a:pt x="7645" y="12607"/>
                    </a:cubicBezTo>
                    <a:cubicBezTo>
                      <a:pt x="8074" y="13371"/>
                      <a:pt x="8526" y="14066"/>
                      <a:pt x="9542" y="14066"/>
                    </a:cubicBezTo>
                    <a:cubicBezTo>
                      <a:pt x="9593" y="14066"/>
                      <a:pt x="9646" y="14064"/>
                      <a:pt x="9700" y="14061"/>
                    </a:cubicBezTo>
                    <a:cubicBezTo>
                      <a:pt x="10752" y="13986"/>
                      <a:pt x="11279" y="13334"/>
                      <a:pt x="11680" y="12482"/>
                    </a:cubicBezTo>
                    <a:cubicBezTo>
                      <a:pt x="11830" y="12181"/>
                      <a:pt x="11930" y="11880"/>
                      <a:pt x="12056" y="11555"/>
                    </a:cubicBezTo>
                    <a:cubicBezTo>
                      <a:pt x="12120" y="11405"/>
                      <a:pt x="12202" y="11238"/>
                      <a:pt x="12395" y="11238"/>
                    </a:cubicBezTo>
                    <a:cubicBezTo>
                      <a:pt x="12429" y="11238"/>
                      <a:pt x="12466" y="11243"/>
                      <a:pt x="12507" y="11254"/>
                    </a:cubicBezTo>
                    <a:cubicBezTo>
                      <a:pt x="12682" y="11304"/>
                      <a:pt x="12682" y="11504"/>
                      <a:pt x="12682" y="11680"/>
                    </a:cubicBezTo>
                    <a:cubicBezTo>
                      <a:pt x="12682" y="11830"/>
                      <a:pt x="12657" y="12006"/>
                      <a:pt x="12682" y="12156"/>
                    </a:cubicBezTo>
                    <a:cubicBezTo>
                      <a:pt x="12707" y="12281"/>
                      <a:pt x="12732" y="12382"/>
                      <a:pt x="12758" y="12482"/>
                    </a:cubicBezTo>
                    <a:cubicBezTo>
                      <a:pt x="12507" y="13134"/>
                      <a:pt x="12006" y="13635"/>
                      <a:pt x="11630" y="14211"/>
                    </a:cubicBezTo>
                    <a:cubicBezTo>
                      <a:pt x="11791" y="14319"/>
                      <a:pt x="11945" y="14369"/>
                      <a:pt x="12107" y="14369"/>
                    </a:cubicBezTo>
                    <a:cubicBezTo>
                      <a:pt x="12248" y="14369"/>
                      <a:pt x="12394" y="14331"/>
                      <a:pt x="12557" y="14261"/>
                    </a:cubicBezTo>
                    <a:cubicBezTo>
                      <a:pt x="13083" y="14061"/>
                      <a:pt x="13585" y="13785"/>
                      <a:pt x="14036" y="13509"/>
                    </a:cubicBezTo>
                    <a:cubicBezTo>
                      <a:pt x="14737" y="13033"/>
                      <a:pt x="15615" y="12833"/>
                      <a:pt x="16241" y="12206"/>
                    </a:cubicBezTo>
                    <a:cubicBezTo>
                      <a:pt x="16793" y="12106"/>
                      <a:pt x="17118" y="11605"/>
                      <a:pt x="17645" y="11404"/>
                    </a:cubicBezTo>
                    <a:cubicBezTo>
                      <a:pt x="17810" y="11341"/>
                      <a:pt x="17989" y="11238"/>
                      <a:pt x="18137" y="11238"/>
                    </a:cubicBezTo>
                    <a:cubicBezTo>
                      <a:pt x="18281" y="11238"/>
                      <a:pt x="18397" y="11334"/>
                      <a:pt x="18447" y="11655"/>
                    </a:cubicBezTo>
                    <a:cubicBezTo>
                      <a:pt x="18467" y="11658"/>
                      <a:pt x="18485" y="11660"/>
                      <a:pt x="18504" y="11660"/>
                    </a:cubicBezTo>
                    <a:cubicBezTo>
                      <a:pt x="18623" y="11660"/>
                      <a:pt x="18707" y="11592"/>
                      <a:pt x="18773" y="11504"/>
                    </a:cubicBezTo>
                    <a:cubicBezTo>
                      <a:pt x="18873" y="11329"/>
                      <a:pt x="18998" y="11204"/>
                      <a:pt x="19073" y="11028"/>
                    </a:cubicBezTo>
                    <a:cubicBezTo>
                      <a:pt x="19091" y="11046"/>
                      <a:pt x="19121" y="11064"/>
                      <a:pt x="19155" y="11064"/>
                    </a:cubicBezTo>
                    <a:cubicBezTo>
                      <a:pt x="19169" y="11064"/>
                      <a:pt x="19184" y="11061"/>
                      <a:pt x="19199" y="11053"/>
                    </a:cubicBezTo>
                    <a:cubicBezTo>
                      <a:pt x="20151" y="10452"/>
                      <a:pt x="21254" y="10176"/>
                      <a:pt x="22306" y="9825"/>
                    </a:cubicBezTo>
                    <a:cubicBezTo>
                      <a:pt x="22369" y="9813"/>
                      <a:pt x="22438" y="9806"/>
                      <a:pt x="22507" y="9806"/>
                    </a:cubicBezTo>
                    <a:cubicBezTo>
                      <a:pt x="22576" y="9806"/>
                      <a:pt x="22645" y="9813"/>
                      <a:pt x="22707" y="9825"/>
                    </a:cubicBezTo>
                    <a:cubicBezTo>
                      <a:pt x="23910" y="10201"/>
                      <a:pt x="25189" y="10352"/>
                      <a:pt x="26266" y="11053"/>
                    </a:cubicBezTo>
                    <a:cubicBezTo>
                      <a:pt x="26667" y="11304"/>
                      <a:pt x="27118" y="11429"/>
                      <a:pt x="27519" y="11655"/>
                    </a:cubicBezTo>
                    <a:cubicBezTo>
                      <a:pt x="27668" y="11738"/>
                      <a:pt x="27803" y="11774"/>
                      <a:pt x="27929" y="11774"/>
                    </a:cubicBezTo>
                    <a:cubicBezTo>
                      <a:pt x="28143" y="11774"/>
                      <a:pt x="28333" y="11672"/>
                      <a:pt x="28522" y="11529"/>
                    </a:cubicBezTo>
                    <a:cubicBezTo>
                      <a:pt x="28522" y="11454"/>
                      <a:pt x="28497" y="11404"/>
                      <a:pt x="28497" y="11329"/>
                    </a:cubicBezTo>
                    <a:cubicBezTo>
                      <a:pt x="28684" y="11247"/>
                      <a:pt x="28848" y="11205"/>
                      <a:pt x="28993" y="11205"/>
                    </a:cubicBezTo>
                    <a:cubicBezTo>
                      <a:pt x="29332" y="11205"/>
                      <a:pt x="29559" y="11438"/>
                      <a:pt x="29700" y="11931"/>
                    </a:cubicBezTo>
                    <a:cubicBezTo>
                      <a:pt x="29800" y="12382"/>
                      <a:pt x="30026" y="12783"/>
                      <a:pt x="30427" y="13058"/>
                    </a:cubicBezTo>
                    <a:cubicBezTo>
                      <a:pt x="30452" y="13058"/>
                      <a:pt x="30477" y="13083"/>
                      <a:pt x="30502" y="13083"/>
                    </a:cubicBezTo>
                    <a:cubicBezTo>
                      <a:pt x="30627" y="13284"/>
                      <a:pt x="30778" y="13459"/>
                      <a:pt x="30978" y="13610"/>
                    </a:cubicBezTo>
                    <a:cubicBezTo>
                      <a:pt x="31236" y="13812"/>
                      <a:pt x="31550" y="13908"/>
                      <a:pt x="31864" y="13908"/>
                    </a:cubicBezTo>
                    <a:cubicBezTo>
                      <a:pt x="32252" y="13908"/>
                      <a:pt x="32642" y="13761"/>
                      <a:pt x="32933" y="13484"/>
                    </a:cubicBezTo>
                    <a:cubicBezTo>
                      <a:pt x="32983" y="13484"/>
                      <a:pt x="33033" y="13459"/>
                      <a:pt x="33083" y="13459"/>
                    </a:cubicBezTo>
                    <a:cubicBezTo>
                      <a:pt x="33860" y="13033"/>
                      <a:pt x="33936" y="12106"/>
                      <a:pt x="34412" y="11379"/>
                    </a:cubicBezTo>
                    <a:lnTo>
                      <a:pt x="34412" y="11379"/>
                    </a:lnTo>
                    <a:cubicBezTo>
                      <a:pt x="34662" y="11981"/>
                      <a:pt x="34111" y="12507"/>
                      <a:pt x="34437" y="13008"/>
                    </a:cubicBezTo>
                    <a:cubicBezTo>
                      <a:pt x="34738" y="13184"/>
                      <a:pt x="35063" y="13209"/>
                      <a:pt x="35414" y="13234"/>
                    </a:cubicBezTo>
                    <a:cubicBezTo>
                      <a:pt x="36392" y="13234"/>
                      <a:pt x="37294" y="12883"/>
                      <a:pt x="38196" y="12557"/>
                    </a:cubicBezTo>
                    <a:cubicBezTo>
                      <a:pt x="38773" y="12357"/>
                      <a:pt x="39224" y="12006"/>
                      <a:pt x="39474" y="11404"/>
                    </a:cubicBezTo>
                    <a:cubicBezTo>
                      <a:pt x="39675" y="11204"/>
                      <a:pt x="39625" y="10928"/>
                      <a:pt x="39650" y="10652"/>
                    </a:cubicBezTo>
                    <a:cubicBezTo>
                      <a:pt x="39850" y="8697"/>
                      <a:pt x="40051" y="6717"/>
                      <a:pt x="40226" y="4737"/>
                    </a:cubicBezTo>
                    <a:cubicBezTo>
                      <a:pt x="40352" y="3159"/>
                      <a:pt x="40477" y="1580"/>
                      <a:pt x="4062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83" name="Google Shape;2683;p52"/>
              <p:cNvSpPr/>
              <p:nvPr/>
            </p:nvSpPr>
            <p:spPr>
              <a:xfrm>
                <a:off x="4724475" y="2772575"/>
                <a:ext cx="815175" cy="188050"/>
              </a:xfrm>
              <a:custGeom>
                <a:avLst/>
                <a:gdLst/>
                <a:ahLst/>
                <a:cxnLst/>
                <a:rect l="l" t="t" r="r" b="b"/>
                <a:pathLst>
                  <a:path w="32607" h="7522" extrusionOk="0">
                    <a:moveTo>
                      <a:pt x="25" y="1"/>
                    </a:moveTo>
                    <a:lnTo>
                      <a:pt x="25" y="1"/>
                    </a:lnTo>
                    <a:cubicBezTo>
                      <a:pt x="0" y="1129"/>
                      <a:pt x="176" y="2232"/>
                      <a:pt x="276" y="3334"/>
                    </a:cubicBezTo>
                    <a:cubicBezTo>
                      <a:pt x="276" y="3384"/>
                      <a:pt x="326" y="3410"/>
                      <a:pt x="326" y="3435"/>
                    </a:cubicBezTo>
                    <a:cubicBezTo>
                      <a:pt x="501" y="3811"/>
                      <a:pt x="526" y="4212"/>
                      <a:pt x="401" y="4613"/>
                    </a:cubicBezTo>
                    <a:cubicBezTo>
                      <a:pt x="401" y="4688"/>
                      <a:pt x="376" y="4763"/>
                      <a:pt x="376" y="4838"/>
                    </a:cubicBezTo>
                    <a:cubicBezTo>
                      <a:pt x="627" y="5339"/>
                      <a:pt x="1103" y="5465"/>
                      <a:pt x="1579" y="5590"/>
                    </a:cubicBezTo>
                    <a:cubicBezTo>
                      <a:pt x="2406" y="5816"/>
                      <a:pt x="3258" y="6016"/>
                      <a:pt x="4085" y="6217"/>
                    </a:cubicBezTo>
                    <a:cubicBezTo>
                      <a:pt x="4286" y="6267"/>
                      <a:pt x="4486" y="6292"/>
                      <a:pt x="4687" y="6292"/>
                    </a:cubicBezTo>
                    <a:cubicBezTo>
                      <a:pt x="4887" y="6317"/>
                      <a:pt x="5063" y="6367"/>
                      <a:pt x="5238" y="6417"/>
                    </a:cubicBezTo>
                    <a:cubicBezTo>
                      <a:pt x="5339" y="6467"/>
                      <a:pt x="5439" y="6492"/>
                      <a:pt x="5539" y="6492"/>
                    </a:cubicBezTo>
                    <a:cubicBezTo>
                      <a:pt x="6692" y="6768"/>
                      <a:pt x="7845" y="6843"/>
                      <a:pt x="9023" y="6968"/>
                    </a:cubicBezTo>
                    <a:cubicBezTo>
                      <a:pt x="9123" y="7019"/>
                      <a:pt x="9223" y="7019"/>
                      <a:pt x="9324" y="7044"/>
                    </a:cubicBezTo>
                    <a:cubicBezTo>
                      <a:pt x="9750" y="7119"/>
                      <a:pt x="10151" y="7069"/>
                      <a:pt x="10577" y="7144"/>
                    </a:cubicBezTo>
                    <a:cubicBezTo>
                      <a:pt x="10727" y="7219"/>
                      <a:pt x="10877" y="7244"/>
                      <a:pt x="11053" y="7269"/>
                    </a:cubicBezTo>
                    <a:cubicBezTo>
                      <a:pt x="11222" y="7266"/>
                      <a:pt x="11390" y="7264"/>
                      <a:pt x="11559" y="7264"/>
                    </a:cubicBezTo>
                    <a:cubicBezTo>
                      <a:pt x="13659" y="7264"/>
                      <a:pt x="15760" y="7521"/>
                      <a:pt x="17880" y="7521"/>
                    </a:cubicBezTo>
                    <a:cubicBezTo>
                      <a:pt x="17969" y="7521"/>
                      <a:pt x="18057" y="7521"/>
                      <a:pt x="18146" y="7520"/>
                    </a:cubicBezTo>
                    <a:lnTo>
                      <a:pt x="18496" y="7520"/>
                    </a:lnTo>
                    <a:cubicBezTo>
                      <a:pt x="18647" y="7520"/>
                      <a:pt x="18822" y="7495"/>
                      <a:pt x="18973" y="7495"/>
                    </a:cubicBezTo>
                    <a:lnTo>
                      <a:pt x="19449" y="7495"/>
                    </a:lnTo>
                    <a:cubicBezTo>
                      <a:pt x="19493" y="7496"/>
                      <a:pt x="19537" y="7497"/>
                      <a:pt x="19582" y="7497"/>
                    </a:cubicBezTo>
                    <a:cubicBezTo>
                      <a:pt x="20289" y="7497"/>
                      <a:pt x="20997" y="7319"/>
                      <a:pt x="21705" y="7319"/>
                    </a:cubicBezTo>
                    <a:lnTo>
                      <a:pt x="22331" y="7319"/>
                    </a:lnTo>
                    <a:cubicBezTo>
                      <a:pt x="22364" y="7320"/>
                      <a:pt x="22397" y="7321"/>
                      <a:pt x="22430" y="7321"/>
                    </a:cubicBezTo>
                    <a:cubicBezTo>
                      <a:pt x="23188" y="7321"/>
                      <a:pt x="23906" y="7067"/>
                      <a:pt x="24663" y="7067"/>
                    </a:cubicBezTo>
                    <a:cubicBezTo>
                      <a:pt x="24696" y="7067"/>
                      <a:pt x="24729" y="7068"/>
                      <a:pt x="24762" y="7069"/>
                    </a:cubicBezTo>
                    <a:cubicBezTo>
                      <a:pt x="25364" y="6868"/>
                      <a:pt x="26015" y="6943"/>
                      <a:pt x="26642" y="6743"/>
                    </a:cubicBezTo>
                    <a:cubicBezTo>
                      <a:pt x="26792" y="6718"/>
                      <a:pt x="26943" y="6718"/>
                      <a:pt x="27093" y="6693"/>
                    </a:cubicBezTo>
                    <a:cubicBezTo>
                      <a:pt x="28547" y="6317"/>
                      <a:pt x="30025" y="6041"/>
                      <a:pt x="31379" y="5440"/>
                    </a:cubicBezTo>
                    <a:cubicBezTo>
                      <a:pt x="31780" y="5164"/>
                      <a:pt x="32281" y="5014"/>
                      <a:pt x="32406" y="4462"/>
                    </a:cubicBezTo>
                    <a:cubicBezTo>
                      <a:pt x="32381" y="4186"/>
                      <a:pt x="32607" y="3911"/>
                      <a:pt x="32431" y="3635"/>
                    </a:cubicBezTo>
                    <a:lnTo>
                      <a:pt x="32431" y="3635"/>
                    </a:lnTo>
                    <a:cubicBezTo>
                      <a:pt x="32385" y="3641"/>
                      <a:pt x="32339" y="3643"/>
                      <a:pt x="32293" y="3643"/>
                    </a:cubicBezTo>
                    <a:cubicBezTo>
                      <a:pt x="31923" y="3643"/>
                      <a:pt x="31585" y="3479"/>
                      <a:pt x="31228" y="3435"/>
                    </a:cubicBezTo>
                    <a:cubicBezTo>
                      <a:pt x="30301" y="2933"/>
                      <a:pt x="29449" y="2307"/>
                      <a:pt x="28421" y="2031"/>
                    </a:cubicBezTo>
                    <a:cubicBezTo>
                      <a:pt x="28371" y="2031"/>
                      <a:pt x="28296" y="2006"/>
                      <a:pt x="28246" y="2006"/>
                    </a:cubicBezTo>
                    <a:cubicBezTo>
                      <a:pt x="27845" y="1680"/>
                      <a:pt x="27394" y="1480"/>
                      <a:pt x="26918" y="1354"/>
                    </a:cubicBezTo>
                    <a:cubicBezTo>
                      <a:pt x="26572" y="1273"/>
                      <a:pt x="26292" y="944"/>
                      <a:pt x="25917" y="944"/>
                    </a:cubicBezTo>
                    <a:cubicBezTo>
                      <a:pt x="25830" y="944"/>
                      <a:pt x="25738" y="961"/>
                      <a:pt x="25639" y="1004"/>
                    </a:cubicBezTo>
                    <a:cubicBezTo>
                      <a:pt x="25414" y="1455"/>
                      <a:pt x="25464" y="1931"/>
                      <a:pt x="25614" y="2382"/>
                    </a:cubicBezTo>
                    <a:cubicBezTo>
                      <a:pt x="25614" y="2382"/>
                      <a:pt x="25589" y="2382"/>
                      <a:pt x="25589" y="2407"/>
                    </a:cubicBezTo>
                    <a:cubicBezTo>
                      <a:pt x="25489" y="2608"/>
                      <a:pt x="25539" y="2833"/>
                      <a:pt x="25489" y="3034"/>
                    </a:cubicBezTo>
                    <a:cubicBezTo>
                      <a:pt x="25464" y="3084"/>
                      <a:pt x="25439" y="3159"/>
                      <a:pt x="25439" y="3209"/>
                    </a:cubicBezTo>
                    <a:cubicBezTo>
                      <a:pt x="25364" y="3284"/>
                      <a:pt x="25289" y="3359"/>
                      <a:pt x="25238" y="3435"/>
                    </a:cubicBezTo>
                    <a:cubicBezTo>
                      <a:pt x="25163" y="3635"/>
                      <a:pt x="25088" y="3836"/>
                      <a:pt x="25038" y="4036"/>
                    </a:cubicBezTo>
                    <a:cubicBezTo>
                      <a:pt x="25013" y="4036"/>
                      <a:pt x="24988" y="4061"/>
                      <a:pt x="24938" y="4086"/>
                    </a:cubicBezTo>
                    <a:cubicBezTo>
                      <a:pt x="24837" y="4161"/>
                      <a:pt x="24762" y="4262"/>
                      <a:pt x="24762" y="4387"/>
                    </a:cubicBezTo>
                    <a:cubicBezTo>
                      <a:pt x="24762" y="4412"/>
                      <a:pt x="24762" y="4437"/>
                      <a:pt x="24737" y="4462"/>
                    </a:cubicBezTo>
                    <a:cubicBezTo>
                      <a:pt x="24687" y="4512"/>
                      <a:pt x="24612" y="4537"/>
                      <a:pt x="24537" y="4587"/>
                    </a:cubicBezTo>
                    <a:cubicBezTo>
                      <a:pt x="24462" y="4550"/>
                      <a:pt x="24374" y="4485"/>
                      <a:pt x="24302" y="4485"/>
                    </a:cubicBezTo>
                    <a:cubicBezTo>
                      <a:pt x="24278" y="4485"/>
                      <a:pt x="24255" y="4493"/>
                      <a:pt x="24236" y="4512"/>
                    </a:cubicBezTo>
                    <a:cubicBezTo>
                      <a:pt x="23785" y="4587"/>
                      <a:pt x="23309" y="4512"/>
                      <a:pt x="22857" y="4738"/>
                    </a:cubicBezTo>
                    <a:cubicBezTo>
                      <a:pt x="22857" y="4788"/>
                      <a:pt x="22832" y="4838"/>
                      <a:pt x="22832" y="4888"/>
                    </a:cubicBezTo>
                    <a:cubicBezTo>
                      <a:pt x="21654" y="4212"/>
                      <a:pt x="20802" y="3384"/>
                      <a:pt x="20903" y="1831"/>
                    </a:cubicBezTo>
                    <a:cubicBezTo>
                      <a:pt x="20928" y="1329"/>
                      <a:pt x="21078" y="878"/>
                      <a:pt x="21153" y="402"/>
                    </a:cubicBezTo>
                    <a:lnTo>
                      <a:pt x="21153" y="402"/>
                    </a:lnTo>
                    <a:cubicBezTo>
                      <a:pt x="20301" y="427"/>
                      <a:pt x="19449" y="402"/>
                      <a:pt x="18622" y="628"/>
                    </a:cubicBezTo>
                    <a:cubicBezTo>
                      <a:pt x="18622" y="1154"/>
                      <a:pt x="18597" y="1705"/>
                      <a:pt x="18597" y="2232"/>
                    </a:cubicBezTo>
                    <a:cubicBezTo>
                      <a:pt x="18597" y="2257"/>
                      <a:pt x="18597" y="2282"/>
                      <a:pt x="18572" y="2307"/>
                    </a:cubicBezTo>
                    <a:cubicBezTo>
                      <a:pt x="18547" y="2457"/>
                      <a:pt x="18522" y="2608"/>
                      <a:pt x="18522" y="2758"/>
                    </a:cubicBezTo>
                    <a:cubicBezTo>
                      <a:pt x="18496" y="2758"/>
                      <a:pt x="18496" y="2783"/>
                      <a:pt x="18471" y="2808"/>
                    </a:cubicBezTo>
                    <a:cubicBezTo>
                      <a:pt x="18446" y="2983"/>
                      <a:pt x="18421" y="3159"/>
                      <a:pt x="18421" y="3334"/>
                    </a:cubicBezTo>
                    <a:cubicBezTo>
                      <a:pt x="18396" y="3384"/>
                      <a:pt x="18371" y="3460"/>
                      <a:pt x="18346" y="3510"/>
                    </a:cubicBezTo>
                    <a:cubicBezTo>
                      <a:pt x="18346" y="3510"/>
                      <a:pt x="18346" y="3535"/>
                      <a:pt x="18346" y="3535"/>
                    </a:cubicBezTo>
                    <a:cubicBezTo>
                      <a:pt x="18296" y="3660"/>
                      <a:pt x="18221" y="3785"/>
                      <a:pt x="18121" y="3886"/>
                    </a:cubicBezTo>
                    <a:cubicBezTo>
                      <a:pt x="18020" y="3961"/>
                      <a:pt x="17920" y="4061"/>
                      <a:pt x="17820" y="4161"/>
                    </a:cubicBezTo>
                    <a:cubicBezTo>
                      <a:pt x="17569" y="4587"/>
                      <a:pt x="17218" y="4888"/>
                      <a:pt x="16717" y="5039"/>
                    </a:cubicBezTo>
                    <a:cubicBezTo>
                      <a:pt x="16514" y="5124"/>
                      <a:pt x="16315" y="5164"/>
                      <a:pt x="16118" y="5164"/>
                    </a:cubicBezTo>
                    <a:cubicBezTo>
                      <a:pt x="15855" y="5164"/>
                      <a:pt x="15597" y="5093"/>
                      <a:pt x="15339" y="4963"/>
                    </a:cubicBezTo>
                    <a:cubicBezTo>
                      <a:pt x="15188" y="4888"/>
                      <a:pt x="15038" y="4813"/>
                      <a:pt x="14887" y="4713"/>
                    </a:cubicBezTo>
                    <a:cubicBezTo>
                      <a:pt x="14837" y="4663"/>
                      <a:pt x="14762" y="4587"/>
                      <a:pt x="14687" y="4562"/>
                    </a:cubicBezTo>
                    <a:cubicBezTo>
                      <a:pt x="13985" y="3986"/>
                      <a:pt x="13760" y="3209"/>
                      <a:pt x="13584" y="2357"/>
                    </a:cubicBezTo>
                    <a:cubicBezTo>
                      <a:pt x="13559" y="2232"/>
                      <a:pt x="13484" y="2106"/>
                      <a:pt x="13359" y="2031"/>
                    </a:cubicBezTo>
                    <a:cubicBezTo>
                      <a:pt x="13308" y="2106"/>
                      <a:pt x="13258" y="2156"/>
                      <a:pt x="13183" y="2232"/>
                    </a:cubicBezTo>
                    <a:cubicBezTo>
                      <a:pt x="12506" y="2833"/>
                      <a:pt x="11604" y="2833"/>
                      <a:pt x="10777" y="3059"/>
                    </a:cubicBezTo>
                    <a:cubicBezTo>
                      <a:pt x="10235" y="3199"/>
                      <a:pt x="9697" y="3273"/>
                      <a:pt x="9164" y="3273"/>
                    </a:cubicBezTo>
                    <a:cubicBezTo>
                      <a:pt x="8269" y="3273"/>
                      <a:pt x="7390" y="3063"/>
                      <a:pt x="6542" y="2608"/>
                    </a:cubicBezTo>
                    <a:cubicBezTo>
                      <a:pt x="6441" y="2758"/>
                      <a:pt x="6366" y="2908"/>
                      <a:pt x="6266" y="3034"/>
                    </a:cubicBezTo>
                    <a:cubicBezTo>
                      <a:pt x="6191" y="3059"/>
                      <a:pt x="6115" y="3084"/>
                      <a:pt x="6040" y="3109"/>
                    </a:cubicBezTo>
                    <a:cubicBezTo>
                      <a:pt x="5499" y="3268"/>
                      <a:pt x="5053" y="3354"/>
                      <a:pt x="4670" y="3354"/>
                    </a:cubicBezTo>
                    <a:cubicBezTo>
                      <a:pt x="3725" y="3354"/>
                      <a:pt x="3167" y="2829"/>
                      <a:pt x="2506" y="1580"/>
                    </a:cubicBezTo>
                    <a:cubicBezTo>
                      <a:pt x="2381" y="1329"/>
                      <a:pt x="2256" y="1104"/>
                      <a:pt x="1980" y="1029"/>
                    </a:cubicBezTo>
                    <a:cubicBezTo>
                      <a:pt x="1303" y="728"/>
                      <a:pt x="852" y="26"/>
                      <a:pt x="2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84" name="Google Shape;2684;p52"/>
              <p:cNvSpPr/>
              <p:nvPr/>
            </p:nvSpPr>
            <p:spPr>
              <a:xfrm>
                <a:off x="4732600" y="2902950"/>
                <a:ext cx="806275" cy="117275"/>
              </a:xfrm>
              <a:custGeom>
                <a:avLst/>
                <a:gdLst/>
                <a:ahLst/>
                <a:cxnLst/>
                <a:rect l="l" t="t" r="r" b="b"/>
                <a:pathLst>
                  <a:path w="32251" h="4691" extrusionOk="0">
                    <a:moveTo>
                      <a:pt x="31696" y="0"/>
                    </a:moveTo>
                    <a:cubicBezTo>
                      <a:pt x="31629" y="0"/>
                      <a:pt x="31549" y="8"/>
                      <a:pt x="31455" y="24"/>
                    </a:cubicBezTo>
                    <a:cubicBezTo>
                      <a:pt x="31380" y="49"/>
                      <a:pt x="31279" y="99"/>
                      <a:pt x="31204" y="149"/>
                    </a:cubicBezTo>
                    <a:cubicBezTo>
                      <a:pt x="31029" y="225"/>
                      <a:pt x="30853" y="275"/>
                      <a:pt x="30678" y="375"/>
                    </a:cubicBezTo>
                    <a:cubicBezTo>
                      <a:pt x="29349" y="826"/>
                      <a:pt x="27996" y="1177"/>
                      <a:pt x="26618" y="1478"/>
                    </a:cubicBezTo>
                    <a:cubicBezTo>
                      <a:pt x="25014" y="1703"/>
                      <a:pt x="23435" y="2029"/>
                      <a:pt x="21806" y="2079"/>
                    </a:cubicBezTo>
                    <a:cubicBezTo>
                      <a:pt x="20903" y="2230"/>
                      <a:pt x="19976" y="2180"/>
                      <a:pt x="19049" y="2280"/>
                    </a:cubicBezTo>
                    <a:cubicBezTo>
                      <a:pt x="18044" y="2316"/>
                      <a:pt x="17039" y="2358"/>
                      <a:pt x="16037" y="2358"/>
                    </a:cubicBezTo>
                    <a:cubicBezTo>
                      <a:pt x="14965" y="2358"/>
                      <a:pt x="13896" y="2310"/>
                      <a:pt x="12833" y="2154"/>
                    </a:cubicBezTo>
                    <a:lnTo>
                      <a:pt x="12482" y="2154"/>
                    </a:lnTo>
                    <a:cubicBezTo>
                      <a:pt x="12357" y="2150"/>
                      <a:pt x="12233" y="2149"/>
                      <a:pt x="12110" y="2149"/>
                    </a:cubicBezTo>
                    <a:cubicBezTo>
                      <a:pt x="11975" y="2149"/>
                      <a:pt x="11840" y="2150"/>
                      <a:pt x="11707" y="2150"/>
                    </a:cubicBezTo>
                    <a:cubicBezTo>
                      <a:pt x="11302" y="2150"/>
                      <a:pt x="10902" y="2137"/>
                      <a:pt x="10502" y="2029"/>
                    </a:cubicBezTo>
                    <a:cubicBezTo>
                      <a:pt x="10277" y="2004"/>
                      <a:pt x="10051" y="1954"/>
                      <a:pt x="9826" y="1954"/>
                    </a:cubicBezTo>
                    <a:cubicBezTo>
                      <a:pt x="9758" y="1951"/>
                      <a:pt x="9691" y="1950"/>
                      <a:pt x="9623" y="1950"/>
                    </a:cubicBezTo>
                    <a:cubicBezTo>
                      <a:pt x="9446" y="1950"/>
                      <a:pt x="9267" y="1957"/>
                      <a:pt x="9087" y="1957"/>
                    </a:cubicBezTo>
                    <a:cubicBezTo>
                      <a:pt x="8797" y="1957"/>
                      <a:pt x="8506" y="1937"/>
                      <a:pt x="8222" y="1829"/>
                    </a:cubicBezTo>
                    <a:cubicBezTo>
                      <a:pt x="5866" y="1603"/>
                      <a:pt x="3585" y="1002"/>
                      <a:pt x="1304" y="425"/>
                    </a:cubicBezTo>
                    <a:cubicBezTo>
                      <a:pt x="1067" y="366"/>
                      <a:pt x="820" y="245"/>
                      <a:pt x="580" y="245"/>
                    </a:cubicBezTo>
                    <a:cubicBezTo>
                      <a:pt x="416" y="245"/>
                      <a:pt x="254" y="302"/>
                      <a:pt x="101" y="475"/>
                    </a:cubicBezTo>
                    <a:cubicBezTo>
                      <a:pt x="126" y="651"/>
                      <a:pt x="227" y="801"/>
                      <a:pt x="201" y="951"/>
                    </a:cubicBezTo>
                    <a:cubicBezTo>
                      <a:pt x="1" y="2355"/>
                      <a:pt x="828" y="2956"/>
                      <a:pt x="1981" y="3332"/>
                    </a:cubicBezTo>
                    <a:cubicBezTo>
                      <a:pt x="2131" y="3383"/>
                      <a:pt x="2307" y="3408"/>
                      <a:pt x="2457" y="3458"/>
                    </a:cubicBezTo>
                    <a:cubicBezTo>
                      <a:pt x="3961" y="3909"/>
                      <a:pt x="5515" y="4109"/>
                      <a:pt x="7069" y="4285"/>
                    </a:cubicBezTo>
                    <a:cubicBezTo>
                      <a:pt x="9557" y="4596"/>
                      <a:pt x="12064" y="4690"/>
                      <a:pt x="14574" y="4690"/>
                    </a:cubicBezTo>
                    <a:cubicBezTo>
                      <a:pt x="14896" y="4690"/>
                      <a:pt x="15218" y="4689"/>
                      <a:pt x="15540" y="4686"/>
                    </a:cubicBezTo>
                    <a:cubicBezTo>
                      <a:pt x="18873" y="4661"/>
                      <a:pt x="22182" y="4560"/>
                      <a:pt x="25490" y="4034"/>
                    </a:cubicBezTo>
                    <a:cubicBezTo>
                      <a:pt x="27194" y="3733"/>
                      <a:pt x="28873" y="3383"/>
                      <a:pt x="30527" y="2856"/>
                    </a:cubicBezTo>
                    <a:cubicBezTo>
                      <a:pt x="31555" y="2505"/>
                      <a:pt x="32131" y="1979"/>
                      <a:pt x="31956" y="826"/>
                    </a:cubicBezTo>
                    <a:cubicBezTo>
                      <a:pt x="31934" y="513"/>
                      <a:pt x="32251" y="0"/>
                      <a:pt x="3169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85" name="Google Shape;2685;p52"/>
              <p:cNvSpPr/>
              <p:nvPr/>
            </p:nvSpPr>
            <p:spPr>
              <a:xfrm>
                <a:off x="4660550" y="2081475"/>
                <a:ext cx="17575" cy="80225"/>
              </a:xfrm>
              <a:custGeom>
                <a:avLst/>
                <a:gdLst/>
                <a:ahLst/>
                <a:cxnLst/>
                <a:rect l="l" t="t" r="r" b="b"/>
                <a:pathLst>
                  <a:path w="703" h="3209" extrusionOk="0">
                    <a:moveTo>
                      <a:pt x="126" y="1"/>
                    </a:moveTo>
                    <a:lnTo>
                      <a:pt x="126" y="1"/>
                    </a:lnTo>
                    <a:cubicBezTo>
                      <a:pt x="1" y="1078"/>
                      <a:pt x="226" y="2156"/>
                      <a:pt x="352" y="3209"/>
                    </a:cubicBezTo>
                    <a:cubicBezTo>
                      <a:pt x="703" y="2106"/>
                      <a:pt x="527" y="1053"/>
                      <a:pt x="12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86" name="Google Shape;2686;p52"/>
              <p:cNvSpPr/>
              <p:nvPr/>
            </p:nvSpPr>
            <p:spPr>
              <a:xfrm>
                <a:off x="4612300" y="1492250"/>
                <a:ext cx="134125" cy="112850"/>
              </a:xfrm>
              <a:custGeom>
                <a:avLst/>
                <a:gdLst/>
                <a:ahLst/>
                <a:cxnLst/>
                <a:rect l="l" t="t" r="r" b="b"/>
                <a:pathLst>
                  <a:path w="5365" h="4514" extrusionOk="0">
                    <a:moveTo>
                      <a:pt x="1801" y="1"/>
                    </a:moveTo>
                    <a:cubicBezTo>
                      <a:pt x="1728" y="1"/>
                      <a:pt x="1660" y="24"/>
                      <a:pt x="1605" y="61"/>
                    </a:cubicBezTo>
                    <a:cubicBezTo>
                      <a:pt x="978" y="662"/>
                      <a:pt x="653" y="1464"/>
                      <a:pt x="226" y="2191"/>
                    </a:cubicBezTo>
                    <a:cubicBezTo>
                      <a:pt x="1" y="2567"/>
                      <a:pt x="76" y="2893"/>
                      <a:pt x="477" y="3118"/>
                    </a:cubicBezTo>
                    <a:cubicBezTo>
                      <a:pt x="1129" y="3394"/>
                      <a:pt x="1780" y="3670"/>
                      <a:pt x="2457" y="3946"/>
                    </a:cubicBezTo>
                    <a:cubicBezTo>
                      <a:pt x="2968" y="4326"/>
                      <a:pt x="3328" y="4514"/>
                      <a:pt x="3660" y="4514"/>
                    </a:cubicBezTo>
                    <a:cubicBezTo>
                      <a:pt x="3962" y="4514"/>
                      <a:pt x="4241" y="4357"/>
                      <a:pt x="4587" y="4046"/>
                    </a:cubicBezTo>
                    <a:cubicBezTo>
                      <a:pt x="4863" y="3294"/>
                      <a:pt x="5339" y="2592"/>
                      <a:pt x="5364" y="1740"/>
                    </a:cubicBezTo>
                    <a:cubicBezTo>
                      <a:pt x="4312" y="938"/>
                      <a:pt x="3034" y="612"/>
                      <a:pt x="1881" y="11"/>
                    </a:cubicBezTo>
                    <a:cubicBezTo>
                      <a:pt x="1854" y="4"/>
                      <a:pt x="1827" y="1"/>
                      <a:pt x="180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87" name="Google Shape;2687;p52"/>
              <p:cNvSpPr/>
              <p:nvPr/>
            </p:nvSpPr>
            <p:spPr>
              <a:xfrm>
                <a:off x="5157175" y="917575"/>
                <a:ext cx="532225" cy="660175"/>
              </a:xfrm>
              <a:custGeom>
                <a:avLst/>
                <a:gdLst/>
                <a:ahLst/>
                <a:cxnLst/>
                <a:rect l="l" t="t" r="r" b="b"/>
                <a:pathLst>
                  <a:path w="21289" h="26407" extrusionOk="0">
                    <a:moveTo>
                      <a:pt x="724" y="0"/>
                    </a:moveTo>
                    <a:cubicBezTo>
                      <a:pt x="101" y="0"/>
                      <a:pt x="0" y="244"/>
                      <a:pt x="61" y="1068"/>
                    </a:cubicBezTo>
                    <a:cubicBezTo>
                      <a:pt x="111" y="1719"/>
                      <a:pt x="61" y="2396"/>
                      <a:pt x="61" y="3048"/>
                    </a:cubicBezTo>
                    <a:cubicBezTo>
                      <a:pt x="61" y="3148"/>
                      <a:pt x="86" y="3248"/>
                      <a:pt x="111" y="3348"/>
                    </a:cubicBezTo>
                    <a:cubicBezTo>
                      <a:pt x="211" y="3599"/>
                      <a:pt x="161" y="3850"/>
                      <a:pt x="186" y="4075"/>
                    </a:cubicBezTo>
                    <a:cubicBezTo>
                      <a:pt x="236" y="4702"/>
                      <a:pt x="236" y="5328"/>
                      <a:pt x="211" y="5955"/>
                    </a:cubicBezTo>
                    <a:cubicBezTo>
                      <a:pt x="211" y="6958"/>
                      <a:pt x="186" y="7960"/>
                      <a:pt x="336" y="8937"/>
                    </a:cubicBezTo>
                    <a:cubicBezTo>
                      <a:pt x="487" y="9865"/>
                      <a:pt x="361" y="10767"/>
                      <a:pt x="412" y="11694"/>
                    </a:cubicBezTo>
                    <a:cubicBezTo>
                      <a:pt x="386" y="12095"/>
                      <a:pt x="437" y="12496"/>
                      <a:pt x="412" y="12897"/>
                    </a:cubicBezTo>
                    <a:cubicBezTo>
                      <a:pt x="437" y="13323"/>
                      <a:pt x="412" y="13724"/>
                      <a:pt x="512" y="14125"/>
                    </a:cubicBezTo>
                    <a:cubicBezTo>
                      <a:pt x="662" y="14627"/>
                      <a:pt x="612" y="15128"/>
                      <a:pt x="612" y="15629"/>
                    </a:cubicBezTo>
                    <a:cubicBezTo>
                      <a:pt x="612" y="18211"/>
                      <a:pt x="562" y="20817"/>
                      <a:pt x="687" y="23399"/>
                    </a:cubicBezTo>
                    <a:cubicBezTo>
                      <a:pt x="762" y="23900"/>
                      <a:pt x="662" y="24401"/>
                      <a:pt x="737" y="24902"/>
                    </a:cubicBezTo>
                    <a:cubicBezTo>
                      <a:pt x="913" y="26281"/>
                      <a:pt x="963" y="26331"/>
                      <a:pt x="2392" y="26406"/>
                    </a:cubicBezTo>
                    <a:cubicBezTo>
                      <a:pt x="4597" y="26105"/>
                      <a:pt x="6828" y="25955"/>
                      <a:pt x="8908" y="25078"/>
                    </a:cubicBezTo>
                    <a:cubicBezTo>
                      <a:pt x="8983" y="24978"/>
                      <a:pt x="9133" y="24978"/>
                      <a:pt x="9259" y="24928"/>
                    </a:cubicBezTo>
                    <a:cubicBezTo>
                      <a:pt x="13169" y="24025"/>
                      <a:pt x="16878" y="22597"/>
                      <a:pt x="20437" y="20742"/>
                    </a:cubicBezTo>
                    <a:cubicBezTo>
                      <a:pt x="21214" y="20316"/>
                      <a:pt x="21289" y="20216"/>
                      <a:pt x="21113" y="19439"/>
                    </a:cubicBezTo>
                    <a:cubicBezTo>
                      <a:pt x="20913" y="18537"/>
                      <a:pt x="20712" y="17634"/>
                      <a:pt x="20437" y="16732"/>
                    </a:cubicBezTo>
                    <a:cubicBezTo>
                      <a:pt x="19810" y="14802"/>
                      <a:pt x="18908" y="13023"/>
                      <a:pt x="17880" y="11243"/>
                    </a:cubicBezTo>
                    <a:cubicBezTo>
                      <a:pt x="16301" y="8562"/>
                      <a:pt x="14221" y="6356"/>
                      <a:pt x="11790" y="4501"/>
                    </a:cubicBezTo>
                    <a:cubicBezTo>
                      <a:pt x="9585" y="2772"/>
                      <a:pt x="7128" y="1519"/>
                      <a:pt x="4397" y="742"/>
                    </a:cubicBezTo>
                    <a:cubicBezTo>
                      <a:pt x="3369" y="466"/>
                      <a:pt x="2291" y="366"/>
                      <a:pt x="1289" y="40"/>
                    </a:cubicBezTo>
                    <a:cubicBezTo>
                      <a:pt x="1065" y="15"/>
                      <a:pt x="878" y="0"/>
                      <a:pt x="7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88" name="Google Shape;2688;p52"/>
              <p:cNvSpPr/>
              <p:nvPr/>
            </p:nvSpPr>
            <p:spPr>
              <a:xfrm>
                <a:off x="5481375" y="1487925"/>
                <a:ext cx="161675" cy="125200"/>
              </a:xfrm>
              <a:custGeom>
                <a:avLst/>
                <a:gdLst/>
                <a:ahLst/>
                <a:cxnLst/>
                <a:rect l="l" t="t" r="r" b="b"/>
                <a:pathLst>
                  <a:path w="6467" h="5008" extrusionOk="0">
                    <a:moveTo>
                      <a:pt x="4389" y="0"/>
                    </a:moveTo>
                    <a:cubicBezTo>
                      <a:pt x="4310" y="0"/>
                      <a:pt x="4229" y="24"/>
                      <a:pt x="4160" y="83"/>
                    </a:cubicBezTo>
                    <a:cubicBezTo>
                      <a:pt x="3133" y="585"/>
                      <a:pt x="2055" y="936"/>
                      <a:pt x="1003" y="1312"/>
                    </a:cubicBezTo>
                    <a:cubicBezTo>
                      <a:pt x="627" y="1437"/>
                      <a:pt x="201" y="1437"/>
                      <a:pt x="0" y="1863"/>
                    </a:cubicBezTo>
                    <a:cubicBezTo>
                      <a:pt x="75" y="2515"/>
                      <a:pt x="226" y="3166"/>
                      <a:pt x="426" y="3793"/>
                    </a:cubicBezTo>
                    <a:cubicBezTo>
                      <a:pt x="672" y="4325"/>
                      <a:pt x="800" y="5008"/>
                      <a:pt x="1440" y="5008"/>
                    </a:cubicBezTo>
                    <a:cubicBezTo>
                      <a:pt x="1584" y="5008"/>
                      <a:pt x="1753" y="4974"/>
                      <a:pt x="1955" y="4896"/>
                    </a:cubicBezTo>
                    <a:cubicBezTo>
                      <a:pt x="3409" y="4369"/>
                      <a:pt x="4837" y="3818"/>
                      <a:pt x="6291" y="3266"/>
                    </a:cubicBezTo>
                    <a:cubicBezTo>
                      <a:pt x="6391" y="3241"/>
                      <a:pt x="6466" y="3166"/>
                      <a:pt x="6441" y="3066"/>
                    </a:cubicBezTo>
                    <a:cubicBezTo>
                      <a:pt x="6090" y="1938"/>
                      <a:pt x="5389" y="1036"/>
                      <a:pt x="4687" y="134"/>
                    </a:cubicBezTo>
                    <a:cubicBezTo>
                      <a:pt x="4626" y="58"/>
                      <a:pt x="4510" y="0"/>
                      <a:pt x="438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89" name="Google Shape;2689;p52"/>
              <p:cNvSpPr/>
              <p:nvPr/>
            </p:nvSpPr>
            <p:spPr>
              <a:xfrm>
                <a:off x="5600400" y="1439125"/>
                <a:ext cx="149150" cy="120450"/>
              </a:xfrm>
              <a:custGeom>
                <a:avLst/>
                <a:gdLst/>
                <a:ahLst/>
                <a:cxnLst/>
                <a:rect l="l" t="t" r="r" b="b"/>
                <a:pathLst>
                  <a:path w="5966" h="4818" extrusionOk="0">
                    <a:moveTo>
                      <a:pt x="3743" y="1"/>
                    </a:moveTo>
                    <a:cubicBezTo>
                      <a:pt x="3632" y="1"/>
                      <a:pt x="3508" y="62"/>
                      <a:pt x="3384" y="131"/>
                    </a:cubicBezTo>
                    <a:cubicBezTo>
                      <a:pt x="2357" y="682"/>
                      <a:pt x="1354" y="1259"/>
                      <a:pt x="252" y="1685"/>
                    </a:cubicBezTo>
                    <a:cubicBezTo>
                      <a:pt x="1" y="1810"/>
                      <a:pt x="76" y="2035"/>
                      <a:pt x="176" y="2186"/>
                    </a:cubicBezTo>
                    <a:cubicBezTo>
                      <a:pt x="803" y="2988"/>
                      <a:pt x="1229" y="3940"/>
                      <a:pt x="2006" y="4642"/>
                    </a:cubicBezTo>
                    <a:cubicBezTo>
                      <a:pt x="2081" y="4742"/>
                      <a:pt x="2156" y="4817"/>
                      <a:pt x="2282" y="4817"/>
                    </a:cubicBezTo>
                    <a:cubicBezTo>
                      <a:pt x="3560" y="4091"/>
                      <a:pt x="4738" y="3213"/>
                      <a:pt x="5966" y="2311"/>
                    </a:cubicBezTo>
                    <a:cubicBezTo>
                      <a:pt x="5389" y="1459"/>
                      <a:pt x="4537" y="958"/>
                      <a:pt x="3986" y="156"/>
                    </a:cubicBezTo>
                    <a:cubicBezTo>
                      <a:pt x="3918" y="42"/>
                      <a:pt x="3835" y="1"/>
                      <a:pt x="374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90" name="Google Shape;2690;p52"/>
              <p:cNvSpPr/>
              <p:nvPr/>
            </p:nvSpPr>
            <p:spPr>
              <a:xfrm>
                <a:off x="5143025" y="1534700"/>
                <a:ext cx="360300" cy="125750"/>
              </a:xfrm>
              <a:custGeom>
                <a:avLst/>
                <a:gdLst/>
                <a:ahLst/>
                <a:cxnLst/>
                <a:rect l="l" t="t" r="r" b="b"/>
                <a:pathLst>
                  <a:path w="14412" h="5030" extrusionOk="0">
                    <a:moveTo>
                      <a:pt x="12886" y="0"/>
                    </a:moveTo>
                    <a:cubicBezTo>
                      <a:pt x="12719" y="0"/>
                      <a:pt x="12543" y="77"/>
                      <a:pt x="12381" y="117"/>
                    </a:cubicBezTo>
                    <a:cubicBezTo>
                      <a:pt x="11504" y="343"/>
                      <a:pt x="10602" y="593"/>
                      <a:pt x="9699" y="844"/>
                    </a:cubicBezTo>
                    <a:cubicBezTo>
                      <a:pt x="9724" y="894"/>
                      <a:pt x="9699" y="944"/>
                      <a:pt x="9699" y="994"/>
                    </a:cubicBezTo>
                    <a:cubicBezTo>
                      <a:pt x="9825" y="1195"/>
                      <a:pt x="9699" y="1370"/>
                      <a:pt x="9699" y="1571"/>
                    </a:cubicBezTo>
                    <a:cubicBezTo>
                      <a:pt x="9674" y="1646"/>
                      <a:pt x="9699" y="1746"/>
                      <a:pt x="9699" y="1822"/>
                    </a:cubicBezTo>
                    <a:cubicBezTo>
                      <a:pt x="9674" y="1771"/>
                      <a:pt x="9674" y="1721"/>
                      <a:pt x="9649" y="1671"/>
                    </a:cubicBezTo>
                    <a:cubicBezTo>
                      <a:pt x="9599" y="1596"/>
                      <a:pt x="9524" y="1521"/>
                      <a:pt x="9449" y="1496"/>
                    </a:cubicBezTo>
                    <a:cubicBezTo>
                      <a:pt x="9319" y="1279"/>
                      <a:pt x="9226" y="1025"/>
                      <a:pt x="8944" y="1025"/>
                    </a:cubicBezTo>
                    <a:cubicBezTo>
                      <a:pt x="8900" y="1025"/>
                      <a:pt x="8851" y="1031"/>
                      <a:pt x="8797" y="1045"/>
                    </a:cubicBezTo>
                    <a:cubicBezTo>
                      <a:pt x="7419" y="1320"/>
                      <a:pt x="6065" y="1571"/>
                      <a:pt x="4687" y="1847"/>
                    </a:cubicBezTo>
                    <a:cubicBezTo>
                      <a:pt x="4562" y="2197"/>
                      <a:pt x="4536" y="2523"/>
                      <a:pt x="4536" y="2849"/>
                    </a:cubicBezTo>
                    <a:cubicBezTo>
                      <a:pt x="4461" y="2523"/>
                      <a:pt x="4336" y="2197"/>
                      <a:pt x="4211" y="1872"/>
                    </a:cubicBezTo>
                    <a:cubicBezTo>
                      <a:pt x="3033" y="1997"/>
                      <a:pt x="1855" y="2122"/>
                      <a:pt x="677" y="2248"/>
                    </a:cubicBezTo>
                    <a:cubicBezTo>
                      <a:pt x="0" y="3175"/>
                      <a:pt x="652" y="4102"/>
                      <a:pt x="702" y="5030"/>
                    </a:cubicBezTo>
                    <a:cubicBezTo>
                      <a:pt x="2005" y="5004"/>
                      <a:pt x="3333" y="5004"/>
                      <a:pt x="4637" y="4829"/>
                    </a:cubicBezTo>
                    <a:cubicBezTo>
                      <a:pt x="4712" y="4453"/>
                      <a:pt x="4737" y="4077"/>
                      <a:pt x="4712" y="3726"/>
                    </a:cubicBezTo>
                    <a:lnTo>
                      <a:pt x="4712" y="3726"/>
                    </a:lnTo>
                    <a:cubicBezTo>
                      <a:pt x="4837" y="4102"/>
                      <a:pt x="5038" y="4478"/>
                      <a:pt x="5288" y="4829"/>
                    </a:cubicBezTo>
                    <a:cubicBezTo>
                      <a:pt x="6867" y="4629"/>
                      <a:pt x="8446" y="4428"/>
                      <a:pt x="10025" y="4202"/>
                    </a:cubicBezTo>
                    <a:cubicBezTo>
                      <a:pt x="10376" y="3977"/>
                      <a:pt x="10226" y="3676"/>
                      <a:pt x="10125" y="3400"/>
                    </a:cubicBezTo>
                    <a:cubicBezTo>
                      <a:pt x="10075" y="3225"/>
                      <a:pt x="10025" y="3050"/>
                      <a:pt x="9975" y="2874"/>
                    </a:cubicBezTo>
                    <a:lnTo>
                      <a:pt x="9975" y="2874"/>
                    </a:lnTo>
                    <a:cubicBezTo>
                      <a:pt x="10075" y="3150"/>
                      <a:pt x="10176" y="3400"/>
                      <a:pt x="10251" y="3676"/>
                    </a:cubicBezTo>
                    <a:cubicBezTo>
                      <a:pt x="10357" y="3978"/>
                      <a:pt x="10514" y="4129"/>
                      <a:pt x="10748" y="4129"/>
                    </a:cubicBezTo>
                    <a:cubicBezTo>
                      <a:pt x="10844" y="4129"/>
                      <a:pt x="10954" y="4103"/>
                      <a:pt x="11078" y="4052"/>
                    </a:cubicBezTo>
                    <a:cubicBezTo>
                      <a:pt x="12055" y="3852"/>
                      <a:pt x="13033" y="3626"/>
                      <a:pt x="13985" y="3400"/>
                    </a:cubicBezTo>
                    <a:cubicBezTo>
                      <a:pt x="14411" y="3125"/>
                      <a:pt x="14085" y="2799"/>
                      <a:pt x="14060" y="2498"/>
                    </a:cubicBezTo>
                    <a:cubicBezTo>
                      <a:pt x="14010" y="2323"/>
                      <a:pt x="13960" y="2147"/>
                      <a:pt x="13910" y="1972"/>
                    </a:cubicBezTo>
                    <a:cubicBezTo>
                      <a:pt x="13885" y="1872"/>
                      <a:pt x="13860" y="1771"/>
                      <a:pt x="13835" y="1696"/>
                    </a:cubicBezTo>
                    <a:cubicBezTo>
                      <a:pt x="13659" y="1195"/>
                      <a:pt x="13634" y="644"/>
                      <a:pt x="13283" y="243"/>
                    </a:cubicBezTo>
                    <a:cubicBezTo>
                      <a:pt x="13167" y="57"/>
                      <a:pt x="13030" y="0"/>
                      <a:pt x="1288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91" name="Google Shape;2691;p52"/>
              <p:cNvSpPr/>
              <p:nvPr/>
            </p:nvSpPr>
            <p:spPr>
              <a:xfrm>
                <a:off x="5024600" y="1590250"/>
                <a:ext cx="129100" cy="70200"/>
              </a:xfrm>
              <a:custGeom>
                <a:avLst/>
                <a:gdLst/>
                <a:ahLst/>
                <a:cxnLst/>
                <a:rect l="l" t="t" r="r" b="b"/>
                <a:pathLst>
                  <a:path w="5164" h="2808" extrusionOk="0">
                    <a:moveTo>
                      <a:pt x="4812" y="1"/>
                    </a:moveTo>
                    <a:cubicBezTo>
                      <a:pt x="3926" y="18"/>
                      <a:pt x="3040" y="36"/>
                      <a:pt x="2163" y="36"/>
                    </a:cubicBezTo>
                    <a:cubicBezTo>
                      <a:pt x="1799" y="36"/>
                      <a:pt x="1438" y="33"/>
                      <a:pt x="1078" y="26"/>
                    </a:cubicBezTo>
                    <a:cubicBezTo>
                      <a:pt x="627" y="26"/>
                      <a:pt x="376" y="126"/>
                      <a:pt x="426" y="627"/>
                    </a:cubicBezTo>
                    <a:cubicBezTo>
                      <a:pt x="426" y="752"/>
                      <a:pt x="401" y="878"/>
                      <a:pt x="376" y="1003"/>
                    </a:cubicBezTo>
                    <a:cubicBezTo>
                      <a:pt x="0" y="1554"/>
                      <a:pt x="25" y="2081"/>
                      <a:pt x="401" y="2607"/>
                    </a:cubicBezTo>
                    <a:cubicBezTo>
                      <a:pt x="1654" y="2732"/>
                      <a:pt x="2882" y="2782"/>
                      <a:pt x="4136" y="2808"/>
                    </a:cubicBezTo>
                    <a:cubicBezTo>
                      <a:pt x="4712" y="2808"/>
                      <a:pt x="4913" y="2607"/>
                      <a:pt x="4938" y="2106"/>
                    </a:cubicBezTo>
                    <a:cubicBezTo>
                      <a:pt x="4963" y="1955"/>
                      <a:pt x="4963" y="1780"/>
                      <a:pt x="4963" y="1605"/>
                    </a:cubicBezTo>
                    <a:cubicBezTo>
                      <a:pt x="5088" y="1053"/>
                      <a:pt x="5163" y="502"/>
                      <a:pt x="481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92" name="Google Shape;2692;p52"/>
              <p:cNvSpPr/>
              <p:nvPr/>
            </p:nvSpPr>
            <p:spPr>
              <a:xfrm>
                <a:off x="4572825" y="917950"/>
                <a:ext cx="525075" cy="660600"/>
              </a:xfrm>
              <a:custGeom>
                <a:avLst/>
                <a:gdLst/>
                <a:ahLst/>
                <a:cxnLst/>
                <a:rect l="l" t="t" r="r" b="b"/>
                <a:pathLst>
                  <a:path w="21003" h="26424" extrusionOk="0">
                    <a:moveTo>
                      <a:pt x="19598" y="1"/>
                    </a:moveTo>
                    <a:cubicBezTo>
                      <a:pt x="19319" y="1"/>
                      <a:pt x="19046" y="43"/>
                      <a:pt x="18773" y="75"/>
                    </a:cubicBezTo>
                    <a:cubicBezTo>
                      <a:pt x="16467" y="426"/>
                      <a:pt x="14212" y="1078"/>
                      <a:pt x="12156" y="2181"/>
                    </a:cubicBezTo>
                    <a:cubicBezTo>
                      <a:pt x="6643" y="5088"/>
                      <a:pt x="3008" y="9574"/>
                      <a:pt x="1079" y="15489"/>
                    </a:cubicBezTo>
                    <a:cubicBezTo>
                      <a:pt x="853" y="16216"/>
                      <a:pt x="653" y="16968"/>
                      <a:pt x="427" y="17694"/>
                    </a:cubicBezTo>
                    <a:cubicBezTo>
                      <a:pt x="477" y="18221"/>
                      <a:pt x="327" y="18747"/>
                      <a:pt x="176" y="19248"/>
                    </a:cubicBezTo>
                    <a:cubicBezTo>
                      <a:pt x="1" y="19875"/>
                      <a:pt x="176" y="20251"/>
                      <a:pt x="678" y="20602"/>
                    </a:cubicBezTo>
                    <a:cubicBezTo>
                      <a:pt x="1430" y="21128"/>
                      <a:pt x="2156" y="21705"/>
                      <a:pt x="2883" y="22281"/>
                    </a:cubicBezTo>
                    <a:cubicBezTo>
                      <a:pt x="2903" y="22274"/>
                      <a:pt x="2922" y="22271"/>
                      <a:pt x="2938" y="22271"/>
                    </a:cubicBezTo>
                    <a:cubicBezTo>
                      <a:pt x="2983" y="22271"/>
                      <a:pt x="3015" y="22294"/>
                      <a:pt x="3034" y="22331"/>
                    </a:cubicBezTo>
                    <a:cubicBezTo>
                      <a:pt x="3109" y="22381"/>
                      <a:pt x="3184" y="22431"/>
                      <a:pt x="3259" y="22481"/>
                    </a:cubicBezTo>
                    <a:cubicBezTo>
                      <a:pt x="3334" y="22607"/>
                      <a:pt x="3535" y="22582"/>
                      <a:pt x="3635" y="22707"/>
                    </a:cubicBezTo>
                    <a:cubicBezTo>
                      <a:pt x="3710" y="22707"/>
                      <a:pt x="3785" y="22707"/>
                      <a:pt x="3836" y="22732"/>
                    </a:cubicBezTo>
                    <a:cubicBezTo>
                      <a:pt x="6041" y="24010"/>
                      <a:pt x="8447" y="24737"/>
                      <a:pt x="10903" y="25339"/>
                    </a:cubicBezTo>
                    <a:cubicBezTo>
                      <a:pt x="13259" y="25915"/>
                      <a:pt x="15665" y="26191"/>
                      <a:pt x="18071" y="26341"/>
                    </a:cubicBezTo>
                    <a:cubicBezTo>
                      <a:pt x="18329" y="26406"/>
                      <a:pt x="18582" y="26424"/>
                      <a:pt x="18835" y="26424"/>
                    </a:cubicBezTo>
                    <a:cubicBezTo>
                      <a:pt x="19171" y="26424"/>
                      <a:pt x="19507" y="26391"/>
                      <a:pt x="19851" y="26391"/>
                    </a:cubicBezTo>
                    <a:cubicBezTo>
                      <a:pt x="19911" y="26393"/>
                      <a:pt x="19967" y="26393"/>
                      <a:pt x="20021" y="26393"/>
                    </a:cubicBezTo>
                    <a:cubicBezTo>
                      <a:pt x="20914" y="26393"/>
                      <a:pt x="21002" y="26180"/>
                      <a:pt x="20979" y="25163"/>
                    </a:cubicBezTo>
                    <a:cubicBezTo>
                      <a:pt x="20953" y="23659"/>
                      <a:pt x="20878" y="22131"/>
                      <a:pt x="20928" y="20602"/>
                    </a:cubicBezTo>
                    <a:cubicBezTo>
                      <a:pt x="20653" y="18872"/>
                      <a:pt x="20803" y="17143"/>
                      <a:pt x="20753" y="15389"/>
                    </a:cubicBezTo>
                    <a:cubicBezTo>
                      <a:pt x="20753" y="15113"/>
                      <a:pt x="20753" y="14837"/>
                      <a:pt x="20728" y="14537"/>
                    </a:cubicBezTo>
                    <a:cubicBezTo>
                      <a:pt x="20653" y="12707"/>
                      <a:pt x="20603" y="10877"/>
                      <a:pt x="20527" y="9048"/>
                    </a:cubicBezTo>
                    <a:cubicBezTo>
                      <a:pt x="20578" y="7344"/>
                      <a:pt x="20452" y="5639"/>
                      <a:pt x="20427" y="3960"/>
                    </a:cubicBezTo>
                    <a:cubicBezTo>
                      <a:pt x="20352" y="3434"/>
                      <a:pt x="20377" y="2907"/>
                      <a:pt x="20377" y="2356"/>
                    </a:cubicBezTo>
                    <a:cubicBezTo>
                      <a:pt x="20377" y="1579"/>
                      <a:pt x="20527" y="777"/>
                      <a:pt x="20076" y="50"/>
                    </a:cubicBezTo>
                    <a:cubicBezTo>
                      <a:pt x="19914" y="14"/>
                      <a:pt x="19755" y="1"/>
                      <a:pt x="195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93" name="Google Shape;2693;p52"/>
              <p:cNvSpPr/>
              <p:nvPr/>
            </p:nvSpPr>
            <p:spPr>
              <a:xfrm>
                <a:off x="4512050" y="1426725"/>
                <a:ext cx="129725" cy="133900"/>
              </a:xfrm>
              <a:custGeom>
                <a:avLst/>
                <a:gdLst/>
                <a:ahLst/>
                <a:cxnLst/>
                <a:rect l="l" t="t" r="r" b="b"/>
                <a:pathLst>
                  <a:path w="5189" h="5356" extrusionOk="0">
                    <a:moveTo>
                      <a:pt x="2131" y="0"/>
                    </a:moveTo>
                    <a:cubicBezTo>
                      <a:pt x="1705" y="551"/>
                      <a:pt x="1304" y="1053"/>
                      <a:pt x="928" y="1529"/>
                    </a:cubicBezTo>
                    <a:cubicBezTo>
                      <a:pt x="652" y="1880"/>
                      <a:pt x="402" y="2231"/>
                      <a:pt x="151" y="2582"/>
                    </a:cubicBezTo>
                    <a:cubicBezTo>
                      <a:pt x="76" y="2732"/>
                      <a:pt x="1" y="2907"/>
                      <a:pt x="201" y="3008"/>
                    </a:cubicBezTo>
                    <a:cubicBezTo>
                      <a:pt x="878" y="3308"/>
                      <a:pt x="1229" y="3985"/>
                      <a:pt x="1856" y="4361"/>
                    </a:cubicBezTo>
                    <a:cubicBezTo>
                      <a:pt x="1981" y="4486"/>
                      <a:pt x="2106" y="4637"/>
                      <a:pt x="2231" y="4762"/>
                    </a:cubicBezTo>
                    <a:cubicBezTo>
                      <a:pt x="2709" y="4853"/>
                      <a:pt x="3000" y="5356"/>
                      <a:pt x="3499" y="5356"/>
                    </a:cubicBezTo>
                    <a:cubicBezTo>
                      <a:pt x="3550" y="5356"/>
                      <a:pt x="3604" y="5350"/>
                      <a:pt x="3660" y="5338"/>
                    </a:cubicBezTo>
                    <a:cubicBezTo>
                      <a:pt x="3660" y="5288"/>
                      <a:pt x="3660" y="5238"/>
                      <a:pt x="3660" y="5163"/>
                    </a:cubicBezTo>
                    <a:cubicBezTo>
                      <a:pt x="4061" y="4511"/>
                      <a:pt x="4487" y="3835"/>
                      <a:pt x="4888" y="3183"/>
                    </a:cubicBezTo>
                    <a:cubicBezTo>
                      <a:pt x="4988" y="2932"/>
                      <a:pt x="5189" y="2707"/>
                      <a:pt x="5164" y="2406"/>
                    </a:cubicBezTo>
                    <a:cubicBezTo>
                      <a:pt x="5164" y="2281"/>
                      <a:pt x="5114" y="2231"/>
                      <a:pt x="5013" y="2181"/>
                    </a:cubicBezTo>
                    <a:cubicBezTo>
                      <a:pt x="3861" y="1729"/>
                      <a:pt x="3059" y="802"/>
                      <a:pt x="213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94" name="Google Shape;2694;p52"/>
              <p:cNvSpPr/>
              <p:nvPr/>
            </p:nvSpPr>
            <p:spPr>
              <a:xfrm>
                <a:off x="4733875" y="1540750"/>
                <a:ext cx="290750" cy="114100"/>
              </a:xfrm>
              <a:custGeom>
                <a:avLst/>
                <a:gdLst/>
                <a:ahLst/>
                <a:cxnLst/>
                <a:rect l="l" t="t" r="r" b="b"/>
                <a:pathLst>
                  <a:path w="11630" h="4564" extrusionOk="0">
                    <a:moveTo>
                      <a:pt x="1003" y="1"/>
                    </a:moveTo>
                    <a:cubicBezTo>
                      <a:pt x="551" y="527"/>
                      <a:pt x="501" y="1279"/>
                      <a:pt x="25" y="1805"/>
                    </a:cubicBezTo>
                    <a:cubicBezTo>
                      <a:pt x="0" y="2657"/>
                      <a:pt x="0" y="2657"/>
                      <a:pt x="702" y="2833"/>
                    </a:cubicBezTo>
                    <a:cubicBezTo>
                      <a:pt x="1805" y="3083"/>
                      <a:pt x="2907" y="3334"/>
                      <a:pt x="4010" y="3610"/>
                    </a:cubicBezTo>
                    <a:cubicBezTo>
                      <a:pt x="4209" y="3686"/>
                      <a:pt x="4382" y="3723"/>
                      <a:pt x="4532" y="3723"/>
                    </a:cubicBezTo>
                    <a:cubicBezTo>
                      <a:pt x="4872" y="3723"/>
                      <a:pt x="5091" y="3532"/>
                      <a:pt x="5213" y="3184"/>
                    </a:cubicBezTo>
                    <a:cubicBezTo>
                      <a:pt x="5238" y="3384"/>
                      <a:pt x="5288" y="3585"/>
                      <a:pt x="5414" y="3810"/>
                    </a:cubicBezTo>
                    <a:cubicBezTo>
                      <a:pt x="6065" y="3910"/>
                      <a:pt x="6692" y="4061"/>
                      <a:pt x="7343" y="4136"/>
                    </a:cubicBezTo>
                    <a:cubicBezTo>
                      <a:pt x="8681" y="4327"/>
                      <a:pt x="10019" y="4564"/>
                      <a:pt x="11379" y="4564"/>
                    </a:cubicBezTo>
                    <a:cubicBezTo>
                      <a:pt x="11446" y="4564"/>
                      <a:pt x="11512" y="4563"/>
                      <a:pt x="11579" y="4562"/>
                    </a:cubicBezTo>
                    <a:cubicBezTo>
                      <a:pt x="11604" y="3960"/>
                      <a:pt x="11629" y="3359"/>
                      <a:pt x="11604" y="2757"/>
                    </a:cubicBezTo>
                    <a:cubicBezTo>
                      <a:pt x="11604" y="2006"/>
                      <a:pt x="11604" y="2006"/>
                      <a:pt x="10852" y="1955"/>
                    </a:cubicBezTo>
                    <a:cubicBezTo>
                      <a:pt x="10794" y="1947"/>
                      <a:pt x="10735" y="1944"/>
                      <a:pt x="10675" y="1944"/>
                    </a:cubicBezTo>
                    <a:cubicBezTo>
                      <a:pt x="10556" y="1944"/>
                      <a:pt x="10436" y="1955"/>
                      <a:pt x="10317" y="1955"/>
                    </a:cubicBezTo>
                    <a:cubicBezTo>
                      <a:pt x="10138" y="1955"/>
                      <a:pt x="9963" y="1930"/>
                      <a:pt x="9800" y="1805"/>
                    </a:cubicBezTo>
                    <a:cubicBezTo>
                      <a:pt x="8747" y="1805"/>
                      <a:pt x="7719" y="1605"/>
                      <a:pt x="6692" y="1429"/>
                    </a:cubicBezTo>
                    <a:cubicBezTo>
                      <a:pt x="6469" y="1392"/>
                      <a:pt x="6312" y="1366"/>
                      <a:pt x="6193" y="1366"/>
                    </a:cubicBezTo>
                    <a:cubicBezTo>
                      <a:pt x="5911" y="1366"/>
                      <a:pt x="5843" y="1512"/>
                      <a:pt x="5614" y="2006"/>
                    </a:cubicBezTo>
                    <a:cubicBezTo>
                      <a:pt x="5514" y="2181"/>
                      <a:pt x="5414" y="2356"/>
                      <a:pt x="5338" y="2532"/>
                    </a:cubicBezTo>
                    <a:cubicBezTo>
                      <a:pt x="5389" y="2081"/>
                      <a:pt x="5313" y="1630"/>
                      <a:pt x="5188" y="1204"/>
                    </a:cubicBezTo>
                    <a:cubicBezTo>
                      <a:pt x="3785" y="853"/>
                      <a:pt x="2356" y="552"/>
                      <a:pt x="100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95" name="Google Shape;2695;p52"/>
              <p:cNvSpPr/>
              <p:nvPr/>
            </p:nvSpPr>
            <p:spPr>
              <a:xfrm>
                <a:off x="4728850" y="2858425"/>
                <a:ext cx="13175" cy="29475"/>
              </a:xfrm>
              <a:custGeom>
                <a:avLst/>
                <a:gdLst/>
                <a:ahLst/>
                <a:cxnLst/>
                <a:rect l="l" t="t" r="r" b="b"/>
                <a:pathLst>
                  <a:path w="527" h="1179" extrusionOk="0">
                    <a:moveTo>
                      <a:pt x="151" y="1"/>
                    </a:moveTo>
                    <a:lnTo>
                      <a:pt x="151" y="1"/>
                    </a:lnTo>
                    <a:cubicBezTo>
                      <a:pt x="1" y="402"/>
                      <a:pt x="201" y="778"/>
                      <a:pt x="226" y="1179"/>
                    </a:cubicBezTo>
                    <a:cubicBezTo>
                      <a:pt x="477" y="778"/>
                      <a:pt x="527" y="377"/>
                      <a:pt x="151" y="1"/>
                    </a:cubicBezTo>
                    <a:close/>
                  </a:path>
                </a:pathLst>
              </a:custGeom>
              <a:solidFill>
                <a:srgbClr val="BFD38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96" name="Google Shape;2696;p52"/>
              <p:cNvSpPr/>
              <p:nvPr/>
            </p:nvSpPr>
            <p:spPr>
              <a:xfrm>
                <a:off x="5650525" y="1555150"/>
                <a:ext cx="6925" cy="4425"/>
              </a:xfrm>
              <a:custGeom>
                <a:avLst/>
                <a:gdLst/>
                <a:ahLst/>
                <a:cxnLst/>
                <a:rect l="l" t="t" r="r" b="b"/>
                <a:pathLst>
                  <a:path w="277" h="177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51" y="126"/>
                      <a:pt x="126" y="176"/>
                      <a:pt x="277" y="176"/>
                    </a:cubicBezTo>
                    <a:cubicBezTo>
                      <a:pt x="201" y="76"/>
                      <a:pt x="126" y="26"/>
                      <a:pt x="1" y="1"/>
                    </a:cubicBezTo>
                    <a:close/>
                  </a:path>
                </a:pathLst>
              </a:custGeom>
              <a:solidFill>
                <a:srgbClr val="76767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97" name="Google Shape;2697;p52"/>
              <p:cNvSpPr/>
              <p:nvPr/>
            </p:nvSpPr>
            <p:spPr>
              <a:xfrm>
                <a:off x="4797150" y="1950350"/>
                <a:ext cx="157925" cy="100650"/>
              </a:xfrm>
              <a:custGeom>
                <a:avLst/>
                <a:gdLst/>
                <a:ahLst/>
                <a:cxnLst/>
                <a:rect l="l" t="t" r="r" b="b"/>
                <a:pathLst>
                  <a:path w="6317" h="4026" extrusionOk="0">
                    <a:moveTo>
                      <a:pt x="5560" y="0"/>
                    </a:moveTo>
                    <a:cubicBezTo>
                      <a:pt x="5216" y="0"/>
                      <a:pt x="5149" y="339"/>
                      <a:pt x="5063" y="659"/>
                    </a:cubicBezTo>
                    <a:cubicBezTo>
                      <a:pt x="4913" y="1236"/>
                      <a:pt x="4662" y="1762"/>
                      <a:pt x="4361" y="2288"/>
                    </a:cubicBezTo>
                    <a:cubicBezTo>
                      <a:pt x="4065" y="2819"/>
                      <a:pt x="3460" y="3106"/>
                      <a:pt x="2861" y="3106"/>
                    </a:cubicBezTo>
                    <a:cubicBezTo>
                      <a:pt x="2244" y="3106"/>
                      <a:pt x="1633" y="2800"/>
                      <a:pt x="1379" y="2138"/>
                    </a:cubicBezTo>
                    <a:cubicBezTo>
                      <a:pt x="1229" y="1737"/>
                      <a:pt x="953" y="1411"/>
                      <a:pt x="853" y="960"/>
                    </a:cubicBezTo>
                    <a:cubicBezTo>
                      <a:pt x="802" y="609"/>
                      <a:pt x="677" y="258"/>
                      <a:pt x="326" y="83"/>
                    </a:cubicBezTo>
                    <a:cubicBezTo>
                      <a:pt x="0" y="283"/>
                      <a:pt x="51" y="559"/>
                      <a:pt x="51" y="810"/>
                    </a:cubicBezTo>
                    <a:cubicBezTo>
                      <a:pt x="76" y="2238"/>
                      <a:pt x="978" y="3416"/>
                      <a:pt x="2356" y="3817"/>
                    </a:cubicBezTo>
                    <a:cubicBezTo>
                      <a:pt x="2557" y="3867"/>
                      <a:pt x="2732" y="3968"/>
                      <a:pt x="2933" y="4018"/>
                    </a:cubicBezTo>
                    <a:cubicBezTo>
                      <a:pt x="3003" y="4023"/>
                      <a:pt x="3073" y="4025"/>
                      <a:pt x="3143" y="4025"/>
                    </a:cubicBezTo>
                    <a:cubicBezTo>
                      <a:pt x="3765" y="4025"/>
                      <a:pt x="4347" y="3824"/>
                      <a:pt x="4888" y="3441"/>
                    </a:cubicBezTo>
                    <a:cubicBezTo>
                      <a:pt x="5690" y="3040"/>
                      <a:pt x="6116" y="2364"/>
                      <a:pt x="6116" y="1461"/>
                    </a:cubicBezTo>
                    <a:cubicBezTo>
                      <a:pt x="6141" y="1286"/>
                      <a:pt x="6191" y="1135"/>
                      <a:pt x="6216" y="960"/>
                    </a:cubicBezTo>
                    <a:cubicBezTo>
                      <a:pt x="6316" y="434"/>
                      <a:pt x="6191" y="158"/>
                      <a:pt x="5765" y="33"/>
                    </a:cubicBezTo>
                    <a:cubicBezTo>
                      <a:pt x="5687" y="10"/>
                      <a:pt x="5619" y="0"/>
                      <a:pt x="556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98" name="Google Shape;2698;p52"/>
              <p:cNvSpPr/>
              <p:nvPr/>
            </p:nvSpPr>
            <p:spPr>
              <a:xfrm>
                <a:off x="5169350" y="2322050"/>
                <a:ext cx="59525" cy="49575"/>
              </a:xfrm>
              <a:custGeom>
                <a:avLst/>
                <a:gdLst/>
                <a:ahLst/>
                <a:cxnLst/>
                <a:rect l="l" t="t" r="r" b="b"/>
                <a:pathLst>
                  <a:path w="2381" h="1983" extrusionOk="0">
                    <a:moveTo>
                      <a:pt x="1198" y="1"/>
                    </a:moveTo>
                    <a:cubicBezTo>
                      <a:pt x="1183" y="1"/>
                      <a:pt x="1168" y="1"/>
                      <a:pt x="1153" y="2"/>
                    </a:cubicBezTo>
                    <a:cubicBezTo>
                      <a:pt x="651" y="27"/>
                      <a:pt x="25" y="503"/>
                      <a:pt x="25" y="904"/>
                    </a:cubicBezTo>
                    <a:cubicBezTo>
                      <a:pt x="0" y="1371"/>
                      <a:pt x="650" y="1983"/>
                      <a:pt x="1125" y="1983"/>
                    </a:cubicBezTo>
                    <a:cubicBezTo>
                      <a:pt x="1134" y="1983"/>
                      <a:pt x="1143" y="1982"/>
                      <a:pt x="1153" y="1982"/>
                    </a:cubicBezTo>
                    <a:cubicBezTo>
                      <a:pt x="1704" y="1957"/>
                      <a:pt x="2381" y="1380"/>
                      <a:pt x="2356" y="979"/>
                    </a:cubicBezTo>
                    <a:cubicBezTo>
                      <a:pt x="2307" y="466"/>
                      <a:pt x="1782" y="1"/>
                      <a:pt x="119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99" name="Google Shape;2699;p52"/>
              <p:cNvSpPr/>
              <p:nvPr/>
            </p:nvSpPr>
            <p:spPr>
              <a:xfrm>
                <a:off x="5333500" y="2258775"/>
                <a:ext cx="47000" cy="43350"/>
              </a:xfrm>
              <a:custGeom>
                <a:avLst/>
                <a:gdLst/>
                <a:ahLst/>
                <a:cxnLst/>
                <a:rect l="l" t="t" r="r" b="b"/>
                <a:pathLst>
                  <a:path w="1880" h="1734" extrusionOk="0">
                    <a:moveTo>
                      <a:pt x="989" y="0"/>
                    </a:moveTo>
                    <a:cubicBezTo>
                      <a:pt x="637" y="0"/>
                      <a:pt x="124" y="313"/>
                      <a:pt x="75" y="603"/>
                    </a:cubicBezTo>
                    <a:cubicBezTo>
                      <a:pt x="0" y="1104"/>
                      <a:pt x="451" y="1731"/>
                      <a:pt x="928" y="1731"/>
                    </a:cubicBezTo>
                    <a:cubicBezTo>
                      <a:pt x="952" y="1732"/>
                      <a:pt x="977" y="1733"/>
                      <a:pt x="1002" y="1733"/>
                    </a:cubicBezTo>
                    <a:cubicBezTo>
                      <a:pt x="1368" y="1733"/>
                      <a:pt x="1662" y="1555"/>
                      <a:pt x="1780" y="1179"/>
                    </a:cubicBezTo>
                    <a:cubicBezTo>
                      <a:pt x="1880" y="879"/>
                      <a:pt x="1303" y="27"/>
                      <a:pt x="1028" y="2"/>
                    </a:cubicBezTo>
                    <a:cubicBezTo>
                      <a:pt x="1015" y="1"/>
                      <a:pt x="1002" y="0"/>
                      <a:pt x="98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00" name="Google Shape;2700;p52"/>
              <p:cNvSpPr/>
              <p:nvPr/>
            </p:nvSpPr>
            <p:spPr>
              <a:xfrm>
                <a:off x="5339750" y="1969950"/>
                <a:ext cx="5675" cy="11300"/>
              </a:xfrm>
              <a:custGeom>
                <a:avLst/>
                <a:gdLst/>
                <a:ahLst/>
                <a:cxnLst/>
                <a:rect l="l" t="t" r="r" b="b"/>
                <a:pathLst>
                  <a:path w="227" h="452" extrusionOk="0">
                    <a:moveTo>
                      <a:pt x="76" y="1"/>
                    </a:moveTo>
                    <a:cubicBezTo>
                      <a:pt x="1" y="176"/>
                      <a:pt x="26" y="351"/>
                      <a:pt x="201" y="452"/>
                    </a:cubicBezTo>
                    <a:cubicBezTo>
                      <a:pt x="226" y="301"/>
                      <a:pt x="201" y="126"/>
                      <a:pt x="76" y="1"/>
                    </a:cubicBezTo>
                    <a:close/>
                  </a:path>
                </a:pathLst>
              </a:custGeom>
              <a:solidFill>
                <a:srgbClr val="CFEF8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01" name="Google Shape;2701;p52"/>
              <p:cNvSpPr/>
              <p:nvPr/>
            </p:nvSpPr>
            <p:spPr>
              <a:xfrm>
                <a:off x="5335375" y="1950375"/>
                <a:ext cx="164800" cy="108400"/>
              </a:xfrm>
              <a:custGeom>
                <a:avLst/>
                <a:gdLst/>
                <a:ahLst/>
                <a:cxnLst/>
                <a:rect l="l" t="t" r="r" b="b"/>
                <a:pathLst>
                  <a:path w="6592" h="4336" extrusionOk="0">
                    <a:moveTo>
                      <a:pt x="1001" y="0"/>
                    </a:moveTo>
                    <a:cubicBezTo>
                      <a:pt x="884" y="0"/>
                      <a:pt x="739" y="54"/>
                      <a:pt x="552" y="157"/>
                    </a:cubicBezTo>
                    <a:cubicBezTo>
                      <a:pt x="426" y="232"/>
                      <a:pt x="326" y="383"/>
                      <a:pt x="201" y="483"/>
                    </a:cubicBezTo>
                    <a:cubicBezTo>
                      <a:pt x="126" y="608"/>
                      <a:pt x="0" y="733"/>
                      <a:pt x="251" y="758"/>
                    </a:cubicBezTo>
                    <a:lnTo>
                      <a:pt x="251" y="784"/>
                    </a:lnTo>
                    <a:cubicBezTo>
                      <a:pt x="251" y="959"/>
                      <a:pt x="276" y="1109"/>
                      <a:pt x="376" y="1235"/>
                    </a:cubicBezTo>
                    <a:cubicBezTo>
                      <a:pt x="777" y="2438"/>
                      <a:pt x="1479" y="3390"/>
                      <a:pt x="2607" y="3992"/>
                    </a:cubicBezTo>
                    <a:cubicBezTo>
                      <a:pt x="2923" y="4238"/>
                      <a:pt x="3221" y="4336"/>
                      <a:pt x="3506" y="4336"/>
                    </a:cubicBezTo>
                    <a:cubicBezTo>
                      <a:pt x="4033" y="4336"/>
                      <a:pt x="4516" y="3999"/>
                      <a:pt x="4988" y="3641"/>
                    </a:cubicBezTo>
                    <a:cubicBezTo>
                      <a:pt x="5314" y="3315"/>
                      <a:pt x="5640" y="2964"/>
                      <a:pt x="5965" y="2638"/>
                    </a:cubicBezTo>
                    <a:cubicBezTo>
                      <a:pt x="6166" y="2563"/>
                      <a:pt x="6191" y="2413"/>
                      <a:pt x="6166" y="2237"/>
                    </a:cubicBezTo>
                    <a:cubicBezTo>
                      <a:pt x="6291" y="1861"/>
                      <a:pt x="6391" y="1485"/>
                      <a:pt x="6492" y="1109"/>
                    </a:cubicBezTo>
                    <a:cubicBezTo>
                      <a:pt x="6592" y="708"/>
                      <a:pt x="6592" y="357"/>
                      <a:pt x="6241" y="57"/>
                    </a:cubicBezTo>
                    <a:cubicBezTo>
                      <a:pt x="5815" y="332"/>
                      <a:pt x="5765" y="758"/>
                      <a:pt x="5640" y="1109"/>
                    </a:cubicBezTo>
                    <a:cubicBezTo>
                      <a:pt x="5464" y="1611"/>
                      <a:pt x="5289" y="2112"/>
                      <a:pt x="4888" y="2463"/>
                    </a:cubicBezTo>
                    <a:cubicBezTo>
                      <a:pt x="4496" y="2754"/>
                      <a:pt x="4096" y="2888"/>
                      <a:pt x="3710" y="2888"/>
                    </a:cubicBezTo>
                    <a:cubicBezTo>
                      <a:pt x="3131" y="2888"/>
                      <a:pt x="2581" y="2588"/>
                      <a:pt x="2131" y="2062"/>
                    </a:cubicBezTo>
                    <a:cubicBezTo>
                      <a:pt x="1705" y="1611"/>
                      <a:pt x="1629" y="1009"/>
                      <a:pt x="1429" y="483"/>
                    </a:cubicBezTo>
                    <a:cubicBezTo>
                      <a:pt x="1319" y="153"/>
                      <a:pt x="1199" y="0"/>
                      <a:pt x="100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02" name="Google Shape;2702;p52"/>
              <p:cNvSpPr/>
              <p:nvPr/>
            </p:nvSpPr>
            <p:spPr>
              <a:xfrm>
                <a:off x="5086000" y="1955550"/>
                <a:ext cx="129725" cy="142125"/>
              </a:xfrm>
              <a:custGeom>
                <a:avLst/>
                <a:gdLst/>
                <a:ahLst/>
                <a:cxnLst/>
                <a:rect l="l" t="t" r="r" b="b"/>
                <a:pathLst>
                  <a:path w="5189" h="5685" extrusionOk="0">
                    <a:moveTo>
                      <a:pt x="727" y="0"/>
                    </a:moveTo>
                    <a:cubicBezTo>
                      <a:pt x="452" y="0"/>
                      <a:pt x="276" y="100"/>
                      <a:pt x="326" y="426"/>
                    </a:cubicBezTo>
                    <a:cubicBezTo>
                      <a:pt x="276" y="501"/>
                      <a:pt x="226" y="577"/>
                      <a:pt x="151" y="677"/>
                    </a:cubicBezTo>
                    <a:cubicBezTo>
                      <a:pt x="126" y="1328"/>
                      <a:pt x="0" y="2005"/>
                      <a:pt x="151" y="2657"/>
                    </a:cubicBezTo>
                    <a:cubicBezTo>
                      <a:pt x="351" y="3659"/>
                      <a:pt x="376" y="4762"/>
                      <a:pt x="1529" y="5263"/>
                    </a:cubicBezTo>
                    <a:cubicBezTo>
                      <a:pt x="1604" y="5389"/>
                      <a:pt x="1755" y="5464"/>
                      <a:pt x="1905" y="5464"/>
                    </a:cubicBezTo>
                    <a:cubicBezTo>
                      <a:pt x="1978" y="5591"/>
                      <a:pt x="2090" y="5626"/>
                      <a:pt x="2204" y="5626"/>
                    </a:cubicBezTo>
                    <a:cubicBezTo>
                      <a:pt x="2247" y="5626"/>
                      <a:pt x="2290" y="5621"/>
                      <a:pt x="2331" y="5614"/>
                    </a:cubicBezTo>
                    <a:cubicBezTo>
                      <a:pt x="2404" y="5658"/>
                      <a:pt x="2485" y="5685"/>
                      <a:pt x="2565" y="5685"/>
                    </a:cubicBezTo>
                    <a:cubicBezTo>
                      <a:pt x="2623" y="5685"/>
                      <a:pt x="2680" y="5671"/>
                      <a:pt x="2732" y="5639"/>
                    </a:cubicBezTo>
                    <a:cubicBezTo>
                      <a:pt x="2772" y="5632"/>
                      <a:pt x="2813" y="5629"/>
                      <a:pt x="2855" y="5629"/>
                    </a:cubicBezTo>
                    <a:cubicBezTo>
                      <a:pt x="2950" y="5629"/>
                      <a:pt x="3048" y="5643"/>
                      <a:pt x="3144" y="5643"/>
                    </a:cubicBezTo>
                    <a:cubicBezTo>
                      <a:pt x="3295" y="5643"/>
                      <a:pt x="3441" y="5610"/>
                      <a:pt x="3559" y="5439"/>
                    </a:cubicBezTo>
                    <a:cubicBezTo>
                      <a:pt x="4261" y="5163"/>
                      <a:pt x="4336" y="4436"/>
                      <a:pt x="4637" y="3860"/>
                    </a:cubicBezTo>
                    <a:cubicBezTo>
                      <a:pt x="5088" y="2932"/>
                      <a:pt x="5138" y="1955"/>
                      <a:pt x="5163" y="953"/>
                    </a:cubicBezTo>
                    <a:cubicBezTo>
                      <a:pt x="5188" y="501"/>
                      <a:pt x="5013" y="150"/>
                      <a:pt x="4537" y="100"/>
                    </a:cubicBezTo>
                    <a:cubicBezTo>
                      <a:pt x="4523" y="100"/>
                      <a:pt x="4509" y="99"/>
                      <a:pt x="4496" y="99"/>
                    </a:cubicBezTo>
                    <a:cubicBezTo>
                      <a:pt x="3994" y="99"/>
                      <a:pt x="4160" y="559"/>
                      <a:pt x="4136" y="852"/>
                    </a:cubicBezTo>
                    <a:cubicBezTo>
                      <a:pt x="3985" y="1930"/>
                      <a:pt x="3885" y="3008"/>
                      <a:pt x="3534" y="4035"/>
                    </a:cubicBezTo>
                    <a:cubicBezTo>
                      <a:pt x="3334" y="4311"/>
                      <a:pt x="3133" y="4562"/>
                      <a:pt x="2908" y="4812"/>
                    </a:cubicBezTo>
                    <a:cubicBezTo>
                      <a:pt x="2782" y="4837"/>
                      <a:pt x="2707" y="4912"/>
                      <a:pt x="2657" y="5013"/>
                    </a:cubicBezTo>
                    <a:cubicBezTo>
                      <a:pt x="2557" y="5013"/>
                      <a:pt x="2457" y="5013"/>
                      <a:pt x="2356" y="4988"/>
                    </a:cubicBezTo>
                    <a:cubicBezTo>
                      <a:pt x="2256" y="4862"/>
                      <a:pt x="2106" y="4837"/>
                      <a:pt x="1955" y="4812"/>
                    </a:cubicBezTo>
                    <a:cubicBezTo>
                      <a:pt x="1379" y="4261"/>
                      <a:pt x="1103" y="3609"/>
                      <a:pt x="1078" y="2807"/>
                    </a:cubicBezTo>
                    <a:cubicBezTo>
                      <a:pt x="1028" y="2105"/>
                      <a:pt x="953" y="1379"/>
                      <a:pt x="878" y="652"/>
                    </a:cubicBezTo>
                    <a:cubicBezTo>
                      <a:pt x="953" y="451"/>
                      <a:pt x="978" y="276"/>
                      <a:pt x="903" y="75"/>
                    </a:cubicBezTo>
                    <a:cubicBezTo>
                      <a:pt x="853" y="75"/>
                      <a:pt x="777" y="50"/>
                      <a:pt x="7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03" name="Google Shape;2703;p52"/>
              <p:cNvSpPr/>
              <p:nvPr/>
            </p:nvSpPr>
            <p:spPr>
              <a:xfrm>
                <a:off x="4697525" y="1876150"/>
                <a:ext cx="52025" cy="48750"/>
              </a:xfrm>
              <a:custGeom>
                <a:avLst/>
                <a:gdLst/>
                <a:ahLst/>
                <a:cxnLst/>
                <a:rect l="l" t="t" r="r" b="b"/>
                <a:pathLst>
                  <a:path w="2081" h="1950" extrusionOk="0">
                    <a:moveTo>
                      <a:pt x="1207" y="1"/>
                    </a:moveTo>
                    <a:cubicBezTo>
                      <a:pt x="921" y="1"/>
                      <a:pt x="703" y="223"/>
                      <a:pt x="502" y="444"/>
                    </a:cubicBezTo>
                    <a:cubicBezTo>
                      <a:pt x="0" y="946"/>
                      <a:pt x="602" y="1221"/>
                      <a:pt x="752" y="1547"/>
                    </a:cubicBezTo>
                    <a:cubicBezTo>
                      <a:pt x="887" y="1777"/>
                      <a:pt x="1095" y="1949"/>
                      <a:pt x="1354" y="1949"/>
                    </a:cubicBezTo>
                    <a:cubicBezTo>
                      <a:pt x="1433" y="1949"/>
                      <a:pt x="1517" y="1933"/>
                      <a:pt x="1604" y="1898"/>
                    </a:cubicBezTo>
                    <a:cubicBezTo>
                      <a:pt x="1930" y="1748"/>
                      <a:pt x="2081" y="1447"/>
                      <a:pt x="2056" y="895"/>
                    </a:cubicBezTo>
                    <a:cubicBezTo>
                      <a:pt x="1955" y="670"/>
                      <a:pt x="1930" y="194"/>
                      <a:pt x="1429" y="43"/>
                    </a:cubicBezTo>
                    <a:cubicBezTo>
                      <a:pt x="1351" y="14"/>
                      <a:pt x="1277" y="1"/>
                      <a:pt x="120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04" name="Google Shape;2704;p52"/>
              <p:cNvSpPr/>
              <p:nvPr/>
            </p:nvSpPr>
            <p:spPr>
              <a:xfrm>
                <a:off x="5220075" y="1841425"/>
                <a:ext cx="37000" cy="34625"/>
              </a:xfrm>
              <a:custGeom>
                <a:avLst/>
                <a:gdLst/>
                <a:ahLst/>
                <a:cxnLst/>
                <a:rect l="l" t="t" r="r" b="b"/>
                <a:pathLst>
                  <a:path w="1480" h="1385" extrusionOk="0">
                    <a:moveTo>
                      <a:pt x="569" y="1"/>
                    </a:moveTo>
                    <a:cubicBezTo>
                      <a:pt x="262" y="1"/>
                      <a:pt x="49" y="134"/>
                      <a:pt x="26" y="480"/>
                    </a:cubicBezTo>
                    <a:cubicBezTo>
                      <a:pt x="1" y="881"/>
                      <a:pt x="402" y="1382"/>
                      <a:pt x="753" y="1382"/>
                    </a:cubicBezTo>
                    <a:cubicBezTo>
                      <a:pt x="776" y="1384"/>
                      <a:pt x="799" y="1384"/>
                      <a:pt x="822" y="1384"/>
                    </a:cubicBezTo>
                    <a:cubicBezTo>
                      <a:pt x="1160" y="1384"/>
                      <a:pt x="1386" y="1210"/>
                      <a:pt x="1480" y="881"/>
                    </a:cubicBezTo>
                    <a:cubicBezTo>
                      <a:pt x="1480" y="505"/>
                      <a:pt x="1028" y="29"/>
                      <a:pt x="652" y="4"/>
                    </a:cubicBezTo>
                    <a:cubicBezTo>
                      <a:pt x="624" y="2"/>
                      <a:pt x="596" y="1"/>
                      <a:pt x="56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05" name="Google Shape;2705;p52"/>
              <p:cNvSpPr/>
              <p:nvPr/>
            </p:nvSpPr>
            <p:spPr>
              <a:xfrm>
                <a:off x="5535250" y="1735625"/>
                <a:ext cx="25075" cy="10125"/>
              </a:xfrm>
              <a:custGeom>
                <a:avLst/>
                <a:gdLst/>
                <a:ahLst/>
                <a:cxnLst/>
                <a:rect l="l" t="t" r="r" b="b"/>
                <a:pathLst>
                  <a:path w="1003" h="405" extrusionOk="0">
                    <a:moveTo>
                      <a:pt x="1003" y="0"/>
                    </a:moveTo>
                    <a:cubicBezTo>
                      <a:pt x="602" y="0"/>
                      <a:pt x="251" y="100"/>
                      <a:pt x="0" y="401"/>
                    </a:cubicBezTo>
                    <a:cubicBezTo>
                      <a:pt x="37" y="403"/>
                      <a:pt x="73" y="405"/>
                      <a:pt x="108" y="405"/>
                    </a:cubicBezTo>
                    <a:cubicBezTo>
                      <a:pt x="443" y="405"/>
                      <a:pt x="754" y="295"/>
                      <a:pt x="100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06" name="Google Shape;2706;p52"/>
              <p:cNvSpPr/>
              <p:nvPr/>
            </p:nvSpPr>
            <p:spPr>
              <a:xfrm>
                <a:off x="5515200" y="1750025"/>
                <a:ext cx="15050" cy="6925"/>
              </a:xfrm>
              <a:custGeom>
                <a:avLst/>
                <a:gdLst/>
                <a:ahLst/>
                <a:cxnLst/>
                <a:rect l="l" t="t" r="r" b="b"/>
                <a:pathLst>
                  <a:path w="602" h="277" extrusionOk="0">
                    <a:moveTo>
                      <a:pt x="602" y="26"/>
                    </a:moveTo>
                    <a:lnTo>
                      <a:pt x="602" y="26"/>
                    </a:lnTo>
                    <a:cubicBezTo>
                      <a:pt x="376" y="51"/>
                      <a:pt x="151" y="1"/>
                      <a:pt x="0" y="251"/>
                    </a:cubicBezTo>
                    <a:cubicBezTo>
                      <a:pt x="226" y="226"/>
                      <a:pt x="452" y="276"/>
                      <a:pt x="602" y="26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07" name="Google Shape;2707;p52"/>
              <p:cNvSpPr/>
              <p:nvPr/>
            </p:nvSpPr>
            <p:spPr>
              <a:xfrm>
                <a:off x="4960675" y="1988125"/>
                <a:ext cx="5675" cy="5675"/>
              </a:xfrm>
              <a:custGeom>
                <a:avLst/>
                <a:gdLst/>
                <a:ahLst/>
                <a:cxnLst/>
                <a:rect l="l" t="t" r="r" b="b"/>
                <a:pathLst>
                  <a:path w="227" h="227" extrusionOk="0">
                    <a:moveTo>
                      <a:pt x="76" y="0"/>
                    </a:moveTo>
                    <a:cubicBezTo>
                      <a:pt x="26" y="25"/>
                      <a:pt x="1" y="101"/>
                      <a:pt x="1" y="151"/>
                    </a:cubicBezTo>
                    <a:cubicBezTo>
                      <a:pt x="1" y="199"/>
                      <a:pt x="32" y="227"/>
                      <a:pt x="68" y="227"/>
                    </a:cubicBezTo>
                    <a:cubicBezTo>
                      <a:pt x="87" y="227"/>
                      <a:pt x="108" y="219"/>
                      <a:pt x="126" y="201"/>
                    </a:cubicBezTo>
                    <a:cubicBezTo>
                      <a:pt x="176" y="151"/>
                      <a:pt x="201" y="101"/>
                      <a:pt x="226" y="51"/>
                    </a:cubicBezTo>
                    <a:cubicBezTo>
                      <a:pt x="176" y="25"/>
                      <a:pt x="101" y="0"/>
                      <a:pt x="7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08" name="Google Shape;2708;p52"/>
              <p:cNvSpPr/>
              <p:nvPr/>
            </p:nvSpPr>
            <p:spPr>
              <a:xfrm>
                <a:off x="5104175" y="1800775"/>
                <a:ext cx="1005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402" h="202" extrusionOk="0">
                    <a:moveTo>
                      <a:pt x="0" y="1"/>
                    </a:moveTo>
                    <a:lnTo>
                      <a:pt x="0" y="201"/>
                    </a:lnTo>
                    <a:cubicBezTo>
                      <a:pt x="176" y="201"/>
                      <a:pt x="326" y="176"/>
                      <a:pt x="40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09" name="Google Shape;2709;p52"/>
              <p:cNvSpPr/>
              <p:nvPr/>
            </p:nvSpPr>
            <p:spPr>
              <a:xfrm>
                <a:off x="5099150" y="1805800"/>
                <a:ext cx="5050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1" extrusionOk="0">
                    <a:moveTo>
                      <a:pt x="1" y="201"/>
                    </a:moveTo>
                    <a:cubicBezTo>
                      <a:pt x="76" y="150"/>
                      <a:pt x="151" y="75"/>
                      <a:pt x="201" y="0"/>
                    </a:cubicBezTo>
                    <a:cubicBezTo>
                      <a:pt x="151" y="75"/>
                      <a:pt x="76" y="150"/>
                      <a:pt x="1" y="201"/>
                    </a:cubicBezTo>
                    <a:close/>
                  </a:path>
                </a:pathLst>
              </a:custGeom>
              <a:solidFill>
                <a:srgbClr val="CEF18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10" name="Google Shape;2710;p52"/>
              <p:cNvSpPr/>
              <p:nvPr/>
            </p:nvSpPr>
            <p:spPr>
              <a:xfrm>
                <a:off x="5394900" y="1798900"/>
                <a:ext cx="2525" cy="1900"/>
              </a:xfrm>
              <a:custGeom>
                <a:avLst/>
                <a:gdLst/>
                <a:ahLst/>
                <a:cxnLst/>
                <a:rect l="l" t="t" r="r" b="b"/>
                <a:pathLst>
                  <a:path w="101" h="76" extrusionOk="0">
                    <a:moveTo>
                      <a:pt x="50" y="0"/>
                    </a:moveTo>
                    <a:cubicBezTo>
                      <a:pt x="25" y="0"/>
                      <a:pt x="25" y="51"/>
                      <a:pt x="0" y="76"/>
                    </a:cubicBezTo>
                    <a:cubicBezTo>
                      <a:pt x="101" y="51"/>
                      <a:pt x="101" y="25"/>
                      <a:pt x="50" y="0"/>
                    </a:cubicBezTo>
                    <a:close/>
                  </a:path>
                </a:pathLst>
              </a:custGeom>
              <a:solidFill>
                <a:srgbClr val="CDF07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11" name="Google Shape;2711;p52"/>
              <p:cNvSpPr/>
              <p:nvPr/>
            </p:nvSpPr>
            <p:spPr>
              <a:xfrm>
                <a:off x="5530225" y="1745650"/>
                <a:ext cx="5050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1" extrusionOk="0">
                    <a:moveTo>
                      <a:pt x="1" y="201"/>
                    </a:moveTo>
                    <a:cubicBezTo>
                      <a:pt x="51" y="150"/>
                      <a:pt x="126" y="75"/>
                      <a:pt x="201" y="0"/>
                    </a:cubicBezTo>
                    <a:cubicBezTo>
                      <a:pt x="126" y="75"/>
                      <a:pt x="51" y="150"/>
                      <a:pt x="1" y="201"/>
                    </a:cubicBezTo>
                    <a:close/>
                  </a:path>
                </a:pathLst>
              </a:custGeom>
              <a:solidFill>
                <a:srgbClr val="D4F38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12" name="Google Shape;2712;p52"/>
              <p:cNvSpPr/>
              <p:nvPr/>
            </p:nvSpPr>
            <p:spPr>
              <a:xfrm>
                <a:off x="5450025" y="1681050"/>
                <a:ext cx="48900" cy="43300"/>
              </a:xfrm>
              <a:custGeom>
                <a:avLst/>
                <a:gdLst/>
                <a:ahLst/>
                <a:cxnLst/>
                <a:rect l="l" t="t" r="r" b="b"/>
                <a:pathLst>
                  <a:path w="1956" h="1732" extrusionOk="0">
                    <a:moveTo>
                      <a:pt x="833" y="0"/>
                    </a:moveTo>
                    <a:cubicBezTo>
                      <a:pt x="246" y="0"/>
                      <a:pt x="24" y="181"/>
                      <a:pt x="1" y="604"/>
                    </a:cubicBezTo>
                    <a:cubicBezTo>
                      <a:pt x="1" y="1055"/>
                      <a:pt x="477" y="1732"/>
                      <a:pt x="803" y="1732"/>
                    </a:cubicBezTo>
                    <a:cubicBezTo>
                      <a:pt x="1179" y="1732"/>
                      <a:pt x="1956" y="1080"/>
                      <a:pt x="1931" y="729"/>
                    </a:cubicBezTo>
                    <a:cubicBezTo>
                      <a:pt x="1931" y="303"/>
                      <a:pt x="1530" y="3"/>
                      <a:pt x="953" y="3"/>
                    </a:cubicBezTo>
                    <a:cubicBezTo>
                      <a:pt x="911" y="1"/>
                      <a:pt x="871" y="0"/>
                      <a:pt x="833" y="0"/>
                    </a:cubicBezTo>
                    <a:close/>
                  </a:path>
                </a:pathLst>
              </a:custGeom>
              <a:solidFill>
                <a:srgbClr val="F3F3F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13" name="Google Shape;2713;p52"/>
              <p:cNvSpPr/>
              <p:nvPr/>
            </p:nvSpPr>
            <p:spPr>
              <a:xfrm>
                <a:off x="5299650" y="1711125"/>
                <a:ext cx="40125" cy="43325"/>
              </a:xfrm>
              <a:custGeom>
                <a:avLst/>
                <a:gdLst/>
                <a:ahLst/>
                <a:cxnLst/>
                <a:rect l="l" t="t" r="r" b="b"/>
                <a:pathLst>
                  <a:path w="1605" h="1733" extrusionOk="0">
                    <a:moveTo>
                      <a:pt x="623" y="1"/>
                    </a:moveTo>
                    <a:cubicBezTo>
                      <a:pt x="252" y="1"/>
                      <a:pt x="1" y="249"/>
                      <a:pt x="1" y="679"/>
                    </a:cubicBezTo>
                    <a:cubicBezTo>
                      <a:pt x="1" y="1122"/>
                      <a:pt x="483" y="1733"/>
                      <a:pt x="856" y="1733"/>
                    </a:cubicBezTo>
                    <a:cubicBezTo>
                      <a:pt x="863" y="1733"/>
                      <a:pt x="871" y="1732"/>
                      <a:pt x="878" y="1732"/>
                    </a:cubicBezTo>
                    <a:cubicBezTo>
                      <a:pt x="1204" y="1707"/>
                      <a:pt x="1580" y="1356"/>
                      <a:pt x="1605" y="1030"/>
                    </a:cubicBezTo>
                    <a:cubicBezTo>
                      <a:pt x="1605" y="629"/>
                      <a:pt x="1104" y="53"/>
                      <a:pt x="677" y="3"/>
                    </a:cubicBezTo>
                    <a:cubicBezTo>
                      <a:pt x="659" y="1"/>
                      <a:pt x="641" y="1"/>
                      <a:pt x="623" y="1"/>
                    </a:cubicBezTo>
                    <a:close/>
                  </a:path>
                </a:pathLst>
              </a:custGeom>
              <a:solidFill>
                <a:srgbClr val="F2F4E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14" name="Google Shape;2714;p52"/>
              <p:cNvSpPr/>
              <p:nvPr/>
            </p:nvSpPr>
            <p:spPr>
              <a:xfrm>
                <a:off x="4614200" y="1581575"/>
                <a:ext cx="1043250" cy="282100"/>
              </a:xfrm>
              <a:custGeom>
                <a:avLst/>
                <a:gdLst/>
                <a:ahLst/>
                <a:cxnLst/>
                <a:rect l="l" t="t" r="r" b="b"/>
                <a:pathLst>
                  <a:path w="41730" h="11284" extrusionOk="0">
                    <a:moveTo>
                      <a:pt x="41440" y="0"/>
                    </a:moveTo>
                    <a:cubicBezTo>
                      <a:pt x="41383" y="0"/>
                      <a:pt x="41320" y="18"/>
                      <a:pt x="41253" y="47"/>
                    </a:cubicBezTo>
                    <a:cubicBezTo>
                      <a:pt x="40727" y="247"/>
                      <a:pt x="40201" y="473"/>
                      <a:pt x="39674" y="673"/>
                    </a:cubicBezTo>
                    <a:cubicBezTo>
                      <a:pt x="37294" y="1551"/>
                      <a:pt x="34888" y="2277"/>
                      <a:pt x="32381" y="2728"/>
                    </a:cubicBezTo>
                    <a:cubicBezTo>
                      <a:pt x="30075" y="3129"/>
                      <a:pt x="27745" y="3480"/>
                      <a:pt x="25364" y="3631"/>
                    </a:cubicBezTo>
                    <a:cubicBezTo>
                      <a:pt x="23971" y="3726"/>
                      <a:pt x="22585" y="3782"/>
                      <a:pt x="21198" y="3782"/>
                    </a:cubicBezTo>
                    <a:cubicBezTo>
                      <a:pt x="19665" y="3782"/>
                      <a:pt x="18132" y="3713"/>
                      <a:pt x="16592" y="3556"/>
                    </a:cubicBezTo>
                    <a:cubicBezTo>
                      <a:pt x="14136" y="3054"/>
                      <a:pt x="11629" y="2779"/>
                      <a:pt x="9173" y="2353"/>
                    </a:cubicBezTo>
                    <a:cubicBezTo>
                      <a:pt x="6667" y="1901"/>
                      <a:pt x="4261" y="999"/>
                      <a:pt x="1754" y="573"/>
                    </a:cubicBezTo>
                    <a:cubicBezTo>
                      <a:pt x="1168" y="573"/>
                      <a:pt x="701" y="121"/>
                      <a:pt x="52" y="121"/>
                    </a:cubicBezTo>
                    <a:cubicBezTo>
                      <a:pt x="35" y="121"/>
                      <a:pt x="17" y="121"/>
                      <a:pt x="0" y="122"/>
                    </a:cubicBezTo>
                    <a:cubicBezTo>
                      <a:pt x="201" y="2102"/>
                      <a:pt x="401" y="4032"/>
                      <a:pt x="602" y="5987"/>
                    </a:cubicBezTo>
                    <a:cubicBezTo>
                      <a:pt x="1353" y="6037"/>
                      <a:pt x="1930" y="6538"/>
                      <a:pt x="2557" y="6889"/>
                    </a:cubicBezTo>
                    <a:cubicBezTo>
                      <a:pt x="2932" y="7089"/>
                      <a:pt x="3359" y="7340"/>
                      <a:pt x="3634" y="7741"/>
                    </a:cubicBezTo>
                    <a:cubicBezTo>
                      <a:pt x="4261" y="8668"/>
                      <a:pt x="5213" y="9170"/>
                      <a:pt x="6166" y="9671"/>
                    </a:cubicBezTo>
                    <a:cubicBezTo>
                      <a:pt x="7018" y="10122"/>
                      <a:pt x="7870" y="10548"/>
                      <a:pt x="8797" y="10774"/>
                    </a:cubicBezTo>
                    <a:cubicBezTo>
                      <a:pt x="9789" y="11129"/>
                      <a:pt x="10773" y="11284"/>
                      <a:pt x="11750" y="11284"/>
                    </a:cubicBezTo>
                    <a:cubicBezTo>
                      <a:pt x="13117" y="11284"/>
                      <a:pt x="14470" y="10980"/>
                      <a:pt x="15815" y="10498"/>
                    </a:cubicBezTo>
                    <a:cubicBezTo>
                      <a:pt x="17093" y="10047"/>
                      <a:pt x="18371" y="9546"/>
                      <a:pt x="19574" y="8919"/>
                    </a:cubicBezTo>
                    <a:cubicBezTo>
                      <a:pt x="19725" y="8869"/>
                      <a:pt x="19875" y="8894"/>
                      <a:pt x="20000" y="8769"/>
                    </a:cubicBezTo>
                    <a:cubicBezTo>
                      <a:pt x="20176" y="8618"/>
                      <a:pt x="20426" y="8618"/>
                      <a:pt x="20627" y="8518"/>
                    </a:cubicBezTo>
                    <a:cubicBezTo>
                      <a:pt x="21647" y="7932"/>
                      <a:pt x="22648" y="7346"/>
                      <a:pt x="23826" y="7346"/>
                    </a:cubicBezTo>
                    <a:cubicBezTo>
                      <a:pt x="24008" y="7346"/>
                      <a:pt x="24195" y="7360"/>
                      <a:pt x="24386" y="7390"/>
                    </a:cubicBezTo>
                    <a:cubicBezTo>
                      <a:pt x="24401" y="7392"/>
                      <a:pt x="24416" y="7393"/>
                      <a:pt x="24431" y="7393"/>
                    </a:cubicBezTo>
                    <a:cubicBezTo>
                      <a:pt x="24583" y="7393"/>
                      <a:pt x="24698" y="7279"/>
                      <a:pt x="24812" y="7165"/>
                    </a:cubicBezTo>
                    <a:cubicBezTo>
                      <a:pt x="25015" y="7151"/>
                      <a:pt x="25215" y="7144"/>
                      <a:pt x="25415" y="7144"/>
                    </a:cubicBezTo>
                    <a:cubicBezTo>
                      <a:pt x="26650" y="7144"/>
                      <a:pt x="27836" y="7399"/>
                      <a:pt x="29023" y="7766"/>
                    </a:cubicBezTo>
                    <a:cubicBezTo>
                      <a:pt x="29995" y="8054"/>
                      <a:pt x="30961" y="8221"/>
                      <a:pt x="31921" y="8221"/>
                    </a:cubicBezTo>
                    <a:cubicBezTo>
                      <a:pt x="32967" y="8221"/>
                      <a:pt x="34006" y="8023"/>
                      <a:pt x="35038" y="7566"/>
                    </a:cubicBezTo>
                    <a:cubicBezTo>
                      <a:pt x="35289" y="7265"/>
                      <a:pt x="35715" y="7190"/>
                      <a:pt x="36040" y="6989"/>
                    </a:cubicBezTo>
                    <a:cubicBezTo>
                      <a:pt x="36191" y="6789"/>
                      <a:pt x="36466" y="6964"/>
                      <a:pt x="36642" y="6764"/>
                    </a:cubicBezTo>
                    <a:cubicBezTo>
                      <a:pt x="36692" y="6713"/>
                      <a:pt x="36767" y="6638"/>
                      <a:pt x="36842" y="6563"/>
                    </a:cubicBezTo>
                    <a:cubicBezTo>
                      <a:pt x="37143" y="6388"/>
                      <a:pt x="37519" y="6338"/>
                      <a:pt x="37845" y="6162"/>
                    </a:cubicBezTo>
                    <a:cubicBezTo>
                      <a:pt x="38421" y="5686"/>
                      <a:pt x="39324" y="5811"/>
                      <a:pt x="39850" y="5185"/>
                    </a:cubicBezTo>
                    <a:cubicBezTo>
                      <a:pt x="39850" y="5109"/>
                      <a:pt x="39850" y="5034"/>
                      <a:pt x="39850" y="4984"/>
                    </a:cubicBezTo>
                    <a:cubicBezTo>
                      <a:pt x="40351" y="4733"/>
                      <a:pt x="40827" y="4433"/>
                      <a:pt x="41203" y="3982"/>
                    </a:cubicBezTo>
                    <a:cubicBezTo>
                      <a:pt x="41228" y="3806"/>
                      <a:pt x="41253" y="3606"/>
                      <a:pt x="41279" y="3405"/>
                    </a:cubicBezTo>
                    <a:cubicBezTo>
                      <a:pt x="41479" y="2453"/>
                      <a:pt x="41329" y="1475"/>
                      <a:pt x="41654" y="573"/>
                    </a:cubicBezTo>
                    <a:lnTo>
                      <a:pt x="41654" y="348"/>
                    </a:lnTo>
                    <a:cubicBezTo>
                      <a:pt x="41705" y="297"/>
                      <a:pt x="41730" y="222"/>
                      <a:pt x="41654" y="172"/>
                    </a:cubicBezTo>
                    <a:cubicBezTo>
                      <a:pt x="41608" y="48"/>
                      <a:pt x="41532" y="0"/>
                      <a:pt x="4144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15" name="Google Shape;2715;p52"/>
              <p:cNvSpPr/>
              <p:nvPr/>
            </p:nvSpPr>
            <p:spPr>
              <a:xfrm>
                <a:off x="4867325" y="1733275"/>
                <a:ext cx="45125" cy="44625"/>
              </a:xfrm>
              <a:custGeom>
                <a:avLst/>
                <a:gdLst/>
                <a:ahLst/>
                <a:cxnLst/>
                <a:rect l="l" t="t" r="r" b="b"/>
                <a:pathLst>
                  <a:path w="1805" h="1785" extrusionOk="0">
                    <a:moveTo>
                      <a:pt x="342" y="0"/>
                    </a:moveTo>
                    <a:cubicBezTo>
                      <a:pt x="232" y="0"/>
                      <a:pt x="126" y="44"/>
                      <a:pt x="26" y="144"/>
                    </a:cubicBezTo>
                    <a:cubicBezTo>
                      <a:pt x="0" y="244"/>
                      <a:pt x="26" y="345"/>
                      <a:pt x="101" y="420"/>
                    </a:cubicBezTo>
                    <a:cubicBezTo>
                      <a:pt x="677" y="721"/>
                      <a:pt x="978" y="1072"/>
                      <a:pt x="301" y="1598"/>
                    </a:cubicBezTo>
                    <a:cubicBezTo>
                      <a:pt x="276" y="1623"/>
                      <a:pt x="276" y="1673"/>
                      <a:pt x="251" y="1723"/>
                    </a:cubicBezTo>
                    <a:cubicBezTo>
                      <a:pt x="395" y="1764"/>
                      <a:pt x="534" y="1785"/>
                      <a:pt x="667" y="1785"/>
                    </a:cubicBezTo>
                    <a:cubicBezTo>
                      <a:pt x="1020" y="1785"/>
                      <a:pt x="1322" y="1639"/>
                      <a:pt x="1504" y="1347"/>
                    </a:cubicBezTo>
                    <a:cubicBezTo>
                      <a:pt x="1805" y="896"/>
                      <a:pt x="1329" y="721"/>
                      <a:pt x="1128" y="470"/>
                    </a:cubicBezTo>
                    <a:cubicBezTo>
                      <a:pt x="1003" y="320"/>
                      <a:pt x="828" y="219"/>
                      <a:pt x="677" y="119"/>
                    </a:cubicBezTo>
                    <a:cubicBezTo>
                      <a:pt x="564" y="44"/>
                      <a:pt x="452" y="0"/>
                      <a:pt x="34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16" name="Google Shape;2716;p52"/>
              <p:cNvSpPr/>
              <p:nvPr/>
            </p:nvSpPr>
            <p:spPr>
              <a:xfrm>
                <a:off x="4849150" y="1738750"/>
                <a:ext cx="30725" cy="37625"/>
              </a:xfrm>
              <a:custGeom>
                <a:avLst/>
                <a:gdLst/>
                <a:ahLst/>
                <a:cxnLst/>
                <a:rect l="l" t="t" r="r" b="b"/>
                <a:pathLst>
                  <a:path w="1229" h="1505" extrusionOk="0">
                    <a:moveTo>
                      <a:pt x="593" y="0"/>
                    </a:moveTo>
                    <a:cubicBezTo>
                      <a:pt x="527" y="0"/>
                      <a:pt x="464" y="25"/>
                      <a:pt x="402" y="76"/>
                    </a:cubicBezTo>
                    <a:cubicBezTo>
                      <a:pt x="76" y="301"/>
                      <a:pt x="1" y="552"/>
                      <a:pt x="201" y="878"/>
                    </a:cubicBezTo>
                    <a:cubicBezTo>
                      <a:pt x="377" y="1203"/>
                      <a:pt x="577" y="1479"/>
                      <a:pt x="978" y="1504"/>
                    </a:cubicBezTo>
                    <a:lnTo>
                      <a:pt x="1003" y="1479"/>
                    </a:lnTo>
                    <a:cubicBezTo>
                      <a:pt x="1229" y="978"/>
                      <a:pt x="903" y="552"/>
                      <a:pt x="803" y="101"/>
                    </a:cubicBezTo>
                    <a:lnTo>
                      <a:pt x="803" y="76"/>
                    </a:lnTo>
                    <a:cubicBezTo>
                      <a:pt x="727" y="25"/>
                      <a:pt x="659" y="0"/>
                      <a:pt x="59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17" name="Google Shape;2717;p52"/>
              <p:cNvSpPr/>
              <p:nvPr/>
            </p:nvSpPr>
            <p:spPr>
              <a:xfrm>
                <a:off x="4842900" y="1740625"/>
                <a:ext cx="16300" cy="2007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803" extrusionOk="0">
                    <a:moveTo>
                      <a:pt x="652" y="1"/>
                    </a:moveTo>
                    <a:cubicBezTo>
                      <a:pt x="25" y="201"/>
                      <a:pt x="0" y="251"/>
                      <a:pt x="451" y="803"/>
                    </a:cubicBezTo>
                    <a:cubicBezTo>
                      <a:pt x="401" y="527"/>
                      <a:pt x="501" y="251"/>
                      <a:pt x="65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18" name="Google Shape;2718;p52"/>
              <p:cNvSpPr/>
              <p:nvPr/>
            </p:nvSpPr>
            <p:spPr>
              <a:xfrm>
                <a:off x="4859175" y="1730650"/>
                <a:ext cx="25100" cy="10000"/>
              </a:xfrm>
              <a:custGeom>
                <a:avLst/>
                <a:gdLst/>
                <a:ahLst/>
                <a:cxnLst/>
                <a:rect l="l" t="t" r="r" b="b"/>
                <a:pathLst>
                  <a:path w="1004" h="400" extrusionOk="0">
                    <a:moveTo>
                      <a:pt x="530" y="1"/>
                    </a:moveTo>
                    <a:cubicBezTo>
                      <a:pt x="324" y="1"/>
                      <a:pt x="149" y="147"/>
                      <a:pt x="1" y="400"/>
                    </a:cubicBezTo>
                    <a:lnTo>
                      <a:pt x="402" y="400"/>
                    </a:lnTo>
                    <a:cubicBezTo>
                      <a:pt x="506" y="243"/>
                      <a:pt x="646" y="219"/>
                      <a:pt x="797" y="219"/>
                    </a:cubicBezTo>
                    <a:cubicBezTo>
                      <a:pt x="864" y="219"/>
                      <a:pt x="934" y="224"/>
                      <a:pt x="1003" y="224"/>
                    </a:cubicBezTo>
                    <a:cubicBezTo>
                      <a:pt x="829" y="71"/>
                      <a:pt x="672" y="1"/>
                      <a:pt x="53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19" name="Google Shape;2719;p52"/>
              <p:cNvSpPr/>
              <p:nvPr/>
            </p:nvSpPr>
            <p:spPr>
              <a:xfrm>
                <a:off x="4649275" y="1490000"/>
                <a:ext cx="9425" cy="6300"/>
              </a:xfrm>
              <a:custGeom>
                <a:avLst/>
                <a:gdLst/>
                <a:ahLst/>
                <a:cxnLst/>
                <a:rect l="l" t="t" r="r" b="b"/>
                <a:pathLst>
                  <a:path w="377" h="252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76" y="101"/>
                      <a:pt x="151" y="176"/>
                      <a:pt x="226" y="251"/>
                    </a:cubicBezTo>
                    <a:lnTo>
                      <a:pt x="301" y="251"/>
                    </a:lnTo>
                    <a:lnTo>
                      <a:pt x="377" y="226"/>
                    </a:lnTo>
                    <a:cubicBezTo>
                      <a:pt x="301" y="51"/>
                      <a:pt x="151" y="26"/>
                      <a:pt x="1" y="0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20" name="Google Shape;2720;p52"/>
              <p:cNvSpPr/>
              <p:nvPr/>
            </p:nvSpPr>
            <p:spPr>
              <a:xfrm>
                <a:off x="5079725" y="526925"/>
                <a:ext cx="72075" cy="373500"/>
              </a:xfrm>
              <a:custGeom>
                <a:avLst/>
                <a:gdLst/>
                <a:ahLst/>
                <a:cxnLst/>
                <a:rect l="l" t="t" r="r" b="b"/>
                <a:pathLst>
                  <a:path w="2883" h="14940" extrusionOk="0">
                    <a:moveTo>
                      <a:pt x="1420" y="0"/>
                    </a:moveTo>
                    <a:cubicBezTo>
                      <a:pt x="1240" y="0"/>
                      <a:pt x="1027" y="19"/>
                      <a:pt x="778" y="52"/>
                    </a:cubicBezTo>
                    <a:cubicBezTo>
                      <a:pt x="452" y="102"/>
                      <a:pt x="251" y="303"/>
                      <a:pt x="1" y="453"/>
                    </a:cubicBezTo>
                    <a:cubicBezTo>
                      <a:pt x="1" y="1932"/>
                      <a:pt x="1" y="3385"/>
                      <a:pt x="1" y="4864"/>
                    </a:cubicBezTo>
                    <a:cubicBezTo>
                      <a:pt x="126" y="5992"/>
                      <a:pt x="251" y="7120"/>
                      <a:pt x="101" y="8273"/>
                    </a:cubicBezTo>
                    <a:cubicBezTo>
                      <a:pt x="201" y="8523"/>
                      <a:pt x="201" y="8799"/>
                      <a:pt x="151" y="9075"/>
                    </a:cubicBezTo>
                    <a:cubicBezTo>
                      <a:pt x="76" y="10278"/>
                      <a:pt x="402" y="11481"/>
                      <a:pt x="251" y="12709"/>
                    </a:cubicBezTo>
                    <a:cubicBezTo>
                      <a:pt x="176" y="13310"/>
                      <a:pt x="327" y="13937"/>
                      <a:pt x="402" y="14563"/>
                    </a:cubicBezTo>
                    <a:cubicBezTo>
                      <a:pt x="427" y="14789"/>
                      <a:pt x="602" y="14864"/>
                      <a:pt x="803" y="14939"/>
                    </a:cubicBezTo>
                    <a:cubicBezTo>
                      <a:pt x="966" y="14914"/>
                      <a:pt x="1129" y="14902"/>
                      <a:pt x="1291" y="14902"/>
                    </a:cubicBezTo>
                    <a:cubicBezTo>
                      <a:pt x="1454" y="14902"/>
                      <a:pt x="1617" y="14914"/>
                      <a:pt x="1780" y="14939"/>
                    </a:cubicBezTo>
                    <a:cubicBezTo>
                      <a:pt x="2106" y="14914"/>
                      <a:pt x="2432" y="14889"/>
                      <a:pt x="2758" y="14864"/>
                    </a:cubicBezTo>
                    <a:cubicBezTo>
                      <a:pt x="2883" y="13862"/>
                      <a:pt x="2432" y="12884"/>
                      <a:pt x="2682" y="11882"/>
                    </a:cubicBezTo>
                    <a:cubicBezTo>
                      <a:pt x="2607" y="11681"/>
                      <a:pt x="2607" y="11481"/>
                      <a:pt x="2682" y="11280"/>
                    </a:cubicBezTo>
                    <a:cubicBezTo>
                      <a:pt x="2808" y="10929"/>
                      <a:pt x="2858" y="10604"/>
                      <a:pt x="2607" y="10278"/>
                    </a:cubicBezTo>
                    <a:cubicBezTo>
                      <a:pt x="2607" y="8949"/>
                      <a:pt x="2582" y="7621"/>
                      <a:pt x="2582" y="6293"/>
                    </a:cubicBezTo>
                    <a:cubicBezTo>
                      <a:pt x="2357" y="6067"/>
                      <a:pt x="2407" y="5791"/>
                      <a:pt x="2407" y="5516"/>
                    </a:cubicBezTo>
                    <a:cubicBezTo>
                      <a:pt x="2407" y="4162"/>
                      <a:pt x="2382" y="2784"/>
                      <a:pt x="2382" y="1431"/>
                    </a:cubicBezTo>
                    <a:cubicBezTo>
                      <a:pt x="2382" y="352"/>
                      <a:pt x="2200" y="0"/>
                      <a:pt x="142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21" name="Google Shape;2721;p52"/>
              <p:cNvSpPr/>
              <p:nvPr/>
            </p:nvSpPr>
            <p:spPr>
              <a:xfrm>
                <a:off x="5169325" y="14405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FF5A5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22" name="Google Shape;2722;p52"/>
              <p:cNvSpPr/>
              <p:nvPr/>
            </p:nvSpPr>
            <p:spPr>
              <a:xfrm>
                <a:off x="5086625" y="914800"/>
                <a:ext cx="89625" cy="663650"/>
              </a:xfrm>
              <a:custGeom>
                <a:avLst/>
                <a:gdLst/>
                <a:ahLst/>
                <a:cxnLst/>
                <a:rect l="l" t="t" r="r" b="b"/>
                <a:pathLst>
                  <a:path w="3585" h="26546" extrusionOk="0">
                    <a:moveTo>
                      <a:pt x="2306" y="1"/>
                    </a:moveTo>
                    <a:cubicBezTo>
                      <a:pt x="1579" y="1"/>
                      <a:pt x="853" y="26"/>
                      <a:pt x="151" y="26"/>
                    </a:cubicBezTo>
                    <a:cubicBezTo>
                      <a:pt x="151" y="1705"/>
                      <a:pt x="176" y="3384"/>
                      <a:pt x="251" y="5089"/>
                    </a:cubicBezTo>
                    <a:cubicBezTo>
                      <a:pt x="401" y="7845"/>
                      <a:pt x="326" y="10627"/>
                      <a:pt x="326" y="13409"/>
                    </a:cubicBezTo>
                    <a:cubicBezTo>
                      <a:pt x="0" y="13760"/>
                      <a:pt x="151" y="14161"/>
                      <a:pt x="126" y="14562"/>
                    </a:cubicBezTo>
                    <a:cubicBezTo>
                      <a:pt x="226" y="14888"/>
                      <a:pt x="226" y="15239"/>
                      <a:pt x="226" y="15590"/>
                    </a:cubicBezTo>
                    <a:cubicBezTo>
                      <a:pt x="201" y="16768"/>
                      <a:pt x="201" y="17971"/>
                      <a:pt x="226" y="19149"/>
                    </a:cubicBezTo>
                    <a:cubicBezTo>
                      <a:pt x="452" y="20928"/>
                      <a:pt x="351" y="22733"/>
                      <a:pt x="376" y="24512"/>
                    </a:cubicBezTo>
                    <a:cubicBezTo>
                      <a:pt x="396" y="26114"/>
                      <a:pt x="416" y="26546"/>
                      <a:pt x="1445" y="26546"/>
                    </a:cubicBezTo>
                    <a:cubicBezTo>
                      <a:pt x="1720" y="26546"/>
                      <a:pt x="2068" y="26515"/>
                      <a:pt x="2507" y="26467"/>
                    </a:cubicBezTo>
                    <a:cubicBezTo>
                      <a:pt x="2707" y="26442"/>
                      <a:pt x="2908" y="26442"/>
                      <a:pt x="3108" y="26417"/>
                    </a:cubicBezTo>
                    <a:cubicBezTo>
                      <a:pt x="3584" y="25941"/>
                      <a:pt x="3584" y="25364"/>
                      <a:pt x="3459" y="24788"/>
                    </a:cubicBezTo>
                    <a:cubicBezTo>
                      <a:pt x="3334" y="24312"/>
                      <a:pt x="3309" y="23886"/>
                      <a:pt x="3334" y="23435"/>
                    </a:cubicBezTo>
                    <a:cubicBezTo>
                      <a:pt x="3434" y="22633"/>
                      <a:pt x="3509" y="21831"/>
                      <a:pt x="3309" y="21028"/>
                    </a:cubicBezTo>
                    <a:cubicBezTo>
                      <a:pt x="3259" y="20953"/>
                      <a:pt x="3259" y="20878"/>
                      <a:pt x="3309" y="20803"/>
                    </a:cubicBezTo>
                    <a:cubicBezTo>
                      <a:pt x="3309" y="20678"/>
                      <a:pt x="3309" y="20552"/>
                      <a:pt x="3309" y="20452"/>
                    </a:cubicBezTo>
                    <a:cubicBezTo>
                      <a:pt x="3284" y="20452"/>
                      <a:pt x="3259" y="20427"/>
                      <a:pt x="3259" y="20377"/>
                    </a:cubicBezTo>
                    <a:cubicBezTo>
                      <a:pt x="3234" y="20302"/>
                      <a:pt x="3259" y="20252"/>
                      <a:pt x="3309" y="20201"/>
                    </a:cubicBezTo>
                    <a:cubicBezTo>
                      <a:pt x="3284" y="20151"/>
                      <a:pt x="3284" y="20101"/>
                      <a:pt x="3309" y="20051"/>
                    </a:cubicBezTo>
                    <a:cubicBezTo>
                      <a:pt x="3158" y="19750"/>
                      <a:pt x="3183" y="19475"/>
                      <a:pt x="3284" y="19174"/>
                    </a:cubicBezTo>
                    <a:cubicBezTo>
                      <a:pt x="3284" y="19124"/>
                      <a:pt x="3284" y="19074"/>
                      <a:pt x="3284" y="19049"/>
                    </a:cubicBezTo>
                    <a:cubicBezTo>
                      <a:pt x="3008" y="17996"/>
                      <a:pt x="3459" y="16943"/>
                      <a:pt x="3208" y="15891"/>
                    </a:cubicBezTo>
                    <a:cubicBezTo>
                      <a:pt x="3234" y="15715"/>
                      <a:pt x="3259" y="15540"/>
                      <a:pt x="3108" y="15414"/>
                    </a:cubicBezTo>
                    <a:cubicBezTo>
                      <a:pt x="3108" y="15064"/>
                      <a:pt x="3108" y="14738"/>
                      <a:pt x="3108" y="14412"/>
                    </a:cubicBezTo>
                    <a:cubicBezTo>
                      <a:pt x="3008" y="14211"/>
                      <a:pt x="3033" y="14011"/>
                      <a:pt x="3108" y="13810"/>
                    </a:cubicBezTo>
                    <a:cubicBezTo>
                      <a:pt x="3108" y="13735"/>
                      <a:pt x="3108" y="13660"/>
                      <a:pt x="3108" y="13585"/>
                    </a:cubicBezTo>
                    <a:cubicBezTo>
                      <a:pt x="2983" y="13460"/>
                      <a:pt x="2983" y="13334"/>
                      <a:pt x="3108" y="13209"/>
                    </a:cubicBezTo>
                    <a:lnTo>
                      <a:pt x="3108" y="12607"/>
                    </a:lnTo>
                    <a:cubicBezTo>
                      <a:pt x="2757" y="12257"/>
                      <a:pt x="2983" y="11805"/>
                      <a:pt x="2908" y="11404"/>
                    </a:cubicBezTo>
                    <a:lnTo>
                      <a:pt x="2908" y="9600"/>
                    </a:lnTo>
                    <a:cubicBezTo>
                      <a:pt x="2858" y="9399"/>
                      <a:pt x="2732" y="9224"/>
                      <a:pt x="2732" y="9048"/>
                    </a:cubicBezTo>
                    <a:cubicBezTo>
                      <a:pt x="2732" y="7495"/>
                      <a:pt x="2632" y="5941"/>
                      <a:pt x="2732" y="4387"/>
                    </a:cubicBezTo>
                    <a:cubicBezTo>
                      <a:pt x="2732" y="4236"/>
                      <a:pt x="2732" y="4111"/>
                      <a:pt x="2732" y="3986"/>
                    </a:cubicBezTo>
                    <a:cubicBezTo>
                      <a:pt x="2356" y="3334"/>
                      <a:pt x="2582" y="2632"/>
                      <a:pt x="2532" y="1956"/>
                    </a:cubicBezTo>
                    <a:cubicBezTo>
                      <a:pt x="2457" y="1304"/>
                      <a:pt x="2657" y="627"/>
                      <a:pt x="230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23" name="Google Shape;2723;p52"/>
              <p:cNvSpPr/>
              <p:nvPr/>
            </p:nvSpPr>
            <p:spPr>
              <a:xfrm>
                <a:off x="4637375" y="1481225"/>
                <a:ext cx="6300" cy="4425"/>
              </a:xfrm>
              <a:custGeom>
                <a:avLst/>
                <a:gdLst/>
                <a:ahLst/>
                <a:cxnLst/>
                <a:rect l="l" t="t" r="r" b="b"/>
                <a:pathLst>
                  <a:path w="252" h="177" extrusionOk="0">
                    <a:moveTo>
                      <a:pt x="0" y="1"/>
                    </a:moveTo>
                    <a:cubicBezTo>
                      <a:pt x="0" y="51"/>
                      <a:pt x="25" y="126"/>
                      <a:pt x="51" y="176"/>
                    </a:cubicBezTo>
                    <a:lnTo>
                      <a:pt x="251" y="176"/>
                    </a:lnTo>
                    <a:cubicBezTo>
                      <a:pt x="201" y="76"/>
                      <a:pt x="126" y="1"/>
                      <a:pt x="0" y="1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24" name="Google Shape;2724;p52"/>
              <p:cNvSpPr/>
              <p:nvPr/>
            </p:nvSpPr>
            <p:spPr>
              <a:xfrm>
                <a:off x="4773975" y="2722850"/>
                <a:ext cx="123450" cy="140900"/>
              </a:xfrm>
              <a:custGeom>
                <a:avLst/>
                <a:gdLst/>
                <a:ahLst/>
                <a:cxnLst/>
                <a:rect l="l" t="t" r="r" b="b"/>
                <a:pathLst>
                  <a:path w="4938" h="5636" extrusionOk="0">
                    <a:moveTo>
                      <a:pt x="2427" y="0"/>
                    </a:moveTo>
                    <a:cubicBezTo>
                      <a:pt x="1872" y="0"/>
                      <a:pt x="1350" y="137"/>
                      <a:pt x="827" y="311"/>
                    </a:cubicBezTo>
                    <a:cubicBezTo>
                      <a:pt x="301" y="461"/>
                      <a:pt x="25" y="837"/>
                      <a:pt x="25" y="1414"/>
                    </a:cubicBezTo>
                    <a:cubicBezTo>
                      <a:pt x="25" y="1965"/>
                      <a:pt x="0" y="2491"/>
                      <a:pt x="0" y="3018"/>
                    </a:cubicBezTo>
                    <a:cubicBezTo>
                      <a:pt x="125" y="3318"/>
                      <a:pt x="276" y="3619"/>
                      <a:pt x="401" y="3920"/>
                    </a:cubicBezTo>
                    <a:cubicBezTo>
                      <a:pt x="840" y="5033"/>
                      <a:pt x="1687" y="5635"/>
                      <a:pt x="2675" y="5635"/>
                    </a:cubicBezTo>
                    <a:cubicBezTo>
                      <a:pt x="3155" y="5635"/>
                      <a:pt x="3669" y="5493"/>
                      <a:pt x="4186" y="5198"/>
                    </a:cubicBezTo>
                    <a:cubicBezTo>
                      <a:pt x="4511" y="5123"/>
                      <a:pt x="4511" y="4847"/>
                      <a:pt x="4562" y="4597"/>
                    </a:cubicBezTo>
                    <a:cubicBezTo>
                      <a:pt x="4712" y="3970"/>
                      <a:pt x="4862" y="3318"/>
                      <a:pt x="4887" y="2667"/>
                    </a:cubicBezTo>
                    <a:cubicBezTo>
                      <a:pt x="4937" y="1363"/>
                      <a:pt x="3860" y="110"/>
                      <a:pt x="2682" y="10"/>
                    </a:cubicBezTo>
                    <a:cubicBezTo>
                      <a:pt x="2596" y="3"/>
                      <a:pt x="2511" y="0"/>
                      <a:pt x="24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25" name="Google Shape;2725;p52"/>
              <p:cNvSpPr/>
              <p:nvPr/>
            </p:nvSpPr>
            <p:spPr>
              <a:xfrm>
                <a:off x="4917450" y="2581475"/>
                <a:ext cx="142875" cy="163875"/>
              </a:xfrm>
              <a:custGeom>
                <a:avLst/>
                <a:gdLst/>
                <a:ahLst/>
                <a:cxnLst/>
                <a:rect l="l" t="t" r="r" b="b"/>
                <a:pathLst>
                  <a:path w="5715" h="6555" extrusionOk="0">
                    <a:moveTo>
                      <a:pt x="2841" y="1"/>
                    </a:moveTo>
                    <a:cubicBezTo>
                      <a:pt x="1658" y="1"/>
                      <a:pt x="829" y="569"/>
                      <a:pt x="401" y="1830"/>
                    </a:cubicBezTo>
                    <a:cubicBezTo>
                      <a:pt x="226" y="1956"/>
                      <a:pt x="101" y="2131"/>
                      <a:pt x="101" y="2332"/>
                    </a:cubicBezTo>
                    <a:cubicBezTo>
                      <a:pt x="0" y="3635"/>
                      <a:pt x="351" y="4788"/>
                      <a:pt x="1178" y="5765"/>
                    </a:cubicBezTo>
                    <a:cubicBezTo>
                      <a:pt x="1570" y="6250"/>
                      <a:pt x="2087" y="6555"/>
                      <a:pt x="2646" y="6555"/>
                    </a:cubicBezTo>
                    <a:cubicBezTo>
                      <a:pt x="2838" y="6555"/>
                      <a:pt x="3035" y="6519"/>
                      <a:pt x="3234" y="6442"/>
                    </a:cubicBezTo>
                    <a:cubicBezTo>
                      <a:pt x="4036" y="6116"/>
                      <a:pt x="4938" y="5790"/>
                      <a:pt x="5088" y="4713"/>
                    </a:cubicBezTo>
                    <a:cubicBezTo>
                      <a:pt x="5514" y="4512"/>
                      <a:pt x="5539" y="4061"/>
                      <a:pt x="5589" y="3685"/>
                    </a:cubicBezTo>
                    <a:cubicBezTo>
                      <a:pt x="5715" y="2983"/>
                      <a:pt x="5690" y="2256"/>
                      <a:pt x="5514" y="1555"/>
                    </a:cubicBezTo>
                    <a:cubicBezTo>
                      <a:pt x="5264" y="452"/>
                      <a:pt x="4838" y="101"/>
                      <a:pt x="3660" y="51"/>
                    </a:cubicBezTo>
                    <a:lnTo>
                      <a:pt x="3484" y="51"/>
                    </a:lnTo>
                    <a:cubicBezTo>
                      <a:pt x="3259" y="18"/>
                      <a:pt x="3045" y="1"/>
                      <a:pt x="284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26" name="Google Shape;2726;p52"/>
              <p:cNvSpPr/>
              <p:nvPr/>
            </p:nvSpPr>
            <p:spPr>
              <a:xfrm>
                <a:off x="5023975" y="2677975"/>
                <a:ext cx="6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6" h="1" extrusionOk="0">
                    <a:moveTo>
                      <a:pt x="25" y="1"/>
                    </a:moveTo>
                    <a:cubicBezTo>
                      <a:pt x="25" y="1"/>
                      <a:pt x="0" y="1"/>
                      <a:pt x="0" y="1"/>
                    </a:cubicBezTo>
                    <a:lnTo>
                      <a:pt x="0" y="1"/>
                    </a:lnTo>
                    <a:cubicBezTo>
                      <a:pt x="0" y="1"/>
                      <a:pt x="25" y="1"/>
                      <a:pt x="25" y="1"/>
                    </a:cubicBezTo>
                    <a:close/>
                  </a:path>
                </a:pathLst>
              </a:custGeom>
              <a:solidFill>
                <a:srgbClr val="8F937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27" name="Google Shape;2727;p52"/>
              <p:cNvSpPr/>
              <p:nvPr/>
            </p:nvSpPr>
            <p:spPr>
              <a:xfrm>
                <a:off x="5124850" y="2555375"/>
                <a:ext cx="132850" cy="138475"/>
              </a:xfrm>
              <a:custGeom>
                <a:avLst/>
                <a:gdLst/>
                <a:ahLst/>
                <a:cxnLst/>
                <a:rect l="l" t="t" r="r" b="b"/>
                <a:pathLst>
                  <a:path w="5314" h="5539" extrusionOk="0">
                    <a:moveTo>
                      <a:pt x="2833" y="0"/>
                    </a:moveTo>
                    <a:cubicBezTo>
                      <a:pt x="2273" y="0"/>
                      <a:pt x="1726" y="78"/>
                      <a:pt x="1178" y="293"/>
                    </a:cubicBezTo>
                    <a:cubicBezTo>
                      <a:pt x="451" y="569"/>
                      <a:pt x="101" y="1095"/>
                      <a:pt x="176" y="1897"/>
                    </a:cubicBezTo>
                    <a:cubicBezTo>
                      <a:pt x="176" y="2097"/>
                      <a:pt x="176" y="2298"/>
                      <a:pt x="176" y="2498"/>
                    </a:cubicBezTo>
                    <a:cubicBezTo>
                      <a:pt x="0" y="2774"/>
                      <a:pt x="101" y="3025"/>
                      <a:pt x="201" y="3300"/>
                    </a:cubicBezTo>
                    <a:cubicBezTo>
                      <a:pt x="201" y="3626"/>
                      <a:pt x="376" y="3877"/>
                      <a:pt x="577" y="4103"/>
                    </a:cubicBezTo>
                    <a:cubicBezTo>
                      <a:pt x="935" y="5041"/>
                      <a:pt x="1549" y="5538"/>
                      <a:pt x="2292" y="5538"/>
                    </a:cubicBezTo>
                    <a:cubicBezTo>
                      <a:pt x="2641" y="5538"/>
                      <a:pt x="3017" y="5429"/>
                      <a:pt x="3409" y="5205"/>
                    </a:cubicBezTo>
                    <a:cubicBezTo>
                      <a:pt x="4587" y="4529"/>
                      <a:pt x="5314" y="2874"/>
                      <a:pt x="5013" y="1521"/>
                    </a:cubicBezTo>
                    <a:cubicBezTo>
                      <a:pt x="4787" y="544"/>
                      <a:pt x="4311" y="118"/>
                      <a:pt x="3309" y="17"/>
                    </a:cubicBezTo>
                    <a:cubicBezTo>
                      <a:pt x="3149" y="6"/>
                      <a:pt x="2990" y="0"/>
                      <a:pt x="283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28" name="Google Shape;2728;p52"/>
              <p:cNvSpPr/>
              <p:nvPr/>
            </p:nvSpPr>
            <p:spPr>
              <a:xfrm>
                <a:off x="5223225" y="2753525"/>
                <a:ext cx="144125" cy="141900"/>
              </a:xfrm>
              <a:custGeom>
                <a:avLst/>
                <a:gdLst/>
                <a:ahLst/>
                <a:cxnLst/>
                <a:rect l="l" t="t" r="r" b="b"/>
                <a:pathLst>
                  <a:path w="5765" h="5676" extrusionOk="0">
                    <a:moveTo>
                      <a:pt x="4549" y="1"/>
                    </a:moveTo>
                    <a:cubicBezTo>
                      <a:pt x="4382" y="1"/>
                      <a:pt x="4165" y="60"/>
                      <a:pt x="3860" y="161"/>
                    </a:cubicBezTo>
                    <a:cubicBezTo>
                      <a:pt x="3761" y="192"/>
                      <a:pt x="3656" y="197"/>
                      <a:pt x="3549" y="197"/>
                    </a:cubicBezTo>
                    <a:cubicBezTo>
                      <a:pt x="3494" y="197"/>
                      <a:pt x="3439" y="196"/>
                      <a:pt x="3383" y="196"/>
                    </a:cubicBezTo>
                    <a:cubicBezTo>
                      <a:pt x="3189" y="196"/>
                      <a:pt x="2996" y="212"/>
                      <a:pt x="2832" y="362"/>
                    </a:cubicBezTo>
                    <a:cubicBezTo>
                      <a:pt x="2156" y="362"/>
                      <a:pt x="1629" y="663"/>
                      <a:pt x="1203" y="1164"/>
                    </a:cubicBezTo>
                    <a:cubicBezTo>
                      <a:pt x="0" y="2718"/>
                      <a:pt x="1003" y="5375"/>
                      <a:pt x="2882" y="5675"/>
                    </a:cubicBezTo>
                    <a:cubicBezTo>
                      <a:pt x="3409" y="5575"/>
                      <a:pt x="3960" y="5675"/>
                      <a:pt x="4486" y="5425"/>
                    </a:cubicBezTo>
                    <a:cubicBezTo>
                      <a:pt x="4521" y="5433"/>
                      <a:pt x="4552" y="5437"/>
                      <a:pt x="4581" y="5437"/>
                    </a:cubicBezTo>
                    <a:cubicBezTo>
                      <a:pt x="4720" y="5437"/>
                      <a:pt x="4796" y="5340"/>
                      <a:pt x="4837" y="5174"/>
                    </a:cubicBezTo>
                    <a:cubicBezTo>
                      <a:pt x="4912" y="5124"/>
                      <a:pt x="4963" y="5049"/>
                      <a:pt x="5013" y="4974"/>
                    </a:cubicBezTo>
                    <a:cubicBezTo>
                      <a:pt x="5288" y="4798"/>
                      <a:pt x="5464" y="4547"/>
                      <a:pt x="5464" y="4197"/>
                    </a:cubicBezTo>
                    <a:cubicBezTo>
                      <a:pt x="5589" y="4121"/>
                      <a:pt x="5539" y="3871"/>
                      <a:pt x="5664" y="3796"/>
                    </a:cubicBezTo>
                    <a:cubicBezTo>
                      <a:pt x="5765" y="3670"/>
                      <a:pt x="5765" y="3545"/>
                      <a:pt x="5689" y="3395"/>
                    </a:cubicBezTo>
                    <a:cubicBezTo>
                      <a:pt x="5689" y="3344"/>
                      <a:pt x="5689" y="3269"/>
                      <a:pt x="5689" y="3194"/>
                    </a:cubicBezTo>
                    <a:cubicBezTo>
                      <a:pt x="5689" y="2718"/>
                      <a:pt x="5689" y="2242"/>
                      <a:pt x="5689" y="1766"/>
                    </a:cubicBezTo>
                    <a:cubicBezTo>
                      <a:pt x="5539" y="1440"/>
                      <a:pt x="5389" y="1114"/>
                      <a:pt x="5263" y="788"/>
                    </a:cubicBezTo>
                    <a:cubicBezTo>
                      <a:pt x="5015" y="225"/>
                      <a:pt x="4876" y="1"/>
                      <a:pt x="45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29" name="Google Shape;2729;p52"/>
              <p:cNvSpPr/>
              <p:nvPr/>
            </p:nvSpPr>
            <p:spPr>
              <a:xfrm>
                <a:off x="5421225" y="2452000"/>
                <a:ext cx="114675" cy="118050"/>
              </a:xfrm>
              <a:custGeom>
                <a:avLst/>
                <a:gdLst/>
                <a:ahLst/>
                <a:cxnLst/>
                <a:rect l="l" t="t" r="r" b="b"/>
                <a:pathLst>
                  <a:path w="4587" h="4722" extrusionOk="0">
                    <a:moveTo>
                      <a:pt x="2122" y="0"/>
                    </a:moveTo>
                    <a:cubicBezTo>
                      <a:pt x="928" y="0"/>
                      <a:pt x="0" y="869"/>
                      <a:pt x="200" y="2273"/>
                    </a:cubicBezTo>
                    <a:cubicBezTo>
                      <a:pt x="251" y="2548"/>
                      <a:pt x="251" y="2874"/>
                      <a:pt x="376" y="3150"/>
                    </a:cubicBezTo>
                    <a:cubicBezTo>
                      <a:pt x="797" y="4255"/>
                      <a:pt x="1279" y="4722"/>
                      <a:pt x="2021" y="4722"/>
                    </a:cubicBezTo>
                    <a:cubicBezTo>
                      <a:pt x="2339" y="4722"/>
                      <a:pt x="2704" y="4636"/>
                      <a:pt x="3133" y="4478"/>
                    </a:cubicBezTo>
                    <a:cubicBezTo>
                      <a:pt x="4160" y="4077"/>
                      <a:pt x="4586" y="3275"/>
                      <a:pt x="4536" y="2197"/>
                    </a:cubicBezTo>
                    <a:cubicBezTo>
                      <a:pt x="4536" y="1220"/>
                      <a:pt x="3634" y="242"/>
                      <a:pt x="2581" y="42"/>
                    </a:cubicBezTo>
                    <a:cubicBezTo>
                      <a:pt x="2425" y="14"/>
                      <a:pt x="2272" y="0"/>
                      <a:pt x="212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30" name="Google Shape;2730;p52"/>
              <p:cNvSpPr/>
              <p:nvPr/>
            </p:nvSpPr>
            <p:spPr>
              <a:xfrm>
                <a:off x="5298400" y="2561750"/>
                <a:ext cx="123475" cy="136525"/>
              </a:xfrm>
              <a:custGeom>
                <a:avLst/>
                <a:gdLst/>
                <a:ahLst/>
                <a:cxnLst/>
                <a:rect l="l" t="t" r="r" b="b"/>
                <a:pathLst>
                  <a:path w="4939" h="5461" extrusionOk="0">
                    <a:moveTo>
                      <a:pt x="2059" y="0"/>
                    </a:moveTo>
                    <a:cubicBezTo>
                      <a:pt x="1730" y="0"/>
                      <a:pt x="1404" y="25"/>
                      <a:pt x="1078" y="88"/>
                    </a:cubicBezTo>
                    <a:lnTo>
                      <a:pt x="803" y="614"/>
                    </a:lnTo>
                    <a:cubicBezTo>
                      <a:pt x="552" y="1116"/>
                      <a:pt x="1" y="1492"/>
                      <a:pt x="76" y="2093"/>
                    </a:cubicBezTo>
                    <a:cubicBezTo>
                      <a:pt x="176" y="2895"/>
                      <a:pt x="201" y="3722"/>
                      <a:pt x="677" y="4449"/>
                    </a:cubicBezTo>
                    <a:cubicBezTo>
                      <a:pt x="727" y="4650"/>
                      <a:pt x="878" y="4750"/>
                      <a:pt x="1053" y="4850"/>
                    </a:cubicBezTo>
                    <a:lnTo>
                      <a:pt x="1053" y="4875"/>
                    </a:lnTo>
                    <a:cubicBezTo>
                      <a:pt x="1415" y="5286"/>
                      <a:pt x="1669" y="5460"/>
                      <a:pt x="2013" y="5460"/>
                    </a:cubicBezTo>
                    <a:cubicBezTo>
                      <a:pt x="2194" y="5460"/>
                      <a:pt x="2399" y="5412"/>
                      <a:pt x="2657" y="5326"/>
                    </a:cubicBezTo>
                    <a:cubicBezTo>
                      <a:pt x="2733" y="5301"/>
                      <a:pt x="2808" y="5301"/>
                      <a:pt x="2858" y="5251"/>
                    </a:cubicBezTo>
                    <a:cubicBezTo>
                      <a:pt x="3509" y="5176"/>
                      <a:pt x="4036" y="4925"/>
                      <a:pt x="4261" y="4249"/>
                    </a:cubicBezTo>
                    <a:cubicBezTo>
                      <a:pt x="4938" y="3296"/>
                      <a:pt x="4813" y="2269"/>
                      <a:pt x="4487" y="1216"/>
                    </a:cubicBezTo>
                    <a:cubicBezTo>
                      <a:pt x="4412" y="765"/>
                      <a:pt x="4111" y="514"/>
                      <a:pt x="3685" y="414"/>
                    </a:cubicBezTo>
                    <a:cubicBezTo>
                      <a:pt x="3509" y="264"/>
                      <a:pt x="3309" y="238"/>
                      <a:pt x="3108" y="213"/>
                    </a:cubicBezTo>
                    <a:cubicBezTo>
                      <a:pt x="3083" y="163"/>
                      <a:pt x="3058" y="113"/>
                      <a:pt x="3058" y="63"/>
                    </a:cubicBezTo>
                    <a:cubicBezTo>
                      <a:pt x="2720" y="25"/>
                      <a:pt x="2388" y="0"/>
                      <a:pt x="205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31" name="Google Shape;2731;p52"/>
              <p:cNvSpPr/>
              <p:nvPr/>
            </p:nvSpPr>
            <p:spPr>
              <a:xfrm>
                <a:off x="4724600" y="2367175"/>
                <a:ext cx="118950" cy="127575"/>
              </a:xfrm>
              <a:custGeom>
                <a:avLst/>
                <a:gdLst/>
                <a:ahLst/>
                <a:cxnLst/>
                <a:rect l="l" t="t" r="r" b="b"/>
                <a:pathLst>
                  <a:path w="4758" h="5103" extrusionOk="0">
                    <a:moveTo>
                      <a:pt x="2313" y="1"/>
                    </a:moveTo>
                    <a:cubicBezTo>
                      <a:pt x="824" y="1"/>
                      <a:pt x="0" y="881"/>
                      <a:pt x="346" y="2859"/>
                    </a:cubicBezTo>
                    <a:cubicBezTo>
                      <a:pt x="446" y="3410"/>
                      <a:pt x="797" y="3886"/>
                      <a:pt x="1073" y="4362"/>
                    </a:cubicBezTo>
                    <a:cubicBezTo>
                      <a:pt x="1381" y="4856"/>
                      <a:pt x="1851" y="5103"/>
                      <a:pt x="2360" y="5103"/>
                    </a:cubicBezTo>
                    <a:cubicBezTo>
                      <a:pt x="2677" y="5103"/>
                      <a:pt x="3010" y="5006"/>
                      <a:pt x="3329" y="4813"/>
                    </a:cubicBezTo>
                    <a:cubicBezTo>
                      <a:pt x="4356" y="4162"/>
                      <a:pt x="4757" y="3234"/>
                      <a:pt x="4607" y="2031"/>
                    </a:cubicBezTo>
                    <a:cubicBezTo>
                      <a:pt x="4456" y="803"/>
                      <a:pt x="3629" y="26"/>
                      <a:pt x="2376" y="1"/>
                    </a:cubicBezTo>
                    <a:cubicBezTo>
                      <a:pt x="2355" y="1"/>
                      <a:pt x="2334" y="1"/>
                      <a:pt x="231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32" name="Google Shape;2732;p52"/>
              <p:cNvSpPr/>
              <p:nvPr/>
            </p:nvSpPr>
            <p:spPr>
              <a:xfrm>
                <a:off x="5428725" y="2682075"/>
                <a:ext cx="109050" cy="112950"/>
              </a:xfrm>
              <a:custGeom>
                <a:avLst/>
                <a:gdLst/>
                <a:ahLst/>
                <a:cxnLst/>
                <a:rect l="l" t="t" r="r" b="b"/>
                <a:pathLst>
                  <a:path w="4362" h="4518" extrusionOk="0">
                    <a:moveTo>
                      <a:pt x="2067" y="0"/>
                    </a:moveTo>
                    <a:cubicBezTo>
                      <a:pt x="1765" y="0"/>
                      <a:pt x="1458" y="39"/>
                      <a:pt x="1157" y="39"/>
                    </a:cubicBezTo>
                    <a:cubicBezTo>
                      <a:pt x="1123" y="39"/>
                      <a:pt x="1088" y="38"/>
                      <a:pt x="1053" y="37"/>
                    </a:cubicBezTo>
                    <a:cubicBezTo>
                      <a:pt x="778" y="37"/>
                      <a:pt x="552" y="162"/>
                      <a:pt x="477" y="438"/>
                    </a:cubicBezTo>
                    <a:cubicBezTo>
                      <a:pt x="51" y="1040"/>
                      <a:pt x="1" y="1741"/>
                      <a:pt x="26" y="2443"/>
                    </a:cubicBezTo>
                    <a:cubicBezTo>
                      <a:pt x="112" y="3710"/>
                      <a:pt x="934" y="4517"/>
                      <a:pt x="1940" y="4517"/>
                    </a:cubicBezTo>
                    <a:cubicBezTo>
                      <a:pt x="2108" y="4517"/>
                      <a:pt x="2281" y="4495"/>
                      <a:pt x="2457" y="4448"/>
                    </a:cubicBezTo>
                    <a:cubicBezTo>
                      <a:pt x="2493" y="4453"/>
                      <a:pt x="2528" y="4456"/>
                      <a:pt x="2562" y="4456"/>
                    </a:cubicBezTo>
                    <a:cubicBezTo>
                      <a:pt x="2691" y="4456"/>
                      <a:pt x="2798" y="4412"/>
                      <a:pt x="2858" y="4273"/>
                    </a:cubicBezTo>
                    <a:cubicBezTo>
                      <a:pt x="2983" y="4223"/>
                      <a:pt x="3033" y="4147"/>
                      <a:pt x="3058" y="4047"/>
                    </a:cubicBezTo>
                    <a:cubicBezTo>
                      <a:pt x="4186" y="3095"/>
                      <a:pt x="4362" y="1666"/>
                      <a:pt x="3459" y="639"/>
                    </a:cubicBezTo>
                    <a:lnTo>
                      <a:pt x="3434" y="639"/>
                    </a:lnTo>
                    <a:cubicBezTo>
                      <a:pt x="3384" y="563"/>
                      <a:pt x="3309" y="513"/>
                      <a:pt x="3259" y="438"/>
                    </a:cubicBezTo>
                    <a:cubicBezTo>
                      <a:pt x="2896" y="76"/>
                      <a:pt x="2488" y="0"/>
                      <a:pt x="20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33" name="Google Shape;2733;p52"/>
              <p:cNvSpPr/>
              <p:nvPr/>
            </p:nvSpPr>
            <p:spPr>
              <a:xfrm>
                <a:off x="5510175" y="2693025"/>
                <a:ext cx="442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177" h="201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51" y="75"/>
                      <a:pt x="126" y="150"/>
                      <a:pt x="176" y="201"/>
                    </a:cubicBezTo>
                    <a:cubicBezTo>
                      <a:pt x="176" y="100"/>
                      <a:pt x="101" y="25"/>
                      <a:pt x="1" y="0"/>
                    </a:cubicBezTo>
                    <a:close/>
                  </a:path>
                </a:pathLst>
              </a:custGeom>
              <a:solidFill>
                <a:srgbClr val="7477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34" name="Google Shape;2734;p52"/>
              <p:cNvSpPr/>
              <p:nvPr/>
            </p:nvSpPr>
            <p:spPr>
              <a:xfrm>
                <a:off x="4813450" y="2105050"/>
                <a:ext cx="125950" cy="80100"/>
              </a:xfrm>
              <a:custGeom>
                <a:avLst/>
                <a:gdLst/>
                <a:ahLst/>
                <a:cxnLst/>
                <a:rect l="l" t="t" r="r" b="b"/>
                <a:pathLst>
                  <a:path w="5038" h="3204" extrusionOk="0">
                    <a:moveTo>
                      <a:pt x="1454" y="637"/>
                    </a:moveTo>
                    <a:lnTo>
                      <a:pt x="1454" y="637"/>
                    </a:lnTo>
                    <a:cubicBezTo>
                      <a:pt x="2130" y="912"/>
                      <a:pt x="2907" y="687"/>
                      <a:pt x="3584" y="1013"/>
                    </a:cubicBezTo>
                    <a:cubicBezTo>
                      <a:pt x="3659" y="988"/>
                      <a:pt x="3734" y="963"/>
                      <a:pt x="3810" y="937"/>
                    </a:cubicBezTo>
                    <a:lnTo>
                      <a:pt x="3810" y="937"/>
                    </a:lnTo>
                    <a:cubicBezTo>
                      <a:pt x="3734" y="1313"/>
                      <a:pt x="4135" y="1614"/>
                      <a:pt x="4035" y="2015"/>
                    </a:cubicBezTo>
                    <a:cubicBezTo>
                      <a:pt x="4035" y="2140"/>
                      <a:pt x="4010" y="2241"/>
                      <a:pt x="3985" y="2366"/>
                    </a:cubicBezTo>
                    <a:cubicBezTo>
                      <a:pt x="3960" y="2391"/>
                      <a:pt x="3960" y="2416"/>
                      <a:pt x="3960" y="2441"/>
                    </a:cubicBezTo>
                    <a:cubicBezTo>
                      <a:pt x="3745" y="2376"/>
                      <a:pt x="3533" y="2342"/>
                      <a:pt x="3325" y="2342"/>
                    </a:cubicBezTo>
                    <a:cubicBezTo>
                      <a:pt x="2975" y="2342"/>
                      <a:pt x="2636" y="2438"/>
                      <a:pt x="2306" y="2642"/>
                    </a:cubicBezTo>
                    <a:cubicBezTo>
                      <a:pt x="1028" y="1739"/>
                      <a:pt x="1003" y="1714"/>
                      <a:pt x="1454" y="637"/>
                    </a:cubicBezTo>
                    <a:close/>
                    <a:moveTo>
                      <a:pt x="2544" y="0"/>
                    </a:moveTo>
                    <a:cubicBezTo>
                      <a:pt x="2042" y="0"/>
                      <a:pt x="1527" y="149"/>
                      <a:pt x="1003" y="461"/>
                    </a:cubicBezTo>
                    <a:cubicBezTo>
                      <a:pt x="100" y="1038"/>
                      <a:pt x="0" y="1714"/>
                      <a:pt x="677" y="2466"/>
                    </a:cubicBezTo>
                    <a:cubicBezTo>
                      <a:pt x="1028" y="2867"/>
                      <a:pt x="1454" y="3093"/>
                      <a:pt x="1980" y="3093"/>
                    </a:cubicBezTo>
                    <a:cubicBezTo>
                      <a:pt x="2055" y="3118"/>
                      <a:pt x="2130" y="3143"/>
                      <a:pt x="2181" y="3143"/>
                    </a:cubicBezTo>
                    <a:cubicBezTo>
                      <a:pt x="2378" y="3183"/>
                      <a:pt x="2573" y="3203"/>
                      <a:pt x="2764" y="3203"/>
                    </a:cubicBezTo>
                    <a:cubicBezTo>
                      <a:pt x="3297" y="3203"/>
                      <a:pt x="3799" y="3043"/>
                      <a:pt x="4261" y="2692"/>
                    </a:cubicBezTo>
                    <a:cubicBezTo>
                      <a:pt x="5013" y="1865"/>
                      <a:pt x="5038" y="1489"/>
                      <a:pt x="4361" y="662"/>
                    </a:cubicBezTo>
                    <a:cubicBezTo>
                      <a:pt x="3777" y="231"/>
                      <a:pt x="3170" y="0"/>
                      <a:pt x="254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35" name="Google Shape;2735;p52"/>
              <p:cNvSpPr/>
              <p:nvPr/>
            </p:nvSpPr>
            <p:spPr>
              <a:xfrm>
                <a:off x="5337875" y="2095825"/>
                <a:ext cx="127225" cy="79425"/>
              </a:xfrm>
              <a:custGeom>
                <a:avLst/>
                <a:gdLst/>
                <a:ahLst/>
                <a:cxnLst/>
                <a:rect l="l" t="t" r="r" b="b"/>
                <a:pathLst>
                  <a:path w="5089" h="3177" extrusionOk="0">
                    <a:moveTo>
                      <a:pt x="2131" y="454"/>
                    </a:moveTo>
                    <a:cubicBezTo>
                      <a:pt x="2193" y="485"/>
                      <a:pt x="2245" y="507"/>
                      <a:pt x="2300" y="507"/>
                    </a:cubicBezTo>
                    <a:cubicBezTo>
                      <a:pt x="2334" y="507"/>
                      <a:pt x="2368" y="499"/>
                      <a:pt x="2407" y="479"/>
                    </a:cubicBezTo>
                    <a:cubicBezTo>
                      <a:pt x="2407" y="504"/>
                      <a:pt x="2432" y="504"/>
                      <a:pt x="2457" y="529"/>
                    </a:cubicBezTo>
                    <a:cubicBezTo>
                      <a:pt x="3058" y="855"/>
                      <a:pt x="3835" y="931"/>
                      <a:pt x="4011" y="1783"/>
                    </a:cubicBezTo>
                    <a:cubicBezTo>
                      <a:pt x="4036" y="1908"/>
                      <a:pt x="4011" y="2033"/>
                      <a:pt x="3961" y="2134"/>
                    </a:cubicBezTo>
                    <a:cubicBezTo>
                      <a:pt x="3961" y="2184"/>
                      <a:pt x="3935" y="2209"/>
                      <a:pt x="3910" y="2234"/>
                    </a:cubicBezTo>
                    <a:cubicBezTo>
                      <a:pt x="3885" y="2309"/>
                      <a:pt x="3860" y="2359"/>
                      <a:pt x="3835" y="2434"/>
                    </a:cubicBezTo>
                    <a:cubicBezTo>
                      <a:pt x="3622" y="2373"/>
                      <a:pt x="3414" y="2337"/>
                      <a:pt x="3210" y="2337"/>
                    </a:cubicBezTo>
                    <a:cubicBezTo>
                      <a:pt x="2912" y="2337"/>
                      <a:pt x="2625" y="2416"/>
                      <a:pt x="2357" y="2610"/>
                    </a:cubicBezTo>
                    <a:cubicBezTo>
                      <a:pt x="2106" y="2384"/>
                      <a:pt x="1780" y="2309"/>
                      <a:pt x="1504" y="2108"/>
                    </a:cubicBezTo>
                    <a:cubicBezTo>
                      <a:pt x="1078" y="1783"/>
                      <a:pt x="903" y="1432"/>
                      <a:pt x="1204" y="956"/>
                    </a:cubicBezTo>
                    <a:cubicBezTo>
                      <a:pt x="1254" y="855"/>
                      <a:pt x="1304" y="755"/>
                      <a:pt x="1329" y="655"/>
                    </a:cubicBezTo>
                    <a:cubicBezTo>
                      <a:pt x="1379" y="705"/>
                      <a:pt x="1429" y="755"/>
                      <a:pt x="1504" y="755"/>
                    </a:cubicBezTo>
                    <a:lnTo>
                      <a:pt x="1555" y="755"/>
                    </a:lnTo>
                    <a:cubicBezTo>
                      <a:pt x="1580" y="780"/>
                      <a:pt x="1605" y="793"/>
                      <a:pt x="1636" y="793"/>
                    </a:cubicBezTo>
                    <a:cubicBezTo>
                      <a:pt x="1667" y="793"/>
                      <a:pt x="1705" y="780"/>
                      <a:pt x="1755" y="755"/>
                    </a:cubicBezTo>
                    <a:cubicBezTo>
                      <a:pt x="1755" y="755"/>
                      <a:pt x="1730" y="730"/>
                      <a:pt x="1730" y="730"/>
                    </a:cubicBezTo>
                    <a:cubicBezTo>
                      <a:pt x="1730" y="730"/>
                      <a:pt x="1755" y="730"/>
                      <a:pt x="1755" y="705"/>
                    </a:cubicBezTo>
                    <a:cubicBezTo>
                      <a:pt x="1905" y="655"/>
                      <a:pt x="2031" y="580"/>
                      <a:pt x="2131" y="454"/>
                    </a:cubicBezTo>
                    <a:close/>
                    <a:moveTo>
                      <a:pt x="2511" y="1"/>
                    </a:moveTo>
                    <a:cubicBezTo>
                      <a:pt x="2435" y="1"/>
                      <a:pt x="2358" y="9"/>
                      <a:pt x="2281" y="28"/>
                    </a:cubicBezTo>
                    <a:cubicBezTo>
                      <a:pt x="2206" y="28"/>
                      <a:pt x="2156" y="28"/>
                      <a:pt x="2081" y="53"/>
                    </a:cubicBezTo>
                    <a:cubicBezTo>
                      <a:pt x="2001" y="44"/>
                      <a:pt x="1921" y="39"/>
                      <a:pt x="1843" y="39"/>
                    </a:cubicBezTo>
                    <a:cubicBezTo>
                      <a:pt x="1482" y="39"/>
                      <a:pt x="1150" y="145"/>
                      <a:pt x="903" y="454"/>
                    </a:cubicBezTo>
                    <a:cubicBezTo>
                      <a:pt x="76" y="1056"/>
                      <a:pt x="1" y="1682"/>
                      <a:pt x="602" y="2409"/>
                    </a:cubicBezTo>
                    <a:cubicBezTo>
                      <a:pt x="928" y="2810"/>
                      <a:pt x="1329" y="3036"/>
                      <a:pt x="1855" y="3061"/>
                    </a:cubicBezTo>
                    <a:lnTo>
                      <a:pt x="1880" y="3061"/>
                    </a:lnTo>
                    <a:cubicBezTo>
                      <a:pt x="1930" y="3086"/>
                      <a:pt x="2006" y="3086"/>
                      <a:pt x="2056" y="3111"/>
                    </a:cubicBezTo>
                    <a:lnTo>
                      <a:pt x="2131" y="3111"/>
                    </a:lnTo>
                    <a:cubicBezTo>
                      <a:pt x="2156" y="3136"/>
                      <a:pt x="2206" y="3136"/>
                      <a:pt x="2231" y="3136"/>
                    </a:cubicBezTo>
                    <a:lnTo>
                      <a:pt x="2256" y="3136"/>
                    </a:lnTo>
                    <a:cubicBezTo>
                      <a:pt x="2403" y="3163"/>
                      <a:pt x="2545" y="3176"/>
                      <a:pt x="2685" y="3176"/>
                    </a:cubicBezTo>
                    <a:cubicBezTo>
                      <a:pt x="3193" y="3176"/>
                      <a:pt x="3664" y="3005"/>
                      <a:pt x="4136" y="2710"/>
                    </a:cubicBezTo>
                    <a:cubicBezTo>
                      <a:pt x="4186" y="2710"/>
                      <a:pt x="4211" y="2685"/>
                      <a:pt x="4261" y="2635"/>
                    </a:cubicBezTo>
                    <a:lnTo>
                      <a:pt x="4286" y="2610"/>
                    </a:lnTo>
                    <a:cubicBezTo>
                      <a:pt x="4362" y="2560"/>
                      <a:pt x="4412" y="2509"/>
                      <a:pt x="4462" y="2434"/>
                    </a:cubicBezTo>
                    <a:cubicBezTo>
                      <a:pt x="4512" y="2409"/>
                      <a:pt x="4512" y="2359"/>
                      <a:pt x="4512" y="2309"/>
                    </a:cubicBezTo>
                    <a:cubicBezTo>
                      <a:pt x="4562" y="2234"/>
                      <a:pt x="4612" y="2134"/>
                      <a:pt x="4662" y="2058"/>
                    </a:cubicBezTo>
                    <a:cubicBezTo>
                      <a:pt x="4737" y="1908"/>
                      <a:pt x="4813" y="1758"/>
                      <a:pt x="4888" y="1632"/>
                    </a:cubicBezTo>
                    <a:cubicBezTo>
                      <a:pt x="5088" y="1306"/>
                      <a:pt x="4888" y="1081"/>
                      <a:pt x="4662" y="880"/>
                    </a:cubicBezTo>
                    <a:cubicBezTo>
                      <a:pt x="4261" y="504"/>
                      <a:pt x="3810" y="229"/>
                      <a:pt x="3259" y="78"/>
                    </a:cubicBezTo>
                    <a:cubicBezTo>
                      <a:pt x="3133" y="78"/>
                      <a:pt x="3008" y="78"/>
                      <a:pt x="2883" y="53"/>
                    </a:cubicBezTo>
                    <a:cubicBezTo>
                      <a:pt x="2759" y="22"/>
                      <a:pt x="2635" y="1"/>
                      <a:pt x="251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36" name="Google Shape;2736;p52"/>
              <p:cNvSpPr/>
              <p:nvPr/>
            </p:nvSpPr>
            <p:spPr>
              <a:xfrm>
                <a:off x="5445025" y="2156675"/>
                <a:ext cx="4400" cy="4400"/>
              </a:xfrm>
              <a:custGeom>
                <a:avLst/>
                <a:gdLst/>
                <a:ahLst/>
                <a:cxnLst/>
                <a:rect l="l" t="t" r="r" b="b"/>
                <a:pathLst>
                  <a:path w="176" h="176" extrusionOk="0">
                    <a:moveTo>
                      <a:pt x="176" y="0"/>
                    </a:moveTo>
                    <a:cubicBezTo>
                      <a:pt x="126" y="75"/>
                      <a:pt x="50" y="126"/>
                      <a:pt x="0" y="176"/>
                    </a:cubicBezTo>
                    <a:cubicBezTo>
                      <a:pt x="101" y="176"/>
                      <a:pt x="176" y="126"/>
                      <a:pt x="176" y="0"/>
                    </a:cubicBezTo>
                    <a:close/>
                  </a:path>
                </a:pathLst>
              </a:custGeom>
              <a:solidFill>
                <a:srgbClr val="936F6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37" name="Google Shape;2737;p52"/>
              <p:cNvSpPr/>
              <p:nvPr/>
            </p:nvSpPr>
            <p:spPr>
              <a:xfrm>
                <a:off x="4864200" y="1741250"/>
                <a:ext cx="31975" cy="34500"/>
              </a:xfrm>
              <a:custGeom>
                <a:avLst/>
                <a:gdLst/>
                <a:ahLst/>
                <a:cxnLst/>
                <a:rect l="l" t="t" r="r" b="b"/>
                <a:pathLst>
                  <a:path w="1279" h="1380" extrusionOk="0">
                    <a:moveTo>
                      <a:pt x="201" y="1"/>
                    </a:moveTo>
                    <a:cubicBezTo>
                      <a:pt x="50" y="226"/>
                      <a:pt x="0" y="452"/>
                      <a:pt x="151" y="727"/>
                    </a:cubicBezTo>
                    <a:cubicBezTo>
                      <a:pt x="276" y="928"/>
                      <a:pt x="326" y="1154"/>
                      <a:pt x="401" y="1379"/>
                    </a:cubicBezTo>
                    <a:cubicBezTo>
                      <a:pt x="727" y="1204"/>
                      <a:pt x="1278" y="1103"/>
                      <a:pt x="1253" y="677"/>
                    </a:cubicBezTo>
                    <a:cubicBezTo>
                      <a:pt x="1228" y="251"/>
                      <a:pt x="702" y="126"/>
                      <a:pt x="30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38" name="Google Shape;2738;p52"/>
              <p:cNvSpPr/>
              <p:nvPr/>
            </p:nvSpPr>
            <p:spPr>
              <a:xfrm>
                <a:off x="4490750" y="511075"/>
                <a:ext cx="1280100" cy="2528800"/>
              </a:xfrm>
              <a:custGeom>
                <a:avLst/>
                <a:gdLst/>
                <a:ahLst/>
                <a:cxnLst/>
                <a:rect l="l" t="t" r="r" b="b"/>
                <a:pathLst>
                  <a:path w="51204" h="101152" extrusionOk="0">
                    <a:moveTo>
                      <a:pt x="23535" y="9909"/>
                    </a:moveTo>
                    <a:lnTo>
                      <a:pt x="23535" y="9984"/>
                    </a:lnTo>
                    <a:cubicBezTo>
                      <a:pt x="23510" y="9984"/>
                      <a:pt x="23485" y="9984"/>
                      <a:pt x="23460" y="10009"/>
                    </a:cubicBezTo>
                    <a:cubicBezTo>
                      <a:pt x="23485" y="9959"/>
                      <a:pt x="23510" y="9934"/>
                      <a:pt x="23535" y="9909"/>
                    </a:cubicBezTo>
                    <a:close/>
                    <a:moveTo>
                      <a:pt x="24914" y="993"/>
                    </a:moveTo>
                    <a:cubicBezTo>
                      <a:pt x="25489" y="993"/>
                      <a:pt x="25646" y="1351"/>
                      <a:pt x="25665" y="2265"/>
                    </a:cubicBezTo>
                    <a:cubicBezTo>
                      <a:pt x="25665" y="3117"/>
                      <a:pt x="25640" y="3994"/>
                      <a:pt x="25665" y="4846"/>
                    </a:cubicBezTo>
                    <a:cubicBezTo>
                      <a:pt x="25690" y="5523"/>
                      <a:pt x="25515" y="6250"/>
                      <a:pt x="25916" y="6877"/>
                    </a:cubicBezTo>
                    <a:cubicBezTo>
                      <a:pt x="25966" y="6927"/>
                      <a:pt x="26041" y="6952"/>
                      <a:pt x="26116" y="6977"/>
                    </a:cubicBezTo>
                    <a:cubicBezTo>
                      <a:pt x="25615" y="8105"/>
                      <a:pt x="25916" y="9308"/>
                      <a:pt x="25916" y="10486"/>
                    </a:cubicBezTo>
                    <a:cubicBezTo>
                      <a:pt x="25916" y="10686"/>
                      <a:pt x="26041" y="10837"/>
                      <a:pt x="26166" y="10987"/>
                    </a:cubicBezTo>
                    <a:cubicBezTo>
                      <a:pt x="26141" y="11238"/>
                      <a:pt x="26141" y="11463"/>
                      <a:pt x="26191" y="11714"/>
                    </a:cubicBezTo>
                    <a:cubicBezTo>
                      <a:pt x="26116" y="11814"/>
                      <a:pt x="26041" y="11914"/>
                      <a:pt x="26016" y="12040"/>
                    </a:cubicBezTo>
                    <a:cubicBezTo>
                      <a:pt x="25966" y="12215"/>
                      <a:pt x="25991" y="12390"/>
                      <a:pt x="26141" y="12541"/>
                    </a:cubicBezTo>
                    <a:cubicBezTo>
                      <a:pt x="26141" y="12541"/>
                      <a:pt x="26166" y="12566"/>
                      <a:pt x="26166" y="12566"/>
                    </a:cubicBezTo>
                    <a:cubicBezTo>
                      <a:pt x="25840" y="12766"/>
                      <a:pt x="25866" y="13142"/>
                      <a:pt x="25891" y="13468"/>
                    </a:cubicBezTo>
                    <a:cubicBezTo>
                      <a:pt x="25941" y="14120"/>
                      <a:pt x="25991" y="14796"/>
                      <a:pt x="26241" y="15423"/>
                    </a:cubicBezTo>
                    <a:cubicBezTo>
                      <a:pt x="26267" y="15448"/>
                      <a:pt x="26292" y="15448"/>
                      <a:pt x="26292" y="15473"/>
                    </a:cubicBezTo>
                    <a:cubicBezTo>
                      <a:pt x="26149" y="15370"/>
                      <a:pt x="26000" y="15319"/>
                      <a:pt x="25844" y="15319"/>
                    </a:cubicBezTo>
                    <a:cubicBezTo>
                      <a:pt x="25698" y="15319"/>
                      <a:pt x="25547" y="15363"/>
                      <a:pt x="25389" y="15448"/>
                    </a:cubicBezTo>
                    <a:cubicBezTo>
                      <a:pt x="25364" y="15448"/>
                      <a:pt x="25364" y="15473"/>
                      <a:pt x="25339" y="15498"/>
                    </a:cubicBezTo>
                    <a:cubicBezTo>
                      <a:pt x="25314" y="15498"/>
                      <a:pt x="25264" y="15498"/>
                      <a:pt x="25239" y="15473"/>
                    </a:cubicBezTo>
                    <a:cubicBezTo>
                      <a:pt x="25114" y="15373"/>
                      <a:pt x="24988" y="15323"/>
                      <a:pt x="24860" y="15323"/>
                    </a:cubicBezTo>
                    <a:cubicBezTo>
                      <a:pt x="24731" y="15323"/>
                      <a:pt x="24600" y="15373"/>
                      <a:pt x="24462" y="15473"/>
                    </a:cubicBezTo>
                    <a:lnTo>
                      <a:pt x="24412" y="15473"/>
                    </a:lnTo>
                    <a:cubicBezTo>
                      <a:pt x="24412" y="15448"/>
                      <a:pt x="24412" y="15423"/>
                      <a:pt x="24412" y="15398"/>
                    </a:cubicBezTo>
                    <a:cubicBezTo>
                      <a:pt x="24186" y="14546"/>
                      <a:pt x="24136" y="13669"/>
                      <a:pt x="24111" y="12766"/>
                    </a:cubicBezTo>
                    <a:cubicBezTo>
                      <a:pt x="24086" y="11789"/>
                      <a:pt x="24262" y="10736"/>
                      <a:pt x="23760" y="9809"/>
                    </a:cubicBezTo>
                    <a:cubicBezTo>
                      <a:pt x="23810" y="9759"/>
                      <a:pt x="23861" y="9684"/>
                      <a:pt x="23886" y="9608"/>
                    </a:cubicBezTo>
                    <a:cubicBezTo>
                      <a:pt x="23936" y="9333"/>
                      <a:pt x="23986" y="9082"/>
                      <a:pt x="23710" y="8932"/>
                    </a:cubicBezTo>
                    <a:cubicBezTo>
                      <a:pt x="23760" y="8907"/>
                      <a:pt x="23785" y="8882"/>
                      <a:pt x="23835" y="8857"/>
                    </a:cubicBezTo>
                    <a:cubicBezTo>
                      <a:pt x="24111" y="7704"/>
                      <a:pt x="24111" y="6576"/>
                      <a:pt x="23635" y="5498"/>
                    </a:cubicBezTo>
                    <a:cubicBezTo>
                      <a:pt x="23610" y="5473"/>
                      <a:pt x="23585" y="5473"/>
                      <a:pt x="23560" y="5448"/>
                    </a:cubicBezTo>
                    <a:cubicBezTo>
                      <a:pt x="24036" y="4044"/>
                      <a:pt x="24036" y="2641"/>
                      <a:pt x="23610" y="1237"/>
                    </a:cubicBezTo>
                    <a:cubicBezTo>
                      <a:pt x="23660" y="1237"/>
                      <a:pt x="23710" y="1237"/>
                      <a:pt x="23785" y="1212"/>
                    </a:cubicBezTo>
                    <a:cubicBezTo>
                      <a:pt x="23911" y="1187"/>
                      <a:pt x="24036" y="1137"/>
                      <a:pt x="24161" y="1112"/>
                    </a:cubicBezTo>
                    <a:cubicBezTo>
                      <a:pt x="24469" y="1035"/>
                      <a:pt x="24717" y="993"/>
                      <a:pt x="24914" y="993"/>
                    </a:cubicBezTo>
                    <a:close/>
                    <a:moveTo>
                      <a:pt x="47920" y="37602"/>
                    </a:moveTo>
                    <a:cubicBezTo>
                      <a:pt x="48217" y="37602"/>
                      <a:pt x="48492" y="37755"/>
                      <a:pt x="48773" y="38130"/>
                    </a:cubicBezTo>
                    <a:cubicBezTo>
                      <a:pt x="48973" y="38431"/>
                      <a:pt x="49299" y="38631"/>
                      <a:pt x="49575" y="38882"/>
                    </a:cubicBezTo>
                    <a:cubicBezTo>
                      <a:pt x="49926" y="39183"/>
                      <a:pt x="49951" y="39408"/>
                      <a:pt x="49525" y="39734"/>
                    </a:cubicBezTo>
                    <a:cubicBezTo>
                      <a:pt x="48623" y="40436"/>
                      <a:pt x="47695" y="41062"/>
                      <a:pt x="46718" y="41614"/>
                    </a:cubicBezTo>
                    <a:cubicBezTo>
                      <a:pt x="46618" y="41639"/>
                      <a:pt x="46542" y="41664"/>
                      <a:pt x="46467" y="41689"/>
                    </a:cubicBezTo>
                    <a:cubicBezTo>
                      <a:pt x="46417" y="41689"/>
                      <a:pt x="46392" y="41689"/>
                      <a:pt x="46367" y="41714"/>
                    </a:cubicBezTo>
                    <a:cubicBezTo>
                      <a:pt x="46041" y="41087"/>
                      <a:pt x="45715" y="40461"/>
                      <a:pt x="45264" y="39909"/>
                    </a:cubicBezTo>
                    <a:cubicBezTo>
                      <a:pt x="45064" y="39634"/>
                      <a:pt x="44763" y="39383"/>
                      <a:pt x="44688" y="39032"/>
                    </a:cubicBezTo>
                    <a:cubicBezTo>
                      <a:pt x="44688" y="39032"/>
                      <a:pt x="44688" y="39007"/>
                      <a:pt x="44713" y="39007"/>
                    </a:cubicBezTo>
                    <a:cubicBezTo>
                      <a:pt x="45515" y="38706"/>
                      <a:pt x="46317" y="38355"/>
                      <a:pt x="47069" y="37904"/>
                    </a:cubicBezTo>
                    <a:cubicBezTo>
                      <a:pt x="47384" y="37718"/>
                      <a:pt x="47661" y="37602"/>
                      <a:pt x="47920" y="37602"/>
                    </a:cubicBezTo>
                    <a:close/>
                    <a:moveTo>
                      <a:pt x="3103" y="37217"/>
                    </a:moveTo>
                    <a:cubicBezTo>
                      <a:pt x="3299" y="37217"/>
                      <a:pt x="3514" y="37346"/>
                      <a:pt x="3785" y="37629"/>
                    </a:cubicBezTo>
                    <a:cubicBezTo>
                      <a:pt x="4308" y="38199"/>
                      <a:pt x="4854" y="38837"/>
                      <a:pt x="5721" y="38837"/>
                    </a:cubicBezTo>
                    <a:cubicBezTo>
                      <a:pt x="5768" y="38837"/>
                      <a:pt x="5816" y="38836"/>
                      <a:pt x="5865" y="38832"/>
                    </a:cubicBezTo>
                    <a:cubicBezTo>
                      <a:pt x="5890" y="38857"/>
                      <a:pt x="5916" y="38882"/>
                      <a:pt x="5916" y="38882"/>
                    </a:cubicBezTo>
                    <a:cubicBezTo>
                      <a:pt x="5941" y="38907"/>
                      <a:pt x="5966" y="38907"/>
                      <a:pt x="5991" y="38932"/>
                    </a:cubicBezTo>
                    <a:cubicBezTo>
                      <a:pt x="5966" y="38957"/>
                      <a:pt x="5941" y="38957"/>
                      <a:pt x="5916" y="38982"/>
                    </a:cubicBezTo>
                    <a:cubicBezTo>
                      <a:pt x="5890" y="39107"/>
                      <a:pt x="5865" y="39233"/>
                      <a:pt x="5840" y="39358"/>
                    </a:cubicBezTo>
                    <a:cubicBezTo>
                      <a:pt x="5740" y="39483"/>
                      <a:pt x="5665" y="39634"/>
                      <a:pt x="5565" y="39734"/>
                    </a:cubicBezTo>
                    <a:cubicBezTo>
                      <a:pt x="5164" y="40386"/>
                      <a:pt x="4687" y="40987"/>
                      <a:pt x="4437" y="41714"/>
                    </a:cubicBezTo>
                    <a:cubicBezTo>
                      <a:pt x="4437" y="41739"/>
                      <a:pt x="4437" y="41739"/>
                      <a:pt x="4437" y="41739"/>
                    </a:cubicBezTo>
                    <a:cubicBezTo>
                      <a:pt x="3974" y="41690"/>
                      <a:pt x="3630" y="41287"/>
                      <a:pt x="3174" y="41287"/>
                    </a:cubicBezTo>
                    <a:cubicBezTo>
                      <a:pt x="3161" y="41287"/>
                      <a:pt x="3147" y="41287"/>
                      <a:pt x="3134" y="41288"/>
                    </a:cubicBezTo>
                    <a:cubicBezTo>
                      <a:pt x="3159" y="41037"/>
                      <a:pt x="2933" y="40962"/>
                      <a:pt x="2783" y="40812"/>
                    </a:cubicBezTo>
                    <a:cubicBezTo>
                      <a:pt x="2757" y="40792"/>
                      <a:pt x="2746" y="40786"/>
                      <a:pt x="2742" y="40786"/>
                    </a:cubicBezTo>
                    <a:lnTo>
                      <a:pt x="2742" y="40786"/>
                    </a:lnTo>
                    <a:cubicBezTo>
                      <a:pt x="2737" y="40786"/>
                      <a:pt x="2750" y="40802"/>
                      <a:pt x="2749" y="40802"/>
                    </a:cubicBezTo>
                    <a:cubicBezTo>
                      <a:pt x="2748" y="40802"/>
                      <a:pt x="2739" y="40793"/>
                      <a:pt x="2708" y="40761"/>
                    </a:cubicBezTo>
                    <a:cubicBezTo>
                      <a:pt x="1154" y="39383"/>
                      <a:pt x="1179" y="39408"/>
                      <a:pt x="2407" y="37754"/>
                    </a:cubicBezTo>
                    <a:cubicBezTo>
                      <a:pt x="2655" y="37410"/>
                      <a:pt x="2865" y="37217"/>
                      <a:pt x="3103" y="37217"/>
                    </a:cubicBezTo>
                    <a:close/>
                    <a:moveTo>
                      <a:pt x="27169" y="16375"/>
                    </a:moveTo>
                    <a:cubicBezTo>
                      <a:pt x="27419" y="16400"/>
                      <a:pt x="27645" y="16400"/>
                      <a:pt x="27871" y="16526"/>
                    </a:cubicBezTo>
                    <a:cubicBezTo>
                      <a:pt x="29525" y="16902"/>
                      <a:pt x="31204" y="17253"/>
                      <a:pt x="32808" y="17854"/>
                    </a:cubicBezTo>
                    <a:cubicBezTo>
                      <a:pt x="36668" y="19308"/>
                      <a:pt x="39826" y="21814"/>
                      <a:pt x="42432" y="24972"/>
                    </a:cubicBezTo>
                    <a:cubicBezTo>
                      <a:pt x="44963" y="28030"/>
                      <a:pt x="46718" y="31488"/>
                      <a:pt x="47445" y="35423"/>
                    </a:cubicBezTo>
                    <a:cubicBezTo>
                      <a:pt x="47570" y="36175"/>
                      <a:pt x="47394" y="36601"/>
                      <a:pt x="46693" y="36952"/>
                    </a:cubicBezTo>
                    <a:cubicBezTo>
                      <a:pt x="44713" y="37879"/>
                      <a:pt x="42683" y="38756"/>
                      <a:pt x="40628" y="39558"/>
                    </a:cubicBezTo>
                    <a:cubicBezTo>
                      <a:pt x="38898" y="40210"/>
                      <a:pt x="37069" y="40486"/>
                      <a:pt x="35389" y="41188"/>
                    </a:cubicBezTo>
                    <a:cubicBezTo>
                      <a:pt x="35314" y="41288"/>
                      <a:pt x="35164" y="41338"/>
                      <a:pt x="35089" y="41438"/>
                    </a:cubicBezTo>
                    <a:cubicBezTo>
                      <a:pt x="33033" y="41789"/>
                      <a:pt x="30978" y="42165"/>
                      <a:pt x="28923" y="42416"/>
                    </a:cubicBezTo>
                    <a:lnTo>
                      <a:pt x="28422" y="42416"/>
                    </a:lnTo>
                    <a:cubicBezTo>
                      <a:pt x="27745" y="42391"/>
                      <a:pt x="27770" y="42391"/>
                      <a:pt x="27695" y="41714"/>
                    </a:cubicBezTo>
                    <a:cubicBezTo>
                      <a:pt x="27595" y="41062"/>
                      <a:pt x="27745" y="40411"/>
                      <a:pt x="27570" y="39784"/>
                    </a:cubicBezTo>
                    <a:cubicBezTo>
                      <a:pt x="27695" y="39533"/>
                      <a:pt x="27620" y="39258"/>
                      <a:pt x="27620" y="39007"/>
                    </a:cubicBezTo>
                    <a:cubicBezTo>
                      <a:pt x="27570" y="36927"/>
                      <a:pt x="27520" y="34847"/>
                      <a:pt x="27495" y="32766"/>
                    </a:cubicBezTo>
                    <a:cubicBezTo>
                      <a:pt x="27470" y="31939"/>
                      <a:pt x="27620" y="31112"/>
                      <a:pt x="27369" y="30310"/>
                    </a:cubicBezTo>
                    <a:cubicBezTo>
                      <a:pt x="27419" y="29934"/>
                      <a:pt x="27419" y="29533"/>
                      <a:pt x="27344" y="29157"/>
                    </a:cubicBezTo>
                    <a:cubicBezTo>
                      <a:pt x="27470" y="28731"/>
                      <a:pt x="27394" y="28330"/>
                      <a:pt x="27319" y="27929"/>
                    </a:cubicBezTo>
                    <a:cubicBezTo>
                      <a:pt x="27344" y="27077"/>
                      <a:pt x="27394" y="26225"/>
                      <a:pt x="27244" y="25398"/>
                    </a:cubicBezTo>
                    <a:cubicBezTo>
                      <a:pt x="27219" y="25298"/>
                      <a:pt x="27194" y="25197"/>
                      <a:pt x="27169" y="25097"/>
                    </a:cubicBezTo>
                    <a:cubicBezTo>
                      <a:pt x="27294" y="24120"/>
                      <a:pt x="27144" y="23117"/>
                      <a:pt x="27144" y="22140"/>
                    </a:cubicBezTo>
                    <a:cubicBezTo>
                      <a:pt x="27169" y="21463"/>
                      <a:pt x="27244" y="20786"/>
                      <a:pt x="26993" y="20135"/>
                    </a:cubicBezTo>
                    <a:cubicBezTo>
                      <a:pt x="26993" y="19984"/>
                      <a:pt x="27144" y="19834"/>
                      <a:pt x="26943" y="19734"/>
                    </a:cubicBezTo>
                    <a:cubicBezTo>
                      <a:pt x="26968" y="19659"/>
                      <a:pt x="26968" y="19583"/>
                      <a:pt x="26943" y="19533"/>
                    </a:cubicBezTo>
                    <a:cubicBezTo>
                      <a:pt x="27144" y="18656"/>
                      <a:pt x="26968" y="17779"/>
                      <a:pt x="26968" y="16902"/>
                    </a:cubicBezTo>
                    <a:cubicBezTo>
                      <a:pt x="26993" y="16651"/>
                      <a:pt x="27043" y="16476"/>
                      <a:pt x="27169" y="16375"/>
                    </a:cubicBezTo>
                    <a:close/>
                    <a:moveTo>
                      <a:pt x="26116" y="16175"/>
                    </a:moveTo>
                    <a:cubicBezTo>
                      <a:pt x="26116" y="16200"/>
                      <a:pt x="26091" y="16225"/>
                      <a:pt x="26066" y="16250"/>
                    </a:cubicBezTo>
                    <a:cubicBezTo>
                      <a:pt x="26016" y="17202"/>
                      <a:pt x="26066" y="18155"/>
                      <a:pt x="26066" y="19107"/>
                    </a:cubicBezTo>
                    <a:cubicBezTo>
                      <a:pt x="26091" y="19508"/>
                      <a:pt x="26116" y="19909"/>
                      <a:pt x="26492" y="20185"/>
                    </a:cubicBezTo>
                    <a:lnTo>
                      <a:pt x="26517" y="20185"/>
                    </a:lnTo>
                    <a:cubicBezTo>
                      <a:pt x="26467" y="20310"/>
                      <a:pt x="26467" y="20410"/>
                      <a:pt x="26567" y="20536"/>
                    </a:cubicBezTo>
                    <a:cubicBezTo>
                      <a:pt x="26592" y="20536"/>
                      <a:pt x="26592" y="20536"/>
                      <a:pt x="26592" y="20561"/>
                    </a:cubicBezTo>
                    <a:cubicBezTo>
                      <a:pt x="26542" y="20586"/>
                      <a:pt x="26467" y="20611"/>
                      <a:pt x="26392" y="20686"/>
                    </a:cubicBezTo>
                    <a:cubicBezTo>
                      <a:pt x="26091" y="22140"/>
                      <a:pt x="26267" y="23593"/>
                      <a:pt x="26292" y="25047"/>
                    </a:cubicBezTo>
                    <a:cubicBezTo>
                      <a:pt x="26292" y="25348"/>
                      <a:pt x="26442" y="25624"/>
                      <a:pt x="26718" y="25799"/>
                    </a:cubicBezTo>
                    <a:cubicBezTo>
                      <a:pt x="26342" y="26300"/>
                      <a:pt x="26492" y="26852"/>
                      <a:pt x="26567" y="27378"/>
                    </a:cubicBezTo>
                    <a:cubicBezTo>
                      <a:pt x="26592" y="27478"/>
                      <a:pt x="26642" y="27553"/>
                      <a:pt x="26693" y="27629"/>
                    </a:cubicBezTo>
                    <a:cubicBezTo>
                      <a:pt x="26442" y="28055"/>
                      <a:pt x="26317" y="28456"/>
                      <a:pt x="26918" y="28731"/>
                    </a:cubicBezTo>
                    <a:cubicBezTo>
                      <a:pt x="26768" y="28882"/>
                      <a:pt x="26743" y="29082"/>
                      <a:pt x="26718" y="29283"/>
                    </a:cubicBezTo>
                    <a:cubicBezTo>
                      <a:pt x="26718" y="29408"/>
                      <a:pt x="26718" y="29558"/>
                      <a:pt x="26743" y="29684"/>
                    </a:cubicBezTo>
                    <a:cubicBezTo>
                      <a:pt x="26743" y="29784"/>
                      <a:pt x="26743" y="29859"/>
                      <a:pt x="26768" y="29959"/>
                    </a:cubicBezTo>
                    <a:cubicBezTo>
                      <a:pt x="26793" y="30035"/>
                      <a:pt x="26793" y="30085"/>
                      <a:pt x="26793" y="30160"/>
                    </a:cubicBezTo>
                    <a:cubicBezTo>
                      <a:pt x="26768" y="30210"/>
                      <a:pt x="26768" y="30285"/>
                      <a:pt x="26793" y="30335"/>
                    </a:cubicBezTo>
                    <a:cubicBezTo>
                      <a:pt x="26793" y="30486"/>
                      <a:pt x="26768" y="30611"/>
                      <a:pt x="26743" y="30736"/>
                    </a:cubicBezTo>
                    <a:cubicBezTo>
                      <a:pt x="26718" y="31037"/>
                      <a:pt x="26718" y="31313"/>
                      <a:pt x="26918" y="31563"/>
                    </a:cubicBezTo>
                    <a:lnTo>
                      <a:pt x="26943" y="31563"/>
                    </a:lnTo>
                    <a:cubicBezTo>
                      <a:pt x="26943" y="31689"/>
                      <a:pt x="26943" y="31839"/>
                      <a:pt x="26943" y="31964"/>
                    </a:cubicBezTo>
                    <a:cubicBezTo>
                      <a:pt x="26943" y="32516"/>
                      <a:pt x="26943" y="33067"/>
                      <a:pt x="26968" y="33619"/>
                    </a:cubicBezTo>
                    <a:cubicBezTo>
                      <a:pt x="26893" y="34095"/>
                      <a:pt x="26843" y="34546"/>
                      <a:pt x="26893" y="35022"/>
                    </a:cubicBezTo>
                    <a:cubicBezTo>
                      <a:pt x="26893" y="35122"/>
                      <a:pt x="26893" y="35223"/>
                      <a:pt x="26893" y="35323"/>
                    </a:cubicBezTo>
                    <a:cubicBezTo>
                      <a:pt x="26918" y="35548"/>
                      <a:pt x="26918" y="35799"/>
                      <a:pt x="26918" y="36025"/>
                    </a:cubicBezTo>
                    <a:cubicBezTo>
                      <a:pt x="26918" y="36125"/>
                      <a:pt x="26918" y="36225"/>
                      <a:pt x="26918" y="36325"/>
                    </a:cubicBezTo>
                    <a:cubicBezTo>
                      <a:pt x="26918" y="36426"/>
                      <a:pt x="26918" y="36501"/>
                      <a:pt x="26918" y="36601"/>
                    </a:cubicBezTo>
                    <a:cubicBezTo>
                      <a:pt x="26943" y="36751"/>
                      <a:pt x="26943" y="36877"/>
                      <a:pt x="26968" y="37027"/>
                    </a:cubicBezTo>
                    <a:cubicBezTo>
                      <a:pt x="26968" y="37127"/>
                      <a:pt x="26993" y="37228"/>
                      <a:pt x="27018" y="37303"/>
                    </a:cubicBezTo>
                    <a:cubicBezTo>
                      <a:pt x="27043" y="37353"/>
                      <a:pt x="27043" y="37403"/>
                      <a:pt x="27069" y="37453"/>
                    </a:cubicBezTo>
                    <a:cubicBezTo>
                      <a:pt x="27169" y="38130"/>
                      <a:pt x="27018" y="38807"/>
                      <a:pt x="27169" y="39458"/>
                    </a:cubicBezTo>
                    <a:lnTo>
                      <a:pt x="27169" y="39533"/>
                    </a:lnTo>
                    <a:cubicBezTo>
                      <a:pt x="27144" y="39558"/>
                      <a:pt x="27094" y="39584"/>
                      <a:pt x="27069" y="39609"/>
                    </a:cubicBezTo>
                    <a:cubicBezTo>
                      <a:pt x="26768" y="40511"/>
                      <a:pt x="27169" y="41413"/>
                      <a:pt x="26993" y="42315"/>
                    </a:cubicBezTo>
                    <a:lnTo>
                      <a:pt x="26943" y="42315"/>
                    </a:lnTo>
                    <a:cubicBezTo>
                      <a:pt x="26693" y="42315"/>
                      <a:pt x="26467" y="42340"/>
                      <a:pt x="26241" y="42391"/>
                    </a:cubicBezTo>
                    <a:cubicBezTo>
                      <a:pt x="25740" y="42441"/>
                      <a:pt x="25214" y="42491"/>
                      <a:pt x="24688" y="42491"/>
                    </a:cubicBezTo>
                    <a:cubicBezTo>
                      <a:pt x="24537" y="42416"/>
                      <a:pt x="24462" y="42240"/>
                      <a:pt x="24437" y="41964"/>
                    </a:cubicBezTo>
                    <a:cubicBezTo>
                      <a:pt x="24437" y="41614"/>
                      <a:pt x="24287" y="41263"/>
                      <a:pt x="24462" y="40887"/>
                    </a:cubicBezTo>
                    <a:cubicBezTo>
                      <a:pt x="24612" y="40561"/>
                      <a:pt x="24587" y="40160"/>
                      <a:pt x="24487" y="39809"/>
                    </a:cubicBezTo>
                    <a:cubicBezTo>
                      <a:pt x="24312" y="39183"/>
                      <a:pt x="24312" y="38556"/>
                      <a:pt x="24387" y="37929"/>
                    </a:cubicBezTo>
                    <a:cubicBezTo>
                      <a:pt x="24462" y="37052"/>
                      <a:pt x="24387" y="36200"/>
                      <a:pt x="24337" y="35348"/>
                    </a:cubicBezTo>
                    <a:cubicBezTo>
                      <a:pt x="24337" y="34095"/>
                      <a:pt x="24412" y="32817"/>
                      <a:pt x="24262" y="31563"/>
                    </a:cubicBezTo>
                    <a:cubicBezTo>
                      <a:pt x="24337" y="31263"/>
                      <a:pt x="24387" y="30987"/>
                      <a:pt x="24161" y="30736"/>
                    </a:cubicBezTo>
                    <a:cubicBezTo>
                      <a:pt x="24161" y="30360"/>
                      <a:pt x="24161" y="29984"/>
                      <a:pt x="24161" y="29609"/>
                    </a:cubicBezTo>
                    <a:cubicBezTo>
                      <a:pt x="24537" y="29458"/>
                      <a:pt x="24462" y="29132"/>
                      <a:pt x="24462" y="28857"/>
                    </a:cubicBezTo>
                    <a:cubicBezTo>
                      <a:pt x="24537" y="24897"/>
                      <a:pt x="24387" y="20962"/>
                      <a:pt x="24236" y="17002"/>
                    </a:cubicBezTo>
                    <a:cubicBezTo>
                      <a:pt x="24236" y="16751"/>
                      <a:pt x="24211" y="16501"/>
                      <a:pt x="24061" y="16275"/>
                    </a:cubicBezTo>
                    <a:lnTo>
                      <a:pt x="24086" y="16275"/>
                    </a:lnTo>
                    <a:cubicBezTo>
                      <a:pt x="24086" y="16275"/>
                      <a:pt x="24111" y="16250"/>
                      <a:pt x="24136" y="16250"/>
                    </a:cubicBezTo>
                    <a:cubicBezTo>
                      <a:pt x="24467" y="16360"/>
                      <a:pt x="24792" y="16429"/>
                      <a:pt x="25114" y="16429"/>
                    </a:cubicBezTo>
                    <a:cubicBezTo>
                      <a:pt x="25450" y="16429"/>
                      <a:pt x="25783" y="16354"/>
                      <a:pt x="26116" y="16175"/>
                    </a:cubicBezTo>
                    <a:close/>
                    <a:moveTo>
                      <a:pt x="23359" y="16526"/>
                    </a:moveTo>
                    <a:cubicBezTo>
                      <a:pt x="23334" y="16751"/>
                      <a:pt x="23334" y="17002"/>
                      <a:pt x="23359" y="17228"/>
                    </a:cubicBezTo>
                    <a:cubicBezTo>
                      <a:pt x="23485" y="18230"/>
                      <a:pt x="23259" y="19258"/>
                      <a:pt x="23510" y="20260"/>
                    </a:cubicBezTo>
                    <a:cubicBezTo>
                      <a:pt x="23485" y="20360"/>
                      <a:pt x="23485" y="20410"/>
                      <a:pt x="23510" y="20486"/>
                    </a:cubicBezTo>
                    <a:cubicBezTo>
                      <a:pt x="23384" y="22115"/>
                      <a:pt x="23585" y="23719"/>
                      <a:pt x="23560" y="25348"/>
                    </a:cubicBezTo>
                    <a:lnTo>
                      <a:pt x="23760" y="30761"/>
                    </a:lnTo>
                    <a:cubicBezTo>
                      <a:pt x="23710" y="31012"/>
                      <a:pt x="23685" y="31288"/>
                      <a:pt x="23760" y="31563"/>
                    </a:cubicBezTo>
                    <a:cubicBezTo>
                      <a:pt x="23685" y="33368"/>
                      <a:pt x="23710" y="35172"/>
                      <a:pt x="23911" y="36977"/>
                    </a:cubicBezTo>
                    <a:cubicBezTo>
                      <a:pt x="23861" y="37378"/>
                      <a:pt x="23861" y="37754"/>
                      <a:pt x="23886" y="38155"/>
                    </a:cubicBezTo>
                    <a:cubicBezTo>
                      <a:pt x="23961" y="39408"/>
                      <a:pt x="23986" y="40661"/>
                      <a:pt x="24036" y="41939"/>
                    </a:cubicBezTo>
                    <a:cubicBezTo>
                      <a:pt x="24036" y="42215"/>
                      <a:pt x="23986" y="42416"/>
                      <a:pt x="23835" y="42516"/>
                    </a:cubicBezTo>
                    <a:cubicBezTo>
                      <a:pt x="23033" y="42516"/>
                      <a:pt x="22231" y="42491"/>
                      <a:pt x="21429" y="42391"/>
                    </a:cubicBezTo>
                    <a:cubicBezTo>
                      <a:pt x="21179" y="42340"/>
                      <a:pt x="20903" y="42340"/>
                      <a:pt x="20627" y="42315"/>
                    </a:cubicBezTo>
                    <a:cubicBezTo>
                      <a:pt x="15991" y="41914"/>
                      <a:pt x="11479" y="40987"/>
                      <a:pt x="7269" y="38832"/>
                    </a:cubicBezTo>
                    <a:cubicBezTo>
                      <a:pt x="7094" y="38782"/>
                      <a:pt x="6918" y="38756"/>
                      <a:pt x="6743" y="38706"/>
                    </a:cubicBezTo>
                    <a:cubicBezTo>
                      <a:pt x="6692" y="38681"/>
                      <a:pt x="6667" y="38656"/>
                      <a:pt x="6617" y="38656"/>
                    </a:cubicBezTo>
                    <a:cubicBezTo>
                      <a:pt x="6542" y="38606"/>
                      <a:pt x="6467" y="38581"/>
                      <a:pt x="6392" y="38531"/>
                    </a:cubicBezTo>
                    <a:cubicBezTo>
                      <a:pt x="6361" y="38521"/>
                      <a:pt x="6329" y="38514"/>
                      <a:pt x="6298" y="38514"/>
                    </a:cubicBezTo>
                    <a:cubicBezTo>
                      <a:pt x="6254" y="38514"/>
                      <a:pt x="6210" y="38527"/>
                      <a:pt x="6166" y="38556"/>
                    </a:cubicBezTo>
                    <a:cubicBezTo>
                      <a:pt x="6166" y="38531"/>
                      <a:pt x="6191" y="38506"/>
                      <a:pt x="6191" y="38481"/>
                    </a:cubicBezTo>
                    <a:cubicBezTo>
                      <a:pt x="5790" y="37729"/>
                      <a:pt x="4963" y="37428"/>
                      <a:pt x="4337" y="36902"/>
                    </a:cubicBezTo>
                    <a:cubicBezTo>
                      <a:pt x="3810" y="36451"/>
                      <a:pt x="3585" y="35974"/>
                      <a:pt x="3760" y="35273"/>
                    </a:cubicBezTo>
                    <a:cubicBezTo>
                      <a:pt x="3860" y="34872"/>
                      <a:pt x="4061" y="34421"/>
                      <a:pt x="3735" y="33995"/>
                    </a:cubicBezTo>
                    <a:cubicBezTo>
                      <a:pt x="4236" y="33894"/>
                      <a:pt x="4161" y="33393"/>
                      <a:pt x="4261" y="33067"/>
                    </a:cubicBezTo>
                    <a:cubicBezTo>
                      <a:pt x="5314" y="28832"/>
                      <a:pt x="7444" y="25223"/>
                      <a:pt x="10552" y="22240"/>
                    </a:cubicBezTo>
                    <a:cubicBezTo>
                      <a:pt x="14111" y="18806"/>
                      <a:pt x="18397" y="16877"/>
                      <a:pt x="23334" y="16526"/>
                    </a:cubicBezTo>
                    <a:close/>
                    <a:moveTo>
                      <a:pt x="6542" y="39283"/>
                    </a:moveTo>
                    <a:cubicBezTo>
                      <a:pt x="6592" y="39283"/>
                      <a:pt x="6667" y="39308"/>
                      <a:pt x="6718" y="39383"/>
                    </a:cubicBezTo>
                    <a:cubicBezTo>
                      <a:pt x="7745" y="40085"/>
                      <a:pt x="8948" y="40511"/>
                      <a:pt x="10076" y="40987"/>
                    </a:cubicBezTo>
                    <a:cubicBezTo>
                      <a:pt x="9850" y="41739"/>
                      <a:pt x="9449" y="42416"/>
                      <a:pt x="9324" y="43168"/>
                    </a:cubicBezTo>
                    <a:cubicBezTo>
                      <a:pt x="9193" y="43430"/>
                      <a:pt x="9020" y="43566"/>
                      <a:pt x="8784" y="43566"/>
                    </a:cubicBezTo>
                    <a:cubicBezTo>
                      <a:pt x="8704" y="43566"/>
                      <a:pt x="8617" y="43550"/>
                      <a:pt x="8522" y="43518"/>
                    </a:cubicBezTo>
                    <a:cubicBezTo>
                      <a:pt x="8121" y="43393"/>
                      <a:pt x="7720" y="43318"/>
                      <a:pt x="7319" y="43193"/>
                    </a:cubicBezTo>
                    <a:cubicBezTo>
                      <a:pt x="6918" y="42491"/>
                      <a:pt x="6041" y="42591"/>
                      <a:pt x="5464" y="42190"/>
                    </a:cubicBezTo>
                    <a:cubicBezTo>
                      <a:pt x="5339" y="42140"/>
                      <a:pt x="5239" y="42090"/>
                      <a:pt x="5139" y="42040"/>
                    </a:cubicBezTo>
                    <a:cubicBezTo>
                      <a:pt x="5114" y="41814"/>
                      <a:pt x="5214" y="41614"/>
                      <a:pt x="5339" y="41413"/>
                    </a:cubicBezTo>
                    <a:cubicBezTo>
                      <a:pt x="5765" y="40736"/>
                      <a:pt x="6166" y="40060"/>
                      <a:pt x="6567" y="39408"/>
                    </a:cubicBezTo>
                    <a:cubicBezTo>
                      <a:pt x="6567" y="39358"/>
                      <a:pt x="6542" y="39308"/>
                      <a:pt x="6542" y="39283"/>
                    </a:cubicBezTo>
                    <a:close/>
                    <a:moveTo>
                      <a:pt x="44036" y="39258"/>
                    </a:moveTo>
                    <a:cubicBezTo>
                      <a:pt x="44437" y="39659"/>
                      <a:pt x="45515" y="41363"/>
                      <a:pt x="45816" y="42090"/>
                    </a:cubicBezTo>
                    <a:cubicBezTo>
                      <a:pt x="45765" y="42140"/>
                      <a:pt x="45715" y="42165"/>
                      <a:pt x="45640" y="42165"/>
                    </a:cubicBezTo>
                    <a:cubicBezTo>
                      <a:pt x="44262" y="42741"/>
                      <a:pt x="42833" y="43168"/>
                      <a:pt x="41480" y="43769"/>
                    </a:cubicBezTo>
                    <a:cubicBezTo>
                      <a:pt x="41304" y="43869"/>
                      <a:pt x="41104" y="43894"/>
                      <a:pt x="40928" y="43919"/>
                    </a:cubicBezTo>
                    <a:cubicBezTo>
                      <a:pt x="40703" y="43844"/>
                      <a:pt x="40552" y="43619"/>
                      <a:pt x="40502" y="43268"/>
                    </a:cubicBezTo>
                    <a:cubicBezTo>
                      <a:pt x="40477" y="43092"/>
                      <a:pt x="40302" y="42942"/>
                      <a:pt x="40201" y="42767"/>
                    </a:cubicBezTo>
                    <a:cubicBezTo>
                      <a:pt x="40126" y="42190"/>
                      <a:pt x="40101" y="41589"/>
                      <a:pt x="39750" y="41112"/>
                    </a:cubicBezTo>
                    <a:cubicBezTo>
                      <a:pt x="40051" y="40837"/>
                      <a:pt x="40427" y="40736"/>
                      <a:pt x="40778" y="40586"/>
                    </a:cubicBezTo>
                    <a:cubicBezTo>
                      <a:pt x="41805" y="40210"/>
                      <a:pt x="42858" y="39909"/>
                      <a:pt x="43810" y="39383"/>
                    </a:cubicBezTo>
                    <a:cubicBezTo>
                      <a:pt x="43886" y="39333"/>
                      <a:pt x="43961" y="39308"/>
                      <a:pt x="44036" y="39258"/>
                    </a:cubicBezTo>
                    <a:close/>
                    <a:moveTo>
                      <a:pt x="10703" y="41388"/>
                    </a:moveTo>
                    <a:cubicBezTo>
                      <a:pt x="10703" y="41388"/>
                      <a:pt x="10703" y="41413"/>
                      <a:pt x="10703" y="41413"/>
                    </a:cubicBezTo>
                    <a:cubicBezTo>
                      <a:pt x="11956" y="42065"/>
                      <a:pt x="13359" y="42215"/>
                      <a:pt x="14662" y="42666"/>
                    </a:cubicBezTo>
                    <a:cubicBezTo>
                      <a:pt x="14788" y="42741"/>
                      <a:pt x="14863" y="42842"/>
                      <a:pt x="14913" y="42942"/>
                    </a:cubicBezTo>
                    <a:cubicBezTo>
                      <a:pt x="14913" y="43293"/>
                      <a:pt x="14838" y="43619"/>
                      <a:pt x="14763" y="43944"/>
                    </a:cubicBezTo>
                    <a:cubicBezTo>
                      <a:pt x="14662" y="44421"/>
                      <a:pt x="14637" y="44621"/>
                      <a:pt x="14487" y="44721"/>
                    </a:cubicBezTo>
                    <a:cubicBezTo>
                      <a:pt x="14236" y="44721"/>
                      <a:pt x="14011" y="44696"/>
                      <a:pt x="13785" y="44596"/>
                    </a:cubicBezTo>
                    <a:cubicBezTo>
                      <a:pt x="12883" y="44295"/>
                      <a:pt x="11956" y="44095"/>
                      <a:pt x="11028" y="43894"/>
                    </a:cubicBezTo>
                    <a:cubicBezTo>
                      <a:pt x="10477" y="43794"/>
                      <a:pt x="10051" y="43543"/>
                      <a:pt x="9800" y="43017"/>
                    </a:cubicBezTo>
                    <a:cubicBezTo>
                      <a:pt x="9800" y="42992"/>
                      <a:pt x="9775" y="42992"/>
                      <a:pt x="9750" y="42992"/>
                    </a:cubicBezTo>
                    <a:cubicBezTo>
                      <a:pt x="10402" y="42641"/>
                      <a:pt x="10602" y="42040"/>
                      <a:pt x="10703" y="41388"/>
                    </a:cubicBezTo>
                    <a:close/>
                    <a:moveTo>
                      <a:pt x="39374" y="41263"/>
                    </a:moveTo>
                    <a:cubicBezTo>
                      <a:pt x="39374" y="41814"/>
                      <a:pt x="39575" y="42290"/>
                      <a:pt x="39775" y="42792"/>
                    </a:cubicBezTo>
                    <a:lnTo>
                      <a:pt x="39800" y="42992"/>
                    </a:lnTo>
                    <a:cubicBezTo>
                      <a:pt x="39750" y="43168"/>
                      <a:pt x="39775" y="43318"/>
                      <a:pt x="39926" y="43443"/>
                    </a:cubicBezTo>
                    <a:cubicBezTo>
                      <a:pt x="39976" y="43669"/>
                      <a:pt x="40001" y="43869"/>
                      <a:pt x="40051" y="44095"/>
                    </a:cubicBezTo>
                    <a:lnTo>
                      <a:pt x="40026" y="44095"/>
                    </a:lnTo>
                    <a:cubicBezTo>
                      <a:pt x="39049" y="44270"/>
                      <a:pt x="38071" y="44421"/>
                      <a:pt x="37144" y="44772"/>
                    </a:cubicBezTo>
                    <a:cubicBezTo>
                      <a:pt x="36993" y="44847"/>
                      <a:pt x="36868" y="44872"/>
                      <a:pt x="36718" y="44897"/>
                    </a:cubicBezTo>
                    <a:cubicBezTo>
                      <a:pt x="36668" y="44847"/>
                      <a:pt x="36617" y="44772"/>
                      <a:pt x="36592" y="44621"/>
                    </a:cubicBezTo>
                    <a:cubicBezTo>
                      <a:pt x="36417" y="43944"/>
                      <a:pt x="36166" y="43268"/>
                      <a:pt x="35941" y="42566"/>
                    </a:cubicBezTo>
                    <a:cubicBezTo>
                      <a:pt x="35966" y="42516"/>
                      <a:pt x="35966" y="42441"/>
                      <a:pt x="35941" y="42391"/>
                    </a:cubicBezTo>
                    <a:cubicBezTo>
                      <a:pt x="35966" y="42265"/>
                      <a:pt x="35941" y="42165"/>
                      <a:pt x="35866" y="42065"/>
                    </a:cubicBezTo>
                    <a:lnTo>
                      <a:pt x="35891" y="42065"/>
                    </a:lnTo>
                    <a:cubicBezTo>
                      <a:pt x="35891" y="42040"/>
                      <a:pt x="35866" y="42040"/>
                      <a:pt x="35866" y="42015"/>
                    </a:cubicBezTo>
                    <a:cubicBezTo>
                      <a:pt x="36982" y="41896"/>
                      <a:pt x="37986" y="41282"/>
                      <a:pt x="39133" y="41282"/>
                    </a:cubicBezTo>
                    <a:cubicBezTo>
                      <a:pt x="39196" y="41282"/>
                      <a:pt x="39260" y="41284"/>
                      <a:pt x="39324" y="41288"/>
                    </a:cubicBezTo>
                    <a:cubicBezTo>
                      <a:pt x="39349" y="41288"/>
                      <a:pt x="39349" y="41263"/>
                      <a:pt x="39374" y="41263"/>
                    </a:cubicBezTo>
                    <a:close/>
                    <a:moveTo>
                      <a:pt x="34660" y="42371"/>
                    </a:moveTo>
                    <a:cubicBezTo>
                      <a:pt x="34883" y="42371"/>
                      <a:pt x="35109" y="42392"/>
                      <a:pt x="35339" y="42441"/>
                    </a:cubicBezTo>
                    <a:lnTo>
                      <a:pt x="35540" y="42441"/>
                    </a:lnTo>
                    <a:cubicBezTo>
                      <a:pt x="35515" y="42491"/>
                      <a:pt x="35540" y="42541"/>
                      <a:pt x="35565" y="42566"/>
                    </a:cubicBezTo>
                    <a:cubicBezTo>
                      <a:pt x="35590" y="43393"/>
                      <a:pt x="35941" y="44120"/>
                      <a:pt x="36091" y="44922"/>
                    </a:cubicBezTo>
                    <a:lnTo>
                      <a:pt x="36041" y="44922"/>
                    </a:lnTo>
                    <a:cubicBezTo>
                      <a:pt x="34487" y="45122"/>
                      <a:pt x="32933" y="45323"/>
                      <a:pt x="31379" y="45498"/>
                    </a:cubicBezTo>
                    <a:lnTo>
                      <a:pt x="31304" y="45498"/>
                    </a:lnTo>
                    <a:cubicBezTo>
                      <a:pt x="31104" y="44671"/>
                      <a:pt x="30903" y="43869"/>
                      <a:pt x="30803" y="43017"/>
                    </a:cubicBezTo>
                    <a:cubicBezTo>
                      <a:pt x="31204" y="42967"/>
                      <a:pt x="31580" y="42867"/>
                      <a:pt x="31956" y="42817"/>
                    </a:cubicBezTo>
                    <a:cubicBezTo>
                      <a:pt x="32863" y="42716"/>
                      <a:pt x="33739" y="42371"/>
                      <a:pt x="34660" y="42371"/>
                    </a:cubicBezTo>
                    <a:close/>
                    <a:moveTo>
                      <a:pt x="16480" y="42957"/>
                    </a:moveTo>
                    <a:cubicBezTo>
                      <a:pt x="16629" y="42957"/>
                      <a:pt x="16783" y="42970"/>
                      <a:pt x="16943" y="42992"/>
                    </a:cubicBezTo>
                    <a:cubicBezTo>
                      <a:pt x="17820" y="43092"/>
                      <a:pt x="18698" y="43268"/>
                      <a:pt x="19575" y="43268"/>
                    </a:cubicBezTo>
                    <a:lnTo>
                      <a:pt x="19625" y="43268"/>
                    </a:lnTo>
                    <a:cubicBezTo>
                      <a:pt x="19750" y="43418"/>
                      <a:pt x="19976" y="43418"/>
                      <a:pt x="20176" y="43418"/>
                    </a:cubicBezTo>
                    <a:cubicBezTo>
                      <a:pt x="20928" y="43443"/>
                      <a:pt x="21079" y="43894"/>
                      <a:pt x="21053" y="44521"/>
                    </a:cubicBezTo>
                    <a:cubicBezTo>
                      <a:pt x="21053" y="44922"/>
                      <a:pt x="21003" y="45323"/>
                      <a:pt x="21229" y="45649"/>
                    </a:cubicBezTo>
                    <a:cubicBezTo>
                      <a:pt x="21229" y="45649"/>
                      <a:pt x="21204" y="45674"/>
                      <a:pt x="21204" y="45674"/>
                    </a:cubicBezTo>
                    <a:cubicBezTo>
                      <a:pt x="21154" y="45649"/>
                      <a:pt x="21129" y="45624"/>
                      <a:pt x="21104" y="45599"/>
                    </a:cubicBezTo>
                    <a:cubicBezTo>
                      <a:pt x="19149" y="45273"/>
                      <a:pt x="17144" y="45097"/>
                      <a:pt x="15189" y="44746"/>
                    </a:cubicBezTo>
                    <a:lnTo>
                      <a:pt x="15139" y="44746"/>
                    </a:lnTo>
                    <a:cubicBezTo>
                      <a:pt x="15189" y="44245"/>
                      <a:pt x="15389" y="43769"/>
                      <a:pt x="15364" y="43268"/>
                    </a:cubicBezTo>
                    <a:lnTo>
                      <a:pt x="15464" y="43268"/>
                    </a:lnTo>
                    <a:cubicBezTo>
                      <a:pt x="15785" y="43037"/>
                      <a:pt x="16117" y="42957"/>
                      <a:pt x="16480" y="42957"/>
                    </a:cubicBezTo>
                    <a:close/>
                    <a:moveTo>
                      <a:pt x="30302" y="43042"/>
                    </a:moveTo>
                    <a:cubicBezTo>
                      <a:pt x="30302" y="43894"/>
                      <a:pt x="30452" y="44696"/>
                      <a:pt x="30653" y="45498"/>
                    </a:cubicBezTo>
                    <a:cubicBezTo>
                      <a:pt x="29788" y="45517"/>
                      <a:pt x="28937" y="45724"/>
                      <a:pt x="28069" y="45724"/>
                    </a:cubicBezTo>
                    <a:cubicBezTo>
                      <a:pt x="27755" y="45724"/>
                      <a:pt x="27439" y="45697"/>
                      <a:pt x="27119" y="45624"/>
                    </a:cubicBezTo>
                    <a:cubicBezTo>
                      <a:pt x="26793" y="45599"/>
                      <a:pt x="26843" y="45173"/>
                      <a:pt x="26693" y="44947"/>
                    </a:cubicBezTo>
                    <a:cubicBezTo>
                      <a:pt x="26693" y="44446"/>
                      <a:pt x="26743" y="43944"/>
                      <a:pt x="26768" y="43443"/>
                    </a:cubicBezTo>
                    <a:cubicBezTo>
                      <a:pt x="27946" y="43293"/>
                      <a:pt x="29124" y="43193"/>
                      <a:pt x="30302" y="43042"/>
                    </a:cubicBezTo>
                    <a:close/>
                    <a:moveTo>
                      <a:pt x="23004" y="43466"/>
                    </a:moveTo>
                    <a:cubicBezTo>
                      <a:pt x="23039" y="43466"/>
                      <a:pt x="23073" y="43467"/>
                      <a:pt x="23109" y="43468"/>
                    </a:cubicBezTo>
                    <a:cubicBezTo>
                      <a:pt x="23610" y="43481"/>
                      <a:pt x="24105" y="43487"/>
                      <a:pt x="24597" y="43487"/>
                    </a:cubicBezTo>
                    <a:cubicBezTo>
                      <a:pt x="25089" y="43487"/>
                      <a:pt x="25577" y="43481"/>
                      <a:pt x="26066" y="43468"/>
                    </a:cubicBezTo>
                    <a:lnTo>
                      <a:pt x="26216" y="43468"/>
                    </a:lnTo>
                    <a:cubicBezTo>
                      <a:pt x="26216" y="43894"/>
                      <a:pt x="26041" y="44371"/>
                      <a:pt x="26317" y="44772"/>
                    </a:cubicBezTo>
                    <a:cubicBezTo>
                      <a:pt x="26342" y="44797"/>
                      <a:pt x="26342" y="44797"/>
                      <a:pt x="26367" y="44822"/>
                    </a:cubicBezTo>
                    <a:lnTo>
                      <a:pt x="26267" y="44822"/>
                    </a:lnTo>
                    <a:cubicBezTo>
                      <a:pt x="25991" y="45574"/>
                      <a:pt x="25414" y="45724"/>
                      <a:pt x="24688" y="45724"/>
                    </a:cubicBezTo>
                    <a:cubicBezTo>
                      <a:pt x="24648" y="45725"/>
                      <a:pt x="24609" y="45725"/>
                      <a:pt x="24570" y="45725"/>
                    </a:cubicBezTo>
                    <a:cubicBezTo>
                      <a:pt x="23744" y="45725"/>
                      <a:pt x="22952" y="45511"/>
                      <a:pt x="22131" y="45511"/>
                    </a:cubicBezTo>
                    <a:cubicBezTo>
                      <a:pt x="22023" y="45511"/>
                      <a:pt x="21914" y="45515"/>
                      <a:pt x="21805" y="45523"/>
                    </a:cubicBezTo>
                    <a:cubicBezTo>
                      <a:pt x="21780" y="45523"/>
                      <a:pt x="21780" y="45548"/>
                      <a:pt x="21755" y="45548"/>
                    </a:cubicBezTo>
                    <a:cubicBezTo>
                      <a:pt x="21755" y="45097"/>
                      <a:pt x="21730" y="44646"/>
                      <a:pt x="21730" y="44195"/>
                    </a:cubicBezTo>
                    <a:cubicBezTo>
                      <a:pt x="21755" y="44170"/>
                      <a:pt x="21780" y="44170"/>
                      <a:pt x="21830" y="44145"/>
                    </a:cubicBezTo>
                    <a:cubicBezTo>
                      <a:pt x="22066" y="43651"/>
                      <a:pt x="22478" y="43466"/>
                      <a:pt x="23004" y="43466"/>
                    </a:cubicBezTo>
                    <a:close/>
                    <a:moveTo>
                      <a:pt x="46345" y="43158"/>
                    </a:moveTo>
                    <a:cubicBezTo>
                      <a:pt x="46396" y="43158"/>
                      <a:pt x="46447" y="43172"/>
                      <a:pt x="46492" y="43218"/>
                    </a:cubicBezTo>
                    <a:cubicBezTo>
                      <a:pt x="46492" y="43268"/>
                      <a:pt x="46542" y="43318"/>
                      <a:pt x="46567" y="43368"/>
                    </a:cubicBezTo>
                    <a:cubicBezTo>
                      <a:pt x="46542" y="43368"/>
                      <a:pt x="46517" y="43368"/>
                      <a:pt x="46492" y="43393"/>
                    </a:cubicBezTo>
                    <a:cubicBezTo>
                      <a:pt x="46217" y="43569"/>
                      <a:pt x="46116" y="43869"/>
                      <a:pt x="46116" y="44170"/>
                    </a:cubicBezTo>
                    <a:cubicBezTo>
                      <a:pt x="46116" y="45047"/>
                      <a:pt x="45866" y="45924"/>
                      <a:pt x="45891" y="46827"/>
                    </a:cubicBezTo>
                    <a:cubicBezTo>
                      <a:pt x="45916" y="47428"/>
                      <a:pt x="45715" y="48005"/>
                      <a:pt x="45665" y="48581"/>
                    </a:cubicBezTo>
                    <a:cubicBezTo>
                      <a:pt x="45364" y="51789"/>
                      <a:pt x="45164" y="55022"/>
                      <a:pt x="44763" y="58205"/>
                    </a:cubicBezTo>
                    <a:cubicBezTo>
                      <a:pt x="44663" y="59559"/>
                      <a:pt x="44587" y="60887"/>
                      <a:pt x="44412" y="62215"/>
                    </a:cubicBezTo>
                    <a:cubicBezTo>
                      <a:pt x="44412" y="62215"/>
                      <a:pt x="44387" y="62190"/>
                      <a:pt x="44362" y="62190"/>
                    </a:cubicBezTo>
                    <a:cubicBezTo>
                      <a:pt x="44387" y="62315"/>
                      <a:pt x="44387" y="62416"/>
                      <a:pt x="44387" y="62541"/>
                    </a:cubicBezTo>
                    <a:cubicBezTo>
                      <a:pt x="44387" y="62566"/>
                      <a:pt x="44387" y="62591"/>
                      <a:pt x="44362" y="62641"/>
                    </a:cubicBezTo>
                    <a:cubicBezTo>
                      <a:pt x="44262" y="63168"/>
                      <a:pt x="44337" y="63694"/>
                      <a:pt x="44287" y="64220"/>
                    </a:cubicBezTo>
                    <a:cubicBezTo>
                      <a:pt x="44086" y="66426"/>
                      <a:pt x="43861" y="68606"/>
                      <a:pt x="43660" y="70787"/>
                    </a:cubicBezTo>
                    <a:cubicBezTo>
                      <a:pt x="43435" y="73218"/>
                      <a:pt x="43259" y="75649"/>
                      <a:pt x="42958" y="78055"/>
                    </a:cubicBezTo>
                    <a:cubicBezTo>
                      <a:pt x="42883" y="78456"/>
                      <a:pt x="42908" y="78882"/>
                      <a:pt x="42883" y="79283"/>
                    </a:cubicBezTo>
                    <a:cubicBezTo>
                      <a:pt x="42883" y="79584"/>
                      <a:pt x="42883" y="79884"/>
                      <a:pt x="42858" y="80185"/>
                    </a:cubicBezTo>
                    <a:cubicBezTo>
                      <a:pt x="42382" y="84722"/>
                      <a:pt x="41981" y="89283"/>
                      <a:pt x="41605" y="93844"/>
                    </a:cubicBezTo>
                    <a:cubicBezTo>
                      <a:pt x="41655" y="94220"/>
                      <a:pt x="41530" y="94596"/>
                      <a:pt x="41505" y="94972"/>
                    </a:cubicBezTo>
                    <a:cubicBezTo>
                      <a:pt x="41505" y="95022"/>
                      <a:pt x="41505" y="95098"/>
                      <a:pt x="41505" y="95148"/>
                    </a:cubicBezTo>
                    <a:cubicBezTo>
                      <a:pt x="41254" y="95298"/>
                      <a:pt x="40903" y="95373"/>
                      <a:pt x="40753" y="95699"/>
                    </a:cubicBezTo>
                    <a:cubicBezTo>
                      <a:pt x="39299" y="96125"/>
                      <a:pt x="37871" y="96601"/>
                      <a:pt x="36367" y="96902"/>
                    </a:cubicBezTo>
                    <a:cubicBezTo>
                      <a:pt x="36242" y="96902"/>
                      <a:pt x="36091" y="96927"/>
                      <a:pt x="35966" y="96927"/>
                    </a:cubicBezTo>
                    <a:cubicBezTo>
                      <a:pt x="35414" y="97253"/>
                      <a:pt x="34713" y="96952"/>
                      <a:pt x="34161" y="97303"/>
                    </a:cubicBezTo>
                    <a:cubicBezTo>
                      <a:pt x="34035" y="97285"/>
                      <a:pt x="33910" y="97277"/>
                      <a:pt x="33785" y="97277"/>
                    </a:cubicBezTo>
                    <a:cubicBezTo>
                      <a:pt x="33067" y="97277"/>
                      <a:pt x="32362" y="97530"/>
                      <a:pt x="31640" y="97530"/>
                    </a:cubicBezTo>
                    <a:cubicBezTo>
                      <a:pt x="31612" y="97530"/>
                      <a:pt x="31583" y="97530"/>
                      <a:pt x="31555" y="97529"/>
                    </a:cubicBezTo>
                    <a:lnTo>
                      <a:pt x="30978" y="97529"/>
                    </a:lnTo>
                    <a:cubicBezTo>
                      <a:pt x="30302" y="97529"/>
                      <a:pt x="29645" y="97711"/>
                      <a:pt x="28973" y="97711"/>
                    </a:cubicBezTo>
                    <a:cubicBezTo>
                      <a:pt x="28898" y="97711"/>
                      <a:pt x="28823" y="97709"/>
                      <a:pt x="28748" y="97704"/>
                    </a:cubicBezTo>
                    <a:lnTo>
                      <a:pt x="28347" y="97704"/>
                    </a:lnTo>
                    <a:cubicBezTo>
                      <a:pt x="28221" y="97729"/>
                      <a:pt x="28071" y="97729"/>
                      <a:pt x="27946" y="97729"/>
                    </a:cubicBezTo>
                    <a:cubicBezTo>
                      <a:pt x="27896" y="97729"/>
                      <a:pt x="27845" y="97729"/>
                      <a:pt x="27795" y="97754"/>
                    </a:cubicBezTo>
                    <a:cubicBezTo>
                      <a:pt x="25652" y="97670"/>
                      <a:pt x="23526" y="97480"/>
                      <a:pt x="21388" y="97480"/>
                    </a:cubicBezTo>
                    <a:cubicBezTo>
                      <a:pt x="20976" y="97480"/>
                      <a:pt x="20564" y="97487"/>
                      <a:pt x="20151" y="97504"/>
                    </a:cubicBezTo>
                    <a:cubicBezTo>
                      <a:pt x="20076" y="97454"/>
                      <a:pt x="20001" y="97403"/>
                      <a:pt x="19951" y="97353"/>
                    </a:cubicBezTo>
                    <a:cubicBezTo>
                      <a:pt x="19475" y="97328"/>
                      <a:pt x="18998" y="97328"/>
                      <a:pt x="18547" y="97303"/>
                    </a:cubicBezTo>
                    <a:lnTo>
                      <a:pt x="18522" y="97303"/>
                    </a:lnTo>
                    <a:cubicBezTo>
                      <a:pt x="18422" y="97228"/>
                      <a:pt x="18297" y="97128"/>
                      <a:pt x="18196" y="97128"/>
                    </a:cubicBezTo>
                    <a:cubicBezTo>
                      <a:pt x="17018" y="97128"/>
                      <a:pt x="15891" y="96852"/>
                      <a:pt x="14713" y="96702"/>
                    </a:cubicBezTo>
                    <a:lnTo>
                      <a:pt x="14537" y="96702"/>
                    </a:lnTo>
                    <a:cubicBezTo>
                      <a:pt x="14437" y="96526"/>
                      <a:pt x="14261" y="96526"/>
                      <a:pt x="14111" y="96526"/>
                    </a:cubicBezTo>
                    <a:lnTo>
                      <a:pt x="13585" y="96526"/>
                    </a:lnTo>
                    <a:cubicBezTo>
                      <a:pt x="13334" y="96401"/>
                      <a:pt x="13084" y="96351"/>
                      <a:pt x="12833" y="96276"/>
                    </a:cubicBezTo>
                    <a:cubicBezTo>
                      <a:pt x="11880" y="96000"/>
                      <a:pt x="10878" y="95875"/>
                      <a:pt x="9976" y="95423"/>
                    </a:cubicBezTo>
                    <a:cubicBezTo>
                      <a:pt x="9976" y="95423"/>
                      <a:pt x="9976" y="95398"/>
                      <a:pt x="9976" y="95373"/>
                    </a:cubicBezTo>
                    <a:cubicBezTo>
                      <a:pt x="9976" y="95273"/>
                      <a:pt x="9976" y="95173"/>
                      <a:pt x="9976" y="95073"/>
                    </a:cubicBezTo>
                    <a:cubicBezTo>
                      <a:pt x="9951" y="94596"/>
                      <a:pt x="9875" y="94145"/>
                      <a:pt x="9850" y="93694"/>
                    </a:cubicBezTo>
                    <a:cubicBezTo>
                      <a:pt x="9850" y="92591"/>
                      <a:pt x="9650" y="91489"/>
                      <a:pt x="9600" y="90386"/>
                    </a:cubicBezTo>
                    <a:cubicBezTo>
                      <a:pt x="9474" y="88255"/>
                      <a:pt x="9199" y="86150"/>
                      <a:pt x="9023" y="84020"/>
                    </a:cubicBezTo>
                    <a:cubicBezTo>
                      <a:pt x="8723" y="80511"/>
                      <a:pt x="8397" y="77002"/>
                      <a:pt x="8096" y="73493"/>
                    </a:cubicBezTo>
                    <a:cubicBezTo>
                      <a:pt x="7870" y="71012"/>
                      <a:pt x="7620" y="68531"/>
                      <a:pt x="7419" y="66025"/>
                    </a:cubicBezTo>
                    <a:cubicBezTo>
                      <a:pt x="7294" y="64972"/>
                      <a:pt x="7144" y="63919"/>
                      <a:pt x="7169" y="62867"/>
                    </a:cubicBezTo>
                    <a:cubicBezTo>
                      <a:pt x="7018" y="62290"/>
                      <a:pt x="6993" y="61689"/>
                      <a:pt x="6968" y="61112"/>
                    </a:cubicBezTo>
                    <a:cubicBezTo>
                      <a:pt x="6893" y="60611"/>
                      <a:pt x="6843" y="60135"/>
                      <a:pt x="6818" y="59634"/>
                    </a:cubicBezTo>
                    <a:cubicBezTo>
                      <a:pt x="6517" y="56050"/>
                      <a:pt x="6191" y="52466"/>
                      <a:pt x="5815" y="48907"/>
                    </a:cubicBezTo>
                    <a:cubicBezTo>
                      <a:pt x="5715" y="47579"/>
                      <a:pt x="5540" y="46250"/>
                      <a:pt x="5414" y="44922"/>
                    </a:cubicBezTo>
                    <a:cubicBezTo>
                      <a:pt x="5306" y="43817"/>
                      <a:pt x="5275" y="43511"/>
                      <a:pt x="5806" y="43511"/>
                    </a:cubicBezTo>
                    <a:cubicBezTo>
                      <a:pt x="6010" y="43511"/>
                      <a:pt x="6296" y="43556"/>
                      <a:pt x="6692" y="43619"/>
                    </a:cubicBezTo>
                    <a:cubicBezTo>
                      <a:pt x="6818" y="43619"/>
                      <a:pt x="6918" y="43594"/>
                      <a:pt x="7018" y="43569"/>
                    </a:cubicBezTo>
                    <a:cubicBezTo>
                      <a:pt x="9875" y="44571"/>
                      <a:pt x="12833" y="45248"/>
                      <a:pt x="15815" y="45749"/>
                    </a:cubicBezTo>
                    <a:cubicBezTo>
                      <a:pt x="17444" y="46000"/>
                      <a:pt x="19074" y="46275"/>
                      <a:pt x="20728" y="46350"/>
                    </a:cubicBezTo>
                    <a:cubicBezTo>
                      <a:pt x="20878" y="46426"/>
                      <a:pt x="21129" y="46451"/>
                      <a:pt x="21304" y="46501"/>
                    </a:cubicBezTo>
                    <a:cubicBezTo>
                      <a:pt x="21404" y="46551"/>
                      <a:pt x="21505" y="46576"/>
                      <a:pt x="21580" y="46601"/>
                    </a:cubicBezTo>
                    <a:cubicBezTo>
                      <a:pt x="23121" y="46814"/>
                      <a:pt x="24663" y="46896"/>
                      <a:pt x="26207" y="46896"/>
                    </a:cubicBezTo>
                    <a:cubicBezTo>
                      <a:pt x="27752" y="46896"/>
                      <a:pt x="29299" y="46814"/>
                      <a:pt x="30853" y="46701"/>
                    </a:cubicBezTo>
                    <a:cubicBezTo>
                      <a:pt x="36141" y="46300"/>
                      <a:pt x="41254" y="45198"/>
                      <a:pt x="46166" y="43193"/>
                    </a:cubicBezTo>
                    <a:cubicBezTo>
                      <a:pt x="46221" y="43179"/>
                      <a:pt x="46284" y="43158"/>
                      <a:pt x="46345" y="43158"/>
                    </a:cubicBezTo>
                    <a:close/>
                    <a:moveTo>
                      <a:pt x="41327" y="95852"/>
                    </a:moveTo>
                    <a:cubicBezTo>
                      <a:pt x="41396" y="95852"/>
                      <a:pt x="41446" y="95866"/>
                      <a:pt x="41480" y="95900"/>
                    </a:cubicBezTo>
                    <a:cubicBezTo>
                      <a:pt x="41480" y="96125"/>
                      <a:pt x="41455" y="96351"/>
                      <a:pt x="41354" y="96576"/>
                    </a:cubicBezTo>
                    <a:cubicBezTo>
                      <a:pt x="41354" y="98055"/>
                      <a:pt x="40176" y="98281"/>
                      <a:pt x="39124" y="98581"/>
                    </a:cubicBezTo>
                    <a:cubicBezTo>
                      <a:pt x="35740" y="99509"/>
                      <a:pt x="32257" y="99910"/>
                      <a:pt x="28773" y="100010"/>
                    </a:cubicBezTo>
                    <a:cubicBezTo>
                      <a:pt x="27419" y="100048"/>
                      <a:pt x="26068" y="100073"/>
                      <a:pt x="24719" y="100073"/>
                    </a:cubicBezTo>
                    <a:cubicBezTo>
                      <a:pt x="21670" y="100073"/>
                      <a:pt x="18630" y="99949"/>
                      <a:pt x="15590" y="99584"/>
                    </a:cubicBezTo>
                    <a:cubicBezTo>
                      <a:pt x="14161" y="99433"/>
                      <a:pt x="12783" y="99083"/>
                      <a:pt x="11429" y="98581"/>
                    </a:cubicBezTo>
                    <a:cubicBezTo>
                      <a:pt x="10677" y="98306"/>
                      <a:pt x="10201" y="97804"/>
                      <a:pt x="10201" y="96952"/>
                    </a:cubicBezTo>
                    <a:cubicBezTo>
                      <a:pt x="10201" y="96677"/>
                      <a:pt x="10151" y="96426"/>
                      <a:pt x="10051" y="96175"/>
                    </a:cubicBezTo>
                    <a:lnTo>
                      <a:pt x="10051" y="96175"/>
                    </a:lnTo>
                    <a:cubicBezTo>
                      <a:pt x="10703" y="96251"/>
                      <a:pt x="11329" y="96501"/>
                      <a:pt x="11956" y="96652"/>
                    </a:cubicBezTo>
                    <a:cubicBezTo>
                      <a:pt x="13911" y="97078"/>
                      <a:pt x="15865" y="97629"/>
                      <a:pt x="17896" y="97729"/>
                    </a:cubicBezTo>
                    <a:cubicBezTo>
                      <a:pt x="18422" y="97930"/>
                      <a:pt x="18998" y="97855"/>
                      <a:pt x="19550" y="97905"/>
                    </a:cubicBezTo>
                    <a:cubicBezTo>
                      <a:pt x="19677" y="97936"/>
                      <a:pt x="19803" y="97968"/>
                      <a:pt x="19930" y="97968"/>
                    </a:cubicBezTo>
                    <a:cubicBezTo>
                      <a:pt x="20004" y="97968"/>
                      <a:pt x="20078" y="97957"/>
                      <a:pt x="20151" y="97930"/>
                    </a:cubicBezTo>
                    <a:cubicBezTo>
                      <a:pt x="20599" y="98109"/>
                      <a:pt x="21072" y="98134"/>
                      <a:pt x="21552" y="98134"/>
                    </a:cubicBezTo>
                    <a:cubicBezTo>
                      <a:pt x="21744" y="98134"/>
                      <a:pt x="21938" y="98130"/>
                      <a:pt x="22131" y="98130"/>
                    </a:cubicBezTo>
                    <a:cubicBezTo>
                      <a:pt x="22206" y="98130"/>
                      <a:pt x="22282" y="98105"/>
                      <a:pt x="22357" y="98105"/>
                    </a:cubicBezTo>
                    <a:cubicBezTo>
                      <a:pt x="23165" y="98274"/>
                      <a:pt x="23987" y="98317"/>
                      <a:pt x="24803" y="98317"/>
                    </a:cubicBezTo>
                    <a:cubicBezTo>
                      <a:pt x="25074" y="98317"/>
                      <a:pt x="25345" y="98312"/>
                      <a:pt x="25615" y="98306"/>
                    </a:cubicBezTo>
                    <a:cubicBezTo>
                      <a:pt x="25790" y="98297"/>
                      <a:pt x="25966" y="98295"/>
                      <a:pt x="26143" y="98295"/>
                    </a:cubicBezTo>
                    <a:cubicBezTo>
                      <a:pt x="26496" y="98295"/>
                      <a:pt x="26851" y="98306"/>
                      <a:pt x="27206" y="98306"/>
                    </a:cubicBezTo>
                    <a:cubicBezTo>
                      <a:pt x="27739" y="98306"/>
                      <a:pt x="28272" y="98281"/>
                      <a:pt x="28798" y="98155"/>
                    </a:cubicBezTo>
                    <a:cubicBezTo>
                      <a:pt x="28773" y="98130"/>
                      <a:pt x="28748" y="98080"/>
                      <a:pt x="28723" y="98055"/>
                    </a:cubicBezTo>
                    <a:lnTo>
                      <a:pt x="28748" y="98055"/>
                    </a:lnTo>
                    <a:cubicBezTo>
                      <a:pt x="28773" y="98080"/>
                      <a:pt x="28773" y="98130"/>
                      <a:pt x="28798" y="98155"/>
                    </a:cubicBezTo>
                    <a:cubicBezTo>
                      <a:pt x="29059" y="98113"/>
                      <a:pt x="29323" y="98102"/>
                      <a:pt x="29587" y="98102"/>
                    </a:cubicBezTo>
                    <a:cubicBezTo>
                      <a:pt x="29848" y="98102"/>
                      <a:pt x="30110" y="98113"/>
                      <a:pt x="30371" y="98113"/>
                    </a:cubicBezTo>
                    <a:cubicBezTo>
                      <a:pt x="30785" y="98113"/>
                      <a:pt x="31197" y="98087"/>
                      <a:pt x="31605" y="97955"/>
                    </a:cubicBezTo>
                    <a:cubicBezTo>
                      <a:pt x="31580" y="97930"/>
                      <a:pt x="31555" y="97905"/>
                      <a:pt x="31530" y="97880"/>
                    </a:cubicBezTo>
                    <a:cubicBezTo>
                      <a:pt x="31530" y="97855"/>
                      <a:pt x="31530" y="97855"/>
                      <a:pt x="31530" y="97855"/>
                    </a:cubicBezTo>
                    <a:cubicBezTo>
                      <a:pt x="31555" y="97880"/>
                      <a:pt x="31580" y="97905"/>
                      <a:pt x="31605" y="97955"/>
                    </a:cubicBezTo>
                    <a:cubicBezTo>
                      <a:pt x="31750" y="97960"/>
                      <a:pt x="31896" y="97963"/>
                      <a:pt x="32041" y="97963"/>
                    </a:cubicBezTo>
                    <a:cubicBezTo>
                      <a:pt x="32621" y="97963"/>
                      <a:pt x="33199" y="97915"/>
                      <a:pt x="33760" y="97754"/>
                    </a:cubicBezTo>
                    <a:cubicBezTo>
                      <a:pt x="34638" y="97504"/>
                      <a:pt x="35565" y="97629"/>
                      <a:pt x="36417" y="97328"/>
                    </a:cubicBezTo>
                    <a:cubicBezTo>
                      <a:pt x="36868" y="97253"/>
                      <a:pt x="37319" y="97203"/>
                      <a:pt x="37770" y="97078"/>
                    </a:cubicBezTo>
                    <a:cubicBezTo>
                      <a:pt x="38723" y="96802"/>
                      <a:pt x="39700" y="96601"/>
                      <a:pt x="40577" y="96100"/>
                    </a:cubicBezTo>
                    <a:cubicBezTo>
                      <a:pt x="40753" y="96100"/>
                      <a:pt x="40878" y="96050"/>
                      <a:pt x="40953" y="95900"/>
                    </a:cubicBezTo>
                    <a:lnTo>
                      <a:pt x="40978" y="95900"/>
                    </a:lnTo>
                    <a:cubicBezTo>
                      <a:pt x="41130" y="95872"/>
                      <a:pt x="41243" y="95852"/>
                      <a:pt x="41327" y="95852"/>
                    </a:cubicBezTo>
                    <a:close/>
                    <a:moveTo>
                      <a:pt x="25097" y="0"/>
                    </a:moveTo>
                    <a:cubicBezTo>
                      <a:pt x="24982" y="0"/>
                      <a:pt x="24863" y="18"/>
                      <a:pt x="24738" y="60"/>
                    </a:cubicBezTo>
                    <a:cubicBezTo>
                      <a:pt x="24689" y="63"/>
                      <a:pt x="24640" y="64"/>
                      <a:pt x="24591" y="64"/>
                    </a:cubicBezTo>
                    <a:cubicBezTo>
                      <a:pt x="24512" y="64"/>
                      <a:pt x="24432" y="61"/>
                      <a:pt x="24353" y="61"/>
                    </a:cubicBezTo>
                    <a:cubicBezTo>
                      <a:pt x="24128" y="61"/>
                      <a:pt x="23911" y="84"/>
                      <a:pt x="23735" y="260"/>
                    </a:cubicBezTo>
                    <a:cubicBezTo>
                      <a:pt x="23460" y="310"/>
                      <a:pt x="23284" y="435"/>
                      <a:pt x="23184" y="686"/>
                    </a:cubicBezTo>
                    <a:cubicBezTo>
                      <a:pt x="23109" y="811"/>
                      <a:pt x="23084" y="937"/>
                      <a:pt x="23134" y="1087"/>
                    </a:cubicBezTo>
                    <a:cubicBezTo>
                      <a:pt x="23084" y="1689"/>
                      <a:pt x="23058" y="2290"/>
                      <a:pt x="23184" y="2892"/>
                    </a:cubicBezTo>
                    <a:cubicBezTo>
                      <a:pt x="23058" y="3744"/>
                      <a:pt x="23209" y="4621"/>
                      <a:pt x="23184" y="5498"/>
                    </a:cubicBezTo>
                    <a:cubicBezTo>
                      <a:pt x="23209" y="6225"/>
                      <a:pt x="23058" y="7002"/>
                      <a:pt x="23309" y="7729"/>
                    </a:cubicBezTo>
                    <a:cubicBezTo>
                      <a:pt x="23284" y="7779"/>
                      <a:pt x="23284" y="7829"/>
                      <a:pt x="23309" y="7879"/>
                    </a:cubicBezTo>
                    <a:cubicBezTo>
                      <a:pt x="23033" y="8105"/>
                      <a:pt x="23134" y="8330"/>
                      <a:pt x="23334" y="8531"/>
                    </a:cubicBezTo>
                    <a:cubicBezTo>
                      <a:pt x="23309" y="8581"/>
                      <a:pt x="23309" y="8656"/>
                      <a:pt x="23309" y="8706"/>
                    </a:cubicBezTo>
                    <a:cubicBezTo>
                      <a:pt x="23008" y="9383"/>
                      <a:pt x="23134" y="10060"/>
                      <a:pt x="23309" y="10761"/>
                    </a:cubicBezTo>
                    <a:cubicBezTo>
                      <a:pt x="23184" y="11964"/>
                      <a:pt x="23284" y="13167"/>
                      <a:pt x="23334" y="14395"/>
                    </a:cubicBezTo>
                    <a:cubicBezTo>
                      <a:pt x="23359" y="14821"/>
                      <a:pt x="23510" y="15323"/>
                      <a:pt x="23109" y="15699"/>
                    </a:cubicBezTo>
                    <a:cubicBezTo>
                      <a:pt x="22808" y="15724"/>
                      <a:pt x="22507" y="15699"/>
                      <a:pt x="22206" y="15749"/>
                    </a:cubicBezTo>
                    <a:cubicBezTo>
                      <a:pt x="18898" y="16175"/>
                      <a:pt x="15840" y="17328"/>
                      <a:pt x="13033" y="19132"/>
                    </a:cubicBezTo>
                    <a:cubicBezTo>
                      <a:pt x="9099" y="21689"/>
                      <a:pt x="6392" y="25248"/>
                      <a:pt x="4587" y="29508"/>
                    </a:cubicBezTo>
                    <a:cubicBezTo>
                      <a:pt x="4086" y="30711"/>
                      <a:pt x="3560" y="31964"/>
                      <a:pt x="3484" y="33318"/>
                    </a:cubicBezTo>
                    <a:cubicBezTo>
                      <a:pt x="3484" y="33368"/>
                      <a:pt x="3459" y="33443"/>
                      <a:pt x="3434" y="33493"/>
                    </a:cubicBezTo>
                    <a:cubicBezTo>
                      <a:pt x="3259" y="34020"/>
                      <a:pt x="3083" y="34571"/>
                      <a:pt x="3083" y="35147"/>
                    </a:cubicBezTo>
                    <a:cubicBezTo>
                      <a:pt x="3083" y="35649"/>
                      <a:pt x="2883" y="36050"/>
                      <a:pt x="2557" y="36401"/>
                    </a:cubicBezTo>
                    <a:cubicBezTo>
                      <a:pt x="1755" y="37228"/>
                      <a:pt x="1078" y="38180"/>
                      <a:pt x="427" y="39132"/>
                    </a:cubicBezTo>
                    <a:cubicBezTo>
                      <a:pt x="26" y="39709"/>
                      <a:pt x="1" y="39809"/>
                      <a:pt x="602" y="40235"/>
                    </a:cubicBezTo>
                    <a:cubicBezTo>
                      <a:pt x="1329" y="40736"/>
                      <a:pt x="2056" y="41263"/>
                      <a:pt x="2908" y="41589"/>
                    </a:cubicBezTo>
                    <a:cubicBezTo>
                      <a:pt x="3033" y="41814"/>
                      <a:pt x="3259" y="41914"/>
                      <a:pt x="3459" y="41964"/>
                    </a:cubicBezTo>
                    <a:cubicBezTo>
                      <a:pt x="4337" y="42215"/>
                      <a:pt x="4512" y="42817"/>
                      <a:pt x="4512" y="43644"/>
                    </a:cubicBezTo>
                    <a:cubicBezTo>
                      <a:pt x="4537" y="44947"/>
                      <a:pt x="4662" y="46225"/>
                      <a:pt x="4763" y="47528"/>
                    </a:cubicBezTo>
                    <a:cubicBezTo>
                      <a:pt x="5088" y="51087"/>
                      <a:pt x="5414" y="54621"/>
                      <a:pt x="5715" y="58180"/>
                    </a:cubicBezTo>
                    <a:cubicBezTo>
                      <a:pt x="6116" y="62767"/>
                      <a:pt x="6492" y="67378"/>
                      <a:pt x="6918" y="71990"/>
                    </a:cubicBezTo>
                    <a:cubicBezTo>
                      <a:pt x="7068" y="73894"/>
                      <a:pt x="7219" y="75824"/>
                      <a:pt x="7394" y="77754"/>
                    </a:cubicBezTo>
                    <a:cubicBezTo>
                      <a:pt x="7620" y="80536"/>
                      <a:pt x="7896" y="83318"/>
                      <a:pt x="8171" y="86100"/>
                    </a:cubicBezTo>
                    <a:cubicBezTo>
                      <a:pt x="8297" y="87554"/>
                      <a:pt x="8422" y="89032"/>
                      <a:pt x="8547" y="90486"/>
                    </a:cubicBezTo>
                    <a:cubicBezTo>
                      <a:pt x="8748" y="92491"/>
                      <a:pt x="8973" y="94521"/>
                      <a:pt x="9099" y="96551"/>
                    </a:cubicBezTo>
                    <a:cubicBezTo>
                      <a:pt x="9249" y="98506"/>
                      <a:pt x="9274" y="98782"/>
                      <a:pt x="11404" y="99684"/>
                    </a:cubicBezTo>
                    <a:cubicBezTo>
                      <a:pt x="11630" y="99784"/>
                      <a:pt x="11906" y="99860"/>
                      <a:pt x="12156" y="99910"/>
                    </a:cubicBezTo>
                    <a:cubicBezTo>
                      <a:pt x="15540" y="100812"/>
                      <a:pt x="18998" y="101063"/>
                      <a:pt x="22457" y="101138"/>
                    </a:cubicBezTo>
                    <a:cubicBezTo>
                      <a:pt x="23033" y="101147"/>
                      <a:pt x="23609" y="101151"/>
                      <a:pt x="24187" y="101151"/>
                    </a:cubicBezTo>
                    <a:cubicBezTo>
                      <a:pt x="26900" y="101151"/>
                      <a:pt x="29624" y="101042"/>
                      <a:pt x="32332" y="100712"/>
                    </a:cubicBezTo>
                    <a:cubicBezTo>
                      <a:pt x="35414" y="100336"/>
                      <a:pt x="38497" y="100085"/>
                      <a:pt x="41304" y="98581"/>
                    </a:cubicBezTo>
                    <a:cubicBezTo>
                      <a:pt x="42232" y="98556"/>
                      <a:pt x="42282" y="97880"/>
                      <a:pt x="42357" y="97203"/>
                    </a:cubicBezTo>
                    <a:cubicBezTo>
                      <a:pt x="42507" y="95474"/>
                      <a:pt x="42658" y="93744"/>
                      <a:pt x="42808" y="92040"/>
                    </a:cubicBezTo>
                    <a:cubicBezTo>
                      <a:pt x="42933" y="90336"/>
                      <a:pt x="43034" y="88656"/>
                      <a:pt x="43234" y="86977"/>
                    </a:cubicBezTo>
                    <a:cubicBezTo>
                      <a:pt x="43560" y="84245"/>
                      <a:pt x="43760" y="81539"/>
                      <a:pt x="44011" y="78807"/>
                    </a:cubicBezTo>
                    <a:cubicBezTo>
                      <a:pt x="44186" y="76902"/>
                      <a:pt x="44287" y="74972"/>
                      <a:pt x="44462" y="73042"/>
                    </a:cubicBezTo>
                    <a:cubicBezTo>
                      <a:pt x="44763" y="69709"/>
                      <a:pt x="45114" y="66376"/>
                      <a:pt x="45415" y="63017"/>
                    </a:cubicBezTo>
                    <a:cubicBezTo>
                      <a:pt x="45790" y="58681"/>
                      <a:pt x="46166" y="54346"/>
                      <a:pt x="46492" y="49985"/>
                    </a:cubicBezTo>
                    <a:cubicBezTo>
                      <a:pt x="46618" y="48531"/>
                      <a:pt x="46843" y="47077"/>
                      <a:pt x="46793" y="45599"/>
                    </a:cubicBezTo>
                    <a:cubicBezTo>
                      <a:pt x="47019" y="45198"/>
                      <a:pt x="46943" y="44772"/>
                      <a:pt x="46968" y="44345"/>
                    </a:cubicBezTo>
                    <a:cubicBezTo>
                      <a:pt x="47119" y="41990"/>
                      <a:pt x="46768" y="42616"/>
                      <a:pt x="48673" y="41363"/>
                    </a:cubicBezTo>
                    <a:cubicBezTo>
                      <a:pt x="49600" y="40761"/>
                      <a:pt x="50653" y="40260"/>
                      <a:pt x="51204" y="39208"/>
                    </a:cubicBezTo>
                    <a:cubicBezTo>
                      <a:pt x="50427" y="38556"/>
                      <a:pt x="49775" y="37829"/>
                      <a:pt x="49099" y="37102"/>
                    </a:cubicBezTo>
                    <a:cubicBezTo>
                      <a:pt x="48898" y="36902"/>
                      <a:pt x="48823" y="36676"/>
                      <a:pt x="48773" y="36401"/>
                    </a:cubicBezTo>
                    <a:cubicBezTo>
                      <a:pt x="48272" y="33669"/>
                      <a:pt x="47344" y="31112"/>
                      <a:pt x="46066" y="28631"/>
                    </a:cubicBezTo>
                    <a:cubicBezTo>
                      <a:pt x="44963" y="26501"/>
                      <a:pt x="43510" y="24671"/>
                      <a:pt x="41931" y="22917"/>
                    </a:cubicBezTo>
                    <a:cubicBezTo>
                      <a:pt x="40778" y="21689"/>
                      <a:pt x="39450" y="20636"/>
                      <a:pt x="38021" y="19684"/>
                    </a:cubicBezTo>
                    <a:cubicBezTo>
                      <a:pt x="34688" y="17453"/>
                      <a:pt x="31054" y="15999"/>
                      <a:pt x="26993" y="15699"/>
                    </a:cubicBezTo>
                    <a:cubicBezTo>
                      <a:pt x="26918" y="14571"/>
                      <a:pt x="26843" y="13443"/>
                      <a:pt x="26768" y="12315"/>
                    </a:cubicBezTo>
                    <a:cubicBezTo>
                      <a:pt x="26768" y="11839"/>
                      <a:pt x="26768" y="11388"/>
                      <a:pt x="26768" y="10912"/>
                    </a:cubicBezTo>
                    <a:cubicBezTo>
                      <a:pt x="26768" y="9308"/>
                      <a:pt x="26693" y="7704"/>
                      <a:pt x="26542" y="6100"/>
                    </a:cubicBezTo>
                    <a:cubicBezTo>
                      <a:pt x="26542" y="4395"/>
                      <a:pt x="26492" y="2691"/>
                      <a:pt x="26492" y="962"/>
                    </a:cubicBezTo>
                    <a:cubicBezTo>
                      <a:pt x="26492" y="661"/>
                      <a:pt x="26392" y="461"/>
                      <a:pt x="26141" y="335"/>
                    </a:cubicBezTo>
                    <a:cubicBezTo>
                      <a:pt x="25797" y="182"/>
                      <a:pt x="25468" y="0"/>
                      <a:pt x="250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39" name="Google Shape;2739;p52"/>
              <p:cNvSpPr/>
              <p:nvPr/>
            </p:nvSpPr>
            <p:spPr>
              <a:xfrm>
                <a:off x="5133000" y="1546850"/>
                <a:ext cx="9425" cy="7925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17" extrusionOk="0">
                    <a:moveTo>
                      <a:pt x="223" y="1"/>
                    </a:moveTo>
                    <a:cubicBezTo>
                      <a:pt x="208" y="1"/>
                      <a:pt x="192" y="3"/>
                      <a:pt x="176" y="7"/>
                    </a:cubicBezTo>
                    <a:cubicBezTo>
                      <a:pt x="100" y="57"/>
                      <a:pt x="25" y="132"/>
                      <a:pt x="0" y="208"/>
                    </a:cubicBezTo>
                    <a:cubicBezTo>
                      <a:pt x="0" y="284"/>
                      <a:pt x="59" y="317"/>
                      <a:pt x="131" y="317"/>
                    </a:cubicBezTo>
                    <a:cubicBezTo>
                      <a:pt x="153" y="317"/>
                      <a:pt x="177" y="314"/>
                      <a:pt x="201" y="308"/>
                    </a:cubicBezTo>
                    <a:cubicBezTo>
                      <a:pt x="301" y="308"/>
                      <a:pt x="376" y="258"/>
                      <a:pt x="376" y="158"/>
                    </a:cubicBezTo>
                    <a:cubicBezTo>
                      <a:pt x="355" y="53"/>
                      <a:pt x="299" y="1"/>
                      <a:pt x="223" y="1"/>
                    </a:cubicBezTo>
                    <a:close/>
                  </a:path>
                </a:pathLst>
              </a:custGeom>
              <a:solidFill>
                <a:srgbClr val="8F8F8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40" name="Google Shape;2740;p52"/>
              <p:cNvSpPr/>
              <p:nvPr/>
            </p:nvSpPr>
            <p:spPr>
              <a:xfrm>
                <a:off x="4663700" y="983700"/>
                <a:ext cx="338325" cy="299000"/>
              </a:xfrm>
              <a:custGeom>
                <a:avLst/>
                <a:gdLst/>
                <a:ahLst/>
                <a:cxnLst/>
                <a:rect l="l" t="t" r="r" b="b"/>
                <a:pathLst>
                  <a:path w="13533" h="11960" extrusionOk="0">
                    <a:moveTo>
                      <a:pt x="12791" y="0"/>
                    </a:moveTo>
                    <a:cubicBezTo>
                      <a:pt x="12772" y="0"/>
                      <a:pt x="12752" y="1"/>
                      <a:pt x="12732" y="2"/>
                    </a:cubicBezTo>
                    <a:cubicBezTo>
                      <a:pt x="12686" y="2"/>
                      <a:pt x="12640" y="1"/>
                      <a:pt x="12593" y="1"/>
                    </a:cubicBezTo>
                    <a:cubicBezTo>
                      <a:pt x="12384" y="1"/>
                      <a:pt x="12169" y="18"/>
                      <a:pt x="12005" y="202"/>
                    </a:cubicBezTo>
                    <a:cubicBezTo>
                      <a:pt x="11504" y="252"/>
                      <a:pt x="11028" y="378"/>
                      <a:pt x="10602" y="628"/>
                    </a:cubicBezTo>
                    <a:cubicBezTo>
                      <a:pt x="10476" y="628"/>
                      <a:pt x="10401" y="678"/>
                      <a:pt x="10376" y="804"/>
                    </a:cubicBezTo>
                    <a:cubicBezTo>
                      <a:pt x="10276" y="829"/>
                      <a:pt x="10201" y="879"/>
                      <a:pt x="10176" y="1004"/>
                    </a:cubicBezTo>
                    <a:lnTo>
                      <a:pt x="10176" y="979"/>
                    </a:lnTo>
                    <a:cubicBezTo>
                      <a:pt x="9975" y="1029"/>
                      <a:pt x="9724" y="954"/>
                      <a:pt x="9599" y="1205"/>
                    </a:cubicBezTo>
                    <a:cubicBezTo>
                      <a:pt x="9048" y="1531"/>
                      <a:pt x="8471" y="1756"/>
                      <a:pt x="8020" y="2232"/>
                    </a:cubicBezTo>
                    <a:cubicBezTo>
                      <a:pt x="7619" y="2408"/>
                      <a:pt x="7268" y="2633"/>
                      <a:pt x="6993" y="2984"/>
                    </a:cubicBezTo>
                    <a:cubicBezTo>
                      <a:pt x="6441" y="3235"/>
                      <a:pt x="6090" y="3711"/>
                      <a:pt x="5639" y="4037"/>
                    </a:cubicBezTo>
                    <a:cubicBezTo>
                      <a:pt x="4912" y="4513"/>
                      <a:pt x="4436" y="5265"/>
                      <a:pt x="3810" y="5816"/>
                    </a:cubicBezTo>
                    <a:cubicBezTo>
                      <a:pt x="3409" y="6117"/>
                      <a:pt x="3083" y="6468"/>
                      <a:pt x="2807" y="6844"/>
                    </a:cubicBezTo>
                    <a:cubicBezTo>
                      <a:pt x="2857" y="6844"/>
                      <a:pt x="2857" y="6869"/>
                      <a:pt x="2857" y="6894"/>
                    </a:cubicBezTo>
                    <a:cubicBezTo>
                      <a:pt x="2857" y="6869"/>
                      <a:pt x="2832" y="6869"/>
                      <a:pt x="2807" y="6844"/>
                    </a:cubicBezTo>
                    <a:cubicBezTo>
                      <a:pt x="2231" y="7621"/>
                      <a:pt x="1554" y="8323"/>
                      <a:pt x="1153" y="9225"/>
                    </a:cubicBezTo>
                    <a:lnTo>
                      <a:pt x="952" y="9375"/>
                    </a:lnTo>
                    <a:cubicBezTo>
                      <a:pt x="852" y="9450"/>
                      <a:pt x="802" y="9526"/>
                      <a:pt x="802" y="9626"/>
                    </a:cubicBezTo>
                    <a:cubicBezTo>
                      <a:pt x="652" y="9726"/>
                      <a:pt x="602" y="9876"/>
                      <a:pt x="577" y="10027"/>
                    </a:cubicBezTo>
                    <a:cubicBezTo>
                      <a:pt x="326" y="10453"/>
                      <a:pt x="251" y="10954"/>
                      <a:pt x="176" y="11430"/>
                    </a:cubicBezTo>
                    <a:cubicBezTo>
                      <a:pt x="0" y="11606"/>
                      <a:pt x="25" y="11806"/>
                      <a:pt x="201" y="11907"/>
                    </a:cubicBezTo>
                    <a:cubicBezTo>
                      <a:pt x="262" y="11943"/>
                      <a:pt x="312" y="11959"/>
                      <a:pt x="355" y="11959"/>
                    </a:cubicBezTo>
                    <a:cubicBezTo>
                      <a:pt x="486" y="11959"/>
                      <a:pt x="539" y="11807"/>
                      <a:pt x="577" y="11656"/>
                    </a:cubicBezTo>
                    <a:cubicBezTo>
                      <a:pt x="852" y="11105"/>
                      <a:pt x="1128" y="10578"/>
                      <a:pt x="1404" y="10052"/>
                    </a:cubicBezTo>
                    <a:cubicBezTo>
                      <a:pt x="1479" y="10002"/>
                      <a:pt x="1554" y="9927"/>
                      <a:pt x="1554" y="9826"/>
                    </a:cubicBezTo>
                    <a:cubicBezTo>
                      <a:pt x="1604" y="9776"/>
                      <a:pt x="1604" y="9726"/>
                      <a:pt x="1604" y="9676"/>
                    </a:cubicBezTo>
                    <a:cubicBezTo>
                      <a:pt x="1955" y="9200"/>
                      <a:pt x="2331" y="8749"/>
                      <a:pt x="2757" y="8348"/>
                    </a:cubicBezTo>
                    <a:cubicBezTo>
                      <a:pt x="3459" y="7671"/>
                      <a:pt x="4211" y="7019"/>
                      <a:pt x="4812" y="6242"/>
                    </a:cubicBezTo>
                    <a:lnTo>
                      <a:pt x="7018" y="4438"/>
                    </a:lnTo>
                    <a:cubicBezTo>
                      <a:pt x="7193" y="4363"/>
                      <a:pt x="7369" y="4262"/>
                      <a:pt x="7419" y="4062"/>
                    </a:cubicBezTo>
                    <a:cubicBezTo>
                      <a:pt x="7544" y="4037"/>
                      <a:pt x="7619" y="3962"/>
                      <a:pt x="7669" y="3861"/>
                    </a:cubicBezTo>
                    <a:cubicBezTo>
                      <a:pt x="7719" y="3861"/>
                      <a:pt x="7770" y="3836"/>
                      <a:pt x="7820" y="3786"/>
                    </a:cubicBezTo>
                    <a:cubicBezTo>
                      <a:pt x="7833" y="3790"/>
                      <a:pt x="7846" y="3791"/>
                      <a:pt x="7858" y="3791"/>
                    </a:cubicBezTo>
                    <a:cubicBezTo>
                      <a:pt x="7939" y="3791"/>
                      <a:pt x="7998" y="3723"/>
                      <a:pt x="8020" y="3636"/>
                    </a:cubicBezTo>
                    <a:cubicBezTo>
                      <a:pt x="8120" y="3611"/>
                      <a:pt x="8196" y="3561"/>
                      <a:pt x="8221" y="3460"/>
                    </a:cubicBezTo>
                    <a:cubicBezTo>
                      <a:pt x="8471" y="3235"/>
                      <a:pt x="8897" y="3310"/>
                      <a:pt x="9048" y="2909"/>
                    </a:cubicBezTo>
                    <a:cubicBezTo>
                      <a:pt x="9424" y="2683"/>
                      <a:pt x="9825" y="2458"/>
                      <a:pt x="10201" y="2232"/>
                    </a:cubicBezTo>
                    <a:cubicBezTo>
                      <a:pt x="10226" y="2232"/>
                      <a:pt x="10226" y="2207"/>
                      <a:pt x="10251" y="2207"/>
                    </a:cubicBezTo>
                    <a:cubicBezTo>
                      <a:pt x="10451" y="2082"/>
                      <a:pt x="10652" y="1982"/>
                      <a:pt x="10877" y="1881"/>
                    </a:cubicBezTo>
                    <a:cubicBezTo>
                      <a:pt x="11328" y="1656"/>
                      <a:pt x="11855" y="1581"/>
                      <a:pt x="12256" y="1255"/>
                    </a:cubicBezTo>
                    <a:cubicBezTo>
                      <a:pt x="12331" y="1255"/>
                      <a:pt x="12381" y="1255"/>
                      <a:pt x="12431" y="1205"/>
                    </a:cubicBezTo>
                    <a:cubicBezTo>
                      <a:pt x="12515" y="1205"/>
                      <a:pt x="12598" y="1194"/>
                      <a:pt x="12682" y="1194"/>
                    </a:cubicBezTo>
                    <a:cubicBezTo>
                      <a:pt x="12724" y="1194"/>
                      <a:pt x="12765" y="1196"/>
                      <a:pt x="12807" y="1205"/>
                    </a:cubicBezTo>
                    <a:cubicBezTo>
                      <a:pt x="13183" y="1205"/>
                      <a:pt x="13509" y="1130"/>
                      <a:pt x="13509" y="678"/>
                    </a:cubicBezTo>
                    <a:cubicBezTo>
                      <a:pt x="13533" y="270"/>
                      <a:pt x="13235" y="0"/>
                      <a:pt x="1279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41" name="Google Shape;2741;p52"/>
              <p:cNvSpPr/>
              <p:nvPr/>
            </p:nvSpPr>
            <p:spPr>
              <a:xfrm>
                <a:off x="5058425" y="2743550"/>
                <a:ext cx="144150" cy="164875"/>
              </a:xfrm>
              <a:custGeom>
                <a:avLst/>
                <a:gdLst/>
                <a:ahLst/>
                <a:cxnLst/>
                <a:rect l="l" t="t" r="r" b="b"/>
                <a:pathLst>
                  <a:path w="5766" h="6595" extrusionOk="0">
                    <a:moveTo>
                      <a:pt x="1429" y="586"/>
                    </a:moveTo>
                    <a:lnTo>
                      <a:pt x="1429" y="586"/>
                    </a:lnTo>
                    <a:cubicBezTo>
                      <a:pt x="1404" y="686"/>
                      <a:pt x="1379" y="786"/>
                      <a:pt x="1354" y="886"/>
                    </a:cubicBezTo>
                    <a:cubicBezTo>
                      <a:pt x="1304" y="836"/>
                      <a:pt x="1304" y="761"/>
                      <a:pt x="1429" y="586"/>
                    </a:cubicBezTo>
                    <a:close/>
                    <a:moveTo>
                      <a:pt x="3585" y="0"/>
                    </a:moveTo>
                    <a:cubicBezTo>
                      <a:pt x="3537" y="0"/>
                      <a:pt x="3487" y="12"/>
                      <a:pt x="3434" y="34"/>
                    </a:cubicBezTo>
                    <a:cubicBezTo>
                      <a:pt x="2758" y="185"/>
                      <a:pt x="2056" y="235"/>
                      <a:pt x="1429" y="586"/>
                    </a:cubicBezTo>
                    <a:cubicBezTo>
                      <a:pt x="502" y="836"/>
                      <a:pt x="76" y="1463"/>
                      <a:pt x="51" y="2390"/>
                    </a:cubicBezTo>
                    <a:cubicBezTo>
                      <a:pt x="26" y="2666"/>
                      <a:pt x="26" y="2941"/>
                      <a:pt x="1" y="3192"/>
                    </a:cubicBezTo>
                    <a:cubicBezTo>
                      <a:pt x="26" y="3317"/>
                      <a:pt x="26" y="3468"/>
                      <a:pt x="51" y="3593"/>
                    </a:cubicBezTo>
                    <a:cubicBezTo>
                      <a:pt x="201" y="4571"/>
                      <a:pt x="377" y="5548"/>
                      <a:pt x="1454" y="5974"/>
                    </a:cubicBezTo>
                    <a:cubicBezTo>
                      <a:pt x="1529" y="6149"/>
                      <a:pt x="1680" y="6200"/>
                      <a:pt x="1830" y="6200"/>
                    </a:cubicBezTo>
                    <a:cubicBezTo>
                      <a:pt x="2110" y="6479"/>
                      <a:pt x="2397" y="6595"/>
                      <a:pt x="2696" y="6595"/>
                    </a:cubicBezTo>
                    <a:cubicBezTo>
                      <a:pt x="2934" y="6595"/>
                      <a:pt x="3179" y="6522"/>
                      <a:pt x="3434" y="6400"/>
                    </a:cubicBezTo>
                    <a:cubicBezTo>
                      <a:pt x="4011" y="6275"/>
                      <a:pt x="4437" y="5949"/>
                      <a:pt x="4637" y="5398"/>
                    </a:cubicBezTo>
                    <a:lnTo>
                      <a:pt x="4838" y="5197"/>
                    </a:lnTo>
                    <a:cubicBezTo>
                      <a:pt x="4913" y="5147"/>
                      <a:pt x="4963" y="5072"/>
                      <a:pt x="5013" y="4997"/>
                    </a:cubicBezTo>
                    <a:cubicBezTo>
                      <a:pt x="5038" y="4821"/>
                      <a:pt x="5088" y="4671"/>
                      <a:pt x="5138" y="4495"/>
                    </a:cubicBezTo>
                    <a:cubicBezTo>
                      <a:pt x="5138" y="4295"/>
                      <a:pt x="5214" y="4119"/>
                      <a:pt x="5264" y="3944"/>
                    </a:cubicBezTo>
                    <a:cubicBezTo>
                      <a:pt x="5314" y="3819"/>
                      <a:pt x="5339" y="3668"/>
                      <a:pt x="5339" y="3518"/>
                    </a:cubicBezTo>
                    <a:cubicBezTo>
                      <a:pt x="5289" y="2941"/>
                      <a:pt x="5765" y="2340"/>
                      <a:pt x="5264" y="1789"/>
                    </a:cubicBezTo>
                    <a:cubicBezTo>
                      <a:pt x="5063" y="1287"/>
                      <a:pt x="4938" y="711"/>
                      <a:pt x="4437" y="385"/>
                    </a:cubicBezTo>
                    <a:cubicBezTo>
                      <a:pt x="4380" y="252"/>
                      <a:pt x="4280" y="191"/>
                      <a:pt x="4158" y="191"/>
                    </a:cubicBezTo>
                    <a:cubicBezTo>
                      <a:pt x="4119" y="191"/>
                      <a:pt x="4078" y="197"/>
                      <a:pt x="4036" y="210"/>
                    </a:cubicBezTo>
                    <a:cubicBezTo>
                      <a:pt x="3961" y="185"/>
                      <a:pt x="3910" y="185"/>
                      <a:pt x="3860" y="185"/>
                    </a:cubicBezTo>
                    <a:cubicBezTo>
                      <a:pt x="3790" y="62"/>
                      <a:pt x="3695" y="0"/>
                      <a:pt x="35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42" name="Google Shape;2742;p52"/>
              <p:cNvSpPr/>
              <p:nvPr/>
            </p:nvSpPr>
            <p:spPr>
              <a:xfrm>
                <a:off x="4767075" y="2536175"/>
                <a:ext cx="122200" cy="117875"/>
              </a:xfrm>
              <a:custGeom>
                <a:avLst/>
                <a:gdLst/>
                <a:ahLst/>
                <a:cxnLst/>
                <a:rect l="l" t="t" r="r" b="b"/>
                <a:pathLst>
                  <a:path w="4888" h="4715" extrusionOk="0">
                    <a:moveTo>
                      <a:pt x="2183" y="1"/>
                    </a:moveTo>
                    <a:cubicBezTo>
                      <a:pt x="1659" y="1"/>
                      <a:pt x="1164" y="296"/>
                      <a:pt x="677" y="886"/>
                    </a:cubicBezTo>
                    <a:cubicBezTo>
                      <a:pt x="0" y="1738"/>
                      <a:pt x="376" y="2515"/>
                      <a:pt x="777" y="3292"/>
                    </a:cubicBezTo>
                    <a:cubicBezTo>
                      <a:pt x="802" y="3342"/>
                      <a:pt x="827" y="3417"/>
                      <a:pt x="878" y="3467"/>
                    </a:cubicBezTo>
                    <a:cubicBezTo>
                      <a:pt x="1323" y="4262"/>
                      <a:pt x="2011" y="4714"/>
                      <a:pt x="2703" y="4714"/>
                    </a:cubicBezTo>
                    <a:cubicBezTo>
                      <a:pt x="3102" y="4714"/>
                      <a:pt x="3503" y="4564"/>
                      <a:pt x="3860" y="4244"/>
                    </a:cubicBezTo>
                    <a:cubicBezTo>
                      <a:pt x="4136" y="4144"/>
                      <a:pt x="4286" y="3968"/>
                      <a:pt x="4286" y="3667"/>
                    </a:cubicBezTo>
                    <a:cubicBezTo>
                      <a:pt x="4888" y="2941"/>
                      <a:pt x="4812" y="2189"/>
                      <a:pt x="4311" y="1437"/>
                    </a:cubicBezTo>
                    <a:cubicBezTo>
                      <a:pt x="4286" y="1161"/>
                      <a:pt x="4111" y="986"/>
                      <a:pt x="3885" y="860"/>
                    </a:cubicBezTo>
                    <a:cubicBezTo>
                      <a:pt x="3760" y="635"/>
                      <a:pt x="3584" y="485"/>
                      <a:pt x="3334" y="434"/>
                    </a:cubicBezTo>
                    <a:cubicBezTo>
                      <a:pt x="2931" y="145"/>
                      <a:pt x="2550" y="1"/>
                      <a:pt x="21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43" name="Google Shape;2743;p52"/>
              <p:cNvSpPr/>
              <p:nvPr/>
            </p:nvSpPr>
            <p:spPr>
              <a:xfrm>
                <a:off x="4827850" y="2117250"/>
                <a:ext cx="99650" cy="55100"/>
              </a:xfrm>
              <a:custGeom>
                <a:avLst/>
                <a:gdLst/>
                <a:ahLst/>
                <a:cxnLst/>
                <a:rect l="l" t="t" r="r" b="b"/>
                <a:pathLst>
                  <a:path w="3986" h="2204" extrusionOk="0">
                    <a:moveTo>
                      <a:pt x="1746" y="1"/>
                    </a:moveTo>
                    <a:cubicBezTo>
                      <a:pt x="1452" y="1"/>
                      <a:pt x="1154" y="48"/>
                      <a:pt x="853" y="149"/>
                    </a:cubicBezTo>
                    <a:cubicBezTo>
                      <a:pt x="1" y="901"/>
                      <a:pt x="51" y="1402"/>
                      <a:pt x="1003" y="1953"/>
                    </a:cubicBezTo>
                    <a:cubicBezTo>
                      <a:pt x="1204" y="2053"/>
                      <a:pt x="1429" y="2104"/>
                      <a:pt x="1655" y="2204"/>
                    </a:cubicBezTo>
                    <a:cubicBezTo>
                      <a:pt x="2256" y="2204"/>
                      <a:pt x="2858" y="2204"/>
                      <a:pt x="3434" y="1978"/>
                    </a:cubicBezTo>
                    <a:cubicBezTo>
                      <a:pt x="3509" y="1903"/>
                      <a:pt x="3584" y="1853"/>
                      <a:pt x="3635" y="1728"/>
                    </a:cubicBezTo>
                    <a:cubicBezTo>
                      <a:pt x="3985" y="1151"/>
                      <a:pt x="3509" y="800"/>
                      <a:pt x="3234" y="399"/>
                    </a:cubicBezTo>
                    <a:cubicBezTo>
                      <a:pt x="2756" y="144"/>
                      <a:pt x="2258" y="1"/>
                      <a:pt x="174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44" name="Google Shape;2744;p52"/>
              <p:cNvSpPr/>
              <p:nvPr/>
            </p:nvSpPr>
            <p:spPr>
              <a:xfrm>
                <a:off x="5353550" y="2105925"/>
                <a:ext cx="91500" cy="57650"/>
              </a:xfrm>
              <a:custGeom>
                <a:avLst/>
                <a:gdLst/>
                <a:ahLst/>
                <a:cxnLst/>
                <a:rect l="l" t="t" r="r" b="b"/>
                <a:pathLst>
                  <a:path w="3660" h="2306" extrusionOk="0">
                    <a:moveTo>
                      <a:pt x="1855" y="0"/>
                    </a:moveTo>
                    <a:cubicBezTo>
                      <a:pt x="1730" y="0"/>
                      <a:pt x="1579" y="0"/>
                      <a:pt x="1454" y="25"/>
                    </a:cubicBezTo>
                    <a:cubicBezTo>
                      <a:pt x="1303" y="50"/>
                      <a:pt x="1128" y="75"/>
                      <a:pt x="1053" y="226"/>
                    </a:cubicBezTo>
                    <a:cubicBezTo>
                      <a:pt x="1033" y="303"/>
                      <a:pt x="1010" y="328"/>
                      <a:pt x="985" y="328"/>
                    </a:cubicBezTo>
                    <a:cubicBezTo>
                      <a:pt x="944" y="328"/>
                      <a:pt x="898" y="266"/>
                      <a:pt x="852" y="251"/>
                    </a:cubicBezTo>
                    <a:cubicBezTo>
                      <a:pt x="802" y="251"/>
                      <a:pt x="727" y="226"/>
                      <a:pt x="652" y="226"/>
                    </a:cubicBezTo>
                    <a:cubicBezTo>
                      <a:pt x="602" y="301"/>
                      <a:pt x="527" y="376"/>
                      <a:pt x="476" y="451"/>
                    </a:cubicBezTo>
                    <a:cubicBezTo>
                      <a:pt x="0" y="1053"/>
                      <a:pt x="0" y="1354"/>
                      <a:pt x="501" y="1730"/>
                    </a:cubicBezTo>
                    <a:cubicBezTo>
                      <a:pt x="852" y="1980"/>
                      <a:pt x="1203" y="2256"/>
                      <a:pt x="1654" y="2256"/>
                    </a:cubicBezTo>
                    <a:cubicBezTo>
                      <a:pt x="2181" y="2231"/>
                      <a:pt x="2757" y="2306"/>
                      <a:pt x="3258" y="2055"/>
                    </a:cubicBezTo>
                    <a:lnTo>
                      <a:pt x="3258" y="2030"/>
                    </a:lnTo>
                    <a:cubicBezTo>
                      <a:pt x="3334" y="1980"/>
                      <a:pt x="3384" y="1905"/>
                      <a:pt x="3459" y="1855"/>
                    </a:cubicBezTo>
                    <a:lnTo>
                      <a:pt x="3459" y="1830"/>
                    </a:lnTo>
                    <a:cubicBezTo>
                      <a:pt x="3484" y="1805"/>
                      <a:pt x="3509" y="1755"/>
                      <a:pt x="3509" y="1730"/>
                    </a:cubicBezTo>
                    <a:cubicBezTo>
                      <a:pt x="3559" y="1704"/>
                      <a:pt x="3609" y="1654"/>
                      <a:pt x="3659" y="1629"/>
                    </a:cubicBezTo>
                    <a:cubicBezTo>
                      <a:pt x="3484" y="577"/>
                      <a:pt x="3183" y="276"/>
                      <a:pt x="185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745" name="Google Shape;2745;p52"/>
          <p:cNvGrpSpPr/>
          <p:nvPr/>
        </p:nvGrpSpPr>
        <p:grpSpPr>
          <a:xfrm flipH="1">
            <a:off x="8781597" y="-69200"/>
            <a:ext cx="1698933" cy="2057941"/>
            <a:chOff x="479975" y="1424662"/>
            <a:chExt cx="2085456" cy="3254587"/>
          </a:xfrm>
        </p:grpSpPr>
        <p:sp>
          <p:nvSpPr>
            <p:cNvPr id="2746" name="Google Shape;2746;p52"/>
            <p:cNvSpPr/>
            <p:nvPr/>
          </p:nvSpPr>
          <p:spPr>
            <a:xfrm rot="-799569">
              <a:off x="807096" y="1549140"/>
              <a:ext cx="1431214" cy="3005631"/>
            </a:xfrm>
            <a:custGeom>
              <a:avLst/>
              <a:gdLst/>
              <a:ahLst/>
              <a:cxnLst/>
              <a:rect l="l" t="t" r="r" b="b"/>
              <a:pathLst>
                <a:path w="57247" h="120222" extrusionOk="0">
                  <a:moveTo>
                    <a:pt x="47181" y="1"/>
                  </a:moveTo>
                  <a:cubicBezTo>
                    <a:pt x="46291" y="1"/>
                    <a:pt x="45378" y="252"/>
                    <a:pt x="44579" y="731"/>
                  </a:cubicBezTo>
                  <a:cubicBezTo>
                    <a:pt x="44533" y="754"/>
                    <a:pt x="44487" y="777"/>
                    <a:pt x="44419" y="823"/>
                  </a:cubicBezTo>
                  <a:cubicBezTo>
                    <a:pt x="44077" y="1005"/>
                    <a:pt x="43552" y="1279"/>
                    <a:pt x="43004" y="1736"/>
                  </a:cubicBezTo>
                  <a:cubicBezTo>
                    <a:pt x="42228" y="2101"/>
                    <a:pt x="41497" y="2557"/>
                    <a:pt x="40813" y="3128"/>
                  </a:cubicBezTo>
                  <a:cubicBezTo>
                    <a:pt x="40653" y="3196"/>
                    <a:pt x="40493" y="3288"/>
                    <a:pt x="40356" y="3402"/>
                  </a:cubicBezTo>
                  <a:cubicBezTo>
                    <a:pt x="39808" y="3676"/>
                    <a:pt x="39260" y="4041"/>
                    <a:pt x="38713" y="4475"/>
                  </a:cubicBezTo>
                  <a:cubicBezTo>
                    <a:pt x="38484" y="4589"/>
                    <a:pt x="38302" y="4726"/>
                    <a:pt x="38119" y="4863"/>
                  </a:cubicBezTo>
                  <a:cubicBezTo>
                    <a:pt x="37297" y="5296"/>
                    <a:pt x="36613" y="5753"/>
                    <a:pt x="35974" y="6209"/>
                  </a:cubicBezTo>
                  <a:cubicBezTo>
                    <a:pt x="35882" y="6278"/>
                    <a:pt x="35768" y="6324"/>
                    <a:pt x="35677" y="6392"/>
                  </a:cubicBezTo>
                  <a:cubicBezTo>
                    <a:pt x="35357" y="6552"/>
                    <a:pt x="35061" y="6757"/>
                    <a:pt x="34787" y="6985"/>
                  </a:cubicBezTo>
                  <a:lnTo>
                    <a:pt x="31797" y="8926"/>
                  </a:lnTo>
                  <a:lnTo>
                    <a:pt x="31409" y="9177"/>
                  </a:lnTo>
                  <a:cubicBezTo>
                    <a:pt x="31112" y="9359"/>
                    <a:pt x="30792" y="9565"/>
                    <a:pt x="30473" y="9747"/>
                  </a:cubicBezTo>
                  <a:cubicBezTo>
                    <a:pt x="28418" y="10980"/>
                    <a:pt x="27985" y="12783"/>
                    <a:pt x="27916" y="13810"/>
                  </a:cubicBezTo>
                  <a:cubicBezTo>
                    <a:pt x="27848" y="14107"/>
                    <a:pt x="27734" y="14563"/>
                    <a:pt x="27688" y="15134"/>
                  </a:cubicBezTo>
                  <a:cubicBezTo>
                    <a:pt x="27574" y="15682"/>
                    <a:pt x="27551" y="16161"/>
                    <a:pt x="27528" y="16526"/>
                  </a:cubicBezTo>
                  <a:cubicBezTo>
                    <a:pt x="27277" y="17554"/>
                    <a:pt x="27140" y="18581"/>
                    <a:pt x="27140" y="19585"/>
                  </a:cubicBezTo>
                  <a:cubicBezTo>
                    <a:pt x="27140" y="19585"/>
                    <a:pt x="27117" y="19608"/>
                    <a:pt x="27117" y="19608"/>
                  </a:cubicBezTo>
                  <a:cubicBezTo>
                    <a:pt x="26980" y="20338"/>
                    <a:pt x="26866" y="21069"/>
                    <a:pt x="26775" y="21731"/>
                  </a:cubicBezTo>
                  <a:cubicBezTo>
                    <a:pt x="26159" y="21753"/>
                    <a:pt x="25428" y="21776"/>
                    <a:pt x="24675" y="21890"/>
                  </a:cubicBezTo>
                  <a:cubicBezTo>
                    <a:pt x="24675" y="21890"/>
                    <a:pt x="24310" y="21959"/>
                    <a:pt x="24264" y="21959"/>
                  </a:cubicBezTo>
                  <a:cubicBezTo>
                    <a:pt x="23967" y="21913"/>
                    <a:pt x="23694" y="21890"/>
                    <a:pt x="23397" y="21890"/>
                  </a:cubicBezTo>
                  <a:cubicBezTo>
                    <a:pt x="22917" y="21890"/>
                    <a:pt x="22438" y="21959"/>
                    <a:pt x="21982" y="22073"/>
                  </a:cubicBezTo>
                  <a:lnTo>
                    <a:pt x="21959" y="22073"/>
                  </a:lnTo>
                  <a:cubicBezTo>
                    <a:pt x="21160" y="22073"/>
                    <a:pt x="20475" y="22233"/>
                    <a:pt x="19905" y="22484"/>
                  </a:cubicBezTo>
                  <a:cubicBezTo>
                    <a:pt x="19562" y="22575"/>
                    <a:pt x="19243" y="22735"/>
                    <a:pt x="18923" y="22895"/>
                  </a:cubicBezTo>
                  <a:cubicBezTo>
                    <a:pt x="18352" y="23123"/>
                    <a:pt x="17850" y="23420"/>
                    <a:pt x="17394" y="23716"/>
                  </a:cubicBezTo>
                  <a:cubicBezTo>
                    <a:pt x="17029" y="23876"/>
                    <a:pt x="16504" y="24127"/>
                    <a:pt x="15956" y="24561"/>
                  </a:cubicBezTo>
                  <a:cubicBezTo>
                    <a:pt x="15705" y="24698"/>
                    <a:pt x="15476" y="24858"/>
                    <a:pt x="15271" y="25040"/>
                  </a:cubicBezTo>
                  <a:cubicBezTo>
                    <a:pt x="14472" y="25520"/>
                    <a:pt x="13696" y="26113"/>
                    <a:pt x="12966" y="26843"/>
                  </a:cubicBezTo>
                  <a:lnTo>
                    <a:pt x="12852" y="26935"/>
                  </a:lnTo>
                  <a:cubicBezTo>
                    <a:pt x="12190" y="27414"/>
                    <a:pt x="11733" y="27939"/>
                    <a:pt x="11436" y="28259"/>
                  </a:cubicBezTo>
                  <a:cubicBezTo>
                    <a:pt x="11436" y="28281"/>
                    <a:pt x="11414" y="28281"/>
                    <a:pt x="11391" y="28304"/>
                  </a:cubicBezTo>
                  <a:cubicBezTo>
                    <a:pt x="11026" y="28624"/>
                    <a:pt x="10729" y="28943"/>
                    <a:pt x="10523" y="29217"/>
                  </a:cubicBezTo>
                  <a:cubicBezTo>
                    <a:pt x="9747" y="29948"/>
                    <a:pt x="9245" y="30678"/>
                    <a:pt x="8834" y="31272"/>
                  </a:cubicBezTo>
                  <a:cubicBezTo>
                    <a:pt x="8720" y="31431"/>
                    <a:pt x="8629" y="31568"/>
                    <a:pt x="8515" y="31728"/>
                  </a:cubicBezTo>
                  <a:cubicBezTo>
                    <a:pt x="8469" y="31774"/>
                    <a:pt x="8446" y="31819"/>
                    <a:pt x="8401" y="31888"/>
                  </a:cubicBezTo>
                  <a:lnTo>
                    <a:pt x="7647" y="32983"/>
                  </a:lnTo>
                  <a:cubicBezTo>
                    <a:pt x="7579" y="33075"/>
                    <a:pt x="7510" y="33189"/>
                    <a:pt x="7442" y="33280"/>
                  </a:cubicBezTo>
                  <a:lnTo>
                    <a:pt x="7282" y="33554"/>
                  </a:lnTo>
                  <a:cubicBezTo>
                    <a:pt x="7077" y="33805"/>
                    <a:pt x="6734" y="34239"/>
                    <a:pt x="6460" y="34832"/>
                  </a:cubicBezTo>
                  <a:cubicBezTo>
                    <a:pt x="6369" y="35015"/>
                    <a:pt x="6278" y="35197"/>
                    <a:pt x="6187" y="35380"/>
                  </a:cubicBezTo>
                  <a:cubicBezTo>
                    <a:pt x="6187" y="35426"/>
                    <a:pt x="6164" y="35471"/>
                    <a:pt x="6141" y="35517"/>
                  </a:cubicBezTo>
                  <a:cubicBezTo>
                    <a:pt x="6141" y="35517"/>
                    <a:pt x="5821" y="36088"/>
                    <a:pt x="5799" y="36111"/>
                  </a:cubicBezTo>
                  <a:cubicBezTo>
                    <a:pt x="5205" y="37206"/>
                    <a:pt x="4771" y="38302"/>
                    <a:pt x="4361" y="39420"/>
                  </a:cubicBezTo>
                  <a:cubicBezTo>
                    <a:pt x="4224" y="39694"/>
                    <a:pt x="4109" y="39968"/>
                    <a:pt x="4018" y="40265"/>
                  </a:cubicBezTo>
                  <a:cubicBezTo>
                    <a:pt x="3790" y="40721"/>
                    <a:pt x="3676" y="41132"/>
                    <a:pt x="3630" y="41383"/>
                  </a:cubicBezTo>
                  <a:cubicBezTo>
                    <a:pt x="3516" y="41703"/>
                    <a:pt x="3448" y="42022"/>
                    <a:pt x="3402" y="42365"/>
                  </a:cubicBezTo>
                  <a:cubicBezTo>
                    <a:pt x="3265" y="42844"/>
                    <a:pt x="3128" y="43346"/>
                    <a:pt x="3037" y="43894"/>
                  </a:cubicBezTo>
                  <a:cubicBezTo>
                    <a:pt x="2717" y="44738"/>
                    <a:pt x="2649" y="45469"/>
                    <a:pt x="2626" y="45880"/>
                  </a:cubicBezTo>
                  <a:cubicBezTo>
                    <a:pt x="2603" y="45971"/>
                    <a:pt x="2603" y="46039"/>
                    <a:pt x="2580" y="46108"/>
                  </a:cubicBezTo>
                  <a:cubicBezTo>
                    <a:pt x="2512" y="46405"/>
                    <a:pt x="2466" y="46701"/>
                    <a:pt x="2443" y="46975"/>
                  </a:cubicBezTo>
                  <a:cubicBezTo>
                    <a:pt x="2352" y="47386"/>
                    <a:pt x="2283" y="47820"/>
                    <a:pt x="2283" y="48276"/>
                  </a:cubicBezTo>
                  <a:cubicBezTo>
                    <a:pt x="2215" y="48619"/>
                    <a:pt x="2169" y="49007"/>
                    <a:pt x="2169" y="49418"/>
                  </a:cubicBezTo>
                  <a:cubicBezTo>
                    <a:pt x="2146" y="49555"/>
                    <a:pt x="2146" y="49669"/>
                    <a:pt x="2146" y="49806"/>
                  </a:cubicBezTo>
                  <a:lnTo>
                    <a:pt x="2146" y="49851"/>
                  </a:lnTo>
                  <a:cubicBezTo>
                    <a:pt x="2124" y="50217"/>
                    <a:pt x="2078" y="50696"/>
                    <a:pt x="2124" y="51266"/>
                  </a:cubicBezTo>
                  <a:lnTo>
                    <a:pt x="2124" y="51312"/>
                  </a:lnTo>
                  <a:cubicBezTo>
                    <a:pt x="2101" y="51723"/>
                    <a:pt x="2055" y="52476"/>
                    <a:pt x="2238" y="53366"/>
                  </a:cubicBezTo>
                  <a:cubicBezTo>
                    <a:pt x="2261" y="53686"/>
                    <a:pt x="2283" y="53960"/>
                    <a:pt x="2306" y="54142"/>
                  </a:cubicBezTo>
                  <a:cubicBezTo>
                    <a:pt x="2306" y="54142"/>
                    <a:pt x="2306" y="54211"/>
                    <a:pt x="2306" y="54257"/>
                  </a:cubicBezTo>
                  <a:cubicBezTo>
                    <a:pt x="2306" y="54645"/>
                    <a:pt x="2352" y="55033"/>
                    <a:pt x="2420" y="55421"/>
                  </a:cubicBezTo>
                  <a:cubicBezTo>
                    <a:pt x="2283" y="55717"/>
                    <a:pt x="2192" y="55968"/>
                    <a:pt x="2124" y="56197"/>
                  </a:cubicBezTo>
                  <a:cubicBezTo>
                    <a:pt x="1987" y="56471"/>
                    <a:pt x="1873" y="56767"/>
                    <a:pt x="1781" y="57064"/>
                  </a:cubicBezTo>
                  <a:cubicBezTo>
                    <a:pt x="1576" y="57498"/>
                    <a:pt x="1370" y="57977"/>
                    <a:pt x="1233" y="58525"/>
                  </a:cubicBezTo>
                  <a:cubicBezTo>
                    <a:pt x="1233" y="58548"/>
                    <a:pt x="1233" y="58571"/>
                    <a:pt x="1211" y="58571"/>
                  </a:cubicBezTo>
                  <a:cubicBezTo>
                    <a:pt x="1119" y="58867"/>
                    <a:pt x="982" y="59187"/>
                    <a:pt x="845" y="59575"/>
                  </a:cubicBezTo>
                  <a:cubicBezTo>
                    <a:pt x="1" y="61675"/>
                    <a:pt x="572" y="63546"/>
                    <a:pt x="1667" y="64802"/>
                  </a:cubicBezTo>
                  <a:cubicBezTo>
                    <a:pt x="2352" y="65669"/>
                    <a:pt x="3356" y="66285"/>
                    <a:pt x="4497" y="66514"/>
                  </a:cubicBezTo>
                  <a:cubicBezTo>
                    <a:pt x="4543" y="66925"/>
                    <a:pt x="4612" y="67313"/>
                    <a:pt x="4726" y="67723"/>
                  </a:cubicBezTo>
                  <a:cubicBezTo>
                    <a:pt x="4749" y="67952"/>
                    <a:pt x="4771" y="68180"/>
                    <a:pt x="4817" y="68385"/>
                  </a:cubicBezTo>
                  <a:cubicBezTo>
                    <a:pt x="4817" y="69161"/>
                    <a:pt x="4908" y="69915"/>
                    <a:pt x="5045" y="70668"/>
                  </a:cubicBezTo>
                  <a:cubicBezTo>
                    <a:pt x="5091" y="71604"/>
                    <a:pt x="5228" y="72494"/>
                    <a:pt x="5319" y="73270"/>
                  </a:cubicBezTo>
                  <a:cubicBezTo>
                    <a:pt x="5365" y="73498"/>
                    <a:pt x="5388" y="73727"/>
                    <a:pt x="5410" y="73955"/>
                  </a:cubicBezTo>
                  <a:cubicBezTo>
                    <a:pt x="5410" y="74411"/>
                    <a:pt x="5410" y="75165"/>
                    <a:pt x="5616" y="76009"/>
                  </a:cubicBezTo>
                  <a:cubicBezTo>
                    <a:pt x="5639" y="76351"/>
                    <a:pt x="5662" y="76785"/>
                    <a:pt x="5799" y="77287"/>
                  </a:cubicBezTo>
                  <a:cubicBezTo>
                    <a:pt x="5844" y="78246"/>
                    <a:pt x="5981" y="79159"/>
                    <a:pt x="6118" y="79981"/>
                  </a:cubicBezTo>
                  <a:cubicBezTo>
                    <a:pt x="6118" y="80962"/>
                    <a:pt x="6255" y="81829"/>
                    <a:pt x="6346" y="82537"/>
                  </a:cubicBezTo>
                  <a:cubicBezTo>
                    <a:pt x="6392" y="82765"/>
                    <a:pt x="6438" y="83016"/>
                    <a:pt x="6460" y="83245"/>
                  </a:cubicBezTo>
                  <a:cubicBezTo>
                    <a:pt x="6460" y="83290"/>
                    <a:pt x="6460" y="83336"/>
                    <a:pt x="6460" y="83359"/>
                  </a:cubicBezTo>
                  <a:cubicBezTo>
                    <a:pt x="6460" y="83747"/>
                    <a:pt x="6483" y="84386"/>
                    <a:pt x="6666" y="85116"/>
                  </a:cubicBezTo>
                  <a:cubicBezTo>
                    <a:pt x="6666" y="85755"/>
                    <a:pt x="6689" y="86623"/>
                    <a:pt x="6963" y="87581"/>
                  </a:cubicBezTo>
                  <a:cubicBezTo>
                    <a:pt x="6985" y="87741"/>
                    <a:pt x="6985" y="87947"/>
                    <a:pt x="7008" y="88106"/>
                  </a:cubicBezTo>
                  <a:cubicBezTo>
                    <a:pt x="7031" y="88654"/>
                    <a:pt x="7077" y="89362"/>
                    <a:pt x="7237" y="90115"/>
                  </a:cubicBezTo>
                  <a:cubicBezTo>
                    <a:pt x="7237" y="90549"/>
                    <a:pt x="7259" y="91097"/>
                    <a:pt x="7419" y="91736"/>
                  </a:cubicBezTo>
                  <a:cubicBezTo>
                    <a:pt x="7442" y="92078"/>
                    <a:pt x="7488" y="92535"/>
                    <a:pt x="7579" y="93014"/>
                  </a:cubicBezTo>
                  <a:cubicBezTo>
                    <a:pt x="7602" y="93402"/>
                    <a:pt x="7625" y="93927"/>
                    <a:pt x="7761" y="94520"/>
                  </a:cubicBezTo>
                  <a:cubicBezTo>
                    <a:pt x="7739" y="95000"/>
                    <a:pt x="7761" y="95684"/>
                    <a:pt x="7990" y="96460"/>
                  </a:cubicBezTo>
                  <a:cubicBezTo>
                    <a:pt x="7990" y="96597"/>
                    <a:pt x="8013" y="96757"/>
                    <a:pt x="8035" y="96917"/>
                  </a:cubicBezTo>
                  <a:cubicBezTo>
                    <a:pt x="8058" y="97145"/>
                    <a:pt x="8081" y="97351"/>
                    <a:pt x="8150" y="97579"/>
                  </a:cubicBezTo>
                  <a:cubicBezTo>
                    <a:pt x="8150" y="98058"/>
                    <a:pt x="8150" y="98697"/>
                    <a:pt x="8332" y="99405"/>
                  </a:cubicBezTo>
                  <a:cubicBezTo>
                    <a:pt x="8332" y="99861"/>
                    <a:pt x="8355" y="100386"/>
                    <a:pt x="8492" y="100980"/>
                  </a:cubicBezTo>
                  <a:cubicBezTo>
                    <a:pt x="8492" y="101299"/>
                    <a:pt x="8538" y="101642"/>
                    <a:pt x="8629" y="102007"/>
                  </a:cubicBezTo>
                  <a:cubicBezTo>
                    <a:pt x="8629" y="102030"/>
                    <a:pt x="8629" y="102076"/>
                    <a:pt x="8629" y="102098"/>
                  </a:cubicBezTo>
                  <a:cubicBezTo>
                    <a:pt x="8675" y="102600"/>
                    <a:pt x="8720" y="103262"/>
                    <a:pt x="8903" y="104016"/>
                  </a:cubicBezTo>
                  <a:cubicBezTo>
                    <a:pt x="8880" y="104518"/>
                    <a:pt x="8926" y="105020"/>
                    <a:pt x="9017" y="105499"/>
                  </a:cubicBezTo>
                  <a:cubicBezTo>
                    <a:pt x="9017" y="106024"/>
                    <a:pt x="9108" y="106526"/>
                    <a:pt x="9268" y="107006"/>
                  </a:cubicBezTo>
                  <a:cubicBezTo>
                    <a:pt x="9268" y="107074"/>
                    <a:pt x="9291" y="107166"/>
                    <a:pt x="9291" y="107234"/>
                  </a:cubicBezTo>
                  <a:cubicBezTo>
                    <a:pt x="9314" y="107668"/>
                    <a:pt x="9336" y="108284"/>
                    <a:pt x="9473" y="108969"/>
                  </a:cubicBezTo>
                  <a:cubicBezTo>
                    <a:pt x="9451" y="109311"/>
                    <a:pt x="9473" y="109859"/>
                    <a:pt x="9633" y="110521"/>
                  </a:cubicBezTo>
                  <a:cubicBezTo>
                    <a:pt x="9679" y="110863"/>
                    <a:pt x="9702" y="111228"/>
                    <a:pt x="9793" y="111639"/>
                  </a:cubicBezTo>
                  <a:cubicBezTo>
                    <a:pt x="9770" y="112096"/>
                    <a:pt x="9793" y="112803"/>
                    <a:pt x="9998" y="113579"/>
                  </a:cubicBezTo>
                  <a:cubicBezTo>
                    <a:pt x="10113" y="114424"/>
                    <a:pt x="10409" y="115520"/>
                    <a:pt x="11368" y="116501"/>
                  </a:cubicBezTo>
                  <a:cubicBezTo>
                    <a:pt x="11550" y="116661"/>
                    <a:pt x="11733" y="116821"/>
                    <a:pt x="11916" y="116958"/>
                  </a:cubicBezTo>
                  <a:cubicBezTo>
                    <a:pt x="12098" y="117323"/>
                    <a:pt x="12349" y="117665"/>
                    <a:pt x="12623" y="117962"/>
                  </a:cubicBezTo>
                  <a:cubicBezTo>
                    <a:pt x="12920" y="118373"/>
                    <a:pt x="13308" y="118738"/>
                    <a:pt x="13742" y="119035"/>
                  </a:cubicBezTo>
                  <a:cubicBezTo>
                    <a:pt x="14472" y="119582"/>
                    <a:pt x="15591" y="120130"/>
                    <a:pt x="17120" y="120130"/>
                  </a:cubicBezTo>
                  <a:cubicBezTo>
                    <a:pt x="17508" y="120130"/>
                    <a:pt x="17850" y="120107"/>
                    <a:pt x="18079" y="120062"/>
                  </a:cubicBezTo>
                  <a:cubicBezTo>
                    <a:pt x="18170" y="120085"/>
                    <a:pt x="18284" y="120085"/>
                    <a:pt x="18375" y="120085"/>
                  </a:cubicBezTo>
                  <a:lnTo>
                    <a:pt x="19539" y="120085"/>
                  </a:lnTo>
                  <a:cubicBezTo>
                    <a:pt x="19768" y="120107"/>
                    <a:pt x="20019" y="120130"/>
                    <a:pt x="20315" y="120130"/>
                  </a:cubicBezTo>
                  <a:cubicBezTo>
                    <a:pt x="20612" y="120130"/>
                    <a:pt x="20909" y="120107"/>
                    <a:pt x="21206" y="120062"/>
                  </a:cubicBezTo>
                  <a:lnTo>
                    <a:pt x="22598" y="120062"/>
                  </a:lnTo>
                  <a:cubicBezTo>
                    <a:pt x="23123" y="120062"/>
                    <a:pt x="23648" y="120062"/>
                    <a:pt x="24173" y="120039"/>
                  </a:cubicBezTo>
                  <a:lnTo>
                    <a:pt x="24880" y="120039"/>
                  </a:lnTo>
                  <a:cubicBezTo>
                    <a:pt x="25086" y="120016"/>
                    <a:pt x="25291" y="120016"/>
                    <a:pt x="25520" y="120016"/>
                  </a:cubicBezTo>
                  <a:cubicBezTo>
                    <a:pt x="25679" y="120016"/>
                    <a:pt x="25816" y="120016"/>
                    <a:pt x="25908" y="120039"/>
                  </a:cubicBezTo>
                  <a:cubicBezTo>
                    <a:pt x="26090" y="120062"/>
                    <a:pt x="26273" y="120062"/>
                    <a:pt x="26455" y="120085"/>
                  </a:cubicBezTo>
                  <a:lnTo>
                    <a:pt x="26592" y="120085"/>
                  </a:lnTo>
                  <a:cubicBezTo>
                    <a:pt x="26798" y="120085"/>
                    <a:pt x="27003" y="120062"/>
                    <a:pt x="27209" y="120062"/>
                  </a:cubicBezTo>
                  <a:cubicBezTo>
                    <a:pt x="27688" y="120176"/>
                    <a:pt x="28144" y="120222"/>
                    <a:pt x="28647" y="120222"/>
                  </a:cubicBezTo>
                  <a:cubicBezTo>
                    <a:pt x="29194" y="120222"/>
                    <a:pt x="29628" y="120153"/>
                    <a:pt x="29948" y="120107"/>
                  </a:cubicBezTo>
                  <a:lnTo>
                    <a:pt x="31819" y="120107"/>
                  </a:lnTo>
                  <a:lnTo>
                    <a:pt x="31979" y="120085"/>
                  </a:lnTo>
                  <a:cubicBezTo>
                    <a:pt x="32116" y="120107"/>
                    <a:pt x="32230" y="120107"/>
                    <a:pt x="32344" y="120107"/>
                  </a:cubicBezTo>
                  <a:cubicBezTo>
                    <a:pt x="32961" y="120107"/>
                    <a:pt x="33554" y="119993"/>
                    <a:pt x="34102" y="119811"/>
                  </a:cubicBezTo>
                  <a:cubicBezTo>
                    <a:pt x="34216" y="119811"/>
                    <a:pt x="34330" y="119834"/>
                    <a:pt x="34444" y="119834"/>
                  </a:cubicBezTo>
                  <a:cubicBezTo>
                    <a:pt x="34741" y="119834"/>
                    <a:pt x="35038" y="119788"/>
                    <a:pt x="35334" y="119742"/>
                  </a:cubicBezTo>
                  <a:cubicBezTo>
                    <a:pt x="35563" y="119765"/>
                    <a:pt x="35791" y="119788"/>
                    <a:pt x="36042" y="119788"/>
                  </a:cubicBezTo>
                  <a:lnTo>
                    <a:pt x="36818" y="119788"/>
                  </a:lnTo>
                  <a:cubicBezTo>
                    <a:pt x="37183" y="119788"/>
                    <a:pt x="37526" y="119742"/>
                    <a:pt x="37891" y="119674"/>
                  </a:cubicBezTo>
                  <a:lnTo>
                    <a:pt x="38210" y="119674"/>
                  </a:lnTo>
                  <a:cubicBezTo>
                    <a:pt x="38530" y="119674"/>
                    <a:pt x="38850" y="119674"/>
                    <a:pt x="39169" y="119697"/>
                  </a:cubicBezTo>
                  <a:cubicBezTo>
                    <a:pt x="39557" y="119697"/>
                    <a:pt x="39968" y="119719"/>
                    <a:pt x="40379" y="119719"/>
                  </a:cubicBezTo>
                  <a:lnTo>
                    <a:pt x="40744" y="119719"/>
                  </a:lnTo>
                  <a:cubicBezTo>
                    <a:pt x="40927" y="119719"/>
                    <a:pt x="41086" y="119742"/>
                    <a:pt x="41269" y="119742"/>
                  </a:cubicBezTo>
                  <a:cubicBezTo>
                    <a:pt x="43232" y="119742"/>
                    <a:pt x="44898" y="118647"/>
                    <a:pt x="45743" y="117003"/>
                  </a:cubicBezTo>
                  <a:cubicBezTo>
                    <a:pt x="45971" y="116821"/>
                    <a:pt x="46222" y="116638"/>
                    <a:pt x="46428" y="116410"/>
                  </a:cubicBezTo>
                  <a:cubicBezTo>
                    <a:pt x="47226" y="115542"/>
                    <a:pt x="47706" y="114401"/>
                    <a:pt x="47729" y="113237"/>
                  </a:cubicBezTo>
                  <a:cubicBezTo>
                    <a:pt x="47774" y="112918"/>
                    <a:pt x="47866" y="112393"/>
                    <a:pt x="47866" y="111731"/>
                  </a:cubicBezTo>
                  <a:cubicBezTo>
                    <a:pt x="47888" y="111525"/>
                    <a:pt x="47911" y="111297"/>
                    <a:pt x="47911" y="111091"/>
                  </a:cubicBezTo>
                  <a:cubicBezTo>
                    <a:pt x="47911" y="111023"/>
                    <a:pt x="47934" y="110955"/>
                    <a:pt x="47934" y="110863"/>
                  </a:cubicBezTo>
                  <a:cubicBezTo>
                    <a:pt x="48254" y="109631"/>
                    <a:pt x="48299" y="108467"/>
                    <a:pt x="48322" y="107485"/>
                  </a:cubicBezTo>
                  <a:lnTo>
                    <a:pt x="48505" y="106663"/>
                  </a:lnTo>
                  <a:cubicBezTo>
                    <a:pt x="48550" y="106458"/>
                    <a:pt x="48596" y="106230"/>
                    <a:pt x="48596" y="106001"/>
                  </a:cubicBezTo>
                  <a:cubicBezTo>
                    <a:pt x="48619" y="105933"/>
                    <a:pt x="48619" y="105887"/>
                    <a:pt x="48642" y="105842"/>
                  </a:cubicBezTo>
                  <a:cubicBezTo>
                    <a:pt x="48687" y="105476"/>
                    <a:pt x="48756" y="104951"/>
                    <a:pt x="48756" y="104290"/>
                  </a:cubicBezTo>
                  <a:cubicBezTo>
                    <a:pt x="48870" y="103605"/>
                    <a:pt x="48916" y="102966"/>
                    <a:pt x="48961" y="102418"/>
                  </a:cubicBezTo>
                  <a:cubicBezTo>
                    <a:pt x="48961" y="102395"/>
                    <a:pt x="48961" y="102349"/>
                    <a:pt x="48961" y="102304"/>
                  </a:cubicBezTo>
                  <a:cubicBezTo>
                    <a:pt x="49052" y="101984"/>
                    <a:pt x="49121" y="101687"/>
                    <a:pt x="49144" y="101436"/>
                  </a:cubicBezTo>
                  <a:cubicBezTo>
                    <a:pt x="49281" y="100090"/>
                    <a:pt x="49395" y="98766"/>
                    <a:pt x="49532" y="97442"/>
                  </a:cubicBezTo>
                  <a:cubicBezTo>
                    <a:pt x="49669" y="96963"/>
                    <a:pt x="49714" y="96529"/>
                    <a:pt x="49737" y="96187"/>
                  </a:cubicBezTo>
                  <a:cubicBezTo>
                    <a:pt x="49965" y="95342"/>
                    <a:pt x="49965" y="94612"/>
                    <a:pt x="49943" y="94109"/>
                  </a:cubicBezTo>
                  <a:cubicBezTo>
                    <a:pt x="49965" y="93995"/>
                    <a:pt x="49988" y="93881"/>
                    <a:pt x="49988" y="93767"/>
                  </a:cubicBezTo>
                  <a:cubicBezTo>
                    <a:pt x="50080" y="93288"/>
                    <a:pt x="50148" y="92808"/>
                    <a:pt x="50171" y="92352"/>
                  </a:cubicBezTo>
                  <a:cubicBezTo>
                    <a:pt x="50285" y="91827"/>
                    <a:pt x="50308" y="91370"/>
                    <a:pt x="50308" y="91074"/>
                  </a:cubicBezTo>
                  <a:cubicBezTo>
                    <a:pt x="50376" y="90754"/>
                    <a:pt x="50468" y="90343"/>
                    <a:pt x="50490" y="89818"/>
                  </a:cubicBezTo>
                  <a:cubicBezTo>
                    <a:pt x="50559" y="89453"/>
                    <a:pt x="50582" y="89111"/>
                    <a:pt x="50559" y="88746"/>
                  </a:cubicBezTo>
                  <a:cubicBezTo>
                    <a:pt x="50582" y="88631"/>
                    <a:pt x="50605" y="88540"/>
                    <a:pt x="50605" y="88426"/>
                  </a:cubicBezTo>
                  <a:cubicBezTo>
                    <a:pt x="50810" y="87193"/>
                    <a:pt x="51015" y="85892"/>
                    <a:pt x="51061" y="84500"/>
                  </a:cubicBezTo>
                  <a:cubicBezTo>
                    <a:pt x="51061" y="84500"/>
                    <a:pt x="51084" y="84477"/>
                    <a:pt x="51084" y="84477"/>
                  </a:cubicBezTo>
                  <a:cubicBezTo>
                    <a:pt x="51175" y="83952"/>
                    <a:pt x="51312" y="83267"/>
                    <a:pt x="51312" y="82446"/>
                  </a:cubicBezTo>
                  <a:cubicBezTo>
                    <a:pt x="51449" y="81898"/>
                    <a:pt x="51472" y="81419"/>
                    <a:pt x="51449" y="81053"/>
                  </a:cubicBezTo>
                  <a:cubicBezTo>
                    <a:pt x="51609" y="80323"/>
                    <a:pt x="51609" y="79684"/>
                    <a:pt x="51609" y="79250"/>
                  </a:cubicBezTo>
                  <a:cubicBezTo>
                    <a:pt x="51609" y="79227"/>
                    <a:pt x="51609" y="79227"/>
                    <a:pt x="51609" y="79205"/>
                  </a:cubicBezTo>
                  <a:cubicBezTo>
                    <a:pt x="51837" y="78086"/>
                    <a:pt x="51951" y="76991"/>
                    <a:pt x="52043" y="76032"/>
                  </a:cubicBezTo>
                  <a:cubicBezTo>
                    <a:pt x="52043" y="75849"/>
                    <a:pt x="52065" y="75667"/>
                    <a:pt x="52088" y="75484"/>
                  </a:cubicBezTo>
                  <a:cubicBezTo>
                    <a:pt x="52294" y="74685"/>
                    <a:pt x="52316" y="74023"/>
                    <a:pt x="52316" y="73635"/>
                  </a:cubicBezTo>
                  <a:cubicBezTo>
                    <a:pt x="52339" y="73430"/>
                    <a:pt x="52339" y="73247"/>
                    <a:pt x="52339" y="73065"/>
                  </a:cubicBezTo>
                  <a:cubicBezTo>
                    <a:pt x="52408" y="72814"/>
                    <a:pt x="52453" y="72540"/>
                    <a:pt x="52476" y="72266"/>
                  </a:cubicBezTo>
                  <a:cubicBezTo>
                    <a:pt x="52705" y="71581"/>
                    <a:pt x="52750" y="70851"/>
                    <a:pt x="52682" y="70074"/>
                  </a:cubicBezTo>
                  <a:lnTo>
                    <a:pt x="52682" y="70029"/>
                  </a:lnTo>
                  <a:cubicBezTo>
                    <a:pt x="52773" y="69435"/>
                    <a:pt x="52819" y="68888"/>
                    <a:pt x="52864" y="68385"/>
                  </a:cubicBezTo>
                  <a:cubicBezTo>
                    <a:pt x="52933" y="67838"/>
                    <a:pt x="52978" y="67313"/>
                    <a:pt x="53070" y="66947"/>
                  </a:cubicBezTo>
                  <a:cubicBezTo>
                    <a:pt x="53093" y="66810"/>
                    <a:pt x="53138" y="66674"/>
                    <a:pt x="53161" y="66514"/>
                  </a:cubicBezTo>
                  <a:cubicBezTo>
                    <a:pt x="54279" y="66308"/>
                    <a:pt x="55261" y="65715"/>
                    <a:pt x="55969" y="64848"/>
                  </a:cubicBezTo>
                  <a:cubicBezTo>
                    <a:pt x="56745" y="64026"/>
                    <a:pt x="57178" y="62953"/>
                    <a:pt x="57224" y="61835"/>
                  </a:cubicBezTo>
                  <a:cubicBezTo>
                    <a:pt x="57247" y="61241"/>
                    <a:pt x="57155" y="60670"/>
                    <a:pt x="56973" y="60145"/>
                  </a:cubicBezTo>
                  <a:cubicBezTo>
                    <a:pt x="56882" y="59735"/>
                    <a:pt x="56745" y="59392"/>
                    <a:pt x="56608" y="59073"/>
                  </a:cubicBezTo>
                  <a:cubicBezTo>
                    <a:pt x="56539" y="58776"/>
                    <a:pt x="56448" y="58479"/>
                    <a:pt x="56311" y="58160"/>
                  </a:cubicBezTo>
                  <a:cubicBezTo>
                    <a:pt x="56242" y="57954"/>
                    <a:pt x="56174" y="57749"/>
                    <a:pt x="56083" y="57566"/>
                  </a:cubicBezTo>
                  <a:cubicBezTo>
                    <a:pt x="56037" y="57429"/>
                    <a:pt x="55991" y="57292"/>
                    <a:pt x="55923" y="57178"/>
                  </a:cubicBezTo>
                  <a:cubicBezTo>
                    <a:pt x="55809" y="56813"/>
                    <a:pt x="55672" y="56471"/>
                    <a:pt x="55512" y="56174"/>
                  </a:cubicBezTo>
                  <a:lnTo>
                    <a:pt x="55489" y="56151"/>
                  </a:lnTo>
                  <a:cubicBezTo>
                    <a:pt x="55398" y="55763"/>
                    <a:pt x="55261" y="55421"/>
                    <a:pt x="55101" y="55078"/>
                  </a:cubicBezTo>
                  <a:lnTo>
                    <a:pt x="55078" y="55033"/>
                  </a:lnTo>
                  <a:cubicBezTo>
                    <a:pt x="55215" y="54120"/>
                    <a:pt x="55261" y="53275"/>
                    <a:pt x="55284" y="52476"/>
                  </a:cubicBezTo>
                  <a:cubicBezTo>
                    <a:pt x="55307" y="52271"/>
                    <a:pt x="55307" y="52088"/>
                    <a:pt x="55307" y="51883"/>
                  </a:cubicBezTo>
                  <a:cubicBezTo>
                    <a:pt x="55375" y="50536"/>
                    <a:pt x="55284" y="49281"/>
                    <a:pt x="55147" y="48162"/>
                  </a:cubicBezTo>
                  <a:cubicBezTo>
                    <a:pt x="55170" y="47843"/>
                    <a:pt x="55170" y="47500"/>
                    <a:pt x="55124" y="47181"/>
                  </a:cubicBezTo>
                  <a:cubicBezTo>
                    <a:pt x="55101" y="47112"/>
                    <a:pt x="55101" y="47067"/>
                    <a:pt x="55101" y="47021"/>
                  </a:cubicBezTo>
                  <a:cubicBezTo>
                    <a:pt x="55124" y="46473"/>
                    <a:pt x="55056" y="45925"/>
                    <a:pt x="54896" y="45423"/>
                  </a:cubicBezTo>
                  <a:cubicBezTo>
                    <a:pt x="54827" y="44533"/>
                    <a:pt x="54645" y="43757"/>
                    <a:pt x="54439" y="43141"/>
                  </a:cubicBezTo>
                  <a:cubicBezTo>
                    <a:pt x="54302" y="42296"/>
                    <a:pt x="54097" y="41497"/>
                    <a:pt x="53754" y="40744"/>
                  </a:cubicBezTo>
                  <a:cubicBezTo>
                    <a:pt x="53686" y="40333"/>
                    <a:pt x="53572" y="39968"/>
                    <a:pt x="53435" y="39648"/>
                  </a:cubicBezTo>
                  <a:cubicBezTo>
                    <a:pt x="53366" y="39306"/>
                    <a:pt x="53230" y="38986"/>
                    <a:pt x="53093" y="38690"/>
                  </a:cubicBezTo>
                  <a:cubicBezTo>
                    <a:pt x="52819" y="37959"/>
                    <a:pt x="52499" y="37297"/>
                    <a:pt x="52180" y="36704"/>
                  </a:cubicBezTo>
                  <a:cubicBezTo>
                    <a:pt x="52043" y="36270"/>
                    <a:pt x="51860" y="35859"/>
                    <a:pt x="51632" y="35494"/>
                  </a:cubicBezTo>
                  <a:cubicBezTo>
                    <a:pt x="51540" y="35312"/>
                    <a:pt x="51449" y="35152"/>
                    <a:pt x="51358" y="34969"/>
                  </a:cubicBezTo>
                  <a:cubicBezTo>
                    <a:pt x="51175" y="34513"/>
                    <a:pt x="50924" y="34079"/>
                    <a:pt x="50627" y="33668"/>
                  </a:cubicBezTo>
                  <a:cubicBezTo>
                    <a:pt x="50331" y="33098"/>
                    <a:pt x="49988" y="32641"/>
                    <a:pt x="49760" y="32322"/>
                  </a:cubicBezTo>
                  <a:cubicBezTo>
                    <a:pt x="49555" y="31956"/>
                    <a:pt x="49281" y="31614"/>
                    <a:pt x="48984" y="31317"/>
                  </a:cubicBezTo>
                  <a:cubicBezTo>
                    <a:pt x="48961" y="31272"/>
                    <a:pt x="48938" y="31249"/>
                    <a:pt x="48916" y="31203"/>
                  </a:cubicBezTo>
                  <a:cubicBezTo>
                    <a:pt x="47363" y="28921"/>
                    <a:pt x="45286" y="26889"/>
                    <a:pt x="42616" y="25040"/>
                  </a:cubicBezTo>
                  <a:cubicBezTo>
                    <a:pt x="41771" y="24287"/>
                    <a:pt x="40858" y="23808"/>
                    <a:pt x="39991" y="23397"/>
                  </a:cubicBezTo>
                  <a:cubicBezTo>
                    <a:pt x="39580" y="23146"/>
                    <a:pt x="39123" y="22918"/>
                    <a:pt x="38644" y="22781"/>
                  </a:cubicBezTo>
                  <a:cubicBezTo>
                    <a:pt x="38598" y="22758"/>
                    <a:pt x="38530" y="22735"/>
                    <a:pt x="38484" y="22735"/>
                  </a:cubicBezTo>
                  <a:cubicBezTo>
                    <a:pt x="38462" y="22712"/>
                    <a:pt x="38439" y="22689"/>
                    <a:pt x="38416" y="22689"/>
                  </a:cubicBezTo>
                  <a:cubicBezTo>
                    <a:pt x="38188" y="22552"/>
                    <a:pt x="37959" y="22415"/>
                    <a:pt x="37708" y="22301"/>
                  </a:cubicBezTo>
                  <a:cubicBezTo>
                    <a:pt x="37731" y="22073"/>
                    <a:pt x="37731" y="21868"/>
                    <a:pt x="37731" y="21708"/>
                  </a:cubicBezTo>
                  <a:lnTo>
                    <a:pt x="37731" y="21639"/>
                  </a:lnTo>
                  <a:cubicBezTo>
                    <a:pt x="37731" y="21639"/>
                    <a:pt x="37822" y="21000"/>
                    <a:pt x="37822" y="21000"/>
                  </a:cubicBezTo>
                  <a:cubicBezTo>
                    <a:pt x="38028" y="20293"/>
                    <a:pt x="38051" y="19653"/>
                    <a:pt x="38051" y="19197"/>
                  </a:cubicBezTo>
                  <a:cubicBezTo>
                    <a:pt x="38119" y="18923"/>
                    <a:pt x="38165" y="18649"/>
                    <a:pt x="38188" y="18352"/>
                  </a:cubicBezTo>
                  <a:cubicBezTo>
                    <a:pt x="38644" y="18101"/>
                    <a:pt x="39238" y="17713"/>
                    <a:pt x="39854" y="17166"/>
                  </a:cubicBezTo>
                  <a:lnTo>
                    <a:pt x="40288" y="16892"/>
                  </a:lnTo>
                  <a:cubicBezTo>
                    <a:pt x="40561" y="16755"/>
                    <a:pt x="40858" y="16595"/>
                    <a:pt x="41109" y="16412"/>
                  </a:cubicBezTo>
                  <a:cubicBezTo>
                    <a:pt x="41292" y="16275"/>
                    <a:pt x="41474" y="16161"/>
                    <a:pt x="41657" y="16001"/>
                  </a:cubicBezTo>
                  <a:cubicBezTo>
                    <a:pt x="42365" y="15591"/>
                    <a:pt x="43141" y="15088"/>
                    <a:pt x="43917" y="14518"/>
                  </a:cubicBezTo>
                  <a:cubicBezTo>
                    <a:pt x="44122" y="14427"/>
                    <a:pt x="44305" y="14335"/>
                    <a:pt x="44487" y="14221"/>
                  </a:cubicBezTo>
                  <a:cubicBezTo>
                    <a:pt x="44693" y="14107"/>
                    <a:pt x="44921" y="13970"/>
                    <a:pt x="45127" y="13810"/>
                  </a:cubicBezTo>
                  <a:cubicBezTo>
                    <a:pt x="45263" y="13719"/>
                    <a:pt x="45423" y="13605"/>
                    <a:pt x="45560" y="13491"/>
                  </a:cubicBezTo>
                  <a:cubicBezTo>
                    <a:pt x="46017" y="13240"/>
                    <a:pt x="46382" y="12989"/>
                    <a:pt x="46701" y="12783"/>
                  </a:cubicBezTo>
                  <a:cubicBezTo>
                    <a:pt x="46747" y="12760"/>
                    <a:pt x="46770" y="12737"/>
                    <a:pt x="46816" y="12715"/>
                  </a:cubicBezTo>
                  <a:cubicBezTo>
                    <a:pt x="47135" y="12578"/>
                    <a:pt x="47432" y="12395"/>
                    <a:pt x="47706" y="12190"/>
                  </a:cubicBezTo>
                  <a:cubicBezTo>
                    <a:pt x="47888" y="12075"/>
                    <a:pt x="48071" y="11961"/>
                    <a:pt x="48254" y="11847"/>
                  </a:cubicBezTo>
                  <a:lnTo>
                    <a:pt x="49509" y="11162"/>
                  </a:lnTo>
                  <a:lnTo>
                    <a:pt x="49783" y="11026"/>
                  </a:lnTo>
                  <a:cubicBezTo>
                    <a:pt x="50696" y="10729"/>
                    <a:pt x="51495" y="10181"/>
                    <a:pt x="52088" y="9428"/>
                  </a:cubicBezTo>
                  <a:cubicBezTo>
                    <a:pt x="53070" y="8264"/>
                    <a:pt x="53503" y="6734"/>
                    <a:pt x="53207" y="5205"/>
                  </a:cubicBezTo>
                  <a:cubicBezTo>
                    <a:pt x="52956" y="3973"/>
                    <a:pt x="52271" y="2923"/>
                    <a:pt x="51289" y="2215"/>
                  </a:cubicBezTo>
                  <a:cubicBezTo>
                    <a:pt x="50376" y="845"/>
                    <a:pt x="48870" y="1"/>
                    <a:pt x="4718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47" name="Google Shape;2747;p52"/>
            <p:cNvSpPr/>
            <p:nvPr/>
          </p:nvSpPr>
          <p:spPr>
            <a:xfrm rot="-799569">
              <a:off x="1789302" y="3375105"/>
              <a:ext cx="224856" cy="196905"/>
            </a:xfrm>
            <a:custGeom>
              <a:avLst/>
              <a:gdLst/>
              <a:ahLst/>
              <a:cxnLst/>
              <a:rect l="l" t="t" r="r" b="b"/>
              <a:pathLst>
                <a:path w="8994" h="7876" extrusionOk="0">
                  <a:moveTo>
                    <a:pt x="2739" y="1347"/>
                  </a:moveTo>
                  <a:cubicBezTo>
                    <a:pt x="2716" y="1439"/>
                    <a:pt x="2648" y="1484"/>
                    <a:pt x="2557" y="1484"/>
                  </a:cubicBezTo>
                  <a:cubicBezTo>
                    <a:pt x="2625" y="1439"/>
                    <a:pt x="2693" y="1416"/>
                    <a:pt x="2739" y="1347"/>
                  </a:cubicBezTo>
                  <a:close/>
                  <a:moveTo>
                    <a:pt x="1598" y="2671"/>
                  </a:moveTo>
                  <a:lnTo>
                    <a:pt x="1598" y="2671"/>
                  </a:lnTo>
                  <a:cubicBezTo>
                    <a:pt x="1575" y="2740"/>
                    <a:pt x="1552" y="2808"/>
                    <a:pt x="1575" y="2877"/>
                  </a:cubicBezTo>
                  <a:cubicBezTo>
                    <a:pt x="1545" y="2861"/>
                    <a:pt x="1514" y="2854"/>
                    <a:pt x="1485" y="2854"/>
                  </a:cubicBezTo>
                  <a:cubicBezTo>
                    <a:pt x="1425" y="2854"/>
                    <a:pt x="1370" y="2884"/>
                    <a:pt x="1324" y="2945"/>
                  </a:cubicBezTo>
                  <a:cubicBezTo>
                    <a:pt x="1278" y="2922"/>
                    <a:pt x="1255" y="2922"/>
                    <a:pt x="1233" y="2899"/>
                  </a:cubicBezTo>
                  <a:cubicBezTo>
                    <a:pt x="1187" y="2899"/>
                    <a:pt x="1164" y="2899"/>
                    <a:pt x="1119" y="2877"/>
                  </a:cubicBezTo>
                  <a:cubicBezTo>
                    <a:pt x="1119" y="2854"/>
                    <a:pt x="1141" y="2831"/>
                    <a:pt x="1141" y="2808"/>
                  </a:cubicBezTo>
                  <a:cubicBezTo>
                    <a:pt x="1164" y="2808"/>
                    <a:pt x="1187" y="2785"/>
                    <a:pt x="1210" y="2785"/>
                  </a:cubicBezTo>
                  <a:cubicBezTo>
                    <a:pt x="1347" y="2762"/>
                    <a:pt x="1484" y="2740"/>
                    <a:pt x="1598" y="2671"/>
                  </a:cubicBezTo>
                  <a:close/>
                  <a:moveTo>
                    <a:pt x="7464" y="2968"/>
                  </a:moveTo>
                  <a:cubicBezTo>
                    <a:pt x="7464" y="2991"/>
                    <a:pt x="7464" y="2991"/>
                    <a:pt x="7464" y="2991"/>
                  </a:cubicBezTo>
                  <a:cubicBezTo>
                    <a:pt x="7464" y="3013"/>
                    <a:pt x="7464" y="3036"/>
                    <a:pt x="7441" y="3036"/>
                  </a:cubicBezTo>
                  <a:cubicBezTo>
                    <a:pt x="7441" y="3105"/>
                    <a:pt x="7464" y="3173"/>
                    <a:pt x="7487" y="3242"/>
                  </a:cubicBezTo>
                  <a:cubicBezTo>
                    <a:pt x="7418" y="3287"/>
                    <a:pt x="7350" y="3310"/>
                    <a:pt x="7281" y="3356"/>
                  </a:cubicBezTo>
                  <a:cubicBezTo>
                    <a:pt x="7281" y="3287"/>
                    <a:pt x="7281" y="3219"/>
                    <a:pt x="7281" y="3150"/>
                  </a:cubicBezTo>
                  <a:cubicBezTo>
                    <a:pt x="7373" y="3150"/>
                    <a:pt x="7418" y="3059"/>
                    <a:pt x="7464" y="2968"/>
                  </a:cubicBezTo>
                  <a:close/>
                  <a:moveTo>
                    <a:pt x="6140" y="4360"/>
                  </a:moveTo>
                  <a:cubicBezTo>
                    <a:pt x="6140" y="4497"/>
                    <a:pt x="6117" y="4657"/>
                    <a:pt x="6231" y="4771"/>
                  </a:cubicBezTo>
                  <a:lnTo>
                    <a:pt x="6209" y="4771"/>
                  </a:lnTo>
                  <a:cubicBezTo>
                    <a:pt x="6049" y="4771"/>
                    <a:pt x="5912" y="4725"/>
                    <a:pt x="5821" y="4588"/>
                  </a:cubicBezTo>
                  <a:lnTo>
                    <a:pt x="5798" y="4588"/>
                  </a:lnTo>
                  <a:cubicBezTo>
                    <a:pt x="5866" y="4451"/>
                    <a:pt x="6003" y="4406"/>
                    <a:pt x="6140" y="4360"/>
                  </a:cubicBezTo>
                  <a:close/>
                  <a:moveTo>
                    <a:pt x="4781" y="5749"/>
                  </a:moveTo>
                  <a:cubicBezTo>
                    <a:pt x="4818" y="5749"/>
                    <a:pt x="4860" y="5757"/>
                    <a:pt x="4908" y="5775"/>
                  </a:cubicBezTo>
                  <a:cubicBezTo>
                    <a:pt x="4885" y="5798"/>
                    <a:pt x="4885" y="5844"/>
                    <a:pt x="4862" y="5867"/>
                  </a:cubicBezTo>
                  <a:cubicBezTo>
                    <a:pt x="4862" y="5889"/>
                    <a:pt x="4862" y="5889"/>
                    <a:pt x="4885" y="5912"/>
                  </a:cubicBezTo>
                  <a:cubicBezTo>
                    <a:pt x="4771" y="5935"/>
                    <a:pt x="4679" y="5958"/>
                    <a:pt x="4565" y="5958"/>
                  </a:cubicBezTo>
                  <a:cubicBezTo>
                    <a:pt x="4565" y="5935"/>
                    <a:pt x="4542" y="5935"/>
                    <a:pt x="4542" y="5935"/>
                  </a:cubicBezTo>
                  <a:cubicBezTo>
                    <a:pt x="4610" y="5817"/>
                    <a:pt x="4677" y="5749"/>
                    <a:pt x="4781" y="5749"/>
                  </a:cubicBezTo>
                  <a:close/>
                  <a:moveTo>
                    <a:pt x="6825" y="6163"/>
                  </a:moveTo>
                  <a:cubicBezTo>
                    <a:pt x="6825" y="6186"/>
                    <a:pt x="6825" y="6209"/>
                    <a:pt x="6825" y="6232"/>
                  </a:cubicBezTo>
                  <a:lnTo>
                    <a:pt x="6756" y="6232"/>
                  </a:lnTo>
                  <a:cubicBezTo>
                    <a:pt x="6779" y="6209"/>
                    <a:pt x="6802" y="6186"/>
                    <a:pt x="6825" y="6163"/>
                  </a:cubicBezTo>
                  <a:close/>
                  <a:moveTo>
                    <a:pt x="4235" y="36"/>
                  </a:moveTo>
                  <a:cubicBezTo>
                    <a:pt x="3499" y="36"/>
                    <a:pt x="2845" y="285"/>
                    <a:pt x="2191" y="571"/>
                  </a:cubicBezTo>
                  <a:cubicBezTo>
                    <a:pt x="2077" y="662"/>
                    <a:pt x="1780" y="662"/>
                    <a:pt x="2009" y="936"/>
                  </a:cubicBezTo>
                  <a:cubicBezTo>
                    <a:pt x="2009" y="1005"/>
                    <a:pt x="2009" y="1050"/>
                    <a:pt x="2009" y="1119"/>
                  </a:cubicBezTo>
                  <a:lnTo>
                    <a:pt x="2009" y="1484"/>
                  </a:lnTo>
                  <a:cubicBezTo>
                    <a:pt x="1940" y="1530"/>
                    <a:pt x="1895" y="1598"/>
                    <a:pt x="1826" y="1667"/>
                  </a:cubicBezTo>
                  <a:lnTo>
                    <a:pt x="1644" y="1667"/>
                  </a:lnTo>
                  <a:cubicBezTo>
                    <a:pt x="1575" y="1712"/>
                    <a:pt x="1507" y="1781"/>
                    <a:pt x="1461" y="1849"/>
                  </a:cubicBezTo>
                  <a:lnTo>
                    <a:pt x="1096" y="1849"/>
                  </a:lnTo>
                  <a:cubicBezTo>
                    <a:pt x="1032" y="1997"/>
                    <a:pt x="949" y="2126"/>
                    <a:pt x="774" y="2126"/>
                  </a:cubicBezTo>
                  <a:cubicBezTo>
                    <a:pt x="760" y="2126"/>
                    <a:pt x="746" y="2125"/>
                    <a:pt x="730" y="2123"/>
                  </a:cubicBezTo>
                  <a:cubicBezTo>
                    <a:pt x="715" y="2122"/>
                    <a:pt x="701" y="2121"/>
                    <a:pt x="687" y="2121"/>
                  </a:cubicBezTo>
                  <a:cubicBezTo>
                    <a:pt x="512" y="2121"/>
                    <a:pt x="429" y="2249"/>
                    <a:pt x="365" y="2397"/>
                  </a:cubicBezTo>
                  <a:cubicBezTo>
                    <a:pt x="281" y="2360"/>
                    <a:pt x="204" y="2330"/>
                    <a:pt x="143" y="2330"/>
                  </a:cubicBezTo>
                  <a:cubicBezTo>
                    <a:pt x="56" y="2330"/>
                    <a:pt x="0" y="2391"/>
                    <a:pt x="0" y="2580"/>
                  </a:cubicBezTo>
                  <a:lnTo>
                    <a:pt x="571" y="2580"/>
                  </a:lnTo>
                  <a:cubicBezTo>
                    <a:pt x="685" y="2694"/>
                    <a:pt x="799" y="2831"/>
                    <a:pt x="913" y="2945"/>
                  </a:cubicBezTo>
                  <a:lnTo>
                    <a:pt x="936" y="2922"/>
                  </a:lnTo>
                  <a:lnTo>
                    <a:pt x="936" y="2922"/>
                  </a:lnTo>
                  <a:cubicBezTo>
                    <a:pt x="936" y="2945"/>
                    <a:pt x="913" y="2945"/>
                    <a:pt x="913" y="2945"/>
                  </a:cubicBezTo>
                  <a:cubicBezTo>
                    <a:pt x="936" y="3630"/>
                    <a:pt x="1187" y="4292"/>
                    <a:pt x="913" y="4976"/>
                  </a:cubicBezTo>
                  <a:cubicBezTo>
                    <a:pt x="845" y="5022"/>
                    <a:pt x="776" y="5091"/>
                    <a:pt x="708" y="5159"/>
                  </a:cubicBezTo>
                  <a:cubicBezTo>
                    <a:pt x="571" y="5228"/>
                    <a:pt x="548" y="5364"/>
                    <a:pt x="548" y="5501"/>
                  </a:cubicBezTo>
                  <a:cubicBezTo>
                    <a:pt x="616" y="5501"/>
                    <a:pt x="662" y="5501"/>
                    <a:pt x="730" y="5479"/>
                  </a:cubicBezTo>
                  <a:cubicBezTo>
                    <a:pt x="845" y="5501"/>
                    <a:pt x="982" y="5524"/>
                    <a:pt x="1096" y="5547"/>
                  </a:cubicBezTo>
                  <a:cubicBezTo>
                    <a:pt x="1438" y="5981"/>
                    <a:pt x="2032" y="6232"/>
                    <a:pt x="2146" y="6871"/>
                  </a:cubicBezTo>
                  <a:cubicBezTo>
                    <a:pt x="2173" y="6953"/>
                    <a:pt x="2266" y="6970"/>
                    <a:pt x="2366" y="6970"/>
                  </a:cubicBezTo>
                  <a:cubicBezTo>
                    <a:pt x="2432" y="6970"/>
                    <a:pt x="2502" y="6962"/>
                    <a:pt x="2557" y="6962"/>
                  </a:cubicBezTo>
                  <a:cubicBezTo>
                    <a:pt x="2684" y="6922"/>
                    <a:pt x="2803" y="6902"/>
                    <a:pt x="2918" y="6902"/>
                  </a:cubicBezTo>
                  <a:cubicBezTo>
                    <a:pt x="3134" y="6902"/>
                    <a:pt x="3338" y="6973"/>
                    <a:pt x="3561" y="7122"/>
                  </a:cubicBezTo>
                  <a:cubicBezTo>
                    <a:pt x="4017" y="7442"/>
                    <a:pt x="4542" y="7738"/>
                    <a:pt x="5113" y="7875"/>
                  </a:cubicBezTo>
                  <a:cubicBezTo>
                    <a:pt x="5204" y="7556"/>
                    <a:pt x="4885" y="7031"/>
                    <a:pt x="5455" y="6985"/>
                  </a:cubicBezTo>
                  <a:cubicBezTo>
                    <a:pt x="6117" y="6962"/>
                    <a:pt x="6574" y="6551"/>
                    <a:pt x="7122" y="6300"/>
                  </a:cubicBezTo>
                  <a:cubicBezTo>
                    <a:pt x="7190" y="6300"/>
                    <a:pt x="7236" y="6277"/>
                    <a:pt x="7304" y="6232"/>
                  </a:cubicBezTo>
                  <a:cubicBezTo>
                    <a:pt x="7441" y="6209"/>
                    <a:pt x="7647" y="6163"/>
                    <a:pt x="7624" y="6004"/>
                  </a:cubicBezTo>
                  <a:cubicBezTo>
                    <a:pt x="7624" y="5570"/>
                    <a:pt x="7875" y="5319"/>
                    <a:pt x="8172" y="5068"/>
                  </a:cubicBezTo>
                  <a:cubicBezTo>
                    <a:pt x="8354" y="4908"/>
                    <a:pt x="8445" y="4657"/>
                    <a:pt x="8560" y="4429"/>
                  </a:cubicBezTo>
                  <a:cubicBezTo>
                    <a:pt x="8586" y="4446"/>
                    <a:pt x="8612" y="4454"/>
                    <a:pt x="8638" y="4454"/>
                  </a:cubicBezTo>
                  <a:cubicBezTo>
                    <a:pt x="8680" y="4454"/>
                    <a:pt x="8723" y="4434"/>
                    <a:pt x="8765" y="4406"/>
                  </a:cubicBezTo>
                  <a:cubicBezTo>
                    <a:pt x="8788" y="4086"/>
                    <a:pt x="8993" y="3812"/>
                    <a:pt x="8948" y="3493"/>
                  </a:cubicBezTo>
                  <a:cubicBezTo>
                    <a:pt x="8742" y="3128"/>
                    <a:pt x="8765" y="2625"/>
                    <a:pt x="8331" y="2352"/>
                  </a:cubicBezTo>
                  <a:cubicBezTo>
                    <a:pt x="8263" y="2306"/>
                    <a:pt x="8217" y="2146"/>
                    <a:pt x="8217" y="2032"/>
                  </a:cubicBezTo>
                  <a:cubicBezTo>
                    <a:pt x="8263" y="1347"/>
                    <a:pt x="7829" y="1028"/>
                    <a:pt x="7304" y="754"/>
                  </a:cubicBezTo>
                  <a:cubicBezTo>
                    <a:pt x="7283" y="668"/>
                    <a:pt x="7321" y="523"/>
                    <a:pt x="7196" y="523"/>
                  </a:cubicBezTo>
                  <a:cubicBezTo>
                    <a:pt x="7187" y="523"/>
                    <a:pt x="7178" y="524"/>
                    <a:pt x="7167" y="526"/>
                  </a:cubicBezTo>
                  <a:cubicBezTo>
                    <a:pt x="7030" y="526"/>
                    <a:pt x="6985" y="640"/>
                    <a:pt x="6939" y="754"/>
                  </a:cubicBezTo>
                  <a:cubicBezTo>
                    <a:pt x="6780" y="630"/>
                    <a:pt x="6662" y="452"/>
                    <a:pt x="6458" y="452"/>
                  </a:cubicBezTo>
                  <a:cubicBezTo>
                    <a:pt x="6398" y="452"/>
                    <a:pt x="6331" y="467"/>
                    <a:pt x="6254" y="503"/>
                  </a:cubicBezTo>
                  <a:cubicBezTo>
                    <a:pt x="6150" y="555"/>
                    <a:pt x="6028" y="592"/>
                    <a:pt x="5908" y="592"/>
                  </a:cubicBezTo>
                  <a:cubicBezTo>
                    <a:pt x="5764" y="592"/>
                    <a:pt x="5623" y="538"/>
                    <a:pt x="5524" y="389"/>
                  </a:cubicBezTo>
                  <a:cubicBezTo>
                    <a:pt x="5250" y="1"/>
                    <a:pt x="4885" y="69"/>
                    <a:pt x="4497" y="46"/>
                  </a:cubicBezTo>
                  <a:cubicBezTo>
                    <a:pt x="4408" y="39"/>
                    <a:pt x="4321" y="36"/>
                    <a:pt x="4235" y="36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48" name="Google Shape;2748;p52"/>
            <p:cNvSpPr/>
            <p:nvPr/>
          </p:nvSpPr>
          <p:spPr>
            <a:xfrm rot="-799569">
              <a:off x="2017637" y="3408149"/>
              <a:ext cx="5175" cy="4900"/>
            </a:xfrm>
            <a:custGeom>
              <a:avLst/>
              <a:gdLst/>
              <a:ahLst/>
              <a:cxnLst/>
              <a:rect l="l" t="t" r="r" b="b"/>
              <a:pathLst>
                <a:path w="207" h="196" extrusionOk="0">
                  <a:moveTo>
                    <a:pt x="120" y="0"/>
                  </a:moveTo>
                  <a:cubicBezTo>
                    <a:pt x="90" y="0"/>
                    <a:pt x="38" y="34"/>
                    <a:pt x="1" y="52"/>
                  </a:cubicBezTo>
                  <a:cubicBezTo>
                    <a:pt x="1" y="98"/>
                    <a:pt x="24" y="189"/>
                    <a:pt x="46" y="189"/>
                  </a:cubicBezTo>
                  <a:cubicBezTo>
                    <a:pt x="55" y="193"/>
                    <a:pt x="65" y="195"/>
                    <a:pt x="75" y="195"/>
                  </a:cubicBezTo>
                  <a:cubicBezTo>
                    <a:pt x="117" y="195"/>
                    <a:pt x="169" y="162"/>
                    <a:pt x="206" y="143"/>
                  </a:cubicBezTo>
                  <a:cubicBezTo>
                    <a:pt x="183" y="98"/>
                    <a:pt x="183" y="29"/>
                    <a:pt x="138" y="6"/>
                  </a:cubicBezTo>
                  <a:cubicBezTo>
                    <a:pt x="133" y="2"/>
                    <a:pt x="127" y="0"/>
                    <a:pt x="120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49" name="Google Shape;2749;p52"/>
            <p:cNvSpPr/>
            <p:nvPr/>
          </p:nvSpPr>
          <p:spPr>
            <a:xfrm rot="-799569">
              <a:off x="2006796" y="3421024"/>
              <a:ext cx="1750" cy="1900"/>
            </a:xfrm>
            <a:custGeom>
              <a:avLst/>
              <a:gdLst/>
              <a:ahLst/>
              <a:cxnLst/>
              <a:rect l="l" t="t" r="r" b="b"/>
              <a:pathLst>
                <a:path w="70" h="76" extrusionOk="0">
                  <a:moveTo>
                    <a:pt x="19" y="0"/>
                  </a:moveTo>
                  <a:cubicBezTo>
                    <a:pt x="9" y="0"/>
                    <a:pt x="1" y="11"/>
                    <a:pt x="1" y="30"/>
                  </a:cubicBezTo>
                  <a:cubicBezTo>
                    <a:pt x="1" y="53"/>
                    <a:pt x="46" y="53"/>
                    <a:pt x="69" y="76"/>
                  </a:cubicBezTo>
                  <a:cubicBezTo>
                    <a:pt x="56" y="23"/>
                    <a:pt x="35" y="0"/>
                    <a:pt x="19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50" name="Google Shape;2750;p52"/>
            <p:cNvSpPr/>
            <p:nvPr/>
          </p:nvSpPr>
          <p:spPr>
            <a:xfrm rot="-799569">
              <a:off x="1267802" y="3497006"/>
              <a:ext cx="230581" cy="183955"/>
            </a:xfrm>
            <a:custGeom>
              <a:avLst/>
              <a:gdLst/>
              <a:ahLst/>
              <a:cxnLst/>
              <a:rect l="l" t="t" r="r" b="b"/>
              <a:pathLst>
                <a:path w="9223" h="7358" extrusionOk="0">
                  <a:moveTo>
                    <a:pt x="3881" y="1080"/>
                  </a:moveTo>
                  <a:lnTo>
                    <a:pt x="3881" y="1103"/>
                  </a:lnTo>
                  <a:cubicBezTo>
                    <a:pt x="3827" y="1198"/>
                    <a:pt x="3757" y="1228"/>
                    <a:pt x="3686" y="1228"/>
                  </a:cubicBezTo>
                  <a:cubicBezTo>
                    <a:pt x="3636" y="1228"/>
                    <a:pt x="3585" y="1213"/>
                    <a:pt x="3539" y="1195"/>
                  </a:cubicBezTo>
                  <a:cubicBezTo>
                    <a:pt x="3584" y="1172"/>
                    <a:pt x="3653" y="1172"/>
                    <a:pt x="3721" y="1149"/>
                  </a:cubicBezTo>
                  <a:cubicBezTo>
                    <a:pt x="3767" y="1126"/>
                    <a:pt x="3835" y="1103"/>
                    <a:pt x="3881" y="1080"/>
                  </a:cubicBezTo>
                  <a:close/>
                  <a:moveTo>
                    <a:pt x="2237" y="5166"/>
                  </a:moveTo>
                  <a:cubicBezTo>
                    <a:pt x="2215" y="5166"/>
                    <a:pt x="2215" y="5166"/>
                    <a:pt x="2215" y="5189"/>
                  </a:cubicBezTo>
                  <a:cubicBezTo>
                    <a:pt x="2215" y="5166"/>
                    <a:pt x="2215" y="5166"/>
                    <a:pt x="2192" y="5166"/>
                  </a:cubicBezTo>
                  <a:close/>
                  <a:moveTo>
                    <a:pt x="5890" y="5372"/>
                  </a:moveTo>
                  <a:cubicBezTo>
                    <a:pt x="5890" y="5394"/>
                    <a:pt x="5912" y="5417"/>
                    <a:pt x="5935" y="5440"/>
                  </a:cubicBezTo>
                  <a:cubicBezTo>
                    <a:pt x="5912" y="5440"/>
                    <a:pt x="5912" y="5440"/>
                    <a:pt x="5890" y="5463"/>
                  </a:cubicBezTo>
                  <a:cubicBezTo>
                    <a:pt x="5890" y="5417"/>
                    <a:pt x="5890" y="5394"/>
                    <a:pt x="5890" y="5372"/>
                  </a:cubicBezTo>
                  <a:close/>
                  <a:moveTo>
                    <a:pt x="4613" y="0"/>
                  </a:moveTo>
                  <a:cubicBezTo>
                    <a:pt x="4540" y="0"/>
                    <a:pt x="4343" y="155"/>
                    <a:pt x="4200" y="236"/>
                  </a:cubicBezTo>
                  <a:cubicBezTo>
                    <a:pt x="4086" y="510"/>
                    <a:pt x="3812" y="533"/>
                    <a:pt x="3561" y="624"/>
                  </a:cubicBezTo>
                  <a:cubicBezTo>
                    <a:pt x="2785" y="944"/>
                    <a:pt x="1895" y="1080"/>
                    <a:pt x="1461" y="1925"/>
                  </a:cubicBezTo>
                  <a:cubicBezTo>
                    <a:pt x="1530" y="1971"/>
                    <a:pt x="1598" y="2016"/>
                    <a:pt x="1690" y="2085"/>
                  </a:cubicBezTo>
                  <a:cubicBezTo>
                    <a:pt x="1690" y="2130"/>
                    <a:pt x="1690" y="2176"/>
                    <a:pt x="1712" y="2222"/>
                  </a:cubicBezTo>
                  <a:cubicBezTo>
                    <a:pt x="1690" y="2267"/>
                    <a:pt x="1667" y="2313"/>
                    <a:pt x="1667" y="2382"/>
                  </a:cubicBezTo>
                  <a:cubicBezTo>
                    <a:pt x="1510" y="2242"/>
                    <a:pt x="1326" y="2182"/>
                    <a:pt x="1136" y="2182"/>
                  </a:cubicBezTo>
                  <a:cubicBezTo>
                    <a:pt x="1078" y="2182"/>
                    <a:pt x="1019" y="2188"/>
                    <a:pt x="959" y="2199"/>
                  </a:cubicBezTo>
                  <a:cubicBezTo>
                    <a:pt x="936" y="2724"/>
                    <a:pt x="663" y="3112"/>
                    <a:pt x="366" y="3500"/>
                  </a:cubicBezTo>
                  <a:cubicBezTo>
                    <a:pt x="138" y="3523"/>
                    <a:pt x="1" y="3637"/>
                    <a:pt x="1" y="3888"/>
                  </a:cubicBezTo>
                  <a:cubicBezTo>
                    <a:pt x="69" y="4071"/>
                    <a:pt x="138" y="4253"/>
                    <a:pt x="183" y="4436"/>
                  </a:cubicBezTo>
                  <a:cubicBezTo>
                    <a:pt x="297" y="5006"/>
                    <a:pt x="640" y="5463"/>
                    <a:pt x="868" y="5988"/>
                  </a:cubicBezTo>
                  <a:cubicBezTo>
                    <a:pt x="932" y="6073"/>
                    <a:pt x="996" y="6218"/>
                    <a:pt x="1097" y="6218"/>
                  </a:cubicBezTo>
                  <a:cubicBezTo>
                    <a:pt x="1104" y="6218"/>
                    <a:pt x="1112" y="6218"/>
                    <a:pt x="1119" y="6216"/>
                  </a:cubicBezTo>
                  <a:cubicBezTo>
                    <a:pt x="1179" y="6200"/>
                    <a:pt x="1232" y="6192"/>
                    <a:pt x="1280" y="6192"/>
                  </a:cubicBezTo>
                  <a:cubicBezTo>
                    <a:pt x="1565" y="6192"/>
                    <a:pt x="1677" y="6451"/>
                    <a:pt x="1872" y="6627"/>
                  </a:cubicBezTo>
                  <a:cubicBezTo>
                    <a:pt x="2100" y="6873"/>
                    <a:pt x="2390" y="7010"/>
                    <a:pt x="2717" y="7010"/>
                  </a:cubicBezTo>
                  <a:cubicBezTo>
                    <a:pt x="2784" y="7010"/>
                    <a:pt x="2852" y="7004"/>
                    <a:pt x="2922" y="6992"/>
                  </a:cubicBezTo>
                  <a:cubicBezTo>
                    <a:pt x="2922" y="6878"/>
                    <a:pt x="2922" y="6741"/>
                    <a:pt x="2922" y="6627"/>
                  </a:cubicBezTo>
                  <a:lnTo>
                    <a:pt x="3470" y="6627"/>
                  </a:lnTo>
                  <a:cubicBezTo>
                    <a:pt x="4064" y="6924"/>
                    <a:pt x="4748" y="6992"/>
                    <a:pt x="5365" y="7243"/>
                  </a:cubicBezTo>
                  <a:cubicBezTo>
                    <a:pt x="5432" y="7269"/>
                    <a:pt x="5505" y="7277"/>
                    <a:pt x="5581" y="7277"/>
                  </a:cubicBezTo>
                  <a:cubicBezTo>
                    <a:pt x="5718" y="7277"/>
                    <a:pt x="5865" y="7251"/>
                    <a:pt x="6011" y="7251"/>
                  </a:cubicBezTo>
                  <a:cubicBezTo>
                    <a:pt x="6143" y="7251"/>
                    <a:pt x="6274" y="7273"/>
                    <a:pt x="6392" y="7357"/>
                  </a:cubicBezTo>
                  <a:cubicBezTo>
                    <a:pt x="6415" y="7152"/>
                    <a:pt x="6506" y="7038"/>
                    <a:pt x="6711" y="6969"/>
                  </a:cubicBezTo>
                  <a:cubicBezTo>
                    <a:pt x="7464" y="6718"/>
                    <a:pt x="7898" y="6148"/>
                    <a:pt x="8104" y="5440"/>
                  </a:cubicBezTo>
                  <a:cubicBezTo>
                    <a:pt x="8172" y="5189"/>
                    <a:pt x="8263" y="4984"/>
                    <a:pt x="8446" y="4847"/>
                  </a:cubicBezTo>
                  <a:cubicBezTo>
                    <a:pt x="9222" y="4253"/>
                    <a:pt x="9154" y="3546"/>
                    <a:pt x="8766" y="2770"/>
                  </a:cubicBezTo>
                  <a:cubicBezTo>
                    <a:pt x="8651" y="2770"/>
                    <a:pt x="8514" y="2770"/>
                    <a:pt x="8469" y="2633"/>
                  </a:cubicBezTo>
                  <a:cubicBezTo>
                    <a:pt x="8081" y="1674"/>
                    <a:pt x="7305" y="1172"/>
                    <a:pt x="6415" y="784"/>
                  </a:cubicBezTo>
                  <a:cubicBezTo>
                    <a:pt x="6392" y="738"/>
                    <a:pt x="6392" y="670"/>
                    <a:pt x="6369" y="624"/>
                  </a:cubicBezTo>
                  <a:lnTo>
                    <a:pt x="6026" y="624"/>
                  </a:lnTo>
                  <a:cubicBezTo>
                    <a:pt x="5981" y="738"/>
                    <a:pt x="6049" y="852"/>
                    <a:pt x="6026" y="989"/>
                  </a:cubicBezTo>
                  <a:cubicBezTo>
                    <a:pt x="5958" y="921"/>
                    <a:pt x="5912" y="875"/>
                    <a:pt x="5844" y="807"/>
                  </a:cubicBezTo>
                  <a:lnTo>
                    <a:pt x="5867" y="807"/>
                  </a:lnTo>
                  <a:cubicBezTo>
                    <a:pt x="5890" y="807"/>
                    <a:pt x="5890" y="784"/>
                    <a:pt x="5912" y="738"/>
                  </a:cubicBezTo>
                  <a:cubicBezTo>
                    <a:pt x="5912" y="692"/>
                    <a:pt x="5890" y="647"/>
                    <a:pt x="5844" y="601"/>
                  </a:cubicBezTo>
                  <a:cubicBezTo>
                    <a:pt x="5593" y="99"/>
                    <a:pt x="4999" y="282"/>
                    <a:pt x="4634" y="8"/>
                  </a:cubicBezTo>
                  <a:cubicBezTo>
                    <a:pt x="4629" y="3"/>
                    <a:pt x="4622" y="0"/>
                    <a:pt x="46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51" name="Google Shape;2751;p52"/>
            <p:cNvSpPr/>
            <p:nvPr/>
          </p:nvSpPr>
          <p:spPr>
            <a:xfrm rot="-799569">
              <a:off x="2085606" y="293531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52" name="Google Shape;2752;p52"/>
            <p:cNvSpPr/>
            <p:nvPr/>
          </p:nvSpPr>
          <p:spPr>
            <a:xfrm rot="-799569">
              <a:off x="1855015" y="2832568"/>
              <a:ext cx="226556" cy="143254"/>
            </a:xfrm>
            <a:custGeom>
              <a:avLst/>
              <a:gdLst/>
              <a:ahLst/>
              <a:cxnLst/>
              <a:rect l="l" t="t" r="r" b="b"/>
              <a:pathLst>
                <a:path w="9062" h="5730" extrusionOk="0">
                  <a:moveTo>
                    <a:pt x="4314" y="0"/>
                  </a:moveTo>
                  <a:cubicBezTo>
                    <a:pt x="4109" y="0"/>
                    <a:pt x="3926" y="23"/>
                    <a:pt x="3744" y="114"/>
                  </a:cubicBezTo>
                  <a:cubicBezTo>
                    <a:pt x="3561" y="320"/>
                    <a:pt x="3470" y="525"/>
                    <a:pt x="3447" y="731"/>
                  </a:cubicBezTo>
                  <a:cubicBezTo>
                    <a:pt x="3401" y="571"/>
                    <a:pt x="3356" y="411"/>
                    <a:pt x="3287" y="274"/>
                  </a:cubicBezTo>
                  <a:cubicBezTo>
                    <a:pt x="3173" y="251"/>
                    <a:pt x="3059" y="229"/>
                    <a:pt x="2968" y="206"/>
                  </a:cubicBezTo>
                  <a:lnTo>
                    <a:pt x="2785" y="206"/>
                  </a:lnTo>
                  <a:cubicBezTo>
                    <a:pt x="2420" y="149"/>
                    <a:pt x="2055" y="120"/>
                    <a:pt x="1689" y="120"/>
                  </a:cubicBezTo>
                  <a:cubicBezTo>
                    <a:pt x="1324" y="120"/>
                    <a:pt x="959" y="149"/>
                    <a:pt x="594" y="206"/>
                  </a:cubicBezTo>
                  <a:cubicBezTo>
                    <a:pt x="434" y="320"/>
                    <a:pt x="160" y="183"/>
                    <a:pt x="46" y="411"/>
                  </a:cubicBezTo>
                  <a:cubicBezTo>
                    <a:pt x="0" y="1142"/>
                    <a:pt x="297" y="1781"/>
                    <a:pt x="388" y="2465"/>
                  </a:cubicBezTo>
                  <a:cubicBezTo>
                    <a:pt x="548" y="2876"/>
                    <a:pt x="525" y="3310"/>
                    <a:pt x="548" y="3721"/>
                  </a:cubicBezTo>
                  <a:cubicBezTo>
                    <a:pt x="639" y="4132"/>
                    <a:pt x="731" y="4542"/>
                    <a:pt x="731" y="4953"/>
                  </a:cubicBezTo>
                  <a:cubicBezTo>
                    <a:pt x="754" y="5090"/>
                    <a:pt x="799" y="5227"/>
                    <a:pt x="891" y="5341"/>
                  </a:cubicBezTo>
                  <a:cubicBezTo>
                    <a:pt x="1050" y="5524"/>
                    <a:pt x="1256" y="5547"/>
                    <a:pt x="1484" y="5547"/>
                  </a:cubicBezTo>
                  <a:cubicBezTo>
                    <a:pt x="1644" y="5547"/>
                    <a:pt x="1804" y="5547"/>
                    <a:pt x="1963" y="5524"/>
                  </a:cubicBezTo>
                  <a:cubicBezTo>
                    <a:pt x="2009" y="5501"/>
                    <a:pt x="2032" y="5501"/>
                    <a:pt x="2077" y="5501"/>
                  </a:cubicBezTo>
                  <a:cubicBezTo>
                    <a:pt x="2396" y="5467"/>
                    <a:pt x="2711" y="5455"/>
                    <a:pt x="3026" y="5455"/>
                  </a:cubicBezTo>
                  <a:cubicBezTo>
                    <a:pt x="3545" y="5455"/>
                    <a:pt x="4062" y="5487"/>
                    <a:pt x="4588" y="5501"/>
                  </a:cubicBezTo>
                  <a:lnTo>
                    <a:pt x="4588" y="5524"/>
                  </a:lnTo>
                  <a:cubicBezTo>
                    <a:pt x="4725" y="5410"/>
                    <a:pt x="4702" y="5296"/>
                    <a:pt x="4611" y="5159"/>
                  </a:cubicBezTo>
                  <a:lnTo>
                    <a:pt x="4611" y="5159"/>
                  </a:lnTo>
                  <a:lnTo>
                    <a:pt x="4611" y="5182"/>
                  </a:lnTo>
                  <a:cubicBezTo>
                    <a:pt x="4383" y="4976"/>
                    <a:pt x="4657" y="4611"/>
                    <a:pt x="4383" y="4451"/>
                  </a:cubicBezTo>
                  <a:cubicBezTo>
                    <a:pt x="4269" y="4200"/>
                    <a:pt x="4155" y="3972"/>
                    <a:pt x="4040" y="3721"/>
                  </a:cubicBezTo>
                  <a:cubicBezTo>
                    <a:pt x="3949" y="3607"/>
                    <a:pt x="3972" y="3447"/>
                    <a:pt x="3903" y="3333"/>
                  </a:cubicBezTo>
                  <a:cubicBezTo>
                    <a:pt x="3858" y="3310"/>
                    <a:pt x="3858" y="3264"/>
                    <a:pt x="3858" y="3196"/>
                  </a:cubicBezTo>
                  <a:cubicBezTo>
                    <a:pt x="3789" y="2694"/>
                    <a:pt x="3744" y="2191"/>
                    <a:pt x="3652" y="1689"/>
                  </a:cubicBezTo>
                  <a:lnTo>
                    <a:pt x="3652" y="1689"/>
                  </a:lnTo>
                  <a:cubicBezTo>
                    <a:pt x="3744" y="1895"/>
                    <a:pt x="3835" y="2100"/>
                    <a:pt x="3881" y="2306"/>
                  </a:cubicBezTo>
                  <a:cubicBezTo>
                    <a:pt x="3926" y="2374"/>
                    <a:pt x="3995" y="2443"/>
                    <a:pt x="4063" y="2488"/>
                  </a:cubicBezTo>
                  <a:cubicBezTo>
                    <a:pt x="4063" y="2580"/>
                    <a:pt x="4040" y="2671"/>
                    <a:pt x="4063" y="2785"/>
                  </a:cubicBezTo>
                  <a:cubicBezTo>
                    <a:pt x="4063" y="2876"/>
                    <a:pt x="4063" y="2945"/>
                    <a:pt x="4086" y="3036"/>
                  </a:cubicBezTo>
                  <a:cubicBezTo>
                    <a:pt x="4132" y="3173"/>
                    <a:pt x="4200" y="3310"/>
                    <a:pt x="4269" y="3447"/>
                  </a:cubicBezTo>
                  <a:cubicBezTo>
                    <a:pt x="4314" y="3515"/>
                    <a:pt x="4337" y="3584"/>
                    <a:pt x="4383" y="3652"/>
                  </a:cubicBezTo>
                  <a:cubicBezTo>
                    <a:pt x="4406" y="3698"/>
                    <a:pt x="4428" y="3766"/>
                    <a:pt x="4451" y="3835"/>
                  </a:cubicBezTo>
                  <a:cubicBezTo>
                    <a:pt x="4497" y="3903"/>
                    <a:pt x="4520" y="3949"/>
                    <a:pt x="4543" y="4018"/>
                  </a:cubicBezTo>
                  <a:cubicBezTo>
                    <a:pt x="4588" y="4154"/>
                    <a:pt x="4634" y="4291"/>
                    <a:pt x="4680" y="4428"/>
                  </a:cubicBezTo>
                  <a:cubicBezTo>
                    <a:pt x="4725" y="4565"/>
                    <a:pt x="4771" y="4702"/>
                    <a:pt x="4816" y="4839"/>
                  </a:cubicBezTo>
                  <a:cubicBezTo>
                    <a:pt x="4816" y="4908"/>
                    <a:pt x="4839" y="4976"/>
                    <a:pt x="4885" y="5045"/>
                  </a:cubicBezTo>
                  <a:cubicBezTo>
                    <a:pt x="4953" y="5227"/>
                    <a:pt x="4999" y="5433"/>
                    <a:pt x="5113" y="5570"/>
                  </a:cubicBezTo>
                  <a:cubicBezTo>
                    <a:pt x="5227" y="5638"/>
                    <a:pt x="5341" y="5684"/>
                    <a:pt x="5456" y="5684"/>
                  </a:cubicBezTo>
                  <a:cubicBezTo>
                    <a:pt x="5547" y="5684"/>
                    <a:pt x="5615" y="5661"/>
                    <a:pt x="5684" y="5615"/>
                  </a:cubicBezTo>
                  <a:cubicBezTo>
                    <a:pt x="5775" y="5615"/>
                    <a:pt x="5844" y="5570"/>
                    <a:pt x="5889" y="5501"/>
                  </a:cubicBezTo>
                  <a:cubicBezTo>
                    <a:pt x="6014" y="5472"/>
                    <a:pt x="6142" y="5460"/>
                    <a:pt x="6271" y="5460"/>
                  </a:cubicBezTo>
                  <a:cubicBezTo>
                    <a:pt x="6450" y="5460"/>
                    <a:pt x="6630" y="5484"/>
                    <a:pt x="6802" y="5524"/>
                  </a:cubicBezTo>
                  <a:cubicBezTo>
                    <a:pt x="6871" y="5592"/>
                    <a:pt x="6962" y="5615"/>
                    <a:pt x="7053" y="5615"/>
                  </a:cubicBezTo>
                  <a:cubicBezTo>
                    <a:pt x="7126" y="5622"/>
                    <a:pt x="7199" y="5624"/>
                    <a:pt x="7272" y="5624"/>
                  </a:cubicBezTo>
                  <a:cubicBezTo>
                    <a:pt x="7490" y="5624"/>
                    <a:pt x="7706" y="5603"/>
                    <a:pt x="7921" y="5603"/>
                  </a:cubicBezTo>
                  <a:cubicBezTo>
                    <a:pt x="8152" y="5603"/>
                    <a:pt x="8381" y="5627"/>
                    <a:pt x="8605" y="5729"/>
                  </a:cubicBezTo>
                  <a:lnTo>
                    <a:pt x="8628" y="5729"/>
                  </a:lnTo>
                  <a:cubicBezTo>
                    <a:pt x="9062" y="5661"/>
                    <a:pt x="8879" y="5387"/>
                    <a:pt x="8811" y="5159"/>
                  </a:cubicBezTo>
                  <a:cubicBezTo>
                    <a:pt x="8583" y="4862"/>
                    <a:pt x="8514" y="4497"/>
                    <a:pt x="8423" y="4132"/>
                  </a:cubicBezTo>
                  <a:cubicBezTo>
                    <a:pt x="8309" y="3949"/>
                    <a:pt x="8446" y="3698"/>
                    <a:pt x="8240" y="3538"/>
                  </a:cubicBezTo>
                  <a:cubicBezTo>
                    <a:pt x="8149" y="3424"/>
                    <a:pt x="8195" y="3264"/>
                    <a:pt x="8103" y="3150"/>
                  </a:cubicBezTo>
                  <a:cubicBezTo>
                    <a:pt x="7898" y="2831"/>
                    <a:pt x="7715" y="2465"/>
                    <a:pt x="7692" y="2077"/>
                  </a:cubicBezTo>
                  <a:cubicBezTo>
                    <a:pt x="7487" y="1507"/>
                    <a:pt x="7259" y="959"/>
                    <a:pt x="7053" y="388"/>
                  </a:cubicBezTo>
                  <a:cubicBezTo>
                    <a:pt x="7031" y="343"/>
                    <a:pt x="7008" y="297"/>
                    <a:pt x="6985" y="229"/>
                  </a:cubicBezTo>
                  <a:lnTo>
                    <a:pt x="5889" y="229"/>
                  </a:lnTo>
                  <a:cubicBezTo>
                    <a:pt x="5828" y="180"/>
                    <a:pt x="5760" y="157"/>
                    <a:pt x="5693" y="157"/>
                  </a:cubicBezTo>
                  <a:cubicBezTo>
                    <a:pt x="5635" y="157"/>
                    <a:pt x="5577" y="174"/>
                    <a:pt x="5524" y="206"/>
                  </a:cubicBezTo>
                  <a:lnTo>
                    <a:pt x="5341" y="206"/>
                  </a:lnTo>
                  <a:cubicBezTo>
                    <a:pt x="5022" y="46"/>
                    <a:pt x="4680" y="0"/>
                    <a:pt x="4314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53" name="Google Shape;2753;p52"/>
            <p:cNvSpPr/>
            <p:nvPr/>
          </p:nvSpPr>
          <p:spPr>
            <a:xfrm rot="-799569">
              <a:off x="958318" y="3053212"/>
              <a:ext cx="118503" cy="148204"/>
            </a:xfrm>
            <a:custGeom>
              <a:avLst/>
              <a:gdLst/>
              <a:ahLst/>
              <a:cxnLst/>
              <a:rect l="l" t="t" r="r" b="b"/>
              <a:pathLst>
                <a:path w="4740" h="5928" extrusionOk="0">
                  <a:moveTo>
                    <a:pt x="3676" y="0"/>
                  </a:moveTo>
                  <a:cubicBezTo>
                    <a:pt x="3297" y="0"/>
                    <a:pt x="2914" y="77"/>
                    <a:pt x="2530" y="77"/>
                  </a:cubicBezTo>
                  <a:cubicBezTo>
                    <a:pt x="2452" y="77"/>
                    <a:pt x="2375" y="74"/>
                    <a:pt x="2297" y="66"/>
                  </a:cubicBezTo>
                  <a:cubicBezTo>
                    <a:pt x="2206" y="66"/>
                    <a:pt x="2115" y="89"/>
                    <a:pt x="2023" y="135"/>
                  </a:cubicBezTo>
                  <a:cubicBezTo>
                    <a:pt x="1681" y="317"/>
                    <a:pt x="1453" y="545"/>
                    <a:pt x="1681" y="956"/>
                  </a:cubicBezTo>
                  <a:cubicBezTo>
                    <a:pt x="1681" y="1070"/>
                    <a:pt x="1704" y="1207"/>
                    <a:pt x="1704" y="1322"/>
                  </a:cubicBezTo>
                  <a:cubicBezTo>
                    <a:pt x="1658" y="1344"/>
                    <a:pt x="1612" y="1344"/>
                    <a:pt x="1567" y="1367"/>
                  </a:cubicBezTo>
                  <a:cubicBezTo>
                    <a:pt x="1453" y="1641"/>
                    <a:pt x="1339" y="1915"/>
                    <a:pt x="1361" y="2235"/>
                  </a:cubicBezTo>
                  <a:cubicBezTo>
                    <a:pt x="1179" y="2394"/>
                    <a:pt x="1247" y="2714"/>
                    <a:pt x="1019" y="2851"/>
                  </a:cubicBezTo>
                  <a:cubicBezTo>
                    <a:pt x="1019" y="2896"/>
                    <a:pt x="1019" y="2942"/>
                    <a:pt x="973" y="2965"/>
                  </a:cubicBezTo>
                  <a:cubicBezTo>
                    <a:pt x="882" y="3604"/>
                    <a:pt x="608" y="4198"/>
                    <a:pt x="448" y="4837"/>
                  </a:cubicBezTo>
                  <a:cubicBezTo>
                    <a:pt x="380" y="4882"/>
                    <a:pt x="311" y="4928"/>
                    <a:pt x="266" y="4974"/>
                  </a:cubicBezTo>
                  <a:cubicBezTo>
                    <a:pt x="289" y="5111"/>
                    <a:pt x="266" y="5225"/>
                    <a:pt x="197" y="5339"/>
                  </a:cubicBezTo>
                  <a:cubicBezTo>
                    <a:pt x="109" y="5625"/>
                    <a:pt x="0" y="5911"/>
                    <a:pt x="442" y="5911"/>
                  </a:cubicBezTo>
                  <a:cubicBezTo>
                    <a:pt x="458" y="5911"/>
                    <a:pt x="476" y="5910"/>
                    <a:pt x="494" y="5909"/>
                  </a:cubicBezTo>
                  <a:cubicBezTo>
                    <a:pt x="548" y="5909"/>
                    <a:pt x="603" y="5910"/>
                    <a:pt x="660" y="5910"/>
                  </a:cubicBezTo>
                  <a:cubicBezTo>
                    <a:pt x="913" y="5910"/>
                    <a:pt x="1183" y="5895"/>
                    <a:pt x="1407" y="5727"/>
                  </a:cubicBezTo>
                  <a:lnTo>
                    <a:pt x="1635" y="5727"/>
                  </a:lnTo>
                  <a:cubicBezTo>
                    <a:pt x="1727" y="5772"/>
                    <a:pt x="1818" y="5818"/>
                    <a:pt x="1909" y="5841"/>
                  </a:cubicBezTo>
                  <a:cubicBezTo>
                    <a:pt x="1957" y="5834"/>
                    <a:pt x="2005" y="5832"/>
                    <a:pt x="2054" y="5832"/>
                  </a:cubicBezTo>
                  <a:cubicBezTo>
                    <a:pt x="2336" y="5832"/>
                    <a:pt x="2624" y="5927"/>
                    <a:pt x="2905" y="5927"/>
                  </a:cubicBezTo>
                  <a:cubicBezTo>
                    <a:pt x="3079" y="5927"/>
                    <a:pt x="3250" y="5891"/>
                    <a:pt x="3416" y="5772"/>
                  </a:cubicBezTo>
                  <a:cubicBezTo>
                    <a:pt x="3484" y="5704"/>
                    <a:pt x="3553" y="5658"/>
                    <a:pt x="3598" y="5590"/>
                  </a:cubicBezTo>
                  <a:cubicBezTo>
                    <a:pt x="3690" y="5430"/>
                    <a:pt x="3735" y="5270"/>
                    <a:pt x="3804" y="5111"/>
                  </a:cubicBezTo>
                  <a:cubicBezTo>
                    <a:pt x="3826" y="5042"/>
                    <a:pt x="3849" y="4951"/>
                    <a:pt x="3872" y="4882"/>
                  </a:cubicBezTo>
                  <a:cubicBezTo>
                    <a:pt x="3895" y="4814"/>
                    <a:pt x="3895" y="4722"/>
                    <a:pt x="3918" y="4654"/>
                  </a:cubicBezTo>
                  <a:cubicBezTo>
                    <a:pt x="3941" y="4380"/>
                    <a:pt x="4009" y="4129"/>
                    <a:pt x="4078" y="3878"/>
                  </a:cubicBezTo>
                  <a:cubicBezTo>
                    <a:pt x="4100" y="3650"/>
                    <a:pt x="4123" y="3444"/>
                    <a:pt x="4192" y="3216"/>
                  </a:cubicBezTo>
                  <a:cubicBezTo>
                    <a:pt x="4215" y="3148"/>
                    <a:pt x="4237" y="3079"/>
                    <a:pt x="4260" y="3011"/>
                  </a:cubicBezTo>
                  <a:cubicBezTo>
                    <a:pt x="4306" y="2851"/>
                    <a:pt x="4351" y="2714"/>
                    <a:pt x="4397" y="2554"/>
                  </a:cubicBezTo>
                  <a:cubicBezTo>
                    <a:pt x="4443" y="2440"/>
                    <a:pt x="4466" y="2326"/>
                    <a:pt x="4466" y="2212"/>
                  </a:cubicBezTo>
                  <a:cubicBezTo>
                    <a:pt x="4466" y="1961"/>
                    <a:pt x="4511" y="1710"/>
                    <a:pt x="4603" y="1481"/>
                  </a:cubicBezTo>
                  <a:cubicBezTo>
                    <a:pt x="4625" y="1390"/>
                    <a:pt x="4648" y="1322"/>
                    <a:pt x="4648" y="1230"/>
                  </a:cubicBezTo>
                  <a:cubicBezTo>
                    <a:pt x="4671" y="842"/>
                    <a:pt x="4739" y="431"/>
                    <a:pt x="4397" y="135"/>
                  </a:cubicBezTo>
                  <a:cubicBezTo>
                    <a:pt x="4159" y="31"/>
                    <a:pt x="3918" y="0"/>
                    <a:pt x="367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54" name="Google Shape;2754;p52"/>
            <p:cNvSpPr/>
            <p:nvPr/>
          </p:nvSpPr>
          <p:spPr>
            <a:xfrm rot="-799569">
              <a:off x="1524761" y="2895262"/>
              <a:ext cx="356685" cy="145604"/>
            </a:xfrm>
            <a:custGeom>
              <a:avLst/>
              <a:gdLst/>
              <a:ahLst/>
              <a:cxnLst/>
              <a:rect l="l" t="t" r="r" b="b"/>
              <a:pathLst>
                <a:path w="14267" h="5824" extrusionOk="0">
                  <a:moveTo>
                    <a:pt x="3582" y="0"/>
                  </a:moveTo>
                  <a:cubicBezTo>
                    <a:pt x="3507" y="0"/>
                    <a:pt x="3435" y="41"/>
                    <a:pt x="3379" y="98"/>
                  </a:cubicBezTo>
                  <a:cubicBezTo>
                    <a:pt x="2968" y="219"/>
                    <a:pt x="2557" y="229"/>
                    <a:pt x="2140" y="229"/>
                  </a:cubicBezTo>
                  <a:cubicBezTo>
                    <a:pt x="2056" y="229"/>
                    <a:pt x="1972" y="229"/>
                    <a:pt x="1888" y="229"/>
                  </a:cubicBezTo>
                  <a:cubicBezTo>
                    <a:pt x="1762" y="229"/>
                    <a:pt x="1635" y="230"/>
                    <a:pt x="1507" y="235"/>
                  </a:cubicBezTo>
                  <a:cubicBezTo>
                    <a:pt x="1165" y="257"/>
                    <a:pt x="800" y="257"/>
                    <a:pt x="457" y="280"/>
                  </a:cubicBezTo>
                  <a:cubicBezTo>
                    <a:pt x="1" y="1056"/>
                    <a:pt x="526" y="1878"/>
                    <a:pt x="343" y="2654"/>
                  </a:cubicBezTo>
                  <a:cubicBezTo>
                    <a:pt x="343" y="3133"/>
                    <a:pt x="343" y="3613"/>
                    <a:pt x="343" y="4069"/>
                  </a:cubicBezTo>
                  <a:cubicBezTo>
                    <a:pt x="343" y="4480"/>
                    <a:pt x="275" y="4891"/>
                    <a:pt x="457" y="5279"/>
                  </a:cubicBezTo>
                  <a:cubicBezTo>
                    <a:pt x="503" y="5393"/>
                    <a:pt x="594" y="5507"/>
                    <a:pt x="686" y="5576"/>
                  </a:cubicBezTo>
                  <a:cubicBezTo>
                    <a:pt x="800" y="5644"/>
                    <a:pt x="914" y="5667"/>
                    <a:pt x="1051" y="5667"/>
                  </a:cubicBezTo>
                  <a:cubicBezTo>
                    <a:pt x="1142" y="5667"/>
                    <a:pt x="1211" y="5644"/>
                    <a:pt x="1302" y="5621"/>
                  </a:cubicBezTo>
                  <a:cubicBezTo>
                    <a:pt x="1355" y="5608"/>
                    <a:pt x="1408" y="5602"/>
                    <a:pt x="1461" y="5602"/>
                  </a:cubicBezTo>
                  <a:cubicBezTo>
                    <a:pt x="1682" y="5602"/>
                    <a:pt x="1903" y="5699"/>
                    <a:pt x="2124" y="5735"/>
                  </a:cubicBezTo>
                  <a:cubicBezTo>
                    <a:pt x="2370" y="5776"/>
                    <a:pt x="2617" y="5785"/>
                    <a:pt x="2868" y="5785"/>
                  </a:cubicBezTo>
                  <a:cubicBezTo>
                    <a:pt x="3036" y="5785"/>
                    <a:pt x="3205" y="5781"/>
                    <a:pt x="3379" y="5781"/>
                  </a:cubicBezTo>
                  <a:cubicBezTo>
                    <a:pt x="3676" y="5781"/>
                    <a:pt x="3972" y="5781"/>
                    <a:pt x="4269" y="5667"/>
                  </a:cubicBezTo>
                  <a:cubicBezTo>
                    <a:pt x="4475" y="5576"/>
                    <a:pt x="4657" y="5462"/>
                    <a:pt x="4748" y="5256"/>
                  </a:cubicBezTo>
                  <a:cubicBezTo>
                    <a:pt x="4885" y="4457"/>
                    <a:pt x="4908" y="3635"/>
                    <a:pt x="4863" y="2814"/>
                  </a:cubicBezTo>
                  <a:lnTo>
                    <a:pt x="4863" y="2814"/>
                  </a:lnTo>
                  <a:cubicBezTo>
                    <a:pt x="4908" y="3270"/>
                    <a:pt x="4931" y="3727"/>
                    <a:pt x="4908" y="4183"/>
                  </a:cubicBezTo>
                  <a:cubicBezTo>
                    <a:pt x="4954" y="4640"/>
                    <a:pt x="5045" y="5096"/>
                    <a:pt x="5251" y="5507"/>
                  </a:cubicBezTo>
                  <a:cubicBezTo>
                    <a:pt x="5319" y="5598"/>
                    <a:pt x="5388" y="5644"/>
                    <a:pt x="5502" y="5690"/>
                  </a:cubicBezTo>
                  <a:cubicBezTo>
                    <a:pt x="5878" y="5770"/>
                    <a:pt x="6261" y="5798"/>
                    <a:pt x="6646" y="5798"/>
                  </a:cubicBezTo>
                  <a:cubicBezTo>
                    <a:pt x="7031" y="5798"/>
                    <a:pt x="7419" y="5770"/>
                    <a:pt x="7807" y="5735"/>
                  </a:cubicBezTo>
                  <a:cubicBezTo>
                    <a:pt x="7922" y="5686"/>
                    <a:pt x="8037" y="5649"/>
                    <a:pt x="8161" y="5649"/>
                  </a:cubicBezTo>
                  <a:cubicBezTo>
                    <a:pt x="8209" y="5649"/>
                    <a:pt x="8258" y="5654"/>
                    <a:pt x="8309" y="5667"/>
                  </a:cubicBezTo>
                  <a:cubicBezTo>
                    <a:pt x="8390" y="5683"/>
                    <a:pt x="8482" y="5699"/>
                    <a:pt x="8577" y="5699"/>
                  </a:cubicBezTo>
                  <a:cubicBezTo>
                    <a:pt x="8617" y="5699"/>
                    <a:pt x="8657" y="5696"/>
                    <a:pt x="8697" y="5690"/>
                  </a:cubicBezTo>
                  <a:cubicBezTo>
                    <a:pt x="8766" y="5667"/>
                    <a:pt x="8857" y="5644"/>
                    <a:pt x="8925" y="5598"/>
                  </a:cubicBezTo>
                  <a:cubicBezTo>
                    <a:pt x="9565" y="5233"/>
                    <a:pt x="9245" y="4640"/>
                    <a:pt x="9291" y="4138"/>
                  </a:cubicBezTo>
                  <a:cubicBezTo>
                    <a:pt x="9199" y="3567"/>
                    <a:pt x="9245" y="2996"/>
                    <a:pt x="9245" y="2426"/>
                  </a:cubicBezTo>
                  <a:cubicBezTo>
                    <a:pt x="9222" y="2289"/>
                    <a:pt x="9199" y="2152"/>
                    <a:pt x="9177" y="1992"/>
                  </a:cubicBezTo>
                  <a:cubicBezTo>
                    <a:pt x="9177" y="1929"/>
                    <a:pt x="9177" y="1867"/>
                    <a:pt x="9177" y="1787"/>
                  </a:cubicBezTo>
                  <a:cubicBezTo>
                    <a:pt x="9177" y="1878"/>
                    <a:pt x="9199" y="1946"/>
                    <a:pt x="9222" y="2015"/>
                  </a:cubicBezTo>
                  <a:cubicBezTo>
                    <a:pt x="9268" y="2175"/>
                    <a:pt x="9313" y="2312"/>
                    <a:pt x="9313" y="2471"/>
                  </a:cubicBezTo>
                  <a:cubicBezTo>
                    <a:pt x="9336" y="2540"/>
                    <a:pt x="9336" y="2608"/>
                    <a:pt x="9336" y="2700"/>
                  </a:cubicBezTo>
                  <a:cubicBezTo>
                    <a:pt x="9336" y="2837"/>
                    <a:pt x="9336" y="2996"/>
                    <a:pt x="9336" y="3156"/>
                  </a:cubicBezTo>
                  <a:cubicBezTo>
                    <a:pt x="9359" y="3270"/>
                    <a:pt x="9382" y="3384"/>
                    <a:pt x="9405" y="3499"/>
                  </a:cubicBezTo>
                  <a:cubicBezTo>
                    <a:pt x="9450" y="3681"/>
                    <a:pt x="9428" y="3887"/>
                    <a:pt x="9450" y="4069"/>
                  </a:cubicBezTo>
                  <a:cubicBezTo>
                    <a:pt x="9496" y="4480"/>
                    <a:pt x="9450" y="4914"/>
                    <a:pt x="9610" y="5325"/>
                  </a:cubicBezTo>
                  <a:cubicBezTo>
                    <a:pt x="9679" y="5393"/>
                    <a:pt x="9724" y="5462"/>
                    <a:pt x="9816" y="5484"/>
                  </a:cubicBezTo>
                  <a:cubicBezTo>
                    <a:pt x="9861" y="5484"/>
                    <a:pt x="9907" y="5507"/>
                    <a:pt x="9953" y="5507"/>
                  </a:cubicBezTo>
                  <a:cubicBezTo>
                    <a:pt x="10295" y="5507"/>
                    <a:pt x="10660" y="5507"/>
                    <a:pt x="11003" y="5530"/>
                  </a:cubicBezTo>
                  <a:cubicBezTo>
                    <a:pt x="11094" y="5553"/>
                    <a:pt x="11185" y="5564"/>
                    <a:pt x="11276" y="5564"/>
                  </a:cubicBezTo>
                  <a:cubicBezTo>
                    <a:pt x="11368" y="5564"/>
                    <a:pt x="11459" y="5553"/>
                    <a:pt x="11550" y="5530"/>
                  </a:cubicBezTo>
                  <a:cubicBezTo>
                    <a:pt x="11685" y="5506"/>
                    <a:pt x="11812" y="5481"/>
                    <a:pt x="11940" y="5481"/>
                  </a:cubicBezTo>
                  <a:cubicBezTo>
                    <a:pt x="12052" y="5481"/>
                    <a:pt x="12164" y="5500"/>
                    <a:pt x="12281" y="5553"/>
                  </a:cubicBezTo>
                  <a:cubicBezTo>
                    <a:pt x="12685" y="5733"/>
                    <a:pt x="13015" y="5824"/>
                    <a:pt x="13292" y="5824"/>
                  </a:cubicBezTo>
                  <a:cubicBezTo>
                    <a:pt x="13718" y="5824"/>
                    <a:pt x="14018" y="5608"/>
                    <a:pt x="14267" y="5165"/>
                  </a:cubicBezTo>
                  <a:cubicBezTo>
                    <a:pt x="14244" y="4822"/>
                    <a:pt x="14175" y="4457"/>
                    <a:pt x="14107" y="4115"/>
                  </a:cubicBezTo>
                  <a:cubicBezTo>
                    <a:pt x="13993" y="3795"/>
                    <a:pt x="13970" y="3476"/>
                    <a:pt x="13901" y="3133"/>
                  </a:cubicBezTo>
                  <a:cubicBezTo>
                    <a:pt x="13742" y="2700"/>
                    <a:pt x="13856" y="2197"/>
                    <a:pt x="13605" y="1787"/>
                  </a:cubicBezTo>
                  <a:cubicBezTo>
                    <a:pt x="13354" y="1353"/>
                    <a:pt x="13285" y="851"/>
                    <a:pt x="13011" y="417"/>
                  </a:cubicBezTo>
                  <a:cubicBezTo>
                    <a:pt x="13034" y="349"/>
                    <a:pt x="13034" y="303"/>
                    <a:pt x="13011" y="257"/>
                  </a:cubicBezTo>
                  <a:cubicBezTo>
                    <a:pt x="12030" y="257"/>
                    <a:pt x="11048" y="235"/>
                    <a:pt x="10090" y="235"/>
                  </a:cubicBezTo>
                  <a:lnTo>
                    <a:pt x="9336" y="235"/>
                  </a:lnTo>
                  <a:cubicBezTo>
                    <a:pt x="9268" y="371"/>
                    <a:pt x="9177" y="508"/>
                    <a:pt x="9108" y="645"/>
                  </a:cubicBezTo>
                  <a:cubicBezTo>
                    <a:pt x="9085" y="714"/>
                    <a:pt x="9062" y="782"/>
                    <a:pt x="9085" y="874"/>
                  </a:cubicBezTo>
                  <a:cubicBezTo>
                    <a:pt x="9154" y="1148"/>
                    <a:pt x="9154" y="1444"/>
                    <a:pt x="9177" y="1741"/>
                  </a:cubicBezTo>
                  <a:cubicBezTo>
                    <a:pt x="9131" y="1216"/>
                    <a:pt x="9062" y="714"/>
                    <a:pt x="8766" y="257"/>
                  </a:cubicBezTo>
                  <a:cubicBezTo>
                    <a:pt x="8537" y="257"/>
                    <a:pt x="8309" y="235"/>
                    <a:pt x="8081" y="235"/>
                  </a:cubicBezTo>
                  <a:cubicBezTo>
                    <a:pt x="7373" y="120"/>
                    <a:pt x="6643" y="98"/>
                    <a:pt x="5913" y="6"/>
                  </a:cubicBezTo>
                  <a:cubicBezTo>
                    <a:pt x="5821" y="6"/>
                    <a:pt x="5707" y="29"/>
                    <a:pt x="5616" y="75"/>
                  </a:cubicBezTo>
                  <a:cubicBezTo>
                    <a:pt x="5524" y="120"/>
                    <a:pt x="5433" y="166"/>
                    <a:pt x="5342" y="235"/>
                  </a:cubicBezTo>
                  <a:lnTo>
                    <a:pt x="4794" y="235"/>
                  </a:lnTo>
                  <a:cubicBezTo>
                    <a:pt x="4748" y="280"/>
                    <a:pt x="4726" y="303"/>
                    <a:pt x="4680" y="349"/>
                  </a:cubicBezTo>
                  <a:cubicBezTo>
                    <a:pt x="4589" y="531"/>
                    <a:pt x="4589" y="714"/>
                    <a:pt x="4611" y="896"/>
                  </a:cubicBezTo>
                  <a:cubicBezTo>
                    <a:pt x="4566" y="714"/>
                    <a:pt x="4543" y="554"/>
                    <a:pt x="4497" y="371"/>
                  </a:cubicBezTo>
                  <a:cubicBezTo>
                    <a:pt x="4429" y="280"/>
                    <a:pt x="4360" y="212"/>
                    <a:pt x="4292" y="166"/>
                  </a:cubicBezTo>
                  <a:cubicBezTo>
                    <a:pt x="4064" y="52"/>
                    <a:pt x="3858" y="29"/>
                    <a:pt x="3630" y="6"/>
                  </a:cubicBezTo>
                  <a:cubicBezTo>
                    <a:pt x="3614" y="2"/>
                    <a:pt x="3598" y="0"/>
                    <a:pt x="3582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55" name="Google Shape;2755;p52"/>
            <p:cNvSpPr/>
            <p:nvPr/>
          </p:nvSpPr>
          <p:spPr>
            <a:xfrm rot="-799569">
              <a:off x="1294438" y="2980474"/>
              <a:ext cx="136979" cy="140629"/>
            </a:xfrm>
            <a:custGeom>
              <a:avLst/>
              <a:gdLst/>
              <a:ahLst/>
              <a:cxnLst/>
              <a:rect l="l" t="t" r="r" b="b"/>
              <a:pathLst>
                <a:path w="5479" h="5625" extrusionOk="0">
                  <a:moveTo>
                    <a:pt x="2634" y="0"/>
                  </a:moveTo>
                  <a:cubicBezTo>
                    <a:pt x="1826" y="0"/>
                    <a:pt x="1016" y="29"/>
                    <a:pt x="206" y="74"/>
                  </a:cubicBezTo>
                  <a:cubicBezTo>
                    <a:pt x="23" y="166"/>
                    <a:pt x="0" y="325"/>
                    <a:pt x="23" y="508"/>
                  </a:cubicBezTo>
                  <a:cubicBezTo>
                    <a:pt x="23" y="577"/>
                    <a:pt x="46" y="668"/>
                    <a:pt x="69" y="759"/>
                  </a:cubicBezTo>
                  <a:cubicBezTo>
                    <a:pt x="137" y="1033"/>
                    <a:pt x="137" y="1330"/>
                    <a:pt x="114" y="1626"/>
                  </a:cubicBezTo>
                  <a:cubicBezTo>
                    <a:pt x="114" y="1786"/>
                    <a:pt x="114" y="1969"/>
                    <a:pt x="114" y="2151"/>
                  </a:cubicBezTo>
                  <a:cubicBezTo>
                    <a:pt x="114" y="2425"/>
                    <a:pt x="114" y="2699"/>
                    <a:pt x="92" y="2973"/>
                  </a:cubicBezTo>
                  <a:cubicBezTo>
                    <a:pt x="92" y="3110"/>
                    <a:pt x="92" y="3270"/>
                    <a:pt x="92" y="3407"/>
                  </a:cubicBezTo>
                  <a:cubicBezTo>
                    <a:pt x="92" y="3841"/>
                    <a:pt x="114" y="4274"/>
                    <a:pt x="114" y="4731"/>
                  </a:cubicBezTo>
                  <a:cubicBezTo>
                    <a:pt x="114" y="4868"/>
                    <a:pt x="137" y="5027"/>
                    <a:pt x="183" y="5164"/>
                  </a:cubicBezTo>
                  <a:cubicBezTo>
                    <a:pt x="229" y="5279"/>
                    <a:pt x="274" y="5370"/>
                    <a:pt x="343" y="5438"/>
                  </a:cubicBezTo>
                  <a:cubicBezTo>
                    <a:pt x="434" y="5484"/>
                    <a:pt x="525" y="5530"/>
                    <a:pt x="639" y="5552"/>
                  </a:cubicBezTo>
                  <a:cubicBezTo>
                    <a:pt x="1117" y="5552"/>
                    <a:pt x="1595" y="5625"/>
                    <a:pt x="2065" y="5625"/>
                  </a:cubicBezTo>
                  <a:cubicBezTo>
                    <a:pt x="2472" y="5625"/>
                    <a:pt x="2873" y="5571"/>
                    <a:pt x="3264" y="5370"/>
                  </a:cubicBezTo>
                  <a:lnTo>
                    <a:pt x="4725" y="5370"/>
                  </a:lnTo>
                  <a:cubicBezTo>
                    <a:pt x="4797" y="5413"/>
                    <a:pt x="4870" y="5429"/>
                    <a:pt x="4942" y="5429"/>
                  </a:cubicBezTo>
                  <a:cubicBezTo>
                    <a:pt x="4984" y="5429"/>
                    <a:pt x="5026" y="5424"/>
                    <a:pt x="5068" y="5415"/>
                  </a:cubicBezTo>
                  <a:cubicBezTo>
                    <a:pt x="5159" y="5347"/>
                    <a:pt x="5227" y="5256"/>
                    <a:pt x="5273" y="5142"/>
                  </a:cubicBezTo>
                  <a:cubicBezTo>
                    <a:pt x="5478" y="3909"/>
                    <a:pt x="5341" y="2676"/>
                    <a:pt x="5364" y="1444"/>
                  </a:cubicBezTo>
                  <a:cubicBezTo>
                    <a:pt x="5364" y="1147"/>
                    <a:pt x="5319" y="850"/>
                    <a:pt x="5090" y="599"/>
                  </a:cubicBezTo>
                  <a:cubicBezTo>
                    <a:pt x="5090" y="554"/>
                    <a:pt x="5090" y="485"/>
                    <a:pt x="5113" y="417"/>
                  </a:cubicBezTo>
                  <a:cubicBezTo>
                    <a:pt x="5182" y="303"/>
                    <a:pt x="5227" y="166"/>
                    <a:pt x="5045" y="97"/>
                  </a:cubicBezTo>
                  <a:cubicBezTo>
                    <a:pt x="4246" y="29"/>
                    <a:pt x="3441" y="0"/>
                    <a:pt x="2634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56" name="Google Shape;2756;p52"/>
            <p:cNvSpPr/>
            <p:nvPr/>
          </p:nvSpPr>
          <p:spPr>
            <a:xfrm rot="-799569">
              <a:off x="1055799" y="3020892"/>
              <a:ext cx="249982" cy="146104"/>
            </a:xfrm>
            <a:custGeom>
              <a:avLst/>
              <a:gdLst/>
              <a:ahLst/>
              <a:cxnLst/>
              <a:rect l="l" t="t" r="r" b="b"/>
              <a:pathLst>
                <a:path w="9999" h="5844" extrusionOk="0">
                  <a:moveTo>
                    <a:pt x="2443" y="1"/>
                  </a:moveTo>
                  <a:cubicBezTo>
                    <a:pt x="2403" y="21"/>
                    <a:pt x="2362" y="96"/>
                    <a:pt x="2321" y="96"/>
                  </a:cubicBezTo>
                  <a:cubicBezTo>
                    <a:pt x="2316" y="96"/>
                    <a:pt x="2311" y="95"/>
                    <a:pt x="2306" y="92"/>
                  </a:cubicBezTo>
                  <a:cubicBezTo>
                    <a:pt x="2176" y="70"/>
                    <a:pt x="2057" y="60"/>
                    <a:pt x="1947" y="60"/>
                  </a:cubicBezTo>
                  <a:cubicBezTo>
                    <a:pt x="1129" y="60"/>
                    <a:pt x="840" y="637"/>
                    <a:pt x="800" y="1462"/>
                  </a:cubicBezTo>
                  <a:cubicBezTo>
                    <a:pt x="800" y="1827"/>
                    <a:pt x="731" y="2192"/>
                    <a:pt x="594" y="2534"/>
                  </a:cubicBezTo>
                  <a:cubicBezTo>
                    <a:pt x="412" y="2763"/>
                    <a:pt x="617" y="3059"/>
                    <a:pt x="435" y="3288"/>
                  </a:cubicBezTo>
                  <a:lnTo>
                    <a:pt x="435" y="3265"/>
                  </a:lnTo>
                  <a:cubicBezTo>
                    <a:pt x="366" y="3333"/>
                    <a:pt x="343" y="3379"/>
                    <a:pt x="343" y="3447"/>
                  </a:cubicBezTo>
                  <a:cubicBezTo>
                    <a:pt x="343" y="3584"/>
                    <a:pt x="320" y="3721"/>
                    <a:pt x="252" y="3858"/>
                  </a:cubicBezTo>
                  <a:cubicBezTo>
                    <a:pt x="229" y="4086"/>
                    <a:pt x="206" y="4315"/>
                    <a:pt x="184" y="4543"/>
                  </a:cubicBezTo>
                  <a:cubicBezTo>
                    <a:pt x="138" y="4680"/>
                    <a:pt x="161" y="4817"/>
                    <a:pt x="69" y="4931"/>
                  </a:cubicBezTo>
                  <a:cubicBezTo>
                    <a:pt x="24" y="5182"/>
                    <a:pt x="1" y="5433"/>
                    <a:pt x="252" y="5616"/>
                  </a:cubicBezTo>
                  <a:cubicBezTo>
                    <a:pt x="442" y="5578"/>
                    <a:pt x="630" y="5565"/>
                    <a:pt x="816" y="5565"/>
                  </a:cubicBezTo>
                  <a:cubicBezTo>
                    <a:pt x="1188" y="5565"/>
                    <a:pt x="1553" y="5616"/>
                    <a:pt x="1918" y="5616"/>
                  </a:cubicBezTo>
                  <a:cubicBezTo>
                    <a:pt x="2186" y="5781"/>
                    <a:pt x="2454" y="5843"/>
                    <a:pt x="2723" y="5843"/>
                  </a:cubicBezTo>
                  <a:cubicBezTo>
                    <a:pt x="3048" y="5843"/>
                    <a:pt x="3373" y="5751"/>
                    <a:pt x="3699" y="5639"/>
                  </a:cubicBezTo>
                  <a:cubicBezTo>
                    <a:pt x="3881" y="5639"/>
                    <a:pt x="4041" y="5639"/>
                    <a:pt x="4201" y="5616"/>
                  </a:cubicBezTo>
                  <a:cubicBezTo>
                    <a:pt x="4383" y="5524"/>
                    <a:pt x="4634" y="5616"/>
                    <a:pt x="4749" y="5388"/>
                  </a:cubicBezTo>
                  <a:cubicBezTo>
                    <a:pt x="5022" y="4703"/>
                    <a:pt x="4726" y="3950"/>
                    <a:pt x="4977" y="3288"/>
                  </a:cubicBezTo>
                  <a:cubicBezTo>
                    <a:pt x="5000" y="3173"/>
                    <a:pt x="5022" y="3082"/>
                    <a:pt x="5045" y="2968"/>
                  </a:cubicBezTo>
                  <a:cubicBezTo>
                    <a:pt x="5068" y="2397"/>
                    <a:pt x="5091" y="1827"/>
                    <a:pt x="5068" y="1256"/>
                  </a:cubicBezTo>
                  <a:cubicBezTo>
                    <a:pt x="5045" y="1119"/>
                    <a:pt x="5045" y="1005"/>
                    <a:pt x="5045" y="891"/>
                  </a:cubicBezTo>
                  <a:lnTo>
                    <a:pt x="5045" y="891"/>
                  </a:lnTo>
                  <a:cubicBezTo>
                    <a:pt x="5068" y="937"/>
                    <a:pt x="5091" y="982"/>
                    <a:pt x="5114" y="1028"/>
                  </a:cubicBezTo>
                  <a:cubicBezTo>
                    <a:pt x="5172" y="1071"/>
                    <a:pt x="5220" y="1087"/>
                    <a:pt x="5260" y="1087"/>
                  </a:cubicBezTo>
                  <a:cubicBezTo>
                    <a:pt x="5283" y="1087"/>
                    <a:pt x="5302" y="1082"/>
                    <a:pt x="5319" y="1074"/>
                  </a:cubicBezTo>
                  <a:cubicBezTo>
                    <a:pt x="5205" y="1758"/>
                    <a:pt x="5274" y="2420"/>
                    <a:pt x="5342" y="3082"/>
                  </a:cubicBezTo>
                  <a:cubicBezTo>
                    <a:pt x="5319" y="3128"/>
                    <a:pt x="5296" y="3173"/>
                    <a:pt x="5319" y="3219"/>
                  </a:cubicBezTo>
                  <a:cubicBezTo>
                    <a:pt x="5319" y="3242"/>
                    <a:pt x="5319" y="3242"/>
                    <a:pt x="5319" y="3242"/>
                  </a:cubicBezTo>
                  <a:cubicBezTo>
                    <a:pt x="5159" y="3242"/>
                    <a:pt x="5091" y="3333"/>
                    <a:pt x="5022" y="3470"/>
                  </a:cubicBezTo>
                  <a:cubicBezTo>
                    <a:pt x="4908" y="3721"/>
                    <a:pt x="4931" y="3972"/>
                    <a:pt x="4908" y="4246"/>
                  </a:cubicBezTo>
                  <a:cubicBezTo>
                    <a:pt x="4908" y="4406"/>
                    <a:pt x="4908" y="4589"/>
                    <a:pt x="4908" y="4748"/>
                  </a:cubicBezTo>
                  <a:cubicBezTo>
                    <a:pt x="4977" y="5091"/>
                    <a:pt x="4931" y="5502"/>
                    <a:pt x="5456" y="5547"/>
                  </a:cubicBezTo>
                  <a:cubicBezTo>
                    <a:pt x="6234" y="5640"/>
                    <a:pt x="7011" y="5732"/>
                    <a:pt x="7789" y="5732"/>
                  </a:cubicBezTo>
                  <a:cubicBezTo>
                    <a:pt x="8358" y="5732"/>
                    <a:pt x="8927" y="5682"/>
                    <a:pt x="9496" y="5547"/>
                  </a:cubicBezTo>
                  <a:cubicBezTo>
                    <a:pt x="9998" y="4977"/>
                    <a:pt x="9724" y="4246"/>
                    <a:pt x="9839" y="3607"/>
                  </a:cubicBezTo>
                  <a:cubicBezTo>
                    <a:pt x="9770" y="3173"/>
                    <a:pt x="9839" y="2717"/>
                    <a:pt x="9793" y="2260"/>
                  </a:cubicBezTo>
                  <a:cubicBezTo>
                    <a:pt x="9770" y="1576"/>
                    <a:pt x="9930" y="822"/>
                    <a:pt x="9519" y="183"/>
                  </a:cubicBezTo>
                  <a:cubicBezTo>
                    <a:pt x="9397" y="148"/>
                    <a:pt x="9272" y="139"/>
                    <a:pt x="9145" y="139"/>
                  </a:cubicBezTo>
                  <a:cubicBezTo>
                    <a:pt x="8987" y="139"/>
                    <a:pt x="8825" y="154"/>
                    <a:pt x="8665" y="154"/>
                  </a:cubicBezTo>
                  <a:cubicBezTo>
                    <a:pt x="8452" y="154"/>
                    <a:pt x="8239" y="127"/>
                    <a:pt x="8035" y="1"/>
                  </a:cubicBezTo>
                  <a:cubicBezTo>
                    <a:pt x="7898" y="1"/>
                    <a:pt x="7762" y="24"/>
                    <a:pt x="7602" y="24"/>
                  </a:cubicBezTo>
                  <a:cubicBezTo>
                    <a:pt x="7573" y="22"/>
                    <a:pt x="7545" y="21"/>
                    <a:pt x="7517" y="21"/>
                  </a:cubicBezTo>
                  <a:cubicBezTo>
                    <a:pt x="7274" y="21"/>
                    <a:pt x="7032" y="73"/>
                    <a:pt x="6784" y="73"/>
                  </a:cubicBezTo>
                  <a:cubicBezTo>
                    <a:pt x="6640" y="73"/>
                    <a:pt x="6495" y="55"/>
                    <a:pt x="6346" y="1"/>
                  </a:cubicBezTo>
                  <a:cubicBezTo>
                    <a:pt x="6225" y="62"/>
                    <a:pt x="6093" y="74"/>
                    <a:pt x="5958" y="74"/>
                  </a:cubicBezTo>
                  <a:cubicBezTo>
                    <a:pt x="5862" y="74"/>
                    <a:pt x="5765" y="68"/>
                    <a:pt x="5669" y="68"/>
                  </a:cubicBezTo>
                  <a:cubicBezTo>
                    <a:pt x="5497" y="68"/>
                    <a:pt x="5329" y="89"/>
                    <a:pt x="5182" y="206"/>
                  </a:cubicBezTo>
                  <a:lnTo>
                    <a:pt x="5205" y="183"/>
                  </a:lnTo>
                  <a:lnTo>
                    <a:pt x="5205" y="183"/>
                  </a:lnTo>
                  <a:cubicBezTo>
                    <a:pt x="5114" y="252"/>
                    <a:pt x="5068" y="297"/>
                    <a:pt x="5022" y="389"/>
                  </a:cubicBezTo>
                  <a:cubicBezTo>
                    <a:pt x="5000" y="434"/>
                    <a:pt x="5000" y="480"/>
                    <a:pt x="5000" y="549"/>
                  </a:cubicBezTo>
                  <a:cubicBezTo>
                    <a:pt x="4908" y="92"/>
                    <a:pt x="4657" y="92"/>
                    <a:pt x="3790" y="69"/>
                  </a:cubicBezTo>
                  <a:cubicBezTo>
                    <a:pt x="3642" y="69"/>
                    <a:pt x="3493" y="81"/>
                    <a:pt x="3345" y="81"/>
                  </a:cubicBezTo>
                  <a:cubicBezTo>
                    <a:pt x="3196" y="81"/>
                    <a:pt x="3048" y="69"/>
                    <a:pt x="2900" y="24"/>
                  </a:cubicBezTo>
                  <a:cubicBezTo>
                    <a:pt x="2740" y="1"/>
                    <a:pt x="2603" y="1"/>
                    <a:pt x="2443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57" name="Google Shape;2757;p52"/>
            <p:cNvSpPr/>
            <p:nvPr/>
          </p:nvSpPr>
          <p:spPr>
            <a:xfrm rot="-799569">
              <a:off x="1430319" y="2951918"/>
              <a:ext cx="111878" cy="139879"/>
            </a:xfrm>
            <a:custGeom>
              <a:avLst/>
              <a:gdLst/>
              <a:ahLst/>
              <a:cxnLst/>
              <a:rect l="l" t="t" r="r" b="b"/>
              <a:pathLst>
                <a:path w="4475" h="5595" extrusionOk="0">
                  <a:moveTo>
                    <a:pt x="2685" y="1"/>
                  </a:moveTo>
                  <a:cubicBezTo>
                    <a:pt x="1961" y="1"/>
                    <a:pt x="1236" y="55"/>
                    <a:pt x="511" y="55"/>
                  </a:cubicBezTo>
                  <a:cubicBezTo>
                    <a:pt x="372" y="55"/>
                    <a:pt x="232" y="53"/>
                    <a:pt x="92" y="48"/>
                  </a:cubicBezTo>
                  <a:lnTo>
                    <a:pt x="92" y="48"/>
                  </a:lnTo>
                  <a:cubicBezTo>
                    <a:pt x="1" y="1806"/>
                    <a:pt x="320" y="3541"/>
                    <a:pt x="275" y="5298"/>
                  </a:cubicBezTo>
                  <a:cubicBezTo>
                    <a:pt x="389" y="5412"/>
                    <a:pt x="503" y="5504"/>
                    <a:pt x="663" y="5549"/>
                  </a:cubicBezTo>
                  <a:cubicBezTo>
                    <a:pt x="777" y="5572"/>
                    <a:pt x="891" y="5572"/>
                    <a:pt x="982" y="5595"/>
                  </a:cubicBezTo>
                  <a:cubicBezTo>
                    <a:pt x="1172" y="5586"/>
                    <a:pt x="1363" y="5583"/>
                    <a:pt x="1553" y="5583"/>
                  </a:cubicBezTo>
                  <a:cubicBezTo>
                    <a:pt x="1895" y="5583"/>
                    <a:pt x="2237" y="5592"/>
                    <a:pt x="2577" y="5592"/>
                  </a:cubicBezTo>
                  <a:cubicBezTo>
                    <a:pt x="3023" y="5592"/>
                    <a:pt x="3466" y="5577"/>
                    <a:pt x="3904" y="5504"/>
                  </a:cubicBezTo>
                  <a:cubicBezTo>
                    <a:pt x="4018" y="5458"/>
                    <a:pt x="4109" y="5389"/>
                    <a:pt x="4178" y="5298"/>
                  </a:cubicBezTo>
                  <a:cubicBezTo>
                    <a:pt x="4429" y="4842"/>
                    <a:pt x="4269" y="4317"/>
                    <a:pt x="4337" y="3837"/>
                  </a:cubicBezTo>
                  <a:cubicBezTo>
                    <a:pt x="4315" y="3290"/>
                    <a:pt x="4474" y="2719"/>
                    <a:pt x="4132" y="2217"/>
                  </a:cubicBezTo>
                  <a:cubicBezTo>
                    <a:pt x="4132" y="2103"/>
                    <a:pt x="4132" y="1966"/>
                    <a:pt x="4132" y="1852"/>
                  </a:cubicBezTo>
                  <a:cubicBezTo>
                    <a:pt x="4132" y="1852"/>
                    <a:pt x="4155" y="1829"/>
                    <a:pt x="4155" y="1783"/>
                  </a:cubicBezTo>
                  <a:cubicBezTo>
                    <a:pt x="4178" y="1737"/>
                    <a:pt x="4155" y="1715"/>
                    <a:pt x="4109" y="1669"/>
                  </a:cubicBezTo>
                  <a:cubicBezTo>
                    <a:pt x="4086" y="1144"/>
                    <a:pt x="4064" y="619"/>
                    <a:pt x="4064" y="94"/>
                  </a:cubicBezTo>
                  <a:cubicBezTo>
                    <a:pt x="3604" y="23"/>
                    <a:pt x="3145" y="1"/>
                    <a:pt x="2685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58" name="Google Shape;2758;p52"/>
            <p:cNvSpPr/>
            <p:nvPr/>
          </p:nvSpPr>
          <p:spPr>
            <a:xfrm rot="-799569">
              <a:off x="2105662" y="2957773"/>
              <a:ext cx="8600" cy="4575"/>
            </a:xfrm>
            <a:custGeom>
              <a:avLst/>
              <a:gdLst/>
              <a:ahLst/>
              <a:cxnLst/>
              <a:rect l="l" t="t" r="r" b="b"/>
              <a:pathLst>
                <a:path w="344" h="183" extrusionOk="0">
                  <a:moveTo>
                    <a:pt x="343" y="0"/>
                  </a:moveTo>
                  <a:cubicBezTo>
                    <a:pt x="206" y="0"/>
                    <a:pt x="69" y="46"/>
                    <a:pt x="1" y="183"/>
                  </a:cubicBezTo>
                  <a:cubicBezTo>
                    <a:pt x="160" y="183"/>
                    <a:pt x="275" y="160"/>
                    <a:pt x="343" y="0"/>
                  </a:cubicBezTo>
                  <a:close/>
                </a:path>
              </a:pathLst>
            </a:custGeom>
            <a:solidFill>
              <a:srgbClr val="63636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59" name="Google Shape;2759;p52"/>
            <p:cNvSpPr/>
            <p:nvPr/>
          </p:nvSpPr>
          <p:spPr>
            <a:xfrm rot="-799569">
              <a:off x="1526584" y="4338989"/>
              <a:ext cx="623667" cy="49226"/>
            </a:xfrm>
            <a:custGeom>
              <a:avLst/>
              <a:gdLst/>
              <a:ahLst/>
              <a:cxnLst/>
              <a:rect l="l" t="t" r="r" b="b"/>
              <a:pathLst>
                <a:path w="24946" h="1969" extrusionOk="0">
                  <a:moveTo>
                    <a:pt x="409" y="1860"/>
                  </a:moveTo>
                  <a:lnTo>
                    <a:pt x="431" y="1883"/>
                  </a:lnTo>
                  <a:cubicBezTo>
                    <a:pt x="429" y="1875"/>
                    <a:pt x="427" y="1868"/>
                    <a:pt x="424" y="1860"/>
                  </a:cubicBezTo>
                  <a:close/>
                  <a:moveTo>
                    <a:pt x="21470" y="1"/>
                  </a:moveTo>
                  <a:cubicBezTo>
                    <a:pt x="21322" y="1"/>
                    <a:pt x="21172" y="3"/>
                    <a:pt x="21020" y="11"/>
                  </a:cubicBezTo>
                  <a:lnTo>
                    <a:pt x="20290" y="11"/>
                  </a:lnTo>
                  <a:cubicBezTo>
                    <a:pt x="20231" y="9"/>
                    <a:pt x="20173" y="8"/>
                    <a:pt x="20115" y="8"/>
                  </a:cubicBezTo>
                  <a:cubicBezTo>
                    <a:pt x="19738" y="8"/>
                    <a:pt x="19361" y="47"/>
                    <a:pt x="18977" y="47"/>
                  </a:cubicBezTo>
                  <a:cubicBezTo>
                    <a:pt x="18792" y="47"/>
                    <a:pt x="18606" y="38"/>
                    <a:pt x="18418" y="11"/>
                  </a:cubicBezTo>
                  <a:cubicBezTo>
                    <a:pt x="18314" y="5"/>
                    <a:pt x="18210" y="2"/>
                    <a:pt x="18106" y="2"/>
                  </a:cubicBezTo>
                  <a:cubicBezTo>
                    <a:pt x="17822" y="2"/>
                    <a:pt x="17538" y="23"/>
                    <a:pt x="17254" y="57"/>
                  </a:cubicBezTo>
                  <a:cubicBezTo>
                    <a:pt x="16609" y="89"/>
                    <a:pt x="15953" y="190"/>
                    <a:pt x="15301" y="190"/>
                  </a:cubicBezTo>
                  <a:cubicBezTo>
                    <a:pt x="15030" y="190"/>
                    <a:pt x="14760" y="172"/>
                    <a:pt x="14492" y="125"/>
                  </a:cubicBezTo>
                  <a:lnTo>
                    <a:pt x="14195" y="125"/>
                  </a:lnTo>
                  <a:cubicBezTo>
                    <a:pt x="13930" y="176"/>
                    <a:pt x="13672" y="191"/>
                    <a:pt x="13413" y="191"/>
                  </a:cubicBezTo>
                  <a:cubicBezTo>
                    <a:pt x="13204" y="191"/>
                    <a:pt x="12994" y="181"/>
                    <a:pt x="12780" y="171"/>
                  </a:cubicBezTo>
                  <a:lnTo>
                    <a:pt x="12323" y="171"/>
                  </a:lnTo>
                  <a:cubicBezTo>
                    <a:pt x="11882" y="171"/>
                    <a:pt x="11441" y="181"/>
                    <a:pt x="11000" y="181"/>
                  </a:cubicBezTo>
                  <a:cubicBezTo>
                    <a:pt x="10779" y="181"/>
                    <a:pt x="10558" y="178"/>
                    <a:pt x="10338" y="171"/>
                  </a:cubicBezTo>
                  <a:cubicBezTo>
                    <a:pt x="10069" y="123"/>
                    <a:pt x="9801" y="103"/>
                    <a:pt x="9532" y="103"/>
                  </a:cubicBezTo>
                  <a:cubicBezTo>
                    <a:pt x="9161" y="103"/>
                    <a:pt x="8791" y="141"/>
                    <a:pt x="8420" y="194"/>
                  </a:cubicBezTo>
                  <a:lnTo>
                    <a:pt x="7096" y="194"/>
                  </a:lnTo>
                  <a:cubicBezTo>
                    <a:pt x="6937" y="194"/>
                    <a:pt x="6777" y="171"/>
                    <a:pt x="6617" y="171"/>
                  </a:cubicBezTo>
                  <a:lnTo>
                    <a:pt x="6298" y="171"/>
                  </a:lnTo>
                  <a:cubicBezTo>
                    <a:pt x="5263" y="171"/>
                    <a:pt x="4218" y="161"/>
                    <a:pt x="3176" y="161"/>
                  </a:cubicBezTo>
                  <a:cubicBezTo>
                    <a:pt x="2656" y="161"/>
                    <a:pt x="2136" y="163"/>
                    <a:pt x="1618" y="171"/>
                  </a:cubicBezTo>
                  <a:cubicBezTo>
                    <a:pt x="234" y="171"/>
                    <a:pt x="0" y="509"/>
                    <a:pt x="424" y="1860"/>
                  </a:cubicBezTo>
                  <a:lnTo>
                    <a:pt x="3102" y="1860"/>
                  </a:lnTo>
                  <a:cubicBezTo>
                    <a:pt x="3455" y="1753"/>
                    <a:pt x="3807" y="1723"/>
                    <a:pt x="4160" y="1723"/>
                  </a:cubicBezTo>
                  <a:cubicBezTo>
                    <a:pt x="4614" y="1723"/>
                    <a:pt x="5069" y="1773"/>
                    <a:pt x="5524" y="1773"/>
                  </a:cubicBezTo>
                  <a:cubicBezTo>
                    <a:pt x="5698" y="1773"/>
                    <a:pt x="5872" y="1766"/>
                    <a:pt x="6047" y="1746"/>
                  </a:cubicBezTo>
                  <a:cubicBezTo>
                    <a:pt x="6206" y="1906"/>
                    <a:pt x="6435" y="1951"/>
                    <a:pt x="6663" y="1951"/>
                  </a:cubicBezTo>
                  <a:cubicBezTo>
                    <a:pt x="6721" y="1946"/>
                    <a:pt x="6780" y="1944"/>
                    <a:pt x="6839" y="1944"/>
                  </a:cubicBezTo>
                  <a:cubicBezTo>
                    <a:pt x="7047" y="1944"/>
                    <a:pt x="7259" y="1968"/>
                    <a:pt x="7467" y="1968"/>
                  </a:cubicBezTo>
                  <a:cubicBezTo>
                    <a:pt x="7736" y="1968"/>
                    <a:pt x="7998" y="1928"/>
                    <a:pt x="8238" y="1746"/>
                  </a:cubicBezTo>
                  <a:cubicBezTo>
                    <a:pt x="8746" y="1746"/>
                    <a:pt x="9254" y="1657"/>
                    <a:pt x="9762" y="1657"/>
                  </a:cubicBezTo>
                  <a:cubicBezTo>
                    <a:pt x="9984" y="1657"/>
                    <a:pt x="10207" y="1674"/>
                    <a:pt x="10429" y="1723"/>
                  </a:cubicBezTo>
                  <a:cubicBezTo>
                    <a:pt x="10543" y="1769"/>
                    <a:pt x="10634" y="1791"/>
                    <a:pt x="10749" y="1791"/>
                  </a:cubicBezTo>
                  <a:cubicBezTo>
                    <a:pt x="10928" y="1773"/>
                    <a:pt x="11108" y="1767"/>
                    <a:pt x="11288" y="1767"/>
                  </a:cubicBezTo>
                  <a:cubicBezTo>
                    <a:pt x="11745" y="1767"/>
                    <a:pt x="12203" y="1809"/>
                    <a:pt x="12656" y="1809"/>
                  </a:cubicBezTo>
                  <a:cubicBezTo>
                    <a:pt x="13139" y="1809"/>
                    <a:pt x="13616" y="1761"/>
                    <a:pt x="14081" y="1563"/>
                  </a:cubicBezTo>
                  <a:cubicBezTo>
                    <a:pt x="15428" y="1563"/>
                    <a:pt x="16752" y="1540"/>
                    <a:pt x="18098" y="1518"/>
                  </a:cubicBezTo>
                  <a:lnTo>
                    <a:pt x="19513" y="1518"/>
                  </a:lnTo>
                  <a:cubicBezTo>
                    <a:pt x="19631" y="1434"/>
                    <a:pt x="19749" y="1405"/>
                    <a:pt x="19866" y="1405"/>
                  </a:cubicBezTo>
                  <a:cubicBezTo>
                    <a:pt x="20068" y="1405"/>
                    <a:pt x="20270" y="1489"/>
                    <a:pt x="20472" y="1518"/>
                  </a:cubicBezTo>
                  <a:cubicBezTo>
                    <a:pt x="20504" y="1549"/>
                    <a:pt x="20531" y="1566"/>
                    <a:pt x="20557" y="1566"/>
                  </a:cubicBezTo>
                  <a:cubicBezTo>
                    <a:pt x="20588" y="1566"/>
                    <a:pt x="20618" y="1544"/>
                    <a:pt x="20655" y="1495"/>
                  </a:cubicBezTo>
                  <a:cubicBezTo>
                    <a:pt x="21933" y="1449"/>
                    <a:pt x="23211" y="1403"/>
                    <a:pt x="24489" y="1358"/>
                  </a:cubicBezTo>
                  <a:cubicBezTo>
                    <a:pt x="24518" y="1377"/>
                    <a:pt x="24542" y="1388"/>
                    <a:pt x="24563" y="1388"/>
                  </a:cubicBezTo>
                  <a:cubicBezTo>
                    <a:pt x="24592" y="1388"/>
                    <a:pt x="24613" y="1366"/>
                    <a:pt x="24626" y="1312"/>
                  </a:cubicBezTo>
                  <a:cubicBezTo>
                    <a:pt x="24946" y="970"/>
                    <a:pt x="24763" y="605"/>
                    <a:pt x="24672" y="262"/>
                  </a:cubicBezTo>
                  <a:cubicBezTo>
                    <a:pt x="24418" y="27"/>
                    <a:pt x="24113" y="11"/>
                    <a:pt x="23816" y="11"/>
                  </a:cubicBezTo>
                  <a:cubicBezTo>
                    <a:pt x="23766" y="11"/>
                    <a:pt x="23717" y="11"/>
                    <a:pt x="23668" y="11"/>
                  </a:cubicBezTo>
                  <a:lnTo>
                    <a:pt x="22344" y="11"/>
                  </a:lnTo>
                  <a:cubicBezTo>
                    <a:pt x="22055" y="11"/>
                    <a:pt x="21766" y="1"/>
                    <a:pt x="214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60" name="Google Shape;2760;p52"/>
            <p:cNvSpPr/>
            <p:nvPr/>
          </p:nvSpPr>
          <p:spPr>
            <a:xfrm rot="-799569">
              <a:off x="1181570" y="3547820"/>
              <a:ext cx="4025" cy="4600"/>
            </a:xfrm>
            <a:custGeom>
              <a:avLst/>
              <a:gdLst/>
              <a:ahLst/>
              <a:cxnLst/>
              <a:rect l="l" t="t" r="r" b="b"/>
              <a:pathLst>
                <a:path w="161" h="184" extrusionOk="0">
                  <a:moveTo>
                    <a:pt x="138" y="1"/>
                  </a:moveTo>
                  <a:lnTo>
                    <a:pt x="138" y="1"/>
                  </a:lnTo>
                  <a:cubicBezTo>
                    <a:pt x="1" y="69"/>
                    <a:pt x="23" y="138"/>
                    <a:pt x="160" y="184"/>
                  </a:cubicBezTo>
                  <a:cubicBezTo>
                    <a:pt x="160" y="115"/>
                    <a:pt x="138" y="69"/>
                    <a:pt x="1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61" name="Google Shape;2761;p52"/>
            <p:cNvSpPr/>
            <p:nvPr/>
          </p:nvSpPr>
          <p:spPr>
            <a:xfrm rot="-799569">
              <a:off x="1408859" y="2171267"/>
              <a:ext cx="530164" cy="713594"/>
            </a:xfrm>
            <a:custGeom>
              <a:avLst/>
              <a:gdLst/>
              <a:ahLst/>
              <a:cxnLst/>
              <a:rect l="l" t="t" r="r" b="b"/>
              <a:pathLst>
                <a:path w="21206" h="28543" extrusionOk="0">
                  <a:moveTo>
                    <a:pt x="4064" y="0"/>
                  </a:moveTo>
                  <a:cubicBezTo>
                    <a:pt x="3813" y="92"/>
                    <a:pt x="3881" y="366"/>
                    <a:pt x="3721" y="525"/>
                  </a:cubicBezTo>
                  <a:cubicBezTo>
                    <a:pt x="3630" y="594"/>
                    <a:pt x="3585" y="685"/>
                    <a:pt x="3516" y="777"/>
                  </a:cubicBezTo>
                  <a:cubicBezTo>
                    <a:pt x="3493" y="868"/>
                    <a:pt x="3470" y="982"/>
                    <a:pt x="3470" y="1096"/>
                  </a:cubicBezTo>
                  <a:cubicBezTo>
                    <a:pt x="3425" y="1324"/>
                    <a:pt x="3425" y="1575"/>
                    <a:pt x="3402" y="1804"/>
                  </a:cubicBezTo>
                  <a:cubicBezTo>
                    <a:pt x="3060" y="4565"/>
                    <a:pt x="2626" y="7282"/>
                    <a:pt x="2352" y="10044"/>
                  </a:cubicBezTo>
                  <a:cubicBezTo>
                    <a:pt x="2352" y="10386"/>
                    <a:pt x="2398" y="10705"/>
                    <a:pt x="2283" y="11048"/>
                  </a:cubicBezTo>
                  <a:cubicBezTo>
                    <a:pt x="2261" y="11139"/>
                    <a:pt x="2238" y="11230"/>
                    <a:pt x="2215" y="11322"/>
                  </a:cubicBezTo>
                  <a:cubicBezTo>
                    <a:pt x="2169" y="11664"/>
                    <a:pt x="2215" y="12029"/>
                    <a:pt x="2078" y="12372"/>
                  </a:cubicBezTo>
                  <a:cubicBezTo>
                    <a:pt x="2055" y="12509"/>
                    <a:pt x="2032" y="12646"/>
                    <a:pt x="2010" y="12783"/>
                  </a:cubicBezTo>
                  <a:cubicBezTo>
                    <a:pt x="2055" y="13422"/>
                    <a:pt x="1918" y="14061"/>
                    <a:pt x="1804" y="14677"/>
                  </a:cubicBezTo>
                  <a:cubicBezTo>
                    <a:pt x="1804" y="14723"/>
                    <a:pt x="1781" y="14768"/>
                    <a:pt x="1781" y="14814"/>
                  </a:cubicBezTo>
                  <a:cubicBezTo>
                    <a:pt x="1781" y="14837"/>
                    <a:pt x="1781" y="14883"/>
                    <a:pt x="1759" y="14928"/>
                  </a:cubicBezTo>
                  <a:cubicBezTo>
                    <a:pt x="1759" y="14974"/>
                    <a:pt x="1759" y="14997"/>
                    <a:pt x="1759" y="15042"/>
                  </a:cubicBezTo>
                  <a:cubicBezTo>
                    <a:pt x="1781" y="15202"/>
                    <a:pt x="1804" y="15339"/>
                    <a:pt x="1759" y="15476"/>
                  </a:cubicBezTo>
                  <a:cubicBezTo>
                    <a:pt x="1736" y="15567"/>
                    <a:pt x="1713" y="15636"/>
                    <a:pt x="1690" y="15704"/>
                  </a:cubicBezTo>
                  <a:cubicBezTo>
                    <a:pt x="1667" y="15818"/>
                    <a:pt x="1667" y="15932"/>
                    <a:pt x="1644" y="16069"/>
                  </a:cubicBezTo>
                  <a:cubicBezTo>
                    <a:pt x="1644" y="16457"/>
                    <a:pt x="1644" y="16845"/>
                    <a:pt x="1507" y="17211"/>
                  </a:cubicBezTo>
                  <a:cubicBezTo>
                    <a:pt x="1439" y="17667"/>
                    <a:pt x="1370" y="18124"/>
                    <a:pt x="1279" y="18603"/>
                  </a:cubicBezTo>
                  <a:cubicBezTo>
                    <a:pt x="1142" y="19836"/>
                    <a:pt x="1119" y="21068"/>
                    <a:pt x="777" y="22278"/>
                  </a:cubicBezTo>
                  <a:cubicBezTo>
                    <a:pt x="709" y="22666"/>
                    <a:pt x="731" y="23077"/>
                    <a:pt x="709" y="23465"/>
                  </a:cubicBezTo>
                  <a:cubicBezTo>
                    <a:pt x="709" y="23602"/>
                    <a:pt x="709" y="23762"/>
                    <a:pt x="663" y="23898"/>
                  </a:cubicBezTo>
                  <a:cubicBezTo>
                    <a:pt x="412" y="24834"/>
                    <a:pt x="343" y="25793"/>
                    <a:pt x="206" y="26752"/>
                  </a:cubicBezTo>
                  <a:cubicBezTo>
                    <a:pt x="138" y="27277"/>
                    <a:pt x="1" y="27893"/>
                    <a:pt x="457" y="28372"/>
                  </a:cubicBezTo>
                  <a:cubicBezTo>
                    <a:pt x="693" y="28499"/>
                    <a:pt x="957" y="28540"/>
                    <a:pt x="1215" y="28540"/>
                  </a:cubicBezTo>
                  <a:cubicBezTo>
                    <a:pt x="1283" y="28540"/>
                    <a:pt x="1350" y="28537"/>
                    <a:pt x="1416" y="28532"/>
                  </a:cubicBezTo>
                  <a:cubicBezTo>
                    <a:pt x="1873" y="28524"/>
                    <a:pt x="2329" y="28522"/>
                    <a:pt x="2785" y="28522"/>
                  </a:cubicBezTo>
                  <a:cubicBezTo>
                    <a:pt x="3696" y="28522"/>
                    <a:pt x="4604" y="28532"/>
                    <a:pt x="5502" y="28532"/>
                  </a:cubicBezTo>
                  <a:cubicBezTo>
                    <a:pt x="5867" y="28521"/>
                    <a:pt x="6232" y="28515"/>
                    <a:pt x="6597" y="28515"/>
                  </a:cubicBezTo>
                  <a:cubicBezTo>
                    <a:pt x="6963" y="28515"/>
                    <a:pt x="7328" y="28521"/>
                    <a:pt x="7693" y="28532"/>
                  </a:cubicBezTo>
                  <a:cubicBezTo>
                    <a:pt x="8180" y="28532"/>
                    <a:pt x="8677" y="28542"/>
                    <a:pt x="9178" y="28542"/>
                  </a:cubicBezTo>
                  <a:cubicBezTo>
                    <a:pt x="9428" y="28542"/>
                    <a:pt x="9679" y="28540"/>
                    <a:pt x="9930" y="28532"/>
                  </a:cubicBezTo>
                  <a:cubicBezTo>
                    <a:pt x="10135" y="28509"/>
                    <a:pt x="10341" y="28509"/>
                    <a:pt x="10523" y="28509"/>
                  </a:cubicBezTo>
                  <a:lnTo>
                    <a:pt x="10820" y="28509"/>
                  </a:lnTo>
                  <a:cubicBezTo>
                    <a:pt x="11161" y="28494"/>
                    <a:pt x="11502" y="28447"/>
                    <a:pt x="11843" y="28447"/>
                  </a:cubicBezTo>
                  <a:cubicBezTo>
                    <a:pt x="12005" y="28447"/>
                    <a:pt x="12166" y="28457"/>
                    <a:pt x="12327" y="28486"/>
                  </a:cubicBezTo>
                  <a:cubicBezTo>
                    <a:pt x="12418" y="28509"/>
                    <a:pt x="12509" y="28509"/>
                    <a:pt x="12623" y="28509"/>
                  </a:cubicBezTo>
                  <a:cubicBezTo>
                    <a:pt x="12920" y="28509"/>
                    <a:pt x="13217" y="28509"/>
                    <a:pt x="13536" y="28532"/>
                  </a:cubicBezTo>
                  <a:cubicBezTo>
                    <a:pt x="13902" y="28540"/>
                    <a:pt x="14267" y="28542"/>
                    <a:pt x="14632" y="28542"/>
                  </a:cubicBezTo>
                  <a:cubicBezTo>
                    <a:pt x="15362" y="28542"/>
                    <a:pt x="16093" y="28532"/>
                    <a:pt x="16823" y="28532"/>
                  </a:cubicBezTo>
                  <a:cubicBezTo>
                    <a:pt x="16937" y="28520"/>
                    <a:pt x="17050" y="28516"/>
                    <a:pt x="17164" y="28516"/>
                  </a:cubicBezTo>
                  <a:cubicBezTo>
                    <a:pt x="17419" y="28516"/>
                    <a:pt x="17673" y="28537"/>
                    <a:pt x="17928" y="28537"/>
                  </a:cubicBezTo>
                  <a:cubicBezTo>
                    <a:pt x="17994" y="28537"/>
                    <a:pt x="18059" y="28535"/>
                    <a:pt x="18124" y="28532"/>
                  </a:cubicBezTo>
                  <a:cubicBezTo>
                    <a:pt x="18410" y="28521"/>
                    <a:pt x="18689" y="28515"/>
                    <a:pt x="18966" y="28515"/>
                  </a:cubicBezTo>
                  <a:cubicBezTo>
                    <a:pt x="19243" y="28515"/>
                    <a:pt x="19517" y="28521"/>
                    <a:pt x="19790" y="28532"/>
                  </a:cubicBezTo>
                  <a:cubicBezTo>
                    <a:pt x="20977" y="28418"/>
                    <a:pt x="21206" y="28144"/>
                    <a:pt x="20886" y="27163"/>
                  </a:cubicBezTo>
                  <a:cubicBezTo>
                    <a:pt x="20886" y="26820"/>
                    <a:pt x="20955" y="26455"/>
                    <a:pt x="21000" y="26113"/>
                  </a:cubicBezTo>
                  <a:cubicBezTo>
                    <a:pt x="21092" y="24994"/>
                    <a:pt x="20749" y="23898"/>
                    <a:pt x="21046" y="22780"/>
                  </a:cubicBezTo>
                  <a:cubicBezTo>
                    <a:pt x="21206" y="22597"/>
                    <a:pt x="21183" y="22415"/>
                    <a:pt x="21046" y="22232"/>
                  </a:cubicBezTo>
                  <a:cubicBezTo>
                    <a:pt x="21023" y="21867"/>
                    <a:pt x="20818" y="21525"/>
                    <a:pt x="20886" y="21137"/>
                  </a:cubicBezTo>
                  <a:cubicBezTo>
                    <a:pt x="20795" y="20977"/>
                    <a:pt x="20818" y="20794"/>
                    <a:pt x="20840" y="20612"/>
                  </a:cubicBezTo>
                  <a:cubicBezTo>
                    <a:pt x="20567" y="20269"/>
                    <a:pt x="20704" y="19881"/>
                    <a:pt x="20681" y="19516"/>
                  </a:cubicBezTo>
                  <a:cubicBezTo>
                    <a:pt x="20407" y="19082"/>
                    <a:pt x="20749" y="18603"/>
                    <a:pt x="20544" y="18169"/>
                  </a:cubicBezTo>
                  <a:cubicBezTo>
                    <a:pt x="20498" y="18124"/>
                    <a:pt x="20475" y="18055"/>
                    <a:pt x="20452" y="18010"/>
                  </a:cubicBezTo>
                  <a:cubicBezTo>
                    <a:pt x="20521" y="17758"/>
                    <a:pt x="20452" y="17530"/>
                    <a:pt x="20293" y="17325"/>
                  </a:cubicBezTo>
                  <a:cubicBezTo>
                    <a:pt x="20064" y="16937"/>
                    <a:pt x="19973" y="16503"/>
                    <a:pt x="19927" y="16047"/>
                  </a:cubicBezTo>
                  <a:cubicBezTo>
                    <a:pt x="19813" y="15362"/>
                    <a:pt x="19905" y="14609"/>
                    <a:pt x="19357" y="14038"/>
                  </a:cubicBezTo>
                  <a:cubicBezTo>
                    <a:pt x="19060" y="13399"/>
                    <a:pt x="18832" y="12714"/>
                    <a:pt x="18649" y="12029"/>
                  </a:cubicBezTo>
                  <a:cubicBezTo>
                    <a:pt x="18535" y="12007"/>
                    <a:pt x="18489" y="11938"/>
                    <a:pt x="18489" y="11847"/>
                  </a:cubicBezTo>
                  <a:cubicBezTo>
                    <a:pt x="18307" y="11687"/>
                    <a:pt x="18467" y="11436"/>
                    <a:pt x="18284" y="11299"/>
                  </a:cubicBezTo>
                  <a:cubicBezTo>
                    <a:pt x="18124" y="11071"/>
                    <a:pt x="18124" y="10774"/>
                    <a:pt x="17919" y="10569"/>
                  </a:cubicBezTo>
                  <a:cubicBezTo>
                    <a:pt x="17850" y="10454"/>
                    <a:pt x="17850" y="10295"/>
                    <a:pt x="17736" y="10203"/>
                  </a:cubicBezTo>
                  <a:lnTo>
                    <a:pt x="17759" y="10203"/>
                  </a:lnTo>
                  <a:cubicBezTo>
                    <a:pt x="17645" y="10112"/>
                    <a:pt x="17691" y="9929"/>
                    <a:pt x="17531" y="9861"/>
                  </a:cubicBezTo>
                  <a:cubicBezTo>
                    <a:pt x="17531" y="9770"/>
                    <a:pt x="17462" y="9701"/>
                    <a:pt x="17394" y="9656"/>
                  </a:cubicBezTo>
                  <a:cubicBezTo>
                    <a:pt x="17211" y="9519"/>
                    <a:pt x="17394" y="9222"/>
                    <a:pt x="17166" y="9108"/>
                  </a:cubicBezTo>
                  <a:cubicBezTo>
                    <a:pt x="17097" y="8948"/>
                    <a:pt x="16960" y="8857"/>
                    <a:pt x="16846" y="8743"/>
                  </a:cubicBezTo>
                  <a:cubicBezTo>
                    <a:pt x="16504" y="8263"/>
                    <a:pt x="16321" y="7693"/>
                    <a:pt x="15865" y="7305"/>
                  </a:cubicBezTo>
                  <a:cubicBezTo>
                    <a:pt x="14563" y="5615"/>
                    <a:pt x="13103" y="4109"/>
                    <a:pt x="11391" y="2831"/>
                  </a:cubicBezTo>
                  <a:cubicBezTo>
                    <a:pt x="11140" y="2603"/>
                    <a:pt x="10889" y="2397"/>
                    <a:pt x="10638" y="2169"/>
                  </a:cubicBezTo>
                  <a:cubicBezTo>
                    <a:pt x="9839" y="1735"/>
                    <a:pt x="9063" y="1324"/>
                    <a:pt x="8264" y="891"/>
                  </a:cubicBezTo>
                  <a:cubicBezTo>
                    <a:pt x="8172" y="777"/>
                    <a:pt x="7990" y="822"/>
                    <a:pt x="7899" y="708"/>
                  </a:cubicBezTo>
                  <a:cubicBezTo>
                    <a:pt x="7830" y="640"/>
                    <a:pt x="7784" y="571"/>
                    <a:pt x="7693" y="548"/>
                  </a:cubicBezTo>
                  <a:cubicBezTo>
                    <a:pt x="7618" y="445"/>
                    <a:pt x="7519" y="427"/>
                    <a:pt x="7415" y="427"/>
                  </a:cubicBezTo>
                  <a:cubicBezTo>
                    <a:pt x="7359" y="427"/>
                    <a:pt x="7300" y="432"/>
                    <a:pt x="7243" y="432"/>
                  </a:cubicBezTo>
                  <a:cubicBezTo>
                    <a:pt x="7150" y="432"/>
                    <a:pt x="7060" y="418"/>
                    <a:pt x="6985" y="343"/>
                  </a:cubicBezTo>
                  <a:lnTo>
                    <a:pt x="6985" y="320"/>
                  </a:lnTo>
                  <a:cubicBezTo>
                    <a:pt x="6734" y="297"/>
                    <a:pt x="6461" y="229"/>
                    <a:pt x="6187" y="206"/>
                  </a:cubicBezTo>
                  <a:cubicBezTo>
                    <a:pt x="5479" y="160"/>
                    <a:pt x="4771" y="160"/>
                    <a:pt x="4064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62" name="Google Shape;2762;p52"/>
            <p:cNvSpPr/>
            <p:nvPr/>
          </p:nvSpPr>
          <p:spPr>
            <a:xfrm rot="-799569">
              <a:off x="884930" y="2285951"/>
              <a:ext cx="592366" cy="717469"/>
            </a:xfrm>
            <a:custGeom>
              <a:avLst/>
              <a:gdLst/>
              <a:ahLst/>
              <a:cxnLst/>
              <a:rect l="l" t="t" r="r" b="b"/>
              <a:pathLst>
                <a:path w="23694" h="28698" extrusionOk="0">
                  <a:moveTo>
                    <a:pt x="19461" y="1"/>
                  </a:moveTo>
                  <a:cubicBezTo>
                    <a:pt x="19057" y="1"/>
                    <a:pt x="18654" y="56"/>
                    <a:pt x="18261" y="242"/>
                  </a:cubicBezTo>
                  <a:cubicBezTo>
                    <a:pt x="17348" y="311"/>
                    <a:pt x="16435" y="356"/>
                    <a:pt x="15522" y="402"/>
                  </a:cubicBezTo>
                  <a:cubicBezTo>
                    <a:pt x="15430" y="425"/>
                    <a:pt x="15339" y="425"/>
                    <a:pt x="15248" y="448"/>
                  </a:cubicBezTo>
                  <a:cubicBezTo>
                    <a:pt x="15088" y="493"/>
                    <a:pt x="14951" y="493"/>
                    <a:pt x="14791" y="585"/>
                  </a:cubicBezTo>
                  <a:cubicBezTo>
                    <a:pt x="14768" y="630"/>
                    <a:pt x="14723" y="630"/>
                    <a:pt x="14677" y="630"/>
                  </a:cubicBezTo>
                  <a:cubicBezTo>
                    <a:pt x="14586" y="653"/>
                    <a:pt x="14517" y="699"/>
                    <a:pt x="14426" y="767"/>
                  </a:cubicBezTo>
                  <a:cubicBezTo>
                    <a:pt x="14380" y="767"/>
                    <a:pt x="14312" y="790"/>
                    <a:pt x="14266" y="813"/>
                  </a:cubicBezTo>
                  <a:cubicBezTo>
                    <a:pt x="14245" y="810"/>
                    <a:pt x="14225" y="808"/>
                    <a:pt x="14206" y="808"/>
                  </a:cubicBezTo>
                  <a:cubicBezTo>
                    <a:pt x="14077" y="808"/>
                    <a:pt x="13977" y="871"/>
                    <a:pt x="13878" y="950"/>
                  </a:cubicBezTo>
                  <a:cubicBezTo>
                    <a:pt x="13862" y="983"/>
                    <a:pt x="13845" y="1004"/>
                    <a:pt x="13810" y="1004"/>
                  </a:cubicBezTo>
                  <a:cubicBezTo>
                    <a:pt x="13798" y="1004"/>
                    <a:pt x="13783" y="1002"/>
                    <a:pt x="13764" y="995"/>
                  </a:cubicBezTo>
                  <a:cubicBezTo>
                    <a:pt x="13513" y="1292"/>
                    <a:pt x="13125" y="1338"/>
                    <a:pt x="12783" y="1520"/>
                  </a:cubicBezTo>
                  <a:cubicBezTo>
                    <a:pt x="12577" y="1680"/>
                    <a:pt x="12372" y="1840"/>
                    <a:pt x="12121" y="1908"/>
                  </a:cubicBezTo>
                  <a:cubicBezTo>
                    <a:pt x="11550" y="2045"/>
                    <a:pt x="11139" y="2365"/>
                    <a:pt x="10774" y="2799"/>
                  </a:cubicBezTo>
                  <a:cubicBezTo>
                    <a:pt x="10181" y="3278"/>
                    <a:pt x="9564" y="3780"/>
                    <a:pt x="8971" y="4259"/>
                  </a:cubicBezTo>
                  <a:cubicBezTo>
                    <a:pt x="8697" y="4351"/>
                    <a:pt x="8583" y="4602"/>
                    <a:pt x="8400" y="4784"/>
                  </a:cubicBezTo>
                  <a:cubicBezTo>
                    <a:pt x="8195" y="4967"/>
                    <a:pt x="8012" y="5150"/>
                    <a:pt x="7807" y="5332"/>
                  </a:cubicBezTo>
                  <a:cubicBezTo>
                    <a:pt x="7693" y="5446"/>
                    <a:pt x="7579" y="5583"/>
                    <a:pt x="7487" y="5720"/>
                  </a:cubicBezTo>
                  <a:cubicBezTo>
                    <a:pt x="7442" y="5766"/>
                    <a:pt x="7396" y="5789"/>
                    <a:pt x="7350" y="5812"/>
                  </a:cubicBezTo>
                  <a:cubicBezTo>
                    <a:pt x="7305" y="5812"/>
                    <a:pt x="7282" y="5834"/>
                    <a:pt x="7259" y="5834"/>
                  </a:cubicBezTo>
                  <a:cubicBezTo>
                    <a:pt x="7213" y="5880"/>
                    <a:pt x="7168" y="5926"/>
                    <a:pt x="7122" y="5949"/>
                  </a:cubicBezTo>
                  <a:cubicBezTo>
                    <a:pt x="7099" y="5994"/>
                    <a:pt x="7076" y="6017"/>
                    <a:pt x="7054" y="6040"/>
                  </a:cubicBezTo>
                  <a:cubicBezTo>
                    <a:pt x="7008" y="6085"/>
                    <a:pt x="6985" y="6131"/>
                    <a:pt x="6962" y="6200"/>
                  </a:cubicBezTo>
                  <a:cubicBezTo>
                    <a:pt x="6962" y="6222"/>
                    <a:pt x="6962" y="6245"/>
                    <a:pt x="6962" y="6291"/>
                  </a:cubicBezTo>
                  <a:cubicBezTo>
                    <a:pt x="6346" y="7067"/>
                    <a:pt x="5730" y="7843"/>
                    <a:pt x="5113" y="8642"/>
                  </a:cubicBezTo>
                  <a:cubicBezTo>
                    <a:pt x="5068" y="8825"/>
                    <a:pt x="4954" y="8961"/>
                    <a:pt x="4771" y="9030"/>
                  </a:cubicBezTo>
                  <a:cubicBezTo>
                    <a:pt x="4748" y="9327"/>
                    <a:pt x="4634" y="9578"/>
                    <a:pt x="4383" y="9715"/>
                  </a:cubicBezTo>
                  <a:cubicBezTo>
                    <a:pt x="4337" y="9783"/>
                    <a:pt x="4269" y="9852"/>
                    <a:pt x="4223" y="9920"/>
                  </a:cubicBezTo>
                  <a:cubicBezTo>
                    <a:pt x="4200" y="9966"/>
                    <a:pt x="4200" y="10034"/>
                    <a:pt x="4178" y="10080"/>
                  </a:cubicBezTo>
                  <a:cubicBezTo>
                    <a:pt x="4109" y="10171"/>
                    <a:pt x="4018" y="10240"/>
                    <a:pt x="3949" y="10331"/>
                  </a:cubicBezTo>
                  <a:cubicBezTo>
                    <a:pt x="3926" y="10445"/>
                    <a:pt x="3949" y="10559"/>
                    <a:pt x="3835" y="10628"/>
                  </a:cubicBezTo>
                  <a:cubicBezTo>
                    <a:pt x="3082" y="12111"/>
                    <a:pt x="2420" y="13641"/>
                    <a:pt x="1781" y="15193"/>
                  </a:cubicBezTo>
                  <a:cubicBezTo>
                    <a:pt x="1621" y="15695"/>
                    <a:pt x="1530" y="16197"/>
                    <a:pt x="1302" y="16676"/>
                  </a:cubicBezTo>
                  <a:cubicBezTo>
                    <a:pt x="1256" y="16927"/>
                    <a:pt x="1256" y="17179"/>
                    <a:pt x="1073" y="17384"/>
                  </a:cubicBezTo>
                  <a:cubicBezTo>
                    <a:pt x="982" y="17818"/>
                    <a:pt x="1005" y="18274"/>
                    <a:pt x="754" y="18662"/>
                  </a:cubicBezTo>
                  <a:cubicBezTo>
                    <a:pt x="822" y="19278"/>
                    <a:pt x="389" y="19826"/>
                    <a:pt x="525" y="20420"/>
                  </a:cubicBezTo>
                  <a:lnTo>
                    <a:pt x="525" y="20443"/>
                  </a:lnTo>
                  <a:cubicBezTo>
                    <a:pt x="320" y="20853"/>
                    <a:pt x="411" y="21310"/>
                    <a:pt x="320" y="21744"/>
                  </a:cubicBezTo>
                  <a:cubicBezTo>
                    <a:pt x="183" y="22269"/>
                    <a:pt x="160" y="22794"/>
                    <a:pt x="183" y="23319"/>
                  </a:cubicBezTo>
                  <a:cubicBezTo>
                    <a:pt x="206" y="23684"/>
                    <a:pt x="252" y="24049"/>
                    <a:pt x="23" y="24346"/>
                  </a:cubicBezTo>
                  <a:cubicBezTo>
                    <a:pt x="46" y="24414"/>
                    <a:pt x="23" y="24460"/>
                    <a:pt x="1" y="24505"/>
                  </a:cubicBezTo>
                  <a:cubicBezTo>
                    <a:pt x="92" y="25418"/>
                    <a:pt x="46" y="26331"/>
                    <a:pt x="23" y="27245"/>
                  </a:cubicBezTo>
                  <a:cubicBezTo>
                    <a:pt x="274" y="28089"/>
                    <a:pt x="274" y="28089"/>
                    <a:pt x="1233" y="28454"/>
                  </a:cubicBezTo>
                  <a:cubicBezTo>
                    <a:pt x="1256" y="28477"/>
                    <a:pt x="1279" y="28500"/>
                    <a:pt x="1302" y="28500"/>
                  </a:cubicBezTo>
                  <a:cubicBezTo>
                    <a:pt x="1443" y="28653"/>
                    <a:pt x="1603" y="28697"/>
                    <a:pt x="1769" y="28697"/>
                  </a:cubicBezTo>
                  <a:cubicBezTo>
                    <a:pt x="1923" y="28697"/>
                    <a:pt x="2083" y="28659"/>
                    <a:pt x="2237" y="28637"/>
                  </a:cubicBezTo>
                  <a:cubicBezTo>
                    <a:pt x="2550" y="28605"/>
                    <a:pt x="2862" y="28582"/>
                    <a:pt x="3174" y="28582"/>
                  </a:cubicBezTo>
                  <a:cubicBezTo>
                    <a:pt x="3524" y="28582"/>
                    <a:pt x="3874" y="28610"/>
                    <a:pt x="4223" y="28682"/>
                  </a:cubicBezTo>
                  <a:cubicBezTo>
                    <a:pt x="4280" y="28692"/>
                    <a:pt x="4341" y="28697"/>
                    <a:pt x="4402" y="28697"/>
                  </a:cubicBezTo>
                  <a:cubicBezTo>
                    <a:pt x="4489" y="28697"/>
                    <a:pt x="4577" y="28686"/>
                    <a:pt x="4657" y="28660"/>
                  </a:cubicBezTo>
                  <a:cubicBezTo>
                    <a:pt x="5353" y="28614"/>
                    <a:pt x="6049" y="28603"/>
                    <a:pt x="6745" y="28603"/>
                  </a:cubicBezTo>
                  <a:cubicBezTo>
                    <a:pt x="7442" y="28603"/>
                    <a:pt x="8138" y="28614"/>
                    <a:pt x="8834" y="28614"/>
                  </a:cubicBezTo>
                  <a:cubicBezTo>
                    <a:pt x="9211" y="28603"/>
                    <a:pt x="9587" y="28597"/>
                    <a:pt x="9964" y="28597"/>
                  </a:cubicBezTo>
                  <a:cubicBezTo>
                    <a:pt x="10340" y="28597"/>
                    <a:pt x="10717" y="28603"/>
                    <a:pt x="11094" y="28614"/>
                  </a:cubicBezTo>
                  <a:lnTo>
                    <a:pt x="11413" y="28614"/>
                  </a:lnTo>
                  <a:cubicBezTo>
                    <a:pt x="12524" y="28614"/>
                    <a:pt x="13635" y="28634"/>
                    <a:pt x="14739" y="28634"/>
                  </a:cubicBezTo>
                  <a:cubicBezTo>
                    <a:pt x="15291" y="28634"/>
                    <a:pt x="15841" y="28629"/>
                    <a:pt x="16389" y="28614"/>
                  </a:cubicBezTo>
                  <a:cubicBezTo>
                    <a:pt x="16823" y="28591"/>
                    <a:pt x="17279" y="28614"/>
                    <a:pt x="17553" y="28249"/>
                  </a:cubicBezTo>
                  <a:cubicBezTo>
                    <a:pt x="17690" y="28363"/>
                    <a:pt x="17827" y="28454"/>
                    <a:pt x="17987" y="28523"/>
                  </a:cubicBezTo>
                  <a:cubicBezTo>
                    <a:pt x="18305" y="28544"/>
                    <a:pt x="18637" y="28624"/>
                    <a:pt x="18950" y="28624"/>
                  </a:cubicBezTo>
                  <a:cubicBezTo>
                    <a:pt x="19312" y="28624"/>
                    <a:pt x="19647" y="28517"/>
                    <a:pt x="19904" y="28089"/>
                  </a:cubicBezTo>
                  <a:cubicBezTo>
                    <a:pt x="20018" y="27678"/>
                    <a:pt x="19927" y="27245"/>
                    <a:pt x="20087" y="26856"/>
                  </a:cubicBezTo>
                  <a:cubicBezTo>
                    <a:pt x="20224" y="25921"/>
                    <a:pt x="20361" y="24962"/>
                    <a:pt x="20520" y="24026"/>
                  </a:cubicBezTo>
                  <a:cubicBezTo>
                    <a:pt x="20520" y="23935"/>
                    <a:pt x="20520" y="23821"/>
                    <a:pt x="20520" y="23729"/>
                  </a:cubicBezTo>
                  <a:cubicBezTo>
                    <a:pt x="20726" y="21584"/>
                    <a:pt x="21137" y="19484"/>
                    <a:pt x="21365" y="17338"/>
                  </a:cubicBezTo>
                  <a:cubicBezTo>
                    <a:pt x="21388" y="17201"/>
                    <a:pt x="21411" y="17064"/>
                    <a:pt x="21411" y="16927"/>
                  </a:cubicBezTo>
                  <a:cubicBezTo>
                    <a:pt x="21411" y="16631"/>
                    <a:pt x="21388" y="16311"/>
                    <a:pt x="21502" y="16014"/>
                  </a:cubicBezTo>
                  <a:cubicBezTo>
                    <a:pt x="21525" y="15923"/>
                    <a:pt x="21548" y="15855"/>
                    <a:pt x="21548" y="15763"/>
                  </a:cubicBezTo>
                  <a:cubicBezTo>
                    <a:pt x="21593" y="15444"/>
                    <a:pt x="21662" y="15124"/>
                    <a:pt x="21753" y="14828"/>
                  </a:cubicBezTo>
                  <a:cubicBezTo>
                    <a:pt x="21822" y="13778"/>
                    <a:pt x="21890" y="12728"/>
                    <a:pt x="22095" y="11701"/>
                  </a:cubicBezTo>
                  <a:cubicBezTo>
                    <a:pt x="22369" y="10514"/>
                    <a:pt x="22346" y="9281"/>
                    <a:pt x="22643" y="8094"/>
                  </a:cubicBezTo>
                  <a:cubicBezTo>
                    <a:pt x="22780" y="7090"/>
                    <a:pt x="22871" y="6108"/>
                    <a:pt x="23031" y="5127"/>
                  </a:cubicBezTo>
                  <a:cubicBezTo>
                    <a:pt x="23100" y="4556"/>
                    <a:pt x="23123" y="3986"/>
                    <a:pt x="23260" y="3415"/>
                  </a:cubicBezTo>
                  <a:cubicBezTo>
                    <a:pt x="23374" y="2411"/>
                    <a:pt x="23693" y="1383"/>
                    <a:pt x="23465" y="334"/>
                  </a:cubicBezTo>
                  <a:cubicBezTo>
                    <a:pt x="23396" y="174"/>
                    <a:pt x="23282" y="105"/>
                    <a:pt x="23123" y="82"/>
                  </a:cubicBezTo>
                  <a:lnTo>
                    <a:pt x="23077" y="82"/>
                  </a:lnTo>
                  <a:cubicBezTo>
                    <a:pt x="22766" y="131"/>
                    <a:pt x="22459" y="147"/>
                    <a:pt x="22153" y="147"/>
                  </a:cubicBezTo>
                  <a:cubicBezTo>
                    <a:pt x="21740" y="147"/>
                    <a:pt x="21328" y="118"/>
                    <a:pt x="20908" y="105"/>
                  </a:cubicBezTo>
                  <a:cubicBezTo>
                    <a:pt x="20435" y="80"/>
                    <a:pt x="19947" y="1"/>
                    <a:pt x="19461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63" name="Google Shape;2763;p52"/>
            <p:cNvSpPr/>
            <p:nvPr/>
          </p:nvSpPr>
          <p:spPr>
            <a:xfrm rot="-799569">
              <a:off x="1934591" y="3364709"/>
              <a:ext cx="4575" cy="4575"/>
            </a:xfrm>
            <a:custGeom>
              <a:avLst/>
              <a:gdLst/>
              <a:ahLst/>
              <a:cxnLst/>
              <a:rect l="l" t="t" r="r" b="b"/>
              <a:pathLst>
                <a:path w="183" h="183" extrusionOk="0">
                  <a:moveTo>
                    <a:pt x="0" y="183"/>
                  </a:moveTo>
                  <a:cubicBezTo>
                    <a:pt x="69" y="114"/>
                    <a:pt x="115" y="69"/>
                    <a:pt x="183" y="0"/>
                  </a:cubicBezTo>
                  <a:cubicBezTo>
                    <a:pt x="115" y="69"/>
                    <a:pt x="69" y="114"/>
                    <a:pt x="0" y="183"/>
                  </a:cubicBezTo>
                  <a:close/>
                </a:path>
              </a:pathLst>
            </a:custGeom>
            <a:solidFill>
              <a:srgbClr val="EBA6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64" name="Google Shape;2764;p52"/>
            <p:cNvSpPr/>
            <p:nvPr/>
          </p:nvSpPr>
          <p:spPr>
            <a:xfrm rot="-799569">
              <a:off x="1513343" y="3469466"/>
              <a:ext cx="1725" cy="1750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0" y="1"/>
                  </a:moveTo>
                  <a:lnTo>
                    <a:pt x="46" y="69"/>
                  </a:lnTo>
                  <a:lnTo>
                    <a:pt x="69" y="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65" name="Google Shape;2765;p52"/>
            <p:cNvSpPr/>
            <p:nvPr/>
          </p:nvSpPr>
          <p:spPr>
            <a:xfrm rot="-799569">
              <a:off x="1497514" y="3462090"/>
              <a:ext cx="1725" cy="1725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69"/>
                  </a:lnTo>
                  <a:lnTo>
                    <a:pt x="69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66" name="Google Shape;2766;p52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67" name="Google Shape;2767;p52"/>
            <p:cNvSpPr/>
            <p:nvPr/>
          </p:nvSpPr>
          <p:spPr>
            <a:xfrm rot="-799569">
              <a:off x="1480759" y="4397721"/>
              <a:ext cx="8525" cy="8050"/>
            </a:xfrm>
            <a:custGeom>
              <a:avLst/>
              <a:gdLst/>
              <a:ahLst/>
              <a:cxnLst/>
              <a:rect l="l" t="t" r="r" b="b"/>
              <a:pathLst>
                <a:path w="341" h="322" extrusionOk="0">
                  <a:moveTo>
                    <a:pt x="154" y="1"/>
                  </a:moveTo>
                  <a:cubicBezTo>
                    <a:pt x="1" y="1"/>
                    <a:pt x="23" y="192"/>
                    <a:pt x="44" y="322"/>
                  </a:cubicBezTo>
                  <a:cubicBezTo>
                    <a:pt x="90" y="299"/>
                    <a:pt x="136" y="276"/>
                    <a:pt x="181" y="276"/>
                  </a:cubicBezTo>
                  <a:cubicBezTo>
                    <a:pt x="204" y="185"/>
                    <a:pt x="341" y="25"/>
                    <a:pt x="181" y="2"/>
                  </a:cubicBezTo>
                  <a:cubicBezTo>
                    <a:pt x="172" y="1"/>
                    <a:pt x="163" y="1"/>
                    <a:pt x="1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68" name="Google Shape;2768;p52"/>
            <p:cNvSpPr/>
            <p:nvPr/>
          </p:nvSpPr>
          <p:spPr>
            <a:xfrm rot="-799569">
              <a:off x="2022586" y="3000794"/>
              <a:ext cx="5175" cy="972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69" y="1"/>
                  </a:moveTo>
                  <a:cubicBezTo>
                    <a:pt x="46" y="69"/>
                    <a:pt x="23" y="138"/>
                    <a:pt x="1" y="229"/>
                  </a:cubicBezTo>
                  <a:cubicBezTo>
                    <a:pt x="1" y="274"/>
                    <a:pt x="1" y="343"/>
                    <a:pt x="1" y="389"/>
                  </a:cubicBezTo>
                  <a:cubicBezTo>
                    <a:pt x="46" y="343"/>
                    <a:pt x="92" y="320"/>
                    <a:pt x="115" y="274"/>
                  </a:cubicBezTo>
                  <a:cubicBezTo>
                    <a:pt x="160" y="183"/>
                    <a:pt x="206" y="69"/>
                    <a:pt x="69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69" name="Google Shape;2769;p52"/>
            <p:cNvSpPr/>
            <p:nvPr/>
          </p:nvSpPr>
          <p:spPr>
            <a:xfrm rot="-799569">
              <a:off x="2023774" y="30109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70" name="Google Shape;2770;p52"/>
            <p:cNvSpPr/>
            <p:nvPr/>
          </p:nvSpPr>
          <p:spPr>
            <a:xfrm rot="-799569">
              <a:off x="2072729" y="2959763"/>
              <a:ext cx="24001" cy="7950"/>
            </a:xfrm>
            <a:custGeom>
              <a:avLst/>
              <a:gdLst/>
              <a:ahLst/>
              <a:cxnLst/>
              <a:rect l="l" t="t" r="r" b="b"/>
              <a:pathLst>
                <a:path w="960" h="318" extrusionOk="0">
                  <a:moveTo>
                    <a:pt x="514" y="0"/>
                  </a:moveTo>
                  <a:cubicBezTo>
                    <a:pt x="349" y="0"/>
                    <a:pt x="175" y="87"/>
                    <a:pt x="1" y="180"/>
                  </a:cubicBezTo>
                  <a:cubicBezTo>
                    <a:pt x="149" y="294"/>
                    <a:pt x="309" y="317"/>
                    <a:pt x="472" y="317"/>
                  </a:cubicBezTo>
                  <a:cubicBezTo>
                    <a:pt x="580" y="317"/>
                    <a:pt x="690" y="307"/>
                    <a:pt x="798" y="307"/>
                  </a:cubicBezTo>
                  <a:cubicBezTo>
                    <a:pt x="852" y="307"/>
                    <a:pt x="906" y="310"/>
                    <a:pt x="960" y="317"/>
                  </a:cubicBezTo>
                  <a:cubicBezTo>
                    <a:pt x="825" y="82"/>
                    <a:pt x="674" y="0"/>
                    <a:pt x="514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71" name="Google Shape;2771;p52"/>
            <p:cNvSpPr/>
            <p:nvPr/>
          </p:nvSpPr>
          <p:spPr>
            <a:xfrm rot="-799569">
              <a:off x="2025876" y="2977668"/>
              <a:ext cx="5175" cy="4575"/>
            </a:xfrm>
            <a:custGeom>
              <a:avLst/>
              <a:gdLst/>
              <a:ahLst/>
              <a:cxnLst/>
              <a:rect l="l" t="t" r="r" b="b"/>
              <a:pathLst>
                <a:path w="207" h="183" extrusionOk="0">
                  <a:moveTo>
                    <a:pt x="206" y="0"/>
                  </a:moveTo>
                  <a:cubicBezTo>
                    <a:pt x="92" y="23"/>
                    <a:pt x="24" y="92"/>
                    <a:pt x="1" y="183"/>
                  </a:cubicBezTo>
                  <a:lnTo>
                    <a:pt x="206" y="0"/>
                  </a:ln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72" name="Google Shape;2772;p52"/>
            <p:cNvSpPr/>
            <p:nvPr/>
          </p:nvSpPr>
          <p:spPr>
            <a:xfrm rot="-799569">
              <a:off x="963518" y="3229232"/>
              <a:ext cx="5725" cy="3575"/>
            </a:xfrm>
            <a:custGeom>
              <a:avLst/>
              <a:gdLst/>
              <a:ahLst/>
              <a:cxnLst/>
              <a:rect l="l" t="t" r="r" b="b"/>
              <a:pathLst>
                <a:path w="229" h="143" extrusionOk="0">
                  <a:moveTo>
                    <a:pt x="0" y="0"/>
                  </a:moveTo>
                  <a:cubicBezTo>
                    <a:pt x="19" y="95"/>
                    <a:pt x="86" y="143"/>
                    <a:pt x="173" y="143"/>
                  </a:cubicBezTo>
                  <a:cubicBezTo>
                    <a:pt x="191" y="143"/>
                    <a:pt x="209" y="141"/>
                    <a:pt x="228" y="137"/>
                  </a:cubicBezTo>
                  <a:cubicBezTo>
                    <a:pt x="183" y="46"/>
                    <a:pt x="114" y="0"/>
                    <a:pt x="0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73" name="Google Shape;2773;p52"/>
            <p:cNvSpPr/>
            <p:nvPr/>
          </p:nvSpPr>
          <p:spPr>
            <a:xfrm rot="-799569">
              <a:off x="1200219" y="3065781"/>
              <a:ext cx="975826" cy="1294835"/>
            </a:xfrm>
            <a:custGeom>
              <a:avLst/>
              <a:gdLst/>
              <a:ahLst/>
              <a:cxnLst/>
              <a:rect l="l" t="t" r="r" b="b"/>
              <a:pathLst>
                <a:path w="39032" h="51792" extrusionOk="0">
                  <a:moveTo>
                    <a:pt x="25131" y="1316"/>
                  </a:moveTo>
                  <a:cubicBezTo>
                    <a:pt x="25177" y="1339"/>
                    <a:pt x="25223" y="1385"/>
                    <a:pt x="25268" y="1408"/>
                  </a:cubicBezTo>
                  <a:cubicBezTo>
                    <a:pt x="25177" y="1453"/>
                    <a:pt x="25108" y="1499"/>
                    <a:pt x="25040" y="1522"/>
                  </a:cubicBezTo>
                  <a:cubicBezTo>
                    <a:pt x="25108" y="1453"/>
                    <a:pt x="25131" y="1385"/>
                    <a:pt x="25131" y="1316"/>
                  </a:cubicBezTo>
                  <a:close/>
                  <a:moveTo>
                    <a:pt x="26364" y="4147"/>
                  </a:moveTo>
                  <a:cubicBezTo>
                    <a:pt x="26364" y="4169"/>
                    <a:pt x="26387" y="4169"/>
                    <a:pt x="26387" y="4169"/>
                  </a:cubicBezTo>
                  <a:lnTo>
                    <a:pt x="26364" y="4169"/>
                  </a:lnTo>
                  <a:cubicBezTo>
                    <a:pt x="26364" y="4169"/>
                    <a:pt x="26364" y="4169"/>
                    <a:pt x="26364" y="4147"/>
                  </a:cubicBezTo>
                  <a:close/>
                  <a:moveTo>
                    <a:pt x="31089" y="4443"/>
                  </a:moveTo>
                  <a:lnTo>
                    <a:pt x="31089" y="4443"/>
                  </a:lnTo>
                  <a:cubicBezTo>
                    <a:pt x="31134" y="4512"/>
                    <a:pt x="31180" y="4580"/>
                    <a:pt x="31248" y="4649"/>
                  </a:cubicBezTo>
                  <a:cubicBezTo>
                    <a:pt x="31134" y="4626"/>
                    <a:pt x="31066" y="4535"/>
                    <a:pt x="31089" y="4443"/>
                  </a:cubicBezTo>
                  <a:close/>
                  <a:moveTo>
                    <a:pt x="33006" y="13185"/>
                  </a:moveTo>
                  <a:cubicBezTo>
                    <a:pt x="33074" y="13185"/>
                    <a:pt x="33120" y="13208"/>
                    <a:pt x="33189" y="13231"/>
                  </a:cubicBezTo>
                  <a:cubicBezTo>
                    <a:pt x="33097" y="13231"/>
                    <a:pt x="33052" y="13208"/>
                    <a:pt x="33006" y="13185"/>
                  </a:cubicBezTo>
                  <a:close/>
                  <a:moveTo>
                    <a:pt x="30860" y="8940"/>
                  </a:moveTo>
                  <a:cubicBezTo>
                    <a:pt x="31203" y="9488"/>
                    <a:pt x="31134" y="9876"/>
                    <a:pt x="31111" y="10264"/>
                  </a:cubicBezTo>
                  <a:cubicBezTo>
                    <a:pt x="31089" y="10622"/>
                    <a:pt x="30891" y="10959"/>
                    <a:pt x="31164" y="11295"/>
                  </a:cubicBezTo>
                  <a:lnTo>
                    <a:pt x="31164" y="11295"/>
                  </a:lnTo>
                  <a:cubicBezTo>
                    <a:pt x="30588" y="11460"/>
                    <a:pt x="30676" y="12002"/>
                    <a:pt x="30495" y="12386"/>
                  </a:cubicBezTo>
                  <a:cubicBezTo>
                    <a:pt x="30169" y="13152"/>
                    <a:pt x="29762" y="13522"/>
                    <a:pt x="29174" y="13522"/>
                  </a:cubicBezTo>
                  <a:cubicBezTo>
                    <a:pt x="28938" y="13522"/>
                    <a:pt x="28673" y="13463"/>
                    <a:pt x="28372" y="13345"/>
                  </a:cubicBezTo>
                  <a:cubicBezTo>
                    <a:pt x="28327" y="13322"/>
                    <a:pt x="28281" y="13322"/>
                    <a:pt x="28258" y="13299"/>
                  </a:cubicBezTo>
                  <a:cubicBezTo>
                    <a:pt x="28167" y="12820"/>
                    <a:pt x="27916" y="12386"/>
                    <a:pt x="27779" y="11907"/>
                  </a:cubicBezTo>
                  <a:cubicBezTo>
                    <a:pt x="27505" y="11040"/>
                    <a:pt x="27551" y="10172"/>
                    <a:pt x="27688" y="9282"/>
                  </a:cubicBezTo>
                  <a:lnTo>
                    <a:pt x="27688" y="9282"/>
                  </a:lnTo>
                  <a:cubicBezTo>
                    <a:pt x="27984" y="9328"/>
                    <a:pt x="28076" y="9510"/>
                    <a:pt x="28190" y="9625"/>
                  </a:cubicBezTo>
                  <a:cubicBezTo>
                    <a:pt x="28190" y="9647"/>
                    <a:pt x="28190" y="9647"/>
                    <a:pt x="28190" y="9670"/>
                  </a:cubicBezTo>
                  <a:cubicBezTo>
                    <a:pt x="27870" y="9990"/>
                    <a:pt x="28007" y="10309"/>
                    <a:pt x="28121" y="10652"/>
                  </a:cubicBezTo>
                  <a:cubicBezTo>
                    <a:pt x="28281" y="11245"/>
                    <a:pt x="28235" y="11884"/>
                    <a:pt x="28464" y="12455"/>
                  </a:cubicBezTo>
                  <a:cubicBezTo>
                    <a:pt x="28509" y="12546"/>
                    <a:pt x="28532" y="12615"/>
                    <a:pt x="28601" y="12683"/>
                  </a:cubicBezTo>
                  <a:cubicBezTo>
                    <a:pt x="28715" y="12820"/>
                    <a:pt x="28875" y="12911"/>
                    <a:pt x="29057" y="12911"/>
                  </a:cubicBezTo>
                  <a:cubicBezTo>
                    <a:pt x="29148" y="12911"/>
                    <a:pt x="29240" y="12866"/>
                    <a:pt x="29308" y="12843"/>
                  </a:cubicBezTo>
                  <a:cubicBezTo>
                    <a:pt x="29400" y="12775"/>
                    <a:pt x="29468" y="12729"/>
                    <a:pt x="29537" y="12660"/>
                  </a:cubicBezTo>
                  <a:cubicBezTo>
                    <a:pt x="29559" y="12638"/>
                    <a:pt x="29582" y="12615"/>
                    <a:pt x="29628" y="12569"/>
                  </a:cubicBezTo>
                  <a:cubicBezTo>
                    <a:pt x="29673" y="12523"/>
                    <a:pt x="29742" y="12455"/>
                    <a:pt x="29788" y="12386"/>
                  </a:cubicBezTo>
                  <a:cubicBezTo>
                    <a:pt x="30495" y="11428"/>
                    <a:pt x="30541" y="10218"/>
                    <a:pt x="30860" y="8940"/>
                  </a:cubicBezTo>
                  <a:close/>
                  <a:moveTo>
                    <a:pt x="6551" y="8963"/>
                  </a:moveTo>
                  <a:cubicBezTo>
                    <a:pt x="6780" y="9100"/>
                    <a:pt x="7076" y="9122"/>
                    <a:pt x="7259" y="9328"/>
                  </a:cubicBezTo>
                  <a:cubicBezTo>
                    <a:pt x="7350" y="9442"/>
                    <a:pt x="7373" y="9556"/>
                    <a:pt x="7373" y="9693"/>
                  </a:cubicBezTo>
                  <a:cubicBezTo>
                    <a:pt x="7373" y="9762"/>
                    <a:pt x="7373" y="9830"/>
                    <a:pt x="7373" y="9899"/>
                  </a:cubicBezTo>
                  <a:cubicBezTo>
                    <a:pt x="7373" y="9921"/>
                    <a:pt x="7373" y="9944"/>
                    <a:pt x="7373" y="9967"/>
                  </a:cubicBezTo>
                  <a:cubicBezTo>
                    <a:pt x="7327" y="10035"/>
                    <a:pt x="7350" y="10104"/>
                    <a:pt x="7373" y="10150"/>
                  </a:cubicBezTo>
                  <a:cubicBezTo>
                    <a:pt x="7373" y="10218"/>
                    <a:pt x="7373" y="10287"/>
                    <a:pt x="7373" y="10355"/>
                  </a:cubicBezTo>
                  <a:cubicBezTo>
                    <a:pt x="7373" y="10424"/>
                    <a:pt x="7373" y="10515"/>
                    <a:pt x="7396" y="10583"/>
                  </a:cubicBezTo>
                  <a:cubicBezTo>
                    <a:pt x="7396" y="10583"/>
                    <a:pt x="7419" y="10606"/>
                    <a:pt x="7419" y="10606"/>
                  </a:cubicBezTo>
                  <a:cubicBezTo>
                    <a:pt x="7305" y="11245"/>
                    <a:pt x="7533" y="11839"/>
                    <a:pt x="7670" y="12455"/>
                  </a:cubicBezTo>
                  <a:cubicBezTo>
                    <a:pt x="7716" y="12660"/>
                    <a:pt x="7830" y="12934"/>
                    <a:pt x="8104" y="12980"/>
                  </a:cubicBezTo>
                  <a:cubicBezTo>
                    <a:pt x="8128" y="12984"/>
                    <a:pt x="8150" y="12986"/>
                    <a:pt x="8172" y="12986"/>
                  </a:cubicBezTo>
                  <a:cubicBezTo>
                    <a:pt x="8401" y="12986"/>
                    <a:pt x="8526" y="12779"/>
                    <a:pt x="8651" y="12592"/>
                  </a:cubicBezTo>
                  <a:cubicBezTo>
                    <a:pt x="9039" y="11998"/>
                    <a:pt x="9336" y="11359"/>
                    <a:pt x="9427" y="10652"/>
                  </a:cubicBezTo>
                  <a:cubicBezTo>
                    <a:pt x="9519" y="10538"/>
                    <a:pt x="9587" y="10401"/>
                    <a:pt x="9656" y="10264"/>
                  </a:cubicBezTo>
                  <a:cubicBezTo>
                    <a:pt x="9838" y="9990"/>
                    <a:pt x="9838" y="9670"/>
                    <a:pt x="9907" y="9351"/>
                  </a:cubicBezTo>
                  <a:cubicBezTo>
                    <a:pt x="9936" y="9163"/>
                    <a:pt x="10010" y="9057"/>
                    <a:pt x="10131" y="9057"/>
                  </a:cubicBezTo>
                  <a:cubicBezTo>
                    <a:pt x="10200" y="9057"/>
                    <a:pt x="10286" y="9093"/>
                    <a:pt x="10386" y="9168"/>
                  </a:cubicBezTo>
                  <a:cubicBezTo>
                    <a:pt x="10500" y="9237"/>
                    <a:pt x="10546" y="9374"/>
                    <a:pt x="10592" y="9510"/>
                  </a:cubicBezTo>
                  <a:cubicBezTo>
                    <a:pt x="10569" y="9853"/>
                    <a:pt x="10477" y="10195"/>
                    <a:pt x="10546" y="10560"/>
                  </a:cubicBezTo>
                  <a:cubicBezTo>
                    <a:pt x="10569" y="10629"/>
                    <a:pt x="10614" y="10697"/>
                    <a:pt x="10660" y="10766"/>
                  </a:cubicBezTo>
                  <a:cubicBezTo>
                    <a:pt x="10569" y="10720"/>
                    <a:pt x="10477" y="10675"/>
                    <a:pt x="10409" y="10606"/>
                  </a:cubicBezTo>
                  <a:cubicBezTo>
                    <a:pt x="10089" y="11177"/>
                    <a:pt x="9633" y="11702"/>
                    <a:pt x="10021" y="12432"/>
                  </a:cubicBezTo>
                  <a:cubicBezTo>
                    <a:pt x="9975" y="12432"/>
                    <a:pt x="9930" y="12409"/>
                    <a:pt x="9861" y="12409"/>
                  </a:cubicBezTo>
                  <a:cubicBezTo>
                    <a:pt x="9678" y="12501"/>
                    <a:pt x="9564" y="12683"/>
                    <a:pt x="9450" y="12866"/>
                  </a:cubicBezTo>
                  <a:cubicBezTo>
                    <a:pt x="9056" y="13340"/>
                    <a:pt x="8667" y="13574"/>
                    <a:pt x="8308" y="13574"/>
                  </a:cubicBezTo>
                  <a:cubicBezTo>
                    <a:pt x="7855" y="13574"/>
                    <a:pt x="7450" y="13203"/>
                    <a:pt x="7145" y="12478"/>
                  </a:cubicBezTo>
                  <a:cubicBezTo>
                    <a:pt x="6825" y="11702"/>
                    <a:pt x="6780" y="10903"/>
                    <a:pt x="6780" y="10081"/>
                  </a:cubicBezTo>
                  <a:cubicBezTo>
                    <a:pt x="6780" y="9716"/>
                    <a:pt x="6894" y="9282"/>
                    <a:pt x="6551" y="8986"/>
                  </a:cubicBezTo>
                  <a:cubicBezTo>
                    <a:pt x="6551" y="8963"/>
                    <a:pt x="6551" y="8963"/>
                    <a:pt x="6551" y="8963"/>
                  </a:cubicBezTo>
                  <a:close/>
                  <a:moveTo>
                    <a:pt x="1439" y="13893"/>
                  </a:moveTo>
                  <a:lnTo>
                    <a:pt x="1439" y="13893"/>
                  </a:lnTo>
                  <a:cubicBezTo>
                    <a:pt x="1507" y="13939"/>
                    <a:pt x="1553" y="13984"/>
                    <a:pt x="1576" y="14053"/>
                  </a:cubicBezTo>
                  <a:cubicBezTo>
                    <a:pt x="1530" y="14007"/>
                    <a:pt x="1484" y="13961"/>
                    <a:pt x="1439" y="13893"/>
                  </a:cubicBezTo>
                  <a:close/>
                  <a:moveTo>
                    <a:pt x="17003" y="8820"/>
                  </a:moveTo>
                  <a:cubicBezTo>
                    <a:pt x="17222" y="8820"/>
                    <a:pt x="17281" y="9032"/>
                    <a:pt x="17302" y="9282"/>
                  </a:cubicBezTo>
                  <a:cubicBezTo>
                    <a:pt x="17371" y="10058"/>
                    <a:pt x="17416" y="10834"/>
                    <a:pt x="17462" y="11633"/>
                  </a:cubicBezTo>
                  <a:cubicBezTo>
                    <a:pt x="17530" y="12501"/>
                    <a:pt x="17759" y="13299"/>
                    <a:pt x="18306" y="13984"/>
                  </a:cubicBezTo>
                  <a:cubicBezTo>
                    <a:pt x="18557" y="14313"/>
                    <a:pt x="18670" y="14445"/>
                    <a:pt x="18870" y="14445"/>
                  </a:cubicBezTo>
                  <a:cubicBezTo>
                    <a:pt x="19017" y="14445"/>
                    <a:pt x="19211" y="14374"/>
                    <a:pt x="19539" y="14258"/>
                  </a:cubicBezTo>
                  <a:cubicBezTo>
                    <a:pt x="19676" y="14144"/>
                    <a:pt x="19836" y="14030"/>
                    <a:pt x="19859" y="13824"/>
                  </a:cubicBezTo>
                  <a:cubicBezTo>
                    <a:pt x="19836" y="13779"/>
                    <a:pt x="19859" y="13733"/>
                    <a:pt x="19881" y="13710"/>
                  </a:cubicBezTo>
                  <a:cubicBezTo>
                    <a:pt x="19950" y="13642"/>
                    <a:pt x="20018" y="13596"/>
                    <a:pt x="20018" y="13505"/>
                  </a:cubicBezTo>
                  <a:cubicBezTo>
                    <a:pt x="20247" y="13391"/>
                    <a:pt x="20087" y="13117"/>
                    <a:pt x="20247" y="12980"/>
                  </a:cubicBezTo>
                  <a:cubicBezTo>
                    <a:pt x="20475" y="12569"/>
                    <a:pt x="20543" y="12135"/>
                    <a:pt x="20589" y="11679"/>
                  </a:cubicBezTo>
                  <a:lnTo>
                    <a:pt x="20566" y="11679"/>
                  </a:lnTo>
                  <a:cubicBezTo>
                    <a:pt x="20863" y="11428"/>
                    <a:pt x="20703" y="11085"/>
                    <a:pt x="20772" y="10766"/>
                  </a:cubicBezTo>
                  <a:cubicBezTo>
                    <a:pt x="20772" y="10287"/>
                    <a:pt x="20794" y="9807"/>
                    <a:pt x="20817" y="9328"/>
                  </a:cubicBezTo>
                  <a:cubicBezTo>
                    <a:pt x="20840" y="9305"/>
                    <a:pt x="20863" y="9282"/>
                    <a:pt x="20886" y="9237"/>
                  </a:cubicBezTo>
                  <a:cubicBezTo>
                    <a:pt x="21068" y="9008"/>
                    <a:pt x="21388" y="9145"/>
                    <a:pt x="21616" y="9008"/>
                  </a:cubicBezTo>
                  <a:lnTo>
                    <a:pt x="21616" y="9008"/>
                  </a:lnTo>
                  <a:cubicBezTo>
                    <a:pt x="21548" y="9100"/>
                    <a:pt x="21502" y="9214"/>
                    <a:pt x="21502" y="9305"/>
                  </a:cubicBezTo>
                  <a:cubicBezTo>
                    <a:pt x="21479" y="9419"/>
                    <a:pt x="21456" y="9510"/>
                    <a:pt x="21456" y="9602"/>
                  </a:cubicBezTo>
                  <a:cubicBezTo>
                    <a:pt x="21525" y="10652"/>
                    <a:pt x="21297" y="11679"/>
                    <a:pt x="21023" y="12683"/>
                  </a:cubicBezTo>
                  <a:cubicBezTo>
                    <a:pt x="20772" y="13482"/>
                    <a:pt x="20657" y="14372"/>
                    <a:pt x="19790" y="14829"/>
                  </a:cubicBezTo>
                  <a:cubicBezTo>
                    <a:pt x="19560" y="14972"/>
                    <a:pt x="19343" y="15035"/>
                    <a:pt x="19140" y="15035"/>
                  </a:cubicBezTo>
                  <a:cubicBezTo>
                    <a:pt x="18758" y="15035"/>
                    <a:pt x="18422" y="14814"/>
                    <a:pt x="18124" y="14486"/>
                  </a:cubicBezTo>
                  <a:cubicBezTo>
                    <a:pt x="17713" y="14053"/>
                    <a:pt x="17485" y="13551"/>
                    <a:pt x="17302" y="13003"/>
                  </a:cubicBezTo>
                  <a:cubicBezTo>
                    <a:pt x="17188" y="12706"/>
                    <a:pt x="17211" y="12318"/>
                    <a:pt x="16823" y="12204"/>
                  </a:cubicBezTo>
                  <a:lnTo>
                    <a:pt x="16800" y="12204"/>
                  </a:lnTo>
                  <a:cubicBezTo>
                    <a:pt x="17279" y="11108"/>
                    <a:pt x="16914" y="9967"/>
                    <a:pt x="16960" y="8871"/>
                  </a:cubicBezTo>
                  <a:cubicBezTo>
                    <a:pt x="16937" y="8849"/>
                    <a:pt x="16937" y="8849"/>
                    <a:pt x="16937" y="8826"/>
                  </a:cubicBezTo>
                  <a:cubicBezTo>
                    <a:pt x="16961" y="8822"/>
                    <a:pt x="16983" y="8820"/>
                    <a:pt x="17003" y="8820"/>
                  </a:cubicBezTo>
                  <a:close/>
                  <a:moveTo>
                    <a:pt x="25748" y="17026"/>
                  </a:moveTo>
                  <a:cubicBezTo>
                    <a:pt x="25776" y="17026"/>
                    <a:pt x="25805" y="17031"/>
                    <a:pt x="25839" y="17043"/>
                  </a:cubicBezTo>
                  <a:cubicBezTo>
                    <a:pt x="25770" y="17043"/>
                    <a:pt x="25725" y="17066"/>
                    <a:pt x="25656" y="17088"/>
                  </a:cubicBezTo>
                  <a:cubicBezTo>
                    <a:pt x="25656" y="17066"/>
                    <a:pt x="25656" y="17066"/>
                    <a:pt x="25656" y="17043"/>
                  </a:cubicBezTo>
                  <a:cubicBezTo>
                    <a:pt x="25690" y="17031"/>
                    <a:pt x="25719" y="17026"/>
                    <a:pt x="25748" y="17026"/>
                  </a:cubicBezTo>
                  <a:close/>
                  <a:moveTo>
                    <a:pt x="15408" y="19303"/>
                  </a:moveTo>
                  <a:cubicBezTo>
                    <a:pt x="15408" y="19325"/>
                    <a:pt x="15408" y="19325"/>
                    <a:pt x="15385" y="19348"/>
                  </a:cubicBezTo>
                  <a:cubicBezTo>
                    <a:pt x="15385" y="19325"/>
                    <a:pt x="15385" y="19325"/>
                    <a:pt x="15362" y="19325"/>
                  </a:cubicBezTo>
                  <a:cubicBezTo>
                    <a:pt x="15385" y="19303"/>
                    <a:pt x="15385" y="19303"/>
                    <a:pt x="15408" y="19303"/>
                  </a:cubicBezTo>
                  <a:close/>
                  <a:moveTo>
                    <a:pt x="8446" y="14829"/>
                  </a:moveTo>
                  <a:cubicBezTo>
                    <a:pt x="8971" y="14874"/>
                    <a:pt x="9496" y="14966"/>
                    <a:pt x="9952" y="15262"/>
                  </a:cubicBezTo>
                  <a:cubicBezTo>
                    <a:pt x="10044" y="15285"/>
                    <a:pt x="10112" y="15308"/>
                    <a:pt x="10203" y="15308"/>
                  </a:cubicBezTo>
                  <a:cubicBezTo>
                    <a:pt x="10295" y="15308"/>
                    <a:pt x="10386" y="15285"/>
                    <a:pt x="10455" y="15240"/>
                  </a:cubicBezTo>
                  <a:cubicBezTo>
                    <a:pt x="10477" y="15262"/>
                    <a:pt x="10500" y="15285"/>
                    <a:pt x="10523" y="15285"/>
                  </a:cubicBezTo>
                  <a:cubicBezTo>
                    <a:pt x="10523" y="15331"/>
                    <a:pt x="10546" y="15377"/>
                    <a:pt x="10546" y="15422"/>
                  </a:cubicBezTo>
                  <a:cubicBezTo>
                    <a:pt x="11276" y="15993"/>
                    <a:pt x="12075" y="16495"/>
                    <a:pt x="12554" y="17340"/>
                  </a:cubicBezTo>
                  <a:cubicBezTo>
                    <a:pt x="12597" y="17411"/>
                    <a:pt x="12658" y="17447"/>
                    <a:pt x="12725" y="17447"/>
                  </a:cubicBezTo>
                  <a:cubicBezTo>
                    <a:pt x="12766" y="17447"/>
                    <a:pt x="12808" y="17434"/>
                    <a:pt x="12851" y="17408"/>
                  </a:cubicBezTo>
                  <a:lnTo>
                    <a:pt x="12851" y="17408"/>
                  </a:lnTo>
                  <a:cubicBezTo>
                    <a:pt x="13034" y="18184"/>
                    <a:pt x="13011" y="18892"/>
                    <a:pt x="12326" y="19439"/>
                  </a:cubicBezTo>
                  <a:cubicBezTo>
                    <a:pt x="12235" y="19531"/>
                    <a:pt x="12166" y="19645"/>
                    <a:pt x="12144" y="19759"/>
                  </a:cubicBezTo>
                  <a:cubicBezTo>
                    <a:pt x="11915" y="20467"/>
                    <a:pt x="11505" y="21037"/>
                    <a:pt x="10797" y="21357"/>
                  </a:cubicBezTo>
                  <a:cubicBezTo>
                    <a:pt x="10637" y="21448"/>
                    <a:pt x="10477" y="21539"/>
                    <a:pt x="10477" y="21722"/>
                  </a:cubicBezTo>
                  <a:cubicBezTo>
                    <a:pt x="10396" y="21620"/>
                    <a:pt x="10296" y="21536"/>
                    <a:pt x="10161" y="21536"/>
                  </a:cubicBezTo>
                  <a:cubicBezTo>
                    <a:pt x="10145" y="21536"/>
                    <a:pt x="10129" y="21537"/>
                    <a:pt x="10112" y="21539"/>
                  </a:cubicBezTo>
                  <a:cubicBezTo>
                    <a:pt x="10053" y="21544"/>
                    <a:pt x="9995" y="21546"/>
                    <a:pt x="9937" y="21546"/>
                  </a:cubicBezTo>
                  <a:cubicBezTo>
                    <a:pt x="9116" y="21546"/>
                    <a:pt x="8367" y="21121"/>
                    <a:pt x="7579" y="21014"/>
                  </a:cubicBezTo>
                  <a:cubicBezTo>
                    <a:pt x="7396" y="21014"/>
                    <a:pt x="7213" y="21037"/>
                    <a:pt x="7054" y="21174"/>
                  </a:cubicBezTo>
                  <a:cubicBezTo>
                    <a:pt x="7031" y="21243"/>
                    <a:pt x="7008" y="21311"/>
                    <a:pt x="7031" y="21380"/>
                  </a:cubicBezTo>
                  <a:cubicBezTo>
                    <a:pt x="5889" y="20946"/>
                    <a:pt x="4931" y="20330"/>
                    <a:pt x="4611" y="19051"/>
                  </a:cubicBezTo>
                  <a:cubicBezTo>
                    <a:pt x="4566" y="18869"/>
                    <a:pt x="4497" y="18709"/>
                    <a:pt x="4474" y="18526"/>
                  </a:cubicBezTo>
                  <a:cubicBezTo>
                    <a:pt x="4452" y="18298"/>
                    <a:pt x="4588" y="18207"/>
                    <a:pt x="4725" y="18093"/>
                  </a:cubicBezTo>
                  <a:cubicBezTo>
                    <a:pt x="5068" y="17796"/>
                    <a:pt x="5228" y="17385"/>
                    <a:pt x="5319" y="16952"/>
                  </a:cubicBezTo>
                  <a:cubicBezTo>
                    <a:pt x="5365" y="16815"/>
                    <a:pt x="5410" y="16700"/>
                    <a:pt x="5456" y="16564"/>
                  </a:cubicBezTo>
                  <a:cubicBezTo>
                    <a:pt x="5490" y="16575"/>
                    <a:pt x="5530" y="16581"/>
                    <a:pt x="5570" y="16581"/>
                  </a:cubicBezTo>
                  <a:cubicBezTo>
                    <a:pt x="5610" y="16581"/>
                    <a:pt x="5650" y="16575"/>
                    <a:pt x="5684" y="16564"/>
                  </a:cubicBezTo>
                  <a:cubicBezTo>
                    <a:pt x="6278" y="16039"/>
                    <a:pt x="6962" y="15673"/>
                    <a:pt x="7738" y="15422"/>
                  </a:cubicBezTo>
                  <a:cubicBezTo>
                    <a:pt x="8012" y="15331"/>
                    <a:pt x="8332" y="15285"/>
                    <a:pt x="8423" y="14920"/>
                  </a:cubicBezTo>
                  <a:cubicBezTo>
                    <a:pt x="8423" y="14897"/>
                    <a:pt x="8400" y="14897"/>
                    <a:pt x="8400" y="14874"/>
                  </a:cubicBezTo>
                  <a:cubicBezTo>
                    <a:pt x="8423" y="14852"/>
                    <a:pt x="8423" y="14829"/>
                    <a:pt x="8446" y="14829"/>
                  </a:cubicBezTo>
                  <a:close/>
                  <a:moveTo>
                    <a:pt x="33211" y="21927"/>
                  </a:moveTo>
                  <a:cubicBezTo>
                    <a:pt x="33211" y="21950"/>
                    <a:pt x="33211" y="21950"/>
                    <a:pt x="33211" y="21973"/>
                  </a:cubicBezTo>
                  <a:cubicBezTo>
                    <a:pt x="33211" y="21996"/>
                    <a:pt x="33211" y="22042"/>
                    <a:pt x="33211" y="22087"/>
                  </a:cubicBezTo>
                  <a:cubicBezTo>
                    <a:pt x="33211" y="22019"/>
                    <a:pt x="33189" y="21973"/>
                    <a:pt x="33189" y="21927"/>
                  </a:cubicBezTo>
                  <a:close/>
                  <a:moveTo>
                    <a:pt x="29689" y="14824"/>
                  </a:moveTo>
                  <a:cubicBezTo>
                    <a:pt x="29973" y="14824"/>
                    <a:pt x="30252" y="14874"/>
                    <a:pt x="30518" y="14989"/>
                  </a:cubicBezTo>
                  <a:cubicBezTo>
                    <a:pt x="31157" y="15240"/>
                    <a:pt x="31773" y="15331"/>
                    <a:pt x="32435" y="15422"/>
                  </a:cubicBezTo>
                  <a:cubicBezTo>
                    <a:pt x="32447" y="15455"/>
                    <a:pt x="32461" y="15468"/>
                    <a:pt x="32477" y="15468"/>
                  </a:cubicBezTo>
                  <a:cubicBezTo>
                    <a:pt x="32549" y="15468"/>
                    <a:pt x="32653" y="15195"/>
                    <a:pt x="32725" y="15195"/>
                  </a:cubicBezTo>
                  <a:cubicBezTo>
                    <a:pt x="32760" y="15195"/>
                    <a:pt x="32788" y="15258"/>
                    <a:pt x="32801" y="15445"/>
                  </a:cubicBezTo>
                  <a:cubicBezTo>
                    <a:pt x="33189" y="15833"/>
                    <a:pt x="33462" y="16267"/>
                    <a:pt x="33622" y="16792"/>
                  </a:cubicBezTo>
                  <a:cubicBezTo>
                    <a:pt x="33759" y="17248"/>
                    <a:pt x="33987" y="17728"/>
                    <a:pt x="34421" y="18024"/>
                  </a:cubicBezTo>
                  <a:cubicBezTo>
                    <a:pt x="34375" y="18093"/>
                    <a:pt x="34353" y="18138"/>
                    <a:pt x="34330" y="18207"/>
                  </a:cubicBezTo>
                  <a:cubicBezTo>
                    <a:pt x="34216" y="18458"/>
                    <a:pt x="34124" y="18709"/>
                    <a:pt x="34147" y="19006"/>
                  </a:cubicBezTo>
                  <a:lnTo>
                    <a:pt x="34124" y="19006"/>
                  </a:lnTo>
                  <a:cubicBezTo>
                    <a:pt x="33417" y="19348"/>
                    <a:pt x="33166" y="20101"/>
                    <a:pt x="32709" y="20672"/>
                  </a:cubicBezTo>
                  <a:cubicBezTo>
                    <a:pt x="32093" y="20877"/>
                    <a:pt x="31568" y="21311"/>
                    <a:pt x="30883" y="21425"/>
                  </a:cubicBezTo>
                  <a:cubicBezTo>
                    <a:pt x="30427" y="21494"/>
                    <a:pt x="30427" y="21927"/>
                    <a:pt x="30495" y="22315"/>
                  </a:cubicBezTo>
                  <a:cubicBezTo>
                    <a:pt x="30518" y="22338"/>
                    <a:pt x="30518" y="22361"/>
                    <a:pt x="30541" y="22384"/>
                  </a:cubicBezTo>
                  <a:cubicBezTo>
                    <a:pt x="29848" y="21847"/>
                    <a:pt x="29154" y="21310"/>
                    <a:pt x="28225" y="21310"/>
                  </a:cubicBezTo>
                  <a:cubicBezTo>
                    <a:pt x="28206" y="21310"/>
                    <a:pt x="28186" y="21311"/>
                    <a:pt x="28167" y="21311"/>
                  </a:cubicBezTo>
                  <a:cubicBezTo>
                    <a:pt x="27551" y="20992"/>
                    <a:pt x="27300" y="20261"/>
                    <a:pt x="26661" y="19987"/>
                  </a:cubicBezTo>
                  <a:cubicBezTo>
                    <a:pt x="26546" y="19942"/>
                    <a:pt x="26409" y="19919"/>
                    <a:pt x="26272" y="19919"/>
                  </a:cubicBezTo>
                  <a:cubicBezTo>
                    <a:pt x="26318" y="19896"/>
                    <a:pt x="26364" y="19850"/>
                    <a:pt x="26409" y="19805"/>
                  </a:cubicBezTo>
                  <a:cubicBezTo>
                    <a:pt x="26501" y="19736"/>
                    <a:pt x="26569" y="19668"/>
                    <a:pt x="26638" y="19576"/>
                  </a:cubicBezTo>
                  <a:cubicBezTo>
                    <a:pt x="26934" y="18892"/>
                    <a:pt x="26729" y="18230"/>
                    <a:pt x="26592" y="17568"/>
                  </a:cubicBezTo>
                  <a:cubicBezTo>
                    <a:pt x="26501" y="17385"/>
                    <a:pt x="26387" y="17203"/>
                    <a:pt x="26204" y="17088"/>
                  </a:cubicBezTo>
                  <a:cubicBezTo>
                    <a:pt x="26136" y="17066"/>
                    <a:pt x="26067" y="17043"/>
                    <a:pt x="25976" y="17020"/>
                  </a:cubicBezTo>
                  <a:lnTo>
                    <a:pt x="25953" y="17020"/>
                  </a:lnTo>
                  <a:cubicBezTo>
                    <a:pt x="26181" y="16883"/>
                    <a:pt x="26592" y="16952"/>
                    <a:pt x="26638" y="16586"/>
                  </a:cubicBezTo>
                  <a:cubicBezTo>
                    <a:pt x="26752" y="16586"/>
                    <a:pt x="26889" y="16564"/>
                    <a:pt x="27003" y="16518"/>
                  </a:cubicBezTo>
                  <a:cubicBezTo>
                    <a:pt x="27094" y="16449"/>
                    <a:pt x="27163" y="16381"/>
                    <a:pt x="27208" y="16267"/>
                  </a:cubicBezTo>
                  <a:cubicBezTo>
                    <a:pt x="27231" y="16290"/>
                    <a:pt x="27254" y="16312"/>
                    <a:pt x="27277" y="16335"/>
                  </a:cubicBezTo>
                  <a:cubicBezTo>
                    <a:pt x="27322" y="16312"/>
                    <a:pt x="27368" y="16312"/>
                    <a:pt x="27414" y="16312"/>
                  </a:cubicBezTo>
                  <a:cubicBezTo>
                    <a:pt x="27505" y="16267"/>
                    <a:pt x="27596" y="16175"/>
                    <a:pt x="27642" y="16039"/>
                  </a:cubicBezTo>
                  <a:cubicBezTo>
                    <a:pt x="27665" y="15947"/>
                    <a:pt x="27642" y="15856"/>
                    <a:pt x="27596" y="15765"/>
                  </a:cubicBezTo>
                  <a:cubicBezTo>
                    <a:pt x="27596" y="15742"/>
                    <a:pt x="27619" y="15696"/>
                    <a:pt x="27642" y="15650"/>
                  </a:cubicBezTo>
                  <a:cubicBezTo>
                    <a:pt x="27642" y="15422"/>
                    <a:pt x="27825" y="15377"/>
                    <a:pt x="27984" y="15331"/>
                  </a:cubicBezTo>
                  <a:cubicBezTo>
                    <a:pt x="28532" y="15027"/>
                    <a:pt x="29121" y="14824"/>
                    <a:pt x="29689" y="14824"/>
                  </a:cubicBezTo>
                  <a:close/>
                  <a:moveTo>
                    <a:pt x="28897" y="22270"/>
                  </a:moveTo>
                  <a:cubicBezTo>
                    <a:pt x="29012" y="22338"/>
                    <a:pt x="29012" y="22407"/>
                    <a:pt x="28989" y="22475"/>
                  </a:cubicBezTo>
                  <a:cubicBezTo>
                    <a:pt x="28913" y="22475"/>
                    <a:pt x="28857" y="22465"/>
                    <a:pt x="28808" y="22465"/>
                  </a:cubicBezTo>
                  <a:cubicBezTo>
                    <a:pt x="28783" y="22465"/>
                    <a:pt x="28760" y="22468"/>
                    <a:pt x="28738" y="22475"/>
                  </a:cubicBezTo>
                  <a:cubicBezTo>
                    <a:pt x="28783" y="22407"/>
                    <a:pt x="28829" y="22338"/>
                    <a:pt x="28897" y="22270"/>
                  </a:cubicBezTo>
                  <a:close/>
                  <a:moveTo>
                    <a:pt x="29605" y="22338"/>
                  </a:moveTo>
                  <a:cubicBezTo>
                    <a:pt x="29651" y="22430"/>
                    <a:pt x="29696" y="22521"/>
                    <a:pt x="29742" y="22589"/>
                  </a:cubicBezTo>
                  <a:cubicBezTo>
                    <a:pt x="29673" y="22567"/>
                    <a:pt x="29582" y="22567"/>
                    <a:pt x="29468" y="22544"/>
                  </a:cubicBezTo>
                  <a:cubicBezTo>
                    <a:pt x="29491" y="22452"/>
                    <a:pt x="29514" y="22361"/>
                    <a:pt x="29605" y="22338"/>
                  </a:cubicBezTo>
                  <a:close/>
                  <a:moveTo>
                    <a:pt x="26432" y="24210"/>
                  </a:moveTo>
                  <a:lnTo>
                    <a:pt x="26432" y="24210"/>
                  </a:lnTo>
                  <a:cubicBezTo>
                    <a:pt x="26387" y="24256"/>
                    <a:pt x="26341" y="24324"/>
                    <a:pt x="26295" y="24415"/>
                  </a:cubicBezTo>
                  <a:cubicBezTo>
                    <a:pt x="26295" y="24324"/>
                    <a:pt x="26318" y="24256"/>
                    <a:pt x="26432" y="24210"/>
                  </a:cubicBezTo>
                  <a:close/>
                  <a:moveTo>
                    <a:pt x="10021" y="26538"/>
                  </a:moveTo>
                  <a:cubicBezTo>
                    <a:pt x="10021" y="26561"/>
                    <a:pt x="10044" y="26584"/>
                    <a:pt x="10044" y="26607"/>
                  </a:cubicBezTo>
                  <a:lnTo>
                    <a:pt x="10021" y="26607"/>
                  </a:lnTo>
                  <a:cubicBezTo>
                    <a:pt x="10021" y="26584"/>
                    <a:pt x="10021" y="26561"/>
                    <a:pt x="10021" y="26538"/>
                  </a:cubicBezTo>
                  <a:close/>
                  <a:moveTo>
                    <a:pt x="13688" y="27921"/>
                  </a:moveTo>
                  <a:cubicBezTo>
                    <a:pt x="13696" y="27921"/>
                    <a:pt x="13696" y="27937"/>
                    <a:pt x="13696" y="27953"/>
                  </a:cubicBezTo>
                  <a:lnTo>
                    <a:pt x="13673" y="27953"/>
                  </a:lnTo>
                  <a:cubicBezTo>
                    <a:pt x="13673" y="27953"/>
                    <a:pt x="13696" y="27976"/>
                    <a:pt x="13696" y="27999"/>
                  </a:cubicBezTo>
                  <a:cubicBezTo>
                    <a:pt x="13673" y="27999"/>
                    <a:pt x="13673" y="27976"/>
                    <a:pt x="13650" y="27976"/>
                  </a:cubicBezTo>
                  <a:cubicBezTo>
                    <a:pt x="13673" y="27976"/>
                    <a:pt x="13673" y="27953"/>
                    <a:pt x="13673" y="27953"/>
                  </a:cubicBezTo>
                  <a:lnTo>
                    <a:pt x="13673" y="27930"/>
                  </a:lnTo>
                  <a:cubicBezTo>
                    <a:pt x="13680" y="27924"/>
                    <a:pt x="13684" y="27921"/>
                    <a:pt x="13688" y="27921"/>
                  </a:cubicBezTo>
                  <a:close/>
                  <a:moveTo>
                    <a:pt x="13125" y="27953"/>
                  </a:moveTo>
                  <a:cubicBezTo>
                    <a:pt x="13125" y="27976"/>
                    <a:pt x="13125" y="27999"/>
                    <a:pt x="13125" y="28022"/>
                  </a:cubicBezTo>
                  <a:cubicBezTo>
                    <a:pt x="13125" y="27999"/>
                    <a:pt x="13102" y="27999"/>
                    <a:pt x="13102" y="27976"/>
                  </a:cubicBezTo>
                  <a:cubicBezTo>
                    <a:pt x="13102" y="27976"/>
                    <a:pt x="13125" y="27953"/>
                    <a:pt x="13125" y="27953"/>
                  </a:cubicBezTo>
                  <a:close/>
                  <a:moveTo>
                    <a:pt x="16960" y="28866"/>
                  </a:moveTo>
                  <a:cubicBezTo>
                    <a:pt x="17051" y="28866"/>
                    <a:pt x="17165" y="28866"/>
                    <a:pt x="17165" y="28958"/>
                  </a:cubicBezTo>
                  <a:cubicBezTo>
                    <a:pt x="17074" y="28935"/>
                    <a:pt x="17005" y="28935"/>
                    <a:pt x="16914" y="28889"/>
                  </a:cubicBezTo>
                  <a:cubicBezTo>
                    <a:pt x="16937" y="28889"/>
                    <a:pt x="16937" y="28889"/>
                    <a:pt x="16960" y="28866"/>
                  </a:cubicBezTo>
                  <a:close/>
                  <a:moveTo>
                    <a:pt x="31956" y="29505"/>
                  </a:moveTo>
                  <a:cubicBezTo>
                    <a:pt x="31956" y="29505"/>
                    <a:pt x="31933" y="29528"/>
                    <a:pt x="31933" y="29528"/>
                  </a:cubicBezTo>
                  <a:cubicBezTo>
                    <a:pt x="31933" y="29505"/>
                    <a:pt x="31933" y="29505"/>
                    <a:pt x="31933" y="29505"/>
                  </a:cubicBezTo>
                  <a:close/>
                  <a:moveTo>
                    <a:pt x="27368" y="30510"/>
                  </a:moveTo>
                  <a:cubicBezTo>
                    <a:pt x="27368" y="30510"/>
                    <a:pt x="27368" y="30533"/>
                    <a:pt x="27368" y="30555"/>
                  </a:cubicBezTo>
                  <a:cubicBezTo>
                    <a:pt x="27368" y="30533"/>
                    <a:pt x="27345" y="30533"/>
                    <a:pt x="27345" y="30510"/>
                  </a:cubicBezTo>
                  <a:close/>
                  <a:moveTo>
                    <a:pt x="13813" y="30824"/>
                  </a:moveTo>
                  <a:cubicBezTo>
                    <a:pt x="13861" y="30824"/>
                    <a:pt x="13913" y="30864"/>
                    <a:pt x="13970" y="30966"/>
                  </a:cubicBezTo>
                  <a:cubicBezTo>
                    <a:pt x="13992" y="31012"/>
                    <a:pt x="14015" y="31058"/>
                    <a:pt x="14015" y="31103"/>
                  </a:cubicBezTo>
                  <a:cubicBezTo>
                    <a:pt x="13947" y="31035"/>
                    <a:pt x="13833" y="30989"/>
                    <a:pt x="13673" y="30921"/>
                  </a:cubicBezTo>
                  <a:cubicBezTo>
                    <a:pt x="13719" y="30864"/>
                    <a:pt x="13764" y="30824"/>
                    <a:pt x="13813" y="30824"/>
                  </a:cubicBezTo>
                  <a:close/>
                  <a:moveTo>
                    <a:pt x="31020" y="31491"/>
                  </a:moveTo>
                  <a:cubicBezTo>
                    <a:pt x="31043" y="31514"/>
                    <a:pt x="31043" y="31560"/>
                    <a:pt x="31066" y="31583"/>
                  </a:cubicBezTo>
                  <a:lnTo>
                    <a:pt x="31020" y="31583"/>
                  </a:lnTo>
                  <a:cubicBezTo>
                    <a:pt x="31020" y="31537"/>
                    <a:pt x="31020" y="31514"/>
                    <a:pt x="31020" y="31491"/>
                  </a:cubicBezTo>
                  <a:close/>
                  <a:moveTo>
                    <a:pt x="20087" y="31948"/>
                  </a:moveTo>
                  <a:cubicBezTo>
                    <a:pt x="20087" y="31948"/>
                    <a:pt x="20064" y="31948"/>
                    <a:pt x="20064" y="31971"/>
                  </a:cubicBezTo>
                  <a:lnTo>
                    <a:pt x="20087" y="31971"/>
                  </a:lnTo>
                  <a:cubicBezTo>
                    <a:pt x="20110" y="31971"/>
                    <a:pt x="20110" y="31993"/>
                    <a:pt x="20110" y="31993"/>
                  </a:cubicBezTo>
                  <a:lnTo>
                    <a:pt x="20087" y="31993"/>
                  </a:lnTo>
                  <a:cubicBezTo>
                    <a:pt x="20087" y="31993"/>
                    <a:pt x="20064" y="31971"/>
                    <a:pt x="20064" y="31971"/>
                  </a:cubicBezTo>
                  <a:cubicBezTo>
                    <a:pt x="20041" y="31948"/>
                    <a:pt x="20064" y="31948"/>
                    <a:pt x="20087" y="31948"/>
                  </a:cubicBezTo>
                  <a:close/>
                  <a:moveTo>
                    <a:pt x="27208" y="33454"/>
                  </a:moveTo>
                  <a:cubicBezTo>
                    <a:pt x="27208" y="33477"/>
                    <a:pt x="27231" y="33477"/>
                    <a:pt x="27231" y="33477"/>
                  </a:cubicBezTo>
                  <a:cubicBezTo>
                    <a:pt x="27231" y="33477"/>
                    <a:pt x="27208" y="33477"/>
                    <a:pt x="27208" y="33500"/>
                  </a:cubicBezTo>
                  <a:cubicBezTo>
                    <a:pt x="27208" y="33477"/>
                    <a:pt x="27208" y="33477"/>
                    <a:pt x="27208" y="33454"/>
                  </a:cubicBezTo>
                  <a:close/>
                  <a:moveTo>
                    <a:pt x="30039" y="33751"/>
                  </a:moveTo>
                  <a:cubicBezTo>
                    <a:pt x="30039" y="33774"/>
                    <a:pt x="30039" y="33774"/>
                    <a:pt x="30039" y="33797"/>
                  </a:cubicBezTo>
                  <a:lnTo>
                    <a:pt x="29993" y="33797"/>
                  </a:lnTo>
                  <a:cubicBezTo>
                    <a:pt x="30016" y="33774"/>
                    <a:pt x="30016" y="33774"/>
                    <a:pt x="30039" y="33751"/>
                  </a:cubicBezTo>
                  <a:close/>
                  <a:moveTo>
                    <a:pt x="7152" y="35313"/>
                  </a:moveTo>
                  <a:cubicBezTo>
                    <a:pt x="7515" y="35313"/>
                    <a:pt x="7937" y="35518"/>
                    <a:pt x="8446" y="35919"/>
                  </a:cubicBezTo>
                  <a:cubicBezTo>
                    <a:pt x="8446" y="35942"/>
                    <a:pt x="8446" y="35942"/>
                    <a:pt x="8446" y="35942"/>
                  </a:cubicBezTo>
                  <a:cubicBezTo>
                    <a:pt x="8332" y="36239"/>
                    <a:pt x="8469" y="36558"/>
                    <a:pt x="8492" y="36855"/>
                  </a:cubicBezTo>
                  <a:cubicBezTo>
                    <a:pt x="8536" y="37915"/>
                    <a:pt x="8260" y="38249"/>
                    <a:pt x="7250" y="38249"/>
                  </a:cubicBezTo>
                  <a:cubicBezTo>
                    <a:pt x="7216" y="38249"/>
                    <a:pt x="7181" y="38248"/>
                    <a:pt x="7145" y="38248"/>
                  </a:cubicBezTo>
                  <a:cubicBezTo>
                    <a:pt x="7067" y="38248"/>
                    <a:pt x="6981" y="38233"/>
                    <a:pt x="6896" y="38233"/>
                  </a:cubicBezTo>
                  <a:cubicBezTo>
                    <a:pt x="6833" y="38233"/>
                    <a:pt x="6770" y="38241"/>
                    <a:pt x="6711" y="38270"/>
                  </a:cubicBezTo>
                  <a:cubicBezTo>
                    <a:pt x="6711" y="38248"/>
                    <a:pt x="6688" y="38225"/>
                    <a:pt x="6688" y="38225"/>
                  </a:cubicBezTo>
                  <a:cubicBezTo>
                    <a:pt x="5958" y="37334"/>
                    <a:pt x="5844" y="36239"/>
                    <a:pt x="6460" y="35623"/>
                  </a:cubicBezTo>
                  <a:cubicBezTo>
                    <a:pt x="6668" y="35415"/>
                    <a:pt x="6895" y="35313"/>
                    <a:pt x="7152" y="35313"/>
                  </a:cubicBezTo>
                  <a:close/>
                  <a:moveTo>
                    <a:pt x="18736" y="35846"/>
                  </a:moveTo>
                  <a:cubicBezTo>
                    <a:pt x="18790" y="35846"/>
                    <a:pt x="18845" y="35848"/>
                    <a:pt x="18900" y="35851"/>
                  </a:cubicBezTo>
                  <a:cubicBezTo>
                    <a:pt x="19859" y="35897"/>
                    <a:pt x="20475" y="36467"/>
                    <a:pt x="20521" y="37357"/>
                  </a:cubicBezTo>
                  <a:cubicBezTo>
                    <a:pt x="20543" y="37768"/>
                    <a:pt x="20269" y="38088"/>
                    <a:pt x="20224" y="38476"/>
                  </a:cubicBezTo>
                  <a:cubicBezTo>
                    <a:pt x="20224" y="38521"/>
                    <a:pt x="20224" y="38544"/>
                    <a:pt x="20201" y="38567"/>
                  </a:cubicBezTo>
                  <a:cubicBezTo>
                    <a:pt x="19743" y="38690"/>
                    <a:pt x="19326" y="39072"/>
                    <a:pt x="18834" y="39072"/>
                  </a:cubicBezTo>
                  <a:cubicBezTo>
                    <a:pt x="18689" y="39072"/>
                    <a:pt x="18537" y="39038"/>
                    <a:pt x="18375" y="38955"/>
                  </a:cubicBezTo>
                  <a:cubicBezTo>
                    <a:pt x="18306" y="38932"/>
                    <a:pt x="18238" y="38887"/>
                    <a:pt x="18170" y="38841"/>
                  </a:cubicBezTo>
                  <a:cubicBezTo>
                    <a:pt x="17348" y="38293"/>
                    <a:pt x="17234" y="37494"/>
                    <a:pt x="17462" y="36604"/>
                  </a:cubicBezTo>
                  <a:cubicBezTo>
                    <a:pt x="17530" y="36399"/>
                    <a:pt x="17667" y="36193"/>
                    <a:pt x="17622" y="35965"/>
                  </a:cubicBezTo>
                  <a:lnTo>
                    <a:pt x="17713" y="35965"/>
                  </a:lnTo>
                  <a:cubicBezTo>
                    <a:pt x="18049" y="35906"/>
                    <a:pt x="18385" y="35846"/>
                    <a:pt x="18736" y="35846"/>
                  </a:cubicBezTo>
                  <a:close/>
                  <a:moveTo>
                    <a:pt x="28806" y="39252"/>
                  </a:moveTo>
                  <a:cubicBezTo>
                    <a:pt x="28829" y="39252"/>
                    <a:pt x="28829" y="39252"/>
                    <a:pt x="28829" y="39275"/>
                  </a:cubicBezTo>
                  <a:cubicBezTo>
                    <a:pt x="28829" y="39275"/>
                    <a:pt x="28829" y="39252"/>
                    <a:pt x="28806" y="39252"/>
                  </a:cubicBezTo>
                  <a:close/>
                  <a:moveTo>
                    <a:pt x="12673" y="36039"/>
                  </a:moveTo>
                  <a:cubicBezTo>
                    <a:pt x="13335" y="36039"/>
                    <a:pt x="13831" y="36425"/>
                    <a:pt x="14221" y="37038"/>
                  </a:cubicBezTo>
                  <a:cubicBezTo>
                    <a:pt x="14244" y="37083"/>
                    <a:pt x="14244" y="37129"/>
                    <a:pt x="14266" y="37152"/>
                  </a:cubicBezTo>
                  <a:cubicBezTo>
                    <a:pt x="14038" y="37700"/>
                    <a:pt x="14175" y="38362"/>
                    <a:pt x="13810" y="38864"/>
                  </a:cubicBezTo>
                  <a:cubicBezTo>
                    <a:pt x="13696" y="39092"/>
                    <a:pt x="13467" y="39161"/>
                    <a:pt x="13239" y="39252"/>
                  </a:cubicBezTo>
                  <a:cubicBezTo>
                    <a:pt x="13034" y="39343"/>
                    <a:pt x="12760" y="39457"/>
                    <a:pt x="12920" y="39754"/>
                  </a:cubicBezTo>
                  <a:cubicBezTo>
                    <a:pt x="12874" y="39731"/>
                    <a:pt x="12828" y="39731"/>
                    <a:pt x="12783" y="39708"/>
                  </a:cubicBezTo>
                  <a:cubicBezTo>
                    <a:pt x="10888" y="39320"/>
                    <a:pt x="10295" y="38111"/>
                    <a:pt x="11185" y="36421"/>
                  </a:cubicBezTo>
                  <a:cubicBezTo>
                    <a:pt x="11185" y="36399"/>
                    <a:pt x="11185" y="36399"/>
                    <a:pt x="11185" y="36399"/>
                  </a:cubicBezTo>
                  <a:cubicBezTo>
                    <a:pt x="11231" y="36399"/>
                    <a:pt x="11276" y="36399"/>
                    <a:pt x="11299" y="36421"/>
                  </a:cubicBezTo>
                  <a:cubicBezTo>
                    <a:pt x="11368" y="36399"/>
                    <a:pt x="11436" y="36353"/>
                    <a:pt x="11482" y="36307"/>
                  </a:cubicBezTo>
                  <a:cubicBezTo>
                    <a:pt x="11505" y="36285"/>
                    <a:pt x="11527" y="36285"/>
                    <a:pt x="11573" y="36262"/>
                  </a:cubicBezTo>
                  <a:cubicBezTo>
                    <a:pt x="11619" y="36216"/>
                    <a:pt x="11664" y="36170"/>
                    <a:pt x="11710" y="36125"/>
                  </a:cubicBezTo>
                  <a:cubicBezTo>
                    <a:pt x="11744" y="36079"/>
                    <a:pt x="11784" y="36062"/>
                    <a:pt x="11827" y="36062"/>
                  </a:cubicBezTo>
                  <a:cubicBezTo>
                    <a:pt x="11870" y="36062"/>
                    <a:pt x="11915" y="36079"/>
                    <a:pt x="11961" y="36102"/>
                  </a:cubicBezTo>
                  <a:lnTo>
                    <a:pt x="12189" y="36102"/>
                  </a:lnTo>
                  <a:cubicBezTo>
                    <a:pt x="12360" y="36059"/>
                    <a:pt x="12521" y="36039"/>
                    <a:pt x="12673" y="36039"/>
                  </a:cubicBezTo>
                  <a:close/>
                  <a:moveTo>
                    <a:pt x="29034" y="40781"/>
                  </a:moveTo>
                  <a:cubicBezTo>
                    <a:pt x="29034" y="40804"/>
                    <a:pt x="29034" y="40827"/>
                    <a:pt x="29034" y="40850"/>
                  </a:cubicBezTo>
                  <a:cubicBezTo>
                    <a:pt x="29012" y="40827"/>
                    <a:pt x="28989" y="40804"/>
                    <a:pt x="28966" y="40781"/>
                  </a:cubicBezTo>
                  <a:close/>
                  <a:moveTo>
                    <a:pt x="24332" y="38818"/>
                  </a:moveTo>
                  <a:cubicBezTo>
                    <a:pt x="24355" y="38818"/>
                    <a:pt x="24378" y="38841"/>
                    <a:pt x="24401" y="38841"/>
                  </a:cubicBezTo>
                  <a:cubicBezTo>
                    <a:pt x="24743" y="38932"/>
                    <a:pt x="25086" y="39024"/>
                    <a:pt x="25382" y="39229"/>
                  </a:cubicBezTo>
                  <a:cubicBezTo>
                    <a:pt x="25588" y="39343"/>
                    <a:pt x="25702" y="39549"/>
                    <a:pt x="25748" y="39754"/>
                  </a:cubicBezTo>
                  <a:cubicBezTo>
                    <a:pt x="25999" y="40393"/>
                    <a:pt x="25496" y="40872"/>
                    <a:pt x="25405" y="41443"/>
                  </a:cubicBezTo>
                  <a:cubicBezTo>
                    <a:pt x="25394" y="41442"/>
                    <a:pt x="25383" y="41442"/>
                    <a:pt x="25373" y="41442"/>
                  </a:cubicBezTo>
                  <a:cubicBezTo>
                    <a:pt x="25095" y="41442"/>
                    <a:pt x="24917" y="41722"/>
                    <a:pt x="24675" y="41854"/>
                  </a:cubicBezTo>
                  <a:cubicBezTo>
                    <a:pt x="24439" y="41987"/>
                    <a:pt x="24207" y="42056"/>
                    <a:pt x="23982" y="42056"/>
                  </a:cubicBezTo>
                  <a:cubicBezTo>
                    <a:pt x="23707" y="42056"/>
                    <a:pt x="23442" y="41953"/>
                    <a:pt x="23191" y="41740"/>
                  </a:cubicBezTo>
                  <a:cubicBezTo>
                    <a:pt x="22438" y="41078"/>
                    <a:pt x="22620" y="39663"/>
                    <a:pt x="23488" y="39183"/>
                  </a:cubicBezTo>
                  <a:cubicBezTo>
                    <a:pt x="23739" y="39024"/>
                    <a:pt x="24104" y="39046"/>
                    <a:pt x="24332" y="38818"/>
                  </a:cubicBezTo>
                  <a:close/>
                  <a:moveTo>
                    <a:pt x="31603" y="39002"/>
                  </a:moveTo>
                  <a:cubicBezTo>
                    <a:pt x="32277" y="39002"/>
                    <a:pt x="33010" y="39488"/>
                    <a:pt x="33234" y="40119"/>
                  </a:cubicBezTo>
                  <a:cubicBezTo>
                    <a:pt x="33485" y="40735"/>
                    <a:pt x="33211" y="41329"/>
                    <a:pt x="32504" y="41763"/>
                  </a:cubicBezTo>
                  <a:cubicBezTo>
                    <a:pt x="32047" y="42059"/>
                    <a:pt x="31477" y="42105"/>
                    <a:pt x="31043" y="42447"/>
                  </a:cubicBezTo>
                  <a:cubicBezTo>
                    <a:pt x="30939" y="42489"/>
                    <a:pt x="30949" y="42682"/>
                    <a:pt x="30865" y="42682"/>
                  </a:cubicBezTo>
                  <a:cubicBezTo>
                    <a:pt x="30857" y="42682"/>
                    <a:pt x="30848" y="42680"/>
                    <a:pt x="30838" y="42676"/>
                  </a:cubicBezTo>
                  <a:cubicBezTo>
                    <a:pt x="30701" y="42607"/>
                    <a:pt x="30792" y="42402"/>
                    <a:pt x="30746" y="42265"/>
                  </a:cubicBezTo>
                  <a:cubicBezTo>
                    <a:pt x="30625" y="42022"/>
                    <a:pt x="30503" y="41797"/>
                    <a:pt x="30223" y="41797"/>
                  </a:cubicBezTo>
                  <a:cubicBezTo>
                    <a:pt x="30189" y="41797"/>
                    <a:pt x="30153" y="41800"/>
                    <a:pt x="30115" y="41807"/>
                  </a:cubicBezTo>
                  <a:lnTo>
                    <a:pt x="30115" y="41807"/>
                  </a:lnTo>
                  <a:cubicBezTo>
                    <a:pt x="30124" y="41802"/>
                    <a:pt x="30111" y="41785"/>
                    <a:pt x="30130" y="41785"/>
                  </a:cubicBezTo>
                  <a:cubicBezTo>
                    <a:pt x="30107" y="40895"/>
                    <a:pt x="30198" y="40028"/>
                    <a:pt x="30495" y="39161"/>
                  </a:cubicBezTo>
                  <a:cubicBezTo>
                    <a:pt x="30495" y="39161"/>
                    <a:pt x="30495" y="39183"/>
                    <a:pt x="30495" y="39183"/>
                  </a:cubicBezTo>
                  <a:cubicBezTo>
                    <a:pt x="30557" y="39201"/>
                    <a:pt x="30617" y="39208"/>
                    <a:pt x="30675" y="39208"/>
                  </a:cubicBezTo>
                  <a:cubicBezTo>
                    <a:pt x="30920" y="39208"/>
                    <a:pt x="31142" y="39079"/>
                    <a:pt x="31363" y="39024"/>
                  </a:cubicBezTo>
                  <a:cubicBezTo>
                    <a:pt x="31441" y="39009"/>
                    <a:pt x="31522" y="39002"/>
                    <a:pt x="31603" y="39002"/>
                  </a:cubicBezTo>
                  <a:close/>
                  <a:moveTo>
                    <a:pt x="30084" y="42767"/>
                  </a:moveTo>
                  <a:cubicBezTo>
                    <a:pt x="30084" y="42813"/>
                    <a:pt x="30084" y="42858"/>
                    <a:pt x="30084" y="42904"/>
                  </a:cubicBezTo>
                  <a:cubicBezTo>
                    <a:pt x="30107" y="42950"/>
                    <a:pt x="30153" y="42972"/>
                    <a:pt x="30130" y="43041"/>
                  </a:cubicBezTo>
                  <a:cubicBezTo>
                    <a:pt x="30061" y="42950"/>
                    <a:pt x="30061" y="42858"/>
                    <a:pt x="30084" y="42767"/>
                  </a:cubicBezTo>
                  <a:close/>
                  <a:moveTo>
                    <a:pt x="13353" y="40393"/>
                  </a:moveTo>
                  <a:cubicBezTo>
                    <a:pt x="13517" y="40456"/>
                    <a:pt x="13685" y="40476"/>
                    <a:pt x="13854" y="40476"/>
                  </a:cubicBezTo>
                  <a:cubicBezTo>
                    <a:pt x="14129" y="40476"/>
                    <a:pt x="14409" y="40425"/>
                    <a:pt x="14687" y="40425"/>
                  </a:cubicBezTo>
                  <a:cubicBezTo>
                    <a:pt x="14860" y="40425"/>
                    <a:pt x="15032" y="40444"/>
                    <a:pt x="15202" y="40507"/>
                  </a:cubicBezTo>
                  <a:cubicBezTo>
                    <a:pt x="16572" y="41101"/>
                    <a:pt x="16732" y="41717"/>
                    <a:pt x="15727" y="42835"/>
                  </a:cubicBezTo>
                  <a:cubicBezTo>
                    <a:pt x="15590" y="42972"/>
                    <a:pt x="15385" y="43064"/>
                    <a:pt x="15316" y="43246"/>
                  </a:cubicBezTo>
                  <a:lnTo>
                    <a:pt x="15248" y="43246"/>
                  </a:lnTo>
                  <a:cubicBezTo>
                    <a:pt x="14883" y="43223"/>
                    <a:pt x="14495" y="43269"/>
                    <a:pt x="14129" y="43155"/>
                  </a:cubicBezTo>
                  <a:cubicBezTo>
                    <a:pt x="13947" y="43086"/>
                    <a:pt x="13764" y="42995"/>
                    <a:pt x="13582" y="42904"/>
                  </a:cubicBezTo>
                  <a:cubicBezTo>
                    <a:pt x="12806" y="42242"/>
                    <a:pt x="12623" y="41466"/>
                    <a:pt x="13034" y="40827"/>
                  </a:cubicBezTo>
                  <a:cubicBezTo>
                    <a:pt x="13102" y="40735"/>
                    <a:pt x="12943" y="40667"/>
                    <a:pt x="12988" y="40576"/>
                  </a:cubicBezTo>
                  <a:lnTo>
                    <a:pt x="12988" y="40576"/>
                  </a:lnTo>
                  <a:cubicBezTo>
                    <a:pt x="13028" y="40602"/>
                    <a:pt x="13068" y="40613"/>
                    <a:pt x="13104" y="40613"/>
                  </a:cubicBezTo>
                  <a:cubicBezTo>
                    <a:pt x="13129" y="40613"/>
                    <a:pt x="13152" y="40608"/>
                    <a:pt x="13171" y="40599"/>
                  </a:cubicBezTo>
                  <a:cubicBezTo>
                    <a:pt x="13194" y="40576"/>
                    <a:pt x="13239" y="40553"/>
                    <a:pt x="13262" y="40530"/>
                  </a:cubicBezTo>
                  <a:cubicBezTo>
                    <a:pt x="13285" y="40484"/>
                    <a:pt x="13331" y="40439"/>
                    <a:pt x="13353" y="40393"/>
                  </a:cubicBezTo>
                  <a:close/>
                  <a:moveTo>
                    <a:pt x="8126" y="39669"/>
                  </a:moveTo>
                  <a:cubicBezTo>
                    <a:pt x="8463" y="39669"/>
                    <a:pt x="8841" y="39834"/>
                    <a:pt x="9427" y="40142"/>
                  </a:cubicBezTo>
                  <a:cubicBezTo>
                    <a:pt x="10592" y="40895"/>
                    <a:pt x="10774" y="41512"/>
                    <a:pt x="10203" y="42881"/>
                  </a:cubicBezTo>
                  <a:cubicBezTo>
                    <a:pt x="9975" y="43429"/>
                    <a:pt x="9450" y="43497"/>
                    <a:pt x="8948" y="43611"/>
                  </a:cubicBezTo>
                  <a:cubicBezTo>
                    <a:pt x="8840" y="43629"/>
                    <a:pt x="8728" y="43633"/>
                    <a:pt x="8616" y="43633"/>
                  </a:cubicBezTo>
                  <a:cubicBezTo>
                    <a:pt x="8504" y="43633"/>
                    <a:pt x="8392" y="43629"/>
                    <a:pt x="8280" y="43629"/>
                  </a:cubicBezTo>
                  <a:cubicBezTo>
                    <a:pt x="8058" y="43629"/>
                    <a:pt x="7841" y="43646"/>
                    <a:pt x="7647" y="43748"/>
                  </a:cubicBezTo>
                  <a:lnTo>
                    <a:pt x="7624" y="43748"/>
                  </a:lnTo>
                  <a:cubicBezTo>
                    <a:pt x="7464" y="43634"/>
                    <a:pt x="7327" y="43497"/>
                    <a:pt x="7191" y="43338"/>
                  </a:cubicBezTo>
                  <a:cubicBezTo>
                    <a:pt x="6939" y="43109"/>
                    <a:pt x="6757" y="42858"/>
                    <a:pt x="6620" y="42561"/>
                  </a:cubicBezTo>
                  <a:cubicBezTo>
                    <a:pt x="6346" y="42014"/>
                    <a:pt x="6437" y="41420"/>
                    <a:pt x="6437" y="40827"/>
                  </a:cubicBezTo>
                  <a:cubicBezTo>
                    <a:pt x="6437" y="40781"/>
                    <a:pt x="6460" y="40758"/>
                    <a:pt x="6460" y="40713"/>
                  </a:cubicBezTo>
                  <a:cubicBezTo>
                    <a:pt x="6529" y="40690"/>
                    <a:pt x="6597" y="40621"/>
                    <a:pt x="6666" y="40553"/>
                  </a:cubicBezTo>
                  <a:cubicBezTo>
                    <a:pt x="7323" y="39947"/>
                    <a:pt x="7689" y="39669"/>
                    <a:pt x="8126" y="39669"/>
                  </a:cubicBezTo>
                  <a:close/>
                  <a:moveTo>
                    <a:pt x="20429" y="40690"/>
                  </a:moveTo>
                  <a:cubicBezTo>
                    <a:pt x="20429" y="40713"/>
                    <a:pt x="20452" y="40713"/>
                    <a:pt x="20475" y="40735"/>
                  </a:cubicBezTo>
                  <a:cubicBezTo>
                    <a:pt x="20612" y="40850"/>
                    <a:pt x="20749" y="40941"/>
                    <a:pt x="20909" y="41055"/>
                  </a:cubicBezTo>
                  <a:cubicBezTo>
                    <a:pt x="21959" y="41900"/>
                    <a:pt x="22050" y="42425"/>
                    <a:pt x="21411" y="43611"/>
                  </a:cubicBezTo>
                  <a:cubicBezTo>
                    <a:pt x="21319" y="43771"/>
                    <a:pt x="21228" y="43908"/>
                    <a:pt x="21182" y="44068"/>
                  </a:cubicBezTo>
                  <a:cubicBezTo>
                    <a:pt x="21137" y="44091"/>
                    <a:pt x="21114" y="44091"/>
                    <a:pt x="21091" y="44091"/>
                  </a:cubicBezTo>
                  <a:cubicBezTo>
                    <a:pt x="20794" y="44136"/>
                    <a:pt x="20521" y="44251"/>
                    <a:pt x="20269" y="44410"/>
                  </a:cubicBezTo>
                  <a:cubicBezTo>
                    <a:pt x="19999" y="44570"/>
                    <a:pt x="19729" y="44657"/>
                    <a:pt x="19459" y="44657"/>
                  </a:cubicBezTo>
                  <a:cubicBezTo>
                    <a:pt x="19227" y="44657"/>
                    <a:pt x="18995" y="44593"/>
                    <a:pt x="18763" y="44456"/>
                  </a:cubicBezTo>
                  <a:cubicBezTo>
                    <a:pt x="18717" y="44433"/>
                    <a:pt x="18694" y="44433"/>
                    <a:pt x="18672" y="44410"/>
                  </a:cubicBezTo>
                  <a:cubicBezTo>
                    <a:pt x="18694" y="44068"/>
                    <a:pt x="18466" y="43748"/>
                    <a:pt x="18398" y="43429"/>
                  </a:cubicBezTo>
                  <a:cubicBezTo>
                    <a:pt x="18033" y="42014"/>
                    <a:pt x="18694" y="40987"/>
                    <a:pt x="20110" y="40781"/>
                  </a:cubicBezTo>
                  <a:cubicBezTo>
                    <a:pt x="20224" y="40758"/>
                    <a:pt x="20315" y="40735"/>
                    <a:pt x="20429" y="40690"/>
                  </a:cubicBezTo>
                  <a:close/>
                  <a:moveTo>
                    <a:pt x="27268" y="41861"/>
                  </a:moveTo>
                  <a:cubicBezTo>
                    <a:pt x="27478" y="41861"/>
                    <a:pt x="27681" y="41908"/>
                    <a:pt x="27870" y="42059"/>
                  </a:cubicBezTo>
                  <a:cubicBezTo>
                    <a:pt x="27939" y="42105"/>
                    <a:pt x="28030" y="42128"/>
                    <a:pt x="28099" y="42173"/>
                  </a:cubicBezTo>
                  <a:cubicBezTo>
                    <a:pt x="29194" y="42653"/>
                    <a:pt x="29445" y="43155"/>
                    <a:pt x="29080" y="44114"/>
                  </a:cubicBezTo>
                  <a:cubicBezTo>
                    <a:pt x="28817" y="44816"/>
                    <a:pt x="28189" y="45235"/>
                    <a:pt x="27497" y="45235"/>
                  </a:cubicBezTo>
                  <a:cubicBezTo>
                    <a:pt x="27290" y="45235"/>
                    <a:pt x="27077" y="45197"/>
                    <a:pt x="26866" y="45118"/>
                  </a:cubicBezTo>
                  <a:cubicBezTo>
                    <a:pt x="26615" y="45027"/>
                    <a:pt x="26432" y="44867"/>
                    <a:pt x="26158" y="44844"/>
                  </a:cubicBezTo>
                  <a:cubicBezTo>
                    <a:pt x="26227" y="44707"/>
                    <a:pt x="26204" y="44547"/>
                    <a:pt x="26158" y="44410"/>
                  </a:cubicBezTo>
                  <a:cubicBezTo>
                    <a:pt x="25839" y="43634"/>
                    <a:pt x="25930" y="42950"/>
                    <a:pt x="26501" y="42356"/>
                  </a:cubicBezTo>
                  <a:cubicBezTo>
                    <a:pt x="26615" y="42242"/>
                    <a:pt x="26683" y="42082"/>
                    <a:pt x="26661" y="41922"/>
                  </a:cubicBezTo>
                  <a:lnTo>
                    <a:pt x="26752" y="41922"/>
                  </a:lnTo>
                  <a:cubicBezTo>
                    <a:pt x="26925" y="41892"/>
                    <a:pt x="27099" y="41861"/>
                    <a:pt x="27268" y="41861"/>
                  </a:cubicBezTo>
                  <a:close/>
                  <a:moveTo>
                    <a:pt x="31594" y="43891"/>
                  </a:moveTo>
                  <a:cubicBezTo>
                    <a:pt x="31900" y="43891"/>
                    <a:pt x="32246" y="44081"/>
                    <a:pt x="32732" y="44433"/>
                  </a:cubicBezTo>
                  <a:cubicBezTo>
                    <a:pt x="32709" y="44730"/>
                    <a:pt x="32915" y="44981"/>
                    <a:pt x="32937" y="45278"/>
                  </a:cubicBezTo>
                  <a:cubicBezTo>
                    <a:pt x="33052" y="46008"/>
                    <a:pt x="32641" y="46716"/>
                    <a:pt x="31956" y="46875"/>
                  </a:cubicBezTo>
                  <a:cubicBezTo>
                    <a:pt x="31835" y="46908"/>
                    <a:pt x="31725" y="46922"/>
                    <a:pt x="31624" y="46922"/>
                  </a:cubicBezTo>
                  <a:cubicBezTo>
                    <a:pt x="31081" y="46922"/>
                    <a:pt x="30814" y="46490"/>
                    <a:pt x="30564" y="46008"/>
                  </a:cubicBezTo>
                  <a:cubicBezTo>
                    <a:pt x="30427" y="45734"/>
                    <a:pt x="30404" y="45415"/>
                    <a:pt x="30267" y="45141"/>
                  </a:cubicBezTo>
                  <a:cubicBezTo>
                    <a:pt x="30267" y="45118"/>
                    <a:pt x="30290" y="45095"/>
                    <a:pt x="30290" y="45072"/>
                  </a:cubicBezTo>
                  <a:cubicBezTo>
                    <a:pt x="30822" y="44261"/>
                    <a:pt x="31168" y="43891"/>
                    <a:pt x="31594" y="43891"/>
                  </a:cubicBezTo>
                  <a:close/>
                  <a:moveTo>
                    <a:pt x="23842" y="44254"/>
                  </a:moveTo>
                  <a:cubicBezTo>
                    <a:pt x="24476" y="44254"/>
                    <a:pt x="25031" y="44684"/>
                    <a:pt x="25337" y="45483"/>
                  </a:cubicBezTo>
                  <a:cubicBezTo>
                    <a:pt x="25382" y="45597"/>
                    <a:pt x="25428" y="45711"/>
                    <a:pt x="25496" y="45780"/>
                  </a:cubicBezTo>
                  <a:cubicBezTo>
                    <a:pt x="25017" y="46465"/>
                    <a:pt x="24241" y="46944"/>
                    <a:pt x="24104" y="47834"/>
                  </a:cubicBezTo>
                  <a:cubicBezTo>
                    <a:pt x="24104" y="47834"/>
                    <a:pt x="24081" y="47857"/>
                    <a:pt x="24081" y="47857"/>
                  </a:cubicBezTo>
                  <a:cubicBezTo>
                    <a:pt x="23831" y="47896"/>
                    <a:pt x="23586" y="47927"/>
                    <a:pt x="23348" y="47927"/>
                  </a:cubicBezTo>
                  <a:cubicBezTo>
                    <a:pt x="22894" y="47927"/>
                    <a:pt x="22470" y="47813"/>
                    <a:pt x="22095" y="47423"/>
                  </a:cubicBezTo>
                  <a:cubicBezTo>
                    <a:pt x="21822" y="46898"/>
                    <a:pt x="21730" y="46328"/>
                    <a:pt x="21730" y="45734"/>
                  </a:cubicBezTo>
                  <a:lnTo>
                    <a:pt x="21753" y="45734"/>
                  </a:lnTo>
                  <a:cubicBezTo>
                    <a:pt x="21936" y="45597"/>
                    <a:pt x="22027" y="45415"/>
                    <a:pt x="21981" y="45186"/>
                  </a:cubicBezTo>
                  <a:cubicBezTo>
                    <a:pt x="21959" y="45164"/>
                    <a:pt x="21959" y="45141"/>
                    <a:pt x="21936" y="45118"/>
                  </a:cubicBezTo>
                  <a:cubicBezTo>
                    <a:pt x="22255" y="45095"/>
                    <a:pt x="22461" y="44844"/>
                    <a:pt x="22712" y="44684"/>
                  </a:cubicBezTo>
                  <a:cubicBezTo>
                    <a:pt x="23093" y="44394"/>
                    <a:pt x="23480" y="44254"/>
                    <a:pt x="23842" y="44254"/>
                  </a:cubicBezTo>
                  <a:close/>
                  <a:moveTo>
                    <a:pt x="12209" y="44650"/>
                  </a:moveTo>
                  <a:cubicBezTo>
                    <a:pt x="12323" y="44650"/>
                    <a:pt x="12438" y="44654"/>
                    <a:pt x="12554" y="44661"/>
                  </a:cubicBezTo>
                  <a:lnTo>
                    <a:pt x="12714" y="44661"/>
                  </a:lnTo>
                  <a:cubicBezTo>
                    <a:pt x="12806" y="44753"/>
                    <a:pt x="12874" y="44821"/>
                    <a:pt x="12965" y="44912"/>
                  </a:cubicBezTo>
                  <a:cubicBezTo>
                    <a:pt x="13194" y="44935"/>
                    <a:pt x="13308" y="45072"/>
                    <a:pt x="13445" y="45255"/>
                  </a:cubicBezTo>
                  <a:cubicBezTo>
                    <a:pt x="13787" y="45757"/>
                    <a:pt x="13901" y="46305"/>
                    <a:pt x="13924" y="46898"/>
                  </a:cubicBezTo>
                  <a:cubicBezTo>
                    <a:pt x="13513" y="47652"/>
                    <a:pt x="13079" y="48336"/>
                    <a:pt x="12212" y="48610"/>
                  </a:cubicBezTo>
                  <a:cubicBezTo>
                    <a:pt x="12030" y="48656"/>
                    <a:pt x="11847" y="48690"/>
                    <a:pt x="11664" y="48690"/>
                  </a:cubicBezTo>
                  <a:cubicBezTo>
                    <a:pt x="11482" y="48690"/>
                    <a:pt x="11299" y="48656"/>
                    <a:pt x="11116" y="48565"/>
                  </a:cubicBezTo>
                  <a:cubicBezTo>
                    <a:pt x="11071" y="48519"/>
                    <a:pt x="11025" y="48496"/>
                    <a:pt x="10957" y="48473"/>
                  </a:cubicBezTo>
                  <a:lnTo>
                    <a:pt x="10797" y="48405"/>
                  </a:lnTo>
                  <a:cubicBezTo>
                    <a:pt x="10774" y="48062"/>
                    <a:pt x="10569" y="47903"/>
                    <a:pt x="10295" y="47811"/>
                  </a:cubicBezTo>
                  <a:cubicBezTo>
                    <a:pt x="10250" y="47823"/>
                    <a:pt x="10222" y="47850"/>
                    <a:pt x="10196" y="47881"/>
                  </a:cubicBezTo>
                  <a:lnTo>
                    <a:pt x="10196" y="47881"/>
                  </a:lnTo>
                  <a:cubicBezTo>
                    <a:pt x="10213" y="47856"/>
                    <a:pt x="10229" y="47831"/>
                    <a:pt x="10249" y="47811"/>
                  </a:cubicBezTo>
                  <a:cubicBezTo>
                    <a:pt x="10295" y="47766"/>
                    <a:pt x="10318" y="47697"/>
                    <a:pt x="10318" y="47652"/>
                  </a:cubicBezTo>
                  <a:cubicBezTo>
                    <a:pt x="9998" y="46875"/>
                    <a:pt x="10455" y="46099"/>
                    <a:pt x="10226" y="45323"/>
                  </a:cubicBezTo>
                  <a:lnTo>
                    <a:pt x="10226" y="45323"/>
                  </a:lnTo>
                  <a:cubicBezTo>
                    <a:pt x="10259" y="45339"/>
                    <a:pt x="10302" y="45356"/>
                    <a:pt x="10341" y="45356"/>
                  </a:cubicBezTo>
                  <a:cubicBezTo>
                    <a:pt x="10357" y="45356"/>
                    <a:pt x="10373" y="45353"/>
                    <a:pt x="10386" y="45346"/>
                  </a:cubicBezTo>
                  <a:cubicBezTo>
                    <a:pt x="10455" y="45323"/>
                    <a:pt x="10523" y="45278"/>
                    <a:pt x="10592" y="45232"/>
                  </a:cubicBezTo>
                  <a:cubicBezTo>
                    <a:pt x="11052" y="44772"/>
                    <a:pt x="11609" y="44650"/>
                    <a:pt x="12209" y="44650"/>
                  </a:cubicBezTo>
                  <a:close/>
                  <a:moveTo>
                    <a:pt x="18101" y="48998"/>
                  </a:moveTo>
                  <a:cubicBezTo>
                    <a:pt x="18147" y="49021"/>
                    <a:pt x="18170" y="49044"/>
                    <a:pt x="18215" y="49067"/>
                  </a:cubicBezTo>
                  <a:cubicBezTo>
                    <a:pt x="18192" y="49090"/>
                    <a:pt x="18170" y="49112"/>
                    <a:pt x="18147" y="49135"/>
                  </a:cubicBezTo>
                  <a:cubicBezTo>
                    <a:pt x="18124" y="49090"/>
                    <a:pt x="18124" y="49044"/>
                    <a:pt x="18101" y="48998"/>
                  </a:cubicBezTo>
                  <a:close/>
                  <a:moveTo>
                    <a:pt x="15864" y="46168"/>
                  </a:moveTo>
                  <a:cubicBezTo>
                    <a:pt x="15981" y="46216"/>
                    <a:pt x="16106" y="46232"/>
                    <a:pt x="16234" y="46232"/>
                  </a:cubicBezTo>
                  <a:cubicBezTo>
                    <a:pt x="16406" y="46232"/>
                    <a:pt x="16584" y="46204"/>
                    <a:pt x="16754" y="46191"/>
                  </a:cubicBezTo>
                  <a:cubicBezTo>
                    <a:pt x="16771" y="46190"/>
                    <a:pt x="16787" y="46190"/>
                    <a:pt x="16803" y="46190"/>
                  </a:cubicBezTo>
                  <a:cubicBezTo>
                    <a:pt x="17755" y="46190"/>
                    <a:pt x="18327" y="46846"/>
                    <a:pt x="18170" y="47811"/>
                  </a:cubicBezTo>
                  <a:cubicBezTo>
                    <a:pt x="18055" y="48450"/>
                    <a:pt x="17690" y="48907"/>
                    <a:pt x="17074" y="49135"/>
                  </a:cubicBezTo>
                  <a:cubicBezTo>
                    <a:pt x="16686" y="49318"/>
                    <a:pt x="16184" y="49249"/>
                    <a:pt x="15864" y="49614"/>
                  </a:cubicBezTo>
                  <a:cubicBezTo>
                    <a:pt x="15864" y="49637"/>
                    <a:pt x="15864" y="49660"/>
                    <a:pt x="15864" y="49683"/>
                  </a:cubicBezTo>
                  <a:cubicBezTo>
                    <a:pt x="15659" y="49181"/>
                    <a:pt x="15316" y="48770"/>
                    <a:pt x="14974" y="48359"/>
                  </a:cubicBezTo>
                  <a:cubicBezTo>
                    <a:pt x="14905" y="48245"/>
                    <a:pt x="14860" y="48154"/>
                    <a:pt x="14791" y="48062"/>
                  </a:cubicBezTo>
                  <a:cubicBezTo>
                    <a:pt x="14814" y="48062"/>
                    <a:pt x="14791" y="48040"/>
                    <a:pt x="14814" y="48040"/>
                  </a:cubicBezTo>
                  <a:cubicBezTo>
                    <a:pt x="14814" y="48040"/>
                    <a:pt x="14814" y="48062"/>
                    <a:pt x="14837" y="48062"/>
                  </a:cubicBezTo>
                  <a:cubicBezTo>
                    <a:pt x="15248" y="47903"/>
                    <a:pt x="15134" y="47515"/>
                    <a:pt x="15179" y="47195"/>
                  </a:cubicBezTo>
                  <a:cubicBezTo>
                    <a:pt x="15202" y="47081"/>
                    <a:pt x="15225" y="46967"/>
                    <a:pt x="15271" y="46853"/>
                  </a:cubicBezTo>
                  <a:cubicBezTo>
                    <a:pt x="15316" y="46739"/>
                    <a:pt x="15385" y="46624"/>
                    <a:pt x="15362" y="46510"/>
                  </a:cubicBezTo>
                  <a:cubicBezTo>
                    <a:pt x="15567" y="46465"/>
                    <a:pt x="15727" y="46328"/>
                    <a:pt x="15864" y="46168"/>
                  </a:cubicBezTo>
                  <a:close/>
                  <a:moveTo>
                    <a:pt x="7862" y="46250"/>
                  </a:moveTo>
                  <a:cubicBezTo>
                    <a:pt x="8053" y="46250"/>
                    <a:pt x="8248" y="46292"/>
                    <a:pt x="8446" y="46373"/>
                  </a:cubicBezTo>
                  <a:cubicBezTo>
                    <a:pt x="8902" y="46579"/>
                    <a:pt x="9039" y="47012"/>
                    <a:pt x="9062" y="47492"/>
                  </a:cubicBezTo>
                  <a:cubicBezTo>
                    <a:pt x="9085" y="48017"/>
                    <a:pt x="8948" y="48496"/>
                    <a:pt x="8697" y="48975"/>
                  </a:cubicBezTo>
                  <a:cubicBezTo>
                    <a:pt x="8560" y="49204"/>
                    <a:pt x="8309" y="49432"/>
                    <a:pt x="8377" y="49751"/>
                  </a:cubicBezTo>
                  <a:lnTo>
                    <a:pt x="8355" y="49751"/>
                  </a:lnTo>
                  <a:cubicBezTo>
                    <a:pt x="8065" y="49827"/>
                    <a:pt x="7817" y="49867"/>
                    <a:pt x="7600" y="49867"/>
                  </a:cubicBezTo>
                  <a:cubicBezTo>
                    <a:pt x="6962" y="49867"/>
                    <a:pt x="6596" y="49519"/>
                    <a:pt x="6255" y="48701"/>
                  </a:cubicBezTo>
                  <a:cubicBezTo>
                    <a:pt x="6095" y="48291"/>
                    <a:pt x="6072" y="47880"/>
                    <a:pt x="6026" y="47469"/>
                  </a:cubicBezTo>
                  <a:cubicBezTo>
                    <a:pt x="6437" y="47286"/>
                    <a:pt x="6643" y="46830"/>
                    <a:pt x="7008" y="46556"/>
                  </a:cubicBezTo>
                  <a:cubicBezTo>
                    <a:pt x="7284" y="46349"/>
                    <a:pt x="7569" y="46250"/>
                    <a:pt x="7862" y="46250"/>
                  </a:cubicBezTo>
                  <a:close/>
                  <a:moveTo>
                    <a:pt x="27774" y="46783"/>
                  </a:moveTo>
                  <a:cubicBezTo>
                    <a:pt x="28291" y="46783"/>
                    <a:pt x="28760" y="46954"/>
                    <a:pt x="29034" y="47537"/>
                  </a:cubicBezTo>
                  <a:cubicBezTo>
                    <a:pt x="29126" y="47629"/>
                    <a:pt x="29217" y="47720"/>
                    <a:pt x="29331" y="47720"/>
                  </a:cubicBezTo>
                  <a:cubicBezTo>
                    <a:pt x="29340" y="47720"/>
                    <a:pt x="29346" y="47716"/>
                    <a:pt x="29349" y="47712"/>
                  </a:cubicBezTo>
                  <a:lnTo>
                    <a:pt x="29349" y="47712"/>
                  </a:lnTo>
                  <a:cubicBezTo>
                    <a:pt x="29195" y="48188"/>
                    <a:pt x="29259" y="48751"/>
                    <a:pt x="28875" y="49135"/>
                  </a:cubicBezTo>
                  <a:cubicBezTo>
                    <a:pt x="28348" y="49688"/>
                    <a:pt x="28038" y="49944"/>
                    <a:pt x="27623" y="49944"/>
                  </a:cubicBezTo>
                  <a:cubicBezTo>
                    <a:pt x="27301" y="49944"/>
                    <a:pt x="26917" y="49790"/>
                    <a:pt x="26318" y="49500"/>
                  </a:cubicBezTo>
                  <a:cubicBezTo>
                    <a:pt x="26341" y="49386"/>
                    <a:pt x="26295" y="49295"/>
                    <a:pt x="26250" y="49204"/>
                  </a:cubicBezTo>
                  <a:cubicBezTo>
                    <a:pt x="26204" y="49090"/>
                    <a:pt x="26158" y="48998"/>
                    <a:pt x="26136" y="48884"/>
                  </a:cubicBezTo>
                  <a:cubicBezTo>
                    <a:pt x="26136" y="48633"/>
                    <a:pt x="26113" y="48382"/>
                    <a:pt x="26181" y="48154"/>
                  </a:cubicBezTo>
                  <a:cubicBezTo>
                    <a:pt x="26364" y="47583"/>
                    <a:pt x="26546" y="46944"/>
                    <a:pt x="27254" y="46830"/>
                  </a:cubicBezTo>
                  <a:cubicBezTo>
                    <a:pt x="27429" y="46802"/>
                    <a:pt x="27604" y="46783"/>
                    <a:pt x="27774" y="46783"/>
                  </a:cubicBezTo>
                  <a:close/>
                  <a:moveTo>
                    <a:pt x="30495" y="48268"/>
                  </a:moveTo>
                  <a:lnTo>
                    <a:pt x="30495" y="48268"/>
                  </a:lnTo>
                  <a:cubicBezTo>
                    <a:pt x="31089" y="48336"/>
                    <a:pt x="31682" y="48313"/>
                    <a:pt x="32253" y="48496"/>
                  </a:cubicBezTo>
                  <a:cubicBezTo>
                    <a:pt x="32230" y="48610"/>
                    <a:pt x="32298" y="48701"/>
                    <a:pt x="32344" y="48793"/>
                  </a:cubicBezTo>
                  <a:cubicBezTo>
                    <a:pt x="32413" y="48907"/>
                    <a:pt x="32458" y="49021"/>
                    <a:pt x="32458" y="49158"/>
                  </a:cubicBezTo>
                  <a:cubicBezTo>
                    <a:pt x="32458" y="49249"/>
                    <a:pt x="32458" y="49341"/>
                    <a:pt x="32413" y="49432"/>
                  </a:cubicBezTo>
                  <a:cubicBezTo>
                    <a:pt x="32367" y="49523"/>
                    <a:pt x="32321" y="49614"/>
                    <a:pt x="32253" y="49683"/>
                  </a:cubicBezTo>
                  <a:cubicBezTo>
                    <a:pt x="31982" y="49980"/>
                    <a:pt x="31724" y="50087"/>
                    <a:pt x="31473" y="50087"/>
                  </a:cubicBezTo>
                  <a:cubicBezTo>
                    <a:pt x="31069" y="50087"/>
                    <a:pt x="30684" y="49812"/>
                    <a:pt x="30290" y="49614"/>
                  </a:cubicBezTo>
                  <a:cubicBezTo>
                    <a:pt x="30655" y="49226"/>
                    <a:pt x="30632" y="48747"/>
                    <a:pt x="30495" y="48268"/>
                  </a:cubicBezTo>
                  <a:close/>
                  <a:moveTo>
                    <a:pt x="21274" y="47652"/>
                  </a:moveTo>
                  <a:lnTo>
                    <a:pt x="21274" y="47652"/>
                  </a:lnTo>
                  <a:cubicBezTo>
                    <a:pt x="21297" y="47674"/>
                    <a:pt x="21319" y="47674"/>
                    <a:pt x="21342" y="47697"/>
                  </a:cubicBezTo>
                  <a:cubicBezTo>
                    <a:pt x="21274" y="47880"/>
                    <a:pt x="21365" y="47994"/>
                    <a:pt x="21525" y="48085"/>
                  </a:cubicBezTo>
                  <a:cubicBezTo>
                    <a:pt x="21532" y="48093"/>
                    <a:pt x="21540" y="48095"/>
                    <a:pt x="21548" y="48095"/>
                  </a:cubicBezTo>
                  <a:cubicBezTo>
                    <a:pt x="21563" y="48095"/>
                    <a:pt x="21578" y="48085"/>
                    <a:pt x="21593" y="48085"/>
                  </a:cubicBezTo>
                  <a:cubicBezTo>
                    <a:pt x="21685" y="48656"/>
                    <a:pt x="21570" y="49226"/>
                    <a:pt x="21502" y="49797"/>
                  </a:cubicBezTo>
                  <a:cubicBezTo>
                    <a:pt x="21297" y="49866"/>
                    <a:pt x="21114" y="50025"/>
                    <a:pt x="20886" y="50094"/>
                  </a:cubicBezTo>
                  <a:cubicBezTo>
                    <a:pt x="20746" y="50139"/>
                    <a:pt x="20624" y="50159"/>
                    <a:pt x="20515" y="50159"/>
                  </a:cubicBezTo>
                  <a:cubicBezTo>
                    <a:pt x="19913" y="50159"/>
                    <a:pt x="19734" y="49534"/>
                    <a:pt x="19425" y="49090"/>
                  </a:cubicBezTo>
                  <a:cubicBezTo>
                    <a:pt x="19402" y="49067"/>
                    <a:pt x="19379" y="49067"/>
                    <a:pt x="19356" y="49044"/>
                  </a:cubicBezTo>
                  <a:cubicBezTo>
                    <a:pt x="19790" y="48291"/>
                    <a:pt x="20429" y="47811"/>
                    <a:pt x="21319" y="47743"/>
                  </a:cubicBezTo>
                  <a:cubicBezTo>
                    <a:pt x="21297" y="47697"/>
                    <a:pt x="21297" y="47674"/>
                    <a:pt x="21274" y="47652"/>
                  </a:cubicBezTo>
                  <a:close/>
                  <a:moveTo>
                    <a:pt x="13730" y="48913"/>
                  </a:moveTo>
                  <a:cubicBezTo>
                    <a:pt x="14003" y="48913"/>
                    <a:pt x="14212" y="49004"/>
                    <a:pt x="14312" y="49204"/>
                  </a:cubicBezTo>
                  <a:cubicBezTo>
                    <a:pt x="14609" y="49706"/>
                    <a:pt x="14381" y="50139"/>
                    <a:pt x="14038" y="50527"/>
                  </a:cubicBezTo>
                  <a:cubicBezTo>
                    <a:pt x="14038" y="50505"/>
                    <a:pt x="14038" y="50505"/>
                    <a:pt x="14015" y="50482"/>
                  </a:cubicBezTo>
                  <a:cubicBezTo>
                    <a:pt x="13787" y="50368"/>
                    <a:pt x="13536" y="50276"/>
                    <a:pt x="13285" y="50254"/>
                  </a:cubicBezTo>
                  <a:lnTo>
                    <a:pt x="13262" y="50254"/>
                  </a:lnTo>
                  <a:cubicBezTo>
                    <a:pt x="13216" y="49888"/>
                    <a:pt x="12897" y="49569"/>
                    <a:pt x="13011" y="49181"/>
                  </a:cubicBezTo>
                  <a:cubicBezTo>
                    <a:pt x="12988" y="49135"/>
                    <a:pt x="12965" y="49112"/>
                    <a:pt x="12943" y="49090"/>
                  </a:cubicBezTo>
                  <a:cubicBezTo>
                    <a:pt x="13232" y="48976"/>
                    <a:pt x="13503" y="48913"/>
                    <a:pt x="13730" y="48913"/>
                  </a:cubicBezTo>
                  <a:close/>
                  <a:moveTo>
                    <a:pt x="28852" y="50893"/>
                  </a:moveTo>
                  <a:cubicBezTo>
                    <a:pt x="28829" y="50916"/>
                    <a:pt x="28783" y="50938"/>
                    <a:pt x="28760" y="50961"/>
                  </a:cubicBezTo>
                  <a:cubicBezTo>
                    <a:pt x="28783" y="50916"/>
                    <a:pt x="28829" y="50893"/>
                    <a:pt x="28852" y="50893"/>
                  </a:cubicBezTo>
                  <a:close/>
                  <a:moveTo>
                    <a:pt x="38069" y="0"/>
                  </a:moveTo>
                  <a:cubicBezTo>
                    <a:pt x="37969" y="0"/>
                    <a:pt x="37871" y="6"/>
                    <a:pt x="37776" y="15"/>
                  </a:cubicBezTo>
                  <a:cubicBezTo>
                    <a:pt x="37662" y="38"/>
                    <a:pt x="37571" y="61"/>
                    <a:pt x="37480" y="106"/>
                  </a:cubicBezTo>
                  <a:cubicBezTo>
                    <a:pt x="36734" y="131"/>
                    <a:pt x="35989" y="138"/>
                    <a:pt x="35243" y="138"/>
                  </a:cubicBezTo>
                  <a:cubicBezTo>
                    <a:pt x="34214" y="138"/>
                    <a:pt x="33185" y="124"/>
                    <a:pt x="32157" y="124"/>
                  </a:cubicBezTo>
                  <a:cubicBezTo>
                    <a:pt x="31831" y="124"/>
                    <a:pt x="31506" y="126"/>
                    <a:pt x="31180" y="129"/>
                  </a:cubicBezTo>
                  <a:cubicBezTo>
                    <a:pt x="30975" y="152"/>
                    <a:pt x="30769" y="152"/>
                    <a:pt x="30586" y="243"/>
                  </a:cubicBezTo>
                  <a:cubicBezTo>
                    <a:pt x="30518" y="266"/>
                    <a:pt x="30495" y="312"/>
                    <a:pt x="30472" y="358"/>
                  </a:cubicBezTo>
                  <a:cubicBezTo>
                    <a:pt x="30410" y="170"/>
                    <a:pt x="30305" y="125"/>
                    <a:pt x="30187" y="125"/>
                  </a:cubicBezTo>
                  <a:cubicBezTo>
                    <a:pt x="30079" y="125"/>
                    <a:pt x="29959" y="164"/>
                    <a:pt x="29853" y="164"/>
                  </a:cubicBezTo>
                  <a:cubicBezTo>
                    <a:pt x="29822" y="164"/>
                    <a:pt x="29793" y="161"/>
                    <a:pt x="29765" y="152"/>
                  </a:cubicBezTo>
                  <a:lnTo>
                    <a:pt x="28852" y="152"/>
                  </a:lnTo>
                  <a:cubicBezTo>
                    <a:pt x="28601" y="152"/>
                    <a:pt x="28372" y="129"/>
                    <a:pt x="28121" y="129"/>
                  </a:cubicBezTo>
                  <a:cubicBezTo>
                    <a:pt x="27870" y="122"/>
                    <a:pt x="27617" y="119"/>
                    <a:pt x="27362" y="119"/>
                  </a:cubicBezTo>
                  <a:cubicBezTo>
                    <a:pt x="26853" y="119"/>
                    <a:pt x="26341" y="129"/>
                    <a:pt x="25839" y="129"/>
                  </a:cubicBezTo>
                  <a:lnTo>
                    <a:pt x="24287" y="129"/>
                  </a:lnTo>
                  <a:cubicBezTo>
                    <a:pt x="24132" y="124"/>
                    <a:pt x="23978" y="123"/>
                    <a:pt x="23824" y="123"/>
                  </a:cubicBezTo>
                  <a:cubicBezTo>
                    <a:pt x="23402" y="123"/>
                    <a:pt x="22980" y="136"/>
                    <a:pt x="22559" y="136"/>
                  </a:cubicBezTo>
                  <a:cubicBezTo>
                    <a:pt x="22404" y="136"/>
                    <a:pt x="22250" y="134"/>
                    <a:pt x="22095" y="129"/>
                  </a:cubicBezTo>
                  <a:cubicBezTo>
                    <a:pt x="22017" y="139"/>
                    <a:pt x="21938" y="142"/>
                    <a:pt x="21858" y="142"/>
                  </a:cubicBezTo>
                  <a:cubicBezTo>
                    <a:pt x="21657" y="142"/>
                    <a:pt x="21453" y="121"/>
                    <a:pt x="21254" y="121"/>
                  </a:cubicBezTo>
                  <a:cubicBezTo>
                    <a:pt x="20960" y="121"/>
                    <a:pt x="20676" y="168"/>
                    <a:pt x="20429" y="403"/>
                  </a:cubicBezTo>
                  <a:cubicBezTo>
                    <a:pt x="20406" y="472"/>
                    <a:pt x="20406" y="517"/>
                    <a:pt x="20406" y="563"/>
                  </a:cubicBezTo>
                  <a:cubicBezTo>
                    <a:pt x="20406" y="563"/>
                    <a:pt x="20406" y="563"/>
                    <a:pt x="20406" y="586"/>
                  </a:cubicBezTo>
                  <a:cubicBezTo>
                    <a:pt x="20338" y="631"/>
                    <a:pt x="20247" y="677"/>
                    <a:pt x="20155" y="700"/>
                  </a:cubicBezTo>
                  <a:cubicBezTo>
                    <a:pt x="20087" y="609"/>
                    <a:pt x="19996" y="517"/>
                    <a:pt x="19927" y="472"/>
                  </a:cubicBezTo>
                  <a:cubicBezTo>
                    <a:pt x="19668" y="228"/>
                    <a:pt x="19379" y="167"/>
                    <a:pt x="19080" y="167"/>
                  </a:cubicBezTo>
                  <a:cubicBezTo>
                    <a:pt x="18930" y="167"/>
                    <a:pt x="18778" y="183"/>
                    <a:pt x="18626" y="198"/>
                  </a:cubicBezTo>
                  <a:cubicBezTo>
                    <a:pt x="18509" y="217"/>
                    <a:pt x="18393" y="225"/>
                    <a:pt x="18278" y="225"/>
                  </a:cubicBezTo>
                  <a:cubicBezTo>
                    <a:pt x="17883" y="225"/>
                    <a:pt x="17493" y="137"/>
                    <a:pt x="17099" y="137"/>
                  </a:cubicBezTo>
                  <a:cubicBezTo>
                    <a:pt x="16932" y="137"/>
                    <a:pt x="16764" y="153"/>
                    <a:pt x="16595" y="198"/>
                  </a:cubicBezTo>
                  <a:cubicBezTo>
                    <a:pt x="16458" y="243"/>
                    <a:pt x="16366" y="289"/>
                    <a:pt x="16252" y="358"/>
                  </a:cubicBezTo>
                  <a:lnTo>
                    <a:pt x="16207" y="358"/>
                  </a:lnTo>
                  <a:cubicBezTo>
                    <a:pt x="16161" y="312"/>
                    <a:pt x="16115" y="243"/>
                    <a:pt x="16047" y="198"/>
                  </a:cubicBezTo>
                  <a:cubicBezTo>
                    <a:pt x="16001" y="266"/>
                    <a:pt x="15933" y="335"/>
                    <a:pt x="15864" y="380"/>
                  </a:cubicBezTo>
                  <a:lnTo>
                    <a:pt x="15887" y="403"/>
                  </a:lnTo>
                  <a:cubicBezTo>
                    <a:pt x="15887" y="403"/>
                    <a:pt x="15887" y="426"/>
                    <a:pt x="15887" y="426"/>
                  </a:cubicBezTo>
                  <a:lnTo>
                    <a:pt x="15864" y="426"/>
                  </a:lnTo>
                  <a:cubicBezTo>
                    <a:pt x="15841" y="380"/>
                    <a:pt x="15819" y="335"/>
                    <a:pt x="15773" y="312"/>
                  </a:cubicBezTo>
                  <a:cubicBezTo>
                    <a:pt x="15649" y="238"/>
                    <a:pt x="15519" y="197"/>
                    <a:pt x="15389" y="197"/>
                  </a:cubicBezTo>
                  <a:cubicBezTo>
                    <a:pt x="15279" y="197"/>
                    <a:pt x="15170" y="226"/>
                    <a:pt x="15065" y="289"/>
                  </a:cubicBezTo>
                  <a:cubicBezTo>
                    <a:pt x="14974" y="266"/>
                    <a:pt x="14905" y="266"/>
                    <a:pt x="14837" y="243"/>
                  </a:cubicBezTo>
                  <a:cubicBezTo>
                    <a:pt x="14723" y="243"/>
                    <a:pt x="14632" y="266"/>
                    <a:pt x="14517" y="289"/>
                  </a:cubicBezTo>
                  <a:cubicBezTo>
                    <a:pt x="13011" y="289"/>
                    <a:pt x="11505" y="335"/>
                    <a:pt x="9998" y="335"/>
                  </a:cubicBezTo>
                  <a:cubicBezTo>
                    <a:pt x="9907" y="221"/>
                    <a:pt x="9793" y="198"/>
                    <a:pt x="9678" y="198"/>
                  </a:cubicBezTo>
                  <a:cubicBezTo>
                    <a:pt x="9701" y="266"/>
                    <a:pt x="9747" y="289"/>
                    <a:pt x="9793" y="312"/>
                  </a:cubicBezTo>
                  <a:cubicBezTo>
                    <a:pt x="8971" y="312"/>
                    <a:pt x="8149" y="289"/>
                    <a:pt x="7327" y="243"/>
                  </a:cubicBezTo>
                  <a:cubicBezTo>
                    <a:pt x="7248" y="221"/>
                    <a:pt x="7168" y="209"/>
                    <a:pt x="7088" y="209"/>
                  </a:cubicBezTo>
                  <a:cubicBezTo>
                    <a:pt x="7008" y="209"/>
                    <a:pt x="6928" y="221"/>
                    <a:pt x="6848" y="243"/>
                  </a:cubicBezTo>
                  <a:cubicBezTo>
                    <a:pt x="6095" y="301"/>
                    <a:pt x="5347" y="312"/>
                    <a:pt x="4603" y="312"/>
                  </a:cubicBezTo>
                  <a:cubicBezTo>
                    <a:pt x="4106" y="312"/>
                    <a:pt x="3611" y="307"/>
                    <a:pt x="3116" y="307"/>
                  </a:cubicBezTo>
                  <a:cubicBezTo>
                    <a:pt x="2869" y="307"/>
                    <a:pt x="2622" y="308"/>
                    <a:pt x="2374" y="312"/>
                  </a:cubicBezTo>
                  <a:cubicBezTo>
                    <a:pt x="2321" y="314"/>
                    <a:pt x="2267" y="314"/>
                    <a:pt x="2214" y="314"/>
                  </a:cubicBezTo>
                  <a:cubicBezTo>
                    <a:pt x="1873" y="314"/>
                    <a:pt x="1529" y="286"/>
                    <a:pt x="1187" y="286"/>
                  </a:cubicBezTo>
                  <a:cubicBezTo>
                    <a:pt x="824" y="286"/>
                    <a:pt x="464" y="318"/>
                    <a:pt x="115" y="449"/>
                  </a:cubicBezTo>
                  <a:cubicBezTo>
                    <a:pt x="69" y="495"/>
                    <a:pt x="23" y="540"/>
                    <a:pt x="1" y="563"/>
                  </a:cubicBezTo>
                  <a:cubicBezTo>
                    <a:pt x="1" y="997"/>
                    <a:pt x="1" y="1430"/>
                    <a:pt x="1" y="1841"/>
                  </a:cubicBezTo>
                  <a:cubicBezTo>
                    <a:pt x="92" y="2754"/>
                    <a:pt x="320" y="3667"/>
                    <a:pt x="343" y="4580"/>
                  </a:cubicBezTo>
                  <a:cubicBezTo>
                    <a:pt x="343" y="5128"/>
                    <a:pt x="389" y="5699"/>
                    <a:pt x="480" y="6246"/>
                  </a:cubicBezTo>
                  <a:cubicBezTo>
                    <a:pt x="594" y="6657"/>
                    <a:pt x="503" y="7114"/>
                    <a:pt x="708" y="7502"/>
                  </a:cubicBezTo>
                  <a:cubicBezTo>
                    <a:pt x="617" y="7913"/>
                    <a:pt x="754" y="8324"/>
                    <a:pt x="731" y="8734"/>
                  </a:cubicBezTo>
                  <a:cubicBezTo>
                    <a:pt x="1005" y="9396"/>
                    <a:pt x="891" y="10127"/>
                    <a:pt x="1073" y="10789"/>
                  </a:cubicBezTo>
                  <a:cubicBezTo>
                    <a:pt x="1073" y="11222"/>
                    <a:pt x="1096" y="11633"/>
                    <a:pt x="1096" y="12067"/>
                  </a:cubicBezTo>
                  <a:cubicBezTo>
                    <a:pt x="1096" y="12318"/>
                    <a:pt x="1005" y="12592"/>
                    <a:pt x="1233" y="12797"/>
                  </a:cubicBezTo>
                  <a:cubicBezTo>
                    <a:pt x="1393" y="13140"/>
                    <a:pt x="1142" y="13573"/>
                    <a:pt x="1439" y="13893"/>
                  </a:cubicBezTo>
                  <a:cubicBezTo>
                    <a:pt x="1439" y="14076"/>
                    <a:pt x="1439" y="14258"/>
                    <a:pt x="1439" y="14441"/>
                  </a:cubicBezTo>
                  <a:cubicBezTo>
                    <a:pt x="1439" y="14441"/>
                    <a:pt x="1416" y="14464"/>
                    <a:pt x="1393" y="14509"/>
                  </a:cubicBezTo>
                  <a:cubicBezTo>
                    <a:pt x="1393" y="14532"/>
                    <a:pt x="1393" y="14578"/>
                    <a:pt x="1439" y="14623"/>
                  </a:cubicBezTo>
                  <a:cubicBezTo>
                    <a:pt x="1439" y="14692"/>
                    <a:pt x="1439" y="14737"/>
                    <a:pt x="1439" y="14806"/>
                  </a:cubicBezTo>
                  <a:cubicBezTo>
                    <a:pt x="1439" y="14806"/>
                    <a:pt x="1416" y="14829"/>
                    <a:pt x="1393" y="14874"/>
                  </a:cubicBezTo>
                  <a:cubicBezTo>
                    <a:pt x="1393" y="14920"/>
                    <a:pt x="1416" y="14943"/>
                    <a:pt x="1461" y="14989"/>
                  </a:cubicBezTo>
                  <a:cubicBezTo>
                    <a:pt x="1461" y="15057"/>
                    <a:pt x="1461" y="15103"/>
                    <a:pt x="1461" y="15171"/>
                  </a:cubicBezTo>
                  <a:cubicBezTo>
                    <a:pt x="1735" y="15879"/>
                    <a:pt x="1804" y="16609"/>
                    <a:pt x="1781" y="17362"/>
                  </a:cubicBezTo>
                  <a:cubicBezTo>
                    <a:pt x="1872" y="17865"/>
                    <a:pt x="1918" y="18390"/>
                    <a:pt x="2032" y="18892"/>
                  </a:cubicBezTo>
                  <a:cubicBezTo>
                    <a:pt x="2237" y="19896"/>
                    <a:pt x="2032" y="20946"/>
                    <a:pt x="2397" y="21927"/>
                  </a:cubicBezTo>
                  <a:cubicBezTo>
                    <a:pt x="2329" y="22430"/>
                    <a:pt x="2534" y="22909"/>
                    <a:pt x="2557" y="23388"/>
                  </a:cubicBezTo>
                  <a:cubicBezTo>
                    <a:pt x="2580" y="23457"/>
                    <a:pt x="2580" y="23502"/>
                    <a:pt x="2580" y="23571"/>
                  </a:cubicBezTo>
                  <a:cubicBezTo>
                    <a:pt x="2625" y="24005"/>
                    <a:pt x="2648" y="24415"/>
                    <a:pt x="2694" y="24849"/>
                  </a:cubicBezTo>
                  <a:cubicBezTo>
                    <a:pt x="2511" y="25169"/>
                    <a:pt x="2489" y="25465"/>
                    <a:pt x="2808" y="25694"/>
                  </a:cubicBezTo>
                  <a:cubicBezTo>
                    <a:pt x="2785" y="25739"/>
                    <a:pt x="2762" y="25785"/>
                    <a:pt x="2762" y="25853"/>
                  </a:cubicBezTo>
                  <a:cubicBezTo>
                    <a:pt x="2740" y="26013"/>
                    <a:pt x="2740" y="26196"/>
                    <a:pt x="2854" y="26333"/>
                  </a:cubicBezTo>
                  <a:cubicBezTo>
                    <a:pt x="2877" y="26356"/>
                    <a:pt x="2899" y="26356"/>
                    <a:pt x="2922" y="26378"/>
                  </a:cubicBezTo>
                  <a:cubicBezTo>
                    <a:pt x="2922" y="26629"/>
                    <a:pt x="2922" y="26903"/>
                    <a:pt x="2945" y="27154"/>
                  </a:cubicBezTo>
                  <a:cubicBezTo>
                    <a:pt x="2877" y="27542"/>
                    <a:pt x="2968" y="27953"/>
                    <a:pt x="2717" y="28319"/>
                  </a:cubicBezTo>
                  <a:lnTo>
                    <a:pt x="3059" y="28319"/>
                  </a:lnTo>
                  <a:lnTo>
                    <a:pt x="3082" y="28684"/>
                  </a:lnTo>
                  <a:cubicBezTo>
                    <a:pt x="3082" y="28684"/>
                    <a:pt x="3082" y="28684"/>
                    <a:pt x="3059" y="28707"/>
                  </a:cubicBezTo>
                  <a:cubicBezTo>
                    <a:pt x="2968" y="28752"/>
                    <a:pt x="2991" y="28821"/>
                    <a:pt x="3105" y="28843"/>
                  </a:cubicBezTo>
                  <a:cubicBezTo>
                    <a:pt x="3128" y="29232"/>
                    <a:pt x="2945" y="29620"/>
                    <a:pt x="3265" y="29962"/>
                  </a:cubicBezTo>
                  <a:cubicBezTo>
                    <a:pt x="3265" y="30076"/>
                    <a:pt x="3265" y="30190"/>
                    <a:pt x="3287" y="30304"/>
                  </a:cubicBezTo>
                  <a:cubicBezTo>
                    <a:pt x="3333" y="30784"/>
                    <a:pt x="3105" y="31309"/>
                    <a:pt x="3447" y="31788"/>
                  </a:cubicBezTo>
                  <a:lnTo>
                    <a:pt x="3470" y="31971"/>
                  </a:lnTo>
                  <a:cubicBezTo>
                    <a:pt x="3265" y="32039"/>
                    <a:pt x="3424" y="32199"/>
                    <a:pt x="3424" y="32313"/>
                  </a:cubicBezTo>
                  <a:cubicBezTo>
                    <a:pt x="3424" y="32313"/>
                    <a:pt x="3493" y="32359"/>
                    <a:pt x="3493" y="32359"/>
                  </a:cubicBezTo>
                  <a:cubicBezTo>
                    <a:pt x="3561" y="32541"/>
                    <a:pt x="3607" y="32701"/>
                    <a:pt x="3653" y="32884"/>
                  </a:cubicBezTo>
                  <a:cubicBezTo>
                    <a:pt x="3653" y="33180"/>
                    <a:pt x="3653" y="33500"/>
                    <a:pt x="3653" y="33797"/>
                  </a:cubicBezTo>
                  <a:cubicBezTo>
                    <a:pt x="3584" y="33797"/>
                    <a:pt x="3516" y="33797"/>
                    <a:pt x="3470" y="33774"/>
                  </a:cubicBezTo>
                  <a:lnTo>
                    <a:pt x="3470" y="33774"/>
                  </a:lnTo>
                  <a:cubicBezTo>
                    <a:pt x="3516" y="33842"/>
                    <a:pt x="3561" y="33911"/>
                    <a:pt x="3607" y="33979"/>
                  </a:cubicBezTo>
                  <a:lnTo>
                    <a:pt x="3675" y="33956"/>
                  </a:lnTo>
                  <a:cubicBezTo>
                    <a:pt x="3790" y="34504"/>
                    <a:pt x="3904" y="35052"/>
                    <a:pt x="4018" y="35623"/>
                  </a:cubicBezTo>
                  <a:cubicBezTo>
                    <a:pt x="4041" y="35600"/>
                    <a:pt x="4063" y="35600"/>
                    <a:pt x="4063" y="35600"/>
                  </a:cubicBezTo>
                  <a:lnTo>
                    <a:pt x="4063" y="35600"/>
                  </a:lnTo>
                  <a:cubicBezTo>
                    <a:pt x="4018" y="35645"/>
                    <a:pt x="3972" y="35714"/>
                    <a:pt x="3904" y="35782"/>
                  </a:cubicBezTo>
                  <a:cubicBezTo>
                    <a:pt x="3607" y="36467"/>
                    <a:pt x="3881" y="37129"/>
                    <a:pt x="4018" y="37814"/>
                  </a:cubicBezTo>
                  <a:cubicBezTo>
                    <a:pt x="4041" y="37905"/>
                    <a:pt x="4200" y="37974"/>
                    <a:pt x="4132" y="38133"/>
                  </a:cubicBezTo>
                  <a:cubicBezTo>
                    <a:pt x="4132" y="38156"/>
                    <a:pt x="4109" y="38202"/>
                    <a:pt x="4109" y="38248"/>
                  </a:cubicBezTo>
                  <a:cubicBezTo>
                    <a:pt x="4132" y="38270"/>
                    <a:pt x="4178" y="38316"/>
                    <a:pt x="4200" y="38339"/>
                  </a:cubicBezTo>
                  <a:cubicBezTo>
                    <a:pt x="4337" y="38499"/>
                    <a:pt x="4223" y="38727"/>
                    <a:pt x="4337" y="38909"/>
                  </a:cubicBezTo>
                  <a:cubicBezTo>
                    <a:pt x="4360" y="39252"/>
                    <a:pt x="4383" y="39617"/>
                    <a:pt x="4406" y="39959"/>
                  </a:cubicBezTo>
                  <a:lnTo>
                    <a:pt x="4543" y="40188"/>
                  </a:lnTo>
                  <a:cubicBezTo>
                    <a:pt x="4543" y="40553"/>
                    <a:pt x="4543" y="40918"/>
                    <a:pt x="4520" y="41283"/>
                  </a:cubicBezTo>
                  <a:cubicBezTo>
                    <a:pt x="4543" y="41443"/>
                    <a:pt x="4566" y="41626"/>
                    <a:pt x="4588" y="41785"/>
                  </a:cubicBezTo>
                  <a:cubicBezTo>
                    <a:pt x="4862" y="42310"/>
                    <a:pt x="4566" y="42950"/>
                    <a:pt x="4908" y="43452"/>
                  </a:cubicBezTo>
                  <a:cubicBezTo>
                    <a:pt x="4885" y="43908"/>
                    <a:pt x="4794" y="44365"/>
                    <a:pt x="5091" y="44753"/>
                  </a:cubicBezTo>
                  <a:cubicBezTo>
                    <a:pt x="4999" y="45734"/>
                    <a:pt x="5365" y="46693"/>
                    <a:pt x="5273" y="47674"/>
                  </a:cubicBezTo>
                  <a:lnTo>
                    <a:pt x="5456" y="48062"/>
                  </a:lnTo>
                  <a:cubicBezTo>
                    <a:pt x="5456" y="48587"/>
                    <a:pt x="5479" y="49090"/>
                    <a:pt x="5501" y="49614"/>
                  </a:cubicBezTo>
                  <a:cubicBezTo>
                    <a:pt x="5524" y="49637"/>
                    <a:pt x="5570" y="49660"/>
                    <a:pt x="5616" y="49683"/>
                  </a:cubicBezTo>
                  <a:cubicBezTo>
                    <a:pt x="5593" y="50048"/>
                    <a:pt x="5593" y="50391"/>
                    <a:pt x="5684" y="50756"/>
                  </a:cubicBezTo>
                  <a:cubicBezTo>
                    <a:pt x="5684" y="50938"/>
                    <a:pt x="5684" y="51121"/>
                    <a:pt x="5684" y="51281"/>
                  </a:cubicBezTo>
                  <a:cubicBezTo>
                    <a:pt x="6095" y="51418"/>
                    <a:pt x="6551" y="51258"/>
                    <a:pt x="6917" y="51486"/>
                  </a:cubicBezTo>
                  <a:cubicBezTo>
                    <a:pt x="7485" y="51731"/>
                    <a:pt x="8065" y="51792"/>
                    <a:pt x="8650" y="51792"/>
                  </a:cubicBezTo>
                  <a:cubicBezTo>
                    <a:pt x="9213" y="51792"/>
                    <a:pt x="9781" y="51736"/>
                    <a:pt x="10349" y="51736"/>
                  </a:cubicBezTo>
                  <a:cubicBezTo>
                    <a:pt x="10400" y="51736"/>
                    <a:pt x="10450" y="51736"/>
                    <a:pt x="10500" y="51737"/>
                  </a:cubicBezTo>
                  <a:cubicBezTo>
                    <a:pt x="10694" y="51705"/>
                    <a:pt x="10888" y="51673"/>
                    <a:pt x="11089" y="51673"/>
                  </a:cubicBezTo>
                  <a:cubicBezTo>
                    <a:pt x="11173" y="51673"/>
                    <a:pt x="11258" y="51678"/>
                    <a:pt x="11345" y="51692"/>
                  </a:cubicBezTo>
                  <a:cubicBezTo>
                    <a:pt x="11562" y="51714"/>
                    <a:pt x="11784" y="51726"/>
                    <a:pt x="12010" y="51726"/>
                  </a:cubicBezTo>
                  <a:cubicBezTo>
                    <a:pt x="12235" y="51726"/>
                    <a:pt x="12463" y="51714"/>
                    <a:pt x="12691" y="51692"/>
                  </a:cubicBezTo>
                  <a:cubicBezTo>
                    <a:pt x="12783" y="51669"/>
                    <a:pt x="12874" y="51646"/>
                    <a:pt x="12943" y="51623"/>
                  </a:cubicBezTo>
                  <a:cubicBezTo>
                    <a:pt x="13057" y="51577"/>
                    <a:pt x="13148" y="51532"/>
                    <a:pt x="13239" y="51486"/>
                  </a:cubicBezTo>
                  <a:lnTo>
                    <a:pt x="13696" y="51486"/>
                  </a:lnTo>
                  <a:cubicBezTo>
                    <a:pt x="13776" y="51559"/>
                    <a:pt x="13859" y="51583"/>
                    <a:pt x="13944" y="51583"/>
                  </a:cubicBezTo>
                  <a:cubicBezTo>
                    <a:pt x="14098" y="51583"/>
                    <a:pt x="14256" y="51501"/>
                    <a:pt x="14403" y="51486"/>
                  </a:cubicBezTo>
                  <a:cubicBezTo>
                    <a:pt x="14540" y="51372"/>
                    <a:pt x="14723" y="51418"/>
                    <a:pt x="14883" y="51349"/>
                  </a:cubicBezTo>
                  <a:cubicBezTo>
                    <a:pt x="14905" y="51349"/>
                    <a:pt x="14951" y="51326"/>
                    <a:pt x="14974" y="51326"/>
                  </a:cubicBezTo>
                  <a:cubicBezTo>
                    <a:pt x="16013" y="51406"/>
                    <a:pt x="17045" y="51441"/>
                    <a:pt x="18075" y="51441"/>
                  </a:cubicBezTo>
                  <a:cubicBezTo>
                    <a:pt x="19105" y="51441"/>
                    <a:pt x="20132" y="51406"/>
                    <a:pt x="21160" y="51349"/>
                  </a:cubicBezTo>
                  <a:lnTo>
                    <a:pt x="21525" y="51349"/>
                  </a:lnTo>
                  <a:cubicBezTo>
                    <a:pt x="21949" y="51309"/>
                    <a:pt x="22374" y="51285"/>
                    <a:pt x="22798" y="51285"/>
                  </a:cubicBezTo>
                  <a:cubicBezTo>
                    <a:pt x="23104" y="51285"/>
                    <a:pt x="23410" y="51298"/>
                    <a:pt x="23716" y="51326"/>
                  </a:cubicBezTo>
                  <a:cubicBezTo>
                    <a:pt x="23743" y="51366"/>
                    <a:pt x="23777" y="51391"/>
                    <a:pt x="23814" y="51391"/>
                  </a:cubicBezTo>
                  <a:cubicBezTo>
                    <a:pt x="23841" y="51391"/>
                    <a:pt x="23870" y="51378"/>
                    <a:pt x="23899" y="51349"/>
                  </a:cubicBezTo>
                  <a:cubicBezTo>
                    <a:pt x="24515" y="51326"/>
                    <a:pt x="25108" y="51326"/>
                    <a:pt x="25725" y="51304"/>
                  </a:cubicBezTo>
                  <a:lnTo>
                    <a:pt x="26455" y="51304"/>
                  </a:lnTo>
                  <a:cubicBezTo>
                    <a:pt x="26569" y="51367"/>
                    <a:pt x="26683" y="51416"/>
                    <a:pt x="26782" y="51416"/>
                  </a:cubicBezTo>
                  <a:cubicBezTo>
                    <a:pt x="26861" y="51416"/>
                    <a:pt x="26929" y="51385"/>
                    <a:pt x="26980" y="51304"/>
                  </a:cubicBezTo>
                  <a:cubicBezTo>
                    <a:pt x="27026" y="51281"/>
                    <a:pt x="27049" y="51281"/>
                    <a:pt x="27094" y="51281"/>
                  </a:cubicBezTo>
                  <a:cubicBezTo>
                    <a:pt x="27117" y="51258"/>
                    <a:pt x="27140" y="51258"/>
                    <a:pt x="27163" y="51235"/>
                  </a:cubicBezTo>
                  <a:cubicBezTo>
                    <a:pt x="27186" y="51258"/>
                    <a:pt x="27186" y="51281"/>
                    <a:pt x="27208" y="51304"/>
                  </a:cubicBezTo>
                  <a:lnTo>
                    <a:pt x="27368" y="51144"/>
                  </a:lnTo>
                  <a:cubicBezTo>
                    <a:pt x="27437" y="51121"/>
                    <a:pt x="27482" y="51121"/>
                    <a:pt x="27551" y="51121"/>
                  </a:cubicBezTo>
                  <a:cubicBezTo>
                    <a:pt x="27733" y="51121"/>
                    <a:pt x="27916" y="51098"/>
                    <a:pt x="28099" y="51098"/>
                  </a:cubicBezTo>
                  <a:cubicBezTo>
                    <a:pt x="28099" y="51098"/>
                    <a:pt x="28099" y="51167"/>
                    <a:pt x="28099" y="51167"/>
                  </a:cubicBezTo>
                  <a:cubicBezTo>
                    <a:pt x="28258" y="51144"/>
                    <a:pt x="28441" y="51121"/>
                    <a:pt x="28624" y="51121"/>
                  </a:cubicBezTo>
                  <a:cubicBezTo>
                    <a:pt x="28669" y="51189"/>
                    <a:pt x="28806" y="51281"/>
                    <a:pt x="28897" y="51326"/>
                  </a:cubicBezTo>
                  <a:cubicBezTo>
                    <a:pt x="29312" y="51397"/>
                    <a:pt x="29739" y="51438"/>
                    <a:pt x="30166" y="51438"/>
                  </a:cubicBezTo>
                  <a:cubicBezTo>
                    <a:pt x="30561" y="51438"/>
                    <a:pt x="30956" y="51403"/>
                    <a:pt x="31340" y="51326"/>
                  </a:cubicBezTo>
                  <a:cubicBezTo>
                    <a:pt x="31478" y="51296"/>
                    <a:pt x="31622" y="51288"/>
                    <a:pt x="31767" y="51288"/>
                  </a:cubicBezTo>
                  <a:cubicBezTo>
                    <a:pt x="31917" y="51288"/>
                    <a:pt x="32069" y="51296"/>
                    <a:pt x="32220" y="51296"/>
                  </a:cubicBezTo>
                  <a:cubicBezTo>
                    <a:pt x="32577" y="51296"/>
                    <a:pt x="32925" y="51250"/>
                    <a:pt x="33211" y="50938"/>
                  </a:cubicBezTo>
                  <a:cubicBezTo>
                    <a:pt x="33211" y="50413"/>
                    <a:pt x="33211" y="49866"/>
                    <a:pt x="33234" y="49341"/>
                  </a:cubicBezTo>
                  <a:cubicBezTo>
                    <a:pt x="33257" y="49318"/>
                    <a:pt x="33303" y="49295"/>
                    <a:pt x="33348" y="49272"/>
                  </a:cubicBezTo>
                  <a:cubicBezTo>
                    <a:pt x="33394" y="48724"/>
                    <a:pt x="33280" y="48154"/>
                    <a:pt x="33554" y="47629"/>
                  </a:cubicBezTo>
                  <a:cubicBezTo>
                    <a:pt x="33531" y="47560"/>
                    <a:pt x="33531" y="47515"/>
                    <a:pt x="33577" y="47469"/>
                  </a:cubicBezTo>
                  <a:cubicBezTo>
                    <a:pt x="33577" y="47355"/>
                    <a:pt x="33577" y="47241"/>
                    <a:pt x="33577" y="47127"/>
                  </a:cubicBezTo>
                  <a:cubicBezTo>
                    <a:pt x="33599" y="47127"/>
                    <a:pt x="33622" y="47104"/>
                    <a:pt x="33645" y="47058"/>
                  </a:cubicBezTo>
                  <a:cubicBezTo>
                    <a:pt x="33668" y="47012"/>
                    <a:pt x="33645" y="46990"/>
                    <a:pt x="33599" y="46944"/>
                  </a:cubicBezTo>
                  <a:lnTo>
                    <a:pt x="33599" y="46396"/>
                  </a:lnTo>
                  <a:cubicBezTo>
                    <a:pt x="33645" y="46328"/>
                    <a:pt x="33645" y="46259"/>
                    <a:pt x="33599" y="46214"/>
                  </a:cubicBezTo>
                  <a:cubicBezTo>
                    <a:pt x="33577" y="46145"/>
                    <a:pt x="33577" y="46077"/>
                    <a:pt x="33599" y="46031"/>
                  </a:cubicBezTo>
                  <a:cubicBezTo>
                    <a:pt x="33531" y="45689"/>
                    <a:pt x="33714" y="45392"/>
                    <a:pt x="33782" y="45095"/>
                  </a:cubicBezTo>
                  <a:cubicBezTo>
                    <a:pt x="33873" y="44981"/>
                    <a:pt x="33873" y="44867"/>
                    <a:pt x="33782" y="44753"/>
                  </a:cubicBezTo>
                  <a:cubicBezTo>
                    <a:pt x="33828" y="44387"/>
                    <a:pt x="33896" y="44022"/>
                    <a:pt x="33942" y="43657"/>
                  </a:cubicBezTo>
                  <a:cubicBezTo>
                    <a:pt x="33987" y="43338"/>
                    <a:pt x="33987" y="43018"/>
                    <a:pt x="34124" y="42744"/>
                  </a:cubicBezTo>
                  <a:cubicBezTo>
                    <a:pt x="34124" y="42242"/>
                    <a:pt x="34124" y="41763"/>
                    <a:pt x="34124" y="41283"/>
                  </a:cubicBezTo>
                  <a:cubicBezTo>
                    <a:pt x="34353" y="40964"/>
                    <a:pt x="34216" y="40576"/>
                    <a:pt x="34284" y="40210"/>
                  </a:cubicBezTo>
                  <a:cubicBezTo>
                    <a:pt x="34375" y="39777"/>
                    <a:pt x="34216" y="39297"/>
                    <a:pt x="34467" y="38887"/>
                  </a:cubicBezTo>
                  <a:cubicBezTo>
                    <a:pt x="34627" y="38111"/>
                    <a:pt x="34969" y="37380"/>
                    <a:pt x="34855" y="36558"/>
                  </a:cubicBezTo>
                  <a:cubicBezTo>
                    <a:pt x="34832" y="36421"/>
                    <a:pt x="34764" y="36285"/>
                    <a:pt x="34672" y="36170"/>
                  </a:cubicBezTo>
                  <a:cubicBezTo>
                    <a:pt x="34809" y="35440"/>
                    <a:pt x="34923" y="34710"/>
                    <a:pt x="35060" y="33979"/>
                  </a:cubicBezTo>
                  <a:cubicBezTo>
                    <a:pt x="35471" y="33660"/>
                    <a:pt x="35471" y="33294"/>
                    <a:pt x="35220" y="32884"/>
                  </a:cubicBezTo>
                  <a:cubicBezTo>
                    <a:pt x="35197" y="32587"/>
                    <a:pt x="35174" y="32290"/>
                    <a:pt x="35152" y="31971"/>
                  </a:cubicBezTo>
                  <a:cubicBezTo>
                    <a:pt x="35220" y="31811"/>
                    <a:pt x="35288" y="31628"/>
                    <a:pt x="35357" y="31446"/>
                  </a:cubicBezTo>
                  <a:lnTo>
                    <a:pt x="35425" y="31400"/>
                  </a:lnTo>
                  <a:cubicBezTo>
                    <a:pt x="35403" y="31331"/>
                    <a:pt x="35380" y="31263"/>
                    <a:pt x="35380" y="31194"/>
                  </a:cubicBezTo>
                  <a:cubicBezTo>
                    <a:pt x="35380" y="31012"/>
                    <a:pt x="35380" y="30852"/>
                    <a:pt x="35403" y="30692"/>
                  </a:cubicBezTo>
                  <a:cubicBezTo>
                    <a:pt x="35448" y="30624"/>
                    <a:pt x="35517" y="30555"/>
                    <a:pt x="35585" y="30510"/>
                  </a:cubicBezTo>
                  <a:cubicBezTo>
                    <a:pt x="35585" y="30190"/>
                    <a:pt x="35562" y="29893"/>
                    <a:pt x="35562" y="29574"/>
                  </a:cubicBezTo>
                  <a:cubicBezTo>
                    <a:pt x="35768" y="29483"/>
                    <a:pt x="35768" y="29346"/>
                    <a:pt x="35585" y="29232"/>
                  </a:cubicBezTo>
                  <a:cubicBezTo>
                    <a:pt x="35585" y="29163"/>
                    <a:pt x="35585" y="29095"/>
                    <a:pt x="35585" y="29049"/>
                  </a:cubicBezTo>
                  <a:cubicBezTo>
                    <a:pt x="35699" y="28843"/>
                    <a:pt x="35745" y="28661"/>
                    <a:pt x="35540" y="28501"/>
                  </a:cubicBezTo>
                  <a:cubicBezTo>
                    <a:pt x="35540" y="28478"/>
                    <a:pt x="35540" y="28478"/>
                    <a:pt x="35540" y="28455"/>
                  </a:cubicBezTo>
                  <a:cubicBezTo>
                    <a:pt x="35562" y="28478"/>
                    <a:pt x="35585" y="28501"/>
                    <a:pt x="35631" y="28501"/>
                  </a:cubicBezTo>
                  <a:cubicBezTo>
                    <a:pt x="35791" y="28273"/>
                    <a:pt x="35677" y="27999"/>
                    <a:pt x="35768" y="27771"/>
                  </a:cubicBezTo>
                  <a:cubicBezTo>
                    <a:pt x="35813" y="27702"/>
                    <a:pt x="35813" y="27657"/>
                    <a:pt x="35791" y="27588"/>
                  </a:cubicBezTo>
                  <a:cubicBezTo>
                    <a:pt x="35768" y="27520"/>
                    <a:pt x="35768" y="27474"/>
                    <a:pt x="35791" y="27406"/>
                  </a:cubicBezTo>
                  <a:cubicBezTo>
                    <a:pt x="35882" y="27040"/>
                    <a:pt x="35905" y="26675"/>
                    <a:pt x="35950" y="26310"/>
                  </a:cubicBezTo>
                  <a:cubicBezTo>
                    <a:pt x="35859" y="25055"/>
                    <a:pt x="36270" y="23868"/>
                    <a:pt x="36338" y="22658"/>
                  </a:cubicBezTo>
                  <a:cubicBezTo>
                    <a:pt x="36567" y="22430"/>
                    <a:pt x="36498" y="22156"/>
                    <a:pt x="36475" y="21882"/>
                  </a:cubicBezTo>
                  <a:cubicBezTo>
                    <a:pt x="36453" y="21836"/>
                    <a:pt x="36453" y="21790"/>
                    <a:pt x="36498" y="21745"/>
                  </a:cubicBezTo>
                  <a:cubicBezTo>
                    <a:pt x="36681" y="21311"/>
                    <a:pt x="36704" y="20900"/>
                    <a:pt x="36498" y="20489"/>
                  </a:cubicBezTo>
                  <a:cubicBezTo>
                    <a:pt x="36681" y="20352"/>
                    <a:pt x="36726" y="20147"/>
                    <a:pt x="36795" y="19964"/>
                  </a:cubicBezTo>
                  <a:cubicBezTo>
                    <a:pt x="36818" y="19873"/>
                    <a:pt x="36841" y="19805"/>
                    <a:pt x="36841" y="19713"/>
                  </a:cubicBezTo>
                  <a:cubicBezTo>
                    <a:pt x="36818" y="19280"/>
                    <a:pt x="36635" y="18869"/>
                    <a:pt x="36841" y="18435"/>
                  </a:cubicBezTo>
                  <a:cubicBezTo>
                    <a:pt x="36841" y="17887"/>
                    <a:pt x="36863" y="17340"/>
                    <a:pt x="37023" y="16815"/>
                  </a:cubicBezTo>
                  <a:lnTo>
                    <a:pt x="37115" y="16815"/>
                  </a:lnTo>
                  <a:cubicBezTo>
                    <a:pt x="37320" y="16792"/>
                    <a:pt x="37548" y="16815"/>
                    <a:pt x="37571" y="16518"/>
                  </a:cubicBezTo>
                  <a:cubicBezTo>
                    <a:pt x="37571" y="16404"/>
                    <a:pt x="37525" y="16267"/>
                    <a:pt x="37411" y="16244"/>
                  </a:cubicBezTo>
                  <a:cubicBezTo>
                    <a:pt x="37395" y="16241"/>
                    <a:pt x="37380" y="16240"/>
                    <a:pt x="37366" y="16240"/>
                  </a:cubicBezTo>
                  <a:cubicBezTo>
                    <a:pt x="37131" y="16240"/>
                    <a:pt x="37262" y="16589"/>
                    <a:pt x="37046" y="16632"/>
                  </a:cubicBezTo>
                  <a:cubicBezTo>
                    <a:pt x="37137" y="15719"/>
                    <a:pt x="37183" y="14783"/>
                    <a:pt x="37434" y="13893"/>
                  </a:cubicBezTo>
                  <a:cubicBezTo>
                    <a:pt x="37913" y="13482"/>
                    <a:pt x="37503" y="13003"/>
                    <a:pt x="37571" y="12569"/>
                  </a:cubicBezTo>
                  <a:cubicBezTo>
                    <a:pt x="37548" y="12523"/>
                    <a:pt x="37548" y="12478"/>
                    <a:pt x="37571" y="12432"/>
                  </a:cubicBezTo>
                  <a:cubicBezTo>
                    <a:pt x="37891" y="12021"/>
                    <a:pt x="37548" y="11519"/>
                    <a:pt x="37754" y="11085"/>
                  </a:cubicBezTo>
                  <a:cubicBezTo>
                    <a:pt x="37731" y="11040"/>
                    <a:pt x="37731" y="11017"/>
                    <a:pt x="37754" y="10971"/>
                  </a:cubicBezTo>
                  <a:cubicBezTo>
                    <a:pt x="37891" y="10857"/>
                    <a:pt x="37868" y="10743"/>
                    <a:pt x="37799" y="10606"/>
                  </a:cubicBezTo>
                  <a:cubicBezTo>
                    <a:pt x="37799" y="10560"/>
                    <a:pt x="37776" y="10492"/>
                    <a:pt x="37776" y="10424"/>
                  </a:cubicBezTo>
                  <a:cubicBezTo>
                    <a:pt x="37776" y="10309"/>
                    <a:pt x="37754" y="10172"/>
                    <a:pt x="37731" y="10058"/>
                  </a:cubicBezTo>
                  <a:cubicBezTo>
                    <a:pt x="37936" y="9396"/>
                    <a:pt x="37845" y="8689"/>
                    <a:pt x="38119" y="8027"/>
                  </a:cubicBezTo>
                  <a:cubicBezTo>
                    <a:pt x="38096" y="7525"/>
                    <a:pt x="38119" y="7023"/>
                    <a:pt x="38301" y="6543"/>
                  </a:cubicBezTo>
                  <a:cubicBezTo>
                    <a:pt x="38393" y="6703"/>
                    <a:pt x="38438" y="6886"/>
                    <a:pt x="38621" y="7000"/>
                  </a:cubicBezTo>
                  <a:cubicBezTo>
                    <a:pt x="38735" y="6612"/>
                    <a:pt x="38644" y="6383"/>
                    <a:pt x="38324" y="6224"/>
                  </a:cubicBezTo>
                  <a:cubicBezTo>
                    <a:pt x="38370" y="5014"/>
                    <a:pt x="38393" y="3781"/>
                    <a:pt x="38689" y="2572"/>
                  </a:cubicBezTo>
                  <a:cubicBezTo>
                    <a:pt x="38621" y="1841"/>
                    <a:pt x="38872" y="1134"/>
                    <a:pt x="38849" y="380"/>
                  </a:cubicBezTo>
                  <a:cubicBezTo>
                    <a:pt x="38918" y="335"/>
                    <a:pt x="38986" y="266"/>
                    <a:pt x="39032" y="198"/>
                  </a:cubicBezTo>
                  <a:lnTo>
                    <a:pt x="39032" y="198"/>
                  </a:lnTo>
                  <a:cubicBezTo>
                    <a:pt x="38963" y="221"/>
                    <a:pt x="38872" y="221"/>
                    <a:pt x="38781" y="221"/>
                  </a:cubicBezTo>
                  <a:cubicBezTo>
                    <a:pt x="38781" y="198"/>
                    <a:pt x="38758" y="175"/>
                    <a:pt x="38735" y="152"/>
                  </a:cubicBezTo>
                  <a:cubicBezTo>
                    <a:pt x="38667" y="84"/>
                    <a:pt x="38575" y="61"/>
                    <a:pt x="38484" y="38"/>
                  </a:cubicBezTo>
                  <a:cubicBezTo>
                    <a:pt x="38350" y="11"/>
                    <a:pt x="38209" y="0"/>
                    <a:pt x="380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74" name="Google Shape;2774;p52"/>
            <p:cNvSpPr/>
            <p:nvPr/>
          </p:nvSpPr>
          <p:spPr>
            <a:xfrm rot="-799569">
              <a:off x="1348991" y="4019544"/>
              <a:ext cx="4575" cy="9150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75" name="Google Shape;2775;p52"/>
            <p:cNvSpPr/>
            <p:nvPr/>
          </p:nvSpPr>
          <p:spPr>
            <a:xfrm rot="-799569">
              <a:off x="1715400" y="4364127"/>
              <a:ext cx="5725" cy="2175"/>
            </a:xfrm>
            <a:custGeom>
              <a:avLst/>
              <a:gdLst/>
              <a:ahLst/>
              <a:cxnLst/>
              <a:rect l="l" t="t" r="r" b="b"/>
              <a:pathLst>
                <a:path w="229" h="87" extrusionOk="0">
                  <a:moveTo>
                    <a:pt x="0" y="1"/>
                  </a:moveTo>
                  <a:cubicBezTo>
                    <a:pt x="34" y="58"/>
                    <a:pt x="74" y="87"/>
                    <a:pt x="114" y="87"/>
                  </a:cubicBezTo>
                  <a:cubicBezTo>
                    <a:pt x="154" y="87"/>
                    <a:pt x="194" y="58"/>
                    <a:pt x="2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76" name="Google Shape;2776;p52"/>
            <p:cNvSpPr/>
            <p:nvPr/>
          </p:nvSpPr>
          <p:spPr>
            <a:xfrm rot="-799569">
              <a:off x="1724760" y="4361485"/>
              <a:ext cx="4575" cy="2450"/>
            </a:xfrm>
            <a:custGeom>
              <a:avLst/>
              <a:gdLst/>
              <a:ahLst/>
              <a:cxnLst/>
              <a:rect l="l" t="t" r="r" b="b"/>
              <a:pathLst>
                <a:path w="183" h="98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14" y="23"/>
                    <a:pt x="46" y="23"/>
                    <a:pt x="0" y="23"/>
                  </a:cubicBezTo>
                  <a:cubicBezTo>
                    <a:pt x="23" y="69"/>
                    <a:pt x="52" y="97"/>
                    <a:pt x="83" y="97"/>
                  </a:cubicBezTo>
                  <a:cubicBezTo>
                    <a:pt x="114" y="97"/>
                    <a:pt x="149" y="69"/>
                    <a:pt x="1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77" name="Google Shape;2777;p52"/>
            <p:cNvSpPr/>
            <p:nvPr/>
          </p:nvSpPr>
          <p:spPr>
            <a:xfrm rot="-799569">
              <a:off x="1285309" y="3564886"/>
              <a:ext cx="20001" cy="12575"/>
            </a:xfrm>
            <a:custGeom>
              <a:avLst/>
              <a:gdLst/>
              <a:ahLst/>
              <a:cxnLst/>
              <a:rect l="l" t="t" r="r" b="b"/>
              <a:pathLst>
                <a:path w="800" h="503" extrusionOk="0">
                  <a:moveTo>
                    <a:pt x="160" y="0"/>
                  </a:moveTo>
                  <a:cubicBezTo>
                    <a:pt x="114" y="91"/>
                    <a:pt x="46" y="183"/>
                    <a:pt x="0" y="274"/>
                  </a:cubicBezTo>
                  <a:cubicBezTo>
                    <a:pt x="183" y="457"/>
                    <a:pt x="434" y="502"/>
                    <a:pt x="685" y="502"/>
                  </a:cubicBezTo>
                  <a:cubicBezTo>
                    <a:pt x="731" y="457"/>
                    <a:pt x="776" y="411"/>
                    <a:pt x="799" y="342"/>
                  </a:cubicBezTo>
                  <a:cubicBezTo>
                    <a:pt x="799" y="274"/>
                    <a:pt x="776" y="205"/>
                    <a:pt x="753" y="137"/>
                  </a:cubicBezTo>
                  <a:cubicBezTo>
                    <a:pt x="685" y="46"/>
                    <a:pt x="594" y="23"/>
                    <a:pt x="5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78" name="Google Shape;2778;p52"/>
            <p:cNvSpPr/>
            <p:nvPr/>
          </p:nvSpPr>
          <p:spPr>
            <a:xfrm rot="-799569">
              <a:off x="1301072" y="3616298"/>
              <a:ext cx="14850" cy="13725"/>
            </a:xfrm>
            <a:custGeom>
              <a:avLst/>
              <a:gdLst/>
              <a:ahLst/>
              <a:cxnLst/>
              <a:rect l="l" t="t" r="r" b="b"/>
              <a:pathLst>
                <a:path w="594" h="549" extrusionOk="0">
                  <a:moveTo>
                    <a:pt x="343" y="1"/>
                  </a:moveTo>
                  <a:cubicBezTo>
                    <a:pt x="114" y="24"/>
                    <a:pt x="0" y="138"/>
                    <a:pt x="23" y="389"/>
                  </a:cubicBezTo>
                  <a:cubicBezTo>
                    <a:pt x="137" y="434"/>
                    <a:pt x="251" y="503"/>
                    <a:pt x="365" y="549"/>
                  </a:cubicBezTo>
                  <a:cubicBezTo>
                    <a:pt x="343" y="366"/>
                    <a:pt x="594" y="183"/>
                    <a:pt x="3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79" name="Google Shape;2779;p52"/>
            <p:cNvSpPr/>
            <p:nvPr/>
          </p:nvSpPr>
          <p:spPr>
            <a:xfrm rot="-799569">
              <a:off x="1395199" y="3505817"/>
              <a:ext cx="11425" cy="9825"/>
            </a:xfrm>
            <a:custGeom>
              <a:avLst/>
              <a:gdLst/>
              <a:ahLst/>
              <a:cxnLst/>
              <a:rect l="l" t="t" r="r" b="b"/>
              <a:pathLst>
                <a:path w="457" h="393" extrusionOk="0">
                  <a:moveTo>
                    <a:pt x="46" y="0"/>
                  </a:moveTo>
                  <a:cubicBezTo>
                    <a:pt x="23" y="46"/>
                    <a:pt x="23" y="114"/>
                    <a:pt x="0" y="183"/>
                  </a:cubicBezTo>
                  <a:cubicBezTo>
                    <a:pt x="0" y="323"/>
                    <a:pt x="53" y="392"/>
                    <a:pt x="173" y="392"/>
                  </a:cubicBezTo>
                  <a:cubicBezTo>
                    <a:pt x="190" y="392"/>
                    <a:pt x="209" y="391"/>
                    <a:pt x="228" y="388"/>
                  </a:cubicBezTo>
                  <a:cubicBezTo>
                    <a:pt x="457" y="251"/>
                    <a:pt x="251" y="137"/>
                    <a:pt x="228" y="23"/>
                  </a:cubicBezTo>
                  <a:cubicBezTo>
                    <a:pt x="160" y="0"/>
                    <a:pt x="114" y="0"/>
                    <a:pt x="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80" name="Google Shape;2780;p52"/>
            <p:cNvSpPr/>
            <p:nvPr/>
          </p:nvSpPr>
          <p:spPr>
            <a:xfrm rot="-799569">
              <a:off x="1450338" y="3571818"/>
              <a:ext cx="17725" cy="15950"/>
            </a:xfrm>
            <a:custGeom>
              <a:avLst/>
              <a:gdLst/>
              <a:ahLst/>
              <a:cxnLst/>
              <a:rect l="l" t="t" r="r" b="b"/>
              <a:pathLst>
                <a:path w="709" h="638" extrusionOk="0">
                  <a:moveTo>
                    <a:pt x="112" y="1"/>
                  </a:moveTo>
                  <a:cubicBezTo>
                    <a:pt x="75" y="1"/>
                    <a:pt x="38" y="1"/>
                    <a:pt x="1" y="1"/>
                  </a:cubicBezTo>
                  <a:cubicBezTo>
                    <a:pt x="69" y="184"/>
                    <a:pt x="115" y="367"/>
                    <a:pt x="183" y="549"/>
                  </a:cubicBezTo>
                  <a:cubicBezTo>
                    <a:pt x="272" y="579"/>
                    <a:pt x="361" y="637"/>
                    <a:pt x="444" y="637"/>
                  </a:cubicBezTo>
                  <a:cubicBezTo>
                    <a:pt x="488" y="637"/>
                    <a:pt x="531" y="620"/>
                    <a:pt x="571" y="572"/>
                  </a:cubicBezTo>
                  <a:cubicBezTo>
                    <a:pt x="708" y="458"/>
                    <a:pt x="617" y="321"/>
                    <a:pt x="549" y="184"/>
                  </a:cubicBezTo>
                  <a:cubicBezTo>
                    <a:pt x="436" y="16"/>
                    <a:pt x="279" y="1"/>
                    <a:pt x="1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81" name="Google Shape;2781;p52"/>
            <p:cNvSpPr/>
            <p:nvPr/>
          </p:nvSpPr>
          <p:spPr>
            <a:xfrm rot="-799569">
              <a:off x="1438780" y="3546926"/>
              <a:ext cx="13150" cy="13150"/>
            </a:xfrm>
            <a:custGeom>
              <a:avLst/>
              <a:gdLst/>
              <a:ahLst/>
              <a:cxnLst/>
              <a:rect l="l" t="t" r="r" b="b"/>
              <a:pathLst>
                <a:path w="526" h="526" extrusionOk="0">
                  <a:moveTo>
                    <a:pt x="388" y="1"/>
                  </a:moveTo>
                  <a:cubicBezTo>
                    <a:pt x="114" y="1"/>
                    <a:pt x="0" y="115"/>
                    <a:pt x="23" y="366"/>
                  </a:cubicBezTo>
                  <a:cubicBezTo>
                    <a:pt x="46" y="480"/>
                    <a:pt x="137" y="503"/>
                    <a:pt x="229" y="526"/>
                  </a:cubicBezTo>
                  <a:cubicBezTo>
                    <a:pt x="502" y="412"/>
                    <a:pt x="525" y="229"/>
                    <a:pt x="3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82" name="Google Shape;2782;p52"/>
            <p:cNvSpPr/>
            <p:nvPr/>
          </p:nvSpPr>
          <p:spPr>
            <a:xfrm rot="-799569">
              <a:off x="1338267" y="3575736"/>
              <a:ext cx="14275" cy="12850"/>
            </a:xfrm>
            <a:custGeom>
              <a:avLst/>
              <a:gdLst/>
              <a:ahLst/>
              <a:cxnLst/>
              <a:rect l="l" t="t" r="r" b="b"/>
              <a:pathLst>
                <a:path w="571" h="514" extrusionOk="0">
                  <a:moveTo>
                    <a:pt x="278" y="1"/>
                  </a:moveTo>
                  <a:cubicBezTo>
                    <a:pt x="170" y="1"/>
                    <a:pt x="84" y="51"/>
                    <a:pt x="46" y="166"/>
                  </a:cubicBezTo>
                  <a:cubicBezTo>
                    <a:pt x="0" y="349"/>
                    <a:pt x="69" y="463"/>
                    <a:pt x="251" y="508"/>
                  </a:cubicBezTo>
                  <a:cubicBezTo>
                    <a:pt x="273" y="512"/>
                    <a:pt x="294" y="514"/>
                    <a:pt x="313" y="514"/>
                  </a:cubicBezTo>
                  <a:cubicBezTo>
                    <a:pt x="417" y="514"/>
                    <a:pt x="490" y="460"/>
                    <a:pt x="548" y="326"/>
                  </a:cubicBezTo>
                  <a:cubicBezTo>
                    <a:pt x="571" y="166"/>
                    <a:pt x="502" y="52"/>
                    <a:pt x="343" y="6"/>
                  </a:cubicBezTo>
                  <a:cubicBezTo>
                    <a:pt x="320" y="3"/>
                    <a:pt x="299" y="1"/>
                    <a:pt x="2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83" name="Google Shape;2783;p52"/>
            <p:cNvSpPr/>
            <p:nvPr/>
          </p:nvSpPr>
          <p:spPr>
            <a:xfrm rot="-799569">
              <a:off x="1339761" y="3527992"/>
              <a:ext cx="20001" cy="16375"/>
            </a:xfrm>
            <a:custGeom>
              <a:avLst/>
              <a:gdLst/>
              <a:ahLst/>
              <a:cxnLst/>
              <a:rect l="l" t="t" r="r" b="b"/>
              <a:pathLst>
                <a:path w="800" h="655" extrusionOk="0">
                  <a:moveTo>
                    <a:pt x="252" y="0"/>
                  </a:moveTo>
                  <a:cubicBezTo>
                    <a:pt x="206" y="46"/>
                    <a:pt x="138" y="91"/>
                    <a:pt x="69" y="160"/>
                  </a:cubicBezTo>
                  <a:cubicBezTo>
                    <a:pt x="46" y="160"/>
                    <a:pt x="23" y="183"/>
                    <a:pt x="23" y="228"/>
                  </a:cubicBezTo>
                  <a:cubicBezTo>
                    <a:pt x="1" y="274"/>
                    <a:pt x="23" y="297"/>
                    <a:pt x="69" y="343"/>
                  </a:cubicBezTo>
                  <a:cubicBezTo>
                    <a:pt x="221" y="381"/>
                    <a:pt x="262" y="655"/>
                    <a:pt x="442" y="655"/>
                  </a:cubicBezTo>
                  <a:cubicBezTo>
                    <a:pt x="479" y="655"/>
                    <a:pt x="521" y="643"/>
                    <a:pt x="571" y="616"/>
                  </a:cubicBezTo>
                  <a:cubicBezTo>
                    <a:pt x="799" y="502"/>
                    <a:pt x="685" y="320"/>
                    <a:pt x="617" y="160"/>
                  </a:cubicBezTo>
                  <a:cubicBezTo>
                    <a:pt x="571" y="91"/>
                    <a:pt x="503" y="23"/>
                    <a:pt x="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84" name="Google Shape;2784;p52"/>
            <p:cNvSpPr/>
            <p:nvPr/>
          </p:nvSpPr>
          <p:spPr>
            <a:xfrm rot="-799569">
              <a:off x="1387165" y="3558690"/>
              <a:ext cx="14850" cy="9175"/>
            </a:xfrm>
            <a:custGeom>
              <a:avLst/>
              <a:gdLst/>
              <a:ahLst/>
              <a:cxnLst/>
              <a:rect l="l" t="t" r="r" b="b"/>
              <a:pathLst>
                <a:path w="594" h="367" extrusionOk="0">
                  <a:moveTo>
                    <a:pt x="274" y="1"/>
                  </a:moveTo>
                  <a:cubicBezTo>
                    <a:pt x="172" y="1"/>
                    <a:pt x="81" y="34"/>
                    <a:pt x="46" y="123"/>
                  </a:cubicBezTo>
                  <a:cubicBezTo>
                    <a:pt x="0" y="237"/>
                    <a:pt x="92" y="328"/>
                    <a:pt x="229" y="351"/>
                  </a:cubicBezTo>
                  <a:cubicBezTo>
                    <a:pt x="274" y="359"/>
                    <a:pt x="320" y="366"/>
                    <a:pt x="363" y="366"/>
                  </a:cubicBezTo>
                  <a:cubicBezTo>
                    <a:pt x="449" y="366"/>
                    <a:pt x="525" y="336"/>
                    <a:pt x="571" y="214"/>
                  </a:cubicBezTo>
                  <a:cubicBezTo>
                    <a:pt x="594" y="54"/>
                    <a:pt x="457" y="32"/>
                    <a:pt x="366" y="9"/>
                  </a:cubicBezTo>
                  <a:cubicBezTo>
                    <a:pt x="335" y="4"/>
                    <a:pt x="304" y="1"/>
                    <a:pt x="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85" name="Google Shape;2785;p52"/>
            <p:cNvSpPr/>
            <p:nvPr/>
          </p:nvSpPr>
          <p:spPr>
            <a:xfrm rot="-799569">
              <a:off x="1406056" y="3618058"/>
              <a:ext cx="22851" cy="14300"/>
            </a:xfrm>
            <a:custGeom>
              <a:avLst/>
              <a:gdLst/>
              <a:ahLst/>
              <a:cxnLst/>
              <a:rect l="l" t="t" r="r" b="b"/>
              <a:pathLst>
                <a:path w="914" h="572" extrusionOk="0">
                  <a:moveTo>
                    <a:pt x="685" y="1"/>
                  </a:moveTo>
                  <a:cubicBezTo>
                    <a:pt x="0" y="183"/>
                    <a:pt x="571" y="389"/>
                    <a:pt x="685" y="571"/>
                  </a:cubicBezTo>
                  <a:cubicBezTo>
                    <a:pt x="776" y="526"/>
                    <a:pt x="845" y="457"/>
                    <a:pt x="913" y="411"/>
                  </a:cubicBezTo>
                  <a:cubicBezTo>
                    <a:pt x="890" y="252"/>
                    <a:pt x="845" y="92"/>
                    <a:pt x="6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86" name="Google Shape;2786;p52"/>
            <p:cNvSpPr/>
            <p:nvPr/>
          </p:nvSpPr>
          <p:spPr>
            <a:xfrm rot="-799569">
              <a:off x="1370899" y="3629425"/>
              <a:ext cx="11425" cy="8000"/>
            </a:xfrm>
            <a:custGeom>
              <a:avLst/>
              <a:gdLst/>
              <a:ahLst/>
              <a:cxnLst/>
              <a:rect l="l" t="t" r="r" b="b"/>
              <a:pathLst>
                <a:path w="457" h="320" extrusionOk="0">
                  <a:moveTo>
                    <a:pt x="206" y="0"/>
                  </a:moveTo>
                  <a:cubicBezTo>
                    <a:pt x="114" y="0"/>
                    <a:pt x="23" y="46"/>
                    <a:pt x="23" y="160"/>
                  </a:cubicBezTo>
                  <a:cubicBezTo>
                    <a:pt x="0" y="251"/>
                    <a:pt x="69" y="297"/>
                    <a:pt x="206" y="320"/>
                  </a:cubicBezTo>
                  <a:cubicBezTo>
                    <a:pt x="251" y="297"/>
                    <a:pt x="388" y="274"/>
                    <a:pt x="388" y="205"/>
                  </a:cubicBezTo>
                  <a:cubicBezTo>
                    <a:pt x="457" y="69"/>
                    <a:pt x="343" y="0"/>
                    <a:pt x="2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87" name="Google Shape;2787;p52"/>
            <p:cNvSpPr/>
            <p:nvPr/>
          </p:nvSpPr>
          <p:spPr>
            <a:xfrm rot="-799569">
              <a:off x="1180042" y="3538941"/>
              <a:ext cx="2875" cy="4600"/>
            </a:xfrm>
            <a:custGeom>
              <a:avLst/>
              <a:gdLst/>
              <a:ahLst/>
              <a:cxnLst/>
              <a:rect l="l" t="t" r="r" b="b"/>
              <a:pathLst>
                <a:path w="115" h="184" extrusionOk="0">
                  <a:moveTo>
                    <a:pt x="115" y="1"/>
                  </a:moveTo>
                  <a:cubicBezTo>
                    <a:pt x="0" y="69"/>
                    <a:pt x="0" y="115"/>
                    <a:pt x="115" y="183"/>
                  </a:cubicBezTo>
                  <a:cubicBezTo>
                    <a:pt x="115" y="115"/>
                    <a:pt x="115" y="69"/>
                    <a:pt x="1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88" name="Google Shape;2788;p52"/>
            <p:cNvSpPr/>
            <p:nvPr/>
          </p:nvSpPr>
          <p:spPr>
            <a:xfrm rot="-799569">
              <a:off x="1284649" y="3355934"/>
              <a:ext cx="113578" cy="126753"/>
            </a:xfrm>
            <a:custGeom>
              <a:avLst/>
              <a:gdLst/>
              <a:ahLst/>
              <a:cxnLst/>
              <a:rect l="l" t="t" r="r" b="b"/>
              <a:pathLst>
                <a:path w="4543" h="5070" extrusionOk="0">
                  <a:moveTo>
                    <a:pt x="3529" y="0"/>
                  </a:moveTo>
                  <a:cubicBezTo>
                    <a:pt x="3352" y="0"/>
                    <a:pt x="3285" y="169"/>
                    <a:pt x="3218" y="556"/>
                  </a:cubicBezTo>
                  <a:cubicBezTo>
                    <a:pt x="3150" y="876"/>
                    <a:pt x="3218" y="1241"/>
                    <a:pt x="3013" y="1515"/>
                  </a:cubicBezTo>
                  <a:cubicBezTo>
                    <a:pt x="2853" y="2245"/>
                    <a:pt x="2442" y="2839"/>
                    <a:pt x="2123" y="3501"/>
                  </a:cubicBezTo>
                  <a:cubicBezTo>
                    <a:pt x="2054" y="3660"/>
                    <a:pt x="1917" y="3820"/>
                    <a:pt x="1712" y="3820"/>
                  </a:cubicBezTo>
                  <a:cubicBezTo>
                    <a:pt x="1461" y="3797"/>
                    <a:pt x="1415" y="3546"/>
                    <a:pt x="1347" y="3364"/>
                  </a:cubicBezTo>
                  <a:cubicBezTo>
                    <a:pt x="1187" y="2816"/>
                    <a:pt x="1141" y="2245"/>
                    <a:pt x="1004" y="1698"/>
                  </a:cubicBezTo>
                  <a:cubicBezTo>
                    <a:pt x="959" y="1652"/>
                    <a:pt x="959" y="1583"/>
                    <a:pt x="982" y="1515"/>
                  </a:cubicBezTo>
                  <a:cubicBezTo>
                    <a:pt x="1004" y="1401"/>
                    <a:pt x="1004" y="1264"/>
                    <a:pt x="982" y="1150"/>
                  </a:cubicBezTo>
                  <a:lnTo>
                    <a:pt x="1027" y="967"/>
                  </a:lnTo>
                  <a:cubicBezTo>
                    <a:pt x="1119" y="853"/>
                    <a:pt x="1119" y="716"/>
                    <a:pt x="1004" y="602"/>
                  </a:cubicBezTo>
                  <a:cubicBezTo>
                    <a:pt x="859" y="359"/>
                    <a:pt x="724" y="70"/>
                    <a:pt x="470" y="70"/>
                  </a:cubicBezTo>
                  <a:cubicBezTo>
                    <a:pt x="367" y="70"/>
                    <a:pt x="244" y="118"/>
                    <a:pt x="91" y="237"/>
                  </a:cubicBezTo>
                  <a:cubicBezTo>
                    <a:pt x="0" y="1561"/>
                    <a:pt x="69" y="2862"/>
                    <a:pt x="548" y="4140"/>
                  </a:cubicBezTo>
                  <a:cubicBezTo>
                    <a:pt x="756" y="4717"/>
                    <a:pt x="1303" y="5069"/>
                    <a:pt x="1871" y="5069"/>
                  </a:cubicBezTo>
                  <a:cubicBezTo>
                    <a:pt x="2111" y="5069"/>
                    <a:pt x="2355" y="5006"/>
                    <a:pt x="2579" y="4870"/>
                  </a:cubicBezTo>
                  <a:cubicBezTo>
                    <a:pt x="3059" y="4573"/>
                    <a:pt x="3218" y="4071"/>
                    <a:pt x="3561" y="3706"/>
                  </a:cubicBezTo>
                  <a:cubicBezTo>
                    <a:pt x="3584" y="3044"/>
                    <a:pt x="3880" y="2451"/>
                    <a:pt x="4086" y="1834"/>
                  </a:cubicBezTo>
                  <a:cubicBezTo>
                    <a:pt x="4542" y="1309"/>
                    <a:pt x="4154" y="762"/>
                    <a:pt x="4109" y="237"/>
                  </a:cubicBezTo>
                  <a:cubicBezTo>
                    <a:pt x="3834" y="85"/>
                    <a:pt x="3654" y="0"/>
                    <a:pt x="3529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89" name="Google Shape;2789;p52"/>
            <p:cNvSpPr/>
            <p:nvPr/>
          </p:nvSpPr>
          <p:spPr>
            <a:xfrm rot="-799569">
              <a:off x="1790627" y="3236655"/>
              <a:ext cx="105603" cy="127753"/>
            </a:xfrm>
            <a:custGeom>
              <a:avLst/>
              <a:gdLst/>
              <a:ahLst/>
              <a:cxnLst/>
              <a:rect l="l" t="t" r="r" b="b"/>
              <a:pathLst>
                <a:path w="4224" h="5110" extrusionOk="0">
                  <a:moveTo>
                    <a:pt x="3607" y="1"/>
                  </a:moveTo>
                  <a:cubicBezTo>
                    <a:pt x="3288" y="23"/>
                    <a:pt x="3265" y="297"/>
                    <a:pt x="3242" y="548"/>
                  </a:cubicBezTo>
                  <a:cubicBezTo>
                    <a:pt x="3219" y="731"/>
                    <a:pt x="3197" y="914"/>
                    <a:pt x="3174" y="1073"/>
                  </a:cubicBezTo>
                  <a:cubicBezTo>
                    <a:pt x="2991" y="2009"/>
                    <a:pt x="2854" y="2945"/>
                    <a:pt x="2284" y="3721"/>
                  </a:cubicBezTo>
                  <a:cubicBezTo>
                    <a:pt x="2238" y="3790"/>
                    <a:pt x="2169" y="3858"/>
                    <a:pt x="2124" y="3904"/>
                  </a:cubicBezTo>
                  <a:cubicBezTo>
                    <a:pt x="2032" y="3949"/>
                    <a:pt x="1987" y="4018"/>
                    <a:pt x="1964" y="4109"/>
                  </a:cubicBezTo>
                  <a:cubicBezTo>
                    <a:pt x="1759" y="4041"/>
                    <a:pt x="1576" y="3972"/>
                    <a:pt x="1371" y="3904"/>
                  </a:cubicBezTo>
                  <a:cubicBezTo>
                    <a:pt x="1302" y="3242"/>
                    <a:pt x="1325" y="2534"/>
                    <a:pt x="1028" y="1895"/>
                  </a:cubicBezTo>
                  <a:cubicBezTo>
                    <a:pt x="960" y="1598"/>
                    <a:pt x="846" y="1279"/>
                    <a:pt x="1051" y="982"/>
                  </a:cubicBezTo>
                  <a:cubicBezTo>
                    <a:pt x="1028" y="868"/>
                    <a:pt x="1005" y="731"/>
                    <a:pt x="982" y="640"/>
                  </a:cubicBezTo>
                  <a:cubicBezTo>
                    <a:pt x="876" y="405"/>
                    <a:pt x="809" y="110"/>
                    <a:pt x="521" y="110"/>
                  </a:cubicBezTo>
                  <a:cubicBezTo>
                    <a:pt x="501" y="110"/>
                    <a:pt x="480" y="112"/>
                    <a:pt x="457" y="115"/>
                  </a:cubicBezTo>
                  <a:cubicBezTo>
                    <a:pt x="92" y="160"/>
                    <a:pt x="92" y="480"/>
                    <a:pt x="92" y="754"/>
                  </a:cubicBezTo>
                  <a:cubicBezTo>
                    <a:pt x="69" y="1439"/>
                    <a:pt x="1" y="2146"/>
                    <a:pt x="184" y="2808"/>
                  </a:cubicBezTo>
                  <a:cubicBezTo>
                    <a:pt x="389" y="3493"/>
                    <a:pt x="435" y="4269"/>
                    <a:pt x="1028" y="4817"/>
                  </a:cubicBezTo>
                  <a:cubicBezTo>
                    <a:pt x="1420" y="5009"/>
                    <a:pt x="1742" y="5109"/>
                    <a:pt x="2023" y="5109"/>
                  </a:cubicBezTo>
                  <a:cubicBezTo>
                    <a:pt x="2511" y="5109"/>
                    <a:pt x="2874" y="4807"/>
                    <a:pt x="3265" y="4155"/>
                  </a:cubicBezTo>
                  <a:cubicBezTo>
                    <a:pt x="3425" y="3904"/>
                    <a:pt x="3562" y="3630"/>
                    <a:pt x="3607" y="3333"/>
                  </a:cubicBezTo>
                  <a:cubicBezTo>
                    <a:pt x="3653" y="3059"/>
                    <a:pt x="3699" y="2785"/>
                    <a:pt x="3927" y="2603"/>
                  </a:cubicBezTo>
                  <a:cubicBezTo>
                    <a:pt x="3995" y="2169"/>
                    <a:pt x="4041" y="1758"/>
                    <a:pt x="4087" y="1347"/>
                  </a:cubicBezTo>
                  <a:cubicBezTo>
                    <a:pt x="4110" y="1073"/>
                    <a:pt x="4224" y="799"/>
                    <a:pt x="4155" y="526"/>
                  </a:cubicBezTo>
                  <a:cubicBezTo>
                    <a:pt x="4087" y="252"/>
                    <a:pt x="3927" y="1"/>
                    <a:pt x="3607" y="1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90" name="Google Shape;2790;p52"/>
            <p:cNvSpPr/>
            <p:nvPr/>
          </p:nvSpPr>
          <p:spPr>
            <a:xfrm rot="-799569">
              <a:off x="1537171" y="3297370"/>
              <a:ext cx="126128" cy="161204"/>
            </a:xfrm>
            <a:custGeom>
              <a:avLst/>
              <a:gdLst/>
              <a:ahLst/>
              <a:cxnLst/>
              <a:rect l="l" t="t" r="r" b="b"/>
              <a:pathLst>
                <a:path w="5045" h="6448" extrusionOk="0">
                  <a:moveTo>
                    <a:pt x="3926" y="4531"/>
                  </a:moveTo>
                  <a:cubicBezTo>
                    <a:pt x="3926" y="4531"/>
                    <a:pt x="3926" y="4531"/>
                    <a:pt x="3949" y="4554"/>
                  </a:cubicBezTo>
                  <a:lnTo>
                    <a:pt x="3926" y="4554"/>
                  </a:lnTo>
                  <a:cubicBezTo>
                    <a:pt x="3926" y="4554"/>
                    <a:pt x="3926" y="4531"/>
                    <a:pt x="3926" y="4531"/>
                  </a:cubicBezTo>
                  <a:close/>
                  <a:moveTo>
                    <a:pt x="4503" y="1"/>
                  </a:moveTo>
                  <a:cubicBezTo>
                    <a:pt x="4394" y="1"/>
                    <a:pt x="4286" y="45"/>
                    <a:pt x="4177" y="172"/>
                  </a:cubicBezTo>
                  <a:cubicBezTo>
                    <a:pt x="3903" y="696"/>
                    <a:pt x="3858" y="1244"/>
                    <a:pt x="4040" y="1815"/>
                  </a:cubicBezTo>
                  <a:cubicBezTo>
                    <a:pt x="4040" y="1883"/>
                    <a:pt x="4017" y="1952"/>
                    <a:pt x="4017" y="2020"/>
                  </a:cubicBezTo>
                  <a:cubicBezTo>
                    <a:pt x="4017" y="2066"/>
                    <a:pt x="4017" y="2089"/>
                    <a:pt x="4017" y="2112"/>
                  </a:cubicBezTo>
                  <a:cubicBezTo>
                    <a:pt x="3949" y="2294"/>
                    <a:pt x="3949" y="2477"/>
                    <a:pt x="3926" y="2659"/>
                  </a:cubicBezTo>
                  <a:cubicBezTo>
                    <a:pt x="3903" y="2705"/>
                    <a:pt x="3903" y="2751"/>
                    <a:pt x="3880" y="2819"/>
                  </a:cubicBezTo>
                  <a:cubicBezTo>
                    <a:pt x="3835" y="2888"/>
                    <a:pt x="3812" y="2956"/>
                    <a:pt x="3812" y="3025"/>
                  </a:cubicBezTo>
                  <a:cubicBezTo>
                    <a:pt x="3812" y="3070"/>
                    <a:pt x="3812" y="3116"/>
                    <a:pt x="3812" y="3162"/>
                  </a:cubicBezTo>
                  <a:cubicBezTo>
                    <a:pt x="3721" y="3390"/>
                    <a:pt x="3675" y="3595"/>
                    <a:pt x="3629" y="3846"/>
                  </a:cubicBezTo>
                  <a:cubicBezTo>
                    <a:pt x="3606" y="3892"/>
                    <a:pt x="3561" y="3961"/>
                    <a:pt x="3538" y="4006"/>
                  </a:cubicBezTo>
                  <a:cubicBezTo>
                    <a:pt x="3515" y="4075"/>
                    <a:pt x="3469" y="4143"/>
                    <a:pt x="3447" y="4212"/>
                  </a:cubicBezTo>
                  <a:cubicBezTo>
                    <a:pt x="3401" y="4349"/>
                    <a:pt x="3378" y="4485"/>
                    <a:pt x="3287" y="4600"/>
                  </a:cubicBezTo>
                  <a:cubicBezTo>
                    <a:pt x="3287" y="4622"/>
                    <a:pt x="3264" y="4668"/>
                    <a:pt x="3241" y="4691"/>
                  </a:cubicBezTo>
                  <a:cubicBezTo>
                    <a:pt x="3196" y="4737"/>
                    <a:pt x="3150" y="4805"/>
                    <a:pt x="3127" y="4874"/>
                  </a:cubicBezTo>
                  <a:cubicBezTo>
                    <a:pt x="3081" y="4919"/>
                    <a:pt x="3059" y="4988"/>
                    <a:pt x="3013" y="5033"/>
                  </a:cubicBezTo>
                  <a:cubicBezTo>
                    <a:pt x="2922" y="5216"/>
                    <a:pt x="2739" y="5262"/>
                    <a:pt x="2556" y="5284"/>
                  </a:cubicBezTo>
                  <a:cubicBezTo>
                    <a:pt x="1712" y="5079"/>
                    <a:pt x="1141" y="4280"/>
                    <a:pt x="1118" y="3070"/>
                  </a:cubicBezTo>
                  <a:cubicBezTo>
                    <a:pt x="1096" y="2157"/>
                    <a:pt x="845" y="1290"/>
                    <a:pt x="753" y="400"/>
                  </a:cubicBezTo>
                  <a:cubicBezTo>
                    <a:pt x="702" y="92"/>
                    <a:pt x="676" y="15"/>
                    <a:pt x="445" y="15"/>
                  </a:cubicBezTo>
                  <a:cubicBezTo>
                    <a:pt x="368" y="15"/>
                    <a:pt x="268" y="23"/>
                    <a:pt x="137" y="35"/>
                  </a:cubicBezTo>
                  <a:cubicBezTo>
                    <a:pt x="23" y="879"/>
                    <a:pt x="0" y="1701"/>
                    <a:pt x="114" y="2545"/>
                  </a:cubicBezTo>
                  <a:cubicBezTo>
                    <a:pt x="160" y="2819"/>
                    <a:pt x="114" y="3139"/>
                    <a:pt x="114" y="3436"/>
                  </a:cubicBezTo>
                  <a:cubicBezTo>
                    <a:pt x="205" y="3687"/>
                    <a:pt x="274" y="3938"/>
                    <a:pt x="388" y="4189"/>
                  </a:cubicBezTo>
                  <a:cubicBezTo>
                    <a:pt x="616" y="4805"/>
                    <a:pt x="845" y="5421"/>
                    <a:pt x="1324" y="5923"/>
                  </a:cubicBezTo>
                  <a:cubicBezTo>
                    <a:pt x="1656" y="6270"/>
                    <a:pt x="2022" y="6448"/>
                    <a:pt x="2422" y="6448"/>
                  </a:cubicBezTo>
                  <a:cubicBezTo>
                    <a:pt x="2681" y="6448"/>
                    <a:pt x="2954" y="6373"/>
                    <a:pt x="3241" y="6220"/>
                  </a:cubicBezTo>
                  <a:cubicBezTo>
                    <a:pt x="4063" y="5718"/>
                    <a:pt x="4405" y="4919"/>
                    <a:pt x="4519" y="3983"/>
                  </a:cubicBezTo>
                  <a:cubicBezTo>
                    <a:pt x="4930" y="2933"/>
                    <a:pt x="5044" y="1815"/>
                    <a:pt x="5044" y="696"/>
                  </a:cubicBezTo>
                  <a:cubicBezTo>
                    <a:pt x="5044" y="628"/>
                    <a:pt x="5044" y="582"/>
                    <a:pt x="5044" y="514"/>
                  </a:cubicBezTo>
                  <a:cubicBezTo>
                    <a:pt x="5044" y="400"/>
                    <a:pt x="5022" y="286"/>
                    <a:pt x="4999" y="172"/>
                  </a:cubicBezTo>
                  <a:cubicBezTo>
                    <a:pt x="4834" y="103"/>
                    <a:pt x="4668" y="1"/>
                    <a:pt x="4503" y="1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91" name="Google Shape;2791;p52"/>
            <p:cNvSpPr/>
            <p:nvPr/>
          </p:nvSpPr>
          <p:spPr>
            <a:xfrm rot="-799569">
              <a:off x="1547929" y="3334371"/>
              <a:ext cx="4600" cy="9150"/>
            </a:xfrm>
            <a:custGeom>
              <a:avLst/>
              <a:gdLst/>
              <a:ahLst/>
              <a:cxnLst/>
              <a:rect l="l" t="t" r="r" b="b"/>
              <a:pathLst>
                <a:path w="184" h="366" extrusionOk="0">
                  <a:moveTo>
                    <a:pt x="183" y="1"/>
                  </a:moveTo>
                  <a:cubicBezTo>
                    <a:pt x="1" y="115"/>
                    <a:pt x="1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92" name="Google Shape;2792;p52"/>
            <p:cNvSpPr/>
            <p:nvPr/>
          </p:nvSpPr>
          <p:spPr>
            <a:xfrm rot="-799569">
              <a:off x="927426" y="1662184"/>
              <a:ext cx="1197807" cy="2777850"/>
            </a:xfrm>
            <a:custGeom>
              <a:avLst/>
              <a:gdLst/>
              <a:ahLst/>
              <a:cxnLst/>
              <a:rect l="l" t="t" r="r" b="b"/>
              <a:pathLst>
                <a:path w="47911" h="111111" extrusionOk="0">
                  <a:moveTo>
                    <a:pt x="40743" y="1037"/>
                  </a:moveTo>
                  <a:lnTo>
                    <a:pt x="40743" y="1037"/>
                  </a:lnTo>
                  <a:cubicBezTo>
                    <a:pt x="40766" y="1060"/>
                    <a:pt x="40766" y="1083"/>
                    <a:pt x="40766" y="1106"/>
                  </a:cubicBezTo>
                  <a:lnTo>
                    <a:pt x="40743" y="1037"/>
                  </a:lnTo>
                  <a:close/>
                  <a:moveTo>
                    <a:pt x="38369" y="2544"/>
                  </a:moveTo>
                  <a:cubicBezTo>
                    <a:pt x="38392" y="2544"/>
                    <a:pt x="38415" y="2566"/>
                    <a:pt x="38415" y="2566"/>
                  </a:cubicBezTo>
                  <a:cubicBezTo>
                    <a:pt x="38415" y="2566"/>
                    <a:pt x="38369" y="2544"/>
                    <a:pt x="38369" y="2544"/>
                  </a:cubicBezTo>
                  <a:close/>
                  <a:moveTo>
                    <a:pt x="35790" y="4689"/>
                  </a:moveTo>
                  <a:lnTo>
                    <a:pt x="35813" y="4712"/>
                  </a:lnTo>
                  <a:cubicBezTo>
                    <a:pt x="35790" y="4712"/>
                    <a:pt x="35790" y="4712"/>
                    <a:pt x="35767" y="4689"/>
                  </a:cubicBezTo>
                  <a:close/>
                  <a:moveTo>
                    <a:pt x="37730" y="5397"/>
                  </a:moveTo>
                  <a:lnTo>
                    <a:pt x="37730" y="5397"/>
                  </a:lnTo>
                  <a:cubicBezTo>
                    <a:pt x="37707" y="5420"/>
                    <a:pt x="37685" y="5443"/>
                    <a:pt x="37685" y="5465"/>
                  </a:cubicBezTo>
                  <a:lnTo>
                    <a:pt x="37662" y="5465"/>
                  </a:lnTo>
                  <a:cubicBezTo>
                    <a:pt x="37684" y="5443"/>
                    <a:pt x="37707" y="5420"/>
                    <a:pt x="37730" y="5397"/>
                  </a:cubicBezTo>
                  <a:close/>
                  <a:moveTo>
                    <a:pt x="33667" y="8044"/>
                  </a:moveTo>
                  <a:lnTo>
                    <a:pt x="33462" y="8204"/>
                  </a:lnTo>
                  <a:cubicBezTo>
                    <a:pt x="33576" y="8204"/>
                    <a:pt x="33645" y="8136"/>
                    <a:pt x="33667" y="8044"/>
                  </a:cubicBezTo>
                  <a:close/>
                  <a:moveTo>
                    <a:pt x="42158" y="649"/>
                  </a:moveTo>
                  <a:cubicBezTo>
                    <a:pt x="42181" y="740"/>
                    <a:pt x="42227" y="809"/>
                    <a:pt x="42272" y="877"/>
                  </a:cubicBezTo>
                  <a:cubicBezTo>
                    <a:pt x="42364" y="1083"/>
                    <a:pt x="42478" y="1288"/>
                    <a:pt x="42592" y="1494"/>
                  </a:cubicBezTo>
                  <a:cubicBezTo>
                    <a:pt x="42387" y="1562"/>
                    <a:pt x="42227" y="1699"/>
                    <a:pt x="42158" y="1927"/>
                  </a:cubicBezTo>
                  <a:cubicBezTo>
                    <a:pt x="42158" y="1950"/>
                    <a:pt x="42158" y="1950"/>
                    <a:pt x="42158" y="1950"/>
                  </a:cubicBezTo>
                  <a:cubicBezTo>
                    <a:pt x="42136" y="1950"/>
                    <a:pt x="42113" y="1973"/>
                    <a:pt x="42090" y="1973"/>
                  </a:cubicBezTo>
                  <a:cubicBezTo>
                    <a:pt x="42067" y="1973"/>
                    <a:pt x="42044" y="1950"/>
                    <a:pt x="42021" y="1927"/>
                  </a:cubicBezTo>
                  <a:cubicBezTo>
                    <a:pt x="41839" y="1927"/>
                    <a:pt x="41725" y="1996"/>
                    <a:pt x="41611" y="2133"/>
                  </a:cubicBezTo>
                  <a:cubicBezTo>
                    <a:pt x="41588" y="2156"/>
                    <a:pt x="41565" y="2201"/>
                    <a:pt x="41542" y="2247"/>
                  </a:cubicBezTo>
                  <a:cubicBezTo>
                    <a:pt x="41268" y="2361"/>
                    <a:pt x="40994" y="2498"/>
                    <a:pt x="40743" y="2703"/>
                  </a:cubicBezTo>
                  <a:cubicBezTo>
                    <a:pt x="40652" y="2726"/>
                    <a:pt x="40583" y="2772"/>
                    <a:pt x="40561" y="2863"/>
                  </a:cubicBezTo>
                  <a:cubicBezTo>
                    <a:pt x="40492" y="2932"/>
                    <a:pt x="40446" y="3000"/>
                    <a:pt x="40378" y="3069"/>
                  </a:cubicBezTo>
                  <a:cubicBezTo>
                    <a:pt x="40378" y="3069"/>
                    <a:pt x="40378" y="3069"/>
                    <a:pt x="40378" y="3091"/>
                  </a:cubicBezTo>
                  <a:cubicBezTo>
                    <a:pt x="40359" y="3082"/>
                    <a:pt x="40340" y="3076"/>
                    <a:pt x="40320" y="3076"/>
                  </a:cubicBezTo>
                  <a:cubicBezTo>
                    <a:pt x="40291" y="3076"/>
                    <a:pt x="40258" y="3087"/>
                    <a:pt x="40218" y="3114"/>
                  </a:cubicBezTo>
                  <a:cubicBezTo>
                    <a:pt x="40076" y="3054"/>
                    <a:pt x="39951" y="3027"/>
                    <a:pt x="39840" y="3027"/>
                  </a:cubicBezTo>
                  <a:cubicBezTo>
                    <a:pt x="39488" y="3027"/>
                    <a:pt x="39279" y="3303"/>
                    <a:pt x="39123" y="3685"/>
                  </a:cubicBezTo>
                  <a:cubicBezTo>
                    <a:pt x="38826" y="3708"/>
                    <a:pt x="38575" y="3753"/>
                    <a:pt x="38575" y="4119"/>
                  </a:cubicBezTo>
                  <a:cubicBezTo>
                    <a:pt x="38490" y="4092"/>
                    <a:pt x="38411" y="4080"/>
                    <a:pt x="38337" y="4080"/>
                  </a:cubicBezTo>
                  <a:cubicBezTo>
                    <a:pt x="38034" y="4080"/>
                    <a:pt x="37814" y="4282"/>
                    <a:pt x="37593" y="4484"/>
                  </a:cubicBezTo>
                  <a:cubicBezTo>
                    <a:pt x="37502" y="4575"/>
                    <a:pt x="37411" y="4644"/>
                    <a:pt x="37319" y="4712"/>
                  </a:cubicBezTo>
                  <a:cubicBezTo>
                    <a:pt x="37205" y="4803"/>
                    <a:pt x="37068" y="4895"/>
                    <a:pt x="37091" y="5077"/>
                  </a:cubicBezTo>
                  <a:cubicBezTo>
                    <a:pt x="37091" y="5077"/>
                    <a:pt x="37091" y="5077"/>
                    <a:pt x="37114" y="5100"/>
                  </a:cubicBezTo>
                  <a:cubicBezTo>
                    <a:pt x="37091" y="5100"/>
                    <a:pt x="37068" y="5077"/>
                    <a:pt x="37046" y="5054"/>
                  </a:cubicBezTo>
                  <a:cubicBezTo>
                    <a:pt x="37023" y="5054"/>
                    <a:pt x="36977" y="5054"/>
                    <a:pt x="36954" y="5032"/>
                  </a:cubicBezTo>
                  <a:cubicBezTo>
                    <a:pt x="35744" y="5351"/>
                    <a:pt x="34877" y="6264"/>
                    <a:pt x="33850" y="6880"/>
                  </a:cubicBezTo>
                  <a:cubicBezTo>
                    <a:pt x="33759" y="6972"/>
                    <a:pt x="33667" y="7040"/>
                    <a:pt x="33553" y="7109"/>
                  </a:cubicBezTo>
                  <a:cubicBezTo>
                    <a:pt x="33416" y="7200"/>
                    <a:pt x="33302" y="7291"/>
                    <a:pt x="33165" y="7383"/>
                  </a:cubicBezTo>
                  <a:cubicBezTo>
                    <a:pt x="33074" y="7451"/>
                    <a:pt x="32960" y="7542"/>
                    <a:pt x="32891" y="7634"/>
                  </a:cubicBezTo>
                  <a:cubicBezTo>
                    <a:pt x="32846" y="7679"/>
                    <a:pt x="32823" y="7725"/>
                    <a:pt x="32823" y="7793"/>
                  </a:cubicBezTo>
                  <a:cubicBezTo>
                    <a:pt x="32800" y="7791"/>
                    <a:pt x="32778" y="7790"/>
                    <a:pt x="32756" y="7790"/>
                  </a:cubicBezTo>
                  <a:cubicBezTo>
                    <a:pt x="32560" y="7790"/>
                    <a:pt x="32405" y="7884"/>
                    <a:pt x="32343" y="8090"/>
                  </a:cubicBezTo>
                  <a:cubicBezTo>
                    <a:pt x="32314" y="8088"/>
                    <a:pt x="32285" y="8087"/>
                    <a:pt x="32257" y="8087"/>
                  </a:cubicBezTo>
                  <a:cubicBezTo>
                    <a:pt x="31987" y="8087"/>
                    <a:pt x="31814" y="8193"/>
                    <a:pt x="31773" y="8524"/>
                  </a:cubicBezTo>
                  <a:cubicBezTo>
                    <a:pt x="31736" y="8517"/>
                    <a:pt x="31700" y="8514"/>
                    <a:pt x="31666" y="8514"/>
                  </a:cubicBezTo>
                  <a:cubicBezTo>
                    <a:pt x="31468" y="8514"/>
                    <a:pt x="31316" y="8623"/>
                    <a:pt x="31179" y="8798"/>
                  </a:cubicBezTo>
                  <a:cubicBezTo>
                    <a:pt x="31157" y="8843"/>
                    <a:pt x="31134" y="8889"/>
                    <a:pt x="31111" y="8912"/>
                  </a:cubicBezTo>
                  <a:cubicBezTo>
                    <a:pt x="30814" y="8866"/>
                    <a:pt x="30517" y="8889"/>
                    <a:pt x="30221" y="8775"/>
                  </a:cubicBezTo>
                  <a:cubicBezTo>
                    <a:pt x="31020" y="8067"/>
                    <a:pt x="32115" y="7702"/>
                    <a:pt x="32777" y="6835"/>
                  </a:cubicBezTo>
                  <a:cubicBezTo>
                    <a:pt x="32754" y="6812"/>
                    <a:pt x="32732" y="6766"/>
                    <a:pt x="32732" y="6743"/>
                  </a:cubicBezTo>
                  <a:lnTo>
                    <a:pt x="32732" y="6743"/>
                  </a:lnTo>
                  <a:cubicBezTo>
                    <a:pt x="32732" y="6743"/>
                    <a:pt x="32754" y="6743"/>
                    <a:pt x="32754" y="6766"/>
                  </a:cubicBezTo>
                  <a:cubicBezTo>
                    <a:pt x="33257" y="6766"/>
                    <a:pt x="33645" y="6606"/>
                    <a:pt x="33827" y="6104"/>
                  </a:cubicBezTo>
                  <a:cubicBezTo>
                    <a:pt x="34649" y="6013"/>
                    <a:pt x="35151" y="5397"/>
                    <a:pt x="35813" y="4986"/>
                  </a:cubicBezTo>
                  <a:cubicBezTo>
                    <a:pt x="35859" y="4940"/>
                    <a:pt x="35881" y="4872"/>
                    <a:pt x="35881" y="4780"/>
                  </a:cubicBezTo>
                  <a:cubicBezTo>
                    <a:pt x="35927" y="4758"/>
                    <a:pt x="35881" y="4735"/>
                    <a:pt x="35836" y="4712"/>
                  </a:cubicBezTo>
                  <a:cubicBezTo>
                    <a:pt x="35950" y="4666"/>
                    <a:pt x="36064" y="4598"/>
                    <a:pt x="36132" y="4484"/>
                  </a:cubicBezTo>
                  <a:cubicBezTo>
                    <a:pt x="36155" y="4461"/>
                    <a:pt x="36178" y="4461"/>
                    <a:pt x="36224" y="4438"/>
                  </a:cubicBezTo>
                  <a:cubicBezTo>
                    <a:pt x="36224" y="4415"/>
                    <a:pt x="36247" y="4392"/>
                    <a:pt x="36269" y="4370"/>
                  </a:cubicBezTo>
                  <a:cubicBezTo>
                    <a:pt x="36298" y="4384"/>
                    <a:pt x="36324" y="4390"/>
                    <a:pt x="36347" y="4390"/>
                  </a:cubicBezTo>
                  <a:cubicBezTo>
                    <a:pt x="36435" y="4390"/>
                    <a:pt x="36489" y="4300"/>
                    <a:pt x="36543" y="4210"/>
                  </a:cubicBezTo>
                  <a:cubicBezTo>
                    <a:pt x="36566" y="4210"/>
                    <a:pt x="36566" y="4233"/>
                    <a:pt x="36589" y="4233"/>
                  </a:cubicBezTo>
                  <a:cubicBezTo>
                    <a:pt x="37319" y="4141"/>
                    <a:pt x="37936" y="3845"/>
                    <a:pt x="38278" y="3160"/>
                  </a:cubicBezTo>
                  <a:cubicBezTo>
                    <a:pt x="38255" y="3137"/>
                    <a:pt x="38255" y="3114"/>
                    <a:pt x="38255" y="3114"/>
                  </a:cubicBezTo>
                  <a:cubicBezTo>
                    <a:pt x="38392" y="3091"/>
                    <a:pt x="38506" y="3023"/>
                    <a:pt x="38598" y="2932"/>
                  </a:cubicBezTo>
                  <a:cubicBezTo>
                    <a:pt x="38803" y="2840"/>
                    <a:pt x="38986" y="2726"/>
                    <a:pt x="39123" y="2544"/>
                  </a:cubicBezTo>
                  <a:cubicBezTo>
                    <a:pt x="39328" y="2452"/>
                    <a:pt x="39533" y="2361"/>
                    <a:pt x="39670" y="2178"/>
                  </a:cubicBezTo>
                  <a:cubicBezTo>
                    <a:pt x="40173" y="1950"/>
                    <a:pt x="40629" y="1676"/>
                    <a:pt x="41040" y="1311"/>
                  </a:cubicBezTo>
                  <a:cubicBezTo>
                    <a:pt x="41108" y="1334"/>
                    <a:pt x="41177" y="1334"/>
                    <a:pt x="41268" y="1334"/>
                  </a:cubicBezTo>
                  <a:cubicBezTo>
                    <a:pt x="41633" y="1174"/>
                    <a:pt x="41976" y="1037"/>
                    <a:pt x="42158" y="649"/>
                  </a:cubicBezTo>
                  <a:close/>
                  <a:moveTo>
                    <a:pt x="29856" y="9049"/>
                  </a:moveTo>
                  <a:cubicBezTo>
                    <a:pt x="29924" y="9163"/>
                    <a:pt x="30015" y="9277"/>
                    <a:pt x="30152" y="9346"/>
                  </a:cubicBezTo>
                  <a:cubicBezTo>
                    <a:pt x="30175" y="9414"/>
                    <a:pt x="30198" y="9505"/>
                    <a:pt x="30198" y="9597"/>
                  </a:cubicBezTo>
                  <a:cubicBezTo>
                    <a:pt x="30175" y="9597"/>
                    <a:pt x="30129" y="9574"/>
                    <a:pt x="30107" y="9574"/>
                  </a:cubicBezTo>
                  <a:cubicBezTo>
                    <a:pt x="29970" y="9597"/>
                    <a:pt x="29810" y="9642"/>
                    <a:pt x="29719" y="9734"/>
                  </a:cubicBezTo>
                  <a:cubicBezTo>
                    <a:pt x="29559" y="9528"/>
                    <a:pt x="29353" y="9323"/>
                    <a:pt x="29787" y="9094"/>
                  </a:cubicBezTo>
                  <a:cubicBezTo>
                    <a:pt x="29810" y="9072"/>
                    <a:pt x="29833" y="9072"/>
                    <a:pt x="29856" y="9049"/>
                  </a:cubicBezTo>
                  <a:close/>
                  <a:moveTo>
                    <a:pt x="28828" y="10030"/>
                  </a:moveTo>
                  <a:lnTo>
                    <a:pt x="28828" y="10030"/>
                  </a:lnTo>
                  <a:cubicBezTo>
                    <a:pt x="28965" y="10099"/>
                    <a:pt x="29034" y="10190"/>
                    <a:pt x="29148" y="10281"/>
                  </a:cubicBezTo>
                  <a:cubicBezTo>
                    <a:pt x="29102" y="10304"/>
                    <a:pt x="29079" y="10350"/>
                    <a:pt x="29079" y="10373"/>
                  </a:cubicBezTo>
                  <a:cubicBezTo>
                    <a:pt x="28943" y="10304"/>
                    <a:pt x="28828" y="10236"/>
                    <a:pt x="28828" y="10030"/>
                  </a:cubicBezTo>
                  <a:close/>
                  <a:moveTo>
                    <a:pt x="27915" y="13386"/>
                  </a:moveTo>
                  <a:cubicBezTo>
                    <a:pt x="28007" y="13408"/>
                    <a:pt x="28075" y="13431"/>
                    <a:pt x="28166" y="13477"/>
                  </a:cubicBezTo>
                  <a:cubicBezTo>
                    <a:pt x="28189" y="13500"/>
                    <a:pt x="28212" y="13523"/>
                    <a:pt x="28212" y="13545"/>
                  </a:cubicBezTo>
                  <a:cubicBezTo>
                    <a:pt x="28258" y="13591"/>
                    <a:pt x="28303" y="13614"/>
                    <a:pt x="28349" y="13637"/>
                  </a:cubicBezTo>
                  <a:cubicBezTo>
                    <a:pt x="28326" y="13637"/>
                    <a:pt x="28326" y="13637"/>
                    <a:pt x="28303" y="13659"/>
                  </a:cubicBezTo>
                  <a:cubicBezTo>
                    <a:pt x="28007" y="14025"/>
                    <a:pt x="27915" y="14436"/>
                    <a:pt x="28052" y="14892"/>
                  </a:cubicBezTo>
                  <a:cubicBezTo>
                    <a:pt x="28075" y="14938"/>
                    <a:pt x="28098" y="14983"/>
                    <a:pt x="28121" y="15029"/>
                  </a:cubicBezTo>
                  <a:cubicBezTo>
                    <a:pt x="28121" y="15052"/>
                    <a:pt x="28121" y="15075"/>
                    <a:pt x="28144" y="15120"/>
                  </a:cubicBezTo>
                  <a:lnTo>
                    <a:pt x="28007" y="15120"/>
                  </a:lnTo>
                  <a:cubicBezTo>
                    <a:pt x="27641" y="15486"/>
                    <a:pt x="27733" y="15919"/>
                    <a:pt x="27870" y="16353"/>
                  </a:cubicBezTo>
                  <a:cubicBezTo>
                    <a:pt x="27893" y="16376"/>
                    <a:pt x="27915" y="16421"/>
                    <a:pt x="27938" y="16444"/>
                  </a:cubicBezTo>
                  <a:cubicBezTo>
                    <a:pt x="27915" y="16467"/>
                    <a:pt x="27915" y="16467"/>
                    <a:pt x="27893" y="16490"/>
                  </a:cubicBezTo>
                  <a:cubicBezTo>
                    <a:pt x="27824" y="16604"/>
                    <a:pt x="27801" y="16718"/>
                    <a:pt x="27778" y="16855"/>
                  </a:cubicBezTo>
                  <a:cubicBezTo>
                    <a:pt x="27778" y="16924"/>
                    <a:pt x="27778" y="17015"/>
                    <a:pt x="27778" y="17083"/>
                  </a:cubicBezTo>
                  <a:cubicBezTo>
                    <a:pt x="27756" y="17220"/>
                    <a:pt x="27756" y="17357"/>
                    <a:pt x="27756" y="17471"/>
                  </a:cubicBezTo>
                  <a:cubicBezTo>
                    <a:pt x="27756" y="17585"/>
                    <a:pt x="27778" y="17677"/>
                    <a:pt x="27778" y="17791"/>
                  </a:cubicBezTo>
                  <a:cubicBezTo>
                    <a:pt x="27733" y="18065"/>
                    <a:pt x="27710" y="18339"/>
                    <a:pt x="27664" y="18613"/>
                  </a:cubicBezTo>
                  <a:cubicBezTo>
                    <a:pt x="27664" y="18795"/>
                    <a:pt x="27641" y="18955"/>
                    <a:pt x="27641" y="19138"/>
                  </a:cubicBezTo>
                  <a:cubicBezTo>
                    <a:pt x="27596" y="19138"/>
                    <a:pt x="27573" y="19160"/>
                    <a:pt x="27550" y="19183"/>
                  </a:cubicBezTo>
                  <a:cubicBezTo>
                    <a:pt x="27459" y="19343"/>
                    <a:pt x="27459" y="19503"/>
                    <a:pt x="27573" y="19663"/>
                  </a:cubicBezTo>
                  <a:lnTo>
                    <a:pt x="27482" y="19663"/>
                  </a:lnTo>
                  <a:cubicBezTo>
                    <a:pt x="27094" y="20210"/>
                    <a:pt x="27116" y="20827"/>
                    <a:pt x="27185" y="21443"/>
                  </a:cubicBezTo>
                  <a:cubicBezTo>
                    <a:pt x="26751" y="21443"/>
                    <a:pt x="26957" y="20918"/>
                    <a:pt x="26706" y="20758"/>
                  </a:cubicBezTo>
                  <a:cubicBezTo>
                    <a:pt x="26797" y="20667"/>
                    <a:pt x="26797" y="20576"/>
                    <a:pt x="26728" y="20461"/>
                  </a:cubicBezTo>
                  <a:cubicBezTo>
                    <a:pt x="26728" y="20439"/>
                    <a:pt x="26728" y="20439"/>
                    <a:pt x="26728" y="20439"/>
                  </a:cubicBezTo>
                  <a:cubicBezTo>
                    <a:pt x="26751" y="20439"/>
                    <a:pt x="26797" y="20461"/>
                    <a:pt x="26843" y="20461"/>
                  </a:cubicBezTo>
                  <a:cubicBezTo>
                    <a:pt x="27276" y="19959"/>
                    <a:pt x="27185" y="19343"/>
                    <a:pt x="27208" y="18750"/>
                  </a:cubicBezTo>
                  <a:cubicBezTo>
                    <a:pt x="27116" y="18704"/>
                    <a:pt x="27048" y="18658"/>
                    <a:pt x="27002" y="18635"/>
                  </a:cubicBezTo>
                  <a:cubicBezTo>
                    <a:pt x="27025" y="18613"/>
                    <a:pt x="27025" y="18613"/>
                    <a:pt x="27048" y="18613"/>
                  </a:cubicBezTo>
                  <a:cubicBezTo>
                    <a:pt x="27048" y="18498"/>
                    <a:pt x="27048" y="18407"/>
                    <a:pt x="27048" y="18316"/>
                  </a:cubicBezTo>
                  <a:cubicBezTo>
                    <a:pt x="27116" y="18225"/>
                    <a:pt x="27208" y="18156"/>
                    <a:pt x="27253" y="18065"/>
                  </a:cubicBezTo>
                  <a:cubicBezTo>
                    <a:pt x="27482" y="17426"/>
                    <a:pt x="27596" y="16787"/>
                    <a:pt x="27390" y="16102"/>
                  </a:cubicBezTo>
                  <a:cubicBezTo>
                    <a:pt x="27368" y="16056"/>
                    <a:pt x="27322" y="16010"/>
                    <a:pt x="27299" y="15965"/>
                  </a:cubicBezTo>
                  <a:cubicBezTo>
                    <a:pt x="27345" y="15896"/>
                    <a:pt x="27345" y="15805"/>
                    <a:pt x="27299" y="15714"/>
                  </a:cubicBezTo>
                  <a:cubicBezTo>
                    <a:pt x="27299" y="15714"/>
                    <a:pt x="27276" y="15714"/>
                    <a:pt x="27276" y="15691"/>
                  </a:cubicBezTo>
                  <a:lnTo>
                    <a:pt x="27276" y="15691"/>
                  </a:lnTo>
                  <a:cubicBezTo>
                    <a:pt x="27322" y="15714"/>
                    <a:pt x="27345" y="15714"/>
                    <a:pt x="27390" y="15714"/>
                  </a:cubicBezTo>
                  <a:cubicBezTo>
                    <a:pt x="27824" y="15212"/>
                    <a:pt x="27733" y="14595"/>
                    <a:pt x="27756" y="14002"/>
                  </a:cubicBezTo>
                  <a:cubicBezTo>
                    <a:pt x="27687" y="13956"/>
                    <a:pt x="27664" y="13911"/>
                    <a:pt x="27619" y="13842"/>
                  </a:cubicBezTo>
                  <a:cubicBezTo>
                    <a:pt x="27664" y="13819"/>
                    <a:pt x="27710" y="13751"/>
                    <a:pt x="27710" y="13705"/>
                  </a:cubicBezTo>
                  <a:cubicBezTo>
                    <a:pt x="27733" y="13637"/>
                    <a:pt x="27756" y="13591"/>
                    <a:pt x="27778" y="13523"/>
                  </a:cubicBezTo>
                  <a:cubicBezTo>
                    <a:pt x="27824" y="13477"/>
                    <a:pt x="27870" y="13431"/>
                    <a:pt x="27915" y="13386"/>
                  </a:cubicBezTo>
                  <a:close/>
                  <a:moveTo>
                    <a:pt x="27345" y="23018"/>
                  </a:moveTo>
                  <a:lnTo>
                    <a:pt x="27345" y="23018"/>
                  </a:lnTo>
                  <a:cubicBezTo>
                    <a:pt x="27368" y="23041"/>
                    <a:pt x="27391" y="23041"/>
                    <a:pt x="27436" y="23064"/>
                  </a:cubicBezTo>
                  <a:lnTo>
                    <a:pt x="27413" y="23064"/>
                  </a:lnTo>
                  <a:cubicBezTo>
                    <a:pt x="27391" y="23041"/>
                    <a:pt x="27368" y="23041"/>
                    <a:pt x="27345" y="23018"/>
                  </a:cubicBezTo>
                  <a:close/>
                  <a:moveTo>
                    <a:pt x="25610" y="27195"/>
                  </a:moveTo>
                  <a:cubicBezTo>
                    <a:pt x="25610" y="27195"/>
                    <a:pt x="25610" y="27195"/>
                    <a:pt x="25587" y="27218"/>
                  </a:cubicBezTo>
                  <a:cubicBezTo>
                    <a:pt x="25587" y="27195"/>
                    <a:pt x="25610" y="27195"/>
                    <a:pt x="25610" y="27195"/>
                  </a:cubicBezTo>
                  <a:close/>
                  <a:moveTo>
                    <a:pt x="7464" y="30801"/>
                  </a:moveTo>
                  <a:cubicBezTo>
                    <a:pt x="7464" y="30824"/>
                    <a:pt x="7464" y="30824"/>
                    <a:pt x="7487" y="30824"/>
                  </a:cubicBezTo>
                  <a:lnTo>
                    <a:pt x="7464" y="30824"/>
                  </a:lnTo>
                  <a:cubicBezTo>
                    <a:pt x="7464" y="30824"/>
                    <a:pt x="7464" y="30824"/>
                    <a:pt x="7464" y="30801"/>
                  </a:cubicBezTo>
                  <a:close/>
                  <a:moveTo>
                    <a:pt x="24446" y="34008"/>
                  </a:moveTo>
                  <a:cubicBezTo>
                    <a:pt x="24440" y="34020"/>
                    <a:pt x="24435" y="34031"/>
                    <a:pt x="24423" y="34042"/>
                  </a:cubicBezTo>
                  <a:lnTo>
                    <a:pt x="24446" y="34008"/>
                  </a:lnTo>
                  <a:close/>
                  <a:moveTo>
                    <a:pt x="24149" y="38402"/>
                  </a:moveTo>
                  <a:cubicBezTo>
                    <a:pt x="24149" y="38425"/>
                    <a:pt x="24149" y="38425"/>
                    <a:pt x="24149" y="38425"/>
                  </a:cubicBezTo>
                  <a:lnTo>
                    <a:pt x="24104" y="38425"/>
                  </a:lnTo>
                  <a:cubicBezTo>
                    <a:pt x="24126" y="38425"/>
                    <a:pt x="24126" y="38425"/>
                    <a:pt x="24149" y="38402"/>
                  </a:cubicBezTo>
                  <a:close/>
                  <a:moveTo>
                    <a:pt x="2442" y="43949"/>
                  </a:moveTo>
                  <a:cubicBezTo>
                    <a:pt x="2442" y="43971"/>
                    <a:pt x="2465" y="43971"/>
                    <a:pt x="2465" y="43971"/>
                  </a:cubicBezTo>
                  <a:cubicBezTo>
                    <a:pt x="2465" y="43971"/>
                    <a:pt x="2442" y="43994"/>
                    <a:pt x="2420" y="43994"/>
                  </a:cubicBezTo>
                  <a:cubicBezTo>
                    <a:pt x="2442" y="43971"/>
                    <a:pt x="2442" y="43971"/>
                    <a:pt x="2442" y="43949"/>
                  </a:cubicBezTo>
                  <a:close/>
                  <a:moveTo>
                    <a:pt x="2237" y="46710"/>
                  </a:moveTo>
                  <a:cubicBezTo>
                    <a:pt x="2237" y="46710"/>
                    <a:pt x="2214" y="46733"/>
                    <a:pt x="2214" y="46733"/>
                  </a:cubicBezTo>
                  <a:cubicBezTo>
                    <a:pt x="2214" y="46733"/>
                    <a:pt x="2214" y="46710"/>
                    <a:pt x="2214" y="46710"/>
                  </a:cubicBezTo>
                  <a:close/>
                  <a:moveTo>
                    <a:pt x="28075" y="22539"/>
                  </a:moveTo>
                  <a:cubicBezTo>
                    <a:pt x="28121" y="22561"/>
                    <a:pt x="28166" y="22584"/>
                    <a:pt x="28235" y="22607"/>
                  </a:cubicBezTo>
                  <a:cubicBezTo>
                    <a:pt x="28793" y="22651"/>
                    <a:pt x="29361" y="22761"/>
                    <a:pt x="29926" y="22761"/>
                  </a:cubicBezTo>
                  <a:cubicBezTo>
                    <a:pt x="30239" y="22761"/>
                    <a:pt x="30551" y="22727"/>
                    <a:pt x="30860" y="22630"/>
                  </a:cubicBezTo>
                  <a:cubicBezTo>
                    <a:pt x="30883" y="22630"/>
                    <a:pt x="30883" y="22653"/>
                    <a:pt x="30883" y="22653"/>
                  </a:cubicBezTo>
                  <a:cubicBezTo>
                    <a:pt x="31042" y="22790"/>
                    <a:pt x="31248" y="22812"/>
                    <a:pt x="31430" y="22858"/>
                  </a:cubicBezTo>
                  <a:cubicBezTo>
                    <a:pt x="31453" y="22881"/>
                    <a:pt x="31499" y="22904"/>
                    <a:pt x="31522" y="22904"/>
                  </a:cubicBezTo>
                  <a:cubicBezTo>
                    <a:pt x="31590" y="22949"/>
                    <a:pt x="31659" y="22995"/>
                    <a:pt x="31704" y="23018"/>
                  </a:cubicBezTo>
                  <a:cubicBezTo>
                    <a:pt x="31773" y="23064"/>
                    <a:pt x="31819" y="23109"/>
                    <a:pt x="31887" y="23155"/>
                  </a:cubicBezTo>
                  <a:cubicBezTo>
                    <a:pt x="32001" y="23246"/>
                    <a:pt x="32092" y="23360"/>
                    <a:pt x="32207" y="23452"/>
                  </a:cubicBezTo>
                  <a:cubicBezTo>
                    <a:pt x="32709" y="23771"/>
                    <a:pt x="33257" y="23999"/>
                    <a:pt x="33736" y="24342"/>
                  </a:cubicBezTo>
                  <a:cubicBezTo>
                    <a:pt x="33892" y="24446"/>
                    <a:pt x="34062" y="24563"/>
                    <a:pt x="34254" y="24563"/>
                  </a:cubicBezTo>
                  <a:cubicBezTo>
                    <a:pt x="34315" y="24563"/>
                    <a:pt x="34378" y="24552"/>
                    <a:pt x="34443" y="24524"/>
                  </a:cubicBezTo>
                  <a:cubicBezTo>
                    <a:pt x="34626" y="24844"/>
                    <a:pt x="34946" y="25026"/>
                    <a:pt x="35197" y="25300"/>
                  </a:cubicBezTo>
                  <a:cubicBezTo>
                    <a:pt x="35562" y="25666"/>
                    <a:pt x="35973" y="25962"/>
                    <a:pt x="36384" y="26282"/>
                  </a:cubicBezTo>
                  <a:cubicBezTo>
                    <a:pt x="37662" y="27263"/>
                    <a:pt x="38552" y="28610"/>
                    <a:pt x="39739" y="29706"/>
                  </a:cubicBezTo>
                  <a:cubicBezTo>
                    <a:pt x="39785" y="29728"/>
                    <a:pt x="39830" y="29751"/>
                    <a:pt x="39876" y="29797"/>
                  </a:cubicBezTo>
                  <a:cubicBezTo>
                    <a:pt x="40036" y="30094"/>
                    <a:pt x="40218" y="30390"/>
                    <a:pt x="40424" y="30664"/>
                  </a:cubicBezTo>
                  <a:cubicBezTo>
                    <a:pt x="40469" y="30733"/>
                    <a:pt x="40515" y="30801"/>
                    <a:pt x="40561" y="30870"/>
                  </a:cubicBezTo>
                  <a:cubicBezTo>
                    <a:pt x="40606" y="30938"/>
                    <a:pt x="40629" y="31007"/>
                    <a:pt x="40698" y="31052"/>
                  </a:cubicBezTo>
                  <a:cubicBezTo>
                    <a:pt x="40720" y="31075"/>
                    <a:pt x="40743" y="31098"/>
                    <a:pt x="40766" y="31121"/>
                  </a:cubicBezTo>
                  <a:cubicBezTo>
                    <a:pt x="40812" y="31258"/>
                    <a:pt x="40880" y="31349"/>
                    <a:pt x="40994" y="31395"/>
                  </a:cubicBezTo>
                  <a:cubicBezTo>
                    <a:pt x="41017" y="31440"/>
                    <a:pt x="41040" y="31486"/>
                    <a:pt x="41063" y="31532"/>
                  </a:cubicBezTo>
                  <a:cubicBezTo>
                    <a:pt x="41108" y="31600"/>
                    <a:pt x="41131" y="31691"/>
                    <a:pt x="41154" y="31783"/>
                  </a:cubicBezTo>
                  <a:cubicBezTo>
                    <a:pt x="41177" y="31851"/>
                    <a:pt x="41200" y="31920"/>
                    <a:pt x="41245" y="31965"/>
                  </a:cubicBezTo>
                  <a:cubicBezTo>
                    <a:pt x="41268" y="32011"/>
                    <a:pt x="41314" y="32079"/>
                    <a:pt x="41359" y="32125"/>
                  </a:cubicBezTo>
                  <a:cubicBezTo>
                    <a:pt x="41382" y="32171"/>
                    <a:pt x="41428" y="32239"/>
                    <a:pt x="41451" y="32285"/>
                  </a:cubicBezTo>
                  <a:cubicBezTo>
                    <a:pt x="41496" y="32331"/>
                    <a:pt x="41519" y="32399"/>
                    <a:pt x="41542" y="32445"/>
                  </a:cubicBezTo>
                  <a:cubicBezTo>
                    <a:pt x="41588" y="32513"/>
                    <a:pt x="41611" y="32559"/>
                    <a:pt x="41633" y="32604"/>
                  </a:cubicBezTo>
                  <a:cubicBezTo>
                    <a:pt x="41679" y="32696"/>
                    <a:pt x="41725" y="32787"/>
                    <a:pt x="41770" y="32878"/>
                  </a:cubicBezTo>
                  <a:cubicBezTo>
                    <a:pt x="41793" y="32924"/>
                    <a:pt x="41816" y="32970"/>
                    <a:pt x="41862" y="33015"/>
                  </a:cubicBezTo>
                  <a:cubicBezTo>
                    <a:pt x="41884" y="33175"/>
                    <a:pt x="41930" y="33335"/>
                    <a:pt x="42044" y="33449"/>
                  </a:cubicBezTo>
                  <a:cubicBezTo>
                    <a:pt x="42067" y="33472"/>
                    <a:pt x="42067" y="33495"/>
                    <a:pt x="42067" y="33517"/>
                  </a:cubicBezTo>
                  <a:cubicBezTo>
                    <a:pt x="42090" y="33586"/>
                    <a:pt x="42113" y="33654"/>
                    <a:pt x="42158" y="33723"/>
                  </a:cubicBezTo>
                  <a:cubicBezTo>
                    <a:pt x="42204" y="33906"/>
                    <a:pt x="42227" y="34111"/>
                    <a:pt x="42364" y="34294"/>
                  </a:cubicBezTo>
                  <a:cubicBezTo>
                    <a:pt x="42409" y="34339"/>
                    <a:pt x="42478" y="34385"/>
                    <a:pt x="42546" y="34408"/>
                  </a:cubicBezTo>
                  <a:cubicBezTo>
                    <a:pt x="42364" y="35161"/>
                    <a:pt x="42843" y="35732"/>
                    <a:pt x="43094" y="36348"/>
                  </a:cubicBezTo>
                  <a:cubicBezTo>
                    <a:pt x="43186" y="36371"/>
                    <a:pt x="43277" y="36439"/>
                    <a:pt x="43322" y="36485"/>
                  </a:cubicBezTo>
                  <a:lnTo>
                    <a:pt x="43710" y="37809"/>
                  </a:lnTo>
                  <a:cubicBezTo>
                    <a:pt x="43665" y="38014"/>
                    <a:pt x="43665" y="38219"/>
                    <a:pt x="43642" y="38402"/>
                  </a:cubicBezTo>
                  <a:cubicBezTo>
                    <a:pt x="43665" y="38881"/>
                    <a:pt x="43733" y="39315"/>
                    <a:pt x="44053" y="39680"/>
                  </a:cubicBezTo>
                  <a:cubicBezTo>
                    <a:pt x="44099" y="39726"/>
                    <a:pt x="44167" y="39772"/>
                    <a:pt x="44235" y="39817"/>
                  </a:cubicBezTo>
                  <a:cubicBezTo>
                    <a:pt x="44258" y="40045"/>
                    <a:pt x="44258" y="40274"/>
                    <a:pt x="44281" y="40502"/>
                  </a:cubicBezTo>
                  <a:cubicBezTo>
                    <a:pt x="44441" y="40707"/>
                    <a:pt x="44418" y="40959"/>
                    <a:pt x="44418" y="41187"/>
                  </a:cubicBezTo>
                  <a:cubicBezTo>
                    <a:pt x="44350" y="41392"/>
                    <a:pt x="44372" y="41620"/>
                    <a:pt x="44350" y="41849"/>
                  </a:cubicBezTo>
                  <a:cubicBezTo>
                    <a:pt x="44372" y="42214"/>
                    <a:pt x="44304" y="42602"/>
                    <a:pt x="44601" y="42899"/>
                  </a:cubicBezTo>
                  <a:cubicBezTo>
                    <a:pt x="44646" y="42921"/>
                    <a:pt x="44692" y="42944"/>
                    <a:pt x="44738" y="42944"/>
                  </a:cubicBezTo>
                  <a:cubicBezTo>
                    <a:pt x="44646" y="43081"/>
                    <a:pt x="44646" y="43241"/>
                    <a:pt x="44738" y="43355"/>
                  </a:cubicBezTo>
                  <a:cubicBezTo>
                    <a:pt x="44715" y="43401"/>
                    <a:pt x="44692" y="43424"/>
                    <a:pt x="44669" y="43469"/>
                  </a:cubicBezTo>
                  <a:cubicBezTo>
                    <a:pt x="44555" y="43812"/>
                    <a:pt x="44692" y="44108"/>
                    <a:pt x="44829" y="44428"/>
                  </a:cubicBezTo>
                  <a:cubicBezTo>
                    <a:pt x="44852" y="44474"/>
                    <a:pt x="44897" y="44519"/>
                    <a:pt x="44943" y="44565"/>
                  </a:cubicBezTo>
                  <a:cubicBezTo>
                    <a:pt x="44875" y="44725"/>
                    <a:pt x="44875" y="44884"/>
                    <a:pt x="44966" y="45067"/>
                  </a:cubicBezTo>
                  <a:cubicBezTo>
                    <a:pt x="44875" y="45090"/>
                    <a:pt x="44829" y="45136"/>
                    <a:pt x="44783" y="45250"/>
                  </a:cubicBezTo>
                  <a:cubicBezTo>
                    <a:pt x="44669" y="45592"/>
                    <a:pt x="44532" y="45934"/>
                    <a:pt x="44601" y="46300"/>
                  </a:cubicBezTo>
                  <a:cubicBezTo>
                    <a:pt x="44738" y="47304"/>
                    <a:pt x="44715" y="48308"/>
                    <a:pt x="44669" y="49335"/>
                  </a:cubicBezTo>
                  <a:cubicBezTo>
                    <a:pt x="44715" y="49381"/>
                    <a:pt x="44783" y="49404"/>
                    <a:pt x="44829" y="49450"/>
                  </a:cubicBezTo>
                  <a:lnTo>
                    <a:pt x="44806" y="49450"/>
                  </a:lnTo>
                  <a:cubicBezTo>
                    <a:pt x="44715" y="50454"/>
                    <a:pt x="44715" y="50454"/>
                    <a:pt x="43688" y="50568"/>
                  </a:cubicBezTo>
                  <a:cubicBezTo>
                    <a:pt x="43505" y="50538"/>
                    <a:pt x="43322" y="50527"/>
                    <a:pt x="43140" y="50527"/>
                  </a:cubicBezTo>
                  <a:cubicBezTo>
                    <a:pt x="42775" y="50527"/>
                    <a:pt x="42409" y="50568"/>
                    <a:pt x="42044" y="50568"/>
                  </a:cubicBezTo>
                  <a:cubicBezTo>
                    <a:pt x="41924" y="50517"/>
                    <a:pt x="41805" y="50500"/>
                    <a:pt x="41688" y="50500"/>
                  </a:cubicBezTo>
                  <a:cubicBezTo>
                    <a:pt x="41434" y="50500"/>
                    <a:pt x="41185" y="50580"/>
                    <a:pt x="40929" y="50580"/>
                  </a:cubicBezTo>
                  <a:cubicBezTo>
                    <a:pt x="40875" y="50580"/>
                    <a:pt x="40821" y="50577"/>
                    <a:pt x="40766" y="50568"/>
                  </a:cubicBezTo>
                  <a:cubicBezTo>
                    <a:pt x="40184" y="50522"/>
                    <a:pt x="39608" y="50505"/>
                    <a:pt x="39031" y="50505"/>
                  </a:cubicBezTo>
                  <a:cubicBezTo>
                    <a:pt x="38455" y="50505"/>
                    <a:pt x="37879" y="50522"/>
                    <a:pt x="37297" y="50545"/>
                  </a:cubicBezTo>
                  <a:lnTo>
                    <a:pt x="36201" y="50545"/>
                  </a:lnTo>
                  <a:cubicBezTo>
                    <a:pt x="36015" y="50501"/>
                    <a:pt x="35826" y="50484"/>
                    <a:pt x="35636" y="50484"/>
                  </a:cubicBezTo>
                  <a:cubicBezTo>
                    <a:pt x="35336" y="50484"/>
                    <a:pt x="35034" y="50526"/>
                    <a:pt x="34740" y="50568"/>
                  </a:cubicBezTo>
                  <a:cubicBezTo>
                    <a:pt x="34672" y="50568"/>
                    <a:pt x="34626" y="50545"/>
                    <a:pt x="34558" y="50545"/>
                  </a:cubicBezTo>
                  <a:cubicBezTo>
                    <a:pt x="34481" y="50516"/>
                    <a:pt x="34405" y="50504"/>
                    <a:pt x="34328" y="50504"/>
                  </a:cubicBezTo>
                  <a:cubicBezTo>
                    <a:pt x="34222" y="50504"/>
                    <a:pt x="34116" y="50528"/>
                    <a:pt x="34010" y="50568"/>
                  </a:cubicBezTo>
                  <a:cubicBezTo>
                    <a:pt x="33211" y="50568"/>
                    <a:pt x="32435" y="50545"/>
                    <a:pt x="31636" y="50545"/>
                  </a:cubicBezTo>
                  <a:lnTo>
                    <a:pt x="29445" y="50545"/>
                  </a:lnTo>
                  <a:cubicBezTo>
                    <a:pt x="28052" y="50545"/>
                    <a:pt x="26637" y="50568"/>
                    <a:pt x="25245" y="50568"/>
                  </a:cubicBezTo>
                  <a:cubicBezTo>
                    <a:pt x="25096" y="50522"/>
                    <a:pt x="24942" y="50505"/>
                    <a:pt x="24788" y="50505"/>
                  </a:cubicBezTo>
                  <a:cubicBezTo>
                    <a:pt x="24634" y="50505"/>
                    <a:pt x="24480" y="50522"/>
                    <a:pt x="24332" y="50545"/>
                  </a:cubicBezTo>
                  <a:cubicBezTo>
                    <a:pt x="24309" y="49883"/>
                    <a:pt x="24332" y="49221"/>
                    <a:pt x="24469" y="48559"/>
                  </a:cubicBezTo>
                  <a:cubicBezTo>
                    <a:pt x="24606" y="47760"/>
                    <a:pt x="24674" y="46916"/>
                    <a:pt x="24765" y="46094"/>
                  </a:cubicBezTo>
                  <a:cubicBezTo>
                    <a:pt x="24834" y="46049"/>
                    <a:pt x="24857" y="45980"/>
                    <a:pt x="24811" y="45889"/>
                  </a:cubicBezTo>
                  <a:lnTo>
                    <a:pt x="24948" y="44565"/>
                  </a:lnTo>
                  <a:cubicBezTo>
                    <a:pt x="25268" y="43355"/>
                    <a:pt x="25336" y="42123"/>
                    <a:pt x="25427" y="40867"/>
                  </a:cubicBezTo>
                  <a:cubicBezTo>
                    <a:pt x="25587" y="40411"/>
                    <a:pt x="25656" y="39931"/>
                    <a:pt x="25633" y="39452"/>
                  </a:cubicBezTo>
                  <a:cubicBezTo>
                    <a:pt x="25838" y="39041"/>
                    <a:pt x="25793" y="38585"/>
                    <a:pt x="25770" y="38128"/>
                  </a:cubicBezTo>
                  <a:cubicBezTo>
                    <a:pt x="25793" y="38014"/>
                    <a:pt x="25793" y="37900"/>
                    <a:pt x="25815" y="37786"/>
                  </a:cubicBezTo>
                  <a:cubicBezTo>
                    <a:pt x="25952" y="37649"/>
                    <a:pt x="25952" y="37535"/>
                    <a:pt x="25815" y="37398"/>
                  </a:cubicBezTo>
                  <a:cubicBezTo>
                    <a:pt x="25838" y="37352"/>
                    <a:pt x="25838" y="37284"/>
                    <a:pt x="25815" y="37238"/>
                  </a:cubicBezTo>
                  <a:cubicBezTo>
                    <a:pt x="26112" y="36530"/>
                    <a:pt x="26158" y="35800"/>
                    <a:pt x="26181" y="35047"/>
                  </a:cubicBezTo>
                  <a:cubicBezTo>
                    <a:pt x="26272" y="34933"/>
                    <a:pt x="26226" y="34841"/>
                    <a:pt x="26181" y="34727"/>
                  </a:cubicBezTo>
                  <a:cubicBezTo>
                    <a:pt x="26409" y="34362"/>
                    <a:pt x="26318" y="33974"/>
                    <a:pt x="26340" y="33563"/>
                  </a:cubicBezTo>
                  <a:cubicBezTo>
                    <a:pt x="26363" y="33540"/>
                    <a:pt x="26386" y="33495"/>
                    <a:pt x="26363" y="33449"/>
                  </a:cubicBezTo>
                  <a:cubicBezTo>
                    <a:pt x="26569" y="33129"/>
                    <a:pt x="26409" y="32787"/>
                    <a:pt x="26500" y="32468"/>
                  </a:cubicBezTo>
                  <a:cubicBezTo>
                    <a:pt x="26751" y="30596"/>
                    <a:pt x="27002" y="28724"/>
                    <a:pt x="27231" y="26830"/>
                  </a:cubicBezTo>
                  <a:cubicBezTo>
                    <a:pt x="27368" y="25620"/>
                    <a:pt x="27482" y="24387"/>
                    <a:pt x="27619" y="23178"/>
                  </a:cubicBezTo>
                  <a:cubicBezTo>
                    <a:pt x="27619" y="23109"/>
                    <a:pt x="27619" y="23041"/>
                    <a:pt x="27619" y="22972"/>
                  </a:cubicBezTo>
                  <a:cubicBezTo>
                    <a:pt x="27641" y="22949"/>
                    <a:pt x="27664" y="22927"/>
                    <a:pt x="27664" y="22881"/>
                  </a:cubicBezTo>
                  <a:lnTo>
                    <a:pt x="27710" y="22881"/>
                  </a:lnTo>
                  <a:cubicBezTo>
                    <a:pt x="27870" y="22812"/>
                    <a:pt x="27961" y="22653"/>
                    <a:pt x="28075" y="22539"/>
                  </a:cubicBezTo>
                  <a:close/>
                  <a:moveTo>
                    <a:pt x="26963" y="22534"/>
                  </a:moveTo>
                  <a:cubicBezTo>
                    <a:pt x="26984" y="22534"/>
                    <a:pt x="27004" y="22536"/>
                    <a:pt x="27025" y="22539"/>
                  </a:cubicBezTo>
                  <a:cubicBezTo>
                    <a:pt x="27025" y="22539"/>
                    <a:pt x="27048" y="22561"/>
                    <a:pt x="27048" y="22561"/>
                  </a:cubicBezTo>
                  <a:cubicBezTo>
                    <a:pt x="27048" y="22881"/>
                    <a:pt x="27071" y="23200"/>
                    <a:pt x="27071" y="23543"/>
                  </a:cubicBezTo>
                  <a:cubicBezTo>
                    <a:pt x="27048" y="23588"/>
                    <a:pt x="27025" y="23634"/>
                    <a:pt x="27048" y="23680"/>
                  </a:cubicBezTo>
                  <a:cubicBezTo>
                    <a:pt x="26843" y="24159"/>
                    <a:pt x="26888" y="24684"/>
                    <a:pt x="26820" y="25186"/>
                  </a:cubicBezTo>
                  <a:cubicBezTo>
                    <a:pt x="26683" y="26419"/>
                    <a:pt x="26318" y="27606"/>
                    <a:pt x="26363" y="28838"/>
                  </a:cubicBezTo>
                  <a:cubicBezTo>
                    <a:pt x="26340" y="28884"/>
                    <a:pt x="26318" y="28930"/>
                    <a:pt x="26318" y="28975"/>
                  </a:cubicBezTo>
                  <a:cubicBezTo>
                    <a:pt x="26067" y="29272"/>
                    <a:pt x="26226" y="29614"/>
                    <a:pt x="26181" y="29934"/>
                  </a:cubicBezTo>
                  <a:cubicBezTo>
                    <a:pt x="26158" y="29980"/>
                    <a:pt x="26158" y="30048"/>
                    <a:pt x="26181" y="30117"/>
                  </a:cubicBezTo>
                  <a:cubicBezTo>
                    <a:pt x="25952" y="30687"/>
                    <a:pt x="26021" y="31326"/>
                    <a:pt x="25952" y="31920"/>
                  </a:cubicBezTo>
                  <a:cubicBezTo>
                    <a:pt x="25793" y="32079"/>
                    <a:pt x="25793" y="32285"/>
                    <a:pt x="25815" y="32490"/>
                  </a:cubicBezTo>
                  <a:lnTo>
                    <a:pt x="25815" y="32833"/>
                  </a:lnTo>
                  <a:lnTo>
                    <a:pt x="25838" y="33038"/>
                  </a:lnTo>
                  <a:cubicBezTo>
                    <a:pt x="25793" y="33335"/>
                    <a:pt x="25770" y="33609"/>
                    <a:pt x="25747" y="33906"/>
                  </a:cubicBezTo>
                  <a:cubicBezTo>
                    <a:pt x="25542" y="34636"/>
                    <a:pt x="25382" y="35366"/>
                    <a:pt x="25427" y="36142"/>
                  </a:cubicBezTo>
                  <a:cubicBezTo>
                    <a:pt x="25313" y="36348"/>
                    <a:pt x="25222" y="36576"/>
                    <a:pt x="25290" y="36850"/>
                  </a:cubicBezTo>
                  <a:cubicBezTo>
                    <a:pt x="25085" y="37512"/>
                    <a:pt x="25062" y="38174"/>
                    <a:pt x="25085" y="38859"/>
                  </a:cubicBezTo>
                  <a:cubicBezTo>
                    <a:pt x="24834" y="39384"/>
                    <a:pt x="24902" y="39954"/>
                    <a:pt x="24857" y="40502"/>
                  </a:cubicBezTo>
                  <a:cubicBezTo>
                    <a:pt x="24606" y="41278"/>
                    <a:pt x="24651" y="42077"/>
                    <a:pt x="24560" y="42876"/>
                  </a:cubicBezTo>
                  <a:lnTo>
                    <a:pt x="24492" y="43424"/>
                  </a:lnTo>
                  <a:cubicBezTo>
                    <a:pt x="24355" y="43583"/>
                    <a:pt x="24332" y="43766"/>
                    <a:pt x="24355" y="43971"/>
                  </a:cubicBezTo>
                  <a:cubicBezTo>
                    <a:pt x="24355" y="44154"/>
                    <a:pt x="24332" y="44359"/>
                    <a:pt x="24332" y="44542"/>
                  </a:cubicBezTo>
                  <a:cubicBezTo>
                    <a:pt x="24172" y="45638"/>
                    <a:pt x="23989" y="46710"/>
                    <a:pt x="23875" y="47829"/>
                  </a:cubicBezTo>
                  <a:cubicBezTo>
                    <a:pt x="23784" y="48719"/>
                    <a:pt x="23487" y="49586"/>
                    <a:pt x="23693" y="50499"/>
                  </a:cubicBezTo>
                  <a:cubicBezTo>
                    <a:pt x="23693" y="50499"/>
                    <a:pt x="23670" y="50499"/>
                    <a:pt x="23670" y="50522"/>
                  </a:cubicBezTo>
                  <a:lnTo>
                    <a:pt x="23624" y="50545"/>
                  </a:lnTo>
                  <a:lnTo>
                    <a:pt x="23601" y="50545"/>
                  </a:lnTo>
                  <a:cubicBezTo>
                    <a:pt x="23535" y="50537"/>
                    <a:pt x="23468" y="50531"/>
                    <a:pt x="23401" y="50531"/>
                  </a:cubicBezTo>
                  <a:cubicBezTo>
                    <a:pt x="23285" y="50531"/>
                    <a:pt x="23169" y="50547"/>
                    <a:pt x="23054" y="50591"/>
                  </a:cubicBezTo>
                  <a:lnTo>
                    <a:pt x="22871" y="50545"/>
                  </a:lnTo>
                  <a:lnTo>
                    <a:pt x="22894" y="50545"/>
                  </a:lnTo>
                  <a:cubicBezTo>
                    <a:pt x="22825" y="49906"/>
                    <a:pt x="22917" y="49290"/>
                    <a:pt x="22985" y="48651"/>
                  </a:cubicBezTo>
                  <a:cubicBezTo>
                    <a:pt x="23168" y="47532"/>
                    <a:pt x="23442" y="46437"/>
                    <a:pt x="23373" y="45272"/>
                  </a:cubicBezTo>
                  <a:cubicBezTo>
                    <a:pt x="23419" y="45204"/>
                    <a:pt x="23510" y="45136"/>
                    <a:pt x="23510" y="45044"/>
                  </a:cubicBezTo>
                  <a:cubicBezTo>
                    <a:pt x="23738" y="43469"/>
                    <a:pt x="24012" y="41917"/>
                    <a:pt x="24126" y="40319"/>
                  </a:cubicBezTo>
                  <a:cubicBezTo>
                    <a:pt x="24195" y="39726"/>
                    <a:pt x="24263" y="39110"/>
                    <a:pt x="24332" y="38493"/>
                  </a:cubicBezTo>
                  <a:cubicBezTo>
                    <a:pt x="24355" y="38448"/>
                    <a:pt x="24355" y="38379"/>
                    <a:pt x="24332" y="38334"/>
                  </a:cubicBezTo>
                  <a:cubicBezTo>
                    <a:pt x="24469" y="38242"/>
                    <a:pt x="24514" y="38105"/>
                    <a:pt x="24492" y="37968"/>
                  </a:cubicBezTo>
                  <a:cubicBezTo>
                    <a:pt x="24514" y="37717"/>
                    <a:pt x="24560" y="37466"/>
                    <a:pt x="24492" y="37238"/>
                  </a:cubicBezTo>
                  <a:cubicBezTo>
                    <a:pt x="24697" y="36393"/>
                    <a:pt x="24857" y="35549"/>
                    <a:pt x="24880" y="34682"/>
                  </a:cubicBezTo>
                  <a:cubicBezTo>
                    <a:pt x="24902" y="34636"/>
                    <a:pt x="24902" y="34567"/>
                    <a:pt x="24902" y="34522"/>
                  </a:cubicBezTo>
                  <a:cubicBezTo>
                    <a:pt x="25108" y="33723"/>
                    <a:pt x="25154" y="32924"/>
                    <a:pt x="25199" y="32102"/>
                  </a:cubicBezTo>
                  <a:cubicBezTo>
                    <a:pt x="25290" y="31691"/>
                    <a:pt x="25473" y="31303"/>
                    <a:pt x="25382" y="30847"/>
                  </a:cubicBezTo>
                  <a:cubicBezTo>
                    <a:pt x="25519" y="29706"/>
                    <a:pt x="25815" y="28564"/>
                    <a:pt x="25793" y="27377"/>
                  </a:cubicBezTo>
                  <a:cubicBezTo>
                    <a:pt x="25838" y="27309"/>
                    <a:pt x="25930" y="27241"/>
                    <a:pt x="25930" y="27149"/>
                  </a:cubicBezTo>
                  <a:cubicBezTo>
                    <a:pt x="26021" y="25666"/>
                    <a:pt x="26318" y="24205"/>
                    <a:pt x="26500" y="22744"/>
                  </a:cubicBezTo>
                  <a:cubicBezTo>
                    <a:pt x="26523" y="22721"/>
                    <a:pt x="26569" y="22698"/>
                    <a:pt x="26592" y="22675"/>
                  </a:cubicBezTo>
                  <a:cubicBezTo>
                    <a:pt x="26710" y="22596"/>
                    <a:pt x="26829" y="22534"/>
                    <a:pt x="26963" y="22534"/>
                  </a:cubicBezTo>
                  <a:close/>
                  <a:moveTo>
                    <a:pt x="23624" y="22424"/>
                  </a:moveTo>
                  <a:cubicBezTo>
                    <a:pt x="23786" y="22497"/>
                    <a:pt x="23960" y="22518"/>
                    <a:pt x="24139" y="22518"/>
                  </a:cubicBezTo>
                  <a:cubicBezTo>
                    <a:pt x="24386" y="22518"/>
                    <a:pt x="24643" y="22478"/>
                    <a:pt x="24894" y="22478"/>
                  </a:cubicBezTo>
                  <a:cubicBezTo>
                    <a:pt x="24974" y="22478"/>
                    <a:pt x="25053" y="22482"/>
                    <a:pt x="25131" y="22493"/>
                  </a:cubicBezTo>
                  <a:lnTo>
                    <a:pt x="25405" y="22493"/>
                  </a:lnTo>
                  <a:cubicBezTo>
                    <a:pt x="25542" y="22493"/>
                    <a:pt x="25701" y="22493"/>
                    <a:pt x="25815" y="22607"/>
                  </a:cubicBezTo>
                  <a:cubicBezTo>
                    <a:pt x="25701" y="23634"/>
                    <a:pt x="25564" y="24684"/>
                    <a:pt x="25450" y="25711"/>
                  </a:cubicBezTo>
                  <a:cubicBezTo>
                    <a:pt x="25290" y="26191"/>
                    <a:pt x="25290" y="26693"/>
                    <a:pt x="25245" y="27172"/>
                  </a:cubicBezTo>
                  <a:cubicBezTo>
                    <a:pt x="25062" y="28199"/>
                    <a:pt x="24902" y="29203"/>
                    <a:pt x="24857" y="30231"/>
                  </a:cubicBezTo>
                  <a:cubicBezTo>
                    <a:pt x="24514" y="31440"/>
                    <a:pt x="24492" y="32696"/>
                    <a:pt x="24309" y="33928"/>
                  </a:cubicBezTo>
                  <a:cubicBezTo>
                    <a:pt x="24012" y="34978"/>
                    <a:pt x="23967" y="36074"/>
                    <a:pt x="23944" y="37170"/>
                  </a:cubicBezTo>
                  <a:cubicBezTo>
                    <a:pt x="23761" y="37466"/>
                    <a:pt x="23807" y="37809"/>
                    <a:pt x="23761" y="38128"/>
                  </a:cubicBezTo>
                  <a:cubicBezTo>
                    <a:pt x="23556" y="38402"/>
                    <a:pt x="23624" y="38744"/>
                    <a:pt x="23624" y="39041"/>
                  </a:cubicBezTo>
                  <a:cubicBezTo>
                    <a:pt x="23579" y="39178"/>
                    <a:pt x="23556" y="39292"/>
                    <a:pt x="23624" y="39406"/>
                  </a:cubicBezTo>
                  <a:cubicBezTo>
                    <a:pt x="23282" y="40068"/>
                    <a:pt x="23419" y="40776"/>
                    <a:pt x="23305" y="41438"/>
                  </a:cubicBezTo>
                  <a:cubicBezTo>
                    <a:pt x="23054" y="42944"/>
                    <a:pt x="22917" y="44474"/>
                    <a:pt x="22711" y="45980"/>
                  </a:cubicBezTo>
                  <a:cubicBezTo>
                    <a:pt x="22711" y="46049"/>
                    <a:pt x="22711" y="46117"/>
                    <a:pt x="22711" y="46163"/>
                  </a:cubicBezTo>
                  <a:cubicBezTo>
                    <a:pt x="22574" y="47144"/>
                    <a:pt x="22437" y="48103"/>
                    <a:pt x="22300" y="49084"/>
                  </a:cubicBezTo>
                  <a:cubicBezTo>
                    <a:pt x="22072" y="49427"/>
                    <a:pt x="22163" y="49815"/>
                    <a:pt x="22163" y="50180"/>
                  </a:cubicBezTo>
                  <a:cubicBezTo>
                    <a:pt x="22104" y="50439"/>
                    <a:pt x="21974" y="50577"/>
                    <a:pt x="21714" y="50577"/>
                  </a:cubicBezTo>
                  <a:cubicBezTo>
                    <a:pt x="21676" y="50577"/>
                    <a:pt x="21636" y="50574"/>
                    <a:pt x="21593" y="50568"/>
                  </a:cubicBezTo>
                  <a:cubicBezTo>
                    <a:pt x="21387" y="50545"/>
                    <a:pt x="21182" y="50539"/>
                    <a:pt x="20974" y="50539"/>
                  </a:cubicBezTo>
                  <a:cubicBezTo>
                    <a:pt x="20765" y="50539"/>
                    <a:pt x="20554" y="50545"/>
                    <a:pt x="20337" y="50545"/>
                  </a:cubicBezTo>
                  <a:cubicBezTo>
                    <a:pt x="20269" y="50431"/>
                    <a:pt x="20200" y="50340"/>
                    <a:pt x="20132" y="50226"/>
                  </a:cubicBezTo>
                  <a:cubicBezTo>
                    <a:pt x="19698" y="50568"/>
                    <a:pt x="19219" y="50591"/>
                    <a:pt x="18694" y="50591"/>
                  </a:cubicBezTo>
                  <a:cubicBezTo>
                    <a:pt x="18146" y="50576"/>
                    <a:pt x="17598" y="50570"/>
                    <a:pt x="17051" y="50570"/>
                  </a:cubicBezTo>
                  <a:cubicBezTo>
                    <a:pt x="15955" y="50570"/>
                    <a:pt x="14859" y="50591"/>
                    <a:pt x="13764" y="50591"/>
                  </a:cubicBezTo>
                  <a:cubicBezTo>
                    <a:pt x="13695" y="50591"/>
                    <a:pt x="13627" y="50568"/>
                    <a:pt x="13558" y="50568"/>
                  </a:cubicBezTo>
                  <a:lnTo>
                    <a:pt x="11184" y="50568"/>
                  </a:lnTo>
                  <a:cubicBezTo>
                    <a:pt x="10911" y="50568"/>
                    <a:pt x="10626" y="50548"/>
                    <a:pt x="10346" y="50548"/>
                  </a:cubicBezTo>
                  <a:cubicBezTo>
                    <a:pt x="10205" y="50548"/>
                    <a:pt x="10066" y="50553"/>
                    <a:pt x="9929" y="50568"/>
                  </a:cubicBezTo>
                  <a:cubicBezTo>
                    <a:pt x="9719" y="50583"/>
                    <a:pt x="9507" y="50587"/>
                    <a:pt x="9296" y="50587"/>
                  </a:cubicBezTo>
                  <a:cubicBezTo>
                    <a:pt x="9013" y="50587"/>
                    <a:pt x="8730" y="50579"/>
                    <a:pt x="8448" y="50579"/>
                  </a:cubicBezTo>
                  <a:cubicBezTo>
                    <a:pt x="7955" y="50579"/>
                    <a:pt x="7464" y="50602"/>
                    <a:pt x="6985" y="50728"/>
                  </a:cubicBezTo>
                  <a:lnTo>
                    <a:pt x="6619" y="50728"/>
                  </a:lnTo>
                  <a:cubicBezTo>
                    <a:pt x="6513" y="50606"/>
                    <a:pt x="6386" y="50576"/>
                    <a:pt x="6252" y="50576"/>
                  </a:cubicBezTo>
                  <a:cubicBezTo>
                    <a:pt x="6186" y="50576"/>
                    <a:pt x="6117" y="50583"/>
                    <a:pt x="6049" y="50591"/>
                  </a:cubicBezTo>
                  <a:cubicBezTo>
                    <a:pt x="5273" y="50636"/>
                    <a:pt x="4497" y="50659"/>
                    <a:pt x="3721" y="50705"/>
                  </a:cubicBezTo>
                  <a:cubicBezTo>
                    <a:pt x="3401" y="50248"/>
                    <a:pt x="2922" y="49952"/>
                    <a:pt x="2534" y="49541"/>
                  </a:cubicBezTo>
                  <a:cubicBezTo>
                    <a:pt x="2556" y="49495"/>
                    <a:pt x="2579" y="49472"/>
                    <a:pt x="2579" y="49450"/>
                  </a:cubicBezTo>
                  <a:cubicBezTo>
                    <a:pt x="2739" y="48559"/>
                    <a:pt x="2762" y="47692"/>
                    <a:pt x="2556" y="46825"/>
                  </a:cubicBezTo>
                  <a:cubicBezTo>
                    <a:pt x="2534" y="46756"/>
                    <a:pt x="2488" y="46733"/>
                    <a:pt x="2442" y="46688"/>
                  </a:cubicBezTo>
                  <a:cubicBezTo>
                    <a:pt x="2465" y="46665"/>
                    <a:pt x="2488" y="46619"/>
                    <a:pt x="2442" y="46551"/>
                  </a:cubicBezTo>
                  <a:lnTo>
                    <a:pt x="2442" y="46528"/>
                  </a:lnTo>
                  <a:cubicBezTo>
                    <a:pt x="2488" y="46551"/>
                    <a:pt x="2534" y="46551"/>
                    <a:pt x="2579" y="46551"/>
                  </a:cubicBezTo>
                  <a:cubicBezTo>
                    <a:pt x="3036" y="45729"/>
                    <a:pt x="2944" y="44884"/>
                    <a:pt x="2762" y="44040"/>
                  </a:cubicBezTo>
                  <a:cubicBezTo>
                    <a:pt x="2808" y="44017"/>
                    <a:pt x="2853" y="43994"/>
                    <a:pt x="2876" y="43949"/>
                  </a:cubicBezTo>
                  <a:cubicBezTo>
                    <a:pt x="3081" y="43561"/>
                    <a:pt x="2990" y="43127"/>
                    <a:pt x="3104" y="42739"/>
                  </a:cubicBezTo>
                  <a:cubicBezTo>
                    <a:pt x="3081" y="42100"/>
                    <a:pt x="3515" y="41506"/>
                    <a:pt x="3241" y="40844"/>
                  </a:cubicBezTo>
                  <a:cubicBezTo>
                    <a:pt x="3241" y="40844"/>
                    <a:pt x="3218" y="40844"/>
                    <a:pt x="3218" y="40822"/>
                  </a:cubicBezTo>
                  <a:cubicBezTo>
                    <a:pt x="3652" y="40548"/>
                    <a:pt x="3629" y="40068"/>
                    <a:pt x="3652" y="39612"/>
                  </a:cubicBezTo>
                  <a:cubicBezTo>
                    <a:pt x="3629" y="39589"/>
                    <a:pt x="3629" y="39566"/>
                    <a:pt x="3629" y="39543"/>
                  </a:cubicBezTo>
                  <a:cubicBezTo>
                    <a:pt x="3880" y="39384"/>
                    <a:pt x="3926" y="39087"/>
                    <a:pt x="3949" y="38790"/>
                  </a:cubicBezTo>
                  <a:cubicBezTo>
                    <a:pt x="3926" y="38767"/>
                    <a:pt x="3926" y="38744"/>
                    <a:pt x="3926" y="38722"/>
                  </a:cubicBezTo>
                  <a:cubicBezTo>
                    <a:pt x="4291" y="38425"/>
                    <a:pt x="4337" y="38014"/>
                    <a:pt x="4246" y="37535"/>
                  </a:cubicBezTo>
                  <a:cubicBezTo>
                    <a:pt x="4291" y="37489"/>
                    <a:pt x="4337" y="37443"/>
                    <a:pt x="4382" y="37398"/>
                  </a:cubicBezTo>
                  <a:cubicBezTo>
                    <a:pt x="5113" y="35960"/>
                    <a:pt x="5684" y="34476"/>
                    <a:pt x="6391" y="33038"/>
                  </a:cubicBezTo>
                  <a:cubicBezTo>
                    <a:pt x="6414" y="32924"/>
                    <a:pt x="6437" y="32787"/>
                    <a:pt x="6482" y="32673"/>
                  </a:cubicBezTo>
                  <a:cubicBezTo>
                    <a:pt x="6505" y="32559"/>
                    <a:pt x="6574" y="32468"/>
                    <a:pt x="6642" y="32376"/>
                  </a:cubicBezTo>
                  <a:cubicBezTo>
                    <a:pt x="6665" y="32308"/>
                    <a:pt x="6688" y="32239"/>
                    <a:pt x="6688" y="32148"/>
                  </a:cubicBezTo>
                  <a:cubicBezTo>
                    <a:pt x="6665" y="32148"/>
                    <a:pt x="6665" y="32125"/>
                    <a:pt x="6665" y="32125"/>
                  </a:cubicBezTo>
                  <a:cubicBezTo>
                    <a:pt x="6756" y="32125"/>
                    <a:pt x="6825" y="32102"/>
                    <a:pt x="6825" y="32034"/>
                  </a:cubicBezTo>
                  <a:cubicBezTo>
                    <a:pt x="7190" y="31874"/>
                    <a:pt x="7350" y="31646"/>
                    <a:pt x="7213" y="31281"/>
                  </a:cubicBezTo>
                  <a:cubicBezTo>
                    <a:pt x="7281" y="31258"/>
                    <a:pt x="7327" y="31258"/>
                    <a:pt x="7395" y="31212"/>
                  </a:cubicBezTo>
                  <a:cubicBezTo>
                    <a:pt x="7510" y="31121"/>
                    <a:pt x="7624" y="31030"/>
                    <a:pt x="7532" y="30870"/>
                  </a:cubicBezTo>
                  <a:cubicBezTo>
                    <a:pt x="7601" y="30870"/>
                    <a:pt x="7669" y="30870"/>
                    <a:pt x="7738" y="30847"/>
                  </a:cubicBezTo>
                  <a:cubicBezTo>
                    <a:pt x="8377" y="30139"/>
                    <a:pt x="9062" y="29455"/>
                    <a:pt x="9381" y="28519"/>
                  </a:cubicBezTo>
                  <a:cubicBezTo>
                    <a:pt x="9381" y="28496"/>
                    <a:pt x="9381" y="28496"/>
                    <a:pt x="9358" y="28496"/>
                  </a:cubicBezTo>
                  <a:lnTo>
                    <a:pt x="9381" y="28496"/>
                  </a:lnTo>
                  <a:cubicBezTo>
                    <a:pt x="9495" y="28473"/>
                    <a:pt x="9541" y="28382"/>
                    <a:pt x="9541" y="28290"/>
                  </a:cubicBezTo>
                  <a:cubicBezTo>
                    <a:pt x="9655" y="28268"/>
                    <a:pt x="9701" y="28199"/>
                    <a:pt x="9724" y="28085"/>
                  </a:cubicBezTo>
                  <a:cubicBezTo>
                    <a:pt x="9815" y="28085"/>
                    <a:pt x="9861" y="28017"/>
                    <a:pt x="9883" y="27948"/>
                  </a:cubicBezTo>
                  <a:cubicBezTo>
                    <a:pt x="9952" y="27948"/>
                    <a:pt x="9998" y="27925"/>
                    <a:pt x="10043" y="27902"/>
                  </a:cubicBezTo>
                  <a:cubicBezTo>
                    <a:pt x="10157" y="27788"/>
                    <a:pt x="10271" y="27697"/>
                    <a:pt x="10386" y="27606"/>
                  </a:cubicBezTo>
                  <a:cubicBezTo>
                    <a:pt x="10591" y="27446"/>
                    <a:pt x="10819" y="27309"/>
                    <a:pt x="10956" y="27058"/>
                  </a:cubicBezTo>
                  <a:cubicBezTo>
                    <a:pt x="11002" y="26989"/>
                    <a:pt x="11025" y="26921"/>
                    <a:pt x="11070" y="26830"/>
                  </a:cubicBezTo>
                  <a:cubicBezTo>
                    <a:pt x="11184" y="26738"/>
                    <a:pt x="11299" y="26624"/>
                    <a:pt x="11390" y="26464"/>
                  </a:cubicBezTo>
                  <a:cubicBezTo>
                    <a:pt x="11390" y="26464"/>
                    <a:pt x="11390" y="26464"/>
                    <a:pt x="11367" y="26442"/>
                  </a:cubicBezTo>
                  <a:cubicBezTo>
                    <a:pt x="12280" y="26350"/>
                    <a:pt x="12691" y="25551"/>
                    <a:pt x="13330" y="25072"/>
                  </a:cubicBezTo>
                  <a:cubicBezTo>
                    <a:pt x="13353" y="25026"/>
                    <a:pt x="13376" y="24958"/>
                    <a:pt x="13398" y="24890"/>
                  </a:cubicBezTo>
                  <a:cubicBezTo>
                    <a:pt x="13741" y="24684"/>
                    <a:pt x="14060" y="24479"/>
                    <a:pt x="14380" y="24250"/>
                  </a:cubicBezTo>
                  <a:lnTo>
                    <a:pt x="14608" y="24250"/>
                  </a:lnTo>
                  <a:cubicBezTo>
                    <a:pt x="14928" y="24205"/>
                    <a:pt x="15179" y="24045"/>
                    <a:pt x="15384" y="23794"/>
                  </a:cubicBezTo>
                  <a:cubicBezTo>
                    <a:pt x="15384" y="23771"/>
                    <a:pt x="15384" y="23771"/>
                    <a:pt x="15384" y="23748"/>
                  </a:cubicBezTo>
                  <a:cubicBezTo>
                    <a:pt x="15431" y="23754"/>
                    <a:pt x="15477" y="23757"/>
                    <a:pt x="15520" y="23757"/>
                  </a:cubicBezTo>
                  <a:cubicBezTo>
                    <a:pt x="15837" y="23757"/>
                    <a:pt x="16063" y="23607"/>
                    <a:pt x="16183" y="23246"/>
                  </a:cubicBezTo>
                  <a:lnTo>
                    <a:pt x="16252" y="23246"/>
                  </a:lnTo>
                  <a:cubicBezTo>
                    <a:pt x="16297" y="23223"/>
                    <a:pt x="16343" y="23200"/>
                    <a:pt x="16389" y="23155"/>
                  </a:cubicBezTo>
                  <a:cubicBezTo>
                    <a:pt x="16480" y="23155"/>
                    <a:pt x="16571" y="23132"/>
                    <a:pt x="16617" y="23064"/>
                  </a:cubicBezTo>
                  <a:cubicBezTo>
                    <a:pt x="16651" y="23075"/>
                    <a:pt x="16685" y="23081"/>
                    <a:pt x="16717" y="23081"/>
                  </a:cubicBezTo>
                  <a:cubicBezTo>
                    <a:pt x="16748" y="23081"/>
                    <a:pt x="16777" y="23075"/>
                    <a:pt x="16799" y="23064"/>
                  </a:cubicBezTo>
                  <a:cubicBezTo>
                    <a:pt x="16914" y="23041"/>
                    <a:pt x="17005" y="23018"/>
                    <a:pt x="17096" y="22972"/>
                  </a:cubicBezTo>
                  <a:cubicBezTo>
                    <a:pt x="17165" y="22949"/>
                    <a:pt x="17233" y="22927"/>
                    <a:pt x="17279" y="22904"/>
                  </a:cubicBezTo>
                  <a:cubicBezTo>
                    <a:pt x="17416" y="22835"/>
                    <a:pt x="17553" y="22812"/>
                    <a:pt x="17690" y="22790"/>
                  </a:cubicBezTo>
                  <a:cubicBezTo>
                    <a:pt x="17781" y="22767"/>
                    <a:pt x="17872" y="22721"/>
                    <a:pt x="17918" y="22630"/>
                  </a:cubicBezTo>
                  <a:cubicBezTo>
                    <a:pt x="17941" y="22675"/>
                    <a:pt x="17986" y="22721"/>
                    <a:pt x="18055" y="22744"/>
                  </a:cubicBezTo>
                  <a:cubicBezTo>
                    <a:pt x="18418" y="22771"/>
                    <a:pt x="18777" y="22802"/>
                    <a:pt x="19133" y="22802"/>
                  </a:cubicBezTo>
                  <a:cubicBezTo>
                    <a:pt x="19672" y="22802"/>
                    <a:pt x="20203" y="22731"/>
                    <a:pt x="20725" y="22470"/>
                  </a:cubicBezTo>
                  <a:cubicBezTo>
                    <a:pt x="20725" y="22470"/>
                    <a:pt x="20725" y="22447"/>
                    <a:pt x="20725" y="22447"/>
                  </a:cubicBezTo>
                  <a:cubicBezTo>
                    <a:pt x="21684" y="22447"/>
                    <a:pt x="22643" y="22424"/>
                    <a:pt x="23624" y="22424"/>
                  </a:cubicBezTo>
                  <a:close/>
                  <a:moveTo>
                    <a:pt x="30175" y="51253"/>
                  </a:moveTo>
                  <a:cubicBezTo>
                    <a:pt x="30746" y="51253"/>
                    <a:pt x="31316" y="51276"/>
                    <a:pt x="31887" y="51276"/>
                  </a:cubicBezTo>
                  <a:cubicBezTo>
                    <a:pt x="32115" y="51298"/>
                    <a:pt x="32343" y="51321"/>
                    <a:pt x="32572" y="51412"/>
                  </a:cubicBezTo>
                  <a:cubicBezTo>
                    <a:pt x="32754" y="51481"/>
                    <a:pt x="32960" y="51504"/>
                    <a:pt x="33165" y="51527"/>
                  </a:cubicBezTo>
                  <a:lnTo>
                    <a:pt x="33279" y="51527"/>
                  </a:lnTo>
                  <a:cubicBezTo>
                    <a:pt x="33393" y="52052"/>
                    <a:pt x="33371" y="52577"/>
                    <a:pt x="33462" y="53102"/>
                  </a:cubicBezTo>
                  <a:cubicBezTo>
                    <a:pt x="33462" y="53238"/>
                    <a:pt x="33462" y="53353"/>
                    <a:pt x="33462" y="53467"/>
                  </a:cubicBezTo>
                  <a:cubicBezTo>
                    <a:pt x="33462" y="54106"/>
                    <a:pt x="33348" y="54745"/>
                    <a:pt x="33622" y="55361"/>
                  </a:cubicBezTo>
                  <a:cubicBezTo>
                    <a:pt x="33553" y="55521"/>
                    <a:pt x="33485" y="55681"/>
                    <a:pt x="33576" y="55863"/>
                  </a:cubicBezTo>
                  <a:cubicBezTo>
                    <a:pt x="33736" y="56206"/>
                    <a:pt x="33508" y="56388"/>
                    <a:pt x="33257" y="56571"/>
                  </a:cubicBezTo>
                  <a:cubicBezTo>
                    <a:pt x="33234" y="56560"/>
                    <a:pt x="33205" y="56554"/>
                    <a:pt x="33177" y="56554"/>
                  </a:cubicBezTo>
                  <a:cubicBezTo>
                    <a:pt x="33148" y="56554"/>
                    <a:pt x="33120" y="56560"/>
                    <a:pt x="33097" y="56571"/>
                  </a:cubicBezTo>
                  <a:cubicBezTo>
                    <a:pt x="33040" y="56543"/>
                    <a:pt x="32984" y="56523"/>
                    <a:pt x="32927" y="56523"/>
                  </a:cubicBezTo>
                  <a:cubicBezTo>
                    <a:pt x="32893" y="56523"/>
                    <a:pt x="32858" y="56531"/>
                    <a:pt x="32823" y="56548"/>
                  </a:cubicBezTo>
                  <a:cubicBezTo>
                    <a:pt x="32762" y="56512"/>
                    <a:pt x="32701" y="56488"/>
                    <a:pt x="32636" y="56488"/>
                  </a:cubicBezTo>
                  <a:cubicBezTo>
                    <a:pt x="32580" y="56488"/>
                    <a:pt x="32521" y="56506"/>
                    <a:pt x="32458" y="56548"/>
                  </a:cubicBezTo>
                  <a:lnTo>
                    <a:pt x="29833" y="56548"/>
                  </a:lnTo>
                  <a:cubicBezTo>
                    <a:pt x="29764" y="56137"/>
                    <a:pt x="29696" y="55726"/>
                    <a:pt x="29627" y="55293"/>
                  </a:cubicBezTo>
                  <a:cubicBezTo>
                    <a:pt x="29673" y="54676"/>
                    <a:pt x="29604" y="54037"/>
                    <a:pt x="29536" y="53421"/>
                  </a:cubicBezTo>
                  <a:cubicBezTo>
                    <a:pt x="29468" y="52714"/>
                    <a:pt x="29239" y="52052"/>
                    <a:pt x="29262" y="51321"/>
                  </a:cubicBezTo>
                  <a:lnTo>
                    <a:pt x="29262" y="51321"/>
                  </a:lnTo>
                  <a:cubicBezTo>
                    <a:pt x="29352" y="51385"/>
                    <a:pt x="29442" y="51414"/>
                    <a:pt x="29532" y="51414"/>
                  </a:cubicBezTo>
                  <a:cubicBezTo>
                    <a:pt x="29602" y="51414"/>
                    <a:pt x="29672" y="51397"/>
                    <a:pt x="29741" y="51367"/>
                  </a:cubicBezTo>
                  <a:cubicBezTo>
                    <a:pt x="29787" y="51344"/>
                    <a:pt x="29810" y="51298"/>
                    <a:pt x="29833" y="51276"/>
                  </a:cubicBezTo>
                  <a:lnTo>
                    <a:pt x="29992" y="51276"/>
                  </a:lnTo>
                  <a:lnTo>
                    <a:pt x="30084" y="51298"/>
                  </a:lnTo>
                  <a:lnTo>
                    <a:pt x="30175" y="51253"/>
                  </a:lnTo>
                  <a:close/>
                  <a:moveTo>
                    <a:pt x="34649" y="51321"/>
                  </a:moveTo>
                  <a:cubicBezTo>
                    <a:pt x="35090" y="51518"/>
                    <a:pt x="35536" y="51609"/>
                    <a:pt x="35983" y="51609"/>
                  </a:cubicBezTo>
                  <a:cubicBezTo>
                    <a:pt x="36415" y="51609"/>
                    <a:pt x="36847" y="51524"/>
                    <a:pt x="37274" y="51367"/>
                  </a:cubicBezTo>
                  <a:cubicBezTo>
                    <a:pt x="37319" y="51412"/>
                    <a:pt x="37342" y="51481"/>
                    <a:pt x="37388" y="51527"/>
                  </a:cubicBezTo>
                  <a:cubicBezTo>
                    <a:pt x="37411" y="51549"/>
                    <a:pt x="37456" y="51572"/>
                    <a:pt x="37479" y="51595"/>
                  </a:cubicBezTo>
                  <a:cubicBezTo>
                    <a:pt x="37502" y="52074"/>
                    <a:pt x="37570" y="52531"/>
                    <a:pt x="37890" y="52919"/>
                  </a:cubicBezTo>
                  <a:cubicBezTo>
                    <a:pt x="38164" y="53307"/>
                    <a:pt x="37936" y="53832"/>
                    <a:pt x="38187" y="54243"/>
                  </a:cubicBezTo>
                  <a:cubicBezTo>
                    <a:pt x="38232" y="54562"/>
                    <a:pt x="38095" y="54905"/>
                    <a:pt x="38347" y="55179"/>
                  </a:cubicBezTo>
                  <a:cubicBezTo>
                    <a:pt x="38438" y="55453"/>
                    <a:pt x="38232" y="55818"/>
                    <a:pt x="38529" y="56046"/>
                  </a:cubicBezTo>
                  <a:cubicBezTo>
                    <a:pt x="38575" y="56274"/>
                    <a:pt x="38643" y="56525"/>
                    <a:pt x="38255" y="56525"/>
                  </a:cubicBezTo>
                  <a:cubicBezTo>
                    <a:pt x="37799" y="56525"/>
                    <a:pt x="37319" y="56548"/>
                    <a:pt x="36863" y="56571"/>
                  </a:cubicBezTo>
                  <a:cubicBezTo>
                    <a:pt x="36840" y="56548"/>
                    <a:pt x="36817" y="56548"/>
                    <a:pt x="36794" y="56503"/>
                  </a:cubicBezTo>
                  <a:cubicBezTo>
                    <a:pt x="36666" y="56431"/>
                    <a:pt x="36538" y="56396"/>
                    <a:pt x="36404" y="56396"/>
                  </a:cubicBezTo>
                  <a:cubicBezTo>
                    <a:pt x="36323" y="56396"/>
                    <a:pt x="36241" y="56408"/>
                    <a:pt x="36155" y="56434"/>
                  </a:cubicBezTo>
                  <a:cubicBezTo>
                    <a:pt x="36087" y="56457"/>
                    <a:pt x="36041" y="56503"/>
                    <a:pt x="35996" y="56571"/>
                  </a:cubicBezTo>
                  <a:cubicBezTo>
                    <a:pt x="35899" y="56511"/>
                    <a:pt x="35809" y="56482"/>
                    <a:pt x="35722" y="56482"/>
                  </a:cubicBezTo>
                  <a:cubicBezTo>
                    <a:pt x="35644" y="56482"/>
                    <a:pt x="35569" y="56505"/>
                    <a:pt x="35493" y="56548"/>
                  </a:cubicBezTo>
                  <a:cubicBezTo>
                    <a:pt x="35448" y="56525"/>
                    <a:pt x="35425" y="56480"/>
                    <a:pt x="35379" y="56457"/>
                  </a:cubicBezTo>
                  <a:cubicBezTo>
                    <a:pt x="35231" y="56400"/>
                    <a:pt x="35083" y="56371"/>
                    <a:pt x="34934" y="56371"/>
                  </a:cubicBezTo>
                  <a:cubicBezTo>
                    <a:pt x="34786" y="56371"/>
                    <a:pt x="34637" y="56400"/>
                    <a:pt x="34489" y="56457"/>
                  </a:cubicBezTo>
                  <a:cubicBezTo>
                    <a:pt x="34443" y="56480"/>
                    <a:pt x="34421" y="56503"/>
                    <a:pt x="34398" y="56525"/>
                  </a:cubicBezTo>
                  <a:cubicBezTo>
                    <a:pt x="34329" y="56480"/>
                    <a:pt x="34284" y="56434"/>
                    <a:pt x="34215" y="56388"/>
                  </a:cubicBezTo>
                  <a:cubicBezTo>
                    <a:pt x="34170" y="55909"/>
                    <a:pt x="34215" y="55430"/>
                    <a:pt x="34033" y="54996"/>
                  </a:cubicBezTo>
                  <a:cubicBezTo>
                    <a:pt x="34147" y="54813"/>
                    <a:pt x="34147" y="54631"/>
                    <a:pt x="34033" y="54471"/>
                  </a:cubicBezTo>
                  <a:cubicBezTo>
                    <a:pt x="34010" y="54380"/>
                    <a:pt x="34010" y="54288"/>
                    <a:pt x="34010" y="54197"/>
                  </a:cubicBezTo>
                  <a:cubicBezTo>
                    <a:pt x="34010" y="54015"/>
                    <a:pt x="33987" y="53832"/>
                    <a:pt x="33987" y="53649"/>
                  </a:cubicBezTo>
                  <a:cubicBezTo>
                    <a:pt x="33987" y="53604"/>
                    <a:pt x="33987" y="53535"/>
                    <a:pt x="33964" y="53467"/>
                  </a:cubicBezTo>
                  <a:cubicBezTo>
                    <a:pt x="33987" y="53307"/>
                    <a:pt x="33941" y="53170"/>
                    <a:pt x="33850" y="53033"/>
                  </a:cubicBezTo>
                  <a:cubicBezTo>
                    <a:pt x="33896" y="52987"/>
                    <a:pt x="33896" y="52965"/>
                    <a:pt x="33850" y="52919"/>
                  </a:cubicBezTo>
                  <a:cubicBezTo>
                    <a:pt x="33873" y="52531"/>
                    <a:pt x="33850" y="52143"/>
                    <a:pt x="33667" y="51778"/>
                  </a:cubicBezTo>
                  <a:cubicBezTo>
                    <a:pt x="33690" y="51732"/>
                    <a:pt x="33690" y="51686"/>
                    <a:pt x="33667" y="51664"/>
                  </a:cubicBezTo>
                  <a:cubicBezTo>
                    <a:pt x="33690" y="51618"/>
                    <a:pt x="33690" y="51572"/>
                    <a:pt x="33713" y="51527"/>
                  </a:cubicBezTo>
                  <a:lnTo>
                    <a:pt x="33896" y="51527"/>
                  </a:lnTo>
                  <a:cubicBezTo>
                    <a:pt x="34101" y="51481"/>
                    <a:pt x="34306" y="51481"/>
                    <a:pt x="34512" y="51412"/>
                  </a:cubicBezTo>
                  <a:cubicBezTo>
                    <a:pt x="34558" y="51390"/>
                    <a:pt x="34603" y="51344"/>
                    <a:pt x="34649" y="51321"/>
                  </a:cubicBezTo>
                  <a:close/>
                  <a:moveTo>
                    <a:pt x="41017" y="51321"/>
                  </a:moveTo>
                  <a:cubicBezTo>
                    <a:pt x="41086" y="51390"/>
                    <a:pt x="41177" y="51412"/>
                    <a:pt x="41268" y="51435"/>
                  </a:cubicBezTo>
                  <a:cubicBezTo>
                    <a:pt x="41337" y="52234"/>
                    <a:pt x="41428" y="53033"/>
                    <a:pt x="41679" y="53809"/>
                  </a:cubicBezTo>
                  <a:cubicBezTo>
                    <a:pt x="41679" y="53900"/>
                    <a:pt x="41679" y="53992"/>
                    <a:pt x="41656" y="54083"/>
                  </a:cubicBezTo>
                  <a:cubicBezTo>
                    <a:pt x="41679" y="54174"/>
                    <a:pt x="41702" y="54243"/>
                    <a:pt x="41725" y="54334"/>
                  </a:cubicBezTo>
                  <a:cubicBezTo>
                    <a:pt x="41770" y="54471"/>
                    <a:pt x="41839" y="54585"/>
                    <a:pt x="41907" y="54676"/>
                  </a:cubicBezTo>
                  <a:cubicBezTo>
                    <a:pt x="41953" y="54722"/>
                    <a:pt x="41999" y="54745"/>
                    <a:pt x="42021" y="54768"/>
                  </a:cubicBezTo>
                  <a:cubicBezTo>
                    <a:pt x="41839" y="55087"/>
                    <a:pt x="42044" y="55316"/>
                    <a:pt x="42181" y="55544"/>
                  </a:cubicBezTo>
                  <a:cubicBezTo>
                    <a:pt x="42318" y="55704"/>
                    <a:pt x="42387" y="55863"/>
                    <a:pt x="42432" y="56046"/>
                  </a:cubicBezTo>
                  <a:cubicBezTo>
                    <a:pt x="42432" y="56114"/>
                    <a:pt x="42455" y="56183"/>
                    <a:pt x="42478" y="56251"/>
                  </a:cubicBezTo>
                  <a:cubicBezTo>
                    <a:pt x="42501" y="56343"/>
                    <a:pt x="42501" y="56434"/>
                    <a:pt x="42501" y="56525"/>
                  </a:cubicBezTo>
                  <a:cubicBezTo>
                    <a:pt x="42095" y="56341"/>
                    <a:pt x="41683" y="56256"/>
                    <a:pt x="41267" y="56256"/>
                  </a:cubicBezTo>
                  <a:cubicBezTo>
                    <a:pt x="40911" y="56256"/>
                    <a:pt x="40553" y="56318"/>
                    <a:pt x="40195" y="56434"/>
                  </a:cubicBezTo>
                  <a:cubicBezTo>
                    <a:pt x="40150" y="56480"/>
                    <a:pt x="40104" y="56525"/>
                    <a:pt x="40081" y="56571"/>
                  </a:cubicBezTo>
                  <a:cubicBezTo>
                    <a:pt x="40058" y="56571"/>
                    <a:pt x="40058" y="56548"/>
                    <a:pt x="40058" y="56548"/>
                  </a:cubicBezTo>
                  <a:cubicBezTo>
                    <a:pt x="39973" y="56445"/>
                    <a:pt x="39874" y="56433"/>
                    <a:pt x="39773" y="56433"/>
                  </a:cubicBezTo>
                  <a:cubicBezTo>
                    <a:pt x="39739" y="56433"/>
                    <a:pt x="39705" y="56434"/>
                    <a:pt x="39670" y="56434"/>
                  </a:cubicBezTo>
                  <a:cubicBezTo>
                    <a:pt x="39442" y="56434"/>
                    <a:pt x="39237" y="56434"/>
                    <a:pt x="39008" y="56411"/>
                  </a:cubicBezTo>
                  <a:cubicBezTo>
                    <a:pt x="38986" y="56297"/>
                    <a:pt x="38963" y="56160"/>
                    <a:pt x="38940" y="56023"/>
                  </a:cubicBezTo>
                  <a:cubicBezTo>
                    <a:pt x="39054" y="55589"/>
                    <a:pt x="38894" y="55156"/>
                    <a:pt x="38757" y="54745"/>
                  </a:cubicBezTo>
                  <a:cubicBezTo>
                    <a:pt x="38780" y="54311"/>
                    <a:pt x="38803" y="53878"/>
                    <a:pt x="38575" y="53467"/>
                  </a:cubicBezTo>
                  <a:cubicBezTo>
                    <a:pt x="38506" y="52828"/>
                    <a:pt x="38415" y="52189"/>
                    <a:pt x="38095" y="51595"/>
                  </a:cubicBezTo>
                  <a:cubicBezTo>
                    <a:pt x="38118" y="51595"/>
                    <a:pt x="38141" y="51595"/>
                    <a:pt x="38164" y="51572"/>
                  </a:cubicBezTo>
                  <a:cubicBezTo>
                    <a:pt x="38347" y="51504"/>
                    <a:pt x="38529" y="51458"/>
                    <a:pt x="38735" y="51390"/>
                  </a:cubicBezTo>
                  <a:cubicBezTo>
                    <a:pt x="39032" y="51347"/>
                    <a:pt x="39329" y="51329"/>
                    <a:pt x="39626" y="51329"/>
                  </a:cubicBezTo>
                  <a:cubicBezTo>
                    <a:pt x="39968" y="51329"/>
                    <a:pt x="40310" y="51353"/>
                    <a:pt x="40652" y="51390"/>
                  </a:cubicBezTo>
                  <a:lnTo>
                    <a:pt x="40926" y="51390"/>
                  </a:lnTo>
                  <a:cubicBezTo>
                    <a:pt x="40949" y="51367"/>
                    <a:pt x="40971" y="51344"/>
                    <a:pt x="41017" y="51321"/>
                  </a:cubicBezTo>
                  <a:close/>
                  <a:moveTo>
                    <a:pt x="3173" y="51116"/>
                  </a:moveTo>
                  <a:cubicBezTo>
                    <a:pt x="3949" y="51116"/>
                    <a:pt x="4725" y="51139"/>
                    <a:pt x="5501" y="51161"/>
                  </a:cubicBezTo>
                  <a:cubicBezTo>
                    <a:pt x="5638" y="51549"/>
                    <a:pt x="5478" y="51960"/>
                    <a:pt x="5524" y="52371"/>
                  </a:cubicBezTo>
                  <a:cubicBezTo>
                    <a:pt x="5296" y="52577"/>
                    <a:pt x="5364" y="52850"/>
                    <a:pt x="5364" y="53102"/>
                  </a:cubicBezTo>
                  <a:cubicBezTo>
                    <a:pt x="5341" y="53216"/>
                    <a:pt x="5341" y="53330"/>
                    <a:pt x="5318" y="53444"/>
                  </a:cubicBezTo>
                  <a:cubicBezTo>
                    <a:pt x="5227" y="53558"/>
                    <a:pt x="5159" y="53672"/>
                    <a:pt x="5181" y="53832"/>
                  </a:cubicBezTo>
                  <a:lnTo>
                    <a:pt x="5136" y="54015"/>
                  </a:lnTo>
                  <a:cubicBezTo>
                    <a:pt x="4907" y="54220"/>
                    <a:pt x="4999" y="54494"/>
                    <a:pt x="4976" y="54745"/>
                  </a:cubicBezTo>
                  <a:cubicBezTo>
                    <a:pt x="4816" y="55042"/>
                    <a:pt x="4702" y="55338"/>
                    <a:pt x="4816" y="55658"/>
                  </a:cubicBezTo>
                  <a:cubicBezTo>
                    <a:pt x="4771" y="55726"/>
                    <a:pt x="4771" y="55772"/>
                    <a:pt x="4793" y="55841"/>
                  </a:cubicBezTo>
                  <a:cubicBezTo>
                    <a:pt x="4611" y="55978"/>
                    <a:pt x="4565" y="56160"/>
                    <a:pt x="4588" y="56366"/>
                  </a:cubicBezTo>
                  <a:cubicBezTo>
                    <a:pt x="4372" y="56551"/>
                    <a:pt x="4132" y="56592"/>
                    <a:pt x="3886" y="56592"/>
                  </a:cubicBezTo>
                  <a:cubicBezTo>
                    <a:pt x="3688" y="56592"/>
                    <a:pt x="3486" y="56566"/>
                    <a:pt x="3289" y="56566"/>
                  </a:cubicBezTo>
                  <a:cubicBezTo>
                    <a:pt x="3188" y="56566"/>
                    <a:pt x="3088" y="56573"/>
                    <a:pt x="2990" y="56594"/>
                  </a:cubicBezTo>
                  <a:lnTo>
                    <a:pt x="2830" y="56594"/>
                  </a:lnTo>
                  <a:cubicBezTo>
                    <a:pt x="2808" y="56548"/>
                    <a:pt x="2762" y="56503"/>
                    <a:pt x="2693" y="56480"/>
                  </a:cubicBezTo>
                  <a:cubicBezTo>
                    <a:pt x="2627" y="56453"/>
                    <a:pt x="2560" y="56442"/>
                    <a:pt x="2493" y="56442"/>
                  </a:cubicBezTo>
                  <a:cubicBezTo>
                    <a:pt x="2446" y="56442"/>
                    <a:pt x="2398" y="56447"/>
                    <a:pt x="2351" y="56457"/>
                  </a:cubicBezTo>
                  <a:cubicBezTo>
                    <a:pt x="2192" y="56501"/>
                    <a:pt x="2037" y="56535"/>
                    <a:pt x="1893" y="56535"/>
                  </a:cubicBezTo>
                  <a:cubicBezTo>
                    <a:pt x="1664" y="56535"/>
                    <a:pt x="1464" y="56449"/>
                    <a:pt x="1324" y="56183"/>
                  </a:cubicBezTo>
                  <a:cubicBezTo>
                    <a:pt x="1415" y="56092"/>
                    <a:pt x="1415" y="56000"/>
                    <a:pt x="1370" y="55886"/>
                  </a:cubicBezTo>
                  <a:cubicBezTo>
                    <a:pt x="1507" y="55841"/>
                    <a:pt x="1598" y="55749"/>
                    <a:pt x="1666" y="55635"/>
                  </a:cubicBezTo>
                  <a:cubicBezTo>
                    <a:pt x="1963" y="55065"/>
                    <a:pt x="2305" y="54517"/>
                    <a:pt x="2100" y="53832"/>
                  </a:cubicBezTo>
                  <a:cubicBezTo>
                    <a:pt x="2100" y="53809"/>
                    <a:pt x="2077" y="53809"/>
                    <a:pt x="2077" y="53809"/>
                  </a:cubicBezTo>
                  <a:lnTo>
                    <a:pt x="2123" y="53786"/>
                  </a:lnTo>
                  <a:lnTo>
                    <a:pt x="2100" y="53718"/>
                  </a:lnTo>
                  <a:lnTo>
                    <a:pt x="2168" y="53718"/>
                  </a:lnTo>
                  <a:cubicBezTo>
                    <a:pt x="2420" y="53604"/>
                    <a:pt x="2511" y="53375"/>
                    <a:pt x="2579" y="53147"/>
                  </a:cubicBezTo>
                  <a:cubicBezTo>
                    <a:pt x="2648" y="52919"/>
                    <a:pt x="2693" y="52691"/>
                    <a:pt x="2716" y="52462"/>
                  </a:cubicBezTo>
                  <a:cubicBezTo>
                    <a:pt x="2716" y="52371"/>
                    <a:pt x="2716" y="52303"/>
                    <a:pt x="2671" y="52257"/>
                  </a:cubicBezTo>
                  <a:cubicBezTo>
                    <a:pt x="2648" y="52234"/>
                    <a:pt x="2625" y="52234"/>
                    <a:pt x="2602" y="52234"/>
                  </a:cubicBezTo>
                  <a:cubicBezTo>
                    <a:pt x="2602" y="52234"/>
                    <a:pt x="2602" y="52234"/>
                    <a:pt x="2602" y="52211"/>
                  </a:cubicBezTo>
                  <a:cubicBezTo>
                    <a:pt x="2625" y="52211"/>
                    <a:pt x="2625" y="52234"/>
                    <a:pt x="2648" y="52234"/>
                  </a:cubicBezTo>
                  <a:cubicBezTo>
                    <a:pt x="2625" y="52211"/>
                    <a:pt x="2625" y="52189"/>
                    <a:pt x="2625" y="52189"/>
                  </a:cubicBezTo>
                  <a:cubicBezTo>
                    <a:pt x="2625" y="52166"/>
                    <a:pt x="2625" y="52166"/>
                    <a:pt x="2648" y="52143"/>
                  </a:cubicBezTo>
                  <a:cubicBezTo>
                    <a:pt x="2648" y="52211"/>
                    <a:pt x="2693" y="52257"/>
                    <a:pt x="2762" y="52257"/>
                  </a:cubicBezTo>
                  <a:cubicBezTo>
                    <a:pt x="2830" y="52234"/>
                    <a:pt x="2876" y="52166"/>
                    <a:pt x="2899" y="52120"/>
                  </a:cubicBezTo>
                  <a:cubicBezTo>
                    <a:pt x="2922" y="52006"/>
                    <a:pt x="2899" y="51892"/>
                    <a:pt x="2853" y="51801"/>
                  </a:cubicBezTo>
                  <a:cubicBezTo>
                    <a:pt x="2853" y="51755"/>
                    <a:pt x="2830" y="51732"/>
                    <a:pt x="2808" y="51686"/>
                  </a:cubicBezTo>
                  <a:cubicBezTo>
                    <a:pt x="2876" y="51458"/>
                    <a:pt x="2967" y="51253"/>
                    <a:pt x="3173" y="51116"/>
                  </a:cubicBezTo>
                  <a:close/>
                  <a:moveTo>
                    <a:pt x="19904" y="51298"/>
                  </a:moveTo>
                  <a:cubicBezTo>
                    <a:pt x="19904" y="51298"/>
                    <a:pt x="19904" y="51298"/>
                    <a:pt x="19904" y="51321"/>
                  </a:cubicBezTo>
                  <a:cubicBezTo>
                    <a:pt x="19904" y="51321"/>
                    <a:pt x="19904" y="51321"/>
                    <a:pt x="19904" y="51344"/>
                  </a:cubicBezTo>
                  <a:cubicBezTo>
                    <a:pt x="19904" y="51367"/>
                    <a:pt x="19904" y="51390"/>
                    <a:pt x="19904" y="51412"/>
                  </a:cubicBezTo>
                  <a:cubicBezTo>
                    <a:pt x="19858" y="51572"/>
                    <a:pt x="19858" y="51709"/>
                    <a:pt x="19927" y="51846"/>
                  </a:cubicBezTo>
                  <a:cubicBezTo>
                    <a:pt x="19927" y="51846"/>
                    <a:pt x="19927" y="51846"/>
                    <a:pt x="19949" y="51869"/>
                  </a:cubicBezTo>
                  <a:cubicBezTo>
                    <a:pt x="19835" y="52143"/>
                    <a:pt x="19904" y="52440"/>
                    <a:pt x="19927" y="52714"/>
                  </a:cubicBezTo>
                  <a:cubicBezTo>
                    <a:pt x="19972" y="53992"/>
                    <a:pt x="20018" y="55293"/>
                    <a:pt x="19927" y="56571"/>
                  </a:cubicBezTo>
                  <a:cubicBezTo>
                    <a:pt x="19906" y="56564"/>
                    <a:pt x="19888" y="56562"/>
                    <a:pt x="19872" y="56562"/>
                  </a:cubicBezTo>
                  <a:cubicBezTo>
                    <a:pt x="19831" y="56562"/>
                    <a:pt x="19799" y="56578"/>
                    <a:pt x="19767" y="56594"/>
                  </a:cubicBezTo>
                  <a:cubicBezTo>
                    <a:pt x="19744" y="56582"/>
                    <a:pt x="19727" y="56577"/>
                    <a:pt x="19710" y="56577"/>
                  </a:cubicBezTo>
                  <a:cubicBezTo>
                    <a:pt x="19693" y="56577"/>
                    <a:pt x="19675" y="56582"/>
                    <a:pt x="19653" y="56594"/>
                  </a:cubicBezTo>
                  <a:cubicBezTo>
                    <a:pt x="19630" y="56548"/>
                    <a:pt x="19584" y="56503"/>
                    <a:pt x="19516" y="56457"/>
                  </a:cubicBezTo>
                  <a:cubicBezTo>
                    <a:pt x="19302" y="56374"/>
                    <a:pt x="19089" y="56334"/>
                    <a:pt x="18872" y="56334"/>
                  </a:cubicBezTo>
                  <a:cubicBezTo>
                    <a:pt x="18672" y="56334"/>
                    <a:pt x="18469" y="56368"/>
                    <a:pt x="18260" y="56434"/>
                  </a:cubicBezTo>
                  <a:cubicBezTo>
                    <a:pt x="18192" y="56480"/>
                    <a:pt x="18123" y="56525"/>
                    <a:pt x="18078" y="56594"/>
                  </a:cubicBezTo>
                  <a:lnTo>
                    <a:pt x="15202" y="56594"/>
                  </a:lnTo>
                  <a:lnTo>
                    <a:pt x="15202" y="56571"/>
                  </a:lnTo>
                  <a:cubicBezTo>
                    <a:pt x="15179" y="56525"/>
                    <a:pt x="15179" y="56457"/>
                    <a:pt x="15179" y="56411"/>
                  </a:cubicBezTo>
                  <a:cubicBezTo>
                    <a:pt x="15225" y="56274"/>
                    <a:pt x="15225" y="56137"/>
                    <a:pt x="15133" y="56023"/>
                  </a:cubicBezTo>
                  <a:cubicBezTo>
                    <a:pt x="15316" y="55544"/>
                    <a:pt x="15156" y="55042"/>
                    <a:pt x="15202" y="54562"/>
                  </a:cubicBezTo>
                  <a:cubicBezTo>
                    <a:pt x="15202" y="54448"/>
                    <a:pt x="15202" y="54334"/>
                    <a:pt x="15202" y="54197"/>
                  </a:cubicBezTo>
                  <a:cubicBezTo>
                    <a:pt x="15202" y="53900"/>
                    <a:pt x="15202" y="53581"/>
                    <a:pt x="15179" y="53284"/>
                  </a:cubicBezTo>
                  <a:cubicBezTo>
                    <a:pt x="15247" y="53102"/>
                    <a:pt x="15270" y="52919"/>
                    <a:pt x="15202" y="52736"/>
                  </a:cubicBezTo>
                  <a:cubicBezTo>
                    <a:pt x="15202" y="52417"/>
                    <a:pt x="15293" y="52097"/>
                    <a:pt x="15042" y="51801"/>
                  </a:cubicBezTo>
                  <a:lnTo>
                    <a:pt x="15065" y="51801"/>
                  </a:lnTo>
                  <a:cubicBezTo>
                    <a:pt x="15065" y="51709"/>
                    <a:pt x="15065" y="51618"/>
                    <a:pt x="15065" y="51527"/>
                  </a:cubicBezTo>
                  <a:cubicBezTo>
                    <a:pt x="16617" y="51527"/>
                    <a:pt x="18169" y="51527"/>
                    <a:pt x="19721" y="51435"/>
                  </a:cubicBezTo>
                  <a:cubicBezTo>
                    <a:pt x="19790" y="51412"/>
                    <a:pt x="19858" y="51367"/>
                    <a:pt x="19904" y="51298"/>
                  </a:cubicBezTo>
                  <a:close/>
                  <a:moveTo>
                    <a:pt x="24469" y="51344"/>
                  </a:moveTo>
                  <a:cubicBezTo>
                    <a:pt x="24172" y="51778"/>
                    <a:pt x="24286" y="52211"/>
                    <a:pt x="24332" y="52668"/>
                  </a:cubicBezTo>
                  <a:cubicBezTo>
                    <a:pt x="24286" y="52805"/>
                    <a:pt x="24514" y="52873"/>
                    <a:pt x="24537" y="52987"/>
                  </a:cubicBezTo>
                  <a:cubicBezTo>
                    <a:pt x="24537" y="52987"/>
                    <a:pt x="24537" y="53010"/>
                    <a:pt x="24537" y="53010"/>
                  </a:cubicBezTo>
                  <a:cubicBezTo>
                    <a:pt x="24537" y="53056"/>
                    <a:pt x="24514" y="53102"/>
                    <a:pt x="24423" y="53147"/>
                  </a:cubicBezTo>
                  <a:cubicBezTo>
                    <a:pt x="24400" y="53261"/>
                    <a:pt x="24400" y="53375"/>
                    <a:pt x="24469" y="53467"/>
                  </a:cubicBezTo>
                  <a:cubicBezTo>
                    <a:pt x="24537" y="53421"/>
                    <a:pt x="24583" y="53421"/>
                    <a:pt x="24629" y="53421"/>
                  </a:cubicBezTo>
                  <a:cubicBezTo>
                    <a:pt x="24606" y="53444"/>
                    <a:pt x="24583" y="53444"/>
                    <a:pt x="24560" y="53467"/>
                  </a:cubicBezTo>
                  <a:cubicBezTo>
                    <a:pt x="24446" y="54015"/>
                    <a:pt x="24514" y="54562"/>
                    <a:pt x="24514" y="55110"/>
                  </a:cubicBezTo>
                  <a:cubicBezTo>
                    <a:pt x="24560" y="55065"/>
                    <a:pt x="24606" y="55065"/>
                    <a:pt x="24629" y="55065"/>
                  </a:cubicBezTo>
                  <a:cubicBezTo>
                    <a:pt x="24606" y="55065"/>
                    <a:pt x="24560" y="55087"/>
                    <a:pt x="24514" y="55110"/>
                  </a:cubicBezTo>
                  <a:cubicBezTo>
                    <a:pt x="24492" y="55589"/>
                    <a:pt x="24469" y="56069"/>
                    <a:pt x="24446" y="56525"/>
                  </a:cubicBezTo>
                  <a:cubicBezTo>
                    <a:pt x="24400" y="56525"/>
                    <a:pt x="24377" y="56548"/>
                    <a:pt x="24332" y="56571"/>
                  </a:cubicBezTo>
                  <a:cubicBezTo>
                    <a:pt x="23305" y="56594"/>
                    <a:pt x="22255" y="56594"/>
                    <a:pt x="21228" y="56594"/>
                  </a:cubicBezTo>
                  <a:cubicBezTo>
                    <a:pt x="21159" y="56617"/>
                    <a:pt x="21113" y="56617"/>
                    <a:pt x="21045" y="56617"/>
                  </a:cubicBezTo>
                  <a:cubicBezTo>
                    <a:pt x="20976" y="56594"/>
                    <a:pt x="20908" y="56594"/>
                    <a:pt x="20840" y="56571"/>
                  </a:cubicBezTo>
                  <a:cubicBezTo>
                    <a:pt x="20862" y="56525"/>
                    <a:pt x="20885" y="56457"/>
                    <a:pt x="20908" y="56388"/>
                  </a:cubicBezTo>
                  <a:cubicBezTo>
                    <a:pt x="20976" y="55544"/>
                    <a:pt x="20976" y="54699"/>
                    <a:pt x="20840" y="53878"/>
                  </a:cubicBezTo>
                  <a:cubicBezTo>
                    <a:pt x="20748" y="53102"/>
                    <a:pt x="20908" y="52280"/>
                    <a:pt x="20634" y="51549"/>
                  </a:cubicBezTo>
                  <a:cubicBezTo>
                    <a:pt x="20657" y="51504"/>
                    <a:pt x="20703" y="51481"/>
                    <a:pt x="20748" y="51458"/>
                  </a:cubicBezTo>
                  <a:cubicBezTo>
                    <a:pt x="21381" y="51517"/>
                    <a:pt x="22007" y="51575"/>
                    <a:pt x="22633" y="51575"/>
                  </a:cubicBezTo>
                  <a:cubicBezTo>
                    <a:pt x="23228" y="51575"/>
                    <a:pt x="23823" y="51522"/>
                    <a:pt x="24423" y="51367"/>
                  </a:cubicBezTo>
                  <a:cubicBezTo>
                    <a:pt x="24423" y="51367"/>
                    <a:pt x="24446" y="51344"/>
                    <a:pt x="24446" y="51344"/>
                  </a:cubicBezTo>
                  <a:close/>
                  <a:moveTo>
                    <a:pt x="27915" y="51116"/>
                  </a:moveTo>
                  <a:cubicBezTo>
                    <a:pt x="28024" y="51224"/>
                    <a:pt x="28140" y="51252"/>
                    <a:pt x="28260" y="51252"/>
                  </a:cubicBezTo>
                  <a:cubicBezTo>
                    <a:pt x="28342" y="51252"/>
                    <a:pt x="28425" y="51239"/>
                    <a:pt x="28509" y="51230"/>
                  </a:cubicBezTo>
                  <a:cubicBezTo>
                    <a:pt x="28577" y="51253"/>
                    <a:pt x="28623" y="51276"/>
                    <a:pt x="28691" y="51298"/>
                  </a:cubicBezTo>
                  <a:cubicBezTo>
                    <a:pt x="28806" y="51435"/>
                    <a:pt x="28874" y="51595"/>
                    <a:pt x="28897" y="51778"/>
                  </a:cubicBezTo>
                  <a:cubicBezTo>
                    <a:pt x="29057" y="53330"/>
                    <a:pt x="29125" y="54859"/>
                    <a:pt x="29034" y="56411"/>
                  </a:cubicBezTo>
                  <a:cubicBezTo>
                    <a:pt x="29001" y="56405"/>
                    <a:pt x="28968" y="56400"/>
                    <a:pt x="28936" y="56400"/>
                  </a:cubicBezTo>
                  <a:cubicBezTo>
                    <a:pt x="28857" y="56400"/>
                    <a:pt x="28786" y="56428"/>
                    <a:pt x="28737" y="56525"/>
                  </a:cubicBezTo>
                  <a:cubicBezTo>
                    <a:pt x="28539" y="56586"/>
                    <a:pt x="28331" y="56586"/>
                    <a:pt x="28120" y="56586"/>
                  </a:cubicBezTo>
                  <a:cubicBezTo>
                    <a:pt x="28014" y="56586"/>
                    <a:pt x="27908" y="56586"/>
                    <a:pt x="27801" y="56594"/>
                  </a:cubicBezTo>
                  <a:cubicBezTo>
                    <a:pt x="27299" y="56571"/>
                    <a:pt x="26797" y="56548"/>
                    <a:pt x="26295" y="56525"/>
                  </a:cubicBezTo>
                  <a:cubicBezTo>
                    <a:pt x="26195" y="56437"/>
                    <a:pt x="26090" y="56391"/>
                    <a:pt x="25982" y="56391"/>
                  </a:cubicBezTo>
                  <a:cubicBezTo>
                    <a:pt x="25868" y="56391"/>
                    <a:pt x="25750" y="56442"/>
                    <a:pt x="25633" y="56548"/>
                  </a:cubicBezTo>
                  <a:lnTo>
                    <a:pt x="25633" y="56617"/>
                  </a:lnTo>
                  <a:cubicBezTo>
                    <a:pt x="25496" y="56571"/>
                    <a:pt x="25359" y="56548"/>
                    <a:pt x="25222" y="56525"/>
                  </a:cubicBezTo>
                  <a:cubicBezTo>
                    <a:pt x="25199" y="56457"/>
                    <a:pt x="25154" y="56434"/>
                    <a:pt x="25085" y="56411"/>
                  </a:cubicBezTo>
                  <a:cubicBezTo>
                    <a:pt x="24994" y="56046"/>
                    <a:pt x="24994" y="55681"/>
                    <a:pt x="25062" y="55293"/>
                  </a:cubicBezTo>
                  <a:cubicBezTo>
                    <a:pt x="25062" y="54745"/>
                    <a:pt x="25039" y="54197"/>
                    <a:pt x="25039" y="53649"/>
                  </a:cubicBezTo>
                  <a:cubicBezTo>
                    <a:pt x="25108" y="52942"/>
                    <a:pt x="24994" y="52211"/>
                    <a:pt x="24948" y="51504"/>
                  </a:cubicBezTo>
                  <a:lnTo>
                    <a:pt x="25017" y="51504"/>
                  </a:lnTo>
                  <a:cubicBezTo>
                    <a:pt x="25125" y="51504"/>
                    <a:pt x="25233" y="51511"/>
                    <a:pt x="25339" y="51511"/>
                  </a:cubicBezTo>
                  <a:cubicBezTo>
                    <a:pt x="25568" y="51511"/>
                    <a:pt x="25788" y="51479"/>
                    <a:pt x="25975" y="51276"/>
                  </a:cubicBezTo>
                  <a:cubicBezTo>
                    <a:pt x="25998" y="51253"/>
                    <a:pt x="25998" y="51253"/>
                    <a:pt x="25998" y="51230"/>
                  </a:cubicBezTo>
                  <a:cubicBezTo>
                    <a:pt x="26067" y="51298"/>
                    <a:pt x="26112" y="51344"/>
                    <a:pt x="26158" y="51435"/>
                  </a:cubicBezTo>
                  <a:cubicBezTo>
                    <a:pt x="26425" y="51491"/>
                    <a:pt x="26698" y="51547"/>
                    <a:pt x="26968" y="51547"/>
                  </a:cubicBezTo>
                  <a:cubicBezTo>
                    <a:pt x="27252" y="51547"/>
                    <a:pt x="27532" y="51485"/>
                    <a:pt x="27801" y="51298"/>
                  </a:cubicBezTo>
                  <a:cubicBezTo>
                    <a:pt x="27824" y="51230"/>
                    <a:pt x="27824" y="51184"/>
                    <a:pt x="27801" y="51116"/>
                  </a:cubicBezTo>
                  <a:lnTo>
                    <a:pt x="27801" y="51116"/>
                  </a:lnTo>
                  <a:lnTo>
                    <a:pt x="27847" y="51139"/>
                  </a:lnTo>
                  <a:lnTo>
                    <a:pt x="27915" y="51116"/>
                  </a:lnTo>
                  <a:close/>
                  <a:moveTo>
                    <a:pt x="13170" y="51116"/>
                  </a:moveTo>
                  <a:cubicBezTo>
                    <a:pt x="13170" y="51184"/>
                    <a:pt x="13170" y="51230"/>
                    <a:pt x="13216" y="51321"/>
                  </a:cubicBezTo>
                  <a:cubicBezTo>
                    <a:pt x="13453" y="51496"/>
                    <a:pt x="13711" y="51527"/>
                    <a:pt x="13974" y="51527"/>
                  </a:cubicBezTo>
                  <a:cubicBezTo>
                    <a:pt x="14121" y="51527"/>
                    <a:pt x="14270" y="51518"/>
                    <a:pt x="14418" y="51518"/>
                  </a:cubicBezTo>
                  <a:cubicBezTo>
                    <a:pt x="14489" y="51518"/>
                    <a:pt x="14560" y="51520"/>
                    <a:pt x="14631" y="51527"/>
                  </a:cubicBezTo>
                  <a:cubicBezTo>
                    <a:pt x="14631" y="51869"/>
                    <a:pt x="14631" y="52234"/>
                    <a:pt x="14677" y="52554"/>
                  </a:cubicBezTo>
                  <a:cubicBezTo>
                    <a:pt x="14814" y="53307"/>
                    <a:pt x="14448" y="54060"/>
                    <a:pt x="14791" y="54791"/>
                  </a:cubicBezTo>
                  <a:cubicBezTo>
                    <a:pt x="14608" y="55361"/>
                    <a:pt x="14700" y="55978"/>
                    <a:pt x="14654" y="56571"/>
                  </a:cubicBezTo>
                  <a:cubicBezTo>
                    <a:pt x="13513" y="56594"/>
                    <a:pt x="12371" y="56617"/>
                    <a:pt x="11230" y="56639"/>
                  </a:cubicBezTo>
                  <a:lnTo>
                    <a:pt x="11093" y="56639"/>
                  </a:lnTo>
                  <a:cubicBezTo>
                    <a:pt x="11005" y="56602"/>
                    <a:pt x="10917" y="56585"/>
                    <a:pt x="10833" y="56585"/>
                  </a:cubicBezTo>
                  <a:cubicBezTo>
                    <a:pt x="10764" y="56585"/>
                    <a:pt x="10698" y="56596"/>
                    <a:pt x="10637" y="56617"/>
                  </a:cubicBezTo>
                  <a:cubicBezTo>
                    <a:pt x="10294" y="56548"/>
                    <a:pt x="10294" y="56343"/>
                    <a:pt x="10271" y="55658"/>
                  </a:cubicBezTo>
                  <a:cubicBezTo>
                    <a:pt x="10271" y="55544"/>
                    <a:pt x="10271" y="55430"/>
                    <a:pt x="10294" y="55293"/>
                  </a:cubicBezTo>
                  <a:cubicBezTo>
                    <a:pt x="10363" y="55065"/>
                    <a:pt x="10363" y="54813"/>
                    <a:pt x="10271" y="54562"/>
                  </a:cubicBezTo>
                  <a:cubicBezTo>
                    <a:pt x="10340" y="54494"/>
                    <a:pt x="10386" y="54425"/>
                    <a:pt x="10431" y="54334"/>
                  </a:cubicBezTo>
                  <a:cubicBezTo>
                    <a:pt x="10522" y="54288"/>
                    <a:pt x="10568" y="54220"/>
                    <a:pt x="10591" y="54152"/>
                  </a:cubicBezTo>
                  <a:cubicBezTo>
                    <a:pt x="10591" y="53535"/>
                    <a:pt x="10659" y="52919"/>
                    <a:pt x="10522" y="52303"/>
                  </a:cubicBezTo>
                  <a:cubicBezTo>
                    <a:pt x="10500" y="52280"/>
                    <a:pt x="10477" y="52234"/>
                    <a:pt x="10431" y="52211"/>
                  </a:cubicBezTo>
                  <a:cubicBezTo>
                    <a:pt x="10386" y="52143"/>
                    <a:pt x="10317" y="52074"/>
                    <a:pt x="10271" y="52006"/>
                  </a:cubicBezTo>
                  <a:cubicBezTo>
                    <a:pt x="10249" y="52006"/>
                    <a:pt x="10226" y="51983"/>
                    <a:pt x="10226" y="51960"/>
                  </a:cubicBezTo>
                  <a:cubicBezTo>
                    <a:pt x="10226" y="51937"/>
                    <a:pt x="10226" y="51937"/>
                    <a:pt x="10226" y="51937"/>
                  </a:cubicBezTo>
                  <a:cubicBezTo>
                    <a:pt x="10226" y="51960"/>
                    <a:pt x="10249" y="51983"/>
                    <a:pt x="10271" y="52006"/>
                  </a:cubicBezTo>
                  <a:cubicBezTo>
                    <a:pt x="10271" y="51960"/>
                    <a:pt x="10271" y="51892"/>
                    <a:pt x="10249" y="51823"/>
                  </a:cubicBezTo>
                  <a:cubicBezTo>
                    <a:pt x="10249" y="51709"/>
                    <a:pt x="10249" y="51595"/>
                    <a:pt x="10249" y="51458"/>
                  </a:cubicBezTo>
                  <a:cubicBezTo>
                    <a:pt x="10271" y="51435"/>
                    <a:pt x="10294" y="51412"/>
                    <a:pt x="10294" y="51390"/>
                  </a:cubicBezTo>
                  <a:lnTo>
                    <a:pt x="10340" y="51390"/>
                  </a:lnTo>
                  <a:cubicBezTo>
                    <a:pt x="10659" y="51321"/>
                    <a:pt x="11002" y="51321"/>
                    <a:pt x="11344" y="51321"/>
                  </a:cubicBezTo>
                  <a:lnTo>
                    <a:pt x="11595" y="51321"/>
                  </a:lnTo>
                  <a:cubicBezTo>
                    <a:pt x="11732" y="51298"/>
                    <a:pt x="11892" y="51276"/>
                    <a:pt x="12052" y="51253"/>
                  </a:cubicBezTo>
                  <a:cubicBezTo>
                    <a:pt x="12189" y="51253"/>
                    <a:pt x="12303" y="51253"/>
                    <a:pt x="12417" y="51230"/>
                  </a:cubicBezTo>
                  <a:cubicBezTo>
                    <a:pt x="12508" y="51230"/>
                    <a:pt x="12600" y="51253"/>
                    <a:pt x="12668" y="51276"/>
                  </a:cubicBezTo>
                  <a:cubicBezTo>
                    <a:pt x="12851" y="51276"/>
                    <a:pt x="13010" y="51253"/>
                    <a:pt x="13147" y="51116"/>
                  </a:cubicBezTo>
                  <a:close/>
                  <a:moveTo>
                    <a:pt x="43117" y="51276"/>
                  </a:moveTo>
                  <a:cubicBezTo>
                    <a:pt x="43140" y="51276"/>
                    <a:pt x="43163" y="51298"/>
                    <a:pt x="43186" y="51321"/>
                  </a:cubicBezTo>
                  <a:cubicBezTo>
                    <a:pt x="43254" y="51344"/>
                    <a:pt x="43345" y="51367"/>
                    <a:pt x="43437" y="51390"/>
                  </a:cubicBezTo>
                  <a:cubicBezTo>
                    <a:pt x="43642" y="51390"/>
                    <a:pt x="43870" y="51435"/>
                    <a:pt x="44076" y="51481"/>
                  </a:cubicBezTo>
                  <a:cubicBezTo>
                    <a:pt x="44175" y="51489"/>
                    <a:pt x="44271" y="51496"/>
                    <a:pt x="44365" y="51496"/>
                  </a:cubicBezTo>
                  <a:cubicBezTo>
                    <a:pt x="44552" y="51496"/>
                    <a:pt x="44730" y="51466"/>
                    <a:pt x="44897" y="51344"/>
                  </a:cubicBezTo>
                  <a:lnTo>
                    <a:pt x="44897" y="51344"/>
                  </a:lnTo>
                  <a:cubicBezTo>
                    <a:pt x="44875" y="51390"/>
                    <a:pt x="44875" y="51435"/>
                    <a:pt x="44875" y="51481"/>
                  </a:cubicBezTo>
                  <a:cubicBezTo>
                    <a:pt x="45012" y="52052"/>
                    <a:pt x="45194" y="52599"/>
                    <a:pt x="45514" y="53124"/>
                  </a:cubicBezTo>
                  <a:cubicBezTo>
                    <a:pt x="45559" y="53147"/>
                    <a:pt x="45605" y="53147"/>
                    <a:pt x="45651" y="53147"/>
                  </a:cubicBezTo>
                  <a:cubicBezTo>
                    <a:pt x="45377" y="53558"/>
                    <a:pt x="45582" y="53900"/>
                    <a:pt x="45902" y="54197"/>
                  </a:cubicBezTo>
                  <a:cubicBezTo>
                    <a:pt x="45947" y="54220"/>
                    <a:pt x="46016" y="54266"/>
                    <a:pt x="46084" y="54266"/>
                  </a:cubicBezTo>
                  <a:cubicBezTo>
                    <a:pt x="46084" y="54334"/>
                    <a:pt x="46107" y="54403"/>
                    <a:pt x="46130" y="54471"/>
                  </a:cubicBezTo>
                  <a:cubicBezTo>
                    <a:pt x="46130" y="54471"/>
                    <a:pt x="46130" y="54471"/>
                    <a:pt x="46130" y="54494"/>
                  </a:cubicBezTo>
                  <a:cubicBezTo>
                    <a:pt x="46153" y="54540"/>
                    <a:pt x="46198" y="54608"/>
                    <a:pt x="46221" y="54676"/>
                  </a:cubicBezTo>
                  <a:cubicBezTo>
                    <a:pt x="46221" y="54745"/>
                    <a:pt x="46244" y="54836"/>
                    <a:pt x="46244" y="54905"/>
                  </a:cubicBezTo>
                  <a:cubicBezTo>
                    <a:pt x="46244" y="55019"/>
                    <a:pt x="46221" y="55133"/>
                    <a:pt x="46221" y="55247"/>
                  </a:cubicBezTo>
                  <a:cubicBezTo>
                    <a:pt x="46290" y="55612"/>
                    <a:pt x="46267" y="56046"/>
                    <a:pt x="46723" y="56229"/>
                  </a:cubicBezTo>
                  <a:cubicBezTo>
                    <a:pt x="46746" y="56229"/>
                    <a:pt x="46769" y="56206"/>
                    <a:pt x="46792" y="56206"/>
                  </a:cubicBezTo>
                  <a:cubicBezTo>
                    <a:pt x="46792" y="56206"/>
                    <a:pt x="46792" y="56229"/>
                    <a:pt x="46792" y="56229"/>
                  </a:cubicBezTo>
                  <a:cubicBezTo>
                    <a:pt x="46769" y="56251"/>
                    <a:pt x="46769" y="56297"/>
                    <a:pt x="46769" y="56320"/>
                  </a:cubicBezTo>
                  <a:cubicBezTo>
                    <a:pt x="46769" y="56434"/>
                    <a:pt x="46769" y="56525"/>
                    <a:pt x="46792" y="56639"/>
                  </a:cubicBezTo>
                  <a:cubicBezTo>
                    <a:pt x="46792" y="56662"/>
                    <a:pt x="46769" y="56662"/>
                    <a:pt x="46769" y="56685"/>
                  </a:cubicBezTo>
                  <a:cubicBezTo>
                    <a:pt x="46723" y="56685"/>
                    <a:pt x="46678" y="56662"/>
                    <a:pt x="46632" y="56639"/>
                  </a:cubicBezTo>
                  <a:cubicBezTo>
                    <a:pt x="46564" y="56617"/>
                    <a:pt x="46472" y="56617"/>
                    <a:pt x="46404" y="56594"/>
                  </a:cubicBezTo>
                  <a:cubicBezTo>
                    <a:pt x="46290" y="56594"/>
                    <a:pt x="46198" y="56594"/>
                    <a:pt x="46084" y="56617"/>
                  </a:cubicBezTo>
                  <a:cubicBezTo>
                    <a:pt x="45941" y="56590"/>
                    <a:pt x="45798" y="56580"/>
                    <a:pt x="45653" y="56580"/>
                  </a:cubicBezTo>
                  <a:cubicBezTo>
                    <a:pt x="45429" y="56580"/>
                    <a:pt x="45202" y="56603"/>
                    <a:pt x="44966" y="56617"/>
                  </a:cubicBezTo>
                  <a:cubicBezTo>
                    <a:pt x="44966" y="56594"/>
                    <a:pt x="44966" y="56594"/>
                    <a:pt x="44943" y="56571"/>
                  </a:cubicBezTo>
                  <a:cubicBezTo>
                    <a:pt x="44875" y="56525"/>
                    <a:pt x="44806" y="56480"/>
                    <a:pt x="44738" y="56457"/>
                  </a:cubicBezTo>
                  <a:cubicBezTo>
                    <a:pt x="44591" y="56408"/>
                    <a:pt x="44451" y="56385"/>
                    <a:pt x="44310" y="56385"/>
                  </a:cubicBezTo>
                  <a:cubicBezTo>
                    <a:pt x="44188" y="56385"/>
                    <a:pt x="44066" y="56402"/>
                    <a:pt x="43939" y="56434"/>
                  </a:cubicBezTo>
                  <a:cubicBezTo>
                    <a:pt x="43870" y="56480"/>
                    <a:pt x="43802" y="56525"/>
                    <a:pt x="43733" y="56571"/>
                  </a:cubicBezTo>
                  <a:lnTo>
                    <a:pt x="43505" y="56571"/>
                  </a:lnTo>
                  <a:cubicBezTo>
                    <a:pt x="43414" y="56571"/>
                    <a:pt x="43300" y="56571"/>
                    <a:pt x="43208" y="56548"/>
                  </a:cubicBezTo>
                  <a:cubicBezTo>
                    <a:pt x="43094" y="56366"/>
                    <a:pt x="43163" y="56114"/>
                    <a:pt x="42980" y="55932"/>
                  </a:cubicBezTo>
                  <a:cubicBezTo>
                    <a:pt x="43003" y="55886"/>
                    <a:pt x="42980" y="55863"/>
                    <a:pt x="42934" y="55841"/>
                  </a:cubicBezTo>
                  <a:cubicBezTo>
                    <a:pt x="42912" y="55681"/>
                    <a:pt x="42912" y="55521"/>
                    <a:pt x="42797" y="55407"/>
                  </a:cubicBezTo>
                  <a:cubicBezTo>
                    <a:pt x="42820" y="55201"/>
                    <a:pt x="42752" y="55065"/>
                    <a:pt x="42592" y="54928"/>
                  </a:cubicBezTo>
                  <a:cubicBezTo>
                    <a:pt x="42592" y="54882"/>
                    <a:pt x="42569" y="54813"/>
                    <a:pt x="42569" y="54745"/>
                  </a:cubicBezTo>
                  <a:cubicBezTo>
                    <a:pt x="42569" y="54654"/>
                    <a:pt x="42546" y="54562"/>
                    <a:pt x="42455" y="54540"/>
                  </a:cubicBezTo>
                  <a:cubicBezTo>
                    <a:pt x="42455" y="54562"/>
                    <a:pt x="42455" y="54585"/>
                    <a:pt x="42455" y="54608"/>
                  </a:cubicBezTo>
                  <a:cubicBezTo>
                    <a:pt x="42455" y="54585"/>
                    <a:pt x="42432" y="54562"/>
                    <a:pt x="42455" y="54540"/>
                  </a:cubicBezTo>
                  <a:cubicBezTo>
                    <a:pt x="42387" y="54403"/>
                    <a:pt x="42318" y="54266"/>
                    <a:pt x="42250" y="54152"/>
                  </a:cubicBezTo>
                  <a:cubicBezTo>
                    <a:pt x="42272" y="54106"/>
                    <a:pt x="42250" y="54060"/>
                    <a:pt x="42227" y="54015"/>
                  </a:cubicBezTo>
                  <a:lnTo>
                    <a:pt x="42204" y="53535"/>
                  </a:lnTo>
                  <a:cubicBezTo>
                    <a:pt x="42136" y="53512"/>
                    <a:pt x="42090" y="53490"/>
                    <a:pt x="42044" y="53467"/>
                  </a:cubicBezTo>
                  <a:cubicBezTo>
                    <a:pt x="41999" y="53330"/>
                    <a:pt x="41930" y="53193"/>
                    <a:pt x="41930" y="53056"/>
                  </a:cubicBezTo>
                  <a:cubicBezTo>
                    <a:pt x="41884" y="52462"/>
                    <a:pt x="41474" y="51937"/>
                    <a:pt x="41725" y="51321"/>
                  </a:cubicBezTo>
                  <a:cubicBezTo>
                    <a:pt x="41884" y="51298"/>
                    <a:pt x="42067" y="51276"/>
                    <a:pt x="42227" y="51276"/>
                  </a:cubicBezTo>
                  <a:close/>
                  <a:moveTo>
                    <a:pt x="7464" y="51230"/>
                  </a:moveTo>
                  <a:cubicBezTo>
                    <a:pt x="7532" y="51276"/>
                    <a:pt x="7601" y="51298"/>
                    <a:pt x="7692" y="51298"/>
                  </a:cubicBezTo>
                  <a:cubicBezTo>
                    <a:pt x="7852" y="51321"/>
                    <a:pt x="8035" y="51344"/>
                    <a:pt x="8194" y="51344"/>
                  </a:cubicBezTo>
                  <a:cubicBezTo>
                    <a:pt x="8507" y="51344"/>
                    <a:pt x="8820" y="51329"/>
                    <a:pt x="9133" y="51329"/>
                  </a:cubicBezTo>
                  <a:cubicBezTo>
                    <a:pt x="9368" y="51329"/>
                    <a:pt x="9603" y="51337"/>
                    <a:pt x="9838" y="51367"/>
                  </a:cubicBezTo>
                  <a:cubicBezTo>
                    <a:pt x="9906" y="51458"/>
                    <a:pt x="9929" y="51595"/>
                    <a:pt x="9952" y="51869"/>
                  </a:cubicBezTo>
                  <a:cubicBezTo>
                    <a:pt x="10066" y="52645"/>
                    <a:pt x="9746" y="53421"/>
                    <a:pt x="9929" y="54197"/>
                  </a:cubicBezTo>
                  <a:cubicBezTo>
                    <a:pt x="9883" y="54243"/>
                    <a:pt x="9883" y="54311"/>
                    <a:pt x="9906" y="54357"/>
                  </a:cubicBezTo>
                  <a:cubicBezTo>
                    <a:pt x="9609" y="55065"/>
                    <a:pt x="9815" y="55841"/>
                    <a:pt x="9724" y="56571"/>
                  </a:cubicBezTo>
                  <a:cubicBezTo>
                    <a:pt x="9655" y="56617"/>
                    <a:pt x="9564" y="56639"/>
                    <a:pt x="9495" y="56662"/>
                  </a:cubicBezTo>
                  <a:cubicBezTo>
                    <a:pt x="9404" y="56617"/>
                    <a:pt x="9336" y="56594"/>
                    <a:pt x="9244" y="56594"/>
                  </a:cubicBezTo>
                  <a:cubicBezTo>
                    <a:pt x="9214" y="56590"/>
                    <a:pt x="9184" y="56588"/>
                    <a:pt x="9155" y="56588"/>
                  </a:cubicBezTo>
                  <a:cubicBezTo>
                    <a:pt x="9009" y="56588"/>
                    <a:pt x="8879" y="56636"/>
                    <a:pt x="8765" y="56731"/>
                  </a:cubicBezTo>
                  <a:cubicBezTo>
                    <a:pt x="8480" y="56697"/>
                    <a:pt x="8189" y="56679"/>
                    <a:pt x="7898" y="56679"/>
                  </a:cubicBezTo>
                  <a:cubicBezTo>
                    <a:pt x="7607" y="56679"/>
                    <a:pt x="7316" y="56697"/>
                    <a:pt x="7030" y="56731"/>
                  </a:cubicBezTo>
                  <a:cubicBezTo>
                    <a:pt x="6784" y="56507"/>
                    <a:pt x="6522" y="56437"/>
                    <a:pt x="6251" y="56437"/>
                  </a:cubicBezTo>
                  <a:cubicBezTo>
                    <a:pt x="5969" y="56437"/>
                    <a:pt x="5678" y="56513"/>
                    <a:pt x="5387" y="56571"/>
                  </a:cubicBezTo>
                  <a:cubicBezTo>
                    <a:pt x="5410" y="56411"/>
                    <a:pt x="5364" y="56274"/>
                    <a:pt x="5273" y="56137"/>
                  </a:cubicBezTo>
                  <a:cubicBezTo>
                    <a:pt x="5273" y="56092"/>
                    <a:pt x="5296" y="56046"/>
                    <a:pt x="5318" y="55978"/>
                  </a:cubicBezTo>
                  <a:cubicBezTo>
                    <a:pt x="5387" y="55841"/>
                    <a:pt x="5455" y="55726"/>
                    <a:pt x="5478" y="55567"/>
                  </a:cubicBezTo>
                  <a:cubicBezTo>
                    <a:pt x="5524" y="55384"/>
                    <a:pt x="5547" y="55224"/>
                    <a:pt x="5547" y="55042"/>
                  </a:cubicBezTo>
                  <a:cubicBezTo>
                    <a:pt x="5547" y="54928"/>
                    <a:pt x="5547" y="54813"/>
                    <a:pt x="5547" y="54722"/>
                  </a:cubicBezTo>
                  <a:cubicBezTo>
                    <a:pt x="5547" y="54608"/>
                    <a:pt x="5592" y="54517"/>
                    <a:pt x="5615" y="54403"/>
                  </a:cubicBezTo>
                  <a:cubicBezTo>
                    <a:pt x="5638" y="54357"/>
                    <a:pt x="5638" y="54288"/>
                    <a:pt x="5638" y="54243"/>
                  </a:cubicBezTo>
                  <a:cubicBezTo>
                    <a:pt x="5684" y="54129"/>
                    <a:pt x="5706" y="54015"/>
                    <a:pt x="5706" y="53878"/>
                  </a:cubicBezTo>
                  <a:cubicBezTo>
                    <a:pt x="5775" y="53809"/>
                    <a:pt x="5820" y="53741"/>
                    <a:pt x="5866" y="53649"/>
                  </a:cubicBezTo>
                  <a:cubicBezTo>
                    <a:pt x="6026" y="53353"/>
                    <a:pt x="6117" y="53010"/>
                    <a:pt x="6072" y="52645"/>
                  </a:cubicBezTo>
                  <a:cubicBezTo>
                    <a:pt x="6049" y="52577"/>
                    <a:pt x="6026" y="52508"/>
                    <a:pt x="6003" y="52440"/>
                  </a:cubicBezTo>
                  <a:cubicBezTo>
                    <a:pt x="6391" y="51937"/>
                    <a:pt x="6848" y="51481"/>
                    <a:pt x="7464" y="51230"/>
                  </a:cubicBezTo>
                  <a:close/>
                  <a:moveTo>
                    <a:pt x="18123" y="56731"/>
                  </a:moveTo>
                  <a:cubicBezTo>
                    <a:pt x="18123" y="56731"/>
                    <a:pt x="18146" y="56754"/>
                    <a:pt x="18146" y="56754"/>
                  </a:cubicBezTo>
                  <a:lnTo>
                    <a:pt x="18123" y="56754"/>
                  </a:lnTo>
                  <a:lnTo>
                    <a:pt x="18123" y="56731"/>
                  </a:lnTo>
                  <a:close/>
                  <a:moveTo>
                    <a:pt x="4268" y="57849"/>
                  </a:moveTo>
                  <a:cubicBezTo>
                    <a:pt x="4268" y="57849"/>
                    <a:pt x="4246" y="57872"/>
                    <a:pt x="4246" y="57872"/>
                  </a:cubicBezTo>
                  <a:cubicBezTo>
                    <a:pt x="4246" y="57872"/>
                    <a:pt x="4246" y="57872"/>
                    <a:pt x="4246" y="57849"/>
                  </a:cubicBezTo>
                  <a:close/>
                  <a:moveTo>
                    <a:pt x="40698" y="84007"/>
                  </a:moveTo>
                  <a:cubicBezTo>
                    <a:pt x="40652" y="84053"/>
                    <a:pt x="40629" y="84075"/>
                    <a:pt x="40583" y="84144"/>
                  </a:cubicBezTo>
                  <a:cubicBezTo>
                    <a:pt x="40583" y="84121"/>
                    <a:pt x="40583" y="84098"/>
                    <a:pt x="40561" y="84075"/>
                  </a:cubicBezTo>
                  <a:cubicBezTo>
                    <a:pt x="40606" y="84030"/>
                    <a:pt x="40652" y="84007"/>
                    <a:pt x="40698" y="84007"/>
                  </a:cubicBezTo>
                  <a:close/>
                  <a:moveTo>
                    <a:pt x="42592" y="57119"/>
                  </a:moveTo>
                  <a:lnTo>
                    <a:pt x="43322" y="57142"/>
                  </a:lnTo>
                  <a:cubicBezTo>
                    <a:pt x="43345" y="57164"/>
                    <a:pt x="43368" y="57187"/>
                    <a:pt x="43414" y="57187"/>
                  </a:cubicBezTo>
                  <a:cubicBezTo>
                    <a:pt x="43368" y="57301"/>
                    <a:pt x="43322" y="57416"/>
                    <a:pt x="43300" y="57552"/>
                  </a:cubicBezTo>
                  <a:cubicBezTo>
                    <a:pt x="43277" y="58146"/>
                    <a:pt x="42934" y="58739"/>
                    <a:pt x="43208" y="59310"/>
                  </a:cubicBezTo>
                  <a:cubicBezTo>
                    <a:pt x="43186" y="59401"/>
                    <a:pt x="43163" y="59493"/>
                    <a:pt x="43117" y="59584"/>
                  </a:cubicBezTo>
                  <a:cubicBezTo>
                    <a:pt x="42706" y="60702"/>
                    <a:pt x="42775" y="61866"/>
                    <a:pt x="42797" y="63008"/>
                  </a:cubicBezTo>
                  <a:cubicBezTo>
                    <a:pt x="42820" y="63282"/>
                    <a:pt x="43163" y="63396"/>
                    <a:pt x="43163" y="63692"/>
                  </a:cubicBezTo>
                  <a:cubicBezTo>
                    <a:pt x="43084" y="63566"/>
                    <a:pt x="43005" y="63472"/>
                    <a:pt x="42903" y="63472"/>
                  </a:cubicBezTo>
                  <a:cubicBezTo>
                    <a:pt x="42857" y="63472"/>
                    <a:pt x="42808" y="63491"/>
                    <a:pt x="42752" y="63533"/>
                  </a:cubicBezTo>
                  <a:cubicBezTo>
                    <a:pt x="42432" y="63944"/>
                    <a:pt x="42546" y="64423"/>
                    <a:pt x="42546" y="64879"/>
                  </a:cubicBezTo>
                  <a:cubicBezTo>
                    <a:pt x="42546" y="64948"/>
                    <a:pt x="42569" y="65039"/>
                    <a:pt x="42592" y="65108"/>
                  </a:cubicBezTo>
                  <a:cubicBezTo>
                    <a:pt x="42113" y="65610"/>
                    <a:pt x="42295" y="66317"/>
                    <a:pt x="42204" y="66934"/>
                  </a:cubicBezTo>
                  <a:cubicBezTo>
                    <a:pt x="42204" y="67048"/>
                    <a:pt x="42250" y="67139"/>
                    <a:pt x="42318" y="67230"/>
                  </a:cubicBezTo>
                  <a:cubicBezTo>
                    <a:pt x="42295" y="67276"/>
                    <a:pt x="42295" y="67299"/>
                    <a:pt x="42295" y="67345"/>
                  </a:cubicBezTo>
                  <a:cubicBezTo>
                    <a:pt x="42295" y="67550"/>
                    <a:pt x="42318" y="67755"/>
                    <a:pt x="42272" y="67961"/>
                  </a:cubicBezTo>
                  <a:cubicBezTo>
                    <a:pt x="42250" y="68029"/>
                    <a:pt x="42227" y="68098"/>
                    <a:pt x="42227" y="68189"/>
                  </a:cubicBezTo>
                  <a:cubicBezTo>
                    <a:pt x="42227" y="68280"/>
                    <a:pt x="42250" y="68372"/>
                    <a:pt x="42250" y="68440"/>
                  </a:cubicBezTo>
                  <a:cubicBezTo>
                    <a:pt x="42227" y="68646"/>
                    <a:pt x="42227" y="68828"/>
                    <a:pt x="42227" y="69011"/>
                  </a:cubicBezTo>
                  <a:cubicBezTo>
                    <a:pt x="42204" y="69125"/>
                    <a:pt x="42158" y="69239"/>
                    <a:pt x="42090" y="69353"/>
                  </a:cubicBezTo>
                  <a:cubicBezTo>
                    <a:pt x="42067" y="69444"/>
                    <a:pt x="42044" y="69513"/>
                    <a:pt x="42044" y="69604"/>
                  </a:cubicBezTo>
                  <a:cubicBezTo>
                    <a:pt x="42044" y="70061"/>
                    <a:pt x="42136" y="70517"/>
                    <a:pt x="41793" y="70905"/>
                  </a:cubicBezTo>
                  <a:cubicBezTo>
                    <a:pt x="41565" y="71727"/>
                    <a:pt x="41474" y="72571"/>
                    <a:pt x="41542" y="73416"/>
                  </a:cubicBezTo>
                  <a:cubicBezTo>
                    <a:pt x="41595" y="73522"/>
                    <a:pt x="41656" y="73597"/>
                    <a:pt x="41728" y="73597"/>
                  </a:cubicBezTo>
                  <a:cubicBezTo>
                    <a:pt x="41781" y="73597"/>
                    <a:pt x="41840" y="73558"/>
                    <a:pt x="41907" y="73462"/>
                  </a:cubicBezTo>
                  <a:lnTo>
                    <a:pt x="41907" y="73462"/>
                  </a:lnTo>
                  <a:cubicBezTo>
                    <a:pt x="41907" y="73713"/>
                    <a:pt x="41679" y="73599"/>
                    <a:pt x="41565" y="73667"/>
                  </a:cubicBezTo>
                  <a:cubicBezTo>
                    <a:pt x="41200" y="74215"/>
                    <a:pt x="41131" y="74786"/>
                    <a:pt x="41474" y="75356"/>
                  </a:cubicBezTo>
                  <a:cubicBezTo>
                    <a:pt x="41451" y="75402"/>
                    <a:pt x="41405" y="75447"/>
                    <a:pt x="41382" y="75470"/>
                  </a:cubicBezTo>
                  <a:cubicBezTo>
                    <a:pt x="41314" y="75653"/>
                    <a:pt x="41291" y="75836"/>
                    <a:pt x="41314" y="75995"/>
                  </a:cubicBezTo>
                  <a:cubicBezTo>
                    <a:pt x="41314" y="76269"/>
                    <a:pt x="41337" y="76566"/>
                    <a:pt x="41314" y="76840"/>
                  </a:cubicBezTo>
                  <a:cubicBezTo>
                    <a:pt x="41131" y="76977"/>
                    <a:pt x="41200" y="77205"/>
                    <a:pt x="41131" y="77388"/>
                  </a:cubicBezTo>
                  <a:cubicBezTo>
                    <a:pt x="41177" y="77662"/>
                    <a:pt x="41154" y="77958"/>
                    <a:pt x="41131" y="78232"/>
                  </a:cubicBezTo>
                  <a:cubicBezTo>
                    <a:pt x="41086" y="78369"/>
                    <a:pt x="41040" y="78506"/>
                    <a:pt x="40994" y="78666"/>
                  </a:cubicBezTo>
                  <a:cubicBezTo>
                    <a:pt x="40971" y="78734"/>
                    <a:pt x="40949" y="78826"/>
                    <a:pt x="40926" y="78917"/>
                  </a:cubicBezTo>
                  <a:cubicBezTo>
                    <a:pt x="40903" y="79191"/>
                    <a:pt x="40812" y="79465"/>
                    <a:pt x="40743" y="79739"/>
                  </a:cubicBezTo>
                  <a:cubicBezTo>
                    <a:pt x="40561" y="80834"/>
                    <a:pt x="40218" y="81930"/>
                    <a:pt x="40378" y="83071"/>
                  </a:cubicBezTo>
                  <a:cubicBezTo>
                    <a:pt x="40446" y="83277"/>
                    <a:pt x="40424" y="83505"/>
                    <a:pt x="40424" y="83733"/>
                  </a:cubicBezTo>
                  <a:cubicBezTo>
                    <a:pt x="40401" y="83893"/>
                    <a:pt x="40401" y="84053"/>
                    <a:pt x="40401" y="84235"/>
                  </a:cubicBezTo>
                  <a:cubicBezTo>
                    <a:pt x="40378" y="84258"/>
                    <a:pt x="40355" y="84281"/>
                    <a:pt x="40332" y="84304"/>
                  </a:cubicBezTo>
                  <a:cubicBezTo>
                    <a:pt x="40332" y="84372"/>
                    <a:pt x="40310" y="84441"/>
                    <a:pt x="40332" y="84509"/>
                  </a:cubicBezTo>
                  <a:cubicBezTo>
                    <a:pt x="40355" y="84578"/>
                    <a:pt x="40355" y="84669"/>
                    <a:pt x="40355" y="84760"/>
                  </a:cubicBezTo>
                  <a:cubicBezTo>
                    <a:pt x="40218" y="84943"/>
                    <a:pt x="40287" y="85217"/>
                    <a:pt x="40173" y="85422"/>
                  </a:cubicBezTo>
                  <a:cubicBezTo>
                    <a:pt x="40173" y="85468"/>
                    <a:pt x="40195" y="85536"/>
                    <a:pt x="40195" y="85582"/>
                  </a:cubicBezTo>
                  <a:cubicBezTo>
                    <a:pt x="40173" y="85650"/>
                    <a:pt x="40150" y="85742"/>
                    <a:pt x="40127" y="85833"/>
                  </a:cubicBezTo>
                  <a:cubicBezTo>
                    <a:pt x="40127" y="85901"/>
                    <a:pt x="40104" y="85970"/>
                    <a:pt x="40104" y="86061"/>
                  </a:cubicBezTo>
                  <a:cubicBezTo>
                    <a:pt x="40127" y="86198"/>
                    <a:pt x="40127" y="86335"/>
                    <a:pt x="40104" y="86495"/>
                  </a:cubicBezTo>
                  <a:cubicBezTo>
                    <a:pt x="40081" y="86563"/>
                    <a:pt x="40058" y="86632"/>
                    <a:pt x="40058" y="86700"/>
                  </a:cubicBezTo>
                  <a:cubicBezTo>
                    <a:pt x="40013" y="86906"/>
                    <a:pt x="40036" y="87134"/>
                    <a:pt x="39990" y="87339"/>
                  </a:cubicBezTo>
                  <a:cubicBezTo>
                    <a:pt x="39967" y="87454"/>
                    <a:pt x="39921" y="87545"/>
                    <a:pt x="39899" y="87659"/>
                  </a:cubicBezTo>
                  <a:cubicBezTo>
                    <a:pt x="39853" y="87819"/>
                    <a:pt x="39853" y="87956"/>
                    <a:pt x="39876" y="88115"/>
                  </a:cubicBezTo>
                  <a:cubicBezTo>
                    <a:pt x="39876" y="88184"/>
                    <a:pt x="39899" y="88275"/>
                    <a:pt x="39921" y="88344"/>
                  </a:cubicBezTo>
                  <a:cubicBezTo>
                    <a:pt x="39921" y="88367"/>
                    <a:pt x="39921" y="88367"/>
                    <a:pt x="39921" y="88389"/>
                  </a:cubicBezTo>
                  <a:cubicBezTo>
                    <a:pt x="39739" y="88549"/>
                    <a:pt x="39648" y="88755"/>
                    <a:pt x="39625" y="89006"/>
                  </a:cubicBezTo>
                  <a:cubicBezTo>
                    <a:pt x="39625" y="89257"/>
                    <a:pt x="39625" y="89508"/>
                    <a:pt x="39762" y="89713"/>
                  </a:cubicBezTo>
                  <a:cubicBezTo>
                    <a:pt x="39739" y="89782"/>
                    <a:pt x="39739" y="89873"/>
                    <a:pt x="39739" y="89942"/>
                  </a:cubicBezTo>
                  <a:cubicBezTo>
                    <a:pt x="39876" y="90375"/>
                    <a:pt x="39602" y="90718"/>
                    <a:pt x="39465" y="91083"/>
                  </a:cubicBezTo>
                  <a:cubicBezTo>
                    <a:pt x="39305" y="91790"/>
                    <a:pt x="39054" y="92498"/>
                    <a:pt x="39282" y="93251"/>
                  </a:cubicBezTo>
                  <a:cubicBezTo>
                    <a:pt x="39442" y="94119"/>
                    <a:pt x="39008" y="94940"/>
                    <a:pt x="39100" y="95808"/>
                  </a:cubicBezTo>
                  <a:lnTo>
                    <a:pt x="39100" y="95853"/>
                  </a:lnTo>
                  <a:cubicBezTo>
                    <a:pt x="39054" y="95853"/>
                    <a:pt x="38986" y="95853"/>
                    <a:pt x="38872" y="95876"/>
                  </a:cubicBezTo>
                  <a:cubicBezTo>
                    <a:pt x="38483" y="96606"/>
                    <a:pt x="38803" y="97451"/>
                    <a:pt x="38575" y="98204"/>
                  </a:cubicBezTo>
                  <a:cubicBezTo>
                    <a:pt x="38506" y="98661"/>
                    <a:pt x="38438" y="99140"/>
                    <a:pt x="38643" y="99574"/>
                  </a:cubicBezTo>
                  <a:cubicBezTo>
                    <a:pt x="38689" y="99619"/>
                    <a:pt x="38712" y="99642"/>
                    <a:pt x="38757" y="99665"/>
                  </a:cubicBezTo>
                  <a:cubicBezTo>
                    <a:pt x="38392" y="99893"/>
                    <a:pt x="38392" y="100213"/>
                    <a:pt x="38575" y="100532"/>
                  </a:cubicBezTo>
                  <a:cubicBezTo>
                    <a:pt x="38529" y="100555"/>
                    <a:pt x="38483" y="100578"/>
                    <a:pt x="38461" y="100624"/>
                  </a:cubicBezTo>
                  <a:cubicBezTo>
                    <a:pt x="38301" y="100920"/>
                    <a:pt x="38187" y="101217"/>
                    <a:pt x="38278" y="101560"/>
                  </a:cubicBezTo>
                  <a:cubicBezTo>
                    <a:pt x="38483" y="101765"/>
                    <a:pt x="38392" y="101948"/>
                    <a:pt x="38232" y="102107"/>
                  </a:cubicBezTo>
                  <a:cubicBezTo>
                    <a:pt x="38095" y="102358"/>
                    <a:pt x="37959" y="102610"/>
                    <a:pt x="38141" y="102861"/>
                  </a:cubicBezTo>
                  <a:cubicBezTo>
                    <a:pt x="38141" y="102929"/>
                    <a:pt x="38118" y="102998"/>
                    <a:pt x="38118" y="103066"/>
                  </a:cubicBezTo>
                  <a:cubicBezTo>
                    <a:pt x="38187" y="103203"/>
                    <a:pt x="38164" y="103317"/>
                    <a:pt x="38095" y="103431"/>
                  </a:cubicBezTo>
                  <a:cubicBezTo>
                    <a:pt x="38050" y="103568"/>
                    <a:pt x="38050" y="103705"/>
                    <a:pt x="38118" y="103842"/>
                  </a:cubicBezTo>
                  <a:cubicBezTo>
                    <a:pt x="38324" y="103956"/>
                    <a:pt x="38141" y="104048"/>
                    <a:pt x="38118" y="104139"/>
                  </a:cubicBezTo>
                  <a:cubicBezTo>
                    <a:pt x="38073" y="104253"/>
                    <a:pt x="38095" y="104367"/>
                    <a:pt x="38141" y="104481"/>
                  </a:cubicBezTo>
                  <a:cubicBezTo>
                    <a:pt x="38164" y="104504"/>
                    <a:pt x="38164" y="104527"/>
                    <a:pt x="38187" y="104550"/>
                  </a:cubicBezTo>
                  <a:cubicBezTo>
                    <a:pt x="38141" y="104550"/>
                    <a:pt x="38050" y="104573"/>
                    <a:pt x="37959" y="104641"/>
                  </a:cubicBezTo>
                  <a:cubicBezTo>
                    <a:pt x="37707" y="105166"/>
                    <a:pt x="37685" y="105668"/>
                    <a:pt x="37981" y="106193"/>
                  </a:cubicBezTo>
                  <a:cubicBezTo>
                    <a:pt x="37959" y="106182"/>
                    <a:pt x="37930" y="106176"/>
                    <a:pt x="37901" y="106176"/>
                  </a:cubicBezTo>
                  <a:cubicBezTo>
                    <a:pt x="37873" y="106176"/>
                    <a:pt x="37844" y="106182"/>
                    <a:pt x="37822" y="106193"/>
                  </a:cubicBezTo>
                  <a:cubicBezTo>
                    <a:pt x="37753" y="106262"/>
                    <a:pt x="37707" y="106330"/>
                    <a:pt x="37685" y="106421"/>
                  </a:cubicBezTo>
                  <a:cubicBezTo>
                    <a:pt x="37570" y="106832"/>
                    <a:pt x="37639" y="107266"/>
                    <a:pt x="37570" y="107700"/>
                  </a:cubicBezTo>
                  <a:cubicBezTo>
                    <a:pt x="37570" y="107905"/>
                    <a:pt x="37434" y="107973"/>
                    <a:pt x="37297" y="108065"/>
                  </a:cubicBezTo>
                  <a:cubicBezTo>
                    <a:pt x="36999" y="108050"/>
                    <a:pt x="36703" y="108045"/>
                    <a:pt x="36407" y="108045"/>
                  </a:cubicBezTo>
                  <a:cubicBezTo>
                    <a:pt x="35794" y="108045"/>
                    <a:pt x="35185" y="108067"/>
                    <a:pt x="34577" y="108067"/>
                  </a:cubicBezTo>
                  <a:cubicBezTo>
                    <a:pt x="34152" y="108067"/>
                    <a:pt x="33727" y="108056"/>
                    <a:pt x="33302" y="108019"/>
                  </a:cubicBezTo>
                  <a:cubicBezTo>
                    <a:pt x="33201" y="107932"/>
                    <a:pt x="33081" y="107901"/>
                    <a:pt x="32961" y="107901"/>
                  </a:cubicBezTo>
                  <a:cubicBezTo>
                    <a:pt x="32891" y="107901"/>
                    <a:pt x="32821" y="107911"/>
                    <a:pt x="32754" y="107928"/>
                  </a:cubicBezTo>
                  <a:cubicBezTo>
                    <a:pt x="32709" y="107951"/>
                    <a:pt x="32686" y="107973"/>
                    <a:pt x="32640" y="107996"/>
                  </a:cubicBezTo>
                  <a:cubicBezTo>
                    <a:pt x="32617" y="107973"/>
                    <a:pt x="32595" y="107951"/>
                    <a:pt x="32572" y="107928"/>
                  </a:cubicBezTo>
                  <a:cubicBezTo>
                    <a:pt x="32491" y="107912"/>
                    <a:pt x="32410" y="107896"/>
                    <a:pt x="32330" y="107896"/>
                  </a:cubicBezTo>
                  <a:cubicBezTo>
                    <a:pt x="32296" y="107896"/>
                    <a:pt x="32263" y="107898"/>
                    <a:pt x="32229" y="107905"/>
                  </a:cubicBezTo>
                  <a:cubicBezTo>
                    <a:pt x="32161" y="107905"/>
                    <a:pt x="32070" y="107928"/>
                    <a:pt x="32001" y="107951"/>
                  </a:cubicBezTo>
                  <a:cubicBezTo>
                    <a:pt x="31978" y="107973"/>
                    <a:pt x="31955" y="107996"/>
                    <a:pt x="31910" y="108019"/>
                  </a:cubicBezTo>
                  <a:cubicBezTo>
                    <a:pt x="31887" y="108042"/>
                    <a:pt x="31864" y="108088"/>
                    <a:pt x="31841" y="108110"/>
                  </a:cubicBezTo>
                  <a:cubicBezTo>
                    <a:pt x="31819" y="108110"/>
                    <a:pt x="31796" y="108088"/>
                    <a:pt x="31750" y="108088"/>
                  </a:cubicBezTo>
                  <a:lnTo>
                    <a:pt x="31682" y="108088"/>
                  </a:lnTo>
                  <a:cubicBezTo>
                    <a:pt x="31522" y="108247"/>
                    <a:pt x="31271" y="108133"/>
                    <a:pt x="31088" y="108225"/>
                  </a:cubicBezTo>
                  <a:cubicBezTo>
                    <a:pt x="31088" y="108225"/>
                    <a:pt x="31088" y="108225"/>
                    <a:pt x="31088" y="108247"/>
                  </a:cubicBezTo>
                  <a:cubicBezTo>
                    <a:pt x="31042" y="108202"/>
                    <a:pt x="30997" y="108156"/>
                    <a:pt x="30974" y="108110"/>
                  </a:cubicBezTo>
                  <a:cubicBezTo>
                    <a:pt x="30887" y="108084"/>
                    <a:pt x="30804" y="108068"/>
                    <a:pt x="30724" y="108068"/>
                  </a:cubicBezTo>
                  <a:cubicBezTo>
                    <a:pt x="30593" y="108068"/>
                    <a:pt x="30471" y="108111"/>
                    <a:pt x="30358" y="108225"/>
                  </a:cubicBezTo>
                  <a:cubicBezTo>
                    <a:pt x="30335" y="108202"/>
                    <a:pt x="30312" y="108179"/>
                    <a:pt x="30289" y="108133"/>
                  </a:cubicBezTo>
                  <a:cubicBezTo>
                    <a:pt x="30004" y="108031"/>
                    <a:pt x="29713" y="107973"/>
                    <a:pt x="29422" y="107973"/>
                  </a:cubicBezTo>
                  <a:cubicBezTo>
                    <a:pt x="29131" y="107973"/>
                    <a:pt x="28840" y="108031"/>
                    <a:pt x="28554" y="108156"/>
                  </a:cubicBezTo>
                  <a:cubicBezTo>
                    <a:pt x="28532" y="108202"/>
                    <a:pt x="28509" y="108225"/>
                    <a:pt x="28486" y="108247"/>
                  </a:cubicBezTo>
                  <a:lnTo>
                    <a:pt x="28395" y="108247"/>
                  </a:lnTo>
                  <a:cubicBezTo>
                    <a:pt x="28303" y="108133"/>
                    <a:pt x="28189" y="108065"/>
                    <a:pt x="28052" y="108042"/>
                  </a:cubicBezTo>
                  <a:cubicBezTo>
                    <a:pt x="27783" y="108010"/>
                    <a:pt x="27509" y="107988"/>
                    <a:pt x="27237" y="107988"/>
                  </a:cubicBezTo>
                  <a:cubicBezTo>
                    <a:pt x="26932" y="107988"/>
                    <a:pt x="26630" y="108015"/>
                    <a:pt x="26340" y="108088"/>
                  </a:cubicBezTo>
                  <a:cubicBezTo>
                    <a:pt x="26249" y="108110"/>
                    <a:pt x="26181" y="108179"/>
                    <a:pt x="26135" y="108247"/>
                  </a:cubicBezTo>
                  <a:cubicBezTo>
                    <a:pt x="26065" y="108178"/>
                    <a:pt x="25996" y="108148"/>
                    <a:pt x="25916" y="108148"/>
                  </a:cubicBezTo>
                  <a:cubicBezTo>
                    <a:pt x="25891" y="108148"/>
                    <a:pt x="25865" y="108151"/>
                    <a:pt x="25838" y="108156"/>
                  </a:cubicBezTo>
                  <a:cubicBezTo>
                    <a:pt x="25770" y="108179"/>
                    <a:pt x="25724" y="108202"/>
                    <a:pt x="25679" y="108247"/>
                  </a:cubicBezTo>
                  <a:lnTo>
                    <a:pt x="24880" y="108247"/>
                  </a:lnTo>
                  <a:cubicBezTo>
                    <a:pt x="24638" y="108187"/>
                    <a:pt x="24400" y="108166"/>
                    <a:pt x="24163" y="108166"/>
                  </a:cubicBezTo>
                  <a:cubicBezTo>
                    <a:pt x="23864" y="108166"/>
                    <a:pt x="23565" y="108199"/>
                    <a:pt x="23259" y="108225"/>
                  </a:cubicBezTo>
                  <a:cubicBezTo>
                    <a:pt x="23213" y="108225"/>
                    <a:pt x="23191" y="108247"/>
                    <a:pt x="23168" y="108247"/>
                  </a:cubicBezTo>
                  <a:lnTo>
                    <a:pt x="21981" y="108247"/>
                  </a:lnTo>
                  <a:cubicBezTo>
                    <a:pt x="21752" y="108178"/>
                    <a:pt x="21515" y="108152"/>
                    <a:pt x="21273" y="108152"/>
                  </a:cubicBezTo>
                  <a:cubicBezTo>
                    <a:pt x="20959" y="108152"/>
                    <a:pt x="20637" y="108196"/>
                    <a:pt x="20315" y="108247"/>
                  </a:cubicBezTo>
                  <a:lnTo>
                    <a:pt x="19402" y="108247"/>
                  </a:lnTo>
                  <a:cubicBezTo>
                    <a:pt x="19310" y="108270"/>
                    <a:pt x="19196" y="108270"/>
                    <a:pt x="19105" y="108339"/>
                  </a:cubicBezTo>
                  <a:lnTo>
                    <a:pt x="18968" y="108339"/>
                  </a:lnTo>
                  <a:cubicBezTo>
                    <a:pt x="18945" y="108339"/>
                    <a:pt x="18922" y="108339"/>
                    <a:pt x="18899" y="108362"/>
                  </a:cubicBezTo>
                  <a:cubicBezTo>
                    <a:pt x="18851" y="108342"/>
                    <a:pt x="18799" y="108335"/>
                    <a:pt x="18746" y="108335"/>
                  </a:cubicBezTo>
                  <a:cubicBezTo>
                    <a:pt x="18674" y="108335"/>
                    <a:pt x="18600" y="108348"/>
                    <a:pt x="18534" y="108362"/>
                  </a:cubicBezTo>
                  <a:cubicBezTo>
                    <a:pt x="18489" y="108339"/>
                    <a:pt x="18420" y="108339"/>
                    <a:pt x="18352" y="108316"/>
                  </a:cubicBezTo>
                  <a:cubicBezTo>
                    <a:pt x="18283" y="108293"/>
                    <a:pt x="18215" y="108293"/>
                    <a:pt x="18146" y="108293"/>
                  </a:cubicBezTo>
                  <a:cubicBezTo>
                    <a:pt x="17964" y="108339"/>
                    <a:pt x="17758" y="108293"/>
                    <a:pt x="17576" y="108407"/>
                  </a:cubicBezTo>
                  <a:lnTo>
                    <a:pt x="17576" y="108430"/>
                  </a:lnTo>
                  <a:cubicBezTo>
                    <a:pt x="17028" y="108430"/>
                    <a:pt x="16480" y="108430"/>
                    <a:pt x="15932" y="108407"/>
                  </a:cubicBezTo>
                  <a:cubicBezTo>
                    <a:pt x="15845" y="108353"/>
                    <a:pt x="15758" y="108324"/>
                    <a:pt x="15671" y="108324"/>
                  </a:cubicBezTo>
                  <a:cubicBezTo>
                    <a:pt x="15575" y="108324"/>
                    <a:pt x="15480" y="108358"/>
                    <a:pt x="15384" y="108430"/>
                  </a:cubicBezTo>
                  <a:cubicBezTo>
                    <a:pt x="15026" y="108396"/>
                    <a:pt x="14668" y="108384"/>
                    <a:pt x="14309" y="108384"/>
                  </a:cubicBezTo>
                  <a:cubicBezTo>
                    <a:pt x="13573" y="108384"/>
                    <a:pt x="12835" y="108433"/>
                    <a:pt x="12089" y="108433"/>
                  </a:cubicBezTo>
                  <a:cubicBezTo>
                    <a:pt x="11993" y="108433"/>
                    <a:pt x="11897" y="108432"/>
                    <a:pt x="11801" y="108430"/>
                  </a:cubicBezTo>
                  <a:cubicBezTo>
                    <a:pt x="11755" y="108384"/>
                    <a:pt x="11709" y="108316"/>
                    <a:pt x="11618" y="108270"/>
                  </a:cubicBezTo>
                  <a:cubicBezTo>
                    <a:pt x="11299" y="108019"/>
                    <a:pt x="10888" y="108042"/>
                    <a:pt x="10500" y="107996"/>
                  </a:cubicBezTo>
                  <a:cubicBezTo>
                    <a:pt x="10500" y="107996"/>
                    <a:pt x="10477" y="107973"/>
                    <a:pt x="10454" y="107973"/>
                  </a:cubicBezTo>
                  <a:cubicBezTo>
                    <a:pt x="10477" y="107882"/>
                    <a:pt x="10500" y="107768"/>
                    <a:pt x="10500" y="107654"/>
                  </a:cubicBezTo>
                  <a:cubicBezTo>
                    <a:pt x="10500" y="107312"/>
                    <a:pt x="10545" y="106969"/>
                    <a:pt x="10386" y="106650"/>
                  </a:cubicBezTo>
                  <a:cubicBezTo>
                    <a:pt x="10363" y="106650"/>
                    <a:pt x="10340" y="106627"/>
                    <a:pt x="10340" y="106627"/>
                  </a:cubicBezTo>
                  <a:cubicBezTo>
                    <a:pt x="10340" y="106604"/>
                    <a:pt x="10340" y="106581"/>
                    <a:pt x="10340" y="106558"/>
                  </a:cubicBezTo>
                  <a:cubicBezTo>
                    <a:pt x="10340" y="106056"/>
                    <a:pt x="10386" y="105554"/>
                    <a:pt x="10271" y="105052"/>
                  </a:cubicBezTo>
                  <a:cubicBezTo>
                    <a:pt x="10203" y="104869"/>
                    <a:pt x="10112" y="104687"/>
                    <a:pt x="9929" y="104595"/>
                  </a:cubicBezTo>
                  <a:cubicBezTo>
                    <a:pt x="9975" y="104573"/>
                    <a:pt x="9998" y="104527"/>
                    <a:pt x="10043" y="104458"/>
                  </a:cubicBezTo>
                  <a:cubicBezTo>
                    <a:pt x="10340" y="103523"/>
                    <a:pt x="9929" y="102632"/>
                    <a:pt x="9929" y="101719"/>
                  </a:cubicBezTo>
                  <a:cubicBezTo>
                    <a:pt x="9769" y="101286"/>
                    <a:pt x="9838" y="100829"/>
                    <a:pt x="9746" y="100395"/>
                  </a:cubicBezTo>
                  <a:cubicBezTo>
                    <a:pt x="9541" y="99848"/>
                    <a:pt x="9769" y="99231"/>
                    <a:pt x="9358" y="98729"/>
                  </a:cubicBezTo>
                  <a:lnTo>
                    <a:pt x="9199" y="98729"/>
                  </a:lnTo>
                  <a:cubicBezTo>
                    <a:pt x="9221" y="98706"/>
                    <a:pt x="9221" y="98706"/>
                    <a:pt x="9221" y="98706"/>
                  </a:cubicBezTo>
                  <a:cubicBezTo>
                    <a:pt x="9336" y="98524"/>
                    <a:pt x="9336" y="98364"/>
                    <a:pt x="9176" y="98204"/>
                  </a:cubicBezTo>
                  <a:cubicBezTo>
                    <a:pt x="9221" y="98181"/>
                    <a:pt x="9244" y="98136"/>
                    <a:pt x="9290" y="98113"/>
                  </a:cubicBezTo>
                  <a:cubicBezTo>
                    <a:pt x="9427" y="97793"/>
                    <a:pt x="9427" y="97474"/>
                    <a:pt x="9336" y="97154"/>
                  </a:cubicBezTo>
                  <a:cubicBezTo>
                    <a:pt x="9313" y="97086"/>
                    <a:pt x="9267" y="97017"/>
                    <a:pt x="9221" y="96972"/>
                  </a:cubicBezTo>
                  <a:cubicBezTo>
                    <a:pt x="9221" y="96972"/>
                    <a:pt x="9244" y="96949"/>
                    <a:pt x="9244" y="96926"/>
                  </a:cubicBezTo>
                  <a:cubicBezTo>
                    <a:pt x="9244" y="96606"/>
                    <a:pt x="9244" y="96287"/>
                    <a:pt x="9176" y="95967"/>
                  </a:cubicBezTo>
                  <a:cubicBezTo>
                    <a:pt x="9107" y="95762"/>
                    <a:pt x="9039" y="95534"/>
                    <a:pt x="8948" y="95351"/>
                  </a:cubicBezTo>
                  <a:cubicBezTo>
                    <a:pt x="8925" y="95305"/>
                    <a:pt x="8879" y="95260"/>
                    <a:pt x="8833" y="95237"/>
                  </a:cubicBezTo>
                  <a:cubicBezTo>
                    <a:pt x="8856" y="95191"/>
                    <a:pt x="8856" y="95146"/>
                    <a:pt x="8833" y="95123"/>
                  </a:cubicBezTo>
                  <a:lnTo>
                    <a:pt x="8833" y="95100"/>
                  </a:lnTo>
                  <a:cubicBezTo>
                    <a:pt x="8879" y="95032"/>
                    <a:pt x="8879" y="94963"/>
                    <a:pt x="8833" y="94872"/>
                  </a:cubicBezTo>
                  <a:cubicBezTo>
                    <a:pt x="8788" y="94096"/>
                    <a:pt x="8605" y="93320"/>
                    <a:pt x="8651" y="92544"/>
                  </a:cubicBezTo>
                  <a:cubicBezTo>
                    <a:pt x="8925" y="91927"/>
                    <a:pt x="8811" y="91380"/>
                    <a:pt x="8400" y="90877"/>
                  </a:cubicBezTo>
                  <a:lnTo>
                    <a:pt x="8354" y="90877"/>
                  </a:lnTo>
                  <a:cubicBezTo>
                    <a:pt x="8354" y="90832"/>
                    <a:pt x="8331" y="90786"/>
                    <a:pt x="8308" y="90718"/>
                  </a:cubicBezTo>
                  <a:cubicBezTo>
                    <a:pt x="8308" y="90718"/>
                    <a:pt x="8331" y="90718"/>
                    <a:pt x="8331" y="90695"/>
                  </a:cubicBezTo>
                  <a:cubicBezTo>
                    <a:pt x="8491" y="90444"/>
                    <a:pt x="8491" y="90170"/>
                    <a:pt x="8468" y="89873"/>
                  </a:cubicBezTo>
                  <a:cubicBezTo>
                    <a:pt x="8445" y="89645"/>
                    <a:pt x="8400" y="89417"/>
                    <a:pt x="8194" y="89280"/>
                  </a:cubicBezTo>
                  <a:cubicBezTo>
                    <a:pt x="8171" y="89280"/>
                    <a:pt x="8171" y="89280"/>
                    <a:pt x="8171" y="89257"/>
                  </a:cubicBezTo>
                  <a:cubicBezTo>
                    <a:pt x="8126" y="89120"/>
                    <a:pt x="8080" y="88960"/>
                    <a:pt x="8194" y="88800"/>
                  </a:cubicBezTo>
                  <a:cubicBezTo>
                    <a:pt x="8194" y="88732"/>
                    <a:pt x="8194" y="88640"/>
                    <a:pt x="8171" y="88549"/>
                  </a:cubicBezTo>
                  <a:cubicBezTo>
                    <a:pt x="8103" y="88138"/>
                    <a:pt x="8149" y="87705"/>
                    <a:pt x="8126" y="87294"/>
                  </a:cubicBezTo>
                  <a:cubicBezTo>
                    <a:pt x="8103" y="87157"/>
                    <a:pt x="8080" y="87043"/>
                    <a:pt x="8057" y="86929"/>
                  </a:cubicBezTo>
                  <a:cubicBezTo>
                    <a:pt x="7943" y="86609"/>
                    <a:pt x="7943" y="86267"/>
                    <a:pt x="7875" y="85947"/>
                  </a:cubicBezTo>
                  <a:cubicBezTo>
                    <a:pt x="7852" y="85879"/>
                    <a:pt x="7806" y="85810"/>
                    <a:pt x="7761" y="85742"/>
                  </a:cubicBezTo>
                  <a:cubicBezTo>
                    <a:pt x="7578" y="85628"/>
                    <a:pt x="7875" y="85628"/>
                    <a:pt x="7806" y="85536"/>
                  </a:cubicBezTo>
                  <a:cubicBezTo>
                    <a:pt x="7852" y="85422"/>
                    <a:pt x="7829" y="85285"/>
                    <a:pt x="7738" y="85194"/>
                  </a:cubicBezTo>
                  <a:cubicBezTo>
                    <a:pt x="7688" y="85160"/>
                    <a:pt x="7625" y="85139"/>
                    <a:pt x="7569" y="85139"/>
                  </a:cubicBezTo>
                  <a:cubicBezTo>
                    <a:pt x="7548" y="85139"/>
                    <a:pt x="7528" y="85142"/>
                    <a:pt x="7510" y="85148"/>
                  </a:cubicBezTo>
                  <a:cubicBezTo>
                    <a:pt x="7806" y="84874"/>
                    <a:pt x="7761" y="84486"/>
                    <a:pt x="7783" y="84121"/>
                  </a:cubicBezTo>
                  <a:cubicBezTo>
                    <a:pt x="7783" y="83802"/>
                    <a:pt x="7783" y="83482"/>
                    <a:pt x="7555" y="83231"/>
                  </a:cubicBezTo>
                  <a:cubicBezTo>
                    <a:pt x="7555" y="83048"/>
                    <a:pt x="7532" y="82866"/>
                    <a:pt x="7532" y="82683"/>
                  </a:cubicBezTo>
                  <a:cubicBezTo>
                    <a:pt x="7350" y="82409"/>
                    <a:pt x="7441" y="82090"/>
                    <a:pt x="7350" y="81793"/>
                  </a:cubicBezTo>
                  <a:cubicBezTo>
                    <a:pt x="7373" y="81770"/>
                    <a:pt x="7418" y="81724"/>
                    <a:pt x="7464" y="81679"/>
                  </a:cubicBezTo>
                  <a:cubicBezTo>
                    <a:pt x="7601" y="81268"/>
                    <a:pt x="7350" y="80880"/>
                    <a:pt x="7418" y="80469"/>
                  </a:cubicBezTo>
                  <a:cubicBezTo>
                    <a:pt x="7418" y="80378"/>
                    <a:pt x="7418" y="80286"/>
                    <a:pt x="7418" y="80195"/>
                  </a:cubicBezTo>
                  <a:cubicBezTo>
                    <a:pt x="7395" y="79716"/>
                    <a:pt x="7213" y="79259"/>
                    <a:pt x="7213" y="78757"/>
                  </a:cubicBezTo>
                  <a:cubicBezTo>
                    <a:pt x="7122" y="78301"/>
                    <a:pt x="7122" y="77798"/>
                    <a:pt x="7030" y="77319"/>
                  </a:cubicBezTo>
                  <a:cubicBezTo>
                    <a:pt x="6870" y="76269"/>
                    <a:pt x="7099" y="75151"/>
                    <a:pt x="6460" y="74169"/>
                  </a:cubicBezTo>
                  <a:cubicBezTo>
                    <a:pt x="6802" y="73416"/>
                    <a:pt x="6642" y="72754"/>
                    <a:pt x="6117" y="72115"/>
                  </a:cubicBezTo>
                  <a:cubicBezTo>
                    <a:pt x="6140" y="72092"/>
                    <a:pt x="6140" y="72047"/>
                    <a:pt x="6140" y="72024"/>
                  </a:cubicBezTo>
                  <a:cubicBezTo>
                    <a:pt x="6094" y="71932"/>
                    <a:pt x="6003" y="71841"/>
                    <a:pt x="6140" y="71727"/>
                  </a:cubicBezTo>
                  <a:cubicBezTo>
                    <a:pt x="6163" y="71681"/>
                    <a:pt x="6163" y="71613"/>
                    <a:pt x="6163" y="71544"/>
                  </a:cubicBezTo>
                  <a:cubicBezTo>
                    <a:pt x="6117" y="71407"/>
                    <a:pt x="6186" y="71293"/>
                    <a:pt x="6231" y="71179"/>
                  </a:cubicBezTo>
                  <a:cubicBezTo>
                    <a:pt x="6254" y="71019"/>
                    <a:pt x="6231" y="70882"/>
                    <a:pt x="6209" y="70723"/>
                  </a:cubicBezTo>
                  <a:cubicBezTo>
                    <a:pt x="6117" y="70426"/>
                    <a:pt x="6117" y="70084"/>
                    <a:pt x="6049" y="69787"/>
                  </a:cubicBezTo>
                  <a:cubicBezTo>
                    <a:pt x="5957" y="69536"/>
                    <a:pt x="5935" y="69285"/>
                    <a:pt x="5820" y="69079"/>
                  </a:cubicBezTo>
                  <a:cubicBezTo>
                    <a:pt x="5798" y="69056"/>
                    <a:pt x="5775" y="69034"/>
                    <a:pt x="5752" y="69011"/>
                  </a:cubicBezTo>
                  <a:cubicBezTo>
                    <a:pt x="5775" y="68988"/>
                    <a:pt x="5798" y="68965"/>
                    <a:pt x="5820" y="68942"/>
                  </a:cubicBezTo>
                  <a:cubicBezTo>
                    <a:pt x="5980" y="68577"/>
                    <a:pt x="5935" y="68189"/>
                    <a:pt x="5889" y="67801"/>
                  </a:cubicBezTo>
                  <a:cubicBezTo>
                    <a:pt x="5752" y="67093"/>
                    <a:pt x="5957" y="66340"/>
                    <a:pt x="5501" y="65678"/>
                  </a:cubicBezTo>
                  <a:cubicBezTo>
                    <a:pt x="5469" y="65694"/>
                    <a:pt x="5425" y="65711"/>
                    <a:pt x="5386" y="65711"/>
                  </a:cubicBezTo>
                  <a:cubicBezTo>
                    <a:pt x="5370" y="65711"/>
                    <a:pt x="5355" y="65708"/>
                    <a:pt x="5341" y="65701"/>
                  </a:cubicBezTo>
                  <a:cubicBezTo>
                    <a:pt x="5364" y="65701"/>
                    <a:pt x="5364" y="65678"/>
                    <a:pt x="5364" y="65655"/>
                  </a:cubicBezTo>
                  <a:cubicBezTo>
                    <a:pt x="5684" y="65290"/>
                    <a:pt x="5592" y="64857"/>
                    <a:pt x="5569" y="64423"/>
                  </a:cubicBezTo>
                  <a:cubicBezTo>
                    <a:pt x="5432" y="63989"/>
                    <a:pt x="5501" y="63464"/>
                    <a:pt x="5159" y="63076"/>
                  </a:cubicBezTo>
                  <a:cubicBezTo>
                    <a:pt x="5318" y="62597"/>
                    <a:pt x="5318" y="62118"/>
                    <a:pt x="5090" y="61684"/>
                  </a:cubicBezTo>
                  <a:cubicBezTo>
                    <a:pt x="5090" y="61615"/>
                    <a:pt x="5113" y="61547"/>
                    <a:pt x="5136" y="61501"/>
                  </a:cubicBezTo>
                  <a:cubicBezTo>
                    <a:pt x="5227" y="60794"/>
                    <a:pt x="5067" y="60109"/>
                    <a:pt x="4976" y="59447"/>
                  </a:cubicBezTo>
                  <a:cubicBezTo>
                    <a:pt x="4930" y="59196"/>
                    <a:pt x="4885" y="58899"/>
                    <a:pt x="4634" y="58762"/>
                  </a:cubicBezTo>
                  <a:cubicBezTo>
                    <a:pt x="4930" y="58397"/>
                    <a:pt x="4885" y="58032"/>
                    <a:pt x="4748" y="57644"/>
                  </a:cubicBezTo>
                  <a:cubicBezTo>
                    <a:pt x="4679" y="57575"/>
                    <a:pt x="4634" y="57530"/>
                    <a:pt x="4611" y="57507"/>
                  </a:cubicBezTo>
                  <a:cubicBezTo>
                    <a:pt x="6642" y="57484"/>
                    <a:pt x="8674" y="57461"/>
                    <a:pt x="10682" y="57461"/>
                  </a:cubicBezTo>
                  <a:cubicBezTo>
                    <a:pt x="10789" y="57461"/>
                    <a:pt x="10893" y="57466"/>
                    <a:pt x="10994" y="57466"/>
                  </a:cubicBezTo>
                  <a:cubicBezTo>
                    <a:pt x="11197" y="57466"/>
                    <a:pt x="11390" y="57446"/>
                    <a:pt x="11572" y="57324"/>
                  </a:cubicBezTo>
                  <a:cubicBezTo>
                    <a:pt x="11687" y="57347"/>
                    <a:pt x="11801" y="57347"/>
                    <a:pt x="11915" y="57347"/>
                  </a:cubicBezTo>
                  <a:cubicBezTo>
                    <a:pt x="11915" y="57324"/>
                    <a:pt x="11915" y="57279"/>
                    <a:pt x="11915" y="57233"/>
                  </a:cubicBezTo>
                  <a:cubicBezTo>
                    <a:pt x="11938" y="57256"/>
                    <a:pt x="11938" y="57256"/>
                    <a:pt x="11960" y="57256"/>
                  </a:cubicBezTo>
                  <a:cubicBezTo>
                    <a:pt x="11938" y="57279"/>
                    <a:pt x="11938" y="57324"/>
                    <a:pt x="11915" y="57347"/>
                  </a:cubicBezTo>
                  <a:cubicBezTo>
                    <a:pt x="12118" y="57474"/>
                    <a:pt x="12328" y="57502"/>
                    <a:pt x="12541" y="57502"/>
                  </a:cubicBezTo>
                  <a:cubicBezTo>
                    <a:pt x="12711" y="57502"/>
                    <a:pt x="12884" y="57484"/>
                    <a:pt x="13056" y="57484"/>
                  </a:cubicBezTo>
                  <a:cubicBezTo>
                    <a:pt x="14631" y="57484"/>
                    <a:pt x="16183" y="57484"/>
                    <a:pt x="17758" y="57461"/>
                  </a:cubicBezTo>
                  <a:cubicBezTo>
                    <a:pt x="18056" y="57461"/>
                    <a:pt x="18354" y="57498"/>
                    <a:pt x="18648" y="57498"/>
                  </a:cubicBezTo>
                  <a:cubicBezTo>
                    <a:pt x="18918" y="57498"/>
                    <a:pt x="19185" y="57467"/>
                    <a:pt x="19447" y="57347"/>
                  </a:cubicBezTo>
                  <a:lnTo>
                    <a:pt x="19584" y="57347"/>
                  </a:lnTo>
                  <a:cubicBezTo>
                    <a:pt x="19607" y="57324"/>
                    <a:pt x="19653" y="57301"/>
                    <a:pt x="19675" y="57256"/>
                  </a:cubicBezTo>
                  <a:cubicBezTo>
                    <a:pt x="19949" y="57279"/>
                    <a:pt x="20246" y="57301"/>
                    <a:pt x="20520" y="57324"/>
                  </a:cubicBezTo>
                  <a:lnTo>
                    <a:pt x="20497" y="57301"/>
                  </a:lnTo>
                  <a:cubicBezTo>
                    <a:pt x="20543" y="57256"/>
                    <a:pt x="20634" y="57233"/>
                    <a:pt x="20657" y="57164"/>
                  </a:cubicBezTo>
                  <a:cubicBezTo>
                    <a:pt x="20725" y="57233"/>
                    <a:pt x="20794" y="57301"/>
                    <a:pt x="20862" y="57347"/>
                  </a:cubicBezTo>
                  <a:cubicBezTo>
                    <a:pt x="20891" y="57356"/>
                    <a:pt x="20919" y="57362"/>
                    <a:pt x="20947" y="57362"/>
                  </a:cubicBezTo>
                  <a:cubicBezTo>
                    <a:pt x="20988" y="57362"/>
                    <a:pt x="21028" y="57351"/>
                    <a:pt x="21068" y="57324"/>
                  </a:cubicBezTo>
                  <a:cubicBezTo>
                    <a:pt x="21182" y="57308"/>
                    <a:pt x="21296" y="57302"/>
                    <a:pt x="21411" y="57302"/>
                  </a:cubicBezTo>
                  <a:cubicBezTo>
                    <a:pt x="21843" y="57302"/>
                    <a:pt x="22275" y="57392"/>
                    <a:pt x="22698" y="57392"/>
                  </a:cubicBezTo>
                  <a:cubicBezTo>
                    <a:pt x="22809" y="57392"/>
                    <a:pt x="22920" y="57386"/>
                    <a:pt x="23031" y="57370"/>
                  </a:cubicBezTo>
                  <a:cubicBezTo>
                    <a:pt x="23122" y="57370"/>
                    <a:pt x="23213" y="57370"/>
                    <a:pt x="23305" y="57324"/>
                  </a:cubicBezTo>
                  <a:cubicBezTo>
                    <a:pt x="23356" y="57336"/>
                    <a:pt x="23408" y="57340"/>
                    <a:pt x="23462" y="57340"/>
                  </a:cubicBezTo>
                  <a:cubicBezTo>
                    <a:pt x="23634" y="57340"/>
                    <a:pt x="23817" y="57295"/>
                    <a:pt x="23989" y="57295"/>
                  </a:cubicBezTo>
                  <a:cubicBezTo>
                    <a:pt x="24195" y="57295"/>
                    <a:pt x="24383" y="57360"/>
                    <a:pt x="24514" y="57644"/>
                  </a:cubicBezTo>
                  <a:cubicBezTo>
                    <a:pt x="24608" y="57722"/>
                    <a:pt x="24686" y="57755"/>
                    <a:pt x="24753" y="57755"/>
                  </a:cubicBezTo>
                  <a:cubicBezTo>
                    <a:pt x="24882" y="57755"/>
                    <a:pt x="24972" y="57634"/>
                    <a:pt x="25062" y="57484"/>
                  </a:cubicBezTo>
                  <a:cubicBezTo>
                    <a:pt x="25162" y="57322"/>
                    <a:pt x="25303" y="57289"/>
                    <a:pt x="25451" y="57289"/>
                  </a:cubicBezTo>
                  <a:cubicBezTo>
                    <a:pt x="25551" y="57289"/>
                    <a:pt x="25654" y="57304"/>
                    <a:pt x="25750" y="57304"/>
                  </a:cubicBezTo>
                  <a:cubicBezTo>
                    <a:pt x="25772" y="57304"/>
                    <a:pt x="25794" y="57303"/>
                    <a:pt x="25815" y="57301"/>
                  </a:cubicBezTo>
                  <a:cubicBezTo>
                    <a:pt x="25998" y="57301"/>
                    <a:pt x="26181" y="57336"/>
                    <a:pt x="26363" y="57336"/>
                  </a:cubicBezTo>
                  <a:cubicBezTo>
                    <a:pt x="26477" y="57336"/>
                    <a:pt x="26592" y="57322"/>
                    <a:pt x="26706" y="57279"/>
                  </a:cubicBezTo>
                  <a:cubicBezTo>
                    <a:pt x="27051" y="57328"/>
                    <a:pt x="27396" y="57352"/>
                    <a:pt x="27740" y="57352"/>
                  </a:cubicBezTo>
                  <a:cubicBezTo>
                    <a:pt x="28191" y="57352"/>
                    <a:pt x="28639" y="57311"/>
                    <a:pt x="29079" y="57233"/>
                  </a:cubicBezTo>
                  <a:cubicBezTo>
                    <a:pt x="29148" y="57256"/>
                    <a:pt x="29216" y="57256"/>
                    <a:pt x="29262" y="57279"/>
                  </a:cubicBezTo>
                  <a:cubicBezTo>
                    <a:pt x="29388" y="57233"/>
                    <a:pt x="29513" y="57204"/>
                    <a:pt x="29636" y="57204"/>
                  </a:cubicBezTo>
                  <a:cubicBezTo>
                    <a:pt x="29759" y="57204"/>
                    <a:pt x="29878" y="57233"/>
                    <a:pt x="29992" y="57301"/>
                  </a:cubicBezTo>
                  <a:lnTo>
                    <a:pt x="30358" y="57301"/>
                  </a:lnTo>
                  <a:cubicBezTo>
                    <a:pt x="30457" y="57299"/>
                    <a:pt x="30558" y="57298"/>
                    <a:pt x="30658" y="57298"/>
                  </a:cubicBezTo>
                  <a:cubicBezTo>
                    <a:pt x="31111" y="57298"/>
                    <a:pt x="31568" y="57320"/>
                    <a:pt x="32024" y="57320"/>
                  </a:cubicBezTo>
                  <a:cubicBezTo>
                    <a:pt x="32322" y="57320"/>
                    <a:pt x="32619" y="57310"/>
                    <a:pt x="32914" y="57279"/>
                  </a:cubicBezTo>
                  <a:cubicBezTo>
                    <a:pt x="33040" y="57233"/>
                    <a:pt x="33159" y="57210"/>
                    <a:pt x="33279" y="57210"/>
                  </a:cubicBezTo>
                  <a:cubicBezTo>
                    <a:pt x="33399" y="57210"/>
                    <a:pt x="33519" y="57233"/>
                    <a:pt x="33645" y="57279"/>
                  </a:cubicBezTo>
                  <a:lnTo>
                    <a:pt x="33827" y="57279"/>
                  </a:lnTo>
                  <a:cubicBezTo>
                    <a:pt x="33900" y="57242"/>
                    <a:pt x="33967" y="57218"/>
                    <a:pt x="34031" y="57218"/>
                  </a:cubicBezTo>
                  <a:cubicBezTo>
                    <a:pt x="34086" y="57218"/>
                    <a:pt x="34139" y="57236"/>
                    <a:pt x="34192" y="57279"/>
                  </a:cubicBezTo>
                  <a:cubicBezTo>
                    <a:pt x="34261" y="57279"/>
                    <a:pt x="34306" y="57279"/>
                    <a:pt x="34375" y="57256"/>
                  </a:cubicBezTo>
                  <a:cubicBezTo>
                    <a:pt x="34425" y="57279"/>
                    <a:pt x="34475" y="57287"/>
                    <a:pt x="34525" y="57287"/>
                  </a:cubicBezTo>
                  <a:cubicBezTo>
                    <a:pt x="34654" y="57287"/>
                    <a:pt x="34782" y="57232"/>
                    <a:pt x="34905" y="57232"/>
                  </a:cubicBezTo>
                  <a:cubicBezTo>
                    <a:pt x="34973" y="57232"/>
                    <a:pt x="35040" y="57249"/>
                    <a:pt x="35105" y="57301"/>
                  </a:cubicBezTo>
                  <a:cubicBezTo>
                    <a:pt x="35288" y="57301"/>
                    <a:pt x="35471" y="57279"/>
                    <a:pt x="35653" y="57279"/>
                  </a:cubicBezTo>
                  <a:cubicBezTo>
                    <a:pt x="36361" y="57305"/>
                    <a:pt x="37072" y="57315"/>
                    <a:pt x="37785" y="57315"/>
                  </a:cubicBezTo>
                  <a:cubicBezTo>
                    <a:pt x="38889" y="57315"/>
                    <a:pt x="39999" y="57292"/>
                    <a:pt x="41108" y="57279"/>
                  </a:cubicBezTo>
                  <a:cubicBezTo>
                    <a:pt x="41139" y="57277"/>
                    <a:pt x="41170" y="57276"/>
                    <a:pt x="41201" y="57276"/>
                  </a:cubicBezTo>
                  <a:cubicBezTo>
                    <a:pt x="41398" y="57276"/>
                    <a:pt x="41599" y="57304"/>
                    <a:pt x="41799" y="57304"/>
                  </a:cubicBezTo>
                  <a:cubicBezTo>
                    <a:pt x="42012" y="57304"/>
                    <a:pt x="42225" y="57273"/>
                    <a:pt x="42432" y="57142"/>
                  </a:cubicBezTo>
                  <a:cubicBezTo>
                    <a:pt x="42446" y="57148"/>
                    <a:pt x="42461" y="57151"/>
                    <a:pt x="42477" y="57151"/>
                  </a:cubicBezTo>
                  <a:cubicBezTo>
                    <a:pt x="42516" y="57151"/>
                    <a:pt x="42560" y="57135"/>
                    <a:pt x="42592" y="57119"/>
                  </a:cubicBezTo>
                  <a:close/>
                  <a:moveTo>
                    <a:pt x="34740" y="108750"/>
                  </a:moveTo>
                  <a:cubicBezTo>
                    <a:pt x="34803" y="108787"/>
                    <a:pt x="34873" y="108804"/>
                    <a:pt x="34942" y="108804"/>
                  </a:cubicBezTo>
                  <a:cubicBezTo>
                    <a:pt x="34998" y="108804"/>
                    <a:pt x="35054" y="108793"/>
                    <a:pt x="35105" y="108772"/>
                  </a:cubicBezTo>
                  <a:cubicBezTo>
                    <a:pt x="35425" y="108772"/>
                    <a:pt x="35767" y="108795"/>
                    <a:pt x="36087" y="108795"/>
                  </a:cubicBezTo>
                  <a:cubicBezTo>
                    <a:pt x="36087" y="108818"/>
                    <a:pt x="36110" y="108841"/>
                    <a:pt x="36110" y="108864"/>
                  </a:cubicBezTo>
                  <a:cubicBezTo>
                    <a:pt x="36132" y="108955"/>
                    <a:pt x="36155" y="109023"/>
                    <a:pt x="36178" y="109115"/>
                  </a:cubicBezTo>
                  <a:cubicBezTo>
                    <a:pt x="36178" y="109320"/>
                    <a:pt x="36155" y="109526"/>
                    <a:pt x="36155" y="109731"/>
                  </a:cubicBezTo>
                  <a:cubicBezTo>
                    <a:pt x="36155" y="109731"/>
                    <a:pt x="36155" y="109754"/>
                    <a:pt x="36155" y="109754"/>
                  </a:cubicBezTo>
                  <a:cubicBezTo>
                    <a:pt x="36132" y="109777"/>
                    <a:pt x="36132" y="109799"/>
                    <a:pt x="36132" y="109845"/>
                  </a:cubicBezTo>
                  <a:cubicBezTo>
                    <a:pt x="36087" y="109845"/>
                    <a:pt x="36064" y="109845"/>
                    <a:pt x="36041" y="109868"/>
                  </a:cubicBezTo>
                  <a:cubicBezTo>
                    <a:pt x="36041" y="109868"/>
                    <a:pt x="36041" y="109845"/>
                    <a:pt x="36041" y="109845"/>
                  </a:cubicBezTo>
                  <a:cubicBezTo>
                    <a:pt x="35973" y="109799"/>
                    <a:pt x="35904" y="109754"/>
                    <a:pt x="35836" y="109708"/>
                  </a:cubicBezTo>
                  <a:cubicBezTo>
                    <a:pt x="35286" y="109688"/>
                    <a:pt x="34740" y="109658"/>
                    <a:pt x="34197" y="109658"/>
                  </a:cubicBezTo>
                  <a:cubicBezTo>
                    <a:pt x="33523" y="109658"/>
                    <a:pt x="32853" y="109704"/>
                    <a:pt x="32184" y="109868"/>
                  </a:cubicBezTo>
                  <a:cubicBezTo>
                    <a:pt x="32184" y="109959"/>
                    <a:pt x="32138" y="110028"/>
                    <a:pt x="32115" y="110028"/>
                  </a:cubicBezTo>
                  <a:lnTo>
                    <a:pt x="32092" y="110028"/>
                  </a:lnTo>
                  <a:cubicBezTo>
                    <a:pt x="32088" y="110032"/>
                    <a:pt x="32084" y="110034"/>
                    <a:pt x="32079" y="110034"/>
                  </a:cubicBezTo>
                  <a:cubicBezTo>
                    <a:pt x="32053" y="110034"/>
                    <a:pt x="32012" y="109989"/>
                    <a:pt x="31955" y="109914"/>
                  </a:cubicBezTo>
                  <a:cubicBezTo>
                    <a:pt x="31780" y="109826"/>
                    <a:pt x="31606" y="109732"/>
                    <a:pt x="31438" y="109732"/>
                  </a:cubicBezTo>
                  <a:cubicBezTo>
                    <a:pt x="31300" y="109732"/>
                    <a:pt x="31166" y="109796"/>
                    <a:pt x="31042" y="109982"/>
                  </a:cubicBezTo>
                  <a:cubicBezTo>
                    <a:pt x="31042" y="110005"/>
                    <a:pt x="31065" y="110028"/>
                    <a:pt x="31065" y="110051"/>
                  </a:cubicBezTo>
                  <a:lnTo>
                    <a:pt x="31042" y="110051"/>
                  </a:lnTo>
                  <a:cubicBezTo>
                    <a:pt x="30808" y="109890"/>
                    <a:pt x="30573" y="109809"/>
                    <a:pt x="30338" y="109809"/>
                  </a:cubicBezTo>
                  <a:cubicBezTo>
                    <a:pt x="30139" y="109809"/>
                    <a:pt x="29940" y="109867"/>
                    <a:pt x="29741" y="109982"/>
                  </a:cubicBezTo>
                  <a:cubicBezTo>
                    <a:pt x="29673" y="109959"/>
                    <a:pt x="29604" y="109936"/>
                    <a:pt x="29559" y="109891"/>
                  </a:cubicBezTo>
                  <a:cubicBezTo>
                    <a:pt x="28981" y="109804"/>
                    <a:pt x="28403" y="109774"/>
                    <a:pt x="27825" y="109774"/>
                  </a:cubicBezTo>
                  <a:cubicBezTo>
                    <a:pt x="27193" y="109774"/>
                    <a:pt x="26561" y="109809"/>
                    <a:pt x="25930" y="109845"/>
                  </a:cubicBezTo>
                  <a:cubicBezTo>
                    <a:pt x="25838" y="109868"/>
                    <a:pt x="25747" y="109914"/>
                    <a:pt x="25656" y="109959"/>
                  </a:cubicBezTo>
                  <a:cubicBezTo>
                    <a:pt x="25633" y="110005"/>
                    <a:pt x="25610" y="110051"/>
                    <a:pt x="25587" y="110096"/>
                  </a:cubicBezTo>
                  <a:cubicBezTo>
                    <a:pt x="25374" y="110096"/>
                    <a:pt x="25161" y="110076"/>
                    <a:pt x="24948" y="110076"/>
                  </a:cubicBezTo>
                  <a:cubicBezTo>
                    <a:pt x="24842" y="110076"/>
                    <a:pt x="24735" y="110081"/>
                    <a:pt x="24629" y="110096"/>
                  </a:cubicBezTo>
                  <a:cubicBezTo>
                    <a:pt x="24510" y="110106"/>
                    <a:pt x="24391" y="110110"/>
                    <a:pt x="24272" y="110110"/>
                  </a:cubicBezTo>
                  <a:cubicBezTo>
                    <a:pt x="23913" y="110110"/>
                    <a:pt x="23551" y="110076"/>
                    <a:pt x="23189" y="110076"/>
                  </a:cubicBezTo>
                  <a:cubicBezTo>
                    <a:pt x="22838" y="110076"/>
                    <a:pt x="22487" y="110108"/>
                    <a:pt x="22141" y="110233"/>
                  </a:cubicBezTo>
                  <a:cubicBezTo>
                    <a:pt x="22118" y="110210"/>
                    <a:pt x="22095" y="110210"/>
                    <a:pt x="22072" y="110210"/>
                  </a:cubicBezTo>
                  <a:cubicBezTo>
                    <a:pt x="22004" y="110165"/>
                    <a:pt x="21912" y="110119"/>
                    <a:pt x="21844" y="110073"/>
                  </a:cubicBezTo>
                  <a:cubicBezTo>
                    <a:pt x="21524" y="110007"/>
                    <a:pt x="21204" y="109968"/>
                    <a:pt x="20884" y="109968"/>
                  </a:cubicBezTo>
                  <a:cubicBezTo>
                    <a:pt x="20542" y="109968"/>
                    <a:pt x="20200" y="110013"/>
                    <a:pt x="19858" y="110119"/>
                  </a:cubicBezTo>
                  <a:cubicBezTo>
                    <a:pt x="19790" y="110165"/>
                    <a:pt x="19744" y="110210"/>
                    <a:pt x="19721" y="110279"/>
                  </a:cubicBezTo>
                  <a:lnTo>
                    <a:pt x="18123" y="110279"/>
                  </a:lnTo>
                  <a:cubicBezTo>
                    <a:pt x="18041" y="110248"/>
                    <a:pt x="17958" y="110236"/>
                    <a:pt x="17876" y="110236"/>
                  </a:cubicBezTo>
                  <a:cubicBezTo>
                    <a:pt x="17776" y="110236"/>
                    <a:pt x="17676" y="110254"/>
                    <a:pt x="17576" y="110279"/>
                  </a:cubicBezTo>
                  <a:cubicBezTo>
                    <a:pt x="17553" y="110233"/>
                    <a:pt x="17530" y="110188"/>
                    <a:pt x="17461" y="110119"/>
                  </a:cubicBezTo>
                  <a:cubicBezTo>
                    <a:pt x="17120" y="110034"/>
                    <a:pt x="16779" y="110013"/>
                    <a:pt x="16435" y="110013"/>
                  </a:cubicBezTo>
                  <a:cubicBezTo>
                    <a:pt x="16116" y="110013"/>
                    <a:pt x="15795" y="110031"/>
                    <a:pt x="15470" y="110031"/>
                  </a:cubicBezTo>
                  <a:cubicBezTo>
                    <a:pt x="15396" y="110031"/>
                    <a:pt x="15322" y="110030"/>
                    <a:pt x="15247" y="110028"/>
                  </a:cubicBezTo>
                  <a:cubicBezTo>
                    <a:pt x="15215" y="110025"/>
                    <a:pt x="15182" y="110023"/>
                    <a:pt x="15149" y="110023"/>
                  </a:cubicBezTo>
                  <a:cubicBezTo>
                    <a:pt x="14946" y="110023"/>
                    <a:pt x="14732" y="110092"/>
                    <a:pt x="14654" y="110347"/>
                  </a:cubicBezTo>
                  <a:cubicBezTo>
                    <a:pt x="14631" y="110302"/>
                    <a:pt x="14585" y="110279"/>
                    <a:pt x="14540" y="110233"/>
                  </a:cubicBezTo>
                  <a:cubicBezTo>
                    <a:pt x="14061" y="110220"/>
                    <a:pt x="13575" y="110152"/>
                    <a:pt x="13090" y="110152"/>
                  </a:cubicBezTo>
                  <a:cubicBezTo>
                    <a:pt x="12742" y="110152"/>
                    <a:pt x="12395" y="110187"/>
                    <a:pt x="12052" y="110302"/>
                  </a:cubicBezTo>
                  <a:cubicBezTo>
                    <a:pt x="12032" y="110341"/>
                    <a:pt x="11996" y="110363"/>
                    <a:pt x="11957" y="110397"/>
                  </a:cubicBezTo>
                  <a:lnTo>
                    <a:pt x="11957" y="110397"/>
                  </a:lnTo>
                  <a:cubicBezTo>
                    <a:pt x="11913" y="110130"/>
                    <a:pt x="11869" y="109862"/>
                    <a:pt x="11869" y="109594"/>
                  </a:cubicBezTo>
                  <a:cubicBezTo>
                    <a:pt x="11869" y="109480"/>
                    <a:pt x="11869" y="109366"/>
                    <a:pt x="11869" y="109275"/>
                  </a:cubicBezTo>
                  <a:cubicBezTo>
                    <a:pt x="11892" y="109229"/>
                    <a:pt x="11915" y="109160"/>
                    <a:pt x="11938" y="109092"/>
                  </a:cubicBezTo>
                  <a:cubicBezTo>
                    <a:pt x="12017" y="109013"/>
                    <a:pt x="12131" y="108951"/>
                    <a:pt x="12339" y="108951"/>
                  </a:cubicBezTo>
                  <a:cubicBezTo>
                    <a:pt x="12370" y="108951"/>
                    <a:pt x="12404" y="108952"/>
                    <a:pt x="12440" y="108955"/>
                  </a:cubicBezTo>
                  <a:cubicBezTo>
                    <a:pt x="13233" y="108984"/>
                    <a:pt x="14027" y="108996"/>
                    <a:pt x="14820" y="108996"/>
                  </a:cubicBezTo>
                  <a:cubicBezTo>
                    <a:pt x="15921" y="108996"/>
                    <a:pt x="17022" y="108972"/>
                    <a:pt x="18123" y="108932"/>
                  </a:cubicBezTo>
                  <a:lnTo>
                    <a:pt x="18671" y="108932"/>
                  </a:lnTo>
                  <a:cubicBezTo>
                    <a:pt x="18740" y="108932"/>
                    <a:pt x="18785" y="108932"/>
                    <a:pt x="18854" y="108955"/>
                  </a:cubicBezTo>
                  <a:cubicBezTo>
                    <a:pt x="19219" y="108955"/>
                    <a:pt x="19584" y="108932"/>
                    <a:pt x="19949" y="108932"/>
                  </a:cubicBezTo>
                  <a:cubicBezTo>
                    <a:pt x="19992" y="108934"/>
                    <a:pt x="20034" y="108934"/>
                    <a:pt x="20077" y="108934"/>
                  </a:cubicBezTo>
                  <a:cubicBezTo>
                    <a:pt x="20440" y="108934"/>
                    <a:pt x="20803" y="108883"/>
                    <a:pt x="21160" y="108883"/>
                  </a:cubicBezTo>
                  <a:cubicBezTo>
                    <a:pt x="21367" y="108883"/>
                    <a:pt x="21573" y="108900"/>
                    <a:pt x="21775" y="108955"/>
                  </a:cubicBezTo>
                  <a:cubicBezTo>
                    <a:pt x="22506" y="108932"/>
                    <a:pt x="23213" y="108909"/>
                    <a:pt x="23944" y="108909"/>
                  </a:cubicBezTo>
                  <a:cubicBezTo>
                    <a:pt x="24012" y="108932"/>
                    <a:pt x="24081" y="108944"/>
                    <a:pt x="24149" y="108944"/>
                  </a:cubicBezTo>
                  <a:cubicBezTo>
                    <a:pt x="24218" y="108944"/>
                    <a:pt x="24286" y="108932"/>
                    <a:pt x="24355" y="108909"/>
                  </a:cubicBezTo>
                  <a:cubicBezTo>
                    <a:pt x="24394" y="108907"/>
                    <a:pt x="24433" y="108907"/>
                    <a:pt x="24473" y="108907"/>
                  </a:cubicBezTo>
                  <a:cubicBezTo>
                    <a:pt x="24701" y="108907"/>
                    <a:pt x="24933" y="108933"/>
                    <a:pt x="25165" y="108933"/>
                  </a:cubicBezTo>
                  <a:cubicBezTo>
                    <a:pt x="25384" y="108933"/>
                    <a:pt x="25602" y="108910"/>
                    <a:pt x="25815" y="108818"/>
                  </a:cubicBezTo>
                  <a:lnTo>
                    <a:pt x="25952" y="108818"/>
                  </a:lnTo>
                  <a:cubicBezTo>
                    <a:pt x="26311" y="108899"/>
                    <a:pt x="26672" y="108927"/>
                    <a:pt x="27036" y="108927"/>
                  </a:cubicBezTo>
                  <a:cubicBezTo>
                    <a:pt x="27600" y="108927"/>
                    <a:pt x="28168" y="108860"/>
                    <a:pt x="28737" y="108818"/>
                  </a:cubicBezTo>
                  <a:cubicBezTo>
                    <a:pt x="29148" y="108795"/>
                    <a:pt x="29559" y="108795"/>
                    <a:pt x="29992" y="108795"/>
                  </a:cubicBezTo>
                  <a:cubicBezTo>
                    <a:pt x="30161" y="108845"/>
                    <a:pt x="30328" y="108863"/>
                    <a:pt x="30494" y="108863"/>
                  </a:cubicBezTo>
                  <a:cubicBezTo>
                    <a:pt x="30883" y="108863"/>
                    <a:pt x="31268" y="108767"/>
                    <a:pt x="31660" y="108767"/>
                  </a:cubicBezTo>
                  <a:cubicBezTo>
                    <a:pt x="31713" y="108767"/>
                    <a:pt x="31765" y="108768"/>
                    <a:pt x="31819" y="108772"/>
                  </a:cubicBezTo>
                  <a:cubicBezTo>
                    <a:pt x="32047" y="108772"/>
                    <a:pt x="32298" y="108795"/>
                    <a:pt x="32549" y="108795"/>
                  </a:cubicBezTo>
                  <a:cubicBezTo>
                    <a:pt x="33028" y="108795"/>
                    <a:pt x="33530" y="108772"/>
                    <a:pt x="34010" y="108772"/>
                  </a:cubicBezTo>
                  <a:cubicBezTo>
                    <a:pt x="34078" y="108772"/>
                    <a:pt x="34124" y="108772"/>
                    <a:pt x="34192" y="108750"/>
                  </a:cubicBezTo>
                  <a:close/>
                  <a:moveTo>
                    <a:pt x="42372" y="1"/>
                  </a:moveTo>
                  <a:cubicBezTo>
                    <a:pt x="42301" y="1"/>
                    <a:pt x="42222" y="25"/>
                    <a:pt x="42136" y="78"/>
                  </a:cubicBezTo>
                  <a:cubicBezTo>
                    <a:pt x="41656" y="375"/>
                    <a:pt x="41086" y="558"/>
                    <a:pt x="40743" y="1037"/>
                  </a:cubicBezTo>
                  <a:cubicBezTo>
                    <a:pt x="39853" y="1357"/>
                    <a:pt x="39077" y="1882"/>
                    <a:pt x="38369" y="2521"/>
                  </a:cubicBezTo>
                  <a:cubicBezTo>
                    <a:pt x="38232" y="2544"/>
                    <a:pt x="38095" y="2589"/>
                    <a:pt x="38004" y="2703"/>
                  </a:cubicBezTo>
                  <a:cubicBezTo>
                    <a:pt x="37388" y="2977"/>
                    <a:pt x="36863" y="3365"/>
                    <a:pt x="36361" y="3799"/>
                  </a:cubicBezTo>
                  <a:cubicBezTo>
                    <a:pt x="36269" y="3822"/>
                    <a:pt x="36201" y="3867"/>
                    <a:pt x="36132" y="3890"/>
                  </a:cubicBezTo>
                  <a:cubicBezTo>
                    <a:pt x="36132" y="3890"/>
                    <a:pt x="36087" y="3936"/>
                    <a:pt x="36087" y="3936"/>
                  </a:cubicBezTo>
                  <a:lnTo>
                    <a:pt x="35950" y="4073"/>
                  </a:lnTo>
                  <a:lnTo>
                    <a:pt x="35904" y="4073"/>
                  </a:lnTo>
                  <a:cubicBezTo>
                    <a:pt x="35904" y="4073"/>
                    <a:pt x="35904" y="4119"/>
                    <a:pt x="35904" y="4119"/>
                  </a:cubicBezTo>
                  <a:cubicBezTo>
                    <a:pt x="35014" y="4507"/>
                    <a:pt x="34215" y="5054"/>
                    <a:pt x="33462" y="5648"/>
                  </a:cubicBezTo>
                  <a:cubicBezTo>
                    <a:pt x="33348" y="5648"/>
                    <a:pt x="33279" y="5716"/>
                    <a:pt x="33257" y="5808"/>
                  </a:cubicBezTo>
                  <a:cubicBezTo>
                    <a:pt x="33051" y="5830"/>
                    <a:pt x="32868" y="5922"/>
                    <a:pt x="32732" y="6059"/>
                  </a:cubicBezTo>
                  <a:cubicBezTo>
                    <a:pt x="31636" y="6789"/>
                    <a:pt x="30540" y="7497"/>
                    <a:pt x="29445" y="8204"/>
                  </a:cubicBezTo>
                  <a:cubicBezTo>
                    <a:pt x="28965" y="8501"/>
                    <a:pt x="28509" y="8821"/>
                    <a:pt x="28007" y="9094"/>
                  </a:cubicBezTo>
                  <a:cubicBezTo>
                    <a:pt x="27824" y="9209"/>
                    <a:pt x="27664" y="9323"/>
                    <a:pt x="27664" y="9574"/>
                  </a:cubicBezTo>
                  <a:cubicBezTo>
                    <a:pt x="27664" y="10144"/>
                    <a:pt x="27368" y="10669"/>
                    <a:pt x="27413" y="11263"/>
                  </a:cubicBezTo>
                  <a:cubicBezTo>
                    <a:pt x="27231" y="11697"/>
                    <a:pt x="27299" y="12153"/>
                    <a:pt x="27276" y="12587"/>
                  </a:cubicBezTo>
                  <a:cubicBezTo>
                    <a:pt x="27231" y="12632"/>
                    <a:pt x="27231" y="12678"/>
                    <a:pt x="27253" y="12746"/>
                  </a:cubicBezTo>
                  <a:cubicBezTo>
                    <a:pt x="26980" y="13637"/>
                    <a:pt x="26843" y="14573"/>
                    <a:pt x="26888" y="15508"/>
                  </a:cubicBezTo>
                  <a:cubicBezTo>
                    <a:pt x="26843" y="15531"/>
                    <a:pt x="26843" y="15577"/>
                    <a:pt x="26865" y="15645"/>
                  </a:cubicBezTo>
                  <a:cubicBezTo>
                    <a:pt x="26569" y="16809"/>
                    <a:pt x="26432" y="18019"/>
                    <a:pt x="26318" y="19229"/>
                  </a:cubicBezTo>
                  <a:cubicBezTo>
                    <a:pt x="26135" y="19343"/>
                    <a:pt x="26158" y="19480"/>
                    <a:pt x="26203" y="19663"/>
                  </a:cubicBezTo>
                  <a:cubicBezTo>
                    <a:pt x="26135" y="20096"/>
                    <a:pt x="26089" y="20530"/>
                    <a:pt x="26135" y="20964"/>
                  </a:cubicBezTo>
                  <a:cubicBezTo>
                    <a:pt x="25930" y="21169"/>
                    <a:pt x="25975" y="21443"/>
                    <a:pt x="25975" y="21671"/>
                  </a:cubicBezTo>
                  <a:cubicBezTo>
                    <a:pt x="25176" y="21694"/>
                    <a:pt x="24400" y="21694"/>
                    <a:pt x="23601" y="21717"/>
                  </a:cubicBezTo>
                  <a:cubicBezTo>
                    <a:pt x="22597" y="21785"/>
                    <a:pt x="21570" y="21694"/>
                    <a:pt x="20566" y="21854"/>
                  </a:cubicBezTo>
                  <a:cubicBezTo>
                    <a:pt x="20185" y="21915"/>
                    <a:pt x="19795" y="21986"/>
                    <a:pt x="19394" y="21986"/>
                  </a:cubicBezTo>
                  <a:cubicBezTo>
                    <a:pt x="19194" y="21986"/>
                    <a:pt x="18991" y="21968"/>
                    <a:pt x="18785" y="21922"/>
                  </a:cubicBezTo>
                  <a:cubicBezTo>
                    <a:pt x="18725" y="21909"/>
                    <a:pt x="18660" y="21901"/>
                    <a:pt x="18592" y="21901"/>
                  </a:cubicBezTo>
                  <a:cubicBezTo>
                    <a:pt x="18426" y="21901"/>
                    <a:pt x="18246" y="21946"/>
                    <a:pt x="18100" y="22059"/>
                  </a:cubicBezTo>
                  <a:cubicBezTo>
                    <a:pt x="17986" y="22059"/>
                    <a:pt x="17872" y="22082"/>
                    <a:pt x="17758" y="22082"/>
                  </a:cubicBezTo>
                  <a:lnTo>
                    <a:pt x="17576" y="22105"/>
                  </a:lnTo>
                  <a:cubicBezTo>
                    <a:pt x="17549" y="22107"/>
                    <a:pt x="17522" y="22108"/>
                    <a:pt x="17495" y="22108"/>
                  </a:cubicBezTo>
                  <a:cubicBezTo>
                    <a:pt x="17370" y="22108"/>
                    <a:pt x="17245" y="22090"/>
                    <a:pt x="17124" y="22090"/>
                  </a:cubicBezTo>
                  <a:cubicBezTo>
                    <a:pt x="16962" y="22090"/>
                    <a:pt x="16806" y="22121"/>
                    <a:pt x="16663" y="22265"/>
                  </a:cubicBezTo>
                  <a:cubicBezTo>
                    <a:pt x="16503" y="22265"/>
                    <a:pt x="16343" y="22265"/>
                    <a:pt x="16252" y="22424"/>
                  </a:cubicBezTo>
                  <a:cubicBezTo>
                    <a:pt x="16235" y="22419"/>
                    <a:pt x="16219" y="22416"/>
                    <a:pt x="16205" y="22416"/>
                  </a:cubicBezTo>
                  <a:cubicBezTo>
                    <a:pt x="16162" y="22416"/>
                    <a:pt x="16132" y="22442"/>
                    <a:pt x="16115" y="22493"/>
                  </a:cubicBezTo>
                  <a:cubicBezTo>
                    <a:pt x="15635" y="22607"/>
                    <a:pt x="15225" y="22881"/>
                    <a:pt x="14836" y="23178"/>
                  </a:cubicBezTo>
                  <a:cubicBezTo>
                    <a:pt x="14471" y="23360"/>
                    <a:pt x="14060" y="23452"/>
                    <a:pt x="13764" y="23771"/>
                  </a:cubicBezTo>
                  <a:cubicBezTo>
                    <a:pt x="13718" y="23771"/>
                    <a:pt x="13695" y="23794"/>
                    <a:pt x="13672" y="23817"/>
                  </a:cubicBezTo>
                  <a:cubicBezTo>
                    <a:pt x="13650" y="23840"/>
                    <a:pt x="13604" y="23885"/>
                    <a:pt x="13558" y="23908"/>
                  </a:cubicBezTo>
                  <a:cubicBezTo>
                    <a:pt x="13467" y="23908"/>
                    <a:pt x="13398" y="23954"/>
                    <a:pt x="13353" y="24045"/>
                  </a:cubicBezTo>
                  <a:cubicBezTo>
                    <a:pt x="13307" y="24068"/>
                    <a:pt x="13262" y="24113"/>
                    <a:pt x="13193" y="24136"/>
                  </a:cubicBezTo>
                  <a:cubicBezTo>
                    <a:pt x="13147" y="24182"/>
                    <a:pt x="13079" y="24228"/>
                    <a:pt x="13033" y="24273"/>
                  </a:cubicBezTo>
                  <a:cubicBezTo>
                    <a:pt x="12326" y="24638"/>
                    <a:pt x="11732" y="25141"/>
                    <a:pt x="11184" y="25711"/>
                  </a:cubicBezTo>
                  <a:cubicBezTo>
                    <a:pt x="11047" y="25825"/>
                    <a:pt x="10888" y="25939"/>
                    <a:pt x="10751" y="26054"/>
                  </a:cubicBezTo>
                  <a:cubicBezTo>
                    <a:pt x="10271" y="26373"/>
                    <a:pt x="9975" y="26852"/>
                    <a:pt x="9564" y="27218"/>
                  </a:cubicBezTo>
                  <a:cubicBezTo>
                    <a:pt x="9358" y="27332"/>
                    <a:pt x="9267" y="27537"/>
                    <a:pt x="9153" y="27720"/>
                  </a:cubicBezTo>
                  <a:cubicBezTo>
                    <a:pt x="8377" y="28313"/>
                    <a:pt x="7920" y="29158"/>
                    <a:pt x="7327" y="29911"/>
                  </a:cubicBezTo>
                  <a:cubicBezTo>
                    <a:pt x="7076" y="30276"/>
                    <a:pt x="6825" y="30641"/>
                    <a:pt x="6574" y="31007"/>
                  </a:cubicBezTo>
                  <a:cubicBezTo>
                    <a:pt x="6482" y="31189"/>
                    <a:pt x="6368" y="31372"/>
                    <a:pt x="6254" y="31577"/>
                  </a:cubicBezTo>
                  <a:cubicBezTo>
                    <a:pt x="6072" y="31874"/>
                    <a:pt x="5729" y="32079"/>
                    <a:pt x="5729" y="32490"/>
                  </a:cubicBezTo>
                  <a:cubicBezTo>
                    <a:pt x="5615" y="32513"/>
                    <a:pt x="5569" y="32582"/>
                    <a:pt x="5569" y="32673"/>
                  </a:cubicBezTo>
                  <a:cubicBezTo>
                    <a:pt x="5524" y="32719"/>
                    <a:pt x="5501" y="32764"/>
                    <a:pt x="5524" y="32810"/>
                  </a:cubicBezTo>
                  <a:lnTo>
                    <a:pt x="4976" y="33769"/>
                  </a:lnTo>
                  <a:cubicBezTo>
                    <a:pt x="4451" y="34727"/>
                    <a:pt x="4063" y="35777"/>
                    <a:pt x="3675" y="36827"/>
                  </a:cubicBezTo>
                  <a:cubicBezTo>
                    <a:pt x="3584" y="36941"/>
                    <a:pt x="3538" y="37078"/>
                    <a:pt x="3561" y="37238"/>
                  </a:cubicBezTo>
                  <a:cubicBezTo>
                    <a:pt x="3538" y="37284"/>
                    <a:pt x="3538" y="37352"/>
                    <a:pt x="3515" y="37398"/>
                  </a:cubicBezTo>
                  <a:cubicBezTo>
                    <a:pt x="3287" y="37603"/>
                    <a:pt x="3264" y="37877"/>
                    <a:pt x="3196" y="38151"/>
                  </a:cubicBezTo>
                  <a:cubicBezTo>
                    <a:pt x="3104" y="38311"/>
                    <a:pt x="3104" y="38471"/>
                    <a:pt x="3127" y="38630"/>
                  </a:cubicBezTo>
                  <a:cubicBezTo>
                    <a:pt x="2876" y="39292"/>
                    <a:pt x="2716" y="40000"/>
                    <a:pt x="2625" y="40707"/>
                  </a:cubicBezTo>
                  <a:cubicBezTo>
                    <a:pt x="2260" y="41187"/>
                    <a:pt x="2442" y="41803"/>
                    <a:pt x="2260" y="42328"/>
                  </a:cubicBezTo>
                  <a:cubicBezTo>
                    <a:pt x="2260" y="42579"/>
                    <a:pt x="2077" y="42830"/>
                    <a:pt x="2260" y="43058"/>
                  </a:cubicBezTo>
                  <a:cubicBezTo>
                    <a:pt x="2260" y="43127"/>
                    <a:pt x="2237" y="43173"/>
                    <a:pt x="2237" y="43241"/>
                  </a:cubicBezTo>
                  <a:cubicBezTo>
                    <a:pt x="1917" y="43561"/>
                    <a:pt x="2077" y="43971"/>
                    <a:pt x="2054" y="44337"/>
                  </a:cubicBezTo>
                  <a:cubicBezTo>
                    <a:pt x="2031" y="44382"/>
                    <a:pt x="2031" y="44451"/>
                    <a:pt x="2031" y="44496"/>
                  </a:cubicBezTo>
                  <a:cubicBezTo>
                    <a:pt x="1872" y="44679"/>
                    <a:pt x="1917" y="44884"/>
                    <a:pt x="1917" y="45090"/>
                  </a:cubicBezTo>
                  <a:cubicBezTo>
                    <a:pt x="1895" y="45136"/>
                    <a:pt x="1895" y="45204"/>
                    <a:pt x="1917" y="45250"/>
                  </a:cubicBezTo>
                  <a:cubicBezTo>
                    <a:pt x="1895" y="45661"/>
                    <a:pt x="1826" y="46071"/>
                    <a:pt x="1872" y="46482"/>
                  </a:cubicBezTo>
                  <a:cubicBezTo>
                    <a:pt x="1917" y="47053"/>
                    <a:pt x="1689" y="47669"/>
                    <a:pt x="2031" y="48217"/>
                  </a:cubicBezTo>
                  <a:cubicBezTo>
                    <a:pt x="1895" y="48696"/>
                    <a:pt x="2100" y="49176"/>
                    <a:pt x="2054" y="49655"/>
                  </a:cubicBezTo>
                  <a:cubicBezTo>
                    <a:pt x="2054" y="50020"/>
                    <a:pt x="2146" y="50385"/>
                    <a:pt x="2237" y="50728"/>
                  </a:cubicBezTo>
                  <a:cubicBezTo>
                    <a:pt x="2305" y="51412"/>
                    <a:pt x="2191" y="52029"/>
                    <a:pt x="1826" y="52622"/>
                  </a:cubicBezTo>
                  <a:cubicBezTo>
                    <a:pt x="1643" y="52919"/>
                    <a:pt x="1598" y="53284"/>
                    <a:pt x="1484" y="53627"/>
                  </a:cubicBezTo>
                  <a:cubicBezTo>
                    <a:pt x="1392" y="53649"/>
                    <a:pt x="1324" y="53718"/>
                    <a:pt x="1347" y="53832"/>
                  </a:cubicBezTo>
                  <a:lnTo>
                    <a:pt x="1347" y="54015"/>
                  </a:lnTo>
                  <a:cubicBezTo>
                    <a:pt x="1096" y="54425"/>
                    <a:pt x="890" y="54836"/>
                    <a:pt x="799" y="55293"/>
                  </a:cubicBezTo>
                  <a:cubicBezTo>
                    <a:pt x="639" y="55704"/>
                    <a:pt x="479" y="56114"/>
                    <a:pt x="342" y="56548"/>
                  </a:cubicBezTo>
                  <a:cubicBezTo>
                    <a:pt x="274" y="56799"/>
                    <a:pt x="0" y="57096"/>
                    <a:pt x="388" y="57324"/>
                  </a:cubicBezTo>
                  <a:cubicBezTo>
                    <a:pt x="457" y="57370"/>
                    <a:pt x="548" y="57416"/>
                    <a:pt x="616" y="57461"/>
                  </a:cubicBezTo>
                  <a:lnTo>
                    <a:pt x="959" y="57461"/>
                  </a:lnTo>
                  <a:cubicBezTo>
                    <a:pt x="1026" y="57463"/>
                    <a:pt x="1094" y="57463"/>
                    <a:pt x="1162" y="57463"/>
                  </a:cubicBezTo>
                  <a:cubicBezTo>
                    <a:pt x="1738" y="57463"/>
                    <a:pt x="2308" y="57412"/>
                    <a:pt x="2880" y="57412"/>
                  </a:cubicBezTo>
                  <a:cubicBezTo>
                    <a:pt x="3212" y="57412"/>
                    <a:pt x="3545" y="57429"/>
                    <a:pt x="3880" y="57484"/>
                  </a:cubicBezTo>
                  <a:cubicBezTo>
                    <a:pt x="3880" y="57484"/>
                    <a:pt x="3903" y="57461"/>
                    <a:pt x="3903" y="57438"/>
                  </a:cubicBezTo>
                  <a:cubicBezTo>
                    <a:pt x="3903" y="57461"/>
                    <a:pt x="3926" y="57461"/>
                    <a:pt x="3949" y="57484"/>
                  </a:cubicBezTo>
                  <a:lnTo>
                    <a:pt x="3880" y="57484"/>
                  </a:lnTo>
                  <a:cubicBezTo>
                    <a:pt x="3903" y="58214"/>
                    <a:pt x="4040" y="58922"/>
                    <a:pt x="4040" y="59652"/>
                  </a:cubicBezTo>
                  <a:cubicBezTo>
                    <a:pt x="4040" y="60086"/>
                    <a:pt x="3972" y="60588"/>
                    <a:pt x="4246" y="60976"/>
                  </a:cubicBezTo>
                  <a:cubicBezTo>
                    <a:pt x="4177" y="61433"/>
                    <a:pt x="4223" y="61844"/>
                    <a:pt x="4451" y="62232"/>
                  </a:cubicBezTo>
                  <a:cubicBezTo>
                    <a:pt x="4428" y="62620"/>
                    <a:pt x="4474" y="63008"/>
                    <a:pt x="4588" y="63373"/>
                  </a:cubicBezTo>
                  <a:cubicBezTo>
                    <a:pt x="4542" y="64103"/>
                    <a:pt x="4611" y="64811"/>
                    <a:pt x="4793" y="65518"/>
                  </a:cubicBezTo>
                  <a:cubicBezTo>
                    <a:pt x="4793" y="66751"/>
                    <a:pt x="5044" y="67961"/>
                    <a:pt x="5181" y="69171"/>
                  </a:cubicBezTo>
                  <a:cubicBezTo>
                    <a:pt x="5181" y="69673"/>
                    <a:pt x="5113" y="70175"/>
                    <a:pt x="5364" y="70631"/>
                  </a:cubicBezTo>
                  <a:cubicBezTo>
                    <a:pt x="5410" y="71065"/>
                    <a:pt x="5296" y="71499"/>
                    <a:pt x="5501" y="71910"/>
                  </a:cubicBezTo>
                  <a:cubicBezTo>
                    <a:pt x="5501" y="71978"/>
                    <a:pt x="5524" y="72024"/>
                    <a:pt x="5524" y="72092"/>
                  </a:cubicBezTo>
                  <a:cubicBezTo>
                    <a:pt x="5547" y="73096"/>
                    <a:pt x="5706" y="74101"/>
                    <a:pt x="5866" y="75082"/>
                  </a:cubicBezTo>
                  <a:lnTo>
                    <a:pt x="5866" y="75105"/>
                  </a:lnTo>
                  <a:cubicBezTo>
                    <a:pt x="5820" y="76155"/>
                    <a:pt x="6072" y="77182"/>
                    <a:pt x="6186" y="78232"/>
                  </a:cubicBezTo>
                  <a:cubicBezTo>
                    <a:pt x="6231" y="78757"/>
                    <a:pt x="6140" y="79305"/>
                    <a:pt x="6414" y="79830"/>
                  </a:cubicBezTo>
                  <a:cubicBezTo>
                    <a:pt x="6437" y="80560"/>
                    <a:pt x="6345" y="81291"/>
                    <a:pt x="6619" y="81998"/>
                  </a:cubicBezTo>
                  <a:cubicBezTo>
                    <a:pt x="6802" y="83003"/>
                    <a:pt x="6688" y="84053"/>
                    <a:pt x="6985" y="85057"/>
                  </a:cubicBezTo>
                  <a:cubicBezTo>
                    <a:pt x="6985" y="85491"/>
                    <a:pt x="6939" y="85947"/>
                    <a:pt x="7167" y="86358"/>
                  </a:cubicBezTo>
                  <a:cubicBezTo>
                    <a:pt x="7167" y="86837"/>
                    <a:pt x="7144" y="87339"/>
                    <a:pt x="7327" y="87796"/>
                  </a:cubicBezTo>
                  <a:cubicBezTo>
                    <a:pt x="7373" y="88298"/>
                    <a:pt x="7258" y="88823"/>
                    <a:pt x="7510" y="89302"/>
                  </a:cubicBezTo>
                  <a:cubicBezTo>
                    <a:pt x="7532" y="89417"/>
                    <a:pt x="7532" y="89508"/>
                    <a:pt x="7532" y="89622"/>
                  </a:cubicBezTo>
                  <a:cubicBezTo>
                    <a:pt x="7532" y="90056"/>
                    <a:pt x="7373" y="90512"/>
                    <a:pt x="7715" y="90900"/>
                  </a:cubicBezTo>
                  <a:cubicBezTo>
                    <a:pt x="7738" y="91014"/>
                    <a:pt x="7738" y="91128"/>
                    <a:pt x="7761" y="91243"/>
                  </a:cubicBezTo>
                  <a:cubicBezTo>
                    <a:pt x="7761" y="91311"/>
                    <a:pt x="7738" y="91380"/>
                    <a:pt x="7738" y="91448"/>
                  </a:cubicBezTo>
                  <a:cubicBezTo>
                    <a:pt x="7715" y="91516"/>
                    <a:pt x="7715" y="91562"/>
                    <a:pt x="7761" y="91631"/>
                  </a:cubicBezTo>
                  <a:cubicBezTo>
                    <a:pt x="7761" y="91699"/>
                    <a:pt x="7783" y="91768"/>
                    <a:pt x="7783" y="91836"/>
                  </a:cubicBezTo>
                  <a:cubicBezTo>
                    <a:pt x="7761" y="91950"/>
                    <a:pt x="7738" y="92087"/>
                    <a:pt x="7875" y="92201"/>
                  </a:cubicBezTo>
                  <a:cubicBezTo>
                    <a:pt x="7920" y="92863"/>
                    <a:pt x="7783" y="93571"/>
                    <a:pt x="8080" y="94210"/>
                  </a:cubicBezTo>
                  <a:cubicBezTo>
                    <a:pt x="8080" y="94758"/>
                    <a:pt x="8035" y="95328"/>
                    <a:pt x="8263" y="95853"/>
                  </a:cubicBezTo>
                  <a:cubicBezTo>
                    <a:pt x="8217" y="96082"/>
                    <a:pt x="8194" y="96333"/>
                    <a:pt x="8308" y="96561"/>
                  </a:cubicBezTo>
                  <a:cubicBezTo>
                    <a:pt x="8400" y="97291"/>
                    <a:pt x="8377" y="98044"/>
                    <a:pt x="8605" y="98752"/>
                  </a:cubicBezTo>
                  <a:cubicBezTo>
                    <a:pt x="8582" y="98821"/>
                    <a:pt x="8605" y="98866"/>
                    <a:pt x="8651" y="98935"/>
                  </a:cubicBezTo>
                  <a:cubicBezTo>
                    <a:pt x="8628" y="98957"/>
                    <a:pt x="8628" y="98980"/>
                    <a:pt x="8628" y="98980"/>
                  </a:cubicBezTo>
                  <a:cubicBezTo>
                    <a:pt x="8651" y="99026"/>
                    <a:pt x="8651" y="99072"/>
                    <a:pt x="8674" y="99117"/>
                  </a:cubicBezTo>
                  <a:cubicBezTo>
                    <a:pt x="8605" y="99597"/>
                    <a:pt x="8628" y="100099"/>
                    <a:pt x="8811" y="100555"/>
                  </a:cubicBezTo>
                  <a:cubicBezTo>
                    <a:pt x="8742" y="100761"/>
                    <a:pt x="8719" y="100943"/>
                    <a:pt x="8856" y="101126"/>
                  </a:cubicBezTo>
                  <a:cubicBezTo>
                    <a:pt x="9130" y="102016"/>
                    <a:pt x="8925" y="102975"/>
                    <a:pt x="9199" y="103865"/>
                  </a:cubicBezTo>
                  <a:lnTo>
                    <a:pt x="9221" y="104230"/>
                  </a:lnTo>
                  <a:cubicBezTo>
                    <a:pt x="9221" y="104481"/>
                    <a:pt x="9153" y="104755"/>
                    <a:pt x="9336" y="104983"/>
                  </a:cubicBezTo>
                  <a:cubicBezTo>
                    <a:pt x="9358" y="105531"/>
                    <a:pt x="9381" y="106079"/>
                    <a:pt x="9541" y="106604"/>
                  </a:cubicBezTo>
                  <a:cubicBezTo>
                    <a:pt x="9587" y="107083"/>
                    <a:pt x="9427" y="107608"/>
                    <a:pt x="9724" y="108065"/>
                  </a:cubicBezTo>
                  <a:cubicBezTo>
                    <a:pt x="9701" y="108795"/>
                    <a:pt x="9701" y="108795"/>
                    <a:pt x="10317" y="108795"/>
                  </a:cubicBezTo>
                  <a:cubicBezTo>
                    <a:pt x="11002" y="108795"/>
                    <a:pt x="11093" y="108864"/>
                    <a:pt x="11116" y="109526"/>
                  </a:cubicBezTo>
                  <a:cubicBezTo>
                    <a:pt x="11116" y="109663"/>
                    <a:pt x="11070" y="109822"/>
                    <a:pt x="11070" y="109959"/>
                  </a:cubicBezTo>
                  <a:cubicBezTo>
                    <a:pt x="11047" y="110188"/>
                    <a:pt x="11139" y="110370"/>
                    <a:pt x="11367" y="110461"/>
                  </a:cubicBezTo>
                  <a:cubicBezTo>
                    <a:pt x="11390" y="110621"/>
                    <a:pt x="11481" y="110713"/>
                    <a:pt x="11595" y="110781"/>
                  </a:cubicBezTo>
                  <a:cubicBezTo>
                    <a:pt x="11821" y="110966"/>
                    <a:pt x="12061" y="111017"/>
                    <a:pt x="12304" y="111017"/>
                  </a:cubicBezTo>
                  <a:cubicBezTo>
                    <a:pt x="12602" y="111017"/>
                    <a:pt x="12904" y="110941"/>
                    <a:pt x="13193" y="110941"/>
                  </a:cubicBezTo>
                  <a:lnTo>
                    <a:pt x="13376" y="110941"/>
                  </a:lnTo>
                  <a:lnTo>
                    <a:pt x="13558" y="110964"/>
                  </a:lnTo>
                  <a:lnTo>
                    <a:pt x="15019" y="110964"/>
                  </a:lnTo>
                  <a:cubicBezTo>
                    <a:pt x="15167" y="110986"/>
                    <a:pt x="15322" y="111004"/>
                    <a:pt x="15476" y="111004"/>
                  </a:cubicBezTo>
                  <a:cubicBezTo>
                    <a:pt x="15630" y="111004"/>
                    <a:pt x="15784" y="110986"/>
                    <a:pt x="15932" y="110941"/>
                  </a:cubicBezTo>
                  <a:lnTo>
                    <a:pt x="17210" y="110941"/>
                  </a:lnTo>
                  <a:cubicBezTo>
                    <a:pt x="17918" y="110941"/>
                    <a:pt x="18603" y="110941"/>
                    <a:pt x="19310" y="110918"/>
                  </a:cubicBezTo>
                  <a:cubicBezTo>
                    <a:pt x="19746" y="110918"/>
                    <a:pt x="20182" y="110898"/>
                    <a:pt x="20621" y="110898"/>
                  </a:cubicBezTo>
                  <a:cubicBezTo>
                    <a:pt x="20987" y="110898"/>
                    <a:pt x="21356" y="110912"/>
                    <a:pt x="21730" y="110964"/>
                  </a:cubicBezTo>
                  <a:cubicBezTo>
                    <a:pt x="22045" y="110964"/>
                    <a:pt x="22393" y="110914"/>
                    <a:pt x="22724" y="110914"/>
                  </a:cubicBezTo>
                  <a:cubicBezTo>
                    <a:pt x="22945" y="110914"/>
                    <a:pt x="23159" y="110936"/>
                    <a:pt x="23350" y="111009"/>
                  </a:cubicBezTo>
                  <a:cubicBezTo>
                    <a:pt x="23520" y="111084"/>
                    <a:pt x="23682" y="111110"/>
                    <a:pt x="23839" y="111110"/>
                  </a:cubicBezTo>
                  <a:cubicBezTo>
                    <a:pt x="24212" y="111110"/>
                    <a:pt x="24563" y="110964"/>
                    <a:pt x="24948" y="110964"/>
                  </a:cubicBezTo>
                  <a:cubicBezTo>
                    <a:pt x="25325" y="110975"/>
                    <a:pt x="25701" y="110981"/>
                    <a:pt x="26078" y="110981"/>
                  </a:cubicBezTo>
                  <a:cubicBezTo>
                    <a:pt x="26455" y="110981"/>
                    <a:pt x="26831" y="110975"/>
                    <a:pt x="27208" y="110964"/>
                  </a:cubicBezTo>
                  <a:cubicBezTo>
                    <a:pt x="27330" y="110964"/>
                    <a:pt x="27451" y="110982"/>
                    <a:pt x="27569" y="110982"/>
                  </a:cubicBezTo>
                  <a:cubicBezTo>
                    <a:pt x="27716" y="110982"/>
                    <a:pt x="27857" y="110953"/>
                    <a:pt x="27984" y="110827"/>
                  </a:cubicBezTo>
                  <a:cubicBezTo>
                    <a:pt x="28263" y="110687"/>
                    <a:pt x="28542" y="110628"/>
                    <a:pt x="28831" y="110628"/>
                  </a:cubicBezTo>
                  <a:cubicBezTo>
                    <a:pt x="28920" y="110628"/>
                    <a:pt x="29011" y="110633"/>
                    <a:pt x="29102" y="110644"/>
                  </a:cubicBezTo>
                  <a:cubicBezTo>
                    <a:pt x="29281" y="110658"/>
                    <a:pt x="29460" y="110705"/>
                    <a:pt x="29640" y="110705"/>
                  </a:cubicBezTo>
                  <a:cubicBezTo>
                    <a:pt x="29757" y="110705"/>
                    <a:pt x="29875" y="110685"/>
                    <a:pt x="29992" y="110621"/>
                  </a:cubicBezTo>
                  <a:cubicBezTo>
                    <a:pt x="30175" y="110598"/>
                    <a:pt x="30358" y="110576"/>
                    <a:pt x="30540" y="110576"/>
                  </a:cubicBezTo>
                  <a:cubicBezTo>
                    <a:pt x="30609" y="110576"/>
                    <a:pt x="30654" y="110598"/>
                    <a:pt x="30723" y="110598"/>
                  </a:cubicBezTo>
                  <a:cubicBezTo>
                    <a:pt x="30889" y="110637"/>
                    <a:pt x="31062" y="110668"/>
                    <a:pt x="31235" y="110668"/>
                  </a:cubicBezTo>
                  <a:cubicBezTo>
                    <a:pt x="31370" y="110668"/>
                    <a:pt x="31505" y="110649"/>
                    <a:pt x="31636" y="110598"/>
                  </a:cubicBezTo>
                  <a:cubicBezTo>
                    <a:pt x="31704" y="110621"/>
                    <a:pt x="31750" y="110621"/>
                    <a:pt x="31819" y="110621"/>
                  </a:cubicBezTo>
                  <a:cubicBezTo>
                    <a:pt x="31871" y="110653"/>
                    <a:pt x="31929" y="110670"/>
                    <a:pt x="31988" y="110670"/>
                  </a:cubicBezTo>
                  <a:cubicBezTo>
                    <a:pt x="32055" y="110670"/>
                    <a:pt x="32123" y="110647"/>
                    <a:pt x="32184" y="110598"/>
                  </a:cubicBezTo>
                  <a:cubicBezTo>
                    <a:pt x="32573" y="110559"/>
                    <a:pt x="32959" y="110546"/>
                    <a:pt x="33346" y="110546"/>
                  </a:cubicBezTo>
                  <a:cubicBezTo>
                    <a:pt x="34071" y="110546"/>
                    <a:pt x="34794" y="110592"/>
                    <a:pt x="35521" y="110592"/>
                  </a:cubicBezTo>
                  <a:cubicBezTo>
                    <a:pt x="35747" y="110592"/>
                    <a:pt x="35974" y="110587"/>
                    <a:pt x="36201" y="110576"/>
                  </a:cubicBezTo>
                  <a:cubicBezTo>
                    <a:pt x="36292" y="110599"/>
                    <a:pt x="36374" y="110611"/>
                    <a:pt x="36447" y="110611"/>
                  </a:cubicBezTo>
                  <a:cubicBezTo>
                    <a:pt x="36792" y="110611"/>
                    <a:pt x="36935" y="110355"/>
                    <a:pt x="36954" y="109959"/>
                  </a:cubicBezTo>
                  <a:cubicBezTo>
                    <a:pt x="36954" y="109640"/>
                    <a:pt x="36931" y="109297"/>
                    <a:pt x="36931" y="108978"/>
                  </a:cubicBezTo>
                  <a:cubicBezTo>
                    <a:pt x="37000" y="108909"/>
                    <a:pt x="37046" y="108841"/>
                    <a:pt x="37114" y="108772"/>
                  </a:cubicBezTo>
                  <a:cubicBezTo>
                    <a:pt x="37411" y="108795"/>
                    <a:pt x="37707" y="108818"/>
                    <a:pt x="38027" y="108818"/>
                  </a:cubicBezTo>
                  <a:cubicBezTo>
                    <a:pt x="38187" y="108818"/>
                    <a:pt x="38347" y="108727"/>
                    <a:pt x="38347" y="108567"/>
                  </a:cubicBezTo>
                  <a:cubicBezTo>
                    <a:pt x="38301" y="107973"/>
                    <a:pt x="38643" y="107380"/>
                    <a:pt x="38392" y="106787"/>
                  </a:cubicBezTo>
                  <a:cubicBezTo>
                    <a:pt x="38506" y="106672"/>
                    <a:pt x="38598" y="106558"/>
                    <a:pt x="38483" y="106376"/>
                  </a:cubicBezTo>
                  <a:cubicBezTo>
                    <a:pt x="38575" y="106147"/>
                    <a:pt x="38575" y="105919"/>
                    <a:pt x="38529" y="105668"/>
                  </a:cubicBezTo>
                  <a:cubicBezTo>
                    <a:pt x="38575" y="105645"/>
                    <a:pt x="38598" y="105600"/>
                    <a:pt x="38598" y="105531"/>
                  </a:cubicBezTo>
                  <a:cubicBezTo>
                    <a:pt x="38917" y="104504"/>
                    <a:pt x="38940" y="103454"/>
                    <a:pt x="38940" y="102381"/>
                  </a:cubicBezTo>
                  <a:cubicBezTo>
                    <a:pt x="39054" y="101970"/>
                    <a:pt x="39145" y="101537"/>
                    <a:pt x="39237" y="101103"/>
                  </a:cubicBezTo>
                  <a:cubicBezTo>
                    <a:pt x="39282" y="100555"/>
                    <a:pt x="39465" y="100030"/>
                    <a:pt x="39305" y="99482"/>
                  </a:cubicBezTo>
                  <a:cubicBezTo>
                    <a:pt x="39579" y="98524"/>
                    <a:pt x="39556" y="97542"/>
                    <a:pt x="39670" y="96561"/>
                  </a:cubicBezTo>
                  <a:cubicBezTo>
                    <a:pt x="39716" y="96515"/>
                    <a:pt x="39785" y="96470"/>
                    <a:pt x="39785" y="96424"/>
                  </a:cubicBezTo>
                  <a:cubicBezTo>
                    <a:pt x="39944" y="94895"/>
                    <a:pt x="40081" y="93365"/>
                    <a:pt x="40241" y="91836"/>
                  </a:cubicBezTo>
                  <a:cubicBezTo>
                    <a:pt x="40264" y="91813"/>
                    <a:pt x="40264" y="91790"/>
                    <a:pt x="40264" y="91768"/>
                  </a:cubicBezTo>
                  <a:cubicBezTo>
                    <a:pt x="40446" y="91425"/>
                    <a:pt x="40287" y="91060"/>
                    <a:pt x="40424" y="90718"/>
                  </a:cubicBezTo>
                  <a:cubicBezTo>
                    <a:pt x="40652" y="90193"/>
                    <a:pt x="40538" y="89622"/>
                    <a:pt x="40561" y="89074"/>
                  </a:cubicBezTo>
                  <a:cubicBezTo>
                    <a:pt x="40629" y="88960"/>
                    <a:pt x="40629" y="88823"/>
                    <a:pt x="40606" y="88709"/>
                  </a:cubicBezTo>
                  <a:cubicBezTo>
                    <a:pt x="40743" y="88184"/>
                    <a:pt x="40835" y="87636"/>
                    <a:pt x="40789" y="87066"/>
                  </a:cubicBezTo>
                  <a:cubicBezTo>
                    <a:pt x="40971" y="86792"/>
                    <a:pt x="40903" y="86472"/>
                    <a:pt x="40926" y="86153"/>
                  </a:cubicBezTo>
                  <a:cubicBezTo>
                    <a:pt x="40926" y="86084"/>
                    <a:pt x="40926" y="86038"/>
                    <a:pt x="40949" y="85970"/>
                  </a:cubicBezTo>
                  <a:cubicBezTo>
                    <a:pt x="41017" y="85536"/>
                    <a:pt x="41154" y="85125"/>
                    <a:pt x="41108" y="84692"/>
                  </a:cubicBezTo>
                  <a:cubicBezTo>
                    <a:pt x="41200" y="84509"/>
                    <a:pt x="41223" y="84327"/>
                    <a:pt x="41131" y="84144"/>
                  </a:cubicBezTo>
                  <a:cubicBezTo>
                    <a:pt x="41359" y="82569"/>
                    <a:pt x="41656" y="81017"/>
                    <a:pt x="41702" y="79442"/>
                  </a:cubicBezTo>
                  <a:cubicBezTo>
                    <a:pt x="41839" y="78711"/>
                    <a:pt x="42021" y="78004"/>
                    <a:pt x="41884" y="77251"/>
                  </a:cubicBezTo>
                  <a:cubicBezTo>
                    <a:pt x="41862" y="77228"/>
                    <a:pt x="41839" y="77205"/>
                    <a:pt x="41816" y="77182"/>
                  </a:cubicBezTo>
                  <a:cubicBezTo>
                    <a:pt x="41816" y="77182"/>
                    <a:pt x="41816" y="77159"/>
                    <a:pt x="41839" y="77159"/>
                  </a:cubicBezTo>
                  <a:cubicBezTo>
                    <a:pt x="41862" y="77182"/>
                    <a:pt x="41862" y="77205"/>
                    <a:pt x="41884" y="77251"/>
                  </a:cubicBezTo>
                  <a:cubicBezTo>
                    <a:pt x="42181" y="76840"/>
                    <a:pt x="42044" y="76383"/>
                    <a:pt x="42067" y="75927"/>
                  </a:cubicBezTo>
                  <a:cubicBezTo>
                    <a:pt x="42295" y="75333"/>
                    <a:pt x="42204" y="74717"/>
                    <a:pt x="42250" y="74101"/>
                  </a:cubicBezTo>
                  <a:cubicBezTo>
                    <a:pt x="42569" y="72731"/>
                    <a:pt x="42638" y="71316"/>
                    <a:pt x="42775" y="69924"/>
                  </a:cubicBezTo>
                  <a:cubicBezTo>
                    <a:pt x="43003" y="69513"/>
                    <a:pt x="42912" y="69056"/>
                    <a:pt x="42934" y="68623"/>
                  </a:cubicBezTo>
                  <a:cubicBezTo>
                    <a:pt x="42957" y="68600"/>
                    <a:pt x="42957" y="68577"/>
                    <a:pt x="42957" y="68554"/>
                  </a:cubicBezTo>
                  <a:cubicBezTo>
                    <a:pt x="42957" y="68531"/>
                    <a:pt x="42934" y="68486"/>
                    <a:pt x="42912" y="68440"/>
                  </a:cubicBezTo>
                  <a:cubicBezTo>
                    <a:pt x="42934" y="68143"/>
                    <a:pt x="42957" y="67847"/>
                    <a:pt x="42980" y="67527"/>
                  </a:cubicBezTo>
                  <a:cubicBezTo>
                    <a:pt x="42980" y="67550"/>
                    <a:pt x="42980" y="67550"/>
                    <a:pt x="42980" y="67550"/>
                  </a:cubicBezTo>
                  <a:cubicBezTo>
                    <a:pt x="43300" y="67276"/>
                    <a:pt x="43026" y="66865"/>
                    <a:pt x="43208" y="66568"/>
                  </a:cubicBezTo>
                  <a:cubicBezTo>
                    <a:pt x="43414" y="66295"/>
                    <a:pt x="43322" y="65998"/>
                    <a:pt x="43277" y="65701"/>
                  </a:cubicBezTo>
                  <a:cubicBezTo>
                    <a:pt x="43300" y="65473"/>
                    <a:pt x="43300" y="65222"/>
                    <a:pt x="43322" y="64971"/>
                  </a:cubicBezTo>
                  <a:cubicBezTo>
                    <a:pt x="43528" y="63761"/>
                    <a:pt x="43505" y="62528"/>
                    <a:pt x="43802" y="61319"/>
                  </a:cubicBezTo>
                  <a:cubicBezTo>
                    <a:pt x="43962" y="60702"/>
                    <a:pt x="44076" y="60040"/>
                    <a:pt x="43893" y="59378"/>
                  </a:cubicBezTo>
                  <a:cubicBezTo>
                    <a:pt x="44144" y="58762"/>
                    <a:pt x="44099" y="58146"/>
                    <a:pt x="44053" y="57507"/>
                  </a:cubicBezTo>
                  <a:cubicBezTo>
                    <a:pt x="44099" y="57438"/>
                    <a:pt x="44167" y="57370"/>
                    <a:pt x="44235" y="57324"/>
                  </a:cubicBezTo>
                  <a:cubicBezTo>
                    <a:pt x="44519" y="57390"/>
                    <a:pt x="44802" y="57419"/>
                    <a:pt x="45085" y="57419"/>
                  </a:cubicBezTo>
                  <a:cubicBezTo>
                    <a:pt x="45396" y="57419"/>
                    <a:pt x="45706" y="57384"/>
                    <a:pt x="46016" y="57324"/>
                  </a:cubicBezTo>
                  <a:cubicBezTo>
                    <a:pt x="46074" y="57337"/>
                    <a:pt x="46132" y="57341"/>
                    <a:pt x="46191" y="57341"/>
                  </a:cubicBezTo>
                  <a:cubicBezTo>
                    <a:pt x="46312" y="57341"/>
                    <a:pt x="46434" y="57323"/>
                    <a:pt x="46555" y="57323"/>
                  </a:cubicBezTo>
                  <a:cubicBezTo>
                    <a:pt x="46700" y="57323"/>
                    <a:pt x="46842" y="57349"/>
                    <a:pt x="46975" y="57461"/>
                  </a:cubicBezTo>
                  <a:cubicBezTo>
                    <a:pt x="47089" y="57461"/>
                    <a:pt x="47226" y="57461"/>
                    <a:pt x="47340" y="57484"/>
                  </a:cubicBezTo>
                  <a:cubicBezTo>
                    <a:pt x="47431" y="57370"/>
                    <a:pt x="47591" y="57416"/>
                    <a:pt x="47682" y="57301"/>
                  </a:cubicBezTo>
                  <a:lnTo>
                    <a:pt x="47682" y="57279"/>
                  </a:lnTo>
                  <a:cubicBezTo>
                    <a:pt x="47865" y="57187"/>
                    <a:pt x="47910" y="57050"/>
                    <a:pt x="47728" y="56913"/>
                  </a:cubicBezTo>
                  <a:cubicBezTo>
                    <a:pt x="47728" y="56708"/>
                    <a:pt x="47751" y="56503"/>
                    <a:pt x="47545" y="56366"/>
                  </a:cubicBezTo>
                  <a:cubicBezTo>
                    <a:pt x="47545" y="56229"/>
                    <a:pt x="47499" y="56092"/>
                    <a:pt x="47363" y="56000"/>
                  </a:cubicBezTo>
                  <a:cubicBezTo>
                    <a:pt x="47363" y="55726"/>
                    <a:pt x="47363" y="55453"/>
                    <a:pt x="47180" y="55224"/>
                  </a:cubicBezTo>
                  <a:cubicBezTo>
                    <a:pt x="47203" y="55179"/>
                    <a:pt x="47180" y="55133"/>
                    <a:pt x="47157" y="55110"/>
                  </a:cubicBezTo>
                  <a:cubicBezTo>
                    <a:pt x="47134" y="54973"/>
                    <a:pt x="47111" y="54836"/>
                    <a:pt x="46997" y="54745"/>
                  </a:cubicBezTo>
                  <a:cubicBezTo>
                    <a:pt x="46975" y="54585"/>
                    <a:pt x="46952" y="54425"/>
                    <a:pt x="46815" y="54334"/>
                  </a:cubicBezTo>
                  <a:cubicBezTo>
                    <a:pt x="46815" y="54288"/>
                    <a:pt x="46792" y="54243"/>
                    <a:pt x="46769" y="54197"/>
                  </a:cubicBezTo>
                  <a:cubicBezTo>
                    <a:pt x="46769" y="54037"/>
                    <a:pt x="46746" y="53878"/>
                    <a:pt x="46632" y="53741"/>
                  </a:cubicBezTo>
                  <a:cubicBezTo>
                    <a:pt x="46518" y="53467"/>
                    <a:pt x="46381" y="53170"/>
                    <a:pt x="46267" y="52896"/>
                  </a:cubicBezTo>
                  <a:cubicBezTo>
                    <a:pt x="46267" y="52736"/>
                    <a:pt x="46267" y="52599"/>
                    <a:pt x="46107" y="52508"/>
                  </a:cubicBezTo>
                  <a:cubicBezTo>
                    <a:pt x="45925" y="51915"/>
                    <a:pt x="45742" y="51321"/>
                    <a:pt x="45559" y="50728"/>
                  </a:cubicBezTo>
                  <a:cubicBezTo>
                    <a:pt x="45879" y="49541"/>
                    <a:pt x="45879" y="48308"/>
                    <a:pt x="45947" y="47076"/>
                  </a:cubicBezTo>
                  <a:cubicBezTo>
                    <a:pt x="45993" y="45866"/>
                    <a:pt x="45879" y="44656"/>
                    <a:pt x="45719" y="43446"/>
                  </a:cubicBezTo>
                  <a:cubicBezTo>
                    <a:pt x="45879" y="43310"/>
                    <a:pt x="45719" y="43195"/>
                    <a:pt x="45696" y="43058"/>
                  </a:cubicBezTo>
                  <a:cubicBezTo>
                    <a:pt x="45788" y="42876"/>
                    <a:pt x="45696" y="42693"/>
                    <a:pt x="45651" y="42511"/>
                  </a:cubicBezTo>
                  <a:cubicBezTo>
                    <a:pt x="45765" y="42305"/>
                    <a:pt x="45742" y="42100"/>
                    <a:pt x="45537" y="41963"/>
                  </a:cubicBezTo>
                  <a:cubicBezTo>
                    <a:pt x="45605" y="41141"/>
                    <a:pt x="45422" y="40365"/>
                    <a:pt x="45148" y="39589"/>
                  </a:cubicBezTo>
                  <a:cubicBezTo>
                    <a:pt x="45080" y="38881"/>
                    <a:pt x="44897" y="38219"/>
                    <a:pt x="44555" y="37603"/>
                  </a:cubicBezTo>
                  <a:cubicBezTo>
                    <a:pt x="44372" y="37306"/>
                    <a:pt x="44578" y="36896"/>
                    <a:pt x="44258" y="36645"/>
                  </a:cubicBezTo>
                  <a:cubicBezTo>
                    <a:pt x="44258" y="36576"/>
                    <a:pt x="44258" y="36530"/>
                    <a:pt x="44213" y="36508"/>
                  </a:cubicBezTo>
                  <a:cubicBezTo>
                    <a:pt x="44258" y="36348"/>
                    <a:pt x="44258" y="36188"/>
                    <a:pt x="44076" y="36097"/>
                  </a:cubicBezTo>
                  <a:cubicBezTo>
                    <a:pt x="44099" y="36051"/>
                    <a:pt x="44099" y="35983"/>
                    <a:pt x="44053" y="35937"/>
                  </a:cubicBezTo>
                  <a:cubicBezTo>
                    <a:pt x="43825" y="35138"/>
                    <a:pt x="43414" y="34430"/>
                    <a:pt x="42980" y="33746"/>
                  </a:cubicBezTo>
                  <a:cubicBezTo>
                    <a:pt x="43003" y="33517"/>
                    <a:pt x="42980" y="33335"/>
                    <a:pt x="42797" y="33198"/>
                  </a:cubicBezTo>
                  <a:cubicBezTo>
                    <a:pt x="42729" y="32924"/>
                    <a:pt x="42592" y="32673"/>
                    <a:pt x="42409" y="32490"/>
                  </a:cubicBezTo>
                  <a:cubicBezTo>
                    <a:pt x="42364" y="32102"/>
                    <a:pt x="42158" y="31806"/>
                    <a:pt x="41884" y="31532"/>
                  </a:cubicBezTo>
                  <a:cubicBezTo>
                    <a:pt x="41702" y="30984"/>
                    <a:pt x="41291" y="30573"/>
                    <a:pt x="40971" y="30094"/>
                  </a:cubicBezTo>
                  <a:cubicBezTo>
                    <a:pt x="40971" y="29980"/>
                    <a:pt x="40903" y="29911"/>
                    <a:pt x="40789" y="29888"/>
                  </a:cubicBezTo>
                  <a:cubicBezTo>
                    <a:pt x="40766" y="29774"/>
                    <a:pt x="40720" y="29706"/>
                    <a:pt x="40606" y="29660"/>
                  </a:cubicBezTo>
                  <a:cubicBezTo>
                    <a:pt x="39168" y="27355"/>
                    <a:pt x="37182" y="25574"/>
                    <a:pt x="34968" y="24068"/>
                  </a:cubicBezTo>
                  <a:cubicBezTo>
                    <a:pt x="34329" y="23474"/>
                    <a:pt x="33553" y="23109"/>
                    <a:pt x="32777" y="22790"/>
                  </a:cubicBezTo>
                  <a:cubicBezTo>
                    <a:pt x="32700" y="22655"/>
                    <a:pt x="32575" y="22601"/>
                    <a:pt x="32442" y="22601"/>
                  </a:cubicBezTo>
                  <a:cubicBezTo>
                    <a:pt x="32417" y="22601"/>
                    <a:pt x="32392" y="22603"/>
                    <a:pt x="32366" y="22607"/>
                  </a:cubicBezTo>
                  <a:cubicBezTo>
                    <a:pt x="32353" y="22580"/>
                    <a:pt x="32332" y="22569"/>
                    <a:pt x="32312" y="22569"/>
                  </a:cubicBezTo>
                  <a:cubicBezTo>
                    <a:pt x="32298" y="22569"/>
                    <a:pt x="32284" y="22575"/>
                    <a:pt x="32275" y="22584"/>
                  </a:cubicBezTo>
                  <a:cubicBezTo>
                    <a:pt x="32161" y="22470"/>
                    <a:pt x="32001" y="22402"/>
                    <a:pt x="31841" y="22402"/>
                  </a:cubicBezTo>
                  <a:cubicBezTo>
                    <a:pt x="31770" y="22294"/>
                    <a:pt x="31670" y="22257"/>
                    <a:pt x="31553" y="22257"/>
                  </a:cubicBezTo>
                  <a:cubicBezTo>
                    <a:pt x="31521" y="22257"/>
                    <a:pt x="31488" y="22260"/>
                    <a:pt x="31453" y="22265"/>
                  </a:cubicBezTo>
                  <a:cubicBezTo>
                    <a:pt x="31020" y="21784"/>
                    <a:pt x="30509" y="21686"/>
                    <a:pt x="29966" y="21686"/>
                  </a:cubicBezTo>
                  <a:cubicBezTo>
                    <a:pt x="29736" y="21686"/>
                    <a:pt x="29500" y="21703"/>
                    <a:pt x="29262" y="21717"/>
                  </a:cubicBezTo>
                  <a:cubicBezTo>
                    <a:pt x="29126" y="21638"/>
                    <a:pt x="28979" y="21618"/>
                    <a:pt x="28827" y="21618"/>
                  </a:cubicBezTo>
                  <a:cubicBezTo>
                    <a:pt x="28665" y="21618"/>
                    <a:pt x="28499" y="21641"/>
                    <a:pt x="28336" y="21641"/>
                  </a:cubicBezTo>
                  <a:cubicBezTo>
                    <a:pt x="28165" y="21641"/>
                    <a:pt x="27999" y="21615"/>
                    <a:pt x="27847" y="21511"/>
                  </a:cubicBezTo>
                  <a:cubicBezTo>
                    <a:pt x="27893" y="20964"/>
                    <a:pt x="27938" y="20416"/>
                    <a:pt x="28007" y="19891"/>
                  </a:cubicBezTo>
                  <a:cubicBezTo>
                    <a:pt x="28030" y="19845"/>
                    <a:pt x="28052" y="19822"/>
                    <a:pt x="28030" y="19777"/>
                  </a:cubicBezTo>
                  <a:cubicBezTo>
                    <a:pt x="28212" y="19275"/>
                    <a:pt x="28166" y="18772"/>
                    <a:pt x="28189" y="18247"/>
                  </a:cubicBezTo>
                  <a:cubicBezTo>
                    <a:pt x="28212" y="18202"/>
                    <a:pt x="28235" y="18156"/>
                    <a:pt x="28235" y="18088"/>
                  </a:cubicBezTo>
                  <a:cubicBezTo>
                    <a:pt x="28349" y="17722"/>
                    <a:pt x="28326" y="17334"/>
                    <a:pt x="28349" y="16969"/>
                  </a:cubicBezTo>
                  <a:cubicBezTo>
                    <a:pt x="28349" y="16832"/>
                    <a:pt x="28349" y="16718"/>
                    <a:pt x="28349" y="16604"/>
                  </a:cubicBezTo>
                  <a:lnTo>
                    <a:pt x="28509" y="15691"/>
                  </a:lnTo>
                  <a:lnTo>
                    <a:pt x="28554" y="15349"/>
                  </a:lnTo>
                  <a:cubicBezTo>
                    <a:pt x="28828" y="14824"/>
                    <a:pt x="28509" y="14230"/>
                    <a:pt x="28714" y="13682"/>
                  </a:cubicBezTo>
                  <a:cubicBezTo>
                    <a:pt x="28851" y="13500"/>
                    <a:pt x="28851" y="13317"/>
                    <a:pt x="28737" y="13135"/>
                  </a:cubicBezTo>
                  <a:cubicBezTo>
                    <a:pt x="28965" y="12701"/>
                    <a:pt x="28920" y="12267"/>
                    <a:pt x="28874" y="11811"/>
                  </a:cubicBezTo>
                  <a:cubicBezTo>
                    <a:pt x="28828" y="11811"/>
                    <a:pt x="28783" y="11811"/>
                    <a:pt x="28760" y="11833"/>
                  </a:cubicBezTo>
                  <a:cubicBezTo>
                    <a:pt x="28646" y="11582"/>
                    <a:pt x="28281" y="11514"/>
                    <a:pt x="28326" y="11149"/>
                  </a:cubicBezTo>
                  <a:lnTo>
                    <a:pt x="28326" y="11149"/>
                  </a:lnTo>
                  <a:cubicBezTo>
                    <a:pt x="28556" y="11190"/>
                    <a:pt x="28575" y="11500"/>
                    <a:pt x="28804" y="11500"/>
                  </a:cubicBezTo>
                  <a:cubicBezTo>
                    <a:pt x="28826" y="11500"/>
                    <a:pt x="28849" y="11497"/>
                    <a:pt x="28874" y="11491"/>
                  </a:cubicBezTo>
                  <a:cubicBezTo>
                    <a:pt x="28943" y="11423"/>
                    <a:pt x="29011" y="11354"/>
                    <a:pt x="29079" y="11286"/>
                  </a:cubicBezTo>
                  <a:cubicBezTo>
                    <a:pt x="29627" y="10875"/>
                    <a:pt x="30129" y="10418"/>
                    <a:pt x="30723" y="10053"/>
                  </a:cubicBezTo>
                  <a:cubicBezTo>
                    <a:pt x="31179" y="9779"/>
                    <a:pt x="31659" y="9528"/>
                    <a:pt x="32047" y="9140"/>
                  </a:cubicBezTo>
                  <a:cubicBezTo>
                    <a:pt x="32092" y="9094"/>
                    <a:pt x="32161" y="9026"/>
                    <a:pt x="32207" y="8980"/>
                  </a:cubicBezTo>
                  <a:cubicBezTo>
                    <a:pt x="32617" y="8729"/>
                    <a:pt x="33051" y="8455"/>
                    <a:pt x="33462" y="8204"/>
                  </a:cubicBezTo>
                  <a:cubicBezTo>
                    <a:pt x="33530" y="8136"/>
                    <a:pt x="33576" y="8067"/>
                    <a:pt x="33667" y="8044"/>
                  </a:cubicBezTo>
                  <a:cubicBezTo>
                    <a:pt x="33804" y="8022"/>
                    <a:pt x="33941" y="7976"/>
                    <a:pt x="33987" y="7839"/>
                  </a:cubicBezTo>
                  <a:cubicBezTo>
                    <a:pt x="35014" y="7223"/>
                    <a:pt x="36018" y="6606"/>
                    <a:pt x="36931" y="5876"/>
                  </a:cubicBezTo>
                  <a:cubicBezTo>
                    <a:pt x="37091" y="5853"/>
                    <a:pt x="37251" y="5853"/>
                    <a:pt x="37319" y="5693"/>
                  </a:cubicBezTo>
                  <a:cubicBezTo>
                    <a:pt x="37479" y="5671"/>
                    <a:pt x="37593" y="5602"/>
                    <a:pt x="37685" y="5488"/>
                  </a:cubicBezTo>
                  <a:cubicBezTo>
                    <a:pt x="37776" y="5465"/>
                    <a:pt x="37844" y="5420"/>
                    <a:pt x="37890" y="5328"/>
                  </a:cubicBezTo>
                  <a:cubicBezTo>
                    <a:pt x="37981" y="5305"/>
                    <a:pt x="38050" y="5237"/>
                    <a:pt x="38073" y="5146"/>
                  </a:cubicBezTo>
                  <a:cubicBezTo>
                    <a:pt x="38780" y="4872"/>
                    <a:pt x="39374" y="4370"/>
                    <a:pt x="40036" y="4004"/>
                  </a:cubicBezTo>
                  <a:cubicBezTo>
                    <a:pt x="40127" y="4004"/>
                    <a:pt x="40195" y="3959"/>
                    <a:pt x="40218" y="3845"/>
                  </a:cubicBezTo>
                  <a:cubicBezTo>
                    <a:pt x="40424" y="3708"/>
                    <a:pt x="40698" y="3731"/>
                    <a:pt x="40835" y="3502"/>
                  </a:cubicBezTo>
                  <a:cubicBezTo>
                    <a:pt x="41405" y="3183"/>
                    <a:pt x="41999" y="2863"/>
                    <a:pt x="42592" y="2566"/>
                  </a:cubicBezTo>
                  <a:cubicBezTo>
                    <a:pt x="42843" y="2429"/>
                    <a:pt x="43094" y="2315"/>
                    <a:pt x="43322" y="2178"/>
                  </a:cubicBezTo>
                  <a:cubicBezTo>
                    <a:pt x="43341" y="2185"/>
                    <a:pt x="43359" y="2187"/>
                    <a:pt x="43377" y="2187"/>
                  </a:cubicBezTo>
                  <a:cubicBezTo>
                    <a:pt x="43426" y="2187"/>
                    <a:pt x="43472" y="2166"/>
                    <a:pt x="43505" y="2133"/>
                  </a:cubicBezTo>
                  <a:cubicBezTo>
                    <a:pt x="43596" y="2133"/>
                    <a:pt x="43665" y="2087"/>
                    <a:pt x="43688" y="1996"/>
                  </a:cubicBezTo>
                  <a:cubicBezTo>
                    <a:pt x="43984" y="1790"/>
                    <a:pt x="43984" y="1402"/>
                    <a:pt x="43733" y="1334"/>
                  </a:cubicBezTo>
                  <a:cubicBezTo>
                    <a:pt x="43117" y="1220"/>
                    <a:pt x="43071" y="672"/>
                    <a:pt x="42752" y="352"/>
                  </a:cubicBezTo>
                  <a:cubicBezTo>
                    <a:pt x="42671" y="142"/>
                    <a:pt x="42545" y="1"/>
                    <a:pt x="423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93" name="Google Shape;2793;p52"/>
            <p:cNvSpPr/>
            <p:nvPr/>
          </p:nvSpPr>
          <p:spPr>
            <a:xfrm rot="-799569">
              <a:off x="988810" y="3093092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94" name="Google Shape;2794;p52"/>
            <p:cNvSpPr/>
            <p:nvPr/>
          </p:nvSpPr>
          <p:spPr>
            <a:xfrm rot="-799569">
              <a:off x="1017057" y="2367602"/>
              <a:ext cx="231706" cy="211606"/>
            </a:xfrm>
            <a:custGeom>
              <a:avLst/>
              <a:gdLst/>
              <a:ahLst/>
              <a:cxnLst/>
              <a:rect l="l" t="t" r="r" b="b"/>
              <a:pathLst>
                <a:path w="9268" h="8464" extrusionOk="0">
                  <a:moveTo>
                    <a:pt x="8648" y="1"/>
                  </a:moveTo>
                  <a:cubicBezTo>
                    <a:pt x="8571" y="1"/>
                    <a:pt x="8494" y="41"/>
                    <a:pt x="8423" y="112"/>
                  </a:cubicBezTo>
                  <a:cubicBezTo>
                    <a:pt x="8355" y="135"/>
                    <a:pt x="8309" y="158"/>
                    <a:pt x="8241" y="158"/>
                  </a:cubicBezTo>
                  <a:cubicBezTo>
                    <a:pt x="8126" y="158"/>
                    <a:pt x="8035" y="204"/>
                    <a:pt x="7967" y="295"/>
                  </a:cubicBezTo>
                  <a:cubicBezTo>
                    <a:pt x="8012" y="295"/>
                    <a:pt x="8035" y="295"/>
                    <a:pt x="8081" y="272"/>
                  </a:cubicBezTo>
                  <a:lnTo>
                    <a:pt x="8081" y="272"/>
                  </a:lnTo>
                  <a:cubicBezTo>
                    <a:pt x="8058" y="295"/>
                    <a:pt x="8012" y="295"/>
                    <a:pt x="7967" y="295"/>
                  </a:cubicBezTo>
                  <a:cubicBezTo>
                    <a:pt x="7921" y="295"/>
                    <a:pt x="7875" y="340"/>
                    <a:pt x="7875" y="386"/>
                  </a:cubicBezTo>
                  <a:cubicBezTo>
                    <a:pt x="7807" y="409"/>
                    <a:pt x="7738" y="455"/>
                    <a:pt x="7693" y="523"/>
                  </a:cubicBezTo>
                  <a:cubicBezTo>
                    <a:pt x="7533" y="523"/>
                    <a:pt x="7396" y="523"/>
                    <a:pt x="7305" y="683"/>
                  </a:cubicBezTo>
                  <a:cubicBezTo>
                    <a:pt x="7054" y="706"/>
                    <a:pt x="6939" y="911"/>
                    <a:pt x="6780" y="1071"/>
                  </a:cubicBezTo>
                  <a:cubicBezTo>
                    <a:pt x="6688" y="1071"/>
                    <a:pt x="6597" y="1117"/>
                    <a:pt x="6574" y="1208"/>
                  </a:cubicBezTo>
                  <a:cubicBezTo>
                    <a:pt x="6460" y="1231"/>
                    <a:pt x="6392" y="1276"/>
                    <a:pt x="6392" y="1390"/>
                  </a:cubicBezTo>
                  <a:cubicBezTo>
                    <a:pt x="6232" y="1390"/>
                    <a:pt x="6095" y="1459"/>
                    <a:pt x="6004" y="1573"/>
                  </a:cubicBezTo>
                  <a:cubicBezTo>
                    <a:pt x="5935" y="1573"/>
                    <a:pt x="5912" y="1596"/>
                    <a:pt x="5867" y="1641"/>
                  </a:cubicBezTo>
                  <a:cubicBezTo>
                    <a:pt x="5753" y="1641"/>
                    <a:pt x="5707" y="1687"/>
                    <a:pt x="5707" y="1801"/>
                  </a:cubicBezTo>
                  <a:cubicBezTo>
                    <a:pt x="5524" y="1870"/>
                    <a:pt x="5387" y="1984"/>
                    <a:pt x="5319" y="2144"/>
                  </a:cubicBezTo>
                  <a:cubicBezTo>
                    <a:pt x="5182" y="2166"/>
                    <a:pt x="5045" y="2212"/>
                    <a:pt x="4976" y="2349"/>
                  </a:cubicBezTo>
                  <a:cubicBezTo>
                    <a:pt x="4178" y="2965"/>
                    <a:pt x="3447" y="3627"/>
                    <a:pt x="2785" y="4381"/>
                  </a:cubicBezTo>
                  <a:cubicBezTo>
                    <a:pt x="2694" y="4403"/>
                    <a:pt x="2625" y="4449"/>
                    <a:pt x="2625" y="4540"/>
                  </a:cubicBezTo>
                  <a:cubicBezTo>
                    <a:pt x="2580" y="4563"/>
                    <a:pt x="2557" y="4632"/>
                    <a:pt x="2557" y="4677"/>
                  </a:cubicBezTo>
                  <a:cubicBezTo>
                    <a:pt x="2260" y="4883"/>
                    <a:pt x="2055" y="5157"/>
                    <a:pt x="1872" y="5453"/>
                  </a:cubicBezTo>
                  <a:cubicBezTo>
                    <a:pt x="1735" y="5522"/>
                    <a:pt x="1667" y="5636"/>
                    <a:pt x="1644" y="5796"/>
                  </a:cubicBezTo>
                  <a:cubicBezTo>
                    <a:pt x="1530" y="5796"/>
                    <a:pt x="1484" y="5864"/>
                    <a:pt x="1484" y="5978"/>
                  </a:cubicBezTo>
                  <a:cubicBezTo>
                    <a:pt x="1370" y="6115"/>
                    <a:pt x="1233" y="6229"/>
                    <a:pt x="1119" y="6366"/>
                  </a:cubicBezTo>
                  <a:lnTo>
                    <a:pt x="1210" y="6366"/>
                  </a:lnTo>
                  <a:cubicBezTo>
                    <a:pt x="1210" y="6366"/>
                    <a:pt x="1210" y="6366"/>
                    <a:pt x="1210" y="6389"/>
                  </a:cubicBezTo>
                  <a:cubicBezTo>
                    <a:pt x="1165" y="6366"/>
                    <a:pt x="1142" y="6366"/>
                    <a:pt x="1119" y="6366"/>
                  </a:cubicBezTo>
                  <a:cubicBezTo>
                    <a:pt x="777" y="6732"/>
                    <a:pt x="617" y="7188"/>
                    <a:pt x="389" y="7622"/>
                  </a:cubicBezTo>
                  <a:cubicBezTo>
                    <a:pt x="206" y="7896"/>
                    <a:pt x="1" y="8306"/>
                    <a:pt x="343" y="8443"/>
                  </a:cubicBezTo>
                  <a:cubicBezTo>
                    <a:pt x="380" y="8457"/>
                    <a:pt x="412" y="8464"/>
                    <a:pt x="439" y="8464"/>
                  </a:cubicBezTo>
                  <a:cubicBezTo>
                    <a:pt x="679" y="8464"/>
                    <a:pt x="569" y="7968"/>
                    <a:pt x="754" y="7804"/>
                  </a:cubicBezTo>
                  <a:cubicBezTo>
                    <a:pt x="1005" y="7439"/>
                    <a:pt x="1256" y="7097"/>
                    <a:pt x="1507" y="6732"/>
                  </a:cubicBezTo>
                  <a:cubicBezTo>
                    <a:pt x="1553" y="6663"/>
                    <a:pt x="1598" y="6595"/>
                    <a:pt x="1667" y="6503"/>
                  </a:cubicBezTo>
                  <a:cubicBezTo>
                    <a:pt x="1918" y="6344"/>
                    <a:pt x="2078" y="6092"/>
                    <a:pt x="2260" y="5841"/>
                  </a:cubicBezTo>
                  <a:cubicBezTo>
                    <a:pt x="2625" y="5636"/>
                    <a:pt x="2694" y="5179"/>
                    <a:pt x="2968" y="4906"/>
                  </a:cubicBezTo>
                  <a:cubicBezTo>
                    <a:pt x="3812" y="4175"/>
                    <a:pt x="4634" y="3422"/>
                    <a:pt x="5479" y="2691"/>
                  </a:cubicBezTo>
                  <a:lnTo>
                    <a:pt x="5479" y="2669"/>
                  </a:lnTo>
                  <a:cubicBezTo>
                    <a:pt x="5638" y="2623"/>
                    <a:pt x="5707" y="2509"/>
                    <a:pt x="5775" y="2372"/>
                  </a:cubicBezTo>
                  <a:cubicBezTo>
                    <a:pt x="5803" y="2372"/>
                    <a:pt x="5832" y="2372"/>
                    <a:pt x="5861" y="2372"/>
                  </a:cubicBezTo>
                  <a:cubicBezTo>
                    <a:pt x="6018" y="2372"/>
                    <a:pt x="6174" y="2356"/>
                    <a:pt x="6232" y="2144"/>
                  </a:cubicBezTo>
                  <a:cubicBezTo>
                    <a:pt x="6369" y="2030"/>
                    <a:pt x="6483" y="1938"/>
                    <a:pt x="6620" y="1824"/>
                  </a:cubicBezTo>
                  <a:cubicBezTo>
                    <a:pt x="6780" y="1824"/>
                    <a:pt x="6894" y="1756"/>
                    <a:pt x="6985" y="1619"/>
                  </a:cubicBezTo>
                  <a:cubicBezTo>
                    <a:pt x="7145" y="1573"/>
                    <a:pt x="7282" y="1459"/>
                    <a:pt x="7350" y="1299"/>
                  </a:cubicBezTo>
                  <a:cubicBezTo>
                    <a:pt x="7533" y="1231"/>
                    <a:pt x="7738" y="1231"/>
                    <a:pt x="7875" y="1048"/>
                  </a:cubicBezTo>
                  <a:cubicBezTo>
                    <a:pt x="7967" y="1048"/>
                    <a:pt x="8058" y="1002"/>
                    <a:pt x="8104" y="911"/>
                  </a:cubicBezTo>
                  <a:cubicBezTo>
                    <a:pt x="8263" y="911"/>
                    <a:pt x="8400" y="865"/>
                    <a:pt x="8492" y="728"/>
                  </a:cubicBezTo>
                  <a:lnTo>
                    <a:pt x="8560" y="728"/>
                  </a:lnTo>
                  <a:lnTo>
                    <a:pt x="8606" y="683"/>
                  </a:lnTo>
                  <a:cubicBezTo>
                    <a:pt x="8765" y="683"/>
                    <a:pt x="8902" y="660"/>
                    <a:pt x="8971" y="523"/>
                  </a:cubicBezTo>
                  <a:cubicBezTo>
                    <a:pt x="9222" y="386"/>
                    <a:pt x="9268" y="272"/>
                    <a:pt x="8971" y="158"/>
                  </a:cubicBezTo>
                  <a:cubicBezTo>
                    <a:pt x="8954" y="124"/>
                    <a:pt x="8925" y="103"/>
                    <a:pt x="8893" y="103"/>
                  </a:cubicBezTo>
                  <a:cubicBezTo>
                    <a:pt x="8881" y="103"/>
                    <a:pt x="8869" y="106"/>
                    <a:pt x="8857" y="112"/>
                  </a:cubicBezTo>
                  <a:cubicBezTo>
                    <a:pt x="8791" y="35"/>
                    <a:pt x="8720" y="1"/>
                    <a:pt x="8648" y="1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95" name="Google Shape;2795;p52"/>
            <p:cNvSpPr/>
            <p:nvPr/>
          </p:nvSpPr>
          <p:spPr>
            <a:xfrm rot="-799569">
              <a:off x="1555004" y="174739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96" name="Google Shape;2796;p52"/>
            <p:cNvSpPr/>
            <p:nvPr/>
          </p:nvSpPr>
          <p:spPr>
            <a:xfrm rot="-799569">
              <a:off x="1915953" y="3385853"/>
              <a:ext cx="19426" cy="11225"/>
            </a:xfrm>
            <a:custGeom>
              <a:avLst/>
              <a:gdLst/>
              <a:ahLst/>
              <a:cxnLst/>
              <a:rect l="l" t="t" r="r" b="b"/>
              <a:pathLst>
                <a:path w="777" h="449" extrusionOk="0">
                  <a:moveTo>
                    <a:pt x="454" y="1"/>
                  </a:moveTo>
                  <a:cubicBezTo>
                    <a:pt x="353" y="1"/>
                    <a:pt x="217" y="69"/>
                    <a:pt x="1" y="197"/>
                  </a:cubicBezTo>
                  <a:cubicBezTo>
                    <a:pt x="115" y="448"/>
                    <a:pt x="389" y="403"/>
                    <a:pt x="594" y="448"/>
                  </a:cubicBezTo>
                  <a:cubicBezTo>
                    <a:pt x="640" y="426"/>
                    <a:pt x="708" y="403"/>
                    <a:pt x="777" y="380"/>
                  </a:cubicBezTo>
                  <a:cubicBezTo>
                    <a:pt x="660" y="120"/>
                    <a:pt x="587" y="1"/>
                    <a:pt x="454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97" name="Google Shape;2797;p52"/>
            <p:cNvSpPr/>
            <p:nvPr/>
          </p:nvSpPr>
          <p:spPr>
            <a:xfrm rot="-799569">
              <a:off x="1897660" y="3423639"/>
              <a:ext cx="18876" cy="14025"/>
            </a:xfrm>
            <a:custGeom>
              <a:avLst/>
              <a:gdLst/>
              <a:ahLst/>
              <a:cxnLst/>
              <a:rect l="l" t="t" r="r" b="b"/>
              <a:pathLst>
                <a:path w="755" h="561" extrusionOk="0">
                  <a:moveTo>
                    <a:pt x="415" y="0"/>
                  </a:moveTo>
                  <a:cubicBezTo>
                    <a:pt x="315" y="0"/>
                    <a:pt x="185" y="64"/>
                    <a:pt x="1" y="178"/>
                  </a:cubicBezTo>
                  <a:cubicBezTo>
                    <a:pt x="134" y="424"/>
                    <a:pt x="329" y="560"/>
                    <a:pt x="588" y="560"/>
                  </a:cubicBezTo>
                  <a:cubicBezTo>
                    <a:pt x="640" y="560"/>
                    <a:pt x="696" y="554"/>
                    <a:pt x="754" y="543"/>
                  </a:cubicBezTo>
                  <a:cubicBezTo>
                    <a:pt x="656" y="163"/>
                    <a:pt x="575" y="0"/>
                    <a:pt x="415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98" name="Google Shape;2798;p52"/>
            <p:cNvSpPr/>
            <p:nvPr/>
          </p:nvSpPr>
          <p:spPr>
            <a:xfrm rot="-799569">
              <a:off x="1935212" y="3470662"/>
              <a:ext cx="16225" cy="16300"/>
            </a:xfrm>
            <a:custGeom>
              <a:avLst/>
              <a:gdLst/>
              <a:ahLst/>
              <a:cxnLst/>
              <a:rect l="l" t="t" r="r" b="b"/>
              <a:pathLst>
                <a:path w="649" h="652" extrusionOk="0">
                  <a:moveTo>
                    <a:pt x="210" y="0"/>
                  </a:moveTo>
                  <a:cubicBezTo>
                    <a:pt x="82" y="0"/>
                    <a:pt x="1" y="70"/>
                    <a:pt x="78" y="388"/>
                  </a:cubicBezTo>
                  <a:cubicBezTo>
                    <a:pt x="92" y="573"/>
                    <a:pt x="150" y="652"/>
                    <a:pt x="247" y="652"/>
                  </a:cubicBezTo>
                  <a:cubicBezTo>
                    <a:pt x="306" y="652"/>
                    <a:pt x="379" y="623"/>
                    <a:pt x="466" y="571"/>
                  </a:cubicBezTo>
                  <a:cubicBezTo>
                    <a:pt x="534" y="388"/>
                    <a:pt x="648" y="229"/>
                    <a:pt x="648" y="23"/>
                  </a:cubicBezTo>
                  <a:lnTo>
                    <a:pt x="648" y="23"/>
                  </a:lnTo>
                  <a:cubicBezTo>
                    <a:pt x="620" y="39"/>
                    <a:pt x="586" y="45"/>
                    <a:pt x="548" y="45"/>
                  </a:cubicBezTo>
                  <a:cubicBezTo>
                    <a:pt x="443" y="45"/>
                    <a:pt x="312" y="0"/>
                    <a:pt x="210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99" name="Google Shape;2799;p52"/>
            <p:cNvSpPr/>
            <p:nvPr/>
          </p:nvSpPr>
          <p:spPr>
            <a:xfrm rot="-799569">
              <a:off x="1961254" y="3432487"/>
              <a:ext cx="13725" cy="13900"/>
            </a:xfrm>
            <a:custGeom>
              <a:avLst/>
              <a:gdLst/>
              <a:ahLst/>
              <a:cxnLst/>
              <a:rect l="l" t="t" r="r" b="b"/>
              <a:pathLst>
                <a:path w="549" h="556" extrusionOk="0">
                  <a:moveTo>
                    <a:pt x="366" y="1"/>
                  </a:moveTo>
                  <a:cubicBezTo>
                    <a:pt x="229" y="69"/>
                    <a:pt x="115" y="115"/>
                    <a:pt x="1" y="184"/>
                  </a:cubicBezTo>
                  <a:cubicBezTo>
                    <a:pt x="1" y="298"/>
                    <a:pt x="1" y="412"/>
                    <a:pt x="1" y="549"/>
                  </a:cubicBezTo>
                  <a:cubicBezTo>
                    <a:pt x="49" y="553"/>
                    <a:pt x="96" y="555"/>
                    <a:pt x="140" y="555"/>
                  </a:cubicBezTo>
                  <a:cubicBezTo>
                    <a:pt x="366" y="555"/>
                    <a:pt x="529" y="489"/>
                    <a:pt x="548" y="184"/>
                  </a:cubicBezTo>
                  <a:cubicBezTo>
                    <a:pt x="480" y="115"/>
                    <a:pt x="411" y="69"/>
                    <a:pt x="366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00" name="Google Shape;2800;p52"/>
            <p:cNvSpPr/>
            <p:nvPr/>
          </p:nvSpPr>
          <p:spPr>
            <a:xfrm rot="-799569">
              <a:off x="1867054" y="3421631"/>
              <a:ext cx="10875" cy="8075"/>
            </a:xfrm>
            <a:custGeom>
              <a:avLst/>
              <a:gdLst/>
              <a:ahLst/>
              <a:cxnLst/>
              <a:rect l="l" t="t" r="r" b="b"/>
              <a:pathLst>
                <a:path w="435" h="323" extrusionOk="0">
                  <a:moveTo>
                    <a:pt x="252" y="1"/>
                  </a:moveTo>
                  <a:cubicBezTo>
                    <a:pt x="160" y="24"/>
                    <a:pt x="1" y="1"/>
                    <a:pt x="1" y="161"/>
                  </a:cubicBezTo>
                  <a:cubicBezTo>
                    <a:pt x="23" y="229"/>
                    <a:pt x="115" y="321"/>
                    <a:pt x="183" y="321"/>
                  </a:cubicBezTo>
                  <a:cubicBezTo>
                    <a:pt x="197" y="322"/>
                    <a:pt x="209" y="323"/>
                    <a:pt x="221" y="323"/>
                  </a:cubicBezTo>
                  <a:cubicBezTo>
                    <a:pt x="392" y="323"/>
                    <a:pt x="413" y="173"/>
                    <a:pt x="434" y="24"/>
                  </a:cubicBezTo>
                  <a:cubicBezTo>
                    <a:pt x="366" y="24"/>
                    <a:pt x="320" y="24"/>
                    <a:pt x="252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01" name="Google Shape;2801;p52"/>
            <p:cNvSpPr/>
            <p:nvPr/>
          </p:nvSpPr>
          <p:spPr>
            <a:xfrm rot="-799569">
              <a:off x="1835015" y="3417857"/>
              <a:ext cx="18275" cy="11500"/>
            </a:xfrm>
            <a:custGeom>
              <a:avLst/>
              <a:gdLst/>
              <a:ahLst/>
              <a:cxnLst/>
              <a:rect l="l" t="t" r="r" b="b"/>
              <a:pathLst>
                <a:path w="731" h="460" extrusionOk="0">
                  <a:moveTo>
                    <a:pt x="411" y="0"/>
                  </a:moveTo>
                  <a:cubicBezTo>
                    <a:pt x="251" y="69"/>
                    <a:pt x="91" y="114"/>
                    <a:pt x="0" y="274"/>
                  </a:cubicBezTo>
                  <a:cubicBezTo>
                    <a:pt x="114" y="320"/>
                    <a:pt x="206" y="411"/>
                    <a:pt x="320" y="434"/>
                  </a:cubicBezTo>
                  <a:cubicBezTo>
                    <a:pt x="365" y="449"/>
                    <a:pt x="416" y="459"/>
                    <a:pt x="465" y="459"/>
                  </a:cubicBezTo>
                  <a:cubicBezTo>
                    <a:pt x="563" y="459"/>
                    <a:pt x="654" y="419"/>
                    <a:pt x="685" y="297"/>
                  </a:cubicBezTo>
                  <a:cubicBezTo>
                    <a:pt x="731" y="91"/>
                    <a:pt x="525" y="69"/>
                    <a:pt x="411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02" name="Google Shape;2802;p52"/>
            <p:cNvSpPr/>
            <p:nvPr/>
          </p:nvSpPr>
          <p:spPr>
            <a:xfrm rot="-799569">
              <a:off x="1912376" y="3513049"/>
              <a:ext cx="13150" cy="14575"/>
            </a:xfrm>
            <a:custGeom>
              <a:avLst/>
              <a:gdLst/>
              <a:ahLst/>
              <a:cxnLst/>
              <a:rect l="l" t="t" r="r" b="b"/>
              <a:pathLst>
                <a:path w="526" h="583" extrusionOk="0">
                  <a:moveTo>
                    <a:pt x="307" y="1"/>
                  </a:moveTo>
                  <a:cubicBezTo>
                    <a:pt x="283" y="1"/>
                    <a:pt x="257" y="4"/>
                    <a:pt x="229" y="12"/>
                  </a:cubicBezTo>
                  <a:cubicBezTo>
                    <a:pt x="24" y="58"/>
                    <a:pt x="1" y="218"/>
                    <a:pt x="24" y="400"/>
                  </a:cubicBezTo>
                  <a:cubicBezTo>
                    <a:pt x="46" y="446"/>
                    <a:pt x="92" y="515"/>
                    <a:pt x="115" y="583"/>
                  </a:cubicBezTo>
                  <a:cubicBezTo>
                    <a:pt x="252" y="537"/>
                    <a:pt x="389" y="469"/>
                    <a:pt x="526" y="423"/>
                  </a:cubicBezTo>
                  <a:cubicBezTo>
                    <a:pt x="526" y="355"/>
                    <a:pt x="526" y="286"/>
                    <a:pt x="526" y="218"/>
                  </a:cubicBezTo>
                  <a:cubicBezTo>
                    <a:pt x="488" y="86"/>
                    <a:pt x="419" y="1"/>
                    <a:pt x="307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03" name="Google Shape;2803;p52"/>
            <p:cNvSpPr/>
            <p:nvPr/>
          </p:nvSpPr>
          <p:spPr>
            <a:xfrm rot="-799569">
              <a:off x="1808884" y="3459268"/>
              <a:ext cx="17725" cy="10300"/>
            </a:xfrm>
            <a:custGeom>
              <a:avLst/>
              <a:gdLst/>
              <a:ahLst/>
              <a:cxnLst/>
              <a:rect l="l" t="t" r="r" b="b"/>
              <a:pathLst>
                <a:path w="709" h="412" extrusionOk="0">
                  <a:moveTo>
                    <a:pt x="183" y="1"/>
                  </a:moveTo>
                  <a:cubicBezTo>
                    <a:pt x="24" y="92"/>
                    <a:pt x="1" y="206"/>
                    <a:pt x="161" y="320"/>
                  </a:cubicBezTo>
                  <a:cubicBezTo>
                    <a:pt x="206" y="366"/>
                    <a:pt x="252" y="389"/>
                    <a:pt x="297" y="411"/>
                  </a:cubicBezTo>
                  <a:cubicBezTo>
                    <a:pt x="434" y="389"/>
                    <a:pt x="571" y="366"/>
                    <a:pt x="708" y="343"/>
                  </a:cubicBezTo>
                  <a:cubicBezTo>
                    <a:pt x="686" y="252"/>
                    <a:pt x="686" y="138"/>
                    <a:pt x="663" y="46"/>
                  </a:cubicBezTo>
                  <a:cubicBezTo>
                    <a:pt x="503" y="23"/>
                    <a:pt x="343" y="1"/>
                    <a:pt x="183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04" name="Google Shape;2804;p52"/>
            <p:cNvSpPr/>
            <p:nvPr/>
          </p:nvSpPr>
          <p:spPr>
            <a:xfrm rot="-799569">
              <a:off x="1894944" y="3471521"/>
              <a:ext cx="14125" cy="9775"/>
            </a:xfrm>
            <a:custGeom>
              <a:avLst/>
              <a:gdLst/>
              <a:ahLst/>
              <a:cxnLst/>
              <a:rect l="l" t="t" r="r" b="b"/>
              <a:pathLst>
                <a:path w="565" h="391" extrusionOk="0">
                  <a:moveTo>
                    <a:pt x="305" y="0"/>
                  </a:moveTo>
                  <a:cubicBezTo>
                    <a:pt x="238" y="0"/>
                    <a:pt x="161" y="9"/>
                    <a:pt x="91" y="9"/>
                  </a:cubicBezTo>
                  <a:cubicBezTo>
                    <a:pt x="59" y="9"/>
                    <a:pt x="28" y="7"/>
                    <a:pt x="1" y="2"/>
                  </a:cubicBezTo>
                  <a:lnTo>
                    <a:pt x="1" y="2"/>
                  </a:lnTo>
                  <a:cubicBezTo>
                    <a:pt x="69" y="185"/>
                    <a:pt x="206" y="299"/>
                    <a:pt x="366" y="390"/>
                  </a:cubicBezTo>
                  <a:cubicBezTo>
                    <a:pt x="564" y="51"/>
                    <a:pt x="464" y="0"/>
                    <a:pt x="305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05" name="Google Shape;2805;p52"/>
            <p:cNvSpPr/>
            <p:nvPr/>
          </p:nvSpPr>
          <p:spPr>
            <a:xfrm rot="-799569">
              <a:off x="1855544" y="3464978"/>
              <a:ext cx="8000" cy="7625"/>
            </a:xfrm>
            <a:custGeom>
              <a:avLst/>
              <a:gdLst/>
              <a:ahLst/>
              <a:cxnLst/>
              <a:rect l="l" t="t" r="r" b="b"/>
              <a:pathLst>
                <a:path w="320" h="305" extrusionOk="0">
                  <a:moveTo>
                    <a:pt x="163" y="1"/>
                  </a:moveTo>
                  <a:cubicBezTo>
                    <a:pt x="4" y="1"/>
                    <a:pt x="21" y="159"/>
                    <a:pt x="0" y="282"/>
                  </a:cubicBezTo>
                  <a:cubicBezTo>
                    <a:pt x="137" y="259"/>
                    <a:pt x="320" y="305"/>
                    <a:pt x="297" y="54"/>
                  </a:cubicBezTo>
                  <a:cubicBezTo>
                    <a:pt x="297" y="31"/>
                    <a:pt x="251" y="8"/>
                    <a:pt x="228" y="8"/>
                  </a:cubicBezTo>
                  <a:cubicBezTo>
                    <a:pt x="204" y="3"/>
                    <a:pt x="182" y="1"/>
                    <a:pt x="163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06" name="Google Shape;2806;p52"/>
            <p:cNvSpPr/>
            <p:nvPr/>
          </p:nvSpPr>
          <p:spPr>
            <a:xfrm rot="-799569">
              <a:off x="1872401" y="3512367"/>
              <a:ext cx="6225" cy="5275"/>
            </a:xfrm>
            <a:custGeom>
              <a:avLst/>
              <a:gdLst/>
              <a:ahLst/>
              <a:cxnLst/>
              <a:rect l="l" t="t" r="r" b="b"/>
              <a:pathLst>
                <a:path w="249" h="211" extrusionOk="0">
                  <a:moveTo>
                    <a:pt x="157" y="1"/>
                  </a:moveTo>
                  <a:cubicBezTo>
                    <a:pt x="112" y="1"/>
                    <a:pt x="43" y="24"/>
                    <a:pt x="20" y="69"/>
                  </a:cubicBezTo>
                  <a:cubicBezTo>
                    <a:pt x="0" y="148"/>
                    <a:pt x="32" y="211"/>
                    <a:pt x="101" y="211"/>
                  </a:cubicBezTo>
                  <a:cubicBezTo>
                    <a:pt x="111" y="211"/>
                    <a:pt x="122" y="209"/>
                    <a:pt x="134" y="206"/>
                  </a:cubicBezTo>
                  <a:cubicBezTo>
                    <a:pt x="180" y="206"/>
                    <a:pt x="203" y="160"/>
                    <a:pt x="248" y="115"/>
                  </a:cubicBezTo>
                  <a:cubicBezTo>
                    <a:pt x="203" y="69"/>
                    <a:pt x="180" y="1"/>
                    <a:pt x="157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07" name="Google Shape;2807;p52"/>
            <p:cNvSpPr/>
            <p:nvPr/>
          </p:nvSpPr>
          <p:spPr>
            <a:xfrm rot="-799569">
              <a:off x="2152187" y="4142645"/>
              <a:ext cx="12575" cy="7775"/>
            </a:xfrm>
            <a:custGeom>
              <a:avLst/>
              <a:gdLst/>
              <a:ahLst/>
              <a:cxnLst/>
              <a:rect l="l" t="t" r="r" b="b"/>
              <a:pathLst>
                <a:path w="503" h="311" extrusionOk="0">
                  <a:moveTo>
                    <a:pt x="23" y="1"/>
                  </a:moveTo>
                  <a:cubicBezTo>
                    <a:pt x="23" y="47"/>
                    <a:pt x="23" y="115"/>
                    <a:pt x="1" y="184"/>
                  </a:cubicBezTo>
                  <a:cubicBezTo>
                    <a:pt x="69" y="206"/>
                    <a:pt x="115" y="229"/>
                    <a:pt x="160" y="252"/>
                  </a:cubicBezTo>
                  <a:cubicBezTo>
                    <a:pt x="224" y="277"/>
                    <a:pt x="288" y="310"/>
                    <a:pt x="344" y="310"/>
                  </a:cubicBezTo>
                  <a:cubicBezTo>
                    <a:pt x="388" y="310"/>
                    <a:pt x="427" y="290"/>
                    <a:pt x="457" y="229"/>
                  </a:cubicBezTo>
                  <a:cubicBezTo>
                    <a:pt x="503" y="92"/>
                    <a:pt x="411" y="24"/>
                    <a:pt x="2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08" name="Google Shape;2808;p52"/>
            <p:cNvSpPr/>
            <p:nvPr/>
          </p:nvSpPr>
          <p:spPr>
            <a:xfrm rot="-799569">
              <a:off x="2148327" y="4126110"/>
              <a:ext cx="1175" cy="4600"/>
            </a:xfrm>
            <a:custGeom>
              <a:avLst/>
              <a:gdLst/>
              <a:ahLst/>
              <a:cxnLst/>
              <a:rect l="l" t="t" r="r" b="b"/>
              <a:pathLst>
                <a:path w="47" h="184" extrusionOk="0">
                  <a:moveTo>
                    <a:pt x="0" y="1"/>
                  </a:moveTo>
                  <a:cubicBezTo>
                    <a:pt x="0" y="46"/>
                    <a:pt x="0" y="115"/>
                    <a:pt x="0" y="183"/>
                  </a:cubicBezTo>
                  <a:cubicBezTo>
                    <a:pt x="23" y="160"/>
                    <a:pt x="46" y="137"/>
                    <a:pt x="46" y="115"/>
                  </a:cubicBezTo>
                  <a:cubicBezTo>
                    <a:pt x="46" y="69"/>
                    <a:pt x="23" y="46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09" name="Google Shape;2809;p52"/>
            <p:cNvSpPr/>
            <p:nvPr/>
          </p:nvSpPr>
          <p:spPr>
            <a:xfrm rot="-799569">
              <a:off x="1387688" y="4103616"/>
              <a:ext cx="5175" cy="14300"/>
            </a:xfrm>
            <a:custGeom>
              <a:avLst/>
              <a:gdLst/>
              <a:ahLst/>
              <a:cxnLst/>
              <a:rect l="l" t="t" r="r" b="b"/>
              <a:pathLst>
                <a:path w="207" h="572" extrusionOk="0">
                  <a:moveTo>
                    <a:pt x="46" y="1"/>
                  </a:moveTo>
                  <a:lnTo>
                    <a:pt x="46" y="1"/>
                  </a:lnTo>
                  <a:cubicBezTo>
                    <a:pt x="24" y="206"/>
                    <a:pt x="1" y="412"/>
                    <a:pt x="183" y="571"/>
                  </a:cubicBezTo>
                  <a:cubicBezTo>
                    <a:pt x="206" y="366"/>
                    <a:pt x="206" y="161"/>
                    <a:pt x="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10" name="Google Shape;2810;p52"/>
            <p:cNvSpPr/>
            <p:nvPr/>
          </p:nvSpPr>
          <p:spPr>
            <a:xfrm rot="-799569">
              <a:off x="1453078" y="4103720"/>
              <a:ext cx="121578" cy="111803"/>
            </a:xfrm>
            <a:custGeom>
              <a:avLst/>
              <a:gdLst/>
              <a:ahLst/>
              <a:cxnLst/>
              <a:rect l="l" t="t" r="r" b="b"/>
              <a:pathLst>
                <a:path w="4863" h="4472" extrusionOk="0">
                  <a:moveTo>
                    <a:pt x="2443" y="2813"/>
                  </a:moveTo>
                  <a:lnTo>
                    <a:pt x="2420" y="2836"/>
                  </a:lnTo>
                  <a:cubicBezTo>
                    <a:pt x="2420" y="2836"/>
                    <a:pt x="2420" y="2836"/>
                    <a:pt x="2420" y="2813"/>
                  </a:cubicBezTo>
                  <a:close/>
                  <a:moveTo>
                    <a:pt x="1878" y="0"/>
                  </a:moveTo>
                  <a:cubicBezTo>
                    <a:pt x="1330" y="0"/>
                    <a:pt x="870" y="328"/>
                    <a:pt x="320" y="1010"/>
                  </a:cubicBezTo>
                  <a:cubicBezTo>
                    <a:pt x="228" y="1124"/>
                    <a:pt x="114" y="1215"/>
                    <a:pt x="23" y="1329"/>
                  </a:cubicBezTo>
                  <a:lnTo>
                    <a:pt x="0" y="2425"/>
                  </a:lnTo>
                  <a:cubicBezTo>
                    <a:pt x="0" y="2767"/>
                    <a:pt x="23" y="3087"/>
                    <a:pt x="343" y="3315"/>
                  </a:cubicBezTo>
                  <a:cubicBezTo>
                    <a:pt x="388" y="3657"/>
                    <a:pt x="662" y="3863"/>
                    <a:pt x="890" y="4068"/>
                  </a:cubicBezTo>
                  <a:cubicBezTo>
                    <a:pt x="913" y="4045"/>
                    <a:pt x="913" y="4023"/>
                    <a:pt x="936" y="4000"/>
                  </a:cubicBezTo>
                  <a:lnTo>
                    <a:pt x="959" y="4000"/>
                  </a:lnTo>
                  <a:cubicBezTo>
                    <a:pt x="936" y="4023"/>
                    <a:pt x="913" y="4045"/>
                    <a:pt x="890" y="4068"/>
                  </a:cubicBezTo>
                  <a:cubicBezTo>
                    <a:pt x="1027" y="4205"/>
                    <a:pt x="1164" y="4319"/>
                    <a:pt x="1278" y="4456"/>
                  </a:cubicBezTo>
                  <a:cubicBezTo>
                    <a:pt x="1516" y="4463"/>
                    <a:pt x="1752" y="4472"/>
                    <a:pt x="1986" y="4472"/>
                  </a:cubicBezTo>
                  <a:cubicBezTo>
                    <a:pt x="2537" y="4472"/>
                    <a:pt x="3078" y="4423"/>
                    <a:pt x="3607" y="4182"/>
                  </a:cubicBezTo>
                  <a:cubicBezTo>
                    <a:pt x="3926" y="4045"/>
                    <a:pt x="4177" y="3886"/>
                    <a:pt x="4223" y="3498"/>
                  </a:cubicBezTo>
                  <a:cubicBezTo>
                    <a:pt x="4862" y="2060"/>
                    <a:pt x="4565" y="1124"/>
                    <a:pt x="3310" y="530"/>
                  </a:cubicBezTo>
                  <a:cubicBezTo>
                    <a:pt x="2737" y="181"/>
                    <a:pt x="2283" y="0"/>
                    <a:pt x="18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11" name="Google Shape;2811;p52"/>
            <p:cNvSpPr/>
            <p:nvPr/>
          </p:nvSpPr>
          <p:spPr>
            <a:xfrm rot="-799569">
              <a:off x="1844686" y="4130305"/>
              <a:ext cx="108428" cy="103578"/>
            </a:xfrm>
            <a:custGeom>
              <a:avLst/>
              <a:gdLst/>
              <a:ahLst/>
              <a:cxnLst/>
              <a:rect l="l" t="t" r="r" b="b"/>
              <a:pathLst>
                <a:path w="4337" h="4143" extrusionOk="0">
                  <a:moveTo>
                    <a:pt x="2545" y="1"/>
                  </a:moveTo>
                  <a:cubicBezTo>
                    <a:pt x="2045" y="1"/>
                    <a:pt x="1554" y="198"/>
                    <a:pt x="1141" y="598"/>
                  </a:cubicBezTo>
                  <a:cubicBezTo>
                    <a:pt x="982" y="780"/>
                    <a:pt x="799" y="940"/>
                    <a:pt x="616" y="1100"/>
                  </a:cubicBezTo>
                  <a:cubicBezTo>
                    <a:pt x="662" y="1283"/>
                    <a:pt x="616" y="1465"/>
                    <a:pt x="502" y="1648"/>
                  </a:cubicBezTo>
                  <a:cubicBezTo>
                    <a:pt x="0" y="2332"/>
                    <a:pt x="388" y="2903"/>
                    <a:pt x="708" y="3497"/>
                  </a:cubicBezTo>
                  <a:cubicBezTo>
                    <a:pt x="1241" y="3937"/>
                    <a:pt x="1580" y="4143"/>
                    <a:pt x="1946" y="4143"/>
                  </a:cubicBezTo>
                  <a:cubicBezTo>
                    <a:pt x="2208" y="4143"/>
                    <a:pt x="2483" y="4038"/>
                    <a:pt x="2853" y="3839"/>
                  </a:cubicBezTo>
                  <a:cubicBezTo>
                    <a:pt x="3424" y="3200"/>
                    <a:pt x="3926" y="2538"/>
                    <a:pt x="4337" y="1830"/>
                  </a:cubicBezTo>
                  <a:cubicBezTo>
                    <a:pt x="4337" y="1214"/>
                    <a:pt x="4223" y="643"/>
                    <a:pt x="3607" y="301"/>
                  </a:cubicBezTo>
                  <a:cubicBezTo>
                    <a:pt x="3264" y="101"/>
                    <a:pt x="2902" y="1"/>
                    <a:pt x="25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12" name="Google Shape;2812;p52"/>
            <p:cNvSpPr/>
            <p:nvPr/>
          </p:nvSpPr>
          <p:spPr>
            <a:xfrm rot="-799569">
              <a:off x="2019506" y="3954822"/>
              <a:ext cx="98753" cy="114728"/>
            </a:xfrm>
            <a:custGeom>
              <a:avLst/>
              <a:gdLst/>
              <a:ahLst/>
              <a:cxnLst/>
              <a:rect l="l" t="t" r="r" b="b"/>
              <a:pathLst>
                <a:path w="3950" h="4589" extrusionOk="0">
                  <a:moveTo>
                    <a:pt x="2071" y="0"/>
                  </a:moveTo>
                  <a:cubicBezTo>
                    <a:pt x="1833" y="0"/>
                    <a:pt x="1595" y="50"/>
                    <a:pt x="1371" y="160"/>
                  </a:cubicBezTo>
                  <a:cubicBezTo>
                    <a:pt x="1211" y="252"/>
                    <a:pt x="1051" y="320"/>
                    <a:pt x="891" y="389"/>
                  </a:cubicBezTo>
                  <a:cubicBezTo>
                    <a:pt x="298" y="1165"/>
                    <a:pt x="1" y="2009"/>
                    <a:pt x="503" y="2945"/>
                  </a:cubicBezTo>
                  <a:cubicBezTo>
                    <a:pt x="526" y="2968"/>
                    <a:pt x="526" y="3014"/>
                    <a:pt x="526" y="3036"/>
                  </a:cubicBezTo>
                  <a:cubicBezTo>
                    <a:pt x="709" y="3242"/>
                    <a:pt x="868" y="3424"/>
                    <a:pt x="1051" y="3607"/>
                  </a:cubicBezTo>
                  <a:cubicBezTo>
                    <a:pt x="754" y="4132"/>
                    <a:pt x="1256" y="4201"/>
                    <a:pt x="1576" y="4589"/>
                  </a:cubicBezTo>
                  <a:cubicBezTo>
                    <a:pt x="1507" y="4201"/>
                    <a:pt x="1462" y="3995"/>
                    <a:pt x="1416" y="3812"/>
                  </a:cubicBezTo>
                  <a:cubicBezTo>
                    <a:pt x="1987" y="3698"/>
                    <a:pt x="2535" y="3516"/>
                    <a:pt x="3014" y="3242"/>
                  </a:cubicBezTo>
                  <a:cubicBezTo>
                    <a:pt x="3562" y="2922"/>
                    <a:pt x="3950" y="2489"/>
                    <a:pt x="3950" y="1781"/>
                  </a:cubicBezTo>
                  <a:cubicBezTo>
                    <a:pt x="3950" y="796"/>
                    <a:pt x="3017" y="0"/>
                    <a:pt x="20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13" name="Google Shape;2813;p52"/>
            <p:cNvSpPr/>
            <p:nvPr/>
          </p:nvSpPr>
          <p:spPr>
            <a:xfrm rot="-799569">
              <a:off x="1938769" y="4050114"/>
              <a:ext cx="98153" cy="93978"/>
            </a:xfrm>
            <a:custGeom>
              <a:avLst/>
              <a:gdLst/>
              <a:ahLst/>
              <a:cxnLst/>
              <a:rect l="l" t="t" r="r" b="b"/>
              <a:pathLst>
                <a:path w="3926" h="3759" extrusionOk="0">
                  <a:moveTo>
                    <a:pt x="1554" y="0"/>
                  </a:moveTo>
                  <a:cubicBezTo>
                    <a:pt x="1357" y="0"/>
                    <a:pt x="1160" y="36"/>
                    <a:pt x="959" y="132"/>
                  </a:cubicBezTo>
                  <a:lnTo>
                    <a:pt x="982" y="132"/>
                  </a:lnTo>
                  <a:cubicBezTo>
                    <a:pt x="434" y="611"/>
                    <a:pt x="69" y="1159"/>
                    <a:pt x="23" y="1912"/>
                  </a:cubicBezTo>
                  <a:cubicBezTo>
                    <a:pt x="0" y="2392"/>
                    <a:pt x="342" y="2757"/>
                    <a:pt x="457" y="3190"/>
                  </a:cubicBezTo>
                  <a:cubicBezTo>
                    <a:pt x="502" y="3236"/>
                    <a:pt x="548" y="3259"/>
                    <a:pt x="593" y="3282"/>
                  </a:cubicBezTo>
                  <a:cubicBezTo>
                    <a:pt x="1004" y="3599"/>
                    <a:pt x="1451" y="3759"/>
                    <a:pt x="1891" y="3759"/>
                  </a:cubicBezTo>
                  <a:cubicBezTo>
                    <a:pt x="2306" y="3759"/>
                    <a:pt x="2715" y="3616"/>
                    <a:pt x="3081" y="3327"/>
                  </a:cubicBezTo>
                  <a:cubicBezTo>
                    <a:pt x="3721" y="2825"/>
                    <a:pt x="3926" y="1638"/>
                    <a:pt x="3561" y="954"/>
                  </a:cubicBezTo>
                  <a:cubicBezTo>
                    <a:pt x="3264" y="406"/>
                    <a:pt x="2716" y="337"/>
                    <a:pt x="2237" y="109"/>
                  </a:cubicBezTo>
                  <a:cubicBezTo>
                    <a:pt x="2005" y="48"/>
                    <a:pt x="1780" y="0"/>
                    <a:pt x="15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14" name="Google Shape;2814;p52"/>
            <p:cNvSpPr/>
            <p:nvPr/>
          </p:nvSpPr>
          <p:spPr>
            <a:xfrm rot="-799569">
              <a:off x="1832327" y="3995036"/>
              <a:ext cx="106178" cy="91927"/>
            </a:xfrm>
            <a:custGeom>
              <a:avLst/>
              <a:gdLst/>
              <a:ahLst/>
              <a:cxnLst/>
              <a:rect l="l" t="t" r="r" b="b"/>
              <a:pathLst>
                <a:path w="4247" h="3677" extrusionOk="0">
                  <a:moveTo>
                    <a:pt x="2397" y="1"/>
                  </a:moveTo>
                  <a:cubicBezTo>
                    <a:pt x="2169" y="69"/>
                    <a:pt x="1918" y="115"/>
                    <a:pt x="1690" y="183"/>
                  </a:cubicBezTo>
                  <a:cubicBezTo>
                    <a:pt x="412" y="640"/>
                    <a:pt x="1" y="1986"/>
                    <a:pt x="800" y="3105"/>
                  </a:cubicBezTo>
                  <a:cubicBezTo>
                    <a:pt x="1082" y="3493"/>
                    <a:pt x="1474" y="3677"/>
                    <a:pt x="1911" y="3677"/>
                  </a:cubicBezTo>
                  <a:cubicBezTo>
                    <a:pt x="2039" y="3677"/>
                    <a:pt x="2172" y="3661"/>
                    <a:pt x="2306" y="3630"/>
                  </a:cubicBezTo>
                  <a:cubicBezTo>
                    <a:pt x="2808" y="3493"/>
                    <a:pt x="3128" y="3105"/>
                    <a:pt x="3493" y="2831"/>
                  </a:cubicBezTo>
                  <a:cubicBezTo>
                    <a:pt x="3744" y="2237"/>
                    <a:pt x="4246" y="1712"/>
                    <a:pt x="3858" y="1005"/>
                  </a:cubicBezTo>
                  <a:cubicBezTo>
                    <a:pt x="3721" y="845"/>
                    <a:pt x="3653" y="617"/>
                    <a:pt x="3470" y="480"/>
                  </a:cubicBezTo>
                  <a:cubicBezTo>
                    <a:pt x="3196" y="137"/>
                    <a:pt x="2763" y="160"/>
                    <a:pt x="23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15" name="Google Shape;2815;p52"/>
            <p:cNvSpPr/>
            <p:nvPr/>
          </p:nvSpPr>
          <p:spPr>
            <a:xfrm rot="-799569">
              <a:off x="2057254" y="4073181"/>
              <a:ext cx="87327" cy="88952"/>
            </a:xfrm>
            <a:custGeom>
              <a:avLst/>
              <a:gdLst/>
              <a:ahLst/>
              <a:cxnLst/>
              <a:rect l="l" t="t" r="r" b="b"/>
              <a:pathLst>
                <a:path w="3493" h="3558" extrusionOk="0">
                  <a:moveTo>
                    <a:pt x="1532" y="0"/>
                  </a:moveTo>
                  <a:cubicBezTo>
                    <a:pt x="1006" y="0"/>
                    <a:pt x="527" y="357"/>
                    <a:pt x="206" y="974"/>
                  </a:cubicBezTo>
                  <a:cubicBezTo>
                    <a:pt x="137" y="1065"/>
                    <a:pt x="69" y="1156"/>
                    <a:pt x="0" y="1270"/>
                  </a:cubicBezTo>
                  <a:cubicBezTo>
                    <a:pt x="46" y="1887"/>
                    <a:pt x="137" y="2480"/>
                    <a:pt x="525" y="2982"/>
                  </a:cubicBezTo>
                  <a:cubicBezTo>
                    <a:pt x="738" y="3280"/>
                    <a:pt x="1029" y="3557"/>
                    <a:pt x="1400" y="3557"/>
                  </a:cubicBezTo>
                  <a:cubicBezTo>
                    <a:pt x="1428" y="3557"/>
                    <a:pt x="1455" y="3556"/>
                    <a:pt x="1484" y="3553"/>
                  </a:cubicBezTo>
                  <a:cubicBezTo>
                    <a:pt x="2899" y="3370"/>
                    <a:pt x="3492" y="2046"/>
                    <a:pt x="2990" y="1202"/>
                  </a:cubicBezTo>
                  <a:cubicBezTo>
                    <a:pt x="2876" y="996"/>
                    <a:pt x="2785" y="768"/>
                    <a:pt x="2671" y="563"/>
                  </a:cubicBezTo>
                  <a:cubicBezTo>
                    <a:pt x="2294" y="176"/>
                    <a:pt x="1901" y="0"/>
                    <a:pt x="15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16" name="Google Shape;2816;p52"/>
            <p:cNvSpPr/>
            <p:nvPr/>
          </p:nvSpPr>
          <p:spPr>
            <a:xfrm rot="-799569">
              <a:off x="1967809" y="4167150"/>
              <a:ext cx="96453" cy="90552"/>
            </a:xfrm>
            <a:custGeom>
              <a:avLst/>
              <a:gdLst/>
              <a:ahLst/>
              <a:cxnLst/>
              <a:rect l="l" t="t" r="r" b="b"/>
              <a:pathLst>
                <a:path w="3858" h="3622" extrusionOk="0">
                  <a:moveTo>
                    <a:pt x="503" y="1889"/>
                  </a:moveTo>
                  <a:cubicBezTo>
                    <a:pt x="503" y="1889"/>
                    <a:pt x="503" y="1911"/>
                    <a:pt x="480" y="1911"/>
                  </a:cubicBezTo>
                  <a:cubicBezTo>
                    <a:pt x="480" y="1889"/>
                    <a:pt x="503" y="1889"/>
                    <a:pt x="503" y="1889"/>
                  </a:cubicBezTo>
                  <a:close/>
                  <a:moveTo>
                    <a:pt x="1867" y="1"/>
                  </a:moveTo>
                  <a:cubicBezTo>
                    <a:pt x="1311" y="1"/>
                    <a:pt x="839" y="181"/>
                    <a:pt x="548" y="724"/>
                  </a:cubicBezTo>
                  <a:cubicBezTo>
                    <a:pt x="229" y="1295"/>
                    <a:pt x="1" y="1866"/>
                    <a:pt x="160" y="2551"/>
                  </a:cubicBezTo>
                  <a:cubicBezTo>
                    <a:pt x="206" y="2665"/>
                    <a:pt x="274" y="2733"/>
                    <a:pt x="389" y="2756"/>
                  </a:cubicBezTo>
                  <a:cubicBezTo>
                    <a:pt x="480" y="2779"/>
                    <a:pt x="548" y="2847"/>
                    <a:pt x="548" y="2939"/>
                  </a:cubicBezTo>
                  <a:cubicBezTo>
                    <a:pt x="943" y="3370"/>
                    <a:pt x="1357" y="3622"/>
                    <a:pt x="1770" y="3622"/>
                  </a:cubicBezTo>
                  <a:cubicBezTo>
                    <a:pt x="2122" y="3622"/>
                    <a:pt x="2472" y="3439"/>
                    <a:pt x="2808" y="3030"/>
                  </a:cubicBezTo>
                  <a:cubicBezTo>
                    <a:pt x="2968" y="2939"/>
                    <a:pt x="3105" y="2847"/>
                    <a:pt x="3242" y="2733"/>
                  </a:cubicBezTo>
                  <a:cubicBezTo>
                    <a:pt x="3607" y="2277"/>
                    <a:pt x="3858" y="1774"/>
                    <a:pt x="3607" y="1158"/>
                  </a:cubicBezTo>
                  <a:cubicBezTo>
                    <a:pt x="3561" y="1090"/>
                    <a:pt x="3493" y="1021"/>
                    <a:pt x="3447" y="953"/>
                  </a:cubicBezTo>
                  <a:cubicBezTo>
                    <a:pt x="3287" y="291"/>
                    <a:pt x="2785" y="85"/>
                    <a:pt x="2169" y="17"/>
                  </a:cubicBezTo>
                  <a:cubicBezTo>
                    <a:pt x="2066" y="7"/>
                    <a:pt x="1965" y="1"/>
                    <a:pt x="18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17" name="Google Shape;2817;p52"/>
            <p:cNvSpPr/>
            <p:nvPr/>
          </p:nvSpPr>
          <p:spPr>
            <a:xfrm rot="-799569">
              <a:off x="2036792" y="4061361"/>
              <a:ext cx="17725" cy="17375"/>
            </a:xfrm>
            <a:custGeom>
              <a:avLst/>
              <a:gdLst/>
              <a:ahLst/>
              <a:cxnLst/>
              <a:rect l="l" t="t" r="r" b="b"/>
              <a:pathLst>
                <a:path w="709" h="695" extrusionOk="0">
                  <a:moveTo>
                    <a:pt x="281" y="1"/>
                  </a:moveTo>
                  <a:cubicBezTo>
                    <a:pt x="238" y="1"/>
                    <a:pt x="177" y="17"/>
                    <a:pt x="160" y="33"/>
                  </a:cubicBezTo>
                  <a:cubicBezTo>
                    <a:pt x="1" y="307"/>
                    <a:pt x="320" y="421"/>
                    <a:pt x="389" y="604"/>
                  </a:cubicBezTo>
                  <a:cubicBezTo>
                    <a:pt x="389" y="626"/>
                    <a:pt x="434" y="649"/>
                    <a:pt x="503" y="695"/>
                  </a:cubicBezTo>
                  <a:cubicBezTo>
                    <a:pt x="708" y="352"/>
                    <a:pt x="503" y="193"/>
                    <a:pt x="320" y="10"/>
                  </a:cubicBezTo>
                  <a:cubicBezTo>
                    <a:pt x="313" y="3"/>
                    <a:pt x="299" y="1"/>
                    <a:pt x="2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18" name="Google Shape;2818;p52"/>
            <p:cNvSpPr/>
            <p:nvPr/>
          </p:nvSpPr>
          <p:spPr>
            <a:xfrm rot="-799569">
              <a:off x="1973796" y="4260867"/>
              <a:ext cx="5725" cy="13725"/>
            </a:xfrm>
            <a:custGeom>
              <a:avLst/>
              <a:gdLst/>
              <a:ahLst/>
              <a:cxnLst/>
              <a:rect l="l" t="t" r="r" b="b"/>
              <a:pathLst>
                <a:path w="229" h="549" extrusionOk="0">
                  <a:moveTo>
                    <a:pt x="23" y="1"/>
                  </a:moveTo>
                  <a:cubicBezTo>
                    <a:pt x="23" y="183"/>
                    <a:pt x="0" y="411"/>
                    <a:pt x="206" y="548"/>
                  </a:cubicBezTo>
                  <a:cubicBezTo>
                    <a:pt x="206" y="343"/>
                    <a:pt x="229" y="115"/>
                    <a:pt x="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19" name="Google Shape;2819;p52"/>
            <p:cNvSpPr/>
            <p:nvPr/>
          </p:nvSpPr>
          <p:spPr>
            <a:xfrm rot="-799569">
              <a:off x="2029143" y="4147001"/>
              <a:ext cx="5075" cy="5125"/>
            </a:xfrm>
            <a:custGeom>
              <a:avLst/>
              <a:gdLst/>
              <a:ahLst/>
              <a:cxnLst/>
              <a:rect l="l" t="t" r="r" b="b"/>
              <a:pathLst>
                <a:path w="203" h="205" extrusionOk="0">
                  <a:moveTo>
                    <a:pt x="136" y="0"/>
                  </a:moveTo>
                  <a:cubicBezTo>
                    <a:pt x="116" y="0"/>
                    <a:pt x="93" y="13"/>
                    <a:pt x="66" y="40"/>
                  </a:cubicBezTo>
                  <a:cubicBezTo>
                    <a:pt x="43" y="40"/>
                    <a:pt x="20" y="63"/>
                    <a:pt x="20" y="86"/>
                  </a:cubicBezTo>
                  <a:cubicBezTo>
                    <a:pt x="1" y="145"/>
                    <a:pt x="15" y="205"/>
                    <a:pt x="64" y="205"/>
                  </a:cubicBezTo>
                  <a:cubicBezTo>
                    <a:pt x="71" y="205"/>
                    <a:pt x="80" y="203"/>
                    <a:pt x="89" y="200"/>
                  </a:cubicBezTo>
                  <a:cubicBezTo>
                    <a:pt x="134" y="177"/>
                    <a:pt x="157" y="109"/>
                    <a:pt x="203" y="86"/>
                  </a:cubicBezTo>
                  <a:cubicBezTo>
                    <a:pt x="189" y="31"/>
                    <a:pt x="167" y="0"/>
                    <a:pt x="1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20" name="Google Shape;2820;p52"/>
            <p:cNvSpPr/>
            <p:nvPr/>
          </p:nvSpPr>
          <p:spPr>
            <a:xfrm rot="-799569">
              <a:off x="2081518" y="4182483"/>
              <a:ext cx="61652" cy="58477"/>
            </a:xfrm>
            <a:custGeom>
              <a:avLst/>
              <a:gdLst/>
              <a:ahLst/>
              <a:cxnLst/>
              <a:rect l="l" t="t" r="r" b="b"/>
              <a:pathLst>
                <a:path w="2466" h="2339" extrusionOk="0">
                  <a:moveTo>
                    <a:pt x="1100" y="0"/>
                  </a:moveTo>
                  <a:cubicBezTo>
                    <a:pt x="837" y="0"/>
                    <a:pt x="569" y="76"/>
                    <a:pt x="297" y="227"/>
                  </a:cubicBezTo>
                  <a:cubicBezTo>
                    <a:pt x="0" y="660"/>
                    <a:pt x="69" y="1163"/>
                    <a:pt x="23" y="1642"/>
                  </a:cubicBezTo>
                  <a:cubicBezTo>
                    <a:pt x="531" y="2104"/>
                    <a:pt x="893" y="2338"/>
                    <a:pt x="1238" y="2338"/>
                  </a:cubicBezTo>
                  <a:cubicBezTo>
                    <a:pt x="1590" y="2338"/>
                    <a:pt x="1924" y="2093"/>
                    <a:pt x="2374" y="1596"/>
                  </a:cubicBezTo>
                  <a:cubicBezTo>
                    <a:pt x="2374" y="1528"/>
                    <a:pt x="2397" y="1459"/>
                    <a:pt x="2443" y="1414"/>
                  </a:cubicBezTo>
                  <a:cubicBezTo>
                    <a:pt x="2443" y="1322"/>
                    <a:pt x="2443" y="1231"/>
                    <a:pt x="2443" y="1117"/>
                  </a:cubicBezTo>
                  <a:cubicBezTo>
                    <a:pt x="2466" y="980"/>
                    <a:pt x="2443" y="820"/>
                    <a:pt x="2306" y="729"/>
                  </a:cubicBezTo>
                  <a:cubicBezTo>
                    <a:pt x="2237" y="615"/>
                    <a:pt x="2146" y="478"/>
                    <a:pt x="2078" y="364"/>
                  </a:cubicBezTo>
                  <a:cubicBezTo>
                    <a:pt x="1759" y="121"/>
                    <a:pt x="1433" y="0"/>
                    <a:pt x="1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21" name="Google Shape;2821;p52"/>
            <p:cNvSpPr/>
            <p:nvPr/>
          </p:nvSpPr>
          <p:spPr>
            <a:xfrm rot="-799569">
              <a:off x="1482203" y="4269156"/>
              <a:ext cx="89627" cy="104978"/>
            </a:xfrm>
            <a:custGeom>
              <a:avLst/>
              <a:gdLst/>
              <a:ahLst/>
              <a:cxnLst/>
              <a:rect l="l" t="t" r="r" b="b"/>
              <a:pathLst>
                <a:path w="3585" h="4199" extrusionOk="0">
                  <a:moveTo>
                    <a:pt x="2180" y="1"/>
                  </a:moveTo>
                  <a:cubicBezTo>
                    <a:pt x="1727" y="1"/>
                    <a:pt x="1218" y="184"/>
                    <a:pt x="845" y="494"/>
                  </a:cubicBezTo>
                  <a:cubicBezTo>
                    <a:pt x="503" y="791"/>
                    <a:pt x="252" y="1156"/>
                    <a:pt x="1" y="1544"/>
                  </a:cubicBezTo>
                  <a:cubicBezTo>
                    <a:pt x="24" y="2229"/>
                    <a:pt x="138" y="2891"/>
                    <a:pt x="594" y="3462"/>
                  </a:cubicBezTo>
                  <a:cubicBezTo>
                    <a:pt x="987" y="3962"/>
                    <a:pt x="1275" y="4198"/>
                    <a:pt x="1639" y="4198"/>
                  </a:cubicBezTo>
                  <a:cubicBezTo>
                    <a:pt x="1889" y="4198"/>
                    <a:pt x="2176" y="4086"/>
                    <a:pt x="2557" y="3873"/>
                  </a:cubicBezTo>
                  <a:cubicBezTo>
                    <a:pt x="2968" y="3256"/>
                    <a:pt x="3402" y="2640"/>
                    <a:pt x="3493" y="1841"/>
                  </a:cubicBezTo>
                  <a:cubicBezTo>
                    <a:pt x="3584" y="1111"/>
                    <a:pt x="3288" y="426"/>
                    <a:pt x="2763" y="129"/>
                  </a:cubicBezTo>
                  <a:cubicBezTo>
                    <a:pt x="2594" y="41"/>
                    <a:pt x="2393" y="1"/>
                    <a:pt x="21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22" name="Google Shape;2822;p52"/>
            <p:cNvSpPr/>
            <p:nvPr/>
          </p:nvSpPr>
          <p:spPr>
            <a:xfrm rot="-799569">
              <a:off x="1655278" y="4300441"/>
              <a:ext cx="54801" cy="47001"/>
            </a:xfrm>
            <a:custGeom>
              <a:avLst/>
              <a:gdLst/>
              <a:ahLst/>
              <a:cxnLst/>
              <a:rect l="l" t="t" r="r" b="b"/>
              <a:pathLst>
                <a:path w="2192" h="1880" extrusionOk="0">
                  <a:moveTo>
                    <a:pt x="1139" y="1"/>
                  </a:moveTo>
                  <a:cubicBezTo>
                    <a:pt x="853" y="1"/>
                    <a:pt x="563" y="152"/>
                    <a:pt x="297" y="458"/>
                  </a:cubicBezTo>
                  <a:cubicBezTo>
                    <a:pt x="0" y="1006"/>
                    <a:pt x="274" y="1394"/>
                    <a:pt x="685" y="1736"/>
                  </a:cubicBezTo>
                  <a:cubicBezTo>
                    <a:pt x="875" y="1831"/>
                    <a:pt x="1081" y="1879"/>
                    <a:pt x="1290" y="1879"/>
                  </a:cubicBezTo>
                  <a:cubicBezTo>
                    <a:pt x="1332" y="1879"/>
                    <a:pt x="1374" y="1877"/>
                    <a:pt x="1415" y="1873"/>
                  </a:cubicBezTo>
                  <a:cubicBezTo>
                    <a:pt x="1484" y="1873"/>
                    <a:pt x="1530" y="1873"/>
                    <a:pt x="1575" y="1850"/>
                  </a:cubicBezTo>
                  <a:cubicBezTo>
                    <a:pt x="2123" y="1280"/>
                    <a:pt x="2192" y="641"/>
                    <a:pt x="1735" y="230"/>
                  </a:cubicBezTo>
                  <a:cubicBezTo>
                    <a:pt x="1545" y="78"/>
                    <a:pt x="1343" y="1"/>
                    <a:pt x="11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23" name="Google Shape;2823;p52"/>
            <p:cNvSpPr/>
            <p:nvPr/>
          </p:nvSpPr>
          <p:spPr>
            <a:xfrm rot="-799569">
              <a:off x="1411203" y="4005609"/>
              <a:ext cx="79927" cy="88177"/>
            </a:xfrm>
            <a:custGeom>
              <a:avLst/>
              <a:gdLst/>
              <a:ahLst/>
              <a:cxnLst/>
              <a:rect l="l" t="t" r="r" b="b"/>
              <a:pathLst>
                <a:path w="3197" h="3527" extrusionOk="0">
                  <a:moveTo>
                    <a:pt x="1671" y="1"/>
                  </a:moveTo>
                  <a:cubicBezTo>
                    <a:pt x="1142" y="1"/>
                    <a:pt x="622" y="297"/>
                    <a:pt x="389" y="806"/>
                  </a:cubicBezTo>
                  <a:cubicBezTo>
                    <a:pt x="1" y="1650"/>
                    <a:pt x="252" y="2678"/>
                    <a:pt x="959" y="3317"/>
                  </a:cubicBezTo>
                  <a:cubicBezTo>
                    <a:pt x="1165" y="3385"/>
                    <a:pt x="1370" y="3454"/>
                    <a:pt x="1576" y="3476"/>
                  </a:cubicBezTo>
                  <a:cubicBezTo>
                    <a:pt x="1728" y="3510"/>
                    <a:pt x="1871" y="3526"/>
                    <a:pt x="2002" y="3526"/>
                  </a:cubicBezTo>
                  <a:cubicBezTo>
                    <a:pt x="2678" y="3526"/>
                    <a:pt x="3074" y="3092"/>
                    <a:pt x="3151" y="2289"/>
                  </a:cubicBezTo>
                  <a:cubicBezTo>
                    <a:pt x="3196" y="1742"/>
                    <a:pt x="2968" y="1285"/>
                    <a:pt x="2945" y="760"/>
                  </a:cubicBezTo>
                  <a:cubicBezTo>
                    <a:pt x="2808" y="600"/>
                    <a:pt x="2694" y="418"/>
                    <a:pt x="2534" y="304"/>
                  </a:cubicBezTo>
                  <a:cubicBezTo>
                    <a:pt x="2278" y="97"/>
                    <a:pt x="1973" y="1"/>
                    <a:pt x="16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24" name="Google Shape;2824;p52"/>
            <p:cNvSpPr/>
            <p:nvPr/>
          </p:nvSpPr>
          <p:spPr>
            <a:xfrm rot="-799569">
              <a:off x="1385617" y="4094292"/>
              <a:ext cx="2875" cy="5750"/>
            </a:xfrm>
            <a:custGeom>
              <a:avLst/>
              <a:gdLst/>
              <a:ahLst/>
              <a:cxnLst/>
              <a:rect l="l" t="t" r="r" b="b"/>
              <a:pathLst>
                <a:path w="115" h="230" extrusionOk="0">
                  <a:moveTo>
                    <a:pt x="0" y="1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115" y="161"/>
                    <a:pt x="92" y="92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25" name="Google Shape;2825;p52"/>
            <p:cNvSpPr/>
            <p:nvPr/>
          </p:nvSpPr>
          <p:spPr>
            <a:xfrm rot="-799569">
              <a:off x="1368954" y="4022636"/>
              <a:ext cx="2300" cy="3450"/>
            </a:xfrm>
            <a:custGeom>
              <a:avLst/>
              <a:gdLst/>
              <a:ahLst/>
              <a:cxnLst/>
              <a:rect l="l" t="t" r="r" b="b"/>
              <a:pathLst>
                <a:path w="92" h="138" extrusionOk="0">
                  <a:moveTo>
                    <a:pt x="69" y="0"/>
                  </a:moveTo>
                  <a:cubicBezTo>
                    <a:pt x="46" y="23"/>
                    <a:pt x="0" y="46"/>
                    <a:pt x="0" y="69"/>
                  </a:cubicBezTo>
                  <a:cubicBezTo>
                    <a:pt x="0" y="92"/>
                    <a:pt x="23" y="114"/>
                    <a:pt x="46" y="137"/>
                  </a:cubicBezTo>
                  <a:cubicBezTo>
                    <a:pt x="69" y="114"/>
                    <a:pt x="69" y="92"/>
                    <a:pt x="92" y="69"/>
                  </a:cubicBezTo>
                  <a:cubicBezTo>
                    <a:pt x="92" y="46"/>
                    <a:pt x="69" y="23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26" name="Google Shape;2826;p52"/>
            <p:cNvSpPr/>
            <p:nvPr/>
          </p:nvSpPr>
          <p:spPr>
            <a:xfrm rot="-799569">
              <a:off x="1741953" y="4064945"/>
              <a:ext cx="113003" cy="109128"/>
            </a:xfrm>
            <a:custGeom>
              <a:avLst/>
              <a:gdLst/>
              <a:ahLst/>
              <a:cxnLst/>
              <a:rect l="l" t="t" r="r" b="b"/>
              <a:pathLst>
                <a:path w="4520" h="4365" extrusionOk="0">
                  <a:moveTo>
                    <a:pt x="2237" y="0"/>
                  </a:moveTo>
                  <a:cubicBezTo>
                    <a:pt x="1415" y="0"/>
                    <a:pt x="860" y="391"/>
                    <a:pt x="480" y="1172"/>
                  </a:cubicBezTo>
                  <a:cubicBezTo>
                    <a:pt x="0" y="2222"/>
                    <a:pt x="320" y="3112"/>
                    <a:pt x="845" y="4002"/>
                  </a:cubicBezTo>
                  <a:cubicBezTo>
                    <a:pt x="1094" y="4251"/>
                    <a:pt x="1357" y="4365"/>
                    <a:pt x="1640" y="4365"/>
                  </a:cubicBezTo>
                  <a:cubicBezTo>
                    <a:pt x="1851" y="4365"/>
                    <a:pt x="2072" y="4302"/>
                    <a:pt x="2306" y="4185"/>
                  </a:cubicBezTo>
                  <a:cubicBezTo>
                    <a:pt x="2648" y="4025"/>
                    <a:pt x="2968" y="3774"/>
                    <a:pt x="3356" y="3728"/>
                  </a:cubicBezTo>
                  <a:cubicBezTo>
                    <a:pt x="3538" y="3477"/>
                    <a:pt x="3721" y="3249"/>
                    <a:pt x="3881" y="2998"/>
                  </a:cubicBezTo>
                  <a:cubicBezTo>
                    <a:pt x="4520" y="2039"/>
                    <a:pt x="4291" y="1263"/>
                    <a:pt x="3584" y="601"/>
                  </a:cubicBezTo>
                  <a:cubicBezTo>
                    <a:pt x="3356" y="396"/>
                    <a:pt x="3059" y="236"/>
                    <a:pt x="2785" y="31"/>
                  </a:cubicBezTo>
                  <a:cubicBezTo>
                    <a:pt x="2671" y="31"/>
                    <a:pt x="2557" y="31"/>
                    <a:pt x="2443" y="8"/>
                  </a:cubicBezTo>
                  <a:cubicBezTo>
                    <a:pt x="2372" y="3"/>
                    <a:pt x="2304" y="0"/>
                    <a:pt x="22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27" name="Google Shape;2827;p52"/>
            <p:cNvSpPr/>
            <p:nvPr/>
          </p:nvSpPr>
          <p:spPr>
            <a:xfrm rot="-799569">
              <a:off x="1568447" y="4206815"/>
              <a:ext cx="109028" cy="108903"/>
            </a:xfrm>
            <a:custGeom>
              <a:avLst/>
              <a:gdLst/>
              <a:ahLst/>
              <a:cxnLst/>
              <a:rect l="l" t="t" r="r" b="b"/>
              <a:pathLst>
                <a:path w="4361" h="4356" extrusionOk="0">
                  <a:moveTo>
                    <a:pt x="2185" y="1"/>
                  </a:moveTo>
                  <a:cubicBezTo>
                    <a:pt x="1524" y="1"/>
                    <a:pt x="949" y="261"/>
                    <a:pt x="480" y="852"/>
                  </a:cubicBezTo>
                  <a:cubicBezTo>
                    <a:pt x="229" y="1696"/>
                    <a:pt x="1" y="2541"/>
                    <a:pt x="480" y="3385"/>
                  </a:cubicBezTo>
                  <a:cubicBezTo>
                    <a:pt x="663" y="3568"/>
                    <a:pt x="846" y="3750"/>
                    <a:pt x="1028" y="3933"/>
                  </a:cubicBezTo>
                  <a:cubicBezTo>
                    <a:pt x="1074" y="4001"/>
                    <a:pt x="1119" y="4070"/>
                    <a:pt x="1188" y="4138"/>
                  </a:cubicBezTo>
                  <a:cubicBezTo>
                    <a:pt x="1256" y="4184"/>
                    <a:pt x="1325" y="4230"/>
                    <a:pt x="1393" y="4252"/>
                  </a:cubicBezTo>
                  <a:cubicBezTo>
                    <a:pt x="1485" y="4275"/>
                    <a:pt x="1553" y="4298"/>
                    <a:pt x="1644" y="4321"/>
                  </a:cubicBezTo>
                  <a:cubicBezTo>
                    <a:pt x="1793" y="4344"/>
                    <a:pt x="1947" y="4355"/>
                    <a:pt x="2101" y="4355"/>
                  </a:cubicBezTo>
                  <a:cubicBezTo>
                    <a:pt x="2255" y="4355"/>
                    <a:pt x="2409" y="4344"/>
                    <a:pt x="2557" y="4321"/>
                  </a:cubicBezTo>
                  <a:cubicBezTo>
                    <a:pt x="3493" y="4001"/>
                    <a:pt x="4041" y="3317"/>
                    <a:pt x="4338" y="2426"/>
                  </a:cubicBezTo>
                  <a:cubicBezTo>
                    <a:pt x="4315" y="1582"/>
                    <a:pt x="4361" y="737"/>
                    <a:pt x="3333" y="395"/>
                  </a:cubicBezTo>
                  <a:cubicBezTo>
                    <a:pt x="3288" y="441"/>
                    <a:pt x="3265" y="486"/>
                    <a:pt x="3242" y="532"/>
                  </a:cubicBezTo>
                  <a:cubicBezTo>
                    <a:pt x="3219" y="509"/>
                    <a:pt x="3219" y="486"/>
                    <a:pt x="3219" y="463"/>
                  </a:cubicBezTo>
                  <a:cubicBezTo>
                    <a:pt x="3265" y="190"/>
                    <a:pt x="3105" y="75"/>
                    <a:pt x="2831" y="75"/>
                  </a:cubicBezTo>
                  <a:cubicBezTo>
                    <a:pt x="2608" y="26"/>
                    <a:pt x="2392" y="1"/>
                    <a:pt x="21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28" name="Google Shape;2828;p52"/>
            <p:cNvSpPr/>
            <p:nvPr/>
          </p:nvSpPr>
          <p:spPr>
            <a:xfrm rot="-799569">
              <a:off x="1694171" y="4215650"/>
              <a:ext cx="104203" cy="93628"/>
            </a:xfrm>
            <a:custGeom>
              <a:avLst/>
              <a:gdLst/>
              <a:ahLst/>
              <a:cxnLst/>
              <a:rect l="l" t="t" r="r" b="b"/>
              <a:pathLst>
                <a:path w="4168" h="3745" extrusionOk="0">
                  <a:moveTo>
                    <a:pt x="2220" y="0"/>
                  </a:moveTo>
                  <a:cubicBezTo>
                    <a:pt x="2196" y="0"/>
                    <a:pt x="2171" y="1"/>
                    <a:pt x="2146" y="2"/>
                  </a:cubicBezTo>
                  <a:cubicBezTo>
                    <a:pt x="1781" y="2"/>
                    <a:pt x="1416" y="93"/>
                    <a:pt x="1073" y="139"/>
                  </a:cubicBezTo>
                  <a:cubicBezTo>
                    <a:pt x="982" y="276"/>
                    <a:pt x="868" y="390"/>
                    <a:pt x="685" y="458"/>
                  </a:cubicBezTo>
                  <a:cubicBezTo>
                    <a:pt x="663" y="618"/>
                    <a:pt x="571" y="732"/>
                    <a:pt x="457" y="823"/>
                  </a:cubicBezTo>
                  <a:cubicBezTo>
                    <a:pt x="411" y="892"/>
                    <a:pt x="389" y="983"/>
                    <a:pt x="343" y="1052"/>
                  </a:cubicBezTo>
                  <a:cubicBezTo>
                    <a:pt x="343" y="1417"/>
                    <a:pt x="320" y="1782"/>
                    <a:pt x="160" y="2124"/>
                  </a:cubicBezTo>
                  <a:cubicBezTo>
                    <a:pt x="1" y="2330"/>
                    <a:pt x="69" y="2444"/>
                    <a:pt x="297" y="2512"/>
                  </a:cubicBezTo>
                  <a:cubicBezTo>
                    <a:pt x="320" y="2512"/>
                    <a:pt x="320" y="2490"/>
                    <a:pt x="343" y="2490"/>
                  </a:cubicBezTo>
                  <a:cubicBezTo>
                    <a:pt x="434" y="3060"/>
                    <a:pt x="731" y="3471"/>
                    <a:pt x="1233" y="3745"/>
                  </a:cubicBezTo>
                  <a:cubicBezTo>
                    <a:pt x="1644" y="3562"/>
                    <a:pt x="2146" y="3722"/>
                    <a:pt x="2534" y="3403"/>
                  </a:cubicBezTo>
                  <a:cubicBezTo>
                    <a:pt x="3219" y="3334"/>
                    <a:pt x="3447" y="2763"/>
                    <a:pt x="3675" y="2261"/>
                  </a:cubicBezTo>
                  <a:cubicBezTo>
                    <a:pt x="4168" y="1120"/>
                    <a:pt x="3453" y="0"/>
                    <a:pt x="22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29" name="Google Shape;2829;p52"/>
            <p:cNvSpPr/>
            <p:nvPr/>
          </p:nvSpPr>
          <p:spPr>
            <a:xfrm rot="-799569">
              <a:off x="1528255" y="3995063"/>
              <a:ext cx="107878" cy="104028"/>
            </a:xfrm>
            <a:custGeom>
              <a:avLst/>
              <a:gdLst/>
              <a:ahLst/>
              <a:cxnLst/>
              <a:rect l="l" t="t" r="r" b="b"/>
              <a:pathLst>
                <a:path w="4315" h="4161" extrusionOk="0">
                  <a:moveTo>
                    <a:pt x="2512" y="1"/>
                  </a:moveTo>
                  <a:cubicBezTo>
                    <a:pt x="2253" y="1"/>
                    <a:pt x="1978" y="45"/>
                    <a:pt x="1690" y="131"/>
                  </a:cubicBezTo>
                  <a:lnTo>
                    <a:pt x="1644" y="131"/>
                  </a:lnTo>
                  <a:cubicBezTo>
                    <a:pt x="1624" y="81"/>
                    <a:pt x="1604" y="61"/>
                    <a:pt x="1586" y="61"/>
                  </a:cubicBezTo>
                  <a:cubicBezTo>
                    <a:pt x="1563" y="61"/>
                    <a:pt x="1543" y="93"/>
                    <a:pt x="1530" y="131"/>
                  </a:cubicBezTo>
                  <a:cubicBezTo>
                    <a:pt x="1462" y="199"/>
                    <a:pt x="1393" y="245"/>
                    <a:pt x="1325" y="314"/>
                  </a:cubicBezTo>
                  <a:lnTo>
                    <a:pt x="1325" y="336"/>
                  </a:lnTo>
                  <a:cubicBezTo>
                    <a:pt x="1256" y="336"/>
                    <a:pt x="1211" y="382"/>
                    <a:pt x="1165" y="405"/>
                  </a:cubicBezTo>
                  <a:cubicBezTo>
                    <a:pt x="1119" y="451"/>
                    <a:pt x="1051" y="496"/>
                    <a:pt x="1005" y="542"/>
                  </a:cubicBezTo>
                  <a:lnTo>
                    <a:pt x="959" y="496"/>
                  </a:lnTo>
                  <a:lnTo>
                    <a:pt x="959" y="496"/>
                  </a:lnTo>
                  <a:cubicBezTo>
                    <a:pt x="1" y="1523"/>
                    <a:pt x="252" y="3167"/>
                    <a:pt x="1484" y="3737"/>
                  </a:cubicBezTo>
                  <a:cubicBezTo>
                    <a:pt x="1761" y="3868"/>
                    <a:pt x="2038" y="4160"/>
                    <a:pt x="2364" y="4160"/>
                  </a:cubicBezTo>
                  <a:cubicBezTo>
                    <a:pt x="2496" y="4160"/>
                    <a:pt x="2635" y="4113"/>
                    <a:pt x="2786" y="3988"/>
                  </a:cubicBezTo>
                  <a:cubicBezTo>
                    <a:pt x="2808" y="3783"/>
                    <a:pt x="2900" y="3646"/>
                    <a:pt x="3128" y="3623"/>
                  </a:cubicBezTo>
                  <a:cubicBezTo>
                    <a:pt x="3425" y="3578"/>
                    <a:pt x="3721" y="3532"/>
                    <a:pt x="3858" y="3190"/>
                  </a:cubicBezTo>
                  <a:cubicBezTo>
                    <a:pt x="4224" y="2528"/>
                    <a:pt x="4315" y="1797"/>
                    <a:pt x="4246" y="1067"/>
                  </a:cubicBezTo>
                  <a:cubicBezTo>
                    <a:pt x="3812" y="332"/>
                    <a:pt x="3219" y="1"/>
                    <a:pt x="25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30" name="Google Shape;2830;p52"/>
            <p:cNvSpPr/>
            <p:nvPr/>
          </p:nvSpPr>
          <p:spPr>
            <a:xfrm rot="-799569">
              <a:off x="1600069" y="4087110"/>
              <a:ext cx="115853" cy="84552"/>
            </a:xfrm>
            <a:custGeom>
              <a:avLst/>
              <a:gdLst/>
              <a:ahLst/>
              <a:cxnLst/>
              <a:rect l="l" t="t" r="r" b="b"/>
              <a:pathLst>
                <a:path w="4634" h="3382" extrusionOk="0">
                  <a:moveTo>
                    <a:pt x="2347" y="1"/>
                  </a:moveTo>
                  <a:cubicBezTo>
                    <a:pt x="1945" y="1"/>
                    <a:pt x="1543" y="142"/>
                    <a:pt x="1142" y="267"/>
                  </a:cubicBezTo>
                  <a:lnTo>
                    <a:pt x="1142" y="244"/>
                  </a:lnTo>
                  <a:cubicBezTo>
                    <a:pt x="1050" y="267"/>
                    <a:pt x="982" y="336"/>
                    <a:pt x="959" y="450"/>
                  </a:cubicBezTo>
                  <a:cubicBezTo>
                    <a:pt x="890" y="450"/>
                    <a:pt x="822" y="427"/>
                    <a:pt x="754" y="427"/>
                  </a:cubicBezTo>
                  <a:cubicBezTo>
                    <a:pt x="754" y="564"/>
                    <a:pt x="731" y="792"/>
                    <a:pt x="594" y="815"/>
                  </a:cubicBezTo>
                  <a:cubicBezTo>
                    <a:pt x="23" y="906"/>
                    <a:pt x="0" y="1134"/>
                    <a:pt x="365" y="1500"/>
                  </a:cubicBezTo>
                  <a:cubicBezTo>
                    <a:pt x="548" y="1659"/>
                    <a:pt x="525" y="1865"/>
                    <a:pt x="594" y="2070"/>
                  </a:cubicBezTo>
                  <a:cubicBezTo>
                    <a:pt x="685" y="2481"/>
                    <a:pt x="845" y="2869"/>
                    <a:pt x="1324" y="2960"/>
                  </a:cubicBezTo>
                  <a:cubicBezTo>
                    <a:pt x="1484" y="3029"/>
                    <a:pt x="1644" y="3120"/>
                    <a:pt x="1803" y="3189"/>
                  </a:cubicBezTo>
                  <a:cubicBezTo>
                    <a:pt x="1988" y="3343"/>
                    <a:pt x="2187" y="3381"/>
                    <a:pt x="2389" y="3381"/>
                  </a:cubicBezTo>
                  <a:cubicBezTo>
                    <a:pt x="2592" y="3381"/>
                    <a:pt x="2799" y="3342"/>
                    <a:pt x="2998" y="3342"/>
                  </a:cubicBezTo>
                  <a:cubicBezTo>
                    <a:pt x="3042" y="3342"/>
                    <a:pt x="3085" y="3344"/>
                    <a:pt x="3127" y="3348"/>
                  </a:cubicBezTo>
                  <a:cubicBezTo>
                    <a:pt x="3493" y="3029"/>
                    <a:pt x="3858" y="2709"/>
                    <a:pt x="4132" y="2321"/>
                  </a:cubicBezTo>
                  <a:cubicBezTo>
                    <a:pt x="4634" y="1591"/>
                    <a:pt x="4543" y="975"/>
                    <a:pt x="3789" y="495"/>
                  </a:cubicBezTo>
                  <a:cubicBezTo>
                    <a:pt x="3584" y="381"/>
                    <a:pt x="3401" y="221"/>
                    <a:pt x="3127" y="221"/>
                  </a:cubicBezTo>
                  <a:cubicBezTo>
                    <a:pt x="2867" y="60"/>
                    <a:pt x="2607" y="1"/>
                    <a:pt x="23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31" name="Google Shape;2831;p52"/>
            <p:cNvSpPr/>
            <p:nvPr/>
          </p:nvSpPr>
          <p:spPr>
            <a:xfrm rot="-799569">
              <a:off x="1610721" y="4105573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23" y="1"/>
                  </a:moveTo>
                  <a:lnTo>
                    <a:pt x="0" y="46"/>
                  </a:lnTo>
                  <a:lnTo>
                    <a:pt x="69" y="9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32" name="Google Shape;2832;p52"/>
            <p:cNvSpPr/>
            <p:nvPr/>
          </p:nvSpPr>
          <p:spPr>
            <a:xfrm rot="-799569">
              <a:off x="1568620" y="4237261"/>
              <a:ext cx="4025" cy="2300"/>
            </a:xfrm>
            <a:custGeom>
              <a:avLst/>
              <a:gdLst/>
              <a:ahLst/>
              <a:cxnLst/>
              <a:rect l="l" t="t" r="r" b="b"/>
              <a:pathLst>
                <a:path w="161" h="92" extrusionOk="0">
                  <a:moveTo>
                    <a:pt x="85" y="1"/>
                  </a:moveTo>
                  <a:cubicBezTo>
                    <a:pt x="54" y="1"/>
                    <a:pt x="27" y="39"/>
                    <a:pt x="1" y="92"/>
                  </a:cubicBezTo>
                  <a:cubicBezTo>
                    <a:pt x="69" y="92"/>
                    <a:pt x="115" y="69"/>
                    <a:pt x="161" y="69"/>
                  </a:cubicBezTo>
                  <a:cubicBezTo>
                    <a:pt x="132" y="21"/>
                    <a:pt x="107" y="1"/>
                    <a:pt x="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33" name="Google Shape;2833;p52"/>
            <p:cNvSpPr/>
            <p:nvPr/>
          </p:nvSpPr>
          <p:spPr>
            <a:xfrm rot="-799569">
              <a:off x="1583082" y="4301064"/>
              <a:ext cx="6300" cy="6300"/>
            </a:xfrm>
            <a:custGeom>
              <a:avLst/>
              <a:gdLst/>
              <a:ahLst/>
              <a:cxnLst/>
              <a:rect l="l" t="t" r="r" b="b"/>
              <a:pathLst>
                <a:path w="252" h="252" extrusionOk="0">
                  <a:moveTo>
                    <a:pt x="251" y="0"/>
                  </a:moveTo>
                  <a:lnTo>
                    <a:pt x="251" y="0"/>
                  </a:lnTo>
                  <a:cubicBezTo>
                    <a:pt x="183" y="69"/>
                    <a:pt x="0" y="91"/>
                    <a:pt x="160" y="251"/>
                  </a:cubicBezTo>
                  <a:cubicBezTo>
                    <a:pt x="206" y="160"/>
                    <a:pt x="228" y="91"/>
                    <a:pt x="2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34" name="Google Shape;2834;p52"/>
            <p:cNvSpPr/>
            <p:nvPr/>
          </p:nvSpPr>
          <p:spPr>
            <a:xfrm rot="-799569">
              <a:off x="1688393" y="3951473"/>
              <a:ext cx="104453" cy="92878"/>
            </a:xfrm>
            <a:custGeom>
              <a:avLst/>
              <a:gdLst/>
              <a:ahLst/>
              <a:cxnLst/>
              <a:rect l="l" t="t" r="r" b="b"/>
              <a:pathLst>
                <a:path w="4178" h="3715" extrusionOk="0">
                  <a:moveTo>
                    <a:pt x="1782" y="1"/>
                  </a:moveTo>
                  <a:cubicBezTo>
                    <a:pt x="1418" y="1"/>
                    <a:pt x="1058" y="41"/>
                    <a:pt x="708" y="224"/>
                  </a:cubicBezTo>
                  <a:cubicBezTo>
                    <a:pt x="617" y="429"/>
                    <a:pt x="503" y="658"/>
                    <a:pt x="412" y="863"/>
                  </a:cubicBezTo>
                  <a:cubicBezTo>
                    <a:pt x="1" y="1936"/>
                    <a:pt x="412" y="3100"/>
                    <a:pt x="1370" y="3488"/>
                  </a:cubicBezTo>
                  <a:cubicBezTo>
                    <a:pt x="1532" y="3663"/>
                    <a:pt x="1715" y="3715"/>
                    <a:pt x="1903" y="3715"/>
                  </a:cubicBezTo>
                  <a:cubicBezTo>
                    <a:pt x="2059" y="3715"/>
                    <a:pt x="2219" y="3679"/>
                    <a:pt x="2374" y="3648"/>
                  </a:cubicBezTo>
                  <a:cubicBezTo>
                    <a:pt x="2877" y="3557"/>
                    <a:pt x="3219" y="3214"/>
                    <a:pt x="3584" y="2917"/>
                  </a:cubicBezTo>
                  <a:cubicBezTo>
                    <a:pt x="3676" y="2689"/>
                    <a:pt x="3767" y="2484"/>
                    <a:pt x="3858" y="2255"/>
                  </a:cubicBezTo>
                  <a:cubicBezTo>
                    <a:pt x="4178" y="1251"/>
                    <a:pt x="3356" y="64"/>
                    <a:pt x="2329" y="19"/>
                  </a:cubicBezTo>
                  <a:cubicBezTo>
                    <a:pt x="2146" y="11"/>
                    <a:pt x="1964" y="1"/>
                    <a:pt x="17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35" name="Google Shape;2835;p52"/>
            <p:cNvSpPr/>
            <p:nvPr/>
          </p:nvSpPr>
          <p:spPr>
            <a:xfrm rot="-799569">
              <a:off x="1814915" y="4235084"/>
              <a:ext cx="69652" cy="68252"/>
            </a:xfrm>
            <a:custGeom>
              <a:avLst/>
              <a:gdLst/>
              <a:ahLst/>
              <a:cxnLst/>
              <a:rect l="l" t="t" r="r" b="b"/>
              <a:pathLst>
                <a:path w="2786" h="2730" extrusionOk="0">
                  <a:moveTo>
                    <a:pt x="1471" y="1"/>
                  </a:moveTo>
                  <a:cubicBezTo>
                    <a:pt x="582" y="1"/>
                    <a:pt x="307" y="343"/>
                    <a:pt x="1" y="1473"/>
                  </a:cubicBezTo>
                  <a:cubicBezTo>
                    <a:pt x="92" y="1656"/>
                    <a:pt x="161" y="1861"/>
                    <a:pt x="252" y="2067"/>
                  </a:cubicBezTo>
                  <a:cubicBezTo>
                    <a:pt x="467" y="2527"/>
                    <a:pt x="682" y="2729"/>
                    <a:pt x="1049" y="2729"/>
                  </a:cubicBezTo>
                  <a:cubicBezTo>
                    <a:pt x="1228" y="2729"/>
                    <a:pt x="1444" y="2681"/>
                    <a:pt x="1713" y="2592"/>
                  </a:cubicBezTo>
                  <a:cubicBezTo>
                    <a:pt x="2010" y="2569"/>
                    <a:pt x="2169" y="2295"/>
                    <a:pt x="2398" y="2135"/>
                  </a:cubicBezTo>
                  <a:cubicBezTo>
                    <a:pt x="2512" y="1542"/>
                    <a:pt x="2786" y="948"/>
                    <a:pt x="2420" y="332"/>
                  </a:cubicBezTo>
                  <a:lnTo>
                    <a:pt x="2261" y="332"/>
                  </a:lnTo>
                  <a:cubicBezTo>
                    <a:pt x="2192" y="218"/>
                    <a:pt x="2124" y="126"/>
                    <a:pt x="2055" y="35"/>
                  </a:cubicBezTo>
                  <a:cubicBezTo>
                    <a:pt x="1835" y="13"/>
                    <a:pt x="1642" y="1"/>
                    <a:pt x="14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36" name="Google Shape;2836;p52"/>
            <p:cNvSpPr/>
            <p:nvPr/>
          </p:nvSpPr>
          <p:spPr>
            <a:xfrm rot="-799569">
              <a:off x="1670077" y="4000012"/>
              <a:ext cx="1750" cy="1750"/>
            </a:xfrm>
            <a:custGeom>
              <a:avLst/>
              <a:gdLst/>
              <a:ahLst/>
              <a:cxnLst/>
              <a:rect l="l" t="t" r="r" b="b"/>
              <a:pathLst>
                <a:path w="70" h="70" extrusionOk="0">
                  <a:moveTo>
                    <a:pt x="69" y="1"/>
                  </a:moveTo>
                  <a:lnTo>
                    <a:pt x="1" y="46"/>
                  </a:lnTo>
                  <a:lnTo>
                    <a:pt x="24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37" name="Google Shape;2837;p52"/>
            <p:cNvSpPr/>
            <p:nvPr/>
          </p:nvSpPr>
          <p:spPr>
            <a:xfrm rot="-799569">
              <a:off x="1689861" y="3967127"/>
              <a:ext cx="2300" cy="1725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92" y="0"/>
                  </a:moveTo>
                  <a:lnTo>
                    <a:pt x="92" y="0"/>
                  </a:lnTo>
                  <a:cubicBezTo>
                    <a:pt x="1" y="23"/>
                    <a:pt x="1" y="46"/>
                    <a:pt x="46" y="69"/>
                  </a:cubicBezTo>
                  <a:cubicBezTo>
                    <a:pt x="69" y="69"/>
                    <a:pt x="92" y="23"/>
                    <a:pt x="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38" name="Google Shape;2838;p52"/>
            <p:cNvSpPr/>
            <p:nvPr/>
          </p:nvSpPr>
          <p:spPr>
            <a:xfrm rot="-799569">
              <a:off x="1758861" y="4169014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46" y="0"/>
                  </a:moveTo>
                  <a:lnTo>
                    <a:pt x="0" y="91"/>
                  </a:lnTo>
                  <a:lnTo>
                    <a:pt x="69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39" name="Google Shape;2839;p52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40" name="Google Shape;2840;p52"/>
            <p:cNvSpPr/>
            <p:nvPr/>
          </p:nvSpPr>
          <p:spPr>
            <a:xfrm rot="-799569">
              <a:off x="1647202" y="4315732"/>
              <a:ext cx="6375" cy="3350"/>
            </a:xfrm>
            <a:custGeom>
              <a:avLst/>
              <a:gdLst/>
              <a:ahLst/>
              <a:cxnLst/>
              <a:rect l="l" t="t" r="r" b="b"/>
              <a:pathLst>
                <a:path w="255" h="134" extrusionOk="0">
                  <a:moveTo>
                    <a:pt x="46" y="0"/>
                  </a:moveTo>
                  <a:cubicBezTo>
                    <a:pt x="23" y="0"/>
                    <a:pt x="0" y="46"/>
                    <a:pt x="0" y="69"/>
                  </a:cubicBezTo>
                  <a:cubicBezTo>
                    <a:pt x="46" y="92"/>
                    <a:pt x="91" y="114"/>
                    <a:pt x="137" y="114"/>
                  </a:cubicBezTo>
                  <a:cubicBezTo>
                    <a:pt x="170" y="128"/>
                    <a:pt x="196" y="133"/>
                    <a:pt x="213" y="133"/>
                  </a:cubicBezTo>
                  <a:cubicBezTo>
                    <a:pt x="255" y="133"/>
                    <a:pt x="247" y="101"/>
                    <a:pt x="183" y="69"/>
                  </a:cubicBezTo>
                  <a:cubicBezTo>
                    <a:pt x="137" y="23"/>
                    <a:pt x="91" y="0"/>
                    <a:pt x="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41" name="Google Shape;2841;p52"/>
            <p:cNvSpPr/>
            <p:nvPr/>
          </p:nvSpPr>
          <p:spPr>
            <a:xfrm rot="-799569">
              <a:off x="1364852" y="1932838"/>
              <a:ext cx="26276" cy="30851"/>
            </a:xfrm>
            <a:custGeom>
              <a:avLst/>
              <a:gdLst/>
              <a:ahLst/>
              <a:cxnLst/>
              <a:rect l="l" t="t" r="r" b="b"/>
              <a:pathLst>
                <a:path w="1051" h="1234" extrusionOk="0">
                  <a:moveTo>
                    <a:pt x="432" y="0"/>
                  </a:moveTo>
                  <a:cubicBezTo>
                    <a:pt x="344" y="0"/>
                    <a:pt x="265" y="62"/>
                    <a:pt x="206" y="206"/>
                  </a:cubicBezTo>
                  <a:cubicBezTo>
                    <a:pt x="0" y="662"/>
                    <a:pt x="160" y="868"/>
                    <a:pt x="890" y="1233"/>
                  </a:cubicBezTo>
                  <a:cubicBezTo>
                    <a:pt x="936" y="1210"/>
                    <a:pt x="982" y="1210"/>
                    <a:pt x="1050" y="1165"/>
                  </a:cubicBezTo>
                  <a:cubicBezTo>
                    <a:pt x="1050" y="1073"/>
                    <a:pt x="1050" y="959"/>
                    <a:pt x="1050" y="845"/>
                  </a:cubicBezTo>
                  <a:cubicBezTo>
                    <a:pt x="845" y="662"/>
                    <a:pt x="890" y="343"/>
                    <a:pt x="685" y="138"/>
                  </a:cubicBezTo>
                  <a:cubicBezTo>
                    <a:pt x="598" y="51"/>
                    <a:pt x="511" y="0"/>
                    <a:pt x="432" y="0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42" name="Google Shape;2842;p52"/>
            <p:cNvSpPr/>
            <p:nvPr/>
          </p:nvSpPr>
          <p:spPr>
            <a:xfrm rot="-799569">
              <a:off x="1380119" y="2225980"/>
              <a:ext cx="120428" cy="711344"/>
            </a:xfrm>
            <a:custGeom>
              <a:avLst/>
              <a:gdLst/>
              <a:ahLst/>
              <a:cxnLst/>
              <a:rect l="l" t="t" r="r" b="b"/>
              <a:pathLst>
                <a:path w="4817" h="28453" extrusionOk="0">
                  <a:moveTo>
                    <a:pt x="4497" y="1"/>
                  </a:moveTo>
                  <a:cubicBezTo>
                    <a:pt x="4337" y="69"/>
                    <a:pt x="4178" y="115"/>
                    <a:pt x="4018" y="183"/>
                  </a:cubicBezTo>
                  <a:cubicBezTo>
                    <a:pt x="3721" y="708"/>
                    <a:pt x="3607" y="1279"/>
                    <a:pt x="3516" y="1872"/>
                  </a:cubicBezTo>
                  <a:cubicBezTo>
                    <a:pt x="3356" y="2968"/>
                    <a:pt x="3287" y="4086"/>
                    <a:pt x="3082" y="5159"/>
                  </a:cubicBezTo>
                  <a:cubicBezTo>
                    <a:pt x="2945" y="6278"/>
                    <a:pt x="2717" y="7396"/>
                    <a:pt x="2648" y="8514"/>
                  </a:cubicBezTo>
                  <a:cubicBezTo>
                    <a:pt x="2671" y="8971"/>
                    <a:pt x="2489" y="9405"/>
                    <a:pt x="2466" y="9838"/>
                  </a:cubicBezTo>
                  <a:cubicBezTo>
                    <a:pt x="2352" y="10614"/>
                    <a:pt x="2329" y="11390"/>
                    <a:pt x="2192" y="12166"/>
                  </a:cubicBezTo>
                  <a:cubicBezTo>
                    <a:pt x="2169" y="12258"/>
                    <a:pt x="2146" y="12349"/>
                    <a:pt x="2146" y="12440"/>
                  </a:cubicBezTo>
                  <a:cubicBezTo>
                    <a:pt x="2032" y="13239"/>
                    <a:pt x="1918" y="14038"/>
                    <a:pt x="1781" y="14837"/>
                  </a:cubicBezTo>
                  <a:cubicBezTo>
                    <a:pt x="1758" y="15065"/>
                    <a:pt x="1758" y="15271"/>
                    <a:pt x="1781" y="15499"/>
                  </a:cubicBezTo>
                  <a:cubicBezTo>
                    <a:pt x="1781" y="15659"/>
                    <a:pt x="1758" y="15819"/>
                    <a:pt x="1713" y="15978"/>
                  </a:cubicBezTo>
                  <a:cubicBezTo>
                    <a:pt x="1690" y="16047"/>
                    <a:pt x="1644" y="16138"/>
                    <a:pt x="1644" y="16207"/>
                  </a:cubicBezTo>
                  <a:cubicBezTo>
                    <a:pt x="1621" y="16298"/>
                    <a:pt x="1598" y="16366"/>
                    <a:pt x="1598" y="16458"/>
                  </a:cubicBezTo>
                  <a:cubicBezTo>
                    <a:pt x="1507" y="17051"/>
                    <a:pt x="1393" y="17645"/>
                    <a:pt x="1370" y="18261"/>
                  </a:cubicBezTo>
                  <a:cubicBezTo>
                    <a:pt x="1096" y="19813"/>
                    <a:pt x="1005" y="21388"/>
                    <a:pt x="685" y="22940"/>
                  </a:cubicBezTo>
                  <a:cubicBezTo>
                    <a:pt x="617" y="23442"/>
                    <a:pt x="571" y="23967"/>
                    <a:pt x="526" y="24469"/>
                  </a:cubicBezTo>
                  <a:cubicBezTo>
                    <a:pt x="411" y="25656"/>
                    <a:pt x="1" y="26820"/>
                    <a:pt x="160" y="28030"/>
                  </a:cubicBezTo>
                  <a:cubicBezTo>
                    <a:pt x="183" y="28121"/>
                    <a:pt x="229" y="28213"/>
                    <a:pt x="275" y="28304"/>
                  </a:cubicBezTo>
                  <a:cubicBezTo>
                    <a:pt x="343" y="28372"/>
                    <a:pt x="434" y="28418"/>
                    <a:pt x="526" y="28441"/>
                  </a:cubicBezTo>
                  <a:cubicBezTo>
                    <a:pt x="589" y="28448"/>
                    <a:pt x="653" y="28453"/>
                    <a:pt x="715" y="28453"/>
                  </a:cubicBezTo>
                  <a:cubicBezTo>
                    <a:pt x="854" y="28453"/>
                    <a:pt x="986" y="28428"/>
                    <a:pt x="1096" y="28350"/>
                  </a:cubicBezTo>
                  <a:cubicBezTo>
                    <a:pt x="1165" y="28281"/>
                    <a:pt x="1233" y="28190"/>
                    <a:pt x="1256" y="28099"/>
                  </a:cubicBezTo>
                  <a:cubicBezTo>
                    <a:pt x="1279" y="28007"/>
                    <a:pt x="1302" y="27893"/>
                    <a:pt x="1302" y="27802"/>
                  </a:cubicBezTo>
                  <a:cubicBezTo>
                    <a:pt x="1576" y="25999"/>
                    <a:pt x="1735" y="24173"/>
                    <a:pt x="2055" y="22369"/>
                  </a:cubicBezTo>
                  <a:cubicBezTo>
                    <a:pt x="2055" y="22164"/>
                    <a:pt x="2055" y="21981"/>
                    <a:pt x="2055" y="21776"/>
                  </a:cubicBezTo>
                  <a:cubicBezTo>
                    <a:pt x="2032" y="21548"/>
                    <a:pt x="2101" y="21319"/>
                    <a:pt x="2146" y="21114"/>
                  </a:cubicBezTo>
                  <a:cubicBezTo>
                    <a:pt x="2192" y="20909"/>
                    <a:pt x="2237" y="20726"/>
                    <a:pt x="2237" y="20543"/>
                  </a:cubicBezTo>
                  <a:cubicBezTo>
                    <a:pt x="2420" y="19767"/>
                    <a:pt x="2352" y="18991"/>
                    <a:pt x="2534" y="18215"/>
                  </a:cubicBezTo>
                  <a:cubicBezTo>
                    <a:pt x="2603" y="17690"/>
                    <a:pt x="2671" y="17142"/>
                    <a:pt x="2762" y="16595"/>
                  </a:cubicBezTo>
                  <a:cubicBezTo>
                    <a:pt x="2785" y="15955"/>
                    <a:pt x="2831" y="15316"/>
                    <a:pt x="2968" y="14677"/>
                  </a:cubicBezTo>
                  <a:cubicBezTo>
                    <a:pt x="2945" y="14403"/>
                    <a:pt x="3059" y="14107"/>
                    <a:pt x="3105" y="13833"/>
                  </a:cubicBezTo>
                  <a:cubicBezTo>
                    <a:pt x="3151" y="13125"/>
                    <a:pt x="3287" y="12418"/>
                    <a:pt x="3424" y="11733"/>
                  </a:cubicBezTo>
                  <a:cubicBezTo>
                    <a:pt x="3493" y="11459"/>
                    <a:pt x="3493" y="11185"/>
                    <a:pt x="3493" y="10911"/>
                  </a:cubicBezTo>
                  <a:cubicBezTo>
                    <a:pt x="3493" y="10820"/>
                    <a:pt x="3493" y="10728"/>
                    <a:pt x="3493" y="10637"/>
                  </a:cubicBezTo>
                  <a:cubicBezTo>
                    <a:pt x="3493" y="10523"/>
                    <a:pt x="3493" y="10386"/>
                    <a:pt x="3470" y="10272"/>
                  </a:cubicBezTo>
                  <a:cubicBezTo>
                    <a:pt x="3470" y="10044"/>
                    <a:pt x="3516" y="9861"/>
                    <a:pt x="3584" y="9656"/>
                  </a:cubicBezTo>
                  <a:cubicBezTo>
                    <a:pt x="3607" y="9587"/>
                    <a:pt x="3630" y="9496"/>
                    <a:pt x="3653" y="9427"/>
                  </a:cubicBezTo>
                  <a:cubicBezTo>
                    <a:pt x="3675" y="8902"/>
                    <a:pt x="3698" y="8400"/>
                    <a:pt x="3835" y="7898"/>
                  </a:cubicBezTo>
                  <a:cubicBezTo>
                    <a:pt x="3858" y="7807"/>
                    <a:pt x="3858" y="7716"/>
                    <a:pt x="3858" y="7624"/>
                  </a:cubicBezTo>
                  <a:cubicBezTo>
                    <a:pt x="3858" y="7305"/>
                    <a:pt x="3881" y="7008"/>
                    <a:pt x="3995" y="6711"/>
                  </a:cubicBezTo>
                  <a:cubicBezTo>
                    <a:pt x="4018" y="6620"/>
                    <a:pt x="4041" y="6529"/>
                    <a:pt x="4041" y="6437"/>
                  </a:cubicBezTo>
                  <a:cubicBezTo>
                    <a:pt x="4269" y="4771"/>
                    <a:pt x="4497" y="3128"/>
                    <a:pt x="4725" y="1461"/>
                  </a:cubicBezTo>
                  <a:cubicBezTo>
                    <a:pt x="4748" y="1370"/>
                    <a:pt x="4771" y="1279"/>
                    <a:pt x="4771" y="1165"/>
                  </a:cubicBezTo>
                  <a:cubicBezTo>
                    <a:pt x="4771" y="754"/>
                    <a:pt x="4817" y="343"/>
                    <a:pt x="4497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43" name="Google Shape;2843;p52"/>
            <p:cNvSpPr/>
            <p:nvPr/>
          </p:nvSpPr>
          <p:spPr>
            <a:xfrm rot="-799569">
              <a:off x="1368310" y="1999629"/>
              <a:ext cx="46701" cy="210431"/>
            </a:xfrm>
            <a:custGeom>
              <a:avLst/>
              <a:gdLst/>
              <a:ahLst/>
              <a:cxnLst/>
              <a:rect l="l" t="t" r="r" b="b"/>
              <a:pathLst>
                <a:path w="1868" h="8417" extrusionOk="0">
                  <a:moveTo>
                    <a:pt x="1431" y="1"/>
                  </a:moveTo>
                  <a:cubicBezTo>
                    <a:pt x="1397" y="1"/>
                    <a:pt x="1360" y="18"/>
                    <a:pt x="1320" y="65"/>
                  </a:cubicBezTo>
                  <a:cubicBezTo>
                    <a:pt x="1206" y="156"/>
                    <a:pt x="1160" y="270"/>
                    <a:pt x="1137" y="407"/>
                  </a:cubicBezTo>
                  <a:cubicBezTo>
                    <a:pt x="1137" y="476"/>
                    <a:pt x="1137" y="521"/>
                    <a:pt x="1115" y="590"/>
                  </a:cubicBezTo>
                  <a:cubicBezTo>
                    <a:pt x="1001" y="1206"/>
                    <a:pt x="886" y="1822"/>
                    <a:pt x="795" y="2439"/>
                  </a:cubicBezTo>
                  <a:cubicBezTo>
                    <a:pt x="772" y="2553"/>
                    <a:pt x="749" y="2667"/>
                    <a:pt x="727" y="2758"/>
                  </a:cubicBezTo>
                  <a:cubicBezTo>
                    <a:pt x="886" y="3512"/>
                    <a:pt x="612" y="4242"/>
                    <a:pt x="544" y="4972"/>
                  </a:cubicBezTo>
                  <a:cubicBezTo>
                    <a:pt x="453" y="5087"/>
                    <a:pt x="453" y="5201"/>
                    <a:pt x="544" y="5338"/>
                  </a:cubicBezTo>
                  <a:cubicBezTo>
                    <a:pt x="430" y="5954"/>
                    <a:pt x="453" y="6593"/>
                    <a:pt x="224" y="7186"/>
                  </a:cubicBezTo>
                  <a:cubicBezTo>
                    <a:pt x="202" y="7301"/>
                    <a:pt x="202" y="7415"/>
                    <a:pt x="179" y="7529"/>
                  </a:cubicBezTo>
                  <a:cubicBezTo>
                    <a:pt x="179" y="7643"/>
                    <a:pt x="202" y="7757"/>
                    <a:pt x="156" y="7871"/>
                  </a:cubicBezTo>
                  <a:cubicBezTo>
                    <a:pt x="0" y="8321"/>
                    <a:pt x="160" y="8417"/>
                    <a:pt x="425" y="8417"/>
                  </a:cubicBezTo>
                  <a:cubicBezTo>
                    <a:pt x="509" y="8417"/>
                    <a:pt x="605" y="8407"/>
                    <a:pt x="704" y="8396"/>
                  </a:cubicBezTo>
                  <a:cubicBezTo>
                    <a:pt x="864" y="8054"/>
                    <a:pt x="932" y="7711"/>
                    <a:pt x="932" y="7346"/>
                  </a:cubicBezTo>
                  <a:cubicBezTo>
                    <a:pt x="932" y="7027"/>
                    <a:pt x="909" y="6684"/>
                    <a:pt x="1092" y="6388"/>
                  </a:cubicBezTo>
                  <a:cubicBezTo>
                    <a:pt x="1092" y="6228"/>
                    <a:pt x="1115" y="6045"/>
                    <a:pt x="1115" y="5885"/>
                  </a:cubicBezTo>
                  <a:cubicBezTo>
                    <a:pt x="1229" y="5726"/>
                    <a:pt x="1274" y="5543"/>
                    <a:pt x="1297" y="5360"/>
                  </a:cubicBezTo>
                  <a:cubicBezTo>
                    <a:pt x="1411" y="4972"/>
                    <a:pt x="1389" y="4584"/>
                    <a:pt x="1389" y="4173"/>
                  </a:cubicBezTo>
                  <a:cubicBezTo>
                    <a:pt x="1389" y="4014"/>
                    <a:pt x="1343" y="3831"/>
                    <a:pt x="1480" y="3671"/>
                  </a:cubicBezTo>
                  <a:cubicBezTo>
                    <a:pt x="1457" y="3626"/>
                    <a:pt x="1457" y="3580"/>
                    <a:pt x="1457" y="3534"/>
                  </a:cubicBezTo>
                  <a:cubicBezTo>
                    <a:pt x="1389" y="3397"/>
                    <a:pt x="1366" y="3260"/>
                    <a:pt x="1480" y="3146"/>
                  </a:cubicBezTo>
                  <a:lnTo>
                    <a:pt x="1480" y="3124"/>
                  </a:lnTo>
                  <a:cubicBezTo>
                    <a:pt x="1526" y="2713"/>
                    <a:pt x="1411" y="2256"/>
                    <a:pt x="1640" y="1845"/>
                  </a:cubicBezTo>
                  <a:cubicBezTo>
                    <a:pt x="1640" y="1777"/>
                    <a:pt x="1640" y="1731"/>
                    <a:pt x="1662" y="1686"/>
                  </a:cubicBezTo>
                  <a:cubicBezTo>
                    <a:pt x="1617" y="1229"/>
                    <a:pt x="1845" y="818"/>
                    <a:pt x="1868" y="384"/>
                  </a:cubicBezTo>
                  <a:cubicBezTo>
                    <a:pt x="1845" y="339"/>
                    <a:pt x="1845" y="293"/>
                    <a:pt x="1822" y="248"/>
                  </a:cubicBezTo>
                  <a:cubicBezTo>
                    <a:pt x="1777" y="179"/>
                    <a:pt x="1731" y="133"/>
                    <a:pt x="1662" y="133"/>
                  </a:cubicBezTo>
                  <a:cubicBezTo>
                    <a:pt x="1582" y="101"/>
                    <a:pt x="1513" y="1"/>
                    <a:pt x="1431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44" name="Google Shape;2844;p52"/>
            <p:cNvSpPr/>
            <p:nvPr/>
          </p:nvSpPr>
          <p:spPr>
            <a:xfrm rot="-799569">
              <a:off x="1376540" y="2001316"/>
              <a:ext cx="600" cy="575"/>
            </a:xfrm>
            <a:custGeom>
              <a:avLst/>
              <a:gdLst/>
              <a:ahLst/>
              <a:cxnLst/>
              <a:rect l="l" t="t" r="r" b="b"/>
              <a:pathLst>
                <a:path w="24" h="23" extrusionOk="0">
                  <a:moveTo>
                    <a:pt x="23" y="0"/>
                  </a:moveTo>
                  <a:lnTo>
                    <a:pt x="0" y="23"/>
                  </a:lnTo>
                  <a:lnTo>
                    <a:pt x="23" y="23"/>
                  </a:lnTo>
                  <a:cubicBezTo>
                    <a:pt x="23" y="23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45" name="Google Shape;2845;p52"/>
            <p:cNvSpPr/>
            <p:nvPr/>
          </p:nvSpPr>
          <p:spPr>
            <a:xfrm rot="-799569">
              <a:off x="1383468" y="1883112"/>
              <a:ext cx="32001" cy="24551"/>
            </a:xfrm>
            <a:custGeom>
              <a:avLst/>
              <a:gdLst/>
              <a:ahLst/>
              <a:cxnLst/>
              <a:rect l="l" t="t" r="r" b="b"/>
              <a:pathLst>
                <a:path w="1280" h="982" extrusionOk="0">
                  <a:moveTo>
                    <a:pt x="591" y="1"/>
                  </a:moveTo>
                  <a:cubicBezTo>
                    <a:pt x="370" y="1"/>
                    <a:pt x="182" y="99"/>
                    <a:pt x="92" y="297"/>
                  </a:cubicBezTo>
                  <a:cubicBezTo>
                    <a:pt x="1" y="570"/>
                    <a:pt x="320" y="685"/>
                    <a:pt x="457" y="867"/>
                  </a:cubicBezTo>
                  <a:cubicBezTo>
                    <a:pt x="503" y="913"/>
                    <a:pt x="549" y="936"/>
                    <a:pt x="594" y="981"/>
                  </a:cubicBezTo>
                  <a:cubicBezTo>
                    <a:pt x="777" y="913"/>
                    <a:pt x="959" y="844"/>
                    <a:pt x="1165" y="799"/>
                  </a:cubicBezTo>
                  <a:cubicBezTo>
                    <a:pt x="1188" y="753"/>
                    <a:pt x="1211" y="730"/>
                    <a:pt x="1233" y="707"/>
                  </a:cubicBezTo>
                  <a:cubicBezTo>
                    <a:pt x="1279" y="593"/>
                    <a:pt x="1256" y="479"/>
                    <a:pt x="1211" y="365"/>
                  </a:cubicBezTo>
                  <a:cubicBezTo>
                    <a:pt x="1119" y="182"/>
                    <a:pt x="937" y="114"/>
                    <a:pt x="777" y="23"/>
                  </a:cubicBezTo>
                  <a:cubicBezTo>
                    <a:pt x="713" y="8"/>
                    <a:pt x="651" y="1"/>
                    <a:pt x="591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46" name="Google Shape;2846;p52"/>
            <p:cNvSpPr/>
            <p:nvPr/>
          </p:nvSpPr>
          <p:spPr>
            <a:xfrm rot="-799569">
              <a:off x="1371299" y="1903486"/>
              <a:ext cx="22851" cy="25726"/>
            </a:xfrm>
            <a:custGeom>
              <a:avLst/>
              <a:gdLst/>
              <a:ahLst/>
              <a:cxnLst/>
              <a:rect l="l" t="t" r="r" b="b"/>
              <a:pathLst>
                <a:path w="914" h="1029" extrusionOk="0">
                  <a:moveTo>
                    <a:pt x="1" y="1"/>
                  </a:moveTo>
                  <a:lnTo>
                    <a:pt x="1" y="1"/>
                  </a:lnTo>
                  <a:cubicBezTo>
                    <a:pt x="161" y="480"/>
                    <a:pt x="92" y="960"/>
                    <a:pt x="708" y="1028"/>
                  </a:cubicBezTo>
                  <a:cubicBezTo>
                    <a:pt x="777" y="891"/>
                    <a:pt x="845" y="777"/>
                    <a:pt x="914" y="663"/>
                  </a:cubicBezTo>
                  <a:cubicBezTo>
                    <a:pt x="686" y="412"/>
                    <a:pt x="526" y="92"/>
                    <a:pt x="1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47" name="Google Shape;2847;p52"/>
            <p:cNvSpPr/>
            <p:nvPr/>
          </p:nvSpPr>
          <p:spPr>
            <a:xfrm rot="-799569">
              <a:off x="1380666" y="1638095"/>
              <a:ext cx="316159" cy="214981"/>
            </a:xfrm>
            <a:custGeom>
              <a:avLst/>
              <a:gdLst/>
              <a:ahLst/>
              <a:cxnLst/>
              <a:rect l="l" t="t" r="r" b="b"/>
              <a:pathLst>
                <a:path w="12646" h="8599" extrusionOk="0">
                  <a:moveTo>
                    <a:pt x="12052" y="1"/>
                  </a:moveTo>
                  <a:cubicBezTo>
                    <a:pt x="11687" y="229"/>
                    <a:pt x="11322" y="457"/>
                    <a:pt x="10979" y="686"/>
                  </a:cubicBezTo>
                  <a:cubicBezTo>
                    <a:pt x="10431" y="845"/>
                    <a:pt x="10021" y="1233"/>
                    <a:pt x="9541" y="1530"/>
                  </a:cubicBezTo>
                  <a:cubicBezTo>
                    <a:pt x="9313" y="1621"/>
                    <a:pt x="9130" y="1758"/>
                    <a:pt x="8948" y="1895"/>
                  </a:cubicBezTo>
                  <a:cubicBezTo>
                    <a:pt x="8788" y="1987"/>
                    <a:pt x="8605" y="2078"/>
                    <a:pt x="8446" y="2169"/>
                  </a:cubicBezTo>
                  <a:cubicBezTo>
                    <a:pt x="8331" y="2260"/>
                    <a:pt x="8217" y="2352"/>
                    <a:pt x="8103" y="2466"/>
                  </a:cubicBezTo>
                  <a:cubicBezTo>
                    <a:pt x="8103" y="2489"/>
                    <a:pt x="8080" y="2534"/>
                    <a:pt x="8080" y="2557"/>
                  </a:cubicBezTo>
                  <a:cubicBezTo>
                    <a:pt x="7601" y="3059"/>
                    <a:pt x="7030" y="3356"/>
                    <a:pt x="6414" y="3607"/>
                  </a:cubicBezTo>
                  <a:cubicBezTo>
                    <a:pt x="6310" y="3670"/>
                    <a:pt x="6206" y="3770"/>
                    <a:pt x="6085" y="3770"/>
                  </a:cubicBezTo>
                  <a:cubicBezTo>
                    <a:pt x="6073" y="3770"/>
                    <a:pt x="6061" y="3769"/>
                    <a:pt x="6049" y="3767"/>
                  </a:cubicBezTo>
                  <a:cubicBezTo>
                    <a:pt x="6049" y="3767"/>
                    <a:pt x="6003" y="3790"/>
                    <a:pt x="6003" y="3790"/>
                  </a:cubicBezTo>
                  <a:cubicBezTo>
                    <a:pt x="5912" y="3927"/>
                    <a:pt x="5752" y="4018"/>
                    <a:pt x="5661" y="4155"/>
                  </a:cubicBezTo>
                  <a:cubicBezTo>
                    <a:pt x="5045" y="4634"/>
                    <a:pt x="4428" y="5159"/>
                    <a:pt x="3698" y="5456"/>
                  </a:cubicBezTo>
                  <a:cubicBezTo>
                    <a:pt x="3378" y="5776"/>
                    <a:pt x="2990" y="5981"/>
                    <a:pt x="2602" y="6209"/>
                  </a:cubicBezTo>
                  <a:cubicBezTo>
                    <a:pt x="1963" y="6643"/>
                    <a:pt x="1301" y="7077"/>
                    <a:pt x="662" y="7510"/>
                  </a:cubicBezTo>
                  <a:cubicBezTo>
                    <a:pt x="388" y="7693"/>
                    <a:pt x="69" y="7830"/>
                    <a:pt x="0" y="8195"/>
                  </a:cubicBezTo>
                  <a:cubicBezTo>
                    <a:pt x="147" y="8489"/>
                    <a:pt x="334" y="8599"/>
                    <a:pt x="542" y="8599"/>
                  </a:cubicBezTo>
                  <a:cubicBezTo>
                    <a:pt x="722" y="8599"/>
                    <a:pt x="918" y="8517"/>
                    <a:pt x="1119" y="8400"/>
                  </a:cubicBezTo>
                  <a:cubicBezTo>
                    <a:pt x="1233" y="8195"/>
                    <a:pt x="1461" y="8104"/>
                    <a:pt x="1621" y="7990"/>
                  </a:cubicBezTo>
                  <a:cubicBezTo>
                    <a:pt x="1758" y="7784"/>
                    <a:pt x="1963" y="7670"/>
                    <a:pt x="2169" y="7602"/>
                  </a:cubicBezTo>
                  <a:cubicBezTo>
                    <a:pt x="2374" y="7487"/>
                    <a:pt x="2557" y="7373"/>
                    <a:pt x="2739" y="7236"/>
                  </a:cubicBezTo>
                  <a:cubicBezTo>
                    <a:pt x="2808" y="7191"/>
                    <a:pt x="2853" y="7145"/>
                    <a:pt x="2922" y="7077"/>
                  </a:cubicBezTo>
                  <a:cubicBezTo>
                    <a:pt x="2990" y="7031"/>
                    <a:pt x="3059" y="6985"/>
                    <a:pt x="3127" y="6940"/>
                  </a:cubicBezTo>
                  <a:lnTo>
                    <a:pt x="3470" y="6734"/>
                  </a:lnTo>
                  <a:cubicBezTo>
                    <a:pt x="3538" y="6666"/>
                    <a:pt x="3584" y="6643"/>
                    <a:pt x="3652" y="6597"/>
                  </a:cubicBezTo>
                  <a:cubicBezTo>
                    <a:pt x="4748" y="5890"/>
                    <a:pt x="5752" y="5068"/>
                    <a:pt x="6939" y="4520"/>
                  </a:cubicBezTo>
                  <a:cubicBezTo>
                    <a:pt x="7008" y="4383"/>
                    <a:pt x="7122" y="4360"/>
                    <a:pt x="7259" y="4338"/>
                  </a:cubicBezTo>
                  <a:cubicBezTo>
                    <a:pt x="7373" y="4315"/>
                    <a:pt x="7441" y="4246"/>
                    <a:pt x="7487" y="4132"/>
                  </a:cubicBezTo>
                  <a:cubicBezTo>
                    <a:pt x="7715" y="3813"/>
                    <a:pt x="8035" y="3653"/>
                    <a:pt x="8423" y="3607"/>
                  </a:cubicBezTo>
                  <a:cubicBezTo>
                    <a:pt x="8537" y="3425"/>
                    <a:pt x="8720" y="3288"/>
                    <a:pt x="8948" y="3219"/>
                  </a:cubicBezTo>
                  <a:cubicBezTo>
                    <a:pt x="9267" y="2922"/>
                    <a:pt x="9610" y="2626"/>
                    <a:pt x="10066" y="2557"/>
                  </a:cubicBezTo>
                  <a:cubicBezTo>
                    <a:pt x="10112" y="2512"/>
                    <a:pt x="10158" y="2512"/>
                    <a:pt x="10226" y="2512"/>
                  </a:cubicBezTo>
                  <a:lnTo>
                    <a:pt x="10340" y="2512"/>
                  </a:lnTo>
                  <a:cubicBezTo>
                    <a:pt x="10409" y="2489"/>
                    <a:pt x="10477" y="2443"/>
                    <a:pt x="10523" y="2397"/>
                  </a:cubicBezTo>
                  <a:cubicBezTo>
                    <a:pt x="10614" y="2329"/>
                    <a:pt x="10705" y="2260"/>
                    <a:pt x="10797" y="2192"/>
                  </a:cubicBezTo>
                  <a:cubicBezTo>
                    <a:pt x="11093" y="2078"/>
                    <a:pt x="11344" y="1918"/>
                    <a:pt x="11527" y="1644"/>
                  </a:cubicBezTo>
                  <a:cubicBezTo>
                    <a:pt x="11641" y="1576"/>
                    <a:pt x="11778" y="1530"/>
                    <a:pt x="11892" y="1462"/>
                  </a:cubicBezTo>
                  <a:cubicBezTo>
                    <a:pt x="11915" y="1477"/>
                    <a:pt x="11935" y="1484"/>
                    <a:pt x="11953" y="1484"/>
                  </a:cubicBezTo>
                  <a:cubicBezTo>
                    <a:pt x="11989" y="1484"/>
                    <a:pt x="12014" y="1454"/>
                    <a:pt x="12029" y="1393"/>
                  </a:cubicBezTo>
                  <a:cubicBezTo>
                    <a:pt x="12235" y="1211"/>
                    <a:pt x="12554" y="1188"/>
                    <a:pt x="12645" y="868"/>
                  </a:cubicBezTo>
                  <a:lnTo>
                    <a:pt x="12257" y="161"/>
                  </a:lnTo>
                  <a:cubicBezTo>
                    <a:pt x="12189" y="92"/>
                    <a:pt x="12120" y="46"/>
                    <a:pt x="12052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48" name="Google Shape;2848;p52"/>
            <p:cNvSpPr/>
            <p:nvPr/>
          </p:nvSpPr>
          <p:spPr>
            <a:xfrm rot="-799569">
              <a:off x="1789302" y="3375105"/>
              <a:ext cx="224856" cy="196905"/>
            </a:xfrm>
            <a:custGeom>
              <a:avLst/>
              <a:gdLst/>
              <a:ahLst/>
              <a:cxnLst/>
              <a:rect l="l" t="t" r="r" b="b"/>
              <a:pathLst>
                <a:path w="8994" h="7876" extrusionOk="0">
                  <a:moveTo>
                    <a:pt x="2739" y="1347"/>
                  </a:moveTo>
                  <a:cubicBezTo>
                    <a:pt x="2716" y="1439"/>
                    <a:pt x="2648" y="1484"/>
                    <a:pt x="2557" y="1484"/>
                  </a:cubicBezTo>
                  <a:cubicBezTo>
                    <a:pt x="2625" y="1439"/>
                    <a:pt x="2693" y="1416"/>
                    <a:pt x="2739" y="1347"/>
                  </a:cubicBezTo>
                  <a:close/>
                  <a:moveTo>
                    <a:pt x="1598" y="2671"/>
                  </a:moveTo>
                  <a:lnTo>
                    <a:pt x="1598" y="2671"/>
                  </a:lnTo>
                  <a:cubicBezTo>
                    <a:pt x="1575" y="2740"/>
                    <a:pt x="1552" y="2808"/>
                    <a:pt x="1575" y="2877"/>
                  </a:cubicBezTo>
                  <a:cubicBezTo>
                    <a:pt x="1545" y="2861"/>
                    <a:pt x="1514" y="2854"/>
                    <a:pt x="1485" y="2854"/>
                  </a:cubicBezTo>
                  <a:cubicBezTo>
                    <a:pt x="1425" y="2854"/>
                    <a:pt x="1370" y="2884"/>
                    <a:pt x="1324" y="2945"/>
                  </a:cubicBezTo>
                  <a:cubicBezTo>
                    <a:pt x="1278" y="2922"/>
                    <a:pt x="1255" y="2922"/>
                    <a:pt x="1233" y="2899"/>
                  </a:cubicBezTo>
                  <a:cubicBezTo>
                    <a:pt x="1187" y="2899"/>
                    <a:pt x="1164" y="2899"/>
                    <a:pt x="1119" y="2877"/>
                  </a:cubicBezTo>
                  <a:cubicBezTo>
                    <a:pt x="1119" y="2854"/>
                    <a:pt x="1141" y="2831"/>
                    <a:pt x="1141" y="2808"/>
                  </a:cubicBezTo>
                  <a:cubicBezTo>
                    <a:pt x="1164" y="2808"/>
                    <a:pt x="1187" y="2785"/>
                    <a:pt x="1210" y="2785"/>
                  </a:cubicBezTo>
                  <a:cubicBezTo>
                    <a:pt x="1347" y="2762"/>
                    <a:pt x="1484" y="2740"/>
                    <a:pt x="1598" y="2671"/>
                  </a:cubicBezTo>
                  <a:close/>
                  <a:moveTo>
                    <a:pt x="7464" y="2968"/>
                  </a:moveTo>
                  <a:cubicBezTo>
                    <a:pt x="7464" y="2991"/>
                    <a:pt x="7464" y="2991"/>
                    <a:pt x="7464" y="2991"/>
                  </a:cubicBezTo>
                  <a:cubicBezTo>
                    <a:pt x="7464" y="3013"/>
                    <a:pt x="7464" y="3036"/>
                    <a:pt x="7441" y="3036"/>
                  </a:cubicBezTo>
                  <a:cubicBezTo>
                    <a:pt x="7441" y="3105"/>
                    <a:pt x="7464" y="3173"/>
                    <a:pt x="7487" y="3242"/>
                  </a:cubicBezTo>
                  <a:cubicBezTo>
                    <a:pt x="7418" y="3287"/>
                    <a:pt x="7350" y="3310"/>
                    <a:pt x="7281" y="3356"/>
                  </a:cubicBezTo>
                  <a:cubicBezTo>
                    <a:pt x="7281" y="3287"/>
                    <a:pt x="7281" y="3219"/>
                    <a:pt x="7281" y="3150"/>
                  </a:cubicBezTo>
                  <a:cubicBezTo>
                    <a:pt x="7373" y="3150"/>
                    <a:pt x="7418" y="3059"/>
                    <a:pt x="7464" y="2968"/>
                  </a:cubicBezTo>
                  <a:close/>
                  <a:moveTo>
                    <a:pt x="6140" y="4360"/>
                  </a:moveTo>
                  <a:cubicBezTo>
                    <a:pt x="6140" y="4497"/>
                    <a:pt x="6117" y="4657"/>
                    <a:pt x="6231" y="4771"/>
                  </a:cubicBezTo>
                  <a:lnTo>
                    <a:pt x="6209" y="4771"/>
                  </a:lnTo>
                  <a:cubicBezTo>
                    <a:pt x="6049" y="4771"/>
                    <a:pt x="5912" y="4725"/>
                    <a:pt x="5821" y="4588"/>
                  </a:cubicBezTo>
                  <a:lnTo>
                    <a:pt x="5798" y="4588"/>
                  </a:lnTo>
                  <a:cubicBezTo>
                    <a:pt x="5866" y="4451"/>
                    <a:pt x="6003" y="4406"/>
                    <a:pt x="6140" y="4360"/>
                  </a:cubicBezTo>
                  <a:close/>
                  <a:moveTo>
                    <a:pt x="4781" y="5749"/>
                  </a:moveTo>
                  <a:cubicBezTo>
                    <a:pt x="4818" y="5749"/>
                    <a:pt x="4860" y="5757"/>
                    <a:pt x="4908" y="5775"/>
                  </a:cubicBezTo>
                  <a:cubicBezTo>
                    <a:pt x="4885" y="5798"/>
                    <a:pt x="4885" y="5844"/>
                    <a:pt x="4862" y="5867"/>
                  </a:cubicBezTo>
                  <a:cubicBezTo>
                    <a:pt x="4862" y="5889"/>
                    <a:pt x="4862" y="5889"/>
                    <a:pt x="4885" y="5912"/>
                  </a:cubicBezTo>
                  <a:cubicBezTo>
                    <a:pt x="4771" y="5935"/>
                    <a:pt x="4679" y="5958"/>
                    <a:pt x="4565" y="5958"/>
                  </a:cubicBezTo>
                  <a:cubicBezTo>
                    <a:pt x="4565" y="5935"/>
                    <a:pt x="4542" y="5935"/>
                    <a:pt x="4542" y="5935"/>
                  </a:cubicBezTo>
                  <a:cubicBezTo>
                    <a:pt x="4610" y="5817"/>
                    <a:pt x="4677" y="5749"/>
                    <a:pt x="4781" y="5749"/>
                  </a:cubicBezTo>
                  <a:close/>
                  <a:moveTo>
                    <a:pt x="6825" y="6163"/>
                  </a:moveTo>
                  <a:cubicBezTo>
                    <a:pt x="6825" y="6186"/>
                    <a:pt x="6825" y="6209"/>
                    <a:pt x="6825" y="6232"/>
                  </a:cubicBezTo>
                  <a:lnTo>
                    <a:pt x="6756" y="6232"/>
                  </a:lnTo>
                  <a:cubicBezTo>
                    <a:pt x="6779" y="6209"/>
                    <a:pt x="6802" y="6186"/>
                    <a:pt x="6825" y="6163"/>
                  </a:cubicBezTo>
                  <a:close/>
                  <a:moveTo>
                    <a:pt x="4235" y="36"/>
                  </a:moveTo>
                  <a:cubicBezTo>
                    <a:pt x="3499" y="36"/>
                    <a:pt x="2845" y="285"/>
                    <a:pt x="2191" y="571"/>
                  </a:cubicBezTo>
                  <a:cubicBezTo>
                    <a:pt x="2077" y="662"/>
                    <a:pt x="1780" y="662"/>
                    <a:pt x="2009" y="936"/>
                  </a:cubicBezTo>
                  <a:cubicBezTo>
                    <a:pt x="2009" y="1005"/>
                    <a:pt x="2009" y="1050"/>
                    <a:pt x="2009" y="1119"/>
                  </a:cubicBezTo>
                  <a:lnTo>
                    <a:pt x="2009" y="1484"/>
                  </a:lnTo>
                  <a:cubicBezTo>
                    <a:pt x="1940" y="1530"/>
                    <a:pt x="1895" y="1598"/>
                    <a:pt x="1826" y="1667"/>
                  </a:cubicBezTo>
                  <a:lnTo>
                    <a:pt x="1644" y="1667"/>
                  </a:lnTo>
                  <a:cubicBezTo>
                    <a:pt x="1575" y="1712"/>
                    <a:pt x="1507" y="1781"/>
                    <a:pt x="1461" y="1849"/>
                  </a:cubicBezTo>
                  <a:lnTo>
                    <a:pt x="1096" y="1849"/>
                  </a:lnTo>
                  <a:cubicBezTo>
                    <a:pt x="1032" y="1997"/>
                    <a:pt x="949" y="2126"/>
                    <a:pt x="774" y="2126"/>
                  </a:cubicBezTo>
                  <a:cubicBezTo>
                    <a:pt x="760" y="2126"/>
                    <a:pt x="746" y="2125"/>
                    <a:pt x="730" y="2123"/>
                  </a:cubicBezTo>
                  <a:cubicBezTo>
                    <a:pt x="715" y="2122"/>
                    <a:pt x="701" y="2121"/>
                    <a:pt x="687" y="2121"/>
                  </a:cubicBezTo>
                  <a:cubicBezTo>
                    <a:pt x="512" y="2121"/>
                    <a:pt x="429" y="2249"/>
                    <a:pt x="365" y="2397"/>
                  </a:cubicBezTo>
                  <a:cubicBezTo>
                    <a:pt x="281" y="2360"/>
                    <a:pt x="204" y="2330"/>
                    <a:pt x="143" y="2330"/>
                  </a:cubicBezTo>
                  <a:cubicBezTo>
                    <a:pt x="56" y="2330"/>
                    <a:pt x="0" y="2391"/>
                    <a:pt x="0" y="2580"/>
                  </a:cubicBezTo>
                  <a:lnTo>
                    <a:pt x="571" y="2580"/>
                  </a:lnTo>
                  <a:cubicBezTo>
                    <a:pt x="685" y="2694"/>
                    <a:pt x="799" y="2831"/>
                    <a:pt x="913" y="2945"/>
                  </a:cubicBezTo>
                  <a:lnTo>
                    <a:pt x="936" y="2922"/>
                  </a:lnTo>
                  <a:lnTo>
                    <a:pt x="936" y="2922"/>
                  </a:lnTo>
                  <a:cubicBezTo>
                    <a:pt x="936" y="2945"/>
                    <a:pt x="913" y="2945"/>
                    <a:pt x="913" y="2945"/>
                  </a:cubicBezTo>
                  <a:cubicBezTo>
                    <a:pt x="936" y="3630"/>
                    <a:pt x="1187" y="4292"/>
                    <a:pt x="913" y="4976"/>
                  </a:cubicBezTo>
                  <a:cubicBezTo>
                    <a:pt x="845" y="5022"/>
                    <a:pt x="776" y="5091"/>
                    <a:pt x="708" y="5159"/>
                  </a:cubicBezTo>
                  <a:cubicBezTo>
                    <a:pt x="571" y="5228"/>
                    <a:pt x="548" y="5364"/>
                    <a:pt x="548" y="5501"/>
                  </a:cubicBezTo>
                  <a:cubicBezTo>
                    <a:pt x="616" y="5501"/>
                    <a:pt x="662" y="5501"/>
                    <a:pt x="730" y="5479"/>
                  </a:cubicBezTo>
                  <a:cubicBezTo>
                    <a:pt x="845" y="5501"/>
                    <a:pt x="982" y="5524"/>
                    <a:pt x="1096" y="5547"/>
                  </a:cubicBezTo>
                  <a:cubicBezTo>
                    <a:pt x="1438" y="5981"/>
                    <a:pt x="2032" y="6232"/>
                    <a:pt x="2146" y="6871"/>
                  </a:cubicBezTo>
                  <a:cubicBezTo>
                    <a:pt x="2173" y="6953"/>
                    <a:pt x="2266" y="6970"/>
                    <a:pt x="2366" y="6970"/>
                  </a:cubicBezTo>
                  <a:cubicBezTo>
                    <a:pt x="2432" y="6970"/>
                    <a:pt x="2502" y="6962"/>
                    <a:pt x="2557" y="6962"/>
                  </a:cubicBezTo>
                  <a:cubicBezTo>
                    <a:pt x="2684" y="6922"/>
                    <a:pt x="2803" y="6902"/>
                    <a:pt x="2918" y="6902"/>
                  </a:cubicBezTo>
                  <a:cubicBezTo>
                    <a:pt x="3134" y="6902"/>
                    <a:pt x="3338" y="6973"/>
                    <a:pt x="3561" y="7122"/>
                  </a:cubicBezTo>
                  <a:cubicBezTo>
                    <a:pt x="4017" y="7442"/>
                    <a:pt x="4542" y="7738"/>
                    <a:pt x="5113" y="7875"/>
                  </a:cubicBezTo>
                  <a:cubicBezTo>
                    <a:pt x="5204" y="7556"/>
                    <a:pt x="4885" y="7031"/>
                    <a:pt x="5455" y="6985"/>
                  </a:cubicBezTo>
                  <a:cubicBezTo>
                    <a:pt x="6117" y="6962"/>
                    <a:pt x="6574" y="6551"/>
                    <a:pt x="7122" y="6300"/>
                  </a:cubicBezTo>
                  <a:cubicBezTo>
                    <a:pt x="7190" y="6300"/>
                    <a:pt x="7236" y="6277"/>
                    <a:pt x="7304" y="6232"/>
                  </a:cubicBezTo>
                  <a:cubicBezTo>
                    <a:pt x="7441" y="6209"/>
                    <a:pt x="7647" y="6163"/>
                    <a:pt x="7624" y="6004"/>
                  </a:cubicBezTo>
                  <a:cubicBezTo>
                    <a:pt x="7624" y="5570"/>
                    <a:pt x="7875" y="5319"/>
                    <a:pt x="8172" y="5068"/>
                  </a:cubicBezTo>
                  <a:cubicBezTo>
                    <a:pt x="8354" y="4908"/>
                    <a:pt x="8445" y="4657"/>
                    <a:pt x="8560" y="4429"/>
                  </a:cubicBezTo>
                  <a:cubicBezTo>
                    <a:pt x="8586" y="4446"/>
                    <a:pt x="8612" y="4454"/>
                    <a:pt x="8638" y="4454"/>
                  </a:cubicBezTo>
                  <a:cubicBezTo>
                    <a:pt x="8680" y="4454"/>
                    <a:pt x="8723" y="4434"/>
                    <a:pt x="8765" y="4406"/>
                  </a:cubicBezTo>
                  <a:cubicBezTo>
                    <a:pt x="8788" y="4086"/>
                    <a:pt x="8993" y="3812"/>
                    <a:pt x="8948" y="3493"/>
                  </a:cubicBezTo>
                  <a:cubicBezTo>
                    <a:pt x="8742" y="3128"/>
                    <a:pt x="8765" y="2625"/>
                    <a:pt x="8331" y="2352"/>
                  </a:cubicBezTo>
                  <a:cubicBezTo>
                    <a:pt x="8263" y="2306"/>
                    <a:pt x="8217" y="2146"/>
                    <a:pt x="8217" y="2032"/>
                  </a:cubicBezTo>
                  <a:cubicBezTo>
                    <a:pt x="8263" y="1347"/>
                    <a:pt x="7829" y="1028"/>
                    <a:pt x="7304" y="754"/>
                  </a:cubicBezTo>
                  <a:cubicBezTo>
                    <a:pt x="7283" y="668"/>
                    <a:pt x="7321" y="523"/>
                    <a:pt x="7196" y="523"/>
                  </a:cubicBezTo>
                  <a:cubicBezTo>
                    <a:pt x="7187" y="523"/>
                    <a:pt x="7178" y="524"/>
                    <a:pt x="7167" y="526"/>
                  </a:cubicBezTo>
                  <a:cubicBezTo>
                    <a:pt x="7030" y="526"/>
                    <a:pt x="6985" y="640"/>
                    <a:pt x="6939" y="754"/>
                  </a:cubicBezTo>
                  <a:cubicBezTo>
                    <a:pt x="6780" y="630"/>
                    <a:pt x="6662" y="452"/>
                    <a:pt x="6458" y="452"/>
                  </a:cubicBezTo>
                  <a:cubicBezTo>
                    <a:pt x="6398" y="452"/>
                    <a:pt x="6331" y="467"/>
                    <a:pt x="6254" y="503"/>
                  </a:cubicBezTo>
                  <a:cubicBezTo>
                    <a:pt x="6150" y="555"/>
                    <a:pt x="6028" y="592"/>
                    <a:pt x="5908" y="592"/>
                  </a:cubicBezTo>
                  <a:cubicBezTo>
                    <a:pt x="5764" y="592"/>
                    <a:pt x="5623" y="538"/>
                    <a:pt x="5524" y="389"/>
                  </a:cubicBezTo>
                  <a:cubicBezTo>
                    <a:pt x="5250" y="1"/>
                    <a:pt x="4885" y="69"/>
                    <a:pt x="4497" y="46"/>
                  </a:cubicBezTo>
                  <a:cubicBezTo>
                    <a:pt x="4408" y="39"/>
                    <a:pt x="4321" y="36"/>
                    <a:pt x="4235" y="3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49" name="Google Shape;2849;p52"/>
            <p:cNvSpPr/>
            <p:nvPr/>
          </p:nvSpPr>
          <p:spPr>
            <a:xfrm rot="-799569">
              <a:off x="2017637" y="3408149"/>
              <a:ext cx="5175" cy="4900"/>
            </a:xfrm>
            <a:custGeom>
              <a:avLst/>
              <a:gdLst/>
              <a:ahLst/>
              <a:cxnLst/>
              <a:rect l="l" t="t" r="r" b="b"/>
              <a:pathLst>
                <a:path w="207" h="196" extrusionOk="0">
                  <a:moveTo>
                    <a:pt x="120" y="0"/>
                  </a:moveTo>
                  <a:cubicBezTo>
                    <a:pt x="90" y="0"/>
                    <a:pt x="38" y="34"/>
                    <a:pt x="1" y="52"/>
                  </a:cubicBezTo>
                  <a:cubicBezTo>
                    <a:pt x="1" y="98"/>
                    <a:pt x="24" y="189"/>
                    <a:pt x="46" y="189"/>
                  </a:cubicBezTo>
                  <a:cubicBezTo>
                    <a:pt x="55" y="193"/>
                    <a:pt x="65" y="195"/>
                    <a:pt x="75" y="195"/>
                  </a:cubicBezTo>
                  <a:cubicBezTo>
                    <a:pt x="117" y="195"/>
                    <a:pt x="169" y="162"/>
                    <a:pt x="206" y="143"/>
                  </a:cubicBezTo>
                  <a:cubicBezTo>
                    <a:pt x="183" y="98"/>
                    <a:pt x="183" y="29"/>
                    <a:pt x="138" y="6"/>
                  </a:cubicBezTo>
                  <a:cubicBezTo>
                    <a:pt x="133" y="2"/>
                    <a:pt x="127" y="0"/>
                    <a:pt x="120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50" name="Google Shape;2850;p52"/>
            <p:cNvSpPr/>
            <p:nvPr/>
          </p:nvSpPr>
          <p:spPr>
            <a:xfrm rot="-799569">
              <a:off x="2006796" y="3421024"/>
              <a:ext cx="1750" cy="1900"/>
            </a:xfrm>
            <a:custGeom>
              <a:avLst/>
              <a:gdLst/>
              <a:ahLst/>
              <a:cxnLst/>
              <a:rect l="l" t="t" r="r" b="b"/>
              <a:pathLst>
                <a:path w="70" h="76" extrusionOk="0">
                  <a:moveTo>
                    <a:pt x="19" y="0"/>
                  </a:moveTo>
                  <a:cubicBezTo>
                    <a:pt x="9" y="0"/>
                    <a:pt x="1" y="11"/>
                    <a:pt x="1" y="30"/>
                  </a:cubicBezTo>
                  <a:cubicBezTo>
                    <a:pt x="1" y="53"/>
                    <a:pt x="46" y="53"/>
                    <a:pt x="69" y="76"/>
                  </a:cubicBezTo>
                  <a:cubicBezTo>
                    <a:pt x="56" y="23"/>
                    <a:pt x="35" y="0"/>
                    <a:pt x="19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51" name="Google Shape;2851;p52"/>
            <p:cNvSpPr/>
            <p:nvPr/>
          </p:nvSpPr>
          <p:spPr>
            <a:xfrm rot="-799569">
              <a:off x="1274416" y="3497006"/>
              <a:ext cx="230581" cy="183955"/>
            </a:xfrm>
            <a:custGeom>
              <a:avLst/>
              <a:gdLst/>
              <a:ahLst/>
              <a:cxnLst/>
              <a:rect l="l" t="t" r="r" b="b"/>
              <a:pathLst>
                <a:path w="9223" h="7358" extrusionOk="0">
                  <a:moveTo>
                    <a:pt x="3881" y="1080"/>
                  </a:moveTo>
                  <a:lnTo>
                    <a:pt x="3881" y="1103"/>
                  </a:lnTo>
                  <a:cubicBezTo>
                    <a:pt x="3827" y="1198"/>
                    <a:pt x="3757" y="1228"/>
                    <a:pt x="3686" y="1228"/>
                  </a:cubicBezTo>
                  <a:cubicBezTo>
                    <a:pt x="3636" y="1228"/>
                    <a:pt x="3585" y="1213"/>
                    <a:pt x="3539" y="1195"/>
                  </a:cubicBezTo>
                  <a:cubicBezTo>
                    <a:pt x="3584" y="1172"/>
                    <a:pt x="3653" y="1172"/>
                    <a:pt x="3721" y="1149"/>
                  </a:cubicBezTo>
                  <a:cubicBezTo>
                    <a:pt x="3767" y="1126"/>
                    <a:pt x="3835" y="1103"/>
                    <a:pt x="3881" y="1080"/>
                  </a:cubicBezTo>
                  <a:close/>
                  <a:moveTo>
                    <a:pt x="2237" y="5166"/>
                  </a:moveTo>
                  <a:cubicBezTo>
                    <a:pt x="2215" y="5166"/>
                    <a:pt x="2215" y="5166"/>
                    <a:pt x="2215" y="5189"/>
                  </a:cubicBezTo>
                  <a:cubicBezTo>
                    <a:pt x="2215" y="5166"/>
                    <a:pt x="2215" y="5166"/>
                    <a:pt x="2192" y="5166"/>
                  </a:cubicBezTo>
                  <a:close/>
                  <a:moveTo>
                    <a:pt x="5890" y="5372"/>
                  </a:moveTo>
                  <a:cubicBezTo>
                    <a:pt x="5890" y="5394"/>
                    <a:pt x="5912" y="5417"/>
                    <a:pt x="5935" y="5440"/>
                  </a:cubicBezTo>
                  <a:cubicBezTo>
                    <a:pt x="5912" y="5440"/>
                    <a:pt x="5912" y="5440"/>
                    <a:pt x="5890" y="5463"/>
                  </a:cubicBezTo>
                  <a:cubicBezTo>
                    <a:pt x="5890" y="5417"/>
                    <a:pt x="5890" y="5394"/>
                    <a:pt x="5890" y="5372"/>
                  </a:cubicBezTo>
                  <a:close/>
                  <a:moveTo>
                    <a:pt x="4613" y="0"/>
                  </a:moveTo>
                  <a:cubicBezTo>
                    <a:pt x="4540" y="0"/>
                    <a:pt x="4343" y="155"/>
                    <a:pt x="4200" y="236"/>
                  </a:cubicBezTo>
                  <a:cubicBezTo>
                    <a:pt x="4086" y="510"/>
                    <a:pt x="3812" y="533"/>
                    <a:pt x="3561" y="624"/>
                  </a:cubicBezTo>
                  <a:cubicBezTo>
                    <a:pt x="2785" y="944"/>
                    <a:pt x="1895" y="1080"/>
                    <a:pt x="1461" y="1925"/>
                  </a:cubicBezTo>
                  <a:cubicBezTo>
                    <a:pt x="1530" y="1971"/>
                    <a:pt x="1598" y="2016"/>
                    <a:pt x="1690" y="2085"/>
                  </a:cubicBezTo>
                  <a:cubicBezTo>
                    <a:pt x="1690" y="2130"/>
                    <a:pt x="1690" y="2176"/>
                    <a:pt x="1712" y="2222"/>
                  </a:cubicBezTo>
                  <a:cubicBezTo>
                    <a:pt x="1690" y="2267"/>
                    <a:pt x="1667" y="2313"/>
                    <a:pt x="1667" y="2382"/>
                  </a:cubicBezTo>
                  <a:cubicBezTo>
                    <a:pt x="1510" y="2242"/>
                    <a:pt x="1326" y="2182"/>
                    <a:pt x="1136" y="2182"/>
                  </a:cubicBezTo>
                  <a:cubicBezTo>
                    <a:pt x="1078" y="2182"/>
                    <a:pt x="1019" y="2188"/>
                    <a:pt x="959" y="2199"/>
                  </a:cubicBezTo>
                  <a:cubicBezTo>
                    <a:pt x="936" y="2724"/>
                    <a:pt x="663" y="3112"/>
                    <a:pt x="366" y="3500"/>
                  </a:cubicBezTo>
                  <a:cubicBezTo>
                    <a:pt x="138" y="3523"/>
                    <a:pt x="1" y="3637"/>
                    <a:pt x="1" y="3888"/>
                  </a:cubicBezTo>
                  <a:cubicBezTo>
                    <a:pt x="69" y="4071"/>
                    <a:pt x="138" y="4253"/>
                    <a:pt x="183" y="4436"/>
                  </a:cubicBezTo>
                  <a:cubicBezTo>
                    <a:pt x="297" y="5006"/>
                    <a:pt x="640" y="5463"/>
                    <a:pt x="868" y="5988"/>
                  </a:cubicBezTo>
                  <a:cubicBezTo>
                    <a:pt x="932" y="6073"/>
                    <a:pt x="996" y="6218"/>
                    <a:pt x="1097" y="6218"/>
                  </a:cubicBezTo>
                  <a:cubicBezTo>
                    <a:pt x="1104" y="6218"/>
                    <a:pt x="1112" y="6218"/>
                    <a:pt x="1119" y="6216"/>
                  </a:cubicBezTo>
                  <a:cubicBezTo>
                    <a:pt x="1179" y="6200"/>
                    <a:pt x="1232" y="6192"/>
                    <a:pt x="1280" y="6192"/>
                  </a:cubicBezTo>
                  <a:cubicBezTo>
                    <a:pt x="1565" y="6192"/>
                    <a:pt x="1677" y="6451"/>
                    <a:pt x="1872" y="6627"/>
                  </a:cubicBezTo>
                  <a:cubicBezTo>
                    <a:pt x="2100" y="6873"/>
                    <a:pt x="2390" y="7010"/>
                    <a:pt x="2717" y="7010"/>
                  </a:cubicBezTo>
                  <a:cubicBezTo>
                    <a:pt x="2784" y="7010"/>
                    <a:pt x="2852" y="7004"/>
                    <a:pt x="2922" y="6992"/>
                  </a:cubicBezTo>
                  <a:cubicBezTo>
                    <a:pt x="2922" y="6878"/>
                    <a:pt x="2922" y="6741"/>
                    <a:pt x="2922" y="6627"/>
                  </a:cubicBezTo>
                  <a:lnTo>
                    <a:pt x="3470" y="6627"/>
                  </a:lnTo>
                  <a:cubicBezTo>
                    <a:pt x="4064" y="6924"/>
                    <a:pt x="4748" y="6992"/>
                    <a:pt x="5365" y="7243"/>
                  </a:cubicBezTo>
                  <a:cubicBezTo>
                    <a:pt x="5432" y="7269"/>
                    <a:pt x="5505" y="7277"/>
                    <a:pt x="5581" y="7277"/>
                  </a:cubicBezTo>
                  <a:cubicBezTo>
                    <a:pt x="5718" y="7277"/>
                    <a:pt x="5865" y="7251"/>
                    <a:pt x="6011" y="7251"/>
                  </a:cubicBezTo>
                  <a:cubicBezTo>
                    <a:pt x="6143" y="7251"/>
                    <a:pt x="6274" y="7273"/>
                    <a:pt x="6392" y="7357"/>
                  </a:cubicBezTo>
                  <a:cubicBezTo>
                    <a:pt x="6415" y="7152"/>
                    <a:pt x="6506" y="7038"/>
                    <a:pt x="6711" y="6969"/>
                  </a:cubicBezTo>
                  <a:cubicBezTo>
                    <a:pt x="7464" y="6718"/>
                    <a:pt x="7898" y="6148"/>
                    <a:pt x="8104" y="5440"/>
                  </a:cubicBezTo>
                  <a:cubicBezTo>
                    <a:pt x="8172" y="5189"/>
                    <a:pt x="8263" y="4984"/>
                    <a:pt x="8446" y="4847"/>
                  </a:cubicBezTo>
                  <a:cubicBezTo>
                    <a:pt x="9222" y="4253"/>
                    <a:pt x="9154" y="3546"/>
                    <a:pt x="8766" y="2770"/>
                  </a:cubicBezTo>
                  <a:cubicBezTo>
                    <a:pt x="8651" y="2770"/>
                    <a:pt x="8514" y="2770"/>
                    <a:pt x="8469" y="2633"/>
                  </a:cubicBezTo>
                  <a:cubicBezTo>
                    <a:pt x="8081" y="1674"/>
                    <a:pt x="7305" y="1172"/>
                    <a:pt x="6415" y="784"/>
                  </a:cubicBezTo>
                  <a:cubicBezTo>
                    <a:pt x="6392" y="738"/>
                    <a:pt x="6392" y="670"/>
                    <a:pt x="6369" y="624"/>
                  </a:cubicBezTo>
                  <a:lnTo>
                    <a:pt x="6026" y="624"/>
                  </a:lnTo>
                  <a:cubicBezTo>
                    <a:pt x="5981" y="738"/>
                    <a:pt x="6049" y="852"/>
                    <a:pt x="6026" y="989"/>
                  </a:cubicBezTo>
                  <a:cubicBezTo>
                    <a:pt x="5958" y="921"/>
                    <a:pt x="5912" y="875"/>
                    <a:pt x="5844" y="807"/>
                  </a:cubicBezTo>
                  <a:lnTo>
                    <a:pt x="5867" y="807"/>
                  </a:lnTo>
                  <a:cubicBezTo>
                    <a:pt x="5890" y="807"/>
                    <a:pt x="5890" y="784"/>
                    <a:pt x="5912" y="738"/>
                  </a:cubicBezTo>
                  <a:cubicBezTo>
                    <a:pt x="5912" y="692"/>
                    <a:pt x="5890" y="647"/>
                    <a:pt x="5844" y="601"/>
                  </a:cubicBezTo>
                  <a:cubicBezTo>
                    <a:pt x="5593" y="99"/>
                    <a:pt x="4999" y="282"/>
                    <a:pt x="4634" y="8"/>
                  </a:cubicBezTo>
                  <a:cubicBezTo>
                    <a:pt x="4629" y="3"/>
                    <a:pt x="4622" y="0"/>
                    <a:pt x="46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52" name="Google Shape;2852;p52"/>
            <p:cNvSpPr/>
            <p:nvPr/>
          </p:nvSpPr>
          <p:spPr>
            <a:xfrm rot="-799569">
              <a:off x="2085606" y="293531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53" name="Google Shape;2853;p52"/>
            <p:cNvSpPr/>
            <p:nvPr/>
          </p:nvSpPr>
          <p:spPr>
            <a:xfrm rot="-799569">
              <a:off x="1855015" y="2832568"/>
              <a:ext cx="226556" cy="143254"/>
            </a:xfrm>
            <a:custGeom>
              <a:avLst/>
              <a:gdLst/>
              <a:ahLst/>
              <a:cxnLst/>
              <a:rect l="l" t="t" r="r" b="b"/>
              <a:pathLst>
                <a:path w="9062" h="5730" extrusionOk="0">
                  <a:moveTo>
                    <a:pt x="4314" y="0"/>
                  </a:moveTo>
                  <a:cubicBezTo>
                    <a:pt x="4109" y="0"/>
                    <a:pt x="3926" y="23"/>
                    <a:pt x="3744" y="114"/>
                  </a:cubicBezTo>
                  <a:cubicBezTo>
                    <a:pt x="3561" y="320"/>
                    <a:pt x="3470" y="525"/>
                    <a:pt x="3447" y="731"/>
                  </a:cubicBezTo>
                  <a:cubicBezTo>
                    <a:pt x="3401" y="571"/>
                    <a:pt x="3356" y="411"/>
                    <a:pt x="3287" y="274"/>
                  </a:cubicBezTo>
                  <a:cubicBezTo>
                    <a:pt x="3173" y="251"/>
                    <a:pt x="3059" y="229"/>
                    <a:pt x="2968" y="206"/>
                  </a:cubicBezTo>
                  <a:lnTo>
                    <a:pt x="2785" y="206"/>
                  </a:lnTo>
                  <a:cubicBezTo>
                    <a:pt x="2420" y="149"/>
                    <a:pt x="2055" y="120"/>
                    <a:pt x="1689" y="120"/>
                  </a:cubicBezTo>
                  <a:cubicBezTo>
                    <a:pt x="1324" y="120"/>
                    <a:pt x="959" y="149"/>
                    <a:pt x="594" y="206"/>
                  </a:cubicBezTo>
                  <a:cubicBezTo>
                    <a:pt x="434" y="320"/>
                    <a:pt x="160" y="183"/>
                    <a:pt x="46" y="411"/>
                  </a:cubicBezTo>
                  <a:cubicBezTo>
                    <a:pt x="0" y="1142"/>
                    <a:pt x="297" y="1781"/>
                    <a:pt x="388" y="2465"/>
                  </a:cubicBezTo>
                  <a:cubicBezTo>
                    <a:pt x="548" y="2876"/>
                    <a:pt x="525" y="3310"/>
                    <a:pt x="548" y="3721"/>
                  </a:cubicBezTo>
                  <a:cubicBezTo>
                    <a:pt x="639" y="4132"/>
                    <a:pt x="731" y="4542"/>
                    <a:pt x="731" y="4953"/>
                  </a:cubicBezTo>
                  <a:cubicBezTo>
                    <a:pt x="754" y="5090"/>
                    <a:pt x="799" y="5227"/>
                    <a:pt x="891" y="5341"/>
                  </a:cubicBezTo>
                  <a:cubicBezTo>
                    <a:pt x="1050" y="5524"/>
                    <a:pt x="1256" y="5547"/>
                    <a:pt x="1484" y="5547"/>
                  </a:cubicBezTo>
                  <a:cubicBezTo>
                    <a:pt x="1644" y="5547"/>
                    <a:pt x="1804" y="5547"/>
                    <a:pt x="1963" y="5524"/>
                  </a:cubicBezTo>
                  <a:cubicBezTo>
                    <a:pt x="2009" y="5501"/>
                    <a:pt x="2032" y="5501"/>
                    <a:pt x="2077" y="5501"/>
                  </a:cubicBezTo>
                  <a:cubicBezTo>
                    <a:pt x="2396" y="5467"/>
                    <a:pt x="2711" y="5455"/>
                    <a:pt x="3026" y="5455"/>
                  </a:cubicBezTo>
                  <a:cubicBezTo>
                    <a:pt x="3545" y="5455"/>
                    <a:pt x="4062" y="5487"/>
                    <a:pt x="4588" y="5501"/>
                  </a:cubicBezTo>
                  <a:lnTo>
                    <a:pt x="4588" y="5524"/>
                  </a:lnTo>
                  <a:cubicBezTo>
                    <a:pt x="4725" y="5410"/>
                    <a:pt x="4702" y="5296"/>
                    <a:pt x="4611" y="5159"/>
                  </a:cubicBezTo>
                  <a:lnTo>
                    <a:pt x="4611" y="5159"/>
                  </a:lnTo>
                  <a:lnTo>
                    <a:pt x="4611" y="5182"/>
                  </a:lnTo>
                  <a:cubicBezTo>
                    <a:pt x="4383" y="4976"/>
                    <a:pt x="4657" y="4611"/>
                    <a:pt x="4383" y="4451"/>
                  </a:cubicBezTo>
                  <a:cubicBezTo>
                    <a:pt x="4269" y="4200"/>
                    <a:pt x="4155" y="3972"/>
                    <a:pt x="4040" y="3721"/>
                  </a:cubicBezTo>
                  <a:cubicBezTo>
                    <a:pt x="3949" y="3607"/>
                    <a:pt x="3972" y="3447"/>
                    <a:pt x="3903" y="3333"/>
                  </a:cubicBezTo>
                  <a:cubicBezTo>
                    <a:pt x="3858" y="3310"/>
                    <a:pt x="3858" y="3264"/>
                    <a:pt x="3858" y="3196"/>
                  </a:cubicBezTo>
                  <a:cubicBezTo>
                    <a:pt x="3789" y="2694"/>
                    <a:pt x="3744" y="2191"/>
                    <a:pt x="3652" y="1689"/>
                  </a:cubicBezTo>
                  <a:lnTo>
                    <a:pt x="3652" y="1689"/>
                  </a:lnTo>
                  <a:cubicBezTo>
                    <a:pt x="3744" y="1895"/>
                    <a:pt x="3835" y="2100"/>
                    <a:pt x="3881" y="2306"/>
                  </a:cubicBezTo>
                  <a:cubicBezTo>
                    <a:pt x="3926" y="2374"/>
                    <a:pt x="3995" y="2443"/>
                    <a:pt x="4063" y="2488"/>
                  </a:cubicBezTo>
                  <a:cubicBezTo>
                    <a:pt x="4063" y="2580"/>
                    <a:pt x="4040" y="2671"/>
                    <a:pt x="4063" y="2785"/>
                  </a:cubicBezTo>
                  <a:cubicBezTo>
                    <a:pt x="4063" y="2876"/>
                    <a:pt x="4063" y="2945"/>
                    <a:pt x="4086" y="3036"/>
                  </a:cubicBezTo>
                  <a:cubicBezTo>
                    <a:pt x="4132" y="3173"/>
                    <a:pt x="4200" y="3310"/>
                    <a:pt x="4269" y="3447"/>
                  </a:cubicBezTo>
                  <a:cubicBezTo>
                    <a:pt x="4314" y="3515"/>
                    <a:pt x="4337" y="3584"/>
                    <a:pt x="4383" y="3652"/>
                  </a:cubicBezTo>
                  <a:cubicBezTo>
                    <a:pt x="4406" y="3698"/>
                    <a:pt x="4428" y="3766"/>
                    <a:pt x="4451" y="3835"/>
                  </a:cubicBezTo>
                  <a:cubicBezTo>
                    <a:pt x="4497" y="3903"/>
                    <a:pt x="4520" y="3949"/>
                    <a:pt x="4543" y="4018"/>
                  </a:cubicBezTo>
                  <a:cubicBezTo>
                    <a:pt x="4588" y="4154"/>
                    <a:pt x="4634" y="4291"/>
                    <a:pt x="4680" y="4428"/>
                  </a:cubicBezTo>
                  <a:cubicBezTo>
                    <a:pt x="4725" y="4565"/>
                    <a:pt x="4771" y="4702"/>
                    <a:pt x="4816" y="4839"/>
                  </a:cubicBezTo>
                  <a:cubicBezTo>
                    <a:pt x="4816" y="4908"/>
                    <a:pt x="4839" y="4976"/>
                    <a:pt x="4885" y="5045"/>
                  </a:cubicBezTo>
                  <a:cubicBezTo>
                    <a:pt x="4953" y="5227"/>
                    <a:pt x="4999" y="5433"/>
                    <a:pt x="5113" y="5570"/>
                  </a:cubicBezTo>
                  <a:cubicBezTo>
                    <a:pt x="5227" y="5638"/>
                    <a:pt x="5341" y="5684"/>
                    <a:pt x="5456" y="5684"/>
                  </a:cubicBezTo>
                  <a:cubicBezTo>
                    <a:pt x="5547" y="5684"/>
                    <a:pt x="5615" y="5661"/>
                    <a:pt x="5684" y="5615"/>
                  </a:cubicBezTo>
                  <a:cubicBezTo>
                    <a:pt x="5775" y="5615"/>
                    <a:pt x="5844" y="5570"/>
                    <a:pt x="5889" y="5501"/>
                  </a:cubicBezTo>
                  <a:cubicBezTo>
                    <a:pt x="6014" y="5472"/>
                    <a:pt x="6142" y="5460"/>
                    <a:pt x="6271" y="5460"/>
                  </a:cubicBezTo>
                  <a:cubicBezTo>
                    <a:pt x="6450" y="5460"/>
                    <a:pt x="6630" y="5484"/>
                    <a:pt x="6802" y="5524"/>
                  </a:cubicBezTo>
                  <a:cubicBezTo>
                    <a:pt x="6871" y="5592"/>
                    <a:pt x="6962" y="5615"/>
                    <a:pt x="7053" y="5615"/>
                  </a:cubicBezTo>
                  <a:cubicBezTo>
                    <a:pt x="7126" y="5622"/>
                    <a:pt x="7199" y="5624"/>
                    <a:pt x="7272" y="5624"/>
                  </a:cubicBezTo>
                  <a:cubicBezTo>
                    <a:pt x="7490" y="5624"/>
                    <a:pt x="7706" y="5603"/>
                    <a:pt x="7921" y="5603"/>
                  </a:cubicBezTo>
                  <a:cubicBezTo>
                    <a:pt x="8152" y="5603"/>
                    <a:pt x="8381" y="5627"/>
                    <a:pt x="8605" y="5729"/>
                  </a:cubicBezTo>
                  <a:lnTo>
                    <a:pt x="8628" y="5729"/>
                  </a:lnTo>
                  <a:cubicBezTo>
                    <a:pt x="9062" y="5661"/>
                    <a:pt x="8879" y="5387"/>
                    <a:pt x="8811" y="5159"/>
                  </a:cubicBezTo>
                  <a:cubicBezTo>
                    <a:pt x="8583" y="4862"/>
                    <a:pt x="8514" y="4497"/>
                    <a:pt x="8423" y="4132"/>
                  </a:cubicBezTo>
                  <a:cubicBezTo>
                    <a:pt x="8309" y="3949"/>
                    <a:pt x="8446" y="3698"/>
                    <a:pt x="8240" y="3538"/>
                  </a:cubicBezTo>
                  <a:cubicBezTo>
                    <a:pt x="8149" y="3424"/>
                    <a:pt x="8195" y="3264"/>
                    <a:pt x="8103" y="3150"/>
                  </a:cubicBezTo>
                  <a:cubicBezTo>
                    <a:pt x="7898" y="2831"/>
                    <a:pt x="7715" y="2465"/>
                    <a:pt x="7692" y="2077"/>
                  </a:cubicBezTo>
                  <a:cubicBezTo>
                    <a:pt x="7487" y="1507"/>
                    <a:pt x="7259" y="959"/>
                    <a:pt x="7053" y="388"/>
                  </a:cubicBezTo>
                  <a:cubicBezTo>
                    <a:pt x="7031" y="343"/>
                    <a:pt x="7008" y="297"/>
                    <a:pt x="6985" y="229"/>
                  </a:cubicBezTo>
                  <a:lnTo>
                    <a:pt x="5889" y="229"/>
                  </a:lnTo>
                  <a:cubicBezTo>
                    <a:pt x="5828" y="180"/>
                    <a:pt x="5760" y="157"/>
                    <a:pt x="5693" y="157"/>
                  </a:cubicBezTo>
                  <a:cubicBezTo>
                    <a:pt x="5635" y="157"/>
                    <a:pt x="5577" y="174"/>
                    <a:pt x="5524" y="206"/>
                  </a:cubicBezTo>
                  <a:lnTo>
                    <a:pt x="5341" y="206"/>
                  </a:lnTo>
                  <a:cubicBezTo>
                    <a:pt x="5022" y="46"/>
                    <a:pt x="4680" y="0"/>
                    <a:pt x="431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54" name="Google Shape;2854;p52"/>
            <p:cNvSpPr/>
            <p:nvPr/>
          </p:nvSpPr>
          <p:spPr>
            <a:xfrm rot="-799569">
              <a:off x="958318" y="3053212"/>
              <a:ext cx="118503" cy="148204"/>
            </a:xfrm>
            <a:custGeom>
              <a:avLst/>
              <a:gdLst/>
              <a:ahLst/>
              <a:cxnLst/>
              <a:rect l="l" t="t" r="r" b="b"/>
              <a:pathLst>
                <a:path w="4740" h="5928" extrusionOk="0">
                  <a:moveTo>
                    <a:pt x="3676" y="0"/>
                  </a:moveTo>
                  <a:cubicBezTo>
                    <a:pt x="3297" y="0"/>
                    <a:pt x="2914" y="77"/>
                    <a:pt x="2530" y="77"/>
                  </a:cubicBezTo>
                  <a:cubicBezTo>
                    <a:pt x="2452" y="77"/>
                    <a:pt x="2375" y="74"/>
                    <a:pt x="2297" y="66"/>
                  </a:cubicBezTo>
                  <a:cubicBezTo>
                    <a:pt x="2206" y="66"/>
                    <a:pt x="2115" y="89"/>
                    <a:pt x="2023" y="135"/>
                  </a:cubicBezTo>
                  <a:cubicBezTo>
                    <a:pt x="1681" y="317"/>
                    <a:pt x="1453" y="545"/>
                    <a:pt x="1681" y="956"/>
                  </a:cubicBezTo>
                  <a:cubicBezTo>
                    <a:pt x="1681" y="1070"/>
                    <a:pt x="1704" y="1207"/>
                    <a:pt x="1704" y="1322"/>
                  </a:cubicBezTo>
                  <a:cubicBezTo>
                    <a:pt x="1658" y="1344"/>
                    <a:pt x="1612" y="1344"/>
                    <a:pt x="1567" y="1367"/>
                  </a:cubicBezTo>
                  <a:cubicBezTo>
                    <a:pt x="1453" y="1641"/>
                    <a:pt x="1339" y="1915"/>
                    <a:pt x="1361" y="2235"/>
                  </a:cubicBezTo>
                  <a:cubicBezTo>
                    <a:pt x="1179" y="2394"/>
                    <a:pt x="1247" y="2714"/>
                    <a:pt x="1019" y="2851"/>
                  </a:cubicBezTo>
                  <a:cubicBezTo>
                    <a:pt x="1019" y="2896"/>
                    <a:pt x="1019" y="2942"/>
                    <a:pt x="973" y="2965"/>
                  </a:cubicBezTo>
                  <a:cubicBezTo>
                    <a:pt x="882" y="3604"/>
                    <a:pt x="608" y="4198"/>
                    <a:pt x="448" y="4837"/>
                  </a:cubicBezTo>
                  <a:cubicBezTo>
                    <a:pt x="380" y="4882"/>
                    <a:pt x="311" y="4928"/>
                    <a:pt x="266" y="4974"/>
                  </a:cubicBezTo>
                  <a:cubicBezTo>
                    <a:pt x="289" y="5111"/>
                    <a:pt x="266" y="5225"/>
                    <a:pt x="197" y="5339"/>
                  </a:cubicBezTo>
                  <a:cubicBezTo>
                    <a:pt x="109" y="5625"/>
                    <a:pt x="0" y="5911"/>
                    <a:pt x="442" y="5911"/>
                  </a:cubicBezTo>
                  <a:cubicBezTo>
                    <a:pt x="458" y="5911"/>
                    <a:pt x="476" y="5910"/>
                    <a:pt x="494" y="5909"/>
                  </a:cubicBezTo>
                  <a:cubicBezTo>
                    <a:pt x="548" y="5909"/>
                    <a:pt x="603" y="5910"/>
                    <a:pt x="660" y="5910"/>
                  </a:cubicBezTo>
                  <a:cubicBezTo>
                    <a:pt x="913" y="5910"/>
                    <a:pt x="1183" y="5895"/>
                    <a:pt x="1407" y="5727"/>
                  </a:cubicBezTo>
                  <a:lnTo>
                    <a:pt x="1635" y="5727"/>
                  </a:lnTo>
                  <a:cubicBezTo>
                    <a:pt x="1727" y="5772"/>
                    <a:pt x="1818" y="5818"/>
                    <a:pt x="1909" y="5841"/>
                  </a:cubicBezTo>
                  <a:cubicBezTo>
                    <a:pt x="1957" y="5834"/>
                    <a:pt x="2005" y="5832"/>
                    <a:pt x="2054" y="5832"/>
                  </a:cubicBezTo>
                  <a:cubicBezTo>
                    <a:pt x="2336" y="5832"/>
                    <a:pt x="2624" y="5927"/>
                    <a:pt x="2905" y="5927"/>
                  </a:cubicBezTo>
                  <a:cubicBezTo>
                    <a:pt x="3079" y="5927"/>
                    <a:pt x="3250" y="5891"/>
                    <a:pt x="3416" y="5772"/>
                  </a:cubicBezTo>
                  <a:cubicBezTo>
                    <a:pt x="3484" y="5704"/>
                    <a:pt x="3553" y="5658"/>
                    <a:pt x="3598" y="5590"/>
                  </a:cubicBezTo>
                  <a:cubicBezTo>
                    <a:pt x="3690" y="5430"/>
                    <a:pt x="3735" y="5270"/>
                    <a:pt x="3804" y="5111"/>
                  </a:cubicBezTo>
                  <a:cubicBezTo>
                    <a:pt x="3826" y="5042"/>
                    <a:pt x="3849" y="4951"/>
                    <a:pt x="3872" y="4882"/>
                  </a:cubicBezTo>
                  <a:cubicBezTo>
                    <a:pt x="3895" y="4814"/>
                    <a:pt x="3895" y="4722"/>
                    <a:pt x="3918" y="4654"/>
                  </a:cubicBezTo>
                  <a:cubicBezTo>
                    <a:pt x="3941" y="4380"/>
                    <a:pt x="4009" y="4129"/>
                    <a:pt x="4078" y="3878"/>
                  </a:cubicBezTo>
                  <a:cubicBezTo>
                    <a:pt x="4100" y="3650"/>
                    <a:pt x="4123" y="3444"/>
                    <a:pt x="4192" y="3216"/>
                  </a:cubicBezTo>
                  <a:cubicBezTo>
                    <a:pt x="4215" y="3148"/>
                    <a:pt x="4237" y="3079"/>
                    <a:pt x="4260" y="3011"/>
                  </a:cubicBezTo>
                  <a:cubicBezTo>
                    <a:pt x="4306" y="2851"/>
                    <a:pt x="4351" y="2714"/>
                    <a:pt x="4397" y="2554"/>
                  </a:cubicBezTo>
                  <a:cubicBezTo>
                    <a:pt x="4443" y="2440"/>
                    <a:pt x="4466" y="2326"/>
                    <a:pt x="4466" y="2212"/>
                  </a:cubicBezTo>
                  <a:cubicBezTo>
                    <a:pt x="4466" y="1961"/>
                    <a:pt x="4511" y="1710"/>
                    <a:pt x="4603" y="1481"/>
                  </a:cubicBezTo>
                  <a:cubicBezTo>
                    <a:pt x="4625" y="1390"/>
                    <a:pt x="4648" y="1322"/>
                    <a:pt x="4648" y="1230"/>
                  </a:cubicBezTo>
                  <a:cubicBezTo>
                    <a:pt x="4671" y="842"/>
                    <a:pt x="4739" y="431"/>
                    <a:pt x="4397" y="135"/>
                  </a:cubicBezTo>
                  <a:cubicBezTo>
                    <a:pt x="4159" y="31"/>
                    <a:pt x="3918" y="0"/>
                    <a:pt x="367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55" name="Google Shape;2855;p52"/>
            <p:cNvSpPr/>
            <p:nvPr/>
          </p:nvSpPr>
          <p:spPr>
            <a:xfrm rot="-799569">
              <a:off x="1524761" y="2895262"/>
              <a:ext cx="356685" cy="145604"/>
            </a:xfrm>
            <a:custGeom>
              <a:avLst/>
              <a:gdLst/>
              <a:ahLst/>
              <a:cxnLst/>
              <a:rect l="l" t="t" r="r" b="b"/>
              <a:pathLst>
                <a:path w="14267" h="5824" extrusionOk="0">
                  <a:moveTo>
                    <a:pt x="3582" y="0"/>
                  </a:moveTo>
                  <a:cubicBezTo>
                    <a:pt x="3507" y="0"/>
                    <a:pt x="3435" y="41"/>
                    <a:pt x="3379" y="98"/>
                  </a:cubicBezTo>
                  <a:cubicBezTo>
                    <a:pt x="2968" y="219"/>
                    <a:pt x="2557" y="229"/>
                    <a:pt x="2140" y="229"/>
                  </a:cubicBezTo>
                  <a:cubicBezTo>
                    <a:pt x="2056" y="229"/>
                    <a:pt x="1972" y="229"/>
                    <a:pt x="1888" y="229"/>
                  </a:cubicBezTo>
                  <a:cubicBezTo>
                    <a:pt x="1762" y="229"/>
                    <a:pt x="1635" y="230"/>
                    <a:pt x="1507" y="235"/>
                  </a:cubicBezTo>
                  <a:cubicBezTo>
                    <a:pt x="1165" y="257"/>
                    <a:pt x="800" y="257"/>
                    <a:pt x="457" y="280"/>
                  </a:cubicBezTo>
                  <a:cubicBezTo>
                    <a:pt x="1" y="1056"/>
                    <a:pt x="526" y="1878"/>
                    <a:pt x="343" y="2654"/>
                  </a:cubicBezTo>
                  <a:cubicBezTo>
                    <a:pt x="343" y="3133"/>
                    <a:pt x="343" y="3613"/>
                    <a:pt x="343" y="4069"/>
                  </a:cubicBezTo>
                  <a:cubicBezTo>
                    <a:pt x="343" y="4480"/>
                    <a:pt x="275" y="4891"/>
                    <a:pt x="457" y="5279"/>
                  </a:cubicBezTo>
                  <a:cubicBezTo>
                    <a:pt x="503" y="5393"/>
                    <a:pt x="594" y="5507"/>
                    <a:pt x="686" y="5576"/>
                  </a:cubicBezTo>
                  <a:cubicBezTo>
                    <a:pt x="800" y="5644"/>
                    <a:pt x="914" y="5667"/>
                    <a:pt x="1051" y="5667"/>
                  </a:cubicBezTo>
                  <a:cubicBezTo>
                    <a:pt x="1142" y="5667"/>
                    <a:pt x="1211" y="5644"/>
                    <a:pt x="1302" y="5621"/>
                  </a:cubicBezTo>
                  <a:cubicBezTo>
                    <a:pt x="1355" y="5608"/>
                    <a:pt x="1408" y="5602"/>
                    <a:pt x="1461" y="5602"/>
                  </a:cubicBezTo>
                  <a:cubicBezTo>
                    <a:pt x="1682" y="5602"/>
                    <a:pt x="1903" y="5699"/>
                    <a:pt x="2124" y="5735"/>
                  </a:cubicBezTo>
                  <a:cubicBezTo>
                    <a:pt x="2370" y="5776"/>
                    <a:pt x="2617" y="5785"/>
                    <a:pt x="2868" y="5785"/>
                  </a:cubicBezTo>
                  <a:cubicBezTo>
                    <a:pt x="3036" y="5785"/>
                    <a:pt x="3205" y="5781"/>
                    <a:pt x="3379" y="5781"/>
                  </a:cubicBezTo>
                  <a:cubicBezTo>
                    <a:pt x="3676" y="5781"/>
                    <a:pt x="3972" y="5781"/>
                    <a:pt x="4269" y="5667"/>
                  </a:cubicBezTo>
                  <a:cubicBezTo>
                    <a:pt x="4475" y="5576"/>
                    <a:pt x="4657" y="5462"/>
                    <a:pt x="4748" y="5256"/>
                  </a:cubicBezTo>
                  <a:cubicBezTo>
                    <a:pt x="4885" y="4457"/>
                    <a:pt x="4908" y="3635"/>
                    <a:pt x="4863" y="2814"/>
                  </a:cubicBezTo>
                  <a:lnTo>
                    <a:pt x="4863" y="2814"/>
                  </a:lnTo>
                  <a:cubicBezTo>
                    <a:pt x="4908" y="3270"/>
                    <a:pt x="4931" y="3727"/>
                    <a:pt x="4908" y="4183"/>
                  </a:cubicBezTo>
                  <a:cubicBezTo>
                    <a:pt x="4954" y="4640"/>
                    <a:pt x="5045" y="5096"/>
                    <a:pt x="5251" y="5507"/>
                  </a:cubicBezTo>
                  <a:cubicBezTo>
                    <a:pt x="5319" y="5598"/>
                    <a:pt x="5388" y="5644"/>
                    <a:pt x="5502" y="5690"/>
                  </a:cubicBezTo>
                  <a:cubicBezTo>
                    <a:pt x="5878" y="5770"/>
                    <a:pt x="6261" y="5798"/>
                    <a:pt x="6646" y="5798"/>
                  </a:cubicBezTo>
                  <a:cubicBezTo>
                    <a:pt x="7031" y="5798"/>
                    <a:pt x="7419" y="5770"/>
                    <a:pt x="7807" y="5735"/>
                  </a:cubicBezTo>
                  <a:cubicBezTo>
                    <a:pt x="7922" y="5686"/>
                    <a:pt x="8037" y="5649"/>
                    <a:pt x="8161" y="5649"/>
                  </a:cubicBezTo>
                  <a:cubicBezTo>
                    <a:pt x="8209" y="5649"/>
                    <a:pt x="8258" y="5654"/>
                    <a:pt x="8309" y="5667"/>
                  </a:cubicBezTo>
                  <a:cubicBezTo>
                    <a:pt x="8390" y="5683"/>
                    <a:pt x="8482" y="5699"/>
                    <a:pt x="8577" y="5699"/>
                  </a:cubicBezTo>
                  <a:cubicBezTo>
                    <a:pt x="8617" y="5699"/>
                    <a:pt x="8657" y="5696"/>
                    <a:pt x="8697" y="5690"/>
                  </a:cubicBezTo>
                  <a:cubicBezTo>
                    <a:pt x="8766" y="5667"/>
                    <a:pt x="8857" y="5644"/>
                    <a:pt x="8925" y="5598"/>
                  </a:cubicBezTo>
                  <a:cubicBezTo>
                    <a:pt x="9565" y="5233"/>
                    <a:pt x="9245" y="4640"/>
                    <a:pt x="9291" y="4138"/>
                  </a:cubicBezTo>
                  <a:cubicBezTo>
                    <a:pt x="9199" y="3567"/>
                    <a:pt x="9245" y="2996"/>
                    <a:pt x="9245" y="2426"/>
                  </a:cubicBezTo>
                  <a:cubicBezTo>
                    <a:pt x="9222" y="2289"/>
                    <a:pt x="9199" y="2152"/>
                    <a:pt x="9177" y="1992"/>
                  </a:cubicBezTo>
                  <a:cubicBezTo>
                    <a:pt x="9177" y="1929"/>
                    <a:pt x="9177" y="1867"/>
                    <a:pt x="9177" y="1787"/>
                  </a:cubicBezTo>
                  <a:cubicBezTo>
                    <a:pt x="9177" y="1878"/>
                    <a:pt x="9199" y="1946"/>
                    <a:pt x="9222" y="2015"/>
                  </a:cubicBezTo>
                  <a:cubicBezTo>
                    <a:pt x="9268" y="2175"/>
                    <a:pt x="9313" y="2312"/>
                    <a:pt x="9313" y="2471"/>
                  </a:cubicBezTo>
                  <a:cubicBezTo>
                    <a:pt x="9336" y="2540"/>
                    <a:pt x="9336" y="2608"/>
                    <a:pt x="9336" y="2700"/>
                  </a:cubicBezTo>
                  <a:cubicBezTo>
                    <a:pt x="9336" y="2837"/>
                    <a:pt x="9336" y="2996"/>
                    <a:pt x="9336" y="3156"/>
                  </a:cubicBezTo>
                  <a:cubicBezTo>
                    <a:pt x="9359" y="3270"/>
                    <a:pt x="9382" y="3384"/>
                    <a:pt x="9405" y="3499"/>
                  </a:cubicBezTo>
                  <a:cubicBezTo>
                    <a:pt x="9450" y="3681"/>
                    <a:pt x="9428" y="3887"/>
                    <a:pt x="9450" y="4069"/>
                  </a:cubicBezTo>
                  <a:cubicBezTo>
                    <a:pt x="9496" y="4480"/>
                    <a:pt x="9450" y="4914"/>
                    <a:pt x="9610" y="5325"/>
                  </a:cubicBezTo>
                  <a:cubicBezTo>
                    <a:pt x="9679" y="5393"/>
                    <a:pt x="9724" y="5462"/>
                    <a:pt x="9816" y="5484"/>
                  </a:cubicBezTo>
                  <a:cubicBezTo>
                    <a:pt x="9861" y="5484"/>
                    <a:pt x="9907" y="5507"/>
                    <a:pt x="9953" y="5507"/>
                  </a:cubicBezTo>
                  <a:cubicBezTo>
                    <a:pt x="10295" y="5507"/>
                    <a:pt x="10660" y="5507"/>
                    <a:pt x="11003" y="5530"/>
                  </a:cubicBezTo>
                  <a:cubicBezTo>
                    <a:pt x="11094" y="5553"/>
                    <a:pt x="11185" y="5564"/>
                    <a:pt x="11276" y="5564"/>
                  </a:cubicBezTo>
                  <a:cubicBezTo>
                    <a:pt x="11368" y="5564"/>
                    <a:pt x="11459" y="5553"/>
                    <a:pt x="11550" y="5530"/>
                  </a:cubicBezTo>
                  <a:cubicBezTo>
                    <a:pt x="11685" y="5506"/>
                    <a:pt x="11812" y="5481"/>
                    <a:pt x="11940" y="5481"/>
                  </a:cubicBezTo>
                  <a:cubicBezTo>
                    <a:pt x="12052" y="5481"/>
                    <a:pt x="12164" y="5500"/>
                    <a:pt x="12281" y="5553"/>
                  </a:cubicBezTo>
                  <a:cubicBezTo>
                    <a:pt x="12685" y="5733"/>
                    <a:pt x="13015" y="5824"/>
                    <a:pt x="13292" y="5824"/>
                  </a:cubicBezTo>
                  <a:cubicBezTo>
                    <a:pt x="13718" y="5824"/>
                    <a:pt x="14018" y="5608"/>
                    <a:pt x="14267" y="5165"/>
                  </a:cubicBezTo>
                  <a:cubicBezTo>
                    <a:pt x="14244" y="4822"/>
                    <a:pt x="14175" y="4457"/>
                    <a:pt x="14107" y="4115"/>
                  </a:cubicBezTo>
                  <a:cubicBezTo>
                    <a:pt x="13993" y="3795"/>
                    <a:pt x="13970" y="3476"/>
                    <a:pt x="13901" y="3133"/>
                  </a:cubicBezTo>
                  <a:cubicBezTo>
                    <a:pt x="13742" y="2700"/>
                    <a:pt x="13856" y="2197"/>
                    <a:pt x="13605" y="1787"/>
                  </a:cubicBezTo>
                  <a:cubicBezTo>
                    <a:pt x="13354" y="1353"/>
                    <a:pt x="13285" y="851"/>
                    <a:pt x="13011" y="417"/>
                  </a:cubicBezTo>
                  <a:cubicBezTo>
                    <a:pt x="13034" y="349"/>
                    <a:pt x="13034" y="303"/>
                    <a:pt x="13011" y="257"/>
                  </a:cubicBezTo>
                  <a:cubicBezTo>
                    <a:pt x="12030" y="257"/>
                    <a:pt x="11048" y="235"/>
                    <a:pt x="10090" y="235"/>
                  </a:cubicBezTo>
                  <a:lnTo>
                    <a:pt x="9336" y="235"/>
                  </a:lnTo>
                  <a:cubicBezTo>
                    <a:pt x="9268" y="371"/>
                    <a:pt x="9177" y="508"/>
                    <a:pt x="9108" y="645"/>
                  </a:cubicBezTo>
                  <a:cubicBezTo>
                    <a:pt x="9085" y="714"/>
                    <a:pt x="9062" y="782"/>
                    <a:pt x="9085" y="874"/>
                  </a:cubicBezTo>
                  <a:cubicBezTo>
                    <a:pt x="9154" y="1148"/>
                    <a:pt x="9154" y="1444"/>
                    <a:pt x="9177" y="1741"/>
                  </a:cubicBezTo>
                  <a:cubicBezTo>
                    <a:pt x="9131" y="1216"/>
                    <a:pt x="9062" y="714"/>
                    <a:pt x="8766" y="257"/>
                  </a:cubicBezTo>
                  <a:cubicBezTo>
                    <a:pt x="8537" y="257"/>
                    <a:pt x="8309" y="235"/>
                    <a:pt x="8081" y="235"/>
                  </a:cubicBezTo>
                  <a:cubicBezTo>
                    <a:pt x="7373" y="120"/>
                    <a:pt x="6643" y="98"/>
                    <a:pt x="5913" y="6"/>
                  </a:cubicBezTo>
                  <a:cubicBezTo>
                    <a:pt x="5821" y="6"/>
                    <a:pt x="5707" y="29"/>
                    <a:pt x="5616" y="75"/>
                  </a:cubicBezTo>
                  <a:cubicBezTo>
                    <a:pt x="5524" y="120"/>
                    <a:pt x="5433" y="166"/>
                    <a:pt x="5342" y="235"/>
                  </a:cubicBezTo>
                  <a:lnTo>
                    <a:pt x="4794" y="235"/>
                  </a:lnTo>
                  <a:cubicBezTo>
                    <a:pt x="4748" y="280"/>
                    <a:pt x="4726" y="303"/>
                    <a:pt x="4680" y="349"/>
                  </a:cubicBezTo>
                  <a:cubicBezTo>
                    <a:pt x="4589" y="531"/>
                    <a:pt x="4589" y="714"/>
                    <a:pt x="4611" y="896"/>
                  </a:cubicBezTo>
                  <a:cubicBezTo>
                    <a:pt x="4566" y="714"/>
                    <a:pt x="4543" y="554"/>
                    <a:pt x="4497" y="371"/>
                  </a:cubicBezTo>
                  <a:cubicBezTo>
                    <a:pt x="4429" y="280"/>
                    <a:pt x="4360" y="212"/>
                    <a:pt x="4292" y="166"/>
                  </a:cubicBezTo>
                  <a:cubicBezTo>
                    <a:pt x="4064" y="52"/>
                    <a:pt x="3858" y="29"/>
                    <a:pt x="3630" y="6"/>
                  </a:cubicBezTo>
                  <a:cubicBezTo>
                    <a:pt x="3614" y="2"/>
                    <a:pt x="3598" y="0"/>
                    <a:pt x="358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56" name="Google Shape;2856;p52"/>
            <p:cNvSpPr/>
            <p:nvPr/>
          </p:nvSpPr>
          <p:spPr>
            <a:xfrm rot="-799569">
              <a:off x="1294438" y="2980474"/>
              <a:ext cx="136979" cy="140629"/>
            </a:xfrm>
            <a:custGeom>
              <a:avLst/>
              <a:gdLst/>
              <a:ahLst/>
              <a:cxnLst/>
              <a:rect l="l" t="t" r="r" b="b"/>
              <a:pathLst>
                <a:path w="5479" h="5625" extrusionOk="0">
                  <a:moveTo>
                    <a:pt x="2634" y="0"/>
                  </a:moveTo>
                  <a:cubicBezTo>
                    <a:pt x="1826" y="0"/>
                    <a:pt x="1016" y="29"/>
                    <a:pt x="206" y="74"/>
                  </a:cubicBezTo>
                  <a:cubicBezTo>
                    <a:pt x="23" y="166"/>
                    <a:pt x="0" y="325"/>
                    <a:pt x="23" y="508"/>
                  </a:cubicBezTo>
                  <a:cubicBezTo>
                    <a:pt x="23" y="577"/>
                    <a:pt x="46" y="668"/>
                    <a:pt x="69" y="759"/>
                  </a:cubicBezTo>
                  <a:cubicBezTo>
                    <a:pt x="137" y="1033"/>
                    <a:pt x="137" y="1330"/>
                    <a:pt x="114" y="1626"/>
                  </a:cubicBezTo>
                  <a:cubicBezTo>
                    <a:pt x="114" y="1786"/>
                    <a:pt x="114" y="1969"/>
                    <a:pt x="114" y="2151"/>
                  </a:cubicBezTo>
                  <a:cubicBezTo>
                    <a:pt x="114" y="2425"/>
                    <a:pt x="114" y="2699"/>
                    <a:pt x="92" y="2973"/>
                  </a:cubicBezTo>
                  <a:cubicBezTo>
                    <a:pt x="92" y="3110"/>
                    <a:pt x="92" y="3270"/>
                    <a:pt x="92" y="3407"/>
                  </a:cubicBezTo>
                  <a:cubicBezTo>
                    <a:pt x="92" y="3841"/>
                    <a:pt x="114" y="4274"/>
                    <a:pt x="114" y="4731"/>
                  </a:cubicBezTo>
                  <a:cubicBezTo>
                    <a:pt x="114" y="4868"/>
                    <a:pt x="137" y="5027"/>
                    <a:pt x="183" y="5164"/>
                  </a:cubicBezTo>
                  <a:cubicBezTo>
                    <a:pt x="229" y="5279"/>
                    <a:pt x="274" y="5370"/>
                    <a:pt x="343" y="5438"/>
                  </a:cubicBezTo>
                  <a:cubicBezTo>
                    <a:pt x="434" y="5484"/>
                    <a:pt x="525" y="5530"/>
                    <a:pt x="639" y="5552"/>
                  </a:cubicBezTo>
                  <a:cubicBezTo>
                    <a:pt x="1117" y="5552"/>
                    <a:pt x="1595" y="5625"/>
                    <a:pt x="2065" y="5625"/>
                  </a:cubicBezTo>
                  <a:cubicBezTo>
                    <a:pt x="2472" y="5625"/>
                    <a:pt x="2873" y="5571"/>
                    <a:pt x="3264" y="5370"/>
                  </a:cubicBezTo>
                  <a:lnTo>
                    <a:pt x="4725" y="5370"/>
                  </a:lnTo>
                  <a:cubicBezTo>
                    <a:pt x="4797" y="5413"/>
                    <a:pt x="4870" y="5429"/>
                    <a:pt x="4942" y="5429"/>
                  </a:cubicBezTo>
                  <a:cubicBezTo>
                    <a:pt x="4984" y="5429"/>
                    <a:pt x="5026" y="5424"/>
                    <a:pt x="5068" y="5415"/>
                  </a:cubicBezTo>
                  <a:cubicBezTo>
                    <a:pt x="5159" y="5347"/>
                    <a:pt x="5227" y="5256"/>
                    <a:pt x="5273" y="5142"/>
                  </a:cubicBezTo>
                  <a:cubicBezTo>
                    <a:pt x="5478" y="3909"/>
                    <a:pt x="5341" y="2676"/>
                    <a:pt x="5364" y="1444"/>
                  </a:cubicBezTo>
                  <a:cubicBezTo>
                    <a:pt x="5364" y="1147"/>
                    <a:pt x="5319" y="850"/>
                    <a:pt x="5090" y="599"/>
                  </a:cubicBezTo>
                  <a:cubicBezTo>
                    <a:pt x="5090" y="554"/>
                    <a:pt x="5090" y="485"/>
                    <a:pt x="5113" y="417"/>
                  </a:cubicBezTo>
                  <a:cubicBezTo>
                    <a:pt x="5182" y="303"/>
                    <a:pt x="5227" y="166"/>
                    <a:pt x="5045" y="97"/>
                  </a:cubicBezTo>
                  <a:cubicBezTo>
                    <a:pt x="4246" y="29"/>
                    <a:pt x="3441" y="0"/>
                    <a:pt x="263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57" name="Google Shape;2857;p52"/>
            <p:cNvSpPr/>
            <p:nvPr/>
          </p:nvSpPr>
          <p:spPr>
            <a:xfrm rot="-799569">
              <a:off x="1055799" y="3020892"/>
              <a:ext cx="249982" cy="146104"/>
            </a:xfrm>
            <a:custGeom>
              <a:avLst/>
              <a:gdLst/>
              <a:ahLst/>
              <a:cxnLst/>
              <a:rect l="l" t="t" r="r" b="b"/>
              <a:pathLst>
                <a:path w="9999" h="5844" extrusionOk="0">
                  <a:moveTo>
                    <a:pt x="2443" y="1"/>
                  </a:moveTo>
                  <a:cubicBezTo>
                    <a:pt x="2403" y="21"/>
                    <a:pt x="2362" y="96"/>
                    <a:pt x="2321" y="96"/>
                  </a:cubicBezTo>
                  <a:cubicBezTo>
                    <a:pt x="2316" y="96"/>
                    <a:pt x="2311" y="95"/>
                    <a:pt x="2306" y="92"/>
                  </a:cubicBezTo>
                  <a:cubicBezTo>
                    <a:pt x="2176" y="70"/>
                    <a:pt x="2057" y="60"/>
                    <a:pt x="1947" y="60"/>
                  </a:cubicBezTo>
                  <a:cubicBezTo>
                    <a:pt x="1129" y="60"/>
                    <a:pt x="840" y="637"/>
                    <a:pt x="800" y="1462"/>
                  </a:cubicBezTo>
                  <a:cubicBezTo>
                    <a:pt x="800" y="1827"/>
                    <a:pt x="731" y="2192"/>
                    <a:pt x="594" y="2534"/>
                  </a:cubicBezTo>
                  <a:cubicBezTo>
                    <a:pt x="412" y="2763"/>
                    <a:pt x="617" y="3059"/>
                    <a:pt x="435" y="3288"/>
                  </a:cubicBezTo>
                  <a:lnTo>
                    <a:pt x="435" y="3265"/>
                  </a:lnTo>
                  <a:cubicBezTo>
                    <a:pt x="366" y="3333"/>
                    <a:pt x="343" y="3379"/>
                    <a:pt x="343" y="3447"/>
                  </a:cubicBezTo>
                  <a:cubicBezTo>
                    <a:pt x="343" y="3584"/>
                    <a:pt x="320" y="3721"/>
                    <a:pt x="252" y="3858"/>
                  </a:cubicBezTo>
                  <a:cubicBezTo>
                    <a:pt x="229" y="4086"/>
                    <a:pt x="206" y="4315"/>
                    <a:pt x="184" y="4543"/>
                  </a:cubicBezTo>
                  <a:cubicBezTo>
                    <a:pt x="138" y="4680"/>
                    <a:pt x="161" y="4817"/>
                    <a:pt x="69" y="4931"/>
                  </a:cubicBezTo>
                  <a:cubicBezTo>
                    <a:pt x="24" y="5182"/>
                    <a:pt x="1" y="5433"/>
                    <a:pt x="252" y="5616"/>
                  </a:cubicBezTo>
                  <a:cubicBezTo>
                    <a:pt x="442" y="5578"/>
                    <a:pt x="630" y="5565"/>
                    <a:pt x="816" y="5565"/>
                  </a:cubicBezTo>
                  <a:cubicBezTo>
                    <a:pt x="1188" y="5565"/>
                    <a:pt x="1553" y="5616"/>
                    <a:pt x="1918" y="5616"/>
                  </a:cubicBezTo>
                  <a:cubicBezTo>
                    <a:pt x="2186" y="5781"/>
                    <a:pt x="2454" y="5843"/>
                    <a:pt x="2723" y="5843"/>
                  </a:cubicBezTo>
                  <a:cubicBezTo>
                    <a:pt x="3048" y="5843"/>
                    <a:pt x="3373" y="5751"/>
                    <a:pt x="3699" y="5639"/>
                  </a:cubicBezTo>
                  <a:cubicBezTo>
                    <a:pt x="3881" y="5639"/>
                    <a:pt x="4041" y="5639"/>
                    <a:pt x="4201" y="5616"/>
                  </a:cubicBezTo>
                  <a:cubicBezTo>
                    <a:pt x="4383" y="5524"/>
                    <a:pt x="4634" y="5616"/>
                    <a:pt x="4749" y="5388"/>
                  </a:cubicBezTo>
                  <a:cubicBezTo>
                    <a:pt x="5022" y="4703"/>
                    <a:pt x="4726" y="3950"/>
                    <a:pt x="4977" y="3288"/>
                  </a:cubicBezTo>
                  <a:cubicBezTo>
                    <a:pt x="5000" y="3173"/>
                    <a:pt x="5022" y="3082"/>
                    <a:pt x="5045" y="2968"/>
                  </a:cubicBezTo>
                  <a:cubicBezTo>
                    <a:pt x="5068" y="2397"/>
                    <a:pt x="5091" y="1827"/>
                    <a:pt x="5068" y="1256"/>
                  </a:cubicBezTo>
                  <a:cubicBezTo>
                    <a:pt x="5045" y="1119"/>
                    <a:pt x="5045" y="1005"/>
                    <a:pt x="5045" y="891"/>
                  </a:cubicBezTo>
                  <a:lnTo>
                    <a:pt x="5045" y="891"/>
                  </a:lnTo>
                  <a:cubicBezTo>
                    <a:pt x="5068" y="937"/>
                    <a:pt x="5091" y="982"/>
                    <a:pt x="5114" y="1028"/>
                  </a:cubicBezTo>
                  <a:cubicBezTo>
                    <a:pt x="5172" y="1071"/>
                    <a:pt x="5220" y="1087"/>
                    <a:pt x="5260" y="1087"/>
                  </a:cubicBezTo>
                  <a:cubicBezTo>
                    <a:pt x="5283" y="1087"/>
                    <a:pt x="5302" y="1082"/>
                    <a:pt x="5319" y="1074"/>
                  </a:cubicBezTo>
                  <a:cubicBezTo>
                    <a:pt x="5205" y="1758"/>
                    <a:pt x="5274" y="2420"/>
                    <a:pt x="5342" y="3082"/>
                  </a:cubicBezTo>
                  <a:cubicBezTo>
                    <a:pt x="5319" y="3128"/>
                    <a:pt x="5296" y="3173"/>
                    <a:pt x="5319" y="3219"/>
                  </a:cubicBezTo>
                  <a:cubicBezTo>
                    <a:pt x="5319" y="3242"/>
                    <a:pt x="5319" y="3242"/>
                    <a:pt x="5319" y="3242"/>
                  </a:cubicBezTo>
                  <a:cubicBezTo>
                    <a:pt x="5159" y="3242"/>
                    <a:pt x="5091" y="3333"/>
                    <a:pt x="5022" y="3470"/>
                  </a:cubicBezTo>
                  <a:cubicBezTo>
                    <a:pt x="4908" y="3721"/>
                    <a:pt x="4931" y="3972"/>
                    <a:pt x="4908" y="4246"/>
                  </a:cubicBezTo>
                  <a:cubicBezTo>
                    <a:pt x="4908" y="4406"/>
                    <a:pt x="4908" y="4589"/>
                    <a:pt x="4908" y="4748"/>
                  </a:cubicBezTo>
                  <a:cubicBezTo>
                    <a:pt x="4977" y="5091"/>
                    <a:pt x="4931" y="5502"/>
                    <a:pt x="5456" y="5547"/>
                  </a:cubicBezTo>
                  <a:cubicBezTo>
                    <a:pt x="6234" y="5640"/>
                    <a:pt x="7011" y="5732"/>
                    <a:pt x="7789" y="5732"/>
                  </a:cubicBezTo>
                  <a:cubicBezTo>
                    <a:pt x="8358" y="5732"/>
                    <a:pt x="8927" y="5682"/>
                    <a:pt x="9496" y="5547"/>
                  </a:cubicBezTo>
                  <a:cubicBezTo>
                    <a:pt x="9998" y="4977"/>
                    <a:pt x="9724" y="4246"/>
                    <a:pt x="9839" y="3607"/>
                  </a:cubicBezTo>
                  <a:cubicBezTo>
                    <a:pt x="9770" y="3173"/>
                    <a:pt x="9839" y="2717"/>
                    <a:pt x="9793" y="2260"/>
                  </a:cubicBezTo>
                  <a:cubicBezTo>
                    <a:pt x="9770" y="1576"/>
                    <a:pt x="9930" y="822"/>
                    <a:pt x="9519" y="183"/>
                  </a:cubicBezTo>
                  <a:cubicBezTo>
                    <a:pt x="9397" y="148"/>
                    <a:pt x="9272" y="139"/>
                    <a:pt x="9145" y="139"/>
                  </a:cubicBezTo>
                  <a:cubicBezTo>
                    <a:pt x="8987" y="139"/>
                    <a:pt x="8825" y="154"/>
                    <a:pt x="8665" y="154"/>
                  </a:cubicBezTo>
                  <a:cubicBezTo>
                    <a:pt x="8452" y="154"/>
                    <a:pt x="8239" y="127"/>
                    <a:pt x="8035" y="1"/>
                  </a:cubicBezTo>
                  <a:cubicBezTo>
                    <a:pt x="7898" y="1"/>
                    <a:pt x="7762" y="24"/>
                    <a:pt x="7602" y="24"/>
                  </a:cubicBezTo>
                  <a:cubicBezTo>
                    <a:pt x="7573" y="22"/>
                    <a:pt x="7545" y="21"/>
                    <a:pt x="7517" y="21"/>
                  </a:cubicBezTo>
                  <a:cubicBezTo>
                    <a:pt x="7274" y="21"/>
                    <a:pt x="7032" y="73"/>
                    <a:pt x="6784" y="73"/>
                  </a:cubicBezTo>
                  <a:cubicBezTo>
                    <a:pt x="6640" y="73"/>
                    <a:pt x="6495" y="55"/>
                    <a:pt x="6346" y="1"/>
                  </a:cubicBezTo>
                  <a:cubicBezTo>
                    <a:pt x="6225" y="62"/>
                    <a:pt x="6093" y="74"/>
                    <a:pt x="5958" y="74"/>
                  </a:cubicBezTo>
                  <a:cubicBezTo>
                    <a:pt x="5862" y="74"/>
                    <a:pt x="5765" y="68"/>
                    <a:pt x="5669" y="68"/>
                  </a:cubicBezTo>
                  <a:cubicBezTo>
                    <a:pt x="5497" y="68"/>
                    <a:pt x="5329" y="89"/>
                    <a:pt x="5182" y="206"/>
                  </a:cubicBezTo>
                  <a:lnTo>
                    <a:pt x="5205" y="183"/>
                  </a:lnTo>
                  <a:lnTo>
                    <a:pt x="5205" y="183"/>
                  </a:lnTo>
                  <a:cubicBezTo>
                    <a:pt x="5114" y="252"/>
                    <a:pt x="5068" y="297"/>
                    <a:pt x="5022" y="389"/>
                  </a:cubicBezTo>
                  <a:cubicBezTo>
                    <a:pt x="5000" y="434"/>
                    <a:pt x="5000" y="480"/>
                    <a:pt x="5000" y="549"/>
                  </a:cubicBezTo>
                  <a:cubicBezTo>
                    <a:pt x="4908" y="92"/>
                    <a:pt x="4657" y="92"/>
                    <a:pt x="3790" y="69"/>
                  </a:cubicBezTo>
                  <a:cubicBezTo>
                    <a:pt x="3642" y="69"/>
                    <a:pt x="3493" y="81"/>
                    <a:pt x="3345" y="81"/>
                  </a:cubicBezTo>
                  <a:cubicBezTo>
                    <a:pt x="3196" y="81"/>
                    <a:pt x="3048" y="69"/>
                    <a:pt x="2900" y="24"/>
                  </a:cubicBezTo>
                  <a:cubicBezTo>
                    <a:pt x="2740" y="1"/>
                    <a:pt x="2603" y="1"/>
                    <a:pt x="244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58" name="Google Shape;2858;p52"/>
            <p:cNvSpPr/>
            <p:nvPr/>
          </p:nvSpPr>
          <p:spPr>
            <a:xfrm rot="-799569">
              <a:off x="1430319" y="2951918"/>
              <a:ext cx="111878" cy="139879"/>
            </a:xfrm>
            <a:custGeom>
              <a:avLst/>
              <a:gdLst/>
              <a:ahLst/>
              <a:cxnLst/>
              <a:rect l="l" t="t" r="r" b="b"/>
              <a:pathLst>
                <a:path w="4475" h="5595" extrusionOk="0">
                  <a:moveTo>
                    <a:pt x="2685" y="1"/>
                  </a:moveTo>
                  <a:cubicBezTo>
                    <a:pt x="1961" y="1"/>
                    <a:pt x="1236" y="55"/>
                    <a:pt x="511" y="55"/>
                  </a:cubicBezTo>
                  <a:cubicBezTo>
                    <a:pt x="372" y="55"/>
                    <a:pt x="232" y="53"/>
                    <a:pt x="92" y="48"/>
                  </a:cubicBezTo>
                  <a:lnTo>
                    <a:pt x="92" y="48"/>
                  </a:lnTo>
                  <a:cubicBezTo>
                    <a:pt x="1" y="1806"/>
                    <a:pt x="320" y="3541"/>
                    <a:pt x="275" y="5298"/>
                  </a:cubicBezTo>
                  <a:cubicBezTo>
                    <a:pt x="389" y="5412"/>
                    <a:pt x="503" y="5504"/>
                    <a:pt x="663" y="5549"/>
                  </a:cubicBezTo>
                  <a:cubicBezTo>
                    <a:pt x="777" y="5572"/>
                    <a:pt x="891" y="5572"/>
                    <a:pt x="982" y="5595"/>
                  </a:cubicBezTo>
                  <a:cubicBezTo>
                    <a:pt x="1172" y="5586"/>
                    <a:pt x="1363" y="5583"/>
                    <a:pt x="1553" y="5583"/>
                  </a:cubicBezTo>
                  <a:cubicBezTo>
                    <a:pt x="1895" y="5583"/>
                    <a:pt x="2237" y="5592"/>
                    <a:pt x="2577" y="5592"/>
                  </a:cubicBezTo>
                  <a:cubicBezTo>
                    <a:pt x="3023" y="5592"/>
                    <a:pt x="3466" y="5577"/>
                    <a:pt x="3904" y="5504"/>
                  </a:cubicBezTo>
                  <a:cubicBezTo>
                    <a:pt x="4018" y="5458"/>
                    <a:pt x="4109" y="5389"/>
                    <a:pt x="4178" y="5298"/>
                  </a:cubicBezTo>
                  <a:cubicBezTo>
                    <a:pt x="4429" y="4842"/>
                    <a:pt x="4269" y="4317"/>
                    <a:pt x="4337" y="3837"/>
                  </a:cubicBezTo>
                  <a:cubicBezTo>
                    <a:pt x="4315" y="3290"/>
                    <a:pt x="4474" y="2719"/>
                    <a:pt x="4132" y="2217"/>
                  </a:cubicBezTo>
                  <a:cubicBezTo>
                    <a:pt x="4132" y="2103"/>
                    <a:pt x="4132" y="1966"/>
                    <a:pt x="4132" y="1852"/>
                  </a:cubicBezTo>
                  <a:cubicBezTo>
                    <a:pt x="4132" y="1852"/>
                    <a:pt x="4155" y="1829"/>
                    <a:pt x="4155" y="1783"/>
                  </a:cubicBezTo>
                  <a:cubicBezTo>
                    <a:pt x="4178" y="1737"/>
                    <a:pt x="4155" y="1715"/>
                    <a:pt x="4109" y="1669"/>
                  </a:cubicBezTo>
                  <a:cubicBezTo>
                    <a:pt x="4086" y="1144"/>
                    <a:pt x="4064" y="619"/>
                    <a:pt x="4064" y="94"/>
                  </a:cubicBezTo>
                  <a:cubicBezTo>
                    <a:pt x="3604" y="23"/>
                    <a:pt x="3145" y="1"/>
                    <a:pt x="268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59" name="Google Shape;2859;p52"/>
            <p:cNvSpPr/>
            <p:nvPr/>
          </p:nvSpPr>
          <p:spPr>
            <a:xfrm rot="-799569">
              <a:off x="2105662" y="2957773"/>
              <a:ext cx="8600" cy="4575"/>
            </a:xfrm>
            <a:custGeom>
              <a:avLst/>
              <a:gdLst/>
              <a:ahLst/>
              <a:cxnLst/>
              <a:rect l="l" t="t" r="r" b="b"/>
              <a:pathLst>
                <a:path w="344" h="183" extrusionOk="0">
                  <a:moveTo>
                    <a:pt x="343" y="0"/>
                  </a:moveTo>
                  <a:cubicBezTo>
                    <a:pt x="206" y="0"/>
                    <a:pt x="69" y="46"/>
                    <a:pt x="1" y="183"/>
                  </a:cubicBezTo>
                  <a:cubicBezTo>
                    <a:pt x="160" y="183"/>
                    <a:pt x="275" y="160"/>
                    <a:pt x="343" y="0"/>
                  </a:cubicBezTo>
                  <a:close/>
                </a:path>
              </a:pathLst>
            </a:custGeom>
            <a:solidFill>
              <a:srgbClr val="63636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60" name="Google Shape;2860;p52"/>
            <p:cNvSpPr/>
            <p:nvPr/>
          </p:nvSpPr>
          <p:spPr>
            <a:xfrm rot="-799569">
              <a:off x="1526584" y="4338989"/>
              <a:ext cx="623667" cy="49226"/>
            </a:xfrm>
            <a:custGeom>
              <a:avLst/>
              <a:gdLst/>
              <a:ahLst/>
              <a:cxnLst/>
              <a:rect l="l" t="t" r="r" b="b"/>
              <a:pathLst>
                <a:path w="24946" h="1969" extrusionOk="0">
                  <a:moveTo>
                    <a:pt x="409" y="1860"/>
                  </a:moveTo>
                  <a:lnTo>
                    <a:pt x="431" y="1883"/>
                  </a:lnTo>
                  <a:cubicBezTo>
                    <a:pt x="429" y="1875"/>
                    <a:pt x="427" y="1868"/>
                    <a:pt x="424" y="1860"/>
                  </a:cubicBezTo>
                  <a:close/>
                  <a:moveTo>
                    <a:pt x="21470" y="1"/>
                  </a:moveTo>
                  <a:cubicBezTo>
                    <a:pt x="21322" y="1"/>
                    <a:pt x="21172" y="3"/>
                    <a:pt x="21020" y="11"/>
                  </a:cubicBezTo>
                  <a:lnTo>
                    <a:pt x="20290" y="11"/>
                  </a:lnTo>
                  <a:cubicBezTo>
                    <a:pt x="20231" y="9"/>
                    <a:pt x="20173" y="8"/>
                    <a:pt x="20115" y="8"/>
                  </a:cubicBezTo>
                  <a:cubicBezTo>
                    <a:pt x="19738" y="8"/>
                    <a:pt x="19361" y="47"/>
                    <a:pt x="18977" y="47"/>
                  </a:cubicBezTo>
                  <a:cubicBezTo>
                    <a:pt x="18792" y="47"/>
                    <a:pt x="18606" y="38"/>
                    <a:pt x="18418" y="11"/>
                  </a:cubicBezTo>
                  <a:cubicBezTo>
                    <a:pt x="18314" y="5"/>
                    <a:pt x="18210" y="2"/>
                    <a:pt x="18106" y="2"/>
                  </a:cubicBezTo>
                  <a:cubicBezTo>
                    <a:pt x="17822" y="2"/>
                    <a:pt x="17538" y="23"/>
                    <a:pt x="17254" y="57"/>
                  </a:cubicBezTo>
                  <a:cubicBezTo>
                    <a:pt x="16609" y="89"/>
                    <a:pt x="15953" y="190"/>
                    <a:pt x="15301" y="190"/>
                  </a:cubicBezTo>
                  <a:cubicBezTo>
                    <a:pt x="15030" y="190"/>
                    <a:pt x="14760" y="172"/>
                    <a:pt x="14492" y="125"/>
                  </a:cubicBezTo>
                  <a:lnTo>
                    <a:pt x="14195" y="125"/>
                  </a:lnTo>
                  <a:cubicBezTo>
                    <a:pt x="13930" y="176"/>
                    <a:pt x="13672" y="191"/>
                    <a:pt x="13413" y="191"/>
                  </a:cubicBezTo>
                  <a:cubicBezTo>
                    <a:pt x="13204" y="191"/>
                    <a:pt x="12994" y="181"/>
                    <a:pt x="12780" y="171"/>
                  </a:cubicBezTo>
                  <a:lnTo>
                    <a:pt x="12323" y="171"/>
                  </a:lnTo>
                  <a:cubicBezTo>
                    <a:pt x="11882" y="171"/>
                    <a:pt x="11441" y="181"/>
                    <a:pt x="11000" y="181"/>
                  </a:cubicBezTo>
                  <a:cubicBezTo>
                    <a:pt x="10779" y="181"/>
                    <a:pt x="10558" y="178"/>
                    <a:pt x="10338" y="171"/>
                  </a:cubicBezTo>
                  <a:cubicBezTo>
                    <a:pt x="10069" y="123"/>
                    <a:pt x="9801" y="103"/>
                    <a:pt x="9532" y="103"/>
                  </a:cubicBezTo>
                  <a:cubicBezTo>
                    <a:pt x="9161" y="103"/>
                    <a:pt x="8791" y="141"/>
                    <a:pt x="8420" y="194"/>
                  </a:cubicBezTo>
                  <a:lnTo>
                    <a:pt x="7096" y="194"/>
                  </a:lnTo>
                  <a:cubicBezTo>
                    <a:pt x="6937" y="194"/>
                    <a:pt x="6777" y="171"/>
                    <a:pt x="6617" y="171"/>
                  </a:cubicBezTo>
                  <a:lnTo>
                    <a:pt x="6298" y="171"/>
                  </a:lnTo>
                  <a:cubicBezTo>
                    <a:pt x="5263" y="171"/>
                    <a:pt x="4218" y="161"/>
                    <a:pt x="3176" y="161"/>
                  </a:cubicBezTo>
                  <a:cubicBezTo>
                    <a:pt x="2656" y="161"/>
                    <a:pt x="2136" y="163"/>
                    <a:pt x="1618" y="171"/>
                  </a:cubicBezTo>
                  <a:cubicBezTo>
                    <a:pt x="234" y="171"/>
                    <a:pt x="0" y="509"/>
                    <a:pt x="424" y="1860"/>
                  </a:cubicBezTo>
                  <a:lnTo>
                    <a:pt x="3102" y="1860"/>
                  </a:lnTo>
                  <a:cubicBezTo>
                    <a:pt x="3455" y="1753"/>
                    <a:pt x="3807" y="1723"/>
                    <a:pt x="4160" y="1723"/>
                  </a:cubicBezTo>
                  <a:cubicBezTo>
                    <a:pt x="4614" y="1723"/>
                    <a:pt x="5069" y="1773"/>
                    <a:pt x="5524" y="1773"/>
                  </a:cubicBezTo>
                  <a:cubicBezTo>
                    <a:pt x="5698" y="1773"/>
                    <a:pt x="5872" y="1766"/>
                    <a:pt x="6047" y="1746"/>
                  </a:cubicBezTo>
                  <a:cubicBezTo>
                    <a:pt x="6206" y="1906"/>
                    <a:pt x="6435" y="1951"/>
                    <a:pt x="6663" y="1951"/>
                  </a:cubicBezTo>
                  <a:cubicBezTo>
                    <a:pt x="6721" y="1946"/>
                    <a:pt x="6780" y="1944"/>
                    <a:pt x="6839" y="1944"/>
                  </a:cubicBezTo>
                  <a:cubicBezTo>
                    <a:pt x="7047" y="1944"/>
                    <a:pt x="7259" y="1968"/>
                    <a:pt x="7467" y="1968"/>
                  </a:cubicBezTo>
                  <a:cubicBezTo>
                    <a:pt x="7736" y="1968"/>
                    <a:pt x="7998" y="1928"/>
                    <a:pt x="8238" y="1746"/>
                  </a:cubicBezTo>
                  <a:cubicBezTo>
                    <a:pt x="8746" y="1746"/>
                    <a:pt x="9254" y="1657"/>
                    <a:pt x="9762" y="1657"/>
                  </a:cubicBezTo>
                  <a:cubicBezTo>
                    <a:pt x="9984" y="1657"/>
                    <a:pt x="10207" y="1674"/>
                    <a:pt x="10429" y="1723"/>
                  </a:cubicBezTo>
                  <a:cubicBezTo>
                    <a:pt x="10543" y="1769"/>
                    <a:pt x="10634" y="1791"/>
                    <a:pt x="10749" y="1791"/>
                  </a:cubicBezTo>
                  <a:cubicBezTo>
                    <a:pt x="10928" y="1773"/>
                    <a:pt x="11108" y="1767"/>
                    <a:pt x="11288" y="1767"/>
                  </a:cubicBezTo>
                  <a:cubicBezTo>
                    <a:pt x="11745" y="1767"/>
                    <a:pt x="12203" y="1809"/>
                    <a:pt x="12656" y="1809"/>
                  </a:cubicBezTo>
                  <a:cubicBezTo>
                    <a:pt x="13139" y="1809"/>
                    <a:pt x="13616" y="1761"/>
                    <a:pt x="14081" y="1563"/>
                  </a:cubicBezTo>
                  <a:cubicBezTo>
                    <a:pt x="15428" y="1563"/>
                    <a:pt x="16752" y="1540"/>
                    <a:pt x="18098" y="1518"/>
                  </a:cubicBezTo>
                  <a:lnTo>
                    <a:pt x="19513" y="1518"/>
                  </a:lnTo>
                  <a:cubicBezTo>
                    <a:pt x="19631" y="1434"/>
                    <a:pt x="19749" y="1405"/>
                    <a:pt x="19866" y="1405"/>
                  </a:cubicBezTo>
                  <a:cubicBezTo>
                    <a:pt x="20068" y="1405"/>
                    <a:pt x="20270" y="1489"/>
                    <a:pt x="20472" y="1518"/>
                  </a:cubicBezTo>
                  <a:cubicBezTo>
                    <a:pt x="20504" y="1549"/>
                    <a:pt x="20531" y="1566"/>
                    <a:pt x="20557" y="1566"/>
                  </a:cubicBezTo>
                  <a:cubicBezTo>
                    <a:pt x="20588" y="1566"/>
                    <a:pt x="20618" y="1544"/>
                    <a:pt x="20655" y="1495"/>
                  </a:cubicBezTo>
                  <a:cubicBezTo>
                    <a:pt x="21933" y="1449"/>
                    <a:pt x="23211" y="1403"/>
                    <a:pt x="24489" y="1358"/>
                  </a:cubicBezTo>
                  <a:cubicBezTo>
                    <a:pt x="24518" y="1377"/>
                    <a:pt x="24542" y="1388"/>
                    <a:pt x="24563" y="1388"/>
                  </a:cubicBezTo>
                  <a:cubicBezTo>
                    <a:pt x="24592" y="1388"/>
                    <a:pt x="24613" y="1366"/>
                    <a:pt x="24626" y="1312"/>
                  </a:cubicBezTo>
                  <a:cubicBezTo>
                    <a:pt x="24946" y="970"/>
                    <a:pt x="24763" y="605"/>
                    <a:pt x="24672" y="262"/>
                  </a:cubicBezTo>
                  <a:cubicBezTo>
                    <a:pt x="24418" y="27"/>
                    <a:pt x="24113" y="11"/>
                    <a:pt x="23816" y="11"/>
                  </a:cubicBezTo>
                  <a:cubicBezTo>
                    <a:pt x="23766" y="11"/>
                    <a:pt x="23717" y="11"/>
                    <a:pt x="23668" y="11"/>
                  </a:cubicBezTo>
                  <a:lnTo>
                    <a:pt x="22344" y="11"/>
                  </a:lnTo>
                  <a:cubicBezTo>
                    <a:pt x="22055" y="11"/>
                    <a:pt x="21766" y="1"/>
                    <a:pt x="21470" y="1"/>
                  </a:cubicBezTo>
                  <a:close/>
                </a:path>
              </a:pathLst>
            </a:custGeom>
            <a:solidFill>
              <a:srgbClr val="FCFBF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61" name="Google Shape;2861;p52"/>
            <p:cNvSpPr/>
            <p:nvPr/>
          </p:nvSpPr>
          <p:spPr>
            <a:xfrm rot="-799569">
              <a:off x="1181570" y="3547820"/>
              <a:ext cx="4025" cy="4600"/>
            </a:xfrm>
            <a:custGeom>
              <a:avLst/>
              <a:gdLst/>
              <a:ahLst/>
              <a:cxnLst/>
              <a:rect l="l" t="t" r="r" b="b"/>
              <a:pathLst>
                <a:path w="161" h="184" extrusionOk="0">
                  <a:moveTo>
                    <a:pt x="138" y="1"/>
                  </a:moveTo>
                  <a:lnTo>
                    <a:pt x="138" y="1"/>
                  </a:lnTo>
                  <a:cubicBezTo>
                    <a:pt x="1" y="69"/>
                    <a:pt x="23" y="138"/>
                    <a:pt x="160" y="184"/>
                  </a:cubicBezTo>
                  <a:cubicBezTo>
                    <a:pt x="160" y="115"/>
                    <a:pt x="138" y="69"/>
                    <a:pt x="1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62" name="Google Shape;2862;p52"/>
            <p:cNvSpPr/>
            <p:nvPr/>
          </p:nvSpPr>
          <p:spPr>
            <a:xfrm rot="-799569">
              <a:off x="1408859" y="2171267"/>
              <a:ext cx="530164" cy="713594"/>
            </a:xfrm>
            <a:custGeom>
              <a:avLst/>
              <a:gdLst/>
              <a:ahLst/>
              <a:cxnLst/>
              <a:rect l="l" t="t" r="r" b="b"/>
              <a:pathLst>
                <a:path w="21206" h="28543" extrusionOk="0">
                  <a:moveTo>
                    <a:pt x="4064" y="0"/>
                  </a:moveTo>
                  <a:cubicBezTo>
                    <a:pt x="3813" y="92"/>
                    <a:pt x="3881" y="366"/>
                    <a:pt x="3721" y="525"/>
                  </a:cubicBezTo>
                  <a:cubicBezTo>
                    <a:pt x="3630" y="594"/>
                    <a:pt x="3585" y="685"/>
                    <a:pt x="3516" y="777"/>
                  </a:cubicBezTo>
                  <a:cubicBezTo>
                    <a:pt x="3493" y="868"/>
                    <a:pt x="3470" y="982"/>
                    <a:pt x="3470" y="1096"/>
                  </a:cubicBezTo>
                  <a:cubicBezTo>
                    <a:pt x="3425" y="1324"/>
                    <a:pt x="3425" y="1575"/>
                    <a:pt x="3402" y="1804"/>
                  </a:cubicBezTo>
                  <a:cubicBezTo>
                    <a:pt x="3060" y="4565"/>
                    <a:pt x="2626" y="7282"/>
                    <a:pt x="2352" y="10044"/>
                  </a:cubicBezTo>
                  <a:cubicBezTo>
                    <a:pt x="2352" y="10386"/>
                    <a:pt x="2398" y="10705"/>
                    <a:pt x="2283" y="11048"/>
                  </a:cubicBezTo>
                  <a:cubicBezTo>
                    <a:pt x="2261" y="11139"/>
                    <a:pt x="2238" y="11230"/>
                    <a:pt x="2215" y="11322"/>
                  </a:cubicBezTo>
                  <a:cubicBezTo>
                    <a:pt x="2169" y="11664"/>
                    <a:pt x="2215" y="12029"/>
                    <a:pt x="2078" y="12372"/>
                  </a:cubicBezTo>
                  <a:cubicBezTo>
                    <a:pt x="2055" y="12509"/>
                    <a:pt x="2032" y="12646"/>
                    <a:pt x="2010" y="12783"/>
                  </a:cubicBezTo>
                  <a:cubicBezTo>
                    <a:pt x="2055" y="13422"/>
                    <a:pt x="1918" y="14061"/>
                    <a:pt x="1804" y="14677"/>
                  </a:cubicBezTo>
                  <a:cubicBezTo>
                    <a:pt x="1804" y="14723"/>
                    <a:pt x="1781" y="14768"/>
                    <a:pt x="1781" y="14814"/>
                  </a:cubicBezTo>
                  <a:cubicBezTo>
                    <a:pt x="1781" y="14837"/>
                    <a:pt x="1781" y="14883"/>
                    <a:pt x="1759" y="14928"/>
                  </a:cubicBezTo>
                  <a:cubicBezTo>
                    <a:pt x="1759" y="14974"/>
                    <a:pt x="1759" y="14997"/>
                    <a:pt x="1759" y="15042"/>
                  </a:cubicBezTo>
                  <a:cubicBezTo>
                    <a:pt x="1781" y="15202"/>
                    <a:pt x="1804" y="15339"/>
                    <a:pt x="1759" y="15476"/>
                  </a:cubicBezTo>
                  <a:cubicBezTo>
                    <a:pt x="1736" y="15567"/>
                    <a:pt x="1713" y="15636"/>
                    <a:pt x="1690" y="15704"/>
                  </a:cubicBezTo>
                  <a:cubicBezTo>
                    <a:pt x="1667" y="15818"/>
                    <a:pt x="1667" y="15932"/>
                    <a:pt x="1644" y="16069"/>
                  </a:cubicBezTo>
                  <a:cubicBezTo>
                    <a:pt x="1644" y="16457"/>
                    <a:pt x="1644" y="16845"/>
                    <a:pt x="1507" y="17211"/>
                  </a:cubicBezTo>
                  <a:cubicBezTo>
                    <a:pt x="1439" y="17667"/>
                    <a:pt x="1370" y="18124"/>
                    <a:pt x="1279" y="18603"/>
                  </a:cubicBezTo>
                  <a:cubicBezTo>
                    <a:pt x="1142" y="19836"/>
                    <a:pt x="1119" y="21068"/>
                    <a:pt x="777" y="22278"/>
                  </a:cubicBezTo>
                  <a:cubicBezTo>
                    <a:pt x="709" y="22666"/>
                    <a:pt x="731" y="23077"/>
                    <a:pt x="709" y="23465"/>
                  </a:cubicBezTo>
                  <a:cubicBezTo>
                    <a:pt x="709" y="23602"/>
                    <a:pt x="709" y="23762"/>
                    <a:pt x="663" y="23898"/>
                  </a:cubicBezTo>
                  <a:cubicBezTo>
                    <a:pt x="412" y="24834"/>
                    <a:pt x="343" y="25793"/>
                    <a:pt x="206" y="26752"/>
                  </a:cubicBezTo>
                  <a:cubicBezTo>
                    <a:pt x="138" y="27277"/>
                    <a:pt x="1" y="27893"/>
                    <a:pt x="457" y="28372"/>
                  </a:cubicBezTo>
                  <a:cubicBezTo>
                    <a:pt x="693" y="28499"/>
                    <a:pt x="957" y="28540"/>
                    <a:pt x="1215" y="28540"/>
                  </a:cubicBezTo>
                  <a:cubicBezTo>
                    <a:pt x="1283" y="28540"/>
                    <a:pt x="1350" y="28537"/>
                    <a:pt x="1416" y="28532"/>
                  </a:cubicBezTo>
                  <a:cubicBezTo>
                    <a:pt x="1873" y="28524"/>
                    <a:pt x="2329" y="28522"/>
                    <a:pt x="2785" y="28522"/>
                  </a:cubicBezTo>
                  <a:cubicBezTo>
                    <a:pt x="3696" y="28522"/>
                    <a:pt x="4604" y="28532"/>
                    <a:pt x="5502" y="28532"/>
                  </a:cubicBezTo>
                  <a:cubicBezTo>
                    <a:pt x="5867" y="28521"/>
                    <a:pt x="6232" y="28515"/>
                    <a:pt x="6597" y="28515"/>
                  </a:cubicBezTo>
                  <a:cubicBezTo>
                    <a:pt x="6963" y="28515"/>
                    <a:pt x="7328" y="28521"/>
                    <a:pt x="7693" y="28532"/>
                  </a:cubicBezTo>
                  <a:cubicBezTo>
                    <a:pt x="8180" y="28532"/>
                    <a:pt x="8677" y="28542"/>
                    <a:pt x="9178" y="28542"/>
                  </a:cubicBezTo>
                  <a:cubicBezTo>
                    <a:pt x="9428" y="28542"/>
                    <a:pt x="9679" y="28540"/>
                    <a:pt x="9930" y="28532"/>
                  </a:cubicBezTo>
                  <a:cubicBezTo>
                    <a:pt x="10135" y="28509"/>
                    <a:pt x="10341" y="28509"/>
                    <a:pt x="10523" y="28509"/>
                  </a:cubicBezTo>
                  <a:lnTo>
                    <a:pt x="10820" y="28509"/>
                  </a:lnTo>
                  <a:cubicBezTo>
                    <a:pt x="11161" y="28494"/>
                    <a:pt x="11502" y="28447"/>
                    <a:pt x="11843" y="28447"/>
                  </a:cubicBezTo>
                  <a:cubicBezTo>
                    <a:pt x="12005" y="28447"/>
                    <a:pt x="12166" y="28457"/>
                    <a:pt x="12327" y="28486"/>
                  </a:cubicBezTo>
                  <a:cubicBezTo>
                    <a:pt x="12418" y="28509"/>
                    <a:pt x="12509" y="28509"/>
                    <a:pt x="12623" y="28509"/>
                  </a:cubicBezTo>
                  <a:cubicBezTo>
                    <a:pt x="12920" y="28509"/>
                    <a:pt x="13217" y="28509"/>
                    <a:pt x="13536" y="28532"/>
                  </a:cubicBezTo>
                  <a:cubicBezTo>
                    <a:pt x="13902" y="28540"/>
                    <a:pt x="14267" y="28542"/>
                    <a:pt x="14632" y="28542"/>
                  </a:cubicBezTo>
                  <a:cubicBezTo>
                    <a:pt x="15362" y="28542"/>
                    <a:pt x="16093" y="28532"/>
                    <a:pt x="16823" y="28532"/>
                  </a:cubicBezTo>
                  <a:cubicBezTo>
                    <a:pt x="16937" y="28520"/>
                    <a:pt x="17050" y="28516"/>
                    <a:pt x="17164" y="28516"/>
                  </a:cubicBezTo>
                  <a:cubicBezTo>
                    <a:pt x="17419" y="28516"/>
                    <a:pt x="17673" y="28537"/>
                    <a:pt x="17928" y="28537"/>
                  </a:cubicBezTo>
                  <a:cubicBezTo>
                    <a:pt x="17994" y="28537"/>
                    <a:pt x="18059" y="28535"/>
                    <a:pt x="18124" y="28532"/>
                  </a:cubicBezTo>
                  <a:cubicBezTo>
                    <a:pt x="18410" y="28521"/>
                    <a:pt x="18689" y="28515"/>
                    <a:pt x="18966" y="28515"/>
                  </a:cubicBezTo>
                  <a:cubicBezTo>
                    <a:pt x="19243" y="28515"/>
                    <a:pt x="19517" y="28521"/>
                    <a:pt x="19790" y="28532"/>
                  </a:cubicBezTo>
                  <a:cubicBezTo>
                    <a:pt x="20977" y="28418"/>
                    <a:pt x="21206" y="28144"/>
                    <a:pt x="20886" y="27163"/>
                  </a:cubicBezTo>
                  <a:cubicBezTo>
                    <a:pt x="20886" y="26820"/>
                    <a:pt x="20955" y="26455"/>
                    <a:pt x="21000" y="26113"/>
                  </a:cubicBezTo>
                  <a:cubicBezTo>
                    <a:pt x="21092" y="24994"/>
                    <a:pt x="20749" y="23898"/>
                    <a:pt x="21046" y="22780"/>
                  </a:cubicBezTo>
                  <a:cubicBezTo>
                    <a:pt x="21206" y="22597"/>
                    <a:pt x="21183" y="22415"/>
                    <a:pt x="21046" y="22232"/>
                  </a:cubicBezTo>
                  <a:cubicBezTo>
                    <a:pt x="21023" y="21867"/>
                    <a:pt x="20818" y="21525"/>
                    <a:pt x="20886" y="21137"/>
                  </a:cubicBezTo>
                  <a:cubicBezTo>
                    <a:pt x="20795" y="20977"/>
                    <a:pt x="20818" y="20794"/>
                    <a:pt x="20840" y="20612"/>
                  </a:cubicBezTo>
                  <a:cubicBezTo>
                    <a:pt x="20567" y="20269"/>
                    <a:pt x="20704" y="19881"/>
                    <a:pt x="20681" y="19516"/>
                  </a:cubicBezTo>
                  <a:cubicBezTo>
                    <a:pt x="20407" y="19082"/>
                    <a:pt x="20749" y="18603"/>
                    <a:pt x="20544" y="18169"/>
                  </a:cubicBezTo>
                  <a:cubicBezTo>
                    <a:pt x="20498" y="18124"/>
                    <a:pt x="20475" y="18055"/>
                    <a:pt x="20452" y="18010"/>
                  </a:cubicBezTo>
                  <a:cubicBezTo>
                    <a:pt x="20521" y="17758"/>
                    <a:pt x="20452" y="17530"/>
                    <a:pt x="20293" y="17325"/>
                  </a:cubicBezTo>
                  <a:cubicBezTo>
                    <a:pt x="20064" y="16937"/>
                    <a:pt x="19973" y="16503"/>
                    <a:pt x="19927" y="16047"/>
                  </a:cubicBezTo>
                  <a:cubicBezTo>
                    <a:pt x="19813" y="15362"/>
                    <a:pt x="19905" y="14609"/>
                    <a:pt x="19357" y="14038"/>
                  </a:cubicBezTo>
                  <a:cubicBezTo>
                    <a:pt x="19060" y="13399"/>
                    <a:pt x="18832" y="12714"/>
                    <a:pt x="18649" y="12029"/>
                  </a:cubicBezTo>
                  <a:cubicBezTo>
                    <a:pt x="18535" y="12007"/>
                    <a:pt x="18489" y="11938"/>
                    <a:pt x="18489" y="11847"/>
                  </a:cubicBezTo>
                  <a:cubicBezTo>
                    <a:pt x="18307" y="11687"/>
                    <a:pt x="18467" y="11436"/>
                    <a:pt x="18284" y="11299"/>
                  </a:cubicBezTo>
                  <a:cubicBezTo>
                    <a:pt x="18124" y="11071"/>
                    <a:pt x="18124" y="10774"/>
                    <a:pt x="17919" y="10569"/>
                  </a:cubicBezTo>
                  <a:cubicBezTo>
                    <a:pt x="17850" y="10454"/>
                    <a:pt x="17850" y="10295"/>
                    <a:pt x="17736" y="10203"/>
                  </a:cubicBezTo>
                  <a:lnTo>
                    <a:pt x="17759" y="10203"/>
                  </a:lnTo>
                  <a:cubicBezTo>
                    <a:pt x="17645" y="10112"/>
                    <a:pt x="17691" y="9929"/>
                    <a:pt x="17531" y="9861"/>
                  </a:cubicBezTo>
                  <a:cubicBezTo>
                    <a:pt x="17531" y="9770"/>
                    <a:pt x="17462" y="9701"/>
                    <a:pt x="17394" y="9656"/>
                  </a:cubicBezTo>
                  <a:cubicBezTo>
                    <a:pt x="17211" y="9519"/>
                    <a:pt x="17394" y="9222"/>
                    <a:pt x="17166" y="9108"/>
                  </a:cubicBezTo>
                  <a:cubicBezTo>
                    <a:pt x="17097" y="8948"/>
                    <a:pt x="16960" y="8857"/>
                    <a:pt x="16846" y="8743"/>
                  </a:cubicBezTo>
                  <a:cubicBezTo>
                    <a:pt x="16504" y="8263"/>
                    <a:pt x="16321" y="7693"/>
                    <a:pt x="15865" y="7305"/>
                  </a:cubicBezTo>
                  <a:cubicBezTo>
                    <a:pt x="14563" y="5615"/>
                    <a:pt x="13103" y="4109"/>
                    <a:pt x="11391" y="2831"/>
                  </a:cubicBezTo>
                  <a:cubicBezTo>
                    <a:pt x="11140" y="2603"/>
                    <a:pt x="10889" y="2397"/>
                    <a:pt x="10638" y="2169"/>
                  </a:cubicBezTo>
                  <a:cubicBezTo>
                    <a:pt x="9839" y="1735"/>
                    <a:pt x="9063" y="1324"/>
                    <a:pt x="8264" y="891"/>
                  </a:cubicBezTo>
                  <a:cubicBezTo>
                    <a:pt x="8172" y="777"/>
                    <a:pt x="7990" y="822"/>
                    <a:pt x="7899" y="708"/>
                  </a:cubicBezTo>
                  <a:cubicBezTo>
                    <a:pt x="7830" y="640"/>
                    <a:pt x="7784" y="571"/>
                    <a:pt x="7693" y="548"/>
                  </a:cubicBezTo>
                  <a:cubicBezTo>
                    <a:pt x="7618" y="445"/>
                    <a:pt x="7519" y="427"/>
                    <a:pt x="7415" y="427"/>
                  </a:cubicBezTo>
                  <a:cubicBezTo>
                    <a:pt x="7359" y="427"/>
                    <a:pt x="7300" y="432"/>
                    <a:pt x="7243" y="432"/>
                  </a:cubicBezTo>
                  <a:cubicBezTo>
                    <a:pt x="7150" y="432"/>
                    <a:pt x="7060" y="418"/>
                    <a:pt x="6985" y="343"/>
                  </a:cubicBezTo>
                  <a:lnTo>
                    <a:pt x="6985" y="320"/>
                  </a:lnTo>
                  <a:cubicBezTo>
                    <a:pt x="6734" y="297"/>
                    <a:pt x="6461" y="229"/>
                    <a:pt x="6187" y="206"/>
                  </a:cubicBezTo>
                  <a:cubicBezTo>
                    <a:pt x="5479" y="160"/>
                    <a:pt x="4771" y="160"/>
                    <a:pt x="406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63" name="Google Shape;2863;p52"/>
            <p:cNvSpPr/>
            <p:nvPr/>
          </p:nvSpPr>
          <p:spPr>
            <a:xfrm rot="-799569">
              <a:off x="884930" y="2285951"/>
              <a:ext cx="592366" cy="717469"/>
            </a:xfrm>
            <a:custGeom>
              <a:avLst/>
              <a:gdLst/>
              <a:ahLst/>
              <a:cxnLst/>
              <a:rect l="l" t="t" r="r" b="b"/>
              <a:pathLst>
                <a:path w="23694" h="28698" extrusionOk="0">
                  <a:moveTo>
                    <a:pt x="19461" y="1"/>
                  </a:moveTo>
                  <a:cubicBezTo>
                    <a:pt x="19057" y="1"/>
                    <a:pt x="18654" y="56"/>
                    <a:pt x="18261" y="242"/>
                  </a:cubicBezTo>
                  <a:cubicBezTo>
                    <a:pt x="17348" y="311"/>
                    <a:pt x="16435" y="356"/>
                    <a:pt x="15522" y="402"/>
                  </a:cubicBezTo>
                  <a:cubicBezTo>
                    <a:pt x="15430" y="425"/>
                    <a:pt x="15339" y="425"/>
                    <a:pt x="15248" y="448"/>
                  </a:cubicBezTo>
                  <a:cubicBezTo>
                    <a:pt x="15088" y="493"/>
                    <a:pt x="14951" y="493"/>
                    <a:pt x="14791" y="585"/>
                  </a:cubicBezTo>
                  <a:cubicBezTo>
                    <a:pt x="14768" y="630"/>
                    <a:pt x="14723" y="630"/>
                    <a:pt x="14677" y="630"/>
                  </a:cubicBezTo>
                  <a:cubicBezTo>
                    <a:pt x="14586" y="653"/>
                    <a:pt x="14517" y="699"/>
                    <a:pt x="14426" y="767"/>
                  </a:cubicBezTo>
                  <a:cubicBezTo>
                    <a:pt x="14380" y="767"/>
                    <a:pt x="14312" y="790"/>
                    <a:pt x="14266" y="813"/>
                  </a:cubicBezTo>
                  <a:cubicBezTo>
                    <a:pt x="14245" y="810"/>
                    <a:pt x="14225" y="808"/>
                    <a:pt x="14206" y="808"/>
                  </a:cubicBezTo>
                  <a:cubicBezTo>
                    <a:pt x="14077" y="808"/>
                    <a:pt x="13977" y="871"/>
                    <a:pt x="13878" y="950"/>
                  </a:cubicBezTo>
                  <a:cubicBezTo>
                    <a:pt x="13862" y="983"/>
                    <a:pt x="13845" y="1004"/>
                    <a:pt x="13810" y="1004"/>
                  </a:cubicBezTo>
                  <a:cubicBezTo>
                    <a:pt x="13798" y="1004"/>
                    <a:pt x="13783" y="1002"/>
                    <a:pt x="13764" y="995"/>
                  </a:cubicBezTo>
                  <a:cubicBezTo>
                    <a:pt x="13513" y="1292"/>
                    <a:pt x="13125" y="1338"/>
                    <a:pt x="12783" y="1520"/>
                  </a:cubicBezTo>
                  <a:cubicBezTo>
                    <a:pt x="12577" y="1680"/>
                    <a:pt x="12372" y="1840"/>
                    <a:pt x="12121" y="1908"/>
                  </a:cubicBezTo>
                  <a:cubicBezTo>
                    <a:pt x="11550" y="2045"/>
                    <a:pt x="11139" y="2365"/>
                    <a:pt x="10774" y="2799"/>
                  </a:cubicBezTo>
                  <a:cubicBezTo>
                    <a:pt x="10181" y="3278"/>
                    <a:pt x="9564" y="3780"/>
                    <a:pt x="8971" y="4259"/>
                  </a:cubicBezTo>
                  <a:cubicBezTo>
                    <a:pt x="8697" y="4351"/>
                    <a:pt x="8583" y="4602"/>
                    <a:pt x="8400" y="4784"/>
                  </a:cubicBezTo>
                  <a:cubicBezTo>
                    <a:pt x="8195" y="4967"/>
                    <a:pt x="8012" y="5150"/>
                    <a:pt x="7807" y="5332"/>
                  </a:cubicBezTo>
                  <a:cubicBezTo>
                    <a:pt x="7693" y="5446"/>
                    <a:pt x="7579" y="5583"/>
                    <a:pt x="7487" y="5720"/>
                  </a:cubicBezTo>
                  <a:cubicBezTo>
                    <a:pt x="7442" y="5766"/>
                    <a:pt x="7396" y="5789"/>
                    <a:pt x="7350" y="5812"/>
                  </a:cubicBezTo>
                  <a:cubicBezTo>
                    <a:pt x="7305" y="5812"/>
                    <a:pt x="7282" y="5834"/>
                    <a:pt x="7259" y="5834"/>
                  </a:cubicBezTo>
                  <a:cubicBezTo>
                    <a:pt x="7213" y="5880"/>
                    <a:pt x="7168" y="5926"/>
                    <a:pt x="7122" y="5949"/>
                  </a:cubicBezTo>
                  <a:cubicBezTo>
                    <a:pt x="7099" y="5994"/>
                    <a:pt x="7076" y="6017"/>
                    <a:pt x="7054" y="6040"/>
                  </a:cubicBezTo>
                  <a:cubicBezTo>
                    <a:pt x="7008" y="6085"/>
                    <a:pt x="6985" y="6131"/>
                    <a:pt x="6962" y="6200"/>
                  </a:cubicBezTo>
                  <a:cubicBezTo>
                    <a:pt x="6962" y="6222"/>
                    <a:pt x="6962" y="6245"/>
                    <a:pt x="6962" y="6291"/>
                  </a:cubicBezTo>
                  <a:cubicBezTo>
                    <a:pt x="6346" y="7067"/>
                    <a:pt x="5730" y="7843"/>
                    <a:pt x="5113" y="8642"/>
                  </a:cubicBezTo>
                  <a:cubicBezTo>
                    <a:pt x="5068" y="8825"/>
                    <a:pt x="4954" y="8961"/>
                    <a:pt x="4771" y="9030"/>
                  </a:cubicBezTo>
                  <a:cubicBezTo>
                    <a:pt x="4748" y="9327"/>
                    <a:pt x="4634" y="9578"/>
                    <a:pt x="4383" y="9715"/>
                  </a:cubicBezTo>
                  <a:cubicBezTo>
                    <a:pt x="4337" y="9783"/>
                    <a:pt x="4269" y="9852"/>
                    <a:pt x="4223" y="9920"/>
                  </a:cubicBezTo>
                  <a:cubicBezTo>
                    <a:pt x="4200" y="9966"/>
                    <a:pt x="4200" y="10034"/>
                    <a:pt x="4178" y="10080"/>
                  </a:cubicBezTo>
                  <a:cubicBezTo>
                    <a:pt x="4109" y="10171"/>
                    <a:pt x="4018" y="10240"/>
                    <a:pt x="3949" y="10331"/>
                  </a:cubicBezTo>
                  <a:cubicBezTo>
                    <a:pt x="3926" y="10445"/>
                    <a:pt x="3949" y="10559"/>
                    <a:pt x="3835" y="10628"/>
                  </a:cubicBezTo>
                  <a:cubicBezTo>
                    <a:pt x="3082" y="12111"/>
                    <a:pt x="2420" y="13641"/>
                    <a:pt x="1781" y="15193"/>
                  </a:cubicBezTo>
                  <a:cubicBezTo>
                    <a:pt x="1621" y="15695"/>
                    <a:pt x="1530" y="16197"/>
                    <a:pt x="1302" y="16676"/>
                  </a:cubicBezTo>
                  <a:cubicBezTo>
                    <a:pt x="1256" y="16927"/>
                    <a:pt x="1256" y="17179"/>
                    <a:pt x="1073" y="17384"/>
                  </a:cubicBezTo>
                  <a:cubicBezTo>
                    <a:pt x="982" y="17818"/>
                    <a:pt x="1005" y="18274"/>
                    <a:pt x="754" y="18662"/>
                  </a:cubicBezTo>
                  <a:cubicBezTo>
                    <a:pt x="822" y="19278"/>
                    <a:pt x="389" y="19826"/>
                    <a:pt x="525" y="20420"/>
                  </a:cubicBezTo>
                  <a:lnTo>
                    <a:pt x="525" y="20443"/>
                  </a:lnTo>
                  <a:cubicBezTo>
                    <a:pt x="320" y="20853"/>
                    <a:pt x="411" y="21310"/>
                    <a:pt x="320" y="21744"/>
                  </a:cubicBezTo>
                  <a:cubicBezTo>
                    <a:pt x="183" y="22269"/>
                    <a:pt x="160" y="22794"/>
                    <a:pt x="183" y="23319"/>
                  </a:cubicBezTo>
                  <a:cubicBezTo>
                    <a:pt x="206" y="23684"/>
                    <a:pt x="252" y="24049"/>
                    <a:pt x="23" y="24346"/>
                  </a:cubicBezTo>
                  <a:cubicBezTo>
                    <a:pt x="46" y="24414"/>
                    <a:pt x="23" y="24460"/>
                    <a:pt x="1" y="24505"/>
                  </a:cubicBezTo>
                  <a:cubicBezTo>
                    <a:pt x="92" y="25418"/>
                    <a:pt x="46" y="26331"/>
                    <a:pt x="23" y="27245"/>
                  </a:cubicBezTo>
                  <a:cubicBezTo>
                    <a:pt x="274" y="28089"/>
                    <a:pt x="274" y="28089"/>
                    <a:pt x="1233" y="28454"/>
                  </a:cubicBezTo>
                  <a:cubicBezTo>
                    <a:pt x="1256" y="28477"/>
                    <a:pt x="1279" y="28500"/>
                    <a:pt x="1302" y="28500"/>
                  </a:cubicBezTo>
                  <a:cubicBezTo>
                    <a:pt x="1443" y="28653"/>
                    <a:pt x="1603" y="28697"/>
                    <a:pt x="1769" y="28697"/>
                  </a:cubicBezTo>
                  <a:cubicBezTo>
                    <a:pt x="1923" y="28697"/>
                    <a:pt x="2083" y="28659"/>
                    <a:pt x="2237" y="28637"/>
                  </a:cubicBezTo>
                  <a:cubicBezTo>
                    <a:pt x="2550" y="28605"/>
                    <a:pt x="2862" y="28582"/>
                    <a:pt x="3174" y="28582"/>
                  </a:cubicBezTo>
                  <a:cubicBezTo>
                    <a:pt x="3524" y="28582"/>
                    <a:pt x="3874" y="28610"/>
                    <a:pt x="4223" y="28682"/>
                  </a:cubicBezTo>
                  <a:cubicBezTo>
                    <a:pt x="4280" y="28692"/>
                    <a:pt x="4341" y="28697"/>
                    <a:pt x="4402" y="28697"/>
                  </a:cubicBezTo>
                  <a:cubicBezTo>
                    <a:pt x="4489" y="28697"/>
                    <a:pt x="4577" y="28686"/>
                    <a:pt x="4657" y="28660"/>
                  </a:cubicBezTo>
                  <a:cubicBezTo>
                    <a:pt x="5353" y="28614"/>
                    <a:pt x="6049" y="28603"/>
                    <a:pt x="6745" y="28603"/>
                  </a:cubicBezTo>
                  <a:cubicBezTo>
                    <a:pt x="7442" y="28603"/>
                    <a:pt x="8138" y="28614"/>
                    <a:pt x="8834" y="28614"/>
                  </a:cubicBezTo>
                  <a:cubicBezTo>
                    <a:pt x="9211" y="28603"/>
                    <a:pt x="9587" y="28597"/>
                    <a:pt x="9964" y="28597"/>
                  </a:cubicBezTo>
                  <a:cubicBezTo>
                    <a:pt x="10340" y="28597"/>
                    <a:pt x="10717" y="28603"/>
                    <a:pt x="11094" y="28614"/>
                  </a:cubicBezTo>
                  <a:lnTo>
                    <a:pt x="11413" y="28614"/>
                  </a:lnTo>
                  <a:cubicBezTo>
                    <a:pt x="12524" y="28614"/>
                    <a:pt x="13635" y="28634"/>
                    <a:pt x="14739" y="28634"/>
                  </a:cubicBezTo>
                  <a:cubicBezTo>
                    <a:pt x="15291" y="28634"/>
                    <a:pt x="15841" y="28629"/>
                    <a:pt x="16389" y="28614"/>
                  </a:cubicBezTo>
                  <a:cubicBezTo>
                    <a:pt x="16823" y="28591"/>
                    <a:pt x="17279" y="28614"/>
                    <a:pt x="17553" y="28249"/>
                  </a:cubicBezTo>
                  <a:cubicBezTo>
                    <a:pt x="17690" y="28363"/>
                    <a:pt x="17827" y="28454"/>
                    <a:pt x="17987" y="28523"/>
                  </a:cubicBezTo>
                  <a:cubicBezTo>
                    <a:pt x="18305" y="28544"/>
                    <a:pt x="18637" y="28624"/>
                    <a:pt x="18950" y="28624"/>
                  </a:cubicBezTo>
                  <a:cubicBezTo>
                    <a:pt x="19312" y="28624"/>
                    <a:pt x="19647" y="28517"/>
                    <a:pt x="19904" y="28089"/>
                  </a:cubicBezTo>
                  <a:cubicBezTo>
                    <a:pt x="20018" y="27678"/>
                    <a:pt x="19927" y="27245"/>
                    <a:pt x="20087" y="26856"/>
                  </a:cubicBezTo>
                  <a:cubicBezTo>
                    <a:pt x="20224" y="25921"/>
                    <a:pt x="20361" y="24962"/>
                    <a:pt x="20520" y="24026"/>
                  </a:cubicBezTo>
                  <a:cubicBezTo>
                    <a:pt x="20520" y="23935"/>
                    <a:pt x="20520" y="23821"/>
                    <a:pt x="20520" y="23729"/>
                  </a:cubicBezTo>
                  <a:cubicBezTo>
                    <a:pt x="20726" y="21584"/>
                    <a:pt x="21137" y="19484"/>
                    <a:pt x="21365" y="17338"/>
                  </a:cubicBezTo>
                  <a:cubicBezTo>
                    <a:pt x="21388" y="17201"/>
                    <a:pt x="21411" y="17064"/>
                    <a:pt x="21411" y="16927"/>
                  </a:cubicBezTo>
                  <a:cubicBezTo>
                    <a:pt x="21411" y="16631"/>
                    <a:pt x="21388" y="16311"/>
                    <a:pt x="21502" y="16014"/>
                  </a:cubicBezTo>
                  <a:cubicBezTo>
                    <a:pt x="21525" y="15923"/>
                    <a:pt x="21548" y="15855"/>
                    <a:pt x="21548" y="15763"/>
                  </a:cubicBezTo>
                  <a:cubicBezTo>
                    <a:pt x="21593" y="15444"/>
                    <a:pt x="21662" y="15124"/>
                    <a:pt x="21753" y="14828"/>
                  </a:cubicBezTo>
                  <a:cubicBezTo>
                    <a:pt x="21822" y="13778"/>
                    <a:pt x="21890" y="12728"/>
                    <a:pt x="22095" y="11701"/>
                  </a:cubicBezTo>
                  <a:cubicBezTo>
                    <a:pt x="22369" y="10514"/>
                    <a:pt x="22346" y="9281"/>
                    <a:pt x="22643" y="8094"/>
                  </a:cubicBezTo>
                  <a:cubicBezTo>
                    <a:pt x="22780" y="7090"/>
                    <a:pt x="22871" y="6108"/>
                    <a:pt x="23031" y="5127"/>
                  </a:cubicBezTo>
                  <a:cubicBezTo>
                    <a:pt x="23100" y="4556"/>
                    <a:pt x="23123" y="3986"/>
                    <a:pt x="23260" y="3415"/>
                  </a:cubicBezTo>
                  <a:cubicBezTo>
                    <a:pt x="23374" y="2411"/>
                    <a:pt x="23693" y="1383"/>
                    <a:pt x="23465" y="334"/>
                  </a:cubicBezTo>
                  <a:cubicBezTo>
                    <a:pt x="23396" y="174"/>
                    <a:pt x="23282" y="105"/>
                    <a:pt x="23123" y="82"/>
                  </a:cubicBezTo>
                  <a:lnTo>
                    <a:pt x="23077" y="82"/>
                  </a:lnTo>
                  <a:cubicBezTo>
                    <a:pt x="22766" y="131"/>
                    <a:pt x="22459" y="147"/>
                    <a:pt x="22153" y="147"/>
                  </a:cubicBezTo>
                  <a:cubicBezTo>
                    <a:pt x="21740" y="147"/>
                    <a:pt x="21328" y="118"/>
                    <a:pt x="20908" y="105"/>
                  </a:cubicBezTo>
                  <a:cubicBezTo>
                    <a:pt x="20435" y="80"/>
                    <a:pt x="19947" y="1"/>
                    <a:pt x="194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64" name="Google Shape;2864;p52"/>
            <p:cNvSpPr/>
            <p:nvPr/>
          </p:nvSpPr>
          <p:spPr>
            <a:xfrm rot="-799569">
              <a:off x="1934591" y="3364709"/>
              <a:ext cx="4575" cy="4575"/>
            </a:xfrm>
            <a:custGeom>
              <a:avLst/>
              <a:gdLst/>
              <a:ahLst/>
              <a:cxnLst/>
              <a:rect l="l" t="t" r="r" b="b"/>
              <a:pathLst>
                <a:path w="183" h="183" extrusionOk="0">
                  <a:moveTo>
                    <a:pt x="0" y="183"/>
                  </a:moveTo>
                  <a:cubicBezTo>
                    <a:pt x="69" y="114"/>
                    <a:pt x="115" y="69"/>
                    <a:pt x="183" y="0"/>
                  </a:cubicBezTo>
                  <a:cubicBezTo>
                    <a:pt x="115" y="69"/>
                    <a:pt x="69" y="114"/>
                    <a:pt x="0" y="183"/>
                  </a:cubicBezTo>
                  <a:close/>
                </a:path>
              </a:pathLst>
            </a:custGeom>
            <a:solidFill>
              <a:srgbClr val="EBA6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65" name="Google Shape;2865;p52"/>
            <p:cNvSpPr/>
            <p:nvPr/>
          </p:nvSpPr>
          <p:spPr>
            <a:xfrm rot="-799569">
              <a:off x="1513343" y="3469466"/>
              <a:ext cx="1725" cy="1750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0" y="1"/>
                  </a:moveTo>
                  <a:lnTo>
                    <a:pt x="46" y="69"/>
                  </a:lnTo>
                  <a:lnTo>
                    <a:pt x="69" y="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66" name="Google Shape;2866;p52"/>
            <p:cNvSpPr/>
            <p:nvPr/>
          </p:nvSpPr>
          <p:spPr>
            <a:xfrm rot="-799569">
              <a:off x="1497514" y="3462090"/>
              <a:ext cx="1725" cy="1725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69"/>
                  </a:lnTo>
                  <a:lnTo>
                    <a:pt x="69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67" name="Google Shape;2867;p52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68" name="Google Shape;2868;p52"/>
            <p:cNvSpPr/>
            <p:nvPr/>
          </p:nvSpPr>
          <p:spPr>
            <a:xfrm rot="-799569">
              <a:off x="1480759" y="4397721"/>
              <a:ext cx="8525" cy="8050"/>
            </a:xfrm>
            <a:custGeom>
              <a:avLst/>
              <a:gdLst/>
              <a:ahLst/>
              <a:cxnLst/>
              <a:rect l="l" t="t" r="r" b="b"/>
              <a:pathLst>
                <a:path w="341" h="322" extrusionOk="0">
                  <a:moveTo>
                    <a:pt x="154" y="1"/>
                  </a:moveTo>
                  <a:cubicBezTo>
                    <a:pt x="1" y="1"/>
                    <a:pt x="23" y="192"/>
                    <a:pt x="44" y="322"/>
                  </a:cubicBezTo>
                  <a:cubicBezTo>
                    <a:pt x="90" y="299"/>
                    <a:pt x="136" y="276"/>
                    <a:pt x="181" y="276"/>
                  </a:cubicBezTo>
                  <a:cubicBezTo>
                    <a:pt x="204" y="185"/>
                    <a:pt x="341" y="25"/>
                    <a:pt x="181" y="2"/>
                  </a:cubicBezTo>
                  <a:cubicBezTo>
                    <a:pt x="172" y="1"/>
                    <a:pt x="163" y="1"/>
                    <a:pt x="1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69" name="Google Shape;2869;p52"/>
            <p:cNvSpPr/>
            <p:nvPr/>
          </p:nvSpPr>
          <p:spPr>
            <a:xfrm rot="-799569">
              <a:off x="2022586" y="3000794"/>
              <a:ext cx="5175" cy="972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69" y="1"/>
                  </a:moveTo>
                  <a:cubicBezTo>
                    <a:pt x="46" y="69"/>
                    <a:pt x="23" y="138"/>
                    <a:pt x="1" y="229"/>
                  </a:cubicBezTo>
                  <a:cubicBezTo>
                    <a:pt x="1" y="274"/>
                    <a:pt x="1" y="343"/>
                    <a:pt x="1" y="389"/>
                  </a:cubicBezTo>
                  <a:cubicBezTo>
                    <a:pt x="46" y="343"/>
                    <a:pt x="92" y="320"/>
                    <a:pt x="115" y="274"/>
                  </a:cubicBezTo>
                  <a:cubicBezTo>
                    <a:pt x="160" y="183"/>
                    <a:pt x="206" y="69"/>
                    <a:pt x="69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70" name="Google Shape;2870;p52"/>
            <p:cNvSpPr/>
            <p:nvPr/>
          </p:nvSpPr>
          <p:spPr>
            <a:xfrm rot="-799569">
              <a:off x="2023774" y="30109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71" name="Google Shape;2871;p52"/>
            <p:cNvSpPr/>
            <p:nvPr/>
          </p:nvSpPr>
          <p:spPr>
            <a:xfrm rot="-799569">
              <a:off x="2072729" y="2959763"/>
              <a:ext cx="24001" cy="7950"/>
            </a:xfrm>
            <a:custGeom>
              <a:avLst/>
              <a:gdLst/>
              <a:ahLst/>
              <a:cxnLst/>
              <a:rect l="l" t="t" r="r" b="b"/>
              <a:pathLst>
                <a:path w="960" h="318" extrusionOk="0">
                  <a:moveTo>
                    <a:pt x="514" y="0"/>
                  </a:moveTo>
                  <a:cubicBezTo>
                    <a:pt x="349" y="0"/>
                    <a:pt x="175" y="87"/>
                    <a:pt x="1" y="180"/>
                  </a:cubicBezTo>
                  <a:cubicBezTo>
                    <a:pt x="149" y="294"/>
                    <a:pt x="309" y="317"/>
                    <a:pt x="472" y="317"/>
                  </a:cubicBezTo>
                  <a:cubicBezTo>
                    <a:pt x="580" y="317"/>
                    <a:pt x="690" y="307"/>
                    <a:pt x="798" y="307"/>
                  </a:cubicBezTo>
                  <a:cubicBezTo>
                    <a:pt x="852" y="307"/>
                    <a:pt x="906" y="310"/>
                    <a:pt x="960" y="317"/>
                  </a:cubicBezTo>
                  <a:cubicBezTo>
                    <a:pt x="825" y="82"/>
                    <a:pt x="674" y="0"/>
                    <a:pt x="514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72" name="Google Shape;2872;p52"/>
            <p:cNvSpPr/>
            <p:nvPr/>
          </p:nvSpPr>
          <p:spPr>
            <a:xfrm rot="-799569">
              <a:off x="2025876" y="2977668"/>
              <a:ext cx="5175" cy="4575"/>
            </a:xfrm>
            <a:custGeom>
              <a:avLst/>
              <a:gdLst/>
              <a:ahLst/>
              <a:cxnLst/>
              <a:rect l="l" t="t" r="r" b="b"/>
              <a:pathLst>
                <a:path w="207" h="183" extrusionOk="0">
                  <a:moveTo>
                    <a:pt x="206" y="0"/>
                  </a:moveTo>
                  <a:cubicBezTo>
                    <a:pt x="92" y="23"/>
                    <a:pt x="24" y="92"/>
                    <a:pt x="1" y="183"/>
                  </a:cubicBezTo>
                  <a:lnTo>
                    <a:pt x="206" y="0"/>
                  </a:ln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73" name="Google Shape;2873;p52"/>
            <p:cNvSpPr/>
            <p:nvPr/>
          </p:nvSpPr>
          <p:spPr>
            <a:xfrm rot="-799569">
              <a:off x="963518" y="3229232"/>
              <a:ext cx="5725" cy="3575"/>
            </a:xfrm>
            <a:custGeom>
              <a:avLst/>
              <a:gdLst/>
              <a:ahLst/>
              <a:cxnLst/>
              <a:rect l="l" t="t" r="r" b="b"/>
              <a:pathLst>
                <a:path w="229" h="143" extrusionOk="0">
                  <a:moveTo>
                    <a:pt x="0" y="0"/>
                  </a:moveTo>
                  <a:cubicBezTo>
                    <a:pt x="19" y="95"/>
                    <a:pt x="86" y="143"/>
                    <a:pt x="173" y="143"/>
                  </a:cubicBezTo>
                  <a:cubicBezTo>
                    <a:pt x="191" y="143"/>
                    <a:pt x="209" y="141"/>
                    <a:pt x="228" y="137"/>
                  </a:cubicBezTo>
                  <a:cubicBezTo>
                    <a:pt x="183" y="46"/>
                    <a:pt x="114" y="0"/>
                    <a:pt x="0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74" name="Google Shape;2874;p52"/>
            <p:cNvSpPr/>
            <p:nvPr/>
          </p:nvSpPr>
          <p:spPr>
            <a:xfrm rot="-799569">
              <a:off x="1200219" y="3065781"/>
              <a:ext cx="975826" cy="1294835"/>
            </a:xfrm>
            <a:custGeom>
              <a:avLst/>
              <a:gdLst/>
              <a:ahLst/>
              <a:cxnLst/>
              <a:rect l="l" t="t" r="r" b="b"/>
              <a:pathLst>
                <a:path w="39032" h="51792" extrusionOk="0">
                  <a:moveTo>
                    <a:pt x="25131" y="1316"/>
                  </a:moveTo>
                  <a:cubicBezTo>
                    <a:pt x="25177" y="1339"/>
                    <a:pt x="25223" y="1385"/>
                    <a:pt x="25268" y="1408"/>
                  </a:cubicBezTo>
                  <a:cubicBezTo>
                    <a:pt x="25177" y="1453"/>
                    <a:pt x="25108" y="1499"/>
                    <a:pt x="25040" y="1522"/>
                  </a:cubicBezTo>
                  <a:cubicBezTo>
                    <a:pt x="25108" y="1453"/>
                    <a:pt x="25131" y="1385"/>
                    <a:pt x="25131" y="1316"/>
                  </a:cubicBezTo>
                  <a:close/>
                  <a:moveTo>
                    <a:pt x="26364" y="4147"/>
                  </a:moveTo>
                  <a:cubicBezTo>
                    <a:pt x="26364" y="4169"/>
                    <a:pt x="26387" y="4169"/>
                    <a:pt x="26387" y="4169"/>
                  </a:cubicBezTo>
                  <a:lnTo>
                    <a:pt x="26364" y="4169"/>
                  </a:lnTo>
                  <a:cubicBezTo>
                    <a:pt x="26364" y="4169"/>
                    <a:pt x="26364" y="4169"/>
                    <a:pt x="26364" y="4147"/>
                  </a:cubicBezTo>
                  <a:close/>
                  <a:moveTo>
                    <a:pt x="31089" y="4443"/>
                  </a:moveTo>
                  <a:lnTo>
                    <a:pt x="31089" y="4443"/>
                  </a:lnTo>
                  <a:cubicBezTo>
                    <a:pt x="31134" y="4512"/>
                    <a:pt x="31180" y="4580"/>
                    <a:pt x="31248" y="4649"/>
                  </a:cubicBezTo>
                  <a:cubicBezTo>
                    <a:pt x="31134" y="4626"/>
                    <a:pt x="31066" y="4535"/>
                    <a:pt x="31089" y="4443"/>
                  </a:cubicBezTo>
                  <a:close/>
                  <a:moveTo>
                    <a:pt x="33006" y="13185"/>
                  </a:moveTo>
                  <a:cubicBezTo>
                    <a:pt x="33074" y="13185"/>
                    <a:pt x="33120" y="13208"/>
                    <a:pt x="33189" y="13231"/>
                  </a:cubicBezTo>
                  <a:cubicBezTo>
                    <a:pt x="33097" y="13231"/>
                    <a:pt x="33052" y="13208"/>
                    <a:pt x="33006" y="13185"/>
                  </a:cubicBezTo>
                  <a:close/>
                  <a:moveTo>
                    <a:pt x="30860" y="8940"/>
                  </a:moveTo>
                  <a:cubicBezTo>
                    <a:pt x="31203" y="9488"/>
                    <a:pt x="31134" y="9876"/>
                    <a:pt x="31111" y="10264"/>
                  </a:cubicBezTo>
                  <a:cubicBezTo>
                    <a:pt x="31089" y="10622"/>
                    <a:pt x="30891" y="10959"/>
                    <a:pt x="31164" y="11295"/>
                  </a:cubicBezTo>
                  <a:lnTo>
                    <a:pt x="31164" y="11295"/>
                  </a:lnTo>
                  <a:cubicBezTo>
                    <a:pt x="30588" y="11460"/>
                    <a:pt x="30676" y="12002"/>
                    <a:pt x="30495" y="12386"/>
                  </a:cubicBezTo>
                  <a:cubicBezTo>
                    <a:pt x="30169" y="13152"/>
                    <a:pt x="29762" y="13522"/>
                    <a:pt x="29174" y="13522"/>
                  </a:cubicBezTo>
                  <a:cubicBezTo>
                    <a:pt x="28938" y="13522"/>
                    <a:pt x="28673" y="13463"/>
                    <a:pt x="28372" y="13345"/>
                  </a:cubicBezTo>
                  <a:cubicBezTo>
                    <a:pt x="28327" y="13322"/>
                    <a:pt x="28281" y="13322"/>
                    <a:pt x="28258" y="13299"/>
                  </a:cubicBezTo>
                  <a:cubicBezTo>
                    <a:pt x="28167" y="12820"/>
                    <a:pt x="27916" y="12386"/>
                    <a:pt x="27779" y="11907"/>
                  </a:cubicBezTo>
                  <a:cubicBezTo>
                    <a:pt x="27505" y="11040"/>
                    <a:pt x="27551" y="10172"/>
                    <a:pt x="27688" y="9282"/>
                  </a:cubicBezTo>
                  <a:lnTo>
                    <a:pt x="27688" y="9282"/>
                  </a:lnTo>
                  <a:cubicBezTo>
                    <a:pt x="27984" y="9328"/>
                    <a:pt x="28076" y="9510"/>
                    <a:pt x="28190" y="9625"/>
                  </a:cubicBezTo>
                  <a:cubicBezTo>
                    <a:pt x="28190" y="9647"/>
                    <a:pt x="28190" y="9647"/>
                    <a:pt x="28190" y="9670"/>
                  </a:cubicBezTo>
                  <a:cubicBezTo>
                    <a:pt x="27870" y="9990"/>
                    <a:pt x="28007" y="10309"/>
                    <a:pt x="28121" y="10652"/>
                  </a:cubicBezTo>
                  <a:cubicBezTo>
                    <a:pt x="28281" y="11245"/>
                    <a:pt x="28235" y="11884"/>
                    <a:pt x="28464" y="12455"/>
                  </a:cubicBezTo>
                  <a:cubicBezTo>
                    <a:pt x="28509" y="12546"/>
                    <a:pt x="28532" y="12615"/>
                    <a:pt x="28601" y="12683"/>
                  </a:cubicBezTo>
                  <a:cubicBezTo>
                    <a:pt x="28715" y="12820"/>
                    <a:pt x="28875" y="12911"/>
                    <a:pt x="29057" y="12911"/>
                  </a:cubicBezTo>
                  <a:cubicBezTo>
                    <a:pt x="29148" y="12911"/>
                    <a:pt x="29240" y="12866"/>
                    <a:pt x="29308" y="12843"/>
                  </a:cubicBezTo>
                  <a:cubicBezTo>
                    <a:pt x="29400" y="12775"/>
                    <a:pt x="29468" y="12729"/>
                    <a:pt x="29537" y="12660"/>
                  </a:cubicBezTo>
                  <a:cubicBezTo>
                    <a:pt x="29559" y="12638"/>
                    <a:pt x="29582" y="12615"/>
                    <a:pt x="29628" y="12569"/>
                  </a:cubicBezTo>
                  <a:cubicBezTo>
                    <a:pt x="29673" y="12523"/>
                    <a:pt x="29742" y="12455"/>
                    <a:pt x="29788" y="12386"/>
                  </a:cubicBezTo>
                  <a:cubicBezTo>
                    <a:pt x="30495" y="11428"/>
                    <a:pt x="30541" y="10218"/>
                    <a:pt x="30860" y="8940"/>
                  </a:cubicBezTo>
                  <a:close/>
                  <a:moveTo>
                    <a:pt x="6551" y="8963"/>
                  </a:moveTo>
                  <a:cubicBezTo>
                    <a:pt x="6780" y="9100"/>
                    <a:pt x="7076" y="9122"/>
                    <a:pt x="7259" y="9328"/>
                  </a:cubicBezTo>
                  <a:cubicBezTo>
                    <a:pt x="7350" y="9442"/>
                    <a:pt x="7373" y="9556"/>
                    <a:pt x="7373" y="9693"/>
                  </a:cubicBezTo>
                  <a:cubicBezTo>
                    <a:pt x="7373" y="9762"/>
                    <a:pt x="7373" y="9830"/>
                    <a:pt x="7373" y="9899"/>
                  </a:cubicBezTo>
                  <a:cubicBezTo>
                    <a:pt x="7373" y="9921"/>
                    <a:pt x="7373" y="9944"/>
                    <a:pt x="7373" y="9967"/>
                  </a:cubicBezTo>
                  <a:cubicBezTo>
                    <a:pt x="7327" y="10035"/>
                    <a:pt x="7350" y="10104"/>
                    <a:pt x="7373" y="10150"/>
                  </a:cubicBezTo>
                  <a:cubicBezTo>
                    <a:pt x="7373" y="10218"/>
                    <a:pt x="7373" y="10287"/>
                    <a:pt x="7373" y="10355"/>
                  </a:cubicBezTo>
                  <a:cubicBezTo>
                    <a:pt x="7373" y="10424"/>
                    <a:pt x="7373" y="10515"/>
                    <a:pt x="7396" y="10583"/>
                  </a:cubicBezTo>
                  <a:cubicBezTo>
                    <a:pt x="7396" y="10583"/>
                    <a:pt x="7419" y="10606"/>
                    <a:pt x="7419" y="10606"/>
                  </a:cubicBezTo>
                  <a:cubicBezTo>
                    <a:pt x="7305" y="11245"/>
                    <a:pt x="7533" y="11839"/>
                    <a:pt x="7670" y="12455"/>
                  </a:cubicBezTo>
                  <a:cubicBezTo>
                    <a:pt x="7716" y="12660"/>
                    <a:pt x="7830" y="12934"/>
                    <a:pt x="8104" y="12980"/>
                  </a:cubicBezTo>
                  <a:cubicBezTo>
                    <a:pt x="8128" y="12984"/>
                    <a:pt x="8150" y="12986"/>
                    <a:pt x="8172" y="12986"/>
                  </a:cubicBezTo>
                  <a:cubicBezTo>
                    <a:pt x="8401" y="12986"/>
                    <a:pt x="8526" y="12779"/>
                    <a:pt x="8651" y="12592"/>
                  </a:cubicBezTo>
                  <a:cubicBezTo>
                    <a:pt x="9039" y="11998"/>
                    <a:pt x="9336" y="11359"/>
                    <a:pt x="9427" y="10652"/>
                  </a:cubicBezTo>
                  <a:cubicBezTo>
                    <a:pt x="9519" y="10538"/>
                    <a:pt x="9587" y="10401"/>
                    <a:pt x="9656" y="10264"/>
                  </a:cubicBezTo>
                  <a:cubicBezTo>
                    <a:pt x="9838" y="9990"/>
                    <a:pt x="9838" y="9670"/>
                    <a:pt x="9907" y="9351"/>
                  </a:cubicBezTo>
                  <a:cubicBezTo>
                    <a:pt x="9936" y="9163"/>
                    <a:pt x="10010" y="9057"/>
                    <a:pt x="10131" y="9057"/>
                  </a:cubicBezTo>
                  <a:cubicBezTo>
                    <a:pt x="10200" y="9057"/>
                    <a:pt x="10286" y="9093"/>
                    <a:pt x="10386" y="9168"/>
                  </a:cubicBezTo>
                  <a:cubicBezTo>
                    <a:pt x="10500" y="9237"/>
                    <a:pt x="10546" y="9374"/>
                    <a:pt x="10592" y="9510"/>
                  </a:cubicBezTo>
                  <a:cubicBezTo>
                    <a:pt x="10569" y="9853"/>
                    <a:pt x="10477" y="10195"/>
                    <a:pt x="10546" y="10560"/>
                  </a:cubicBezTo>
                  <a:cubicBezTo>
                    <a:pt x="10569" y="10629"/>
                    <a:pt x="10614" y="10697"/>
                    <a:pt x="10660" y="10766"/>
                  </a:cubicBezTo>
                  <a:cubicBezTo>
                    <a:pt x="10569" y="10720"/>
                    <a:pt x="10477" y="10675"/>
                    <a:pt x="10409" y="10606"/>
                  </a:cubicBezTo>
                  <a:cubicBezTo>
                    <a:pt x="10089" y="11177"/>
                    <a:pt x="9633" y="11702"/>
                    <a:pt x="10021" y="12432"/>
                  </a:cubicBezTo>
                  <a:cubicBezTo>
                    <a:pt x="9975" y="12432"/>
                    <a:pt x="9930" y="12409"/>
                    <a:pt x="9861" y="12409"/>
                  </a:cubicBezTo>
                  <a:cubicBezTo>
                    <a:pt x="9678" y="12501"/>
                    <a:pt x="9564" y="12683"/>
                    <a:pt x="9450" y="12866"/>
                  </a:cubicBezTo>
                  <a:cubicBezTo>
                    <a:pt x="9056" y="13340"/>
                    <a:pt x="8667" y="13574"/>
                    <a:pt x="8308" y="13574"/>
                  </a:cubicBezTo>
                  <a:cubicBezTo>
                    <a:pt x="7855" y="13574"/>
                    <a:pt x="7450" y="13203"/>
                    <a:pt x="7145" y="12478"/>
                  </a:cubicBezTo>
                  <a:cubicBezTo>
                    <a:pt x="6825" y="11702"/>
                    <a:pt x="6780" y="10903"/>
                    <a:pt x="6780" y="10081"/>
                  </a:cubicBezTo>
                  <a:cubicBezTo>
                    <a:pt x="6780" y="9716"/>
                    <a:pt x="6894" y="9282"/>
                    <a:pt x="6551" y="8986"/>
                  </a:cubicBezTo>
                  <a:cubicBezTo>
                    <a:pt x="6551" y="8963"/>
                    <a:pt x="6551" y="8963"/>
                    <a:pt x="6551" y="8963"/>
                  </a:cubicBezTo>
                  <a:close/>
                  <a:moveTo>
                    <a:pt x="1439" y="13893"/>
                  </a:moveTo>
                  <a:lnTo>
                    <a:pt x="1439" y="13893"/>
                  </a:lnTo>
                  <a:cubicBezTo>
                    <a:pt x="1507" y="13939"/>
                    <a:pt x="1553" y="13984"/>
                    <a:pt x="1576" y="14053"/>
                  </a:cubicBezTo>
                  <a:cubicBezTo>
                    <a:pt x="1530" y="14007"/>
                    <a:pt x="1484" y="13961"/>
                    <a:pt x="1439" y="13893"/>
                  </a:cubicBezTo>
                  <a:close/>
                  <a:moveTo>
                    <a:pt x="17003" y="8820"/>
                  </a:moveTo>
                  <a:cubicBezTo>
                    <a:pt x="17222" y="8820"/>
                    <a:pt x="17281" y="9032"/>
                    <a:pt x="17302" y="9282"/>
                  </a:cubicBezTo>
                  <a:cubicBezTo>
                    <a:pt x="17371" y="10058"/>
                    <a:pt x="17416" y="10834"/>
                    <a:pt x="17462" y="11633"/>
                  </a:cubicBezTo>
                  <a:cubicBezTo>
                    <a:pt x="17530" y="12501"/>
                    <a:pt x="17759" y="13299"/>
                    <a:pt x="18306" y="13984"/>
                  </a:cubicBezTo>
                  <a:cubicBezTo>
                    <a:pt x="18557" y="14313"/>
                    <a:pt x="18670" y="14445"/>
                    <a:pt x="18870" y="14445"/>
                  </a:cubicBezTo>
                  <a:cubicBezTo>
                    <a:pt x="19017" y="14445"/>
                    <a:pt x="19211" y="14374"/>
                    <a:pt x="19539" y="14258"/>
                  </a:cubicBezTo>
                  <a:cubicBezTo>
                    <a:pt x="19676" y="14144"/>
                    <a:pt x="19836" y="14030"/>
                    <a:pt x="19859" y="13824"/>
                  </a:cubicBezTo>
                  <a:cubicBezTo>
                    <a:pt x="19836" y="13779"/>
                    <a:pt x="19859" y="13733"/>
                    <a:pt x="19881" y="13710"/>
                  </a:cubicBezTo>
                  <a:cubicBezTo>
                    <a:pt x="19950" y="13642"/>
                    <a:pt x="20018" y="13596"/>
                    <a:pt x="20018" y="13505"/>
                  </a:cubicBezTo>
                  <a:cubicBezTo>
                    <a:pt x="20247" y="13391"/>
                    <a:pt x="20087" y="13117"/>
                    <a:pt x="20247" y="12980"/>
                  </a:cubicBezTo>
                  <a:cubicBezTo>
                    <a:pt x="20475" y="12569"/>
                    <a:pt x="20543" y="12135"/>
                    <a:pt x="20589" y="11679"/>
                  </a:cubicBezTo>
                  <a:lnTo>
                    <a:pt x="20566" y="11679"/>
                  </a:lnTo>
                  <a:cubicBezTo>
                    <a:pt x="20863" y="11428"/>
                    <a:pt x="20703" y="11085"/>
                    <a:pt x="20772" y="10766"/>
                  </a:cubicBezTo>
                  <a:cubicBezTo>
                    <a:pt x="20772" y="10287"/>
                    <a:pt x="20794" y="9807"/>
                    <a:pt x="20817" y="9328"/>
                  </a:cubicBezTo>
                  <a:cubicBezTo>
                    <a:pt x="20840" y="9305"/>
                    <a:pt x="20863" y="9282"/>
                    <a:pt x="20886" y="9237"/>
                  </a:cubicBezTo>
                  <a:cubicBezTo>
                    <a:pt x="21068" y="9008"/>
                    <a:pt x="21388" y="9145"/>
                    <a:pt x="21616" y="9008"/>
                  </a:cubicBezTo>
                  <a:lnTo>
                    <a:pt x="21616" y="9008"/>
                  </a:lnTo>
                  <a:cubicBezTo>
                    <a:pt x="21548" y="9100"/>
                    <a:pt x="21502" y="9214"/>
                    <a:pt x="21502" y="9305"/>
                  </a:cubicBezTo>
                  <a:cubicBezTo>
                    <a:pt x="21479" y="9419"/>
                    <a:pt x="21456" y="9510"/>
                    <a:pt x="21456" y="9602"/>
                  </a:cubicBezTo>
                  <a:cubicBezTo>
                    <a:pt x="21525" y="10652"/>
                    <a:pt x="21297" y="11679"/>
                    <a:pt x="21023" y="12683"/>
                  </a:cubicBezTo>
                  <a:cubicBezTo>
                    <a:pt x="20772" y="13482"/>
                    <a:pt x="20657" y="14372"/>
                    <a:pt x="19790" y="14829"/>
                  </a:cubicBezTo>
                  <a:cubicBezTo>
                    <a:pt x="19560" y="14972"/>
                    <a:pt x="19343" y="15035"/>
                    <a:pt x="19140" y="15035"/>
                  </a:cubicBezTo>
                  <a:cubicBezTo>
                    <a:pt x="18758" y="15035"/>
                    <a:pt x="18422" y="14814"/>
                    <a:pt x="18124" y="14486"/>
                  </a:cubicBezTo>
                  <a:cubicBezTo>
                    <a:pt x="17713" y="14053"/>
                    <a:pt x="17485" y="13551"/>
                    <a:pt x="17302" y="13003"/>
                  </a:cubicBezTo>
                  <a:cubicBezTo>
                    <a:pt x="17188" y="12706"/>
                    <a:pt x="17211" y="12318"/>
                    <a:pt x="16823" y="12204"/>
                  </a:cubicBezTo>
                  <a:lnTo>
                    <a:pt x="16800" y="12204"/>
                  </a:lnTo>
                  <a:cubicBezTo>
                    <a:pt x="17279" y="11108"/>
                    <a:pt x="16914" y="9967"/>
                    <a:pt x="16960" y="8871"/>
                  </a:cubicBezTo>
                  <a:cubicBezTo>
                    <a:pt x="16937" y="8849"/>
                    <a:pt x="16937" y="8849"/>
                    <a:pt x="16937" y="8826"/>
                  </a:cubicBezTo>
                  <a:cubicBezTo>
                    <a:pt x="16961" y="8822"/>
                    <a:pt x="16983" y="8820"/>
                    <a:pt x="17003" y="8820"/>
                  </a:cubicBezTo>
                  <a:close/>
                  <a:moveTo>
                    <a:pt x="25748" y="17026"/>
                  </a:moveTo>
                  <a:cubicBezTo>
                    <a:pt x="25776" y="17026"/>
                    <a:pt x="25805" y="17031"/>
                    <a:pt x="25839" y="17043"/>
                  </a:cubicBezTo>
                  <a:cubicBezTo>
                    <a:pt x="25770" y="17043"/>
                    <a:pt x="25725" y="17066"/>
                    <a:pt x="25656" y="17088"/>
                  </a:cubicBezTo>
                  <a:cubicBezTo>
                    <a:pt x="25656" y="17066"/>
                    <a:pt x="25656" y="17066"/>
                    <a:pt x="25656" y="17043"/>
                  </a:cubicBezTo>
                  <a:cubicBezTo>
                    <a:pt x="25690" y="17031"/>
                    <a:pt x="25719" y="17026"/>
                    <a:pt x="25748" y="17026"/>
                  </a:cubicBezTo>
                  <a:close/>
                  <a:moveTo>
                    <a:pt x="15408" y="19303"/>
                  </a:moveTo>
                  <a:cubicBezTo>
                    <a:pt x="15408" y="19325"/>
                    <a:pt x="15408" y="19325"/>
                    <a:pt x="15385" y="19348"/>
                  </a:cubicBezTo>
                  <a:cubicBezTo>
                    <a:pt x="15385" y="19325"/>
                    <a:pt x="15385" y="19325"/>
                    <a:pt x="15362" y="19325"/>
                  </a:cubicBezTo>
                  <a:cubicBezTo>
                    <a:pt x="15385" y="19303"/>
                    <a:pt x="15385" y="19303"/>
                    <a:pt x="15408" y="19303"/>
                  </a:cubicBezTo>
                  <a:close/>
                  <a:moveTo>
                    <a:pt x="8446" y="14829"/>
                  </a:moveTo>
                  <a:cubicBezTo>
                    <a:pt x="8971" y="14874"/>
                    <a:pt x="9496" y="14966"/>
                    <a:pt x="9952" y="15262"/>
                  </a:cubicBezTo>
                  <a:cubicBezTo>
                    <a:pt x="10044" y="15285"/>
                    <a:pt x="10112" y="15308"/>
                    <a:pt x="10203" y="15308"/>
                  </a:cubicBezTo>
                  <a:cubicBezTo>
                    <a:pt x="10295" y="15308"/>
                    <a:pt x="10386" y="15285"/>
                    <a:pt x="10455" y="15240"/>
                  </a:cubicBezTo>
                  <a:cubicBezTo>
                    <a:pt x="10477" y="15262"/>
                    <a:pt x="10500" y="15285"/>
                    <a:pt x="10523" y="15285"/>
                  </a:cubicBezTo>
                  <a:cubicBezTo>
                    <a:pt x="10523" y="15331"/>
                    <a:pt x="10546" y="15377"/>
                    <a:pt x="10546" y="15422"/>
                  </a:cubicBezTo>
                  <a:cubicBezTo>
                    <a:pt x="11276" y="15993"/>
                    <a:pt x="12075" y="16495"/>
                    <a:pt x="12554" y="17340"/>
                  </a:cubicBezTo>
                  <a:cubicBezTo>
                    <a:pt x="12597" y="17411"/>
                    <a:pt x="12658" y="17447"/>
                    <a:pt x="12725" y="17447"/>
                  </a:cubicBezTo>
                  <a:cubicBezTo>
                    <a:pt x="12766" y="17447"/>
                    <a:pt x="12808" y="17434"/>
                    <a:pt x="12851" y="17408"/>
                  </a:cubicBezTo>
                  <a:lnTo>
                    <a:pt x="12851" y="17408"/>
                  </a:lnTo>
                  <a:cubicBezTo>
                    <a:pt x="13034" y="18184"/>
                    <a:pt x="13011" y="18892"/>
                    <a:pt x="12326" y="19439"/>
                  </a:cubicBezTo>
                  <a:cubicBezTo>
                    <a:pt x="12235" y="19531"/>
                    <a:pt x="12166" y="19645"/>
                    <a:pt x="12144" y="19759"/>
                  </a:cubicBezTo>
                  <a:cubicBezTo>
                    <a:pt x="11915" y="20467"/>
                    <a:pt x="11505" y="21037"/>
                    <a:pt x="10797" y="21357"/>
                  </a:cubicBezTo>
                  <a:cubicBezTo>
                    <a:pt x="10637" y="21448"/>
                    <a:pt x="10477" y="21539"/>
                    <a:pt x="10477" y="21722"/>
                  </a:cubicBezTo>
                  <a:cubicBezTo>
                    <a:pt x="10396" y="21620"/>
                    <a:pt x="10296" y="21536"/>
                    <a:pt x="10161" y="21536"/>
                  </a:cubicBezTo>
                  <a:cubicBezTo>
                    <a:pt x="10145" y="21536"/>
                    <a:pt x="10129" y="21537"/>
                    <a:pt x="10112" y="21539"/>
                  </a:cubicBezTo>
                  <a:cubicBezTo>
                    <a:pt x="10053" y="21544"/>
                    <a:pt x="9995" y="21546"/>
                    <a:pt x="9937" y="21546"/>
                  </a:cubicBezTo>
                  <a:cubicBezTo>
                    <a:pt x="9116" y="21546"/>
                    <a:pt x="8367" y="21121"/>
                    <a:pt x="7579" y="21014"/>
                  </a:cubicBezTo>
                  <a:cubicBezTo>
                    <a:pt x="7396" y="21014"/>
                    <a:pt x="7213" y="21037"/>
                    <a:pt x="7054" y="21174"/>
                  </a:cubicBezTo>
                  <a:cubicBezTo>
                    <a:pt x="7031" y="21243"/>
                    <a:pt x="7008" y="21311"/>
                    <a:pt x="7031" y="21380"/>
                  </a:cubicBezTo>
                  <a:cubicBezTo>
                    <a:pt x="5889" y="20946"/>
                    <a:pt x="4931" y="20330"/>
                    <a:pt x="4611" y="19051"/>
                  </a:cubicBezTo>
                  <a:cubicBezTo>
                    <a:pt x="4566" y="18869"/>
                    <a:pt x="4497" y="18709"/>
                    <a:pt x="4474" y="18526"/>
                  </a:cubicBezTo>
                  <a:cubicBezTo>
                    <a:pt x="4452" y="18298"/>
                    <a:pt x="4588" y="18207"/>
                    <a:pt x="4725" y="18093"/>
                  </a:cubicBezTo>
                  <a:cubicBezTo>
                    <a:pt x="5068" y="17796"/>
                    <a:pt x="5228" y="17385"/>
                    <a:pt x="5319" y="16952"/>
                  </a:cubicBezTo>
                  <a:cubicBezTo>
                    <a:pt x="5365" y="16815"/>
                    <a:pt x="5410" y="16700"/>
                    <a:pt x="5456" y="16564"/>
                  </a:cubicBezTo>
                  <a:cubicBezTo>
                    <a:pt x="5490" y="16575"/>
                    <a:pt x="5530" y="16581"/>
                    <a:pt x="5570" y="16581"/>
                  </a:cubicBezTo>
                  <a:cubicBezTo>
                    <a:pt x="5610" y="16581"/>
                    <a:pt x="5650" y="16575"/>
                    <a:pt x="5684" y="16564"/>
                  </a:cubicBezTo>
                  <a:cubicBezTo>
                    <a:pt x="6278" y="16039"/>
                    <a:pt x="6962" y="15673"/>
                    <a:pt x="7738" y="15422"/>
                  </a:cubicBezTo>
                  <a:cubicBezTo>
                    <a:pt x="8012" y="15331"/>
                    <a:pt x="8332" y="15285"/>
                    <a:pt x="8423" y="14920"/>
                  </a:cubicBezTo>
                  <a:cubicBezTo>
                    <a:pt x="8423" y="14897"/>
                    <a:pt x="8400" y="14897"/>
                    <a:pt x="8400" y="14874"/>
                  </a:cubicBezTo>
                  <a:cubicBezTo>
                    <a:pt x="8423" y="14852"/>
                    <a:pt x="8423" y="14829"/>
                    <a:pt x="8446" y="14829"/>
                  </a:cubicBezTo>
                  <a:close/>
                  <a:moveTo>
                    <a:pt x="33211" y="21927"/>
                  </a:moveTo>
                  <a:cubicBezTo>
                    <a:pt x="33211" y="21950"/>
                    <a:pt x="33211" y="21950"/>
                    <a:pt x="33211" y="21973"/>
                  </a:cubicBezTo>
                  <a:cubicBezTo>
                    <a:pt x="33211" y="21996"/>
                    <a:pt x="33211" y="22042"/>
                    <a:pt x="33211" y="22087"/>
                  </a:cubicBezTo>
                  <a:cubicBezTo>
                    <a:pt x="33211" y="22019"/>
                    <a:pt x="33189" y="21973"/>
                    <a:pt x="33189" y="21927"/>
                  </a:cubicBezTo>
                  <a:close/>
                  <a:moveTo>
                    <a:pt x="29689" y="14824"/>
                  </a:moveTo>
                  <a:cubicBezTo>
                    <a:pt x="29973" y="14824"/>
                    <a:pt x="30252" y="14874"/>
                    <a:pt x="30518" y="14989"/>
                  </a:cubicBezTo>
                  <a:cubicBezTo>
                    <a:pt x="31157" y="15240"/>
                    <a:pt x="31773" y="15331"/>
                    <a:pt x="32435" y="15422"/>
                  </a:cubicBezTo>
                  <a:cubicBezTo>
                    <a:pt x="32447" y="15455"/>
                    <a:pt x="32461" y="15468"/>
                    <a:pt x="32477" y="15468"/>
                  </a:cubicBezTo>
                  <a:cubicBezTo>
                    <a:pt x="32549" y="15468"/>
                    <a:pt x="32653" y="15195"/>
                    <a:pt x="32725" y="15195"/>
                  </a:cubicBezTo>
                  <a:cubicBezTo>
                    <a:pt x="32760" y="15195"/>
                    <a:pt x="32788" y="15258"/>
                    <a:pt x="32801" y="15445"/>
                  </a:cubicBezTo>
                  <a:cubicBezTo>
                    <a:pt x="33189" y="15833"/>
                    <a:pt x="33462" y="16267"/>
                    <a:pt x="33622" y="16792"/>
                  </a:cubicBezTo>
                  <a:cubicBezTo>
                    <a:pt x="33759" y="17248"/>
                    <a:pt x="33987" y="17728"/>
                    <a:pt x="34421" y="18024"/>
                  </a:cubicBezTo>
                  <a:cubicBezTo>
                    <a:pt x="34375" y="18093"/>
                    <a:pt x="34353" y="18138"/>
                    <a:pt x="34330" y="18207"/>
                  </a:cubicBezTo>
                  <a:cubicBezTo>
                    <a:pt x="34216" y="18458"/>
                    <a:pt x="34124" y="18709"/>
                    <a:pt x="34147" y="19006"/>
                  </a:cubicBezTo>
                  <a:lnTo>
                    <a:pt x="34124" y="19006"/>
                  </a:lnTo>
                  <a:cubicBezTo>
                    <a:pt x="33417" y="19348"/>
                    <a:pt x="33166" y="20101"/>
                    <a:pt x="32709" y="20672"/>
                  </a:cubicBezTo>
                  <a:cubicBezTo>
                    <a:pt x="32093" y="20877"/>
                    <a:pt x="31568" y="21311"/>
                    <a:pt x="30883" y="21425"/>
                  </a:cubicBezTo>
                  <a:cubicBezTo>
                    <a:pt x="30427" y="21494"/>
                    <a:pt x="30427" y="21927"/>
                    <a:pt x="30495" y="22315"/>
                  </a:cubicBezTo>
                  <a:cubicBezTo>
                    <a:pt x="30518" y="22338"/>
                    <a:pt x="30518" y="22361"/>
                    <a:pt x="30541" y="22384"/>
                  </a:cubicBezTo>
                  <a:cubicBezTo>
                    <a:pt x="29848" y="21847"/>
                    <a:pt x="29154" y="21310"/>
                    <a:pt x="28225" y="21310"/>
                  </a:cubicBezTo>
                  <a:cubicBezTo>
                    <a:pt x="28206" y="21310"/>
                    <a:pt x="28186" y="21311"/>
                    <a:pt x="28167" y="21311"/>
                  </a:cubicBezTo>
                  <a:cubicBezTo>
                    <a:pt x="27551" y="20992"/>
                    <a:pt x="27300" y="20261"/>
                    <a:pt x="26661" y="19987"/>
                  </a:cubicBezTo>
                  <a:cubicBezTo>
                    <a:pt x="26546" y="19942"/>
                    <a:pt x="26409" y="19919"/>
                    <a:pt x="26272" y="19919"/>
                  </a:cubicBezTo>
                  <a:cubicBezTo>
                    <a:pt x="26318" y="19896"/>
                    <a:pt x="26364" y="19850"/>
                    <a:pt x="26409" y="19805"/>
                  </a:cubicBezTo>
                  <a:cubicBezTo>
                    <a:pt x="26501" y="19736"/>
                    <a:pt x="26569" y="19668"/>
                    <a:pt x="26638" y="19576"/>
                  </a:cubicBezTo>
                  <a:cubicBezTo>
                    <a:pt x="26934" y="18892"/>
                    <a:pt x="26729" y="18230"/>
                    <a:pt x="26592" y="17568"/>
                  </a:cubicBezTo>
                  <a:cubicBezTo>
                    <a:pt x="26501" y="17385"/>
                    <a:pt x="26387" y="17203"/>
                    <a:pt x="26204" y="17088"/>
                  </a:cubicBezTo>
                  <a:cubicBezTo>
                    <a:pt x="26136" y="17066"/>
                    <a:pt x="26067" y="17043"/>
                    <a:pt x="25976" y="17020"/>
                  </a:cubicBezTo>
                  <a:lnTo>
                    <a:pt x="25953" y="17020"/>
                  </a:lnTo>
                  <a:cubicBezTo>
                    <a:pt x="26181" y="16883"/>
                    <a:pt x="26592" y="16952"/>
                    <a:pt x="26638" y="16586"/>
                  </a:cubicBezTo>
                  <a:cubicBezTo>
                    <a:pt x="26752" y="16586"/>
                    <a:pt x="26889" y="16564"/>
                    <a:pt x="27003" y="16518"/>
                  </a:cubicBezTo>
                  <a:cubicBezTo>
                    <a:pt x="27094" y="16449"/>
                    <a:pt x="27163" y="16381"/>
                    <a:pt x="27208" y="16267"/>
                  </a:cubicBezTo>
                  <a:cubicBezTo>
                    <a:pt x="27231" y="16290"/>
                    <a:pt x="27254" y="16312"/>
                    <a:pt x="27277" y="16335"/>
                  </a:cubicBezTo>
                  <a:cubicBezTo>
                    <a:pt x="27322" y="16312"/>
                    <a:pt x="27368" y="16312"/>
                    <a:pt x="27414" y="16312"/>
                  </a:cubicBezTo>
                  <a:cubicBezTo>
                    <a:pt x="27505" y="16267"/>
                    <a:pt x="27596" y="16175"/>
                    <a:pt x="27642" y="16039"/>
                  </a:cubicBezTo>
                  <a:cubicBezTo>
                    <a:pt x="27665" y="15947"/>
                    <a:pt x="27642" y="15856"/>
                    <a:pt x="27596" y="15765"/>
                  </a:cubicBezTo>
                  <a:cubicBezTo>
                    <a:pt x="27596" y="15742"/>
                    <a:pt x="27619" y="15696"/>
                    <a:pt x="27642" y="15650"/>
                  </a:cubicBezTo>
                  <a:cubicBezTo>
                    <a:pt x="27642" y="15422"/>
                    <a:pt x="27825" y="15377"/>
                    <a:pt x="27984" y="15331"/>
                  </a:cubicBezTo>
                  <a:cubicBezTo>
                    <a:pt x="28532" y="15027"/>
                    <a:pt x="29121" y="14824"/>
                    <a:pt x="29689" y="14824"/>
                  </a:cubicBezTo>
                  <a:close/>
                  <a:moveTo>
                    <a:pt x="28897" y="22270"/>
                  </a:moveTo>
                  <a:cubicBezTo>
                    <a:pt x="29012" y="22338"/>
                    <a:pt x="29012" y="22407"/>
                    <a:pt x="28989" y="22475"/>
                  </a:cubicBezTo>
                  <a:cubicBezTo>
                    <a:pt x="28913" y="22475"/>
                    <a:pt x="28857" y="22465"/>
                    <a:pt x="28808" y="22465"/>
                  </a:cubicBezTo>
                  <a:cubicBezTo>
                    <a:pt x="28783" y="22465"/>
                    <a:pt x="28760" y="22468"/>
                    <a:pt x="28738" y="22475"/>
                  </a:cubicBezTo>
                  <a:cubicBezTo>
                    <a:pt x="28783" y="22407"/>
                    <a:pt x="28829" y="22338"/>
                    <a:pt x="28897" y="22270"/>
                  </a:cubicBezTo>
                  <a:close/>
                  <a:moveTo>
                    <a:pt x="29605" y="22338"/>
                  </a:moveTo>
                  <a:cubicBezTo>
                    <a:pt x="29651" y="22430"/>
                    <a:pt x="29696" y="22521"/>
                    <a:pt x="29742" y="22589"/>
                  </a:cubicBezTo>
                  <a:cubicBezTo>
                    <a:pt x="29673" y="22567"/>
                    <a:pt x="29582" y="22567"/>
                    <a:pt x="29468" y="22544"/>
                  </a:cubicBezTo>
                  <a:cubicBezTo>
                    <a:pt x="29491" y="22452"/>
                    <a:pt x="29514" y="22361"/>
                    <a:pt x="29605" y="22338"/>
                  </a:cubicBezTo>
                  <a:close/>
                  <a:moveTo>
                    <a:pt x="26432" y="24210"/>
                  </a:moveTo>
                  <a:lnTo>
                    <a:pt x="26432" y="24210"/>
                  </a:lnTo>
                  <a:cubicBezTo>
                    <a:pt x="26387" y="24256"/>
                    <a:pt x="26341" y="24324"/>
                    <a:pt x="26295" y="24415"/>
                  </a:cubicBezTo>
                  <a:cubicBezTo>
                    <a:pt x="26295" y="24324"/>
                    <a:pt x="26318" y="24256"/>
                    <a:pt x="26432" y="24210"/>
                  </a:cubicBezTo>
                  <a:close/>
                  <a:moveTo>
                    <a:pt x="10021" y="26538"/>
                  </a:moveTo>
                  <a:cubicBezTo>
                    <a:pt x="10021" y="26561"/>
                    <a:pt x="10044" y="26584"/>
                    <a:pt x="10044" y="26607"/>
                  </a:cubicBezTo>
                  <a:lnTo>
                    <a:pt x="10021" y="26607"/>
                  </a:lnTo>
                  <a:cubicBezTo>
                    <a:pt x="10021" y="26584"/>
                    <a:pt x="10021" y="26561"/>
                    <a:pt x="10021" y="26538"/>
                  </a:cubicBezTo>
                  <a:close/>
                  <a:moveTo>
                    <a:pt x="13688" y="27921"/>
                  </a:moveTo>
                  <a:cubicBezTo>
                    <a:pt x="13696" y="27921"/>
                    <a:pt x="13696" y="27937"/>
                    <a:pt x="13696" y="27953"/>
                  </a:cubicBezTo>
                  <a:lnTo>
                    <a:pt x="13673" y="27953"/>
                  </a:lnTo>
                  <a:cubicBezTo>
                    <a:pt x="13673" y="27953"/>
                    <a:pt x="13696" y="27976"/>
                    <a:pt x="13696" y="27999"/>
                  </a:cubicBezTo>
                  <a:cubicBezTo>
                    <a:pt x="13673" y="27999"/>
                    <a:pt x="13673" y="27976"/>
                    <a:pt x="13650" y="27976"/>
                  </a:cubicBezTo>
                  <a:cubicBezTo>
                    <a:pt x="13673" y="27976"/>
                    <a:pt x="13673" y="27953"/>
                    <a:pt x="13673" y="27953"/>
                  </a:cubicBezTo>
                  <a:lnTo>
                    <a:pt x="13673" y="27930"/>
                  </a:lnTo>
                  <a:cubicBezTo>
                    <a:pt x="13680" y="27924"/>
                    <a:pt x="13684" y="27921"/>
                    <a:pt x="13688" y="27921"/>
                  </a:cubicBezTo>
                  <a:close/>
                  <a:moveTo>
                    <a:pt x="13125" y="27953"/>
                  </a:moveTo>
                  <a:cubicBezTo>
                    <a:pt x="13125" y="27976"/>
                    <a:pt x="13125" y="27999"/>
                    <a:pt x="13125" y="28022"/>
                  </a:cubicBezTo>
                  <a:cubicBezTo>
                    <a:pt x="13125" y="27999"/>
                    <a:pt x="13102" y="27999"/>
                    <a:pt x="13102" y="27976"/>
                  </a:cubicBezTo>
                  <a:cubicBezTo>
                    <a:pt x="13102" y="27976"/>
                    <a:pt x="13125" y="27953"/>
                    <a:pt x="13125" y="27953"/>
                  </a:cubicBezTo>
                  <a:close/>
                  <a:moveTo>
                    <a:pt x="16960" y="28866"/>
                  </a:moveTo>
                  <a:cubicBezTo>
                    <a:pt x="17051" y="28866"/>
                    <a:pt x="17165" y="28866"/>
                    <a:pt x="17165" y="28958"/>
                  </a:cubicBezTo>
                  <a:cubicBezTo>
                    <a:pt x="17074" y="28935"/>
                    <a:pt x="17005" y="28935"/>
                    <a:pt x="16914" y="28889"/>
                  </a:cubicBezTo>
                  <a:cubicBezTo>
                    <a:pt x="16937" y="28889"/>
                    <a:pt x="16937" y="28889"/>
                    <a:pt x="16960" y="28866"/>
                  </a:cubicBezTo>
                  <a:close/>
                  <a:moveTo>
                    <a:pt x="31956" y="29505"/>
                  </a:moveTo>
                  <a:cubicBezTo>
                    <a:pt x="31956" y="29505"/>
                    <a:pt x="31933" y="29528"/>
                    <a:pt x="31933" y="29528"/>
                  </a:cubicBezTo>
                  <a:cubicBezTo>
                    <a:pt x="31933" y="29505"/>
                    <a:pt x="31933" y="29505"/>
                    <a:pt x="31933" y="29505"/>
                  </a:cubicBezTo>
                  <a:close/>
                  <a:moveTo>
                    <a:pt x="27368" y="30510"/>
                  </a:moveTo>
                  <a:cubicBezTo>
                    <a:pt x="27368" y="30510"/>
                    <a:pt x="27368" y="30533"/>
                    <a:pt x="27368" y="30555"/>
                  </a:cubicBezTo>
                  <a:cubicBezTo>
                    <a:pt x="27368" y="30533"/>
                    <a:pt x="27345" y="30533"/>
                    <a:pt x="27345" y="30510"/>
                  </a:cubicBezTo>
                  <a:close/>
                  <a:moveTo>
                    <a:pt x="13813" y="30824"/>
                  </a:moveTo>
                  <a:cubicBezTo>
                    <a:pt x="13861" y="30824"/>
                    <a:pt x="13913" y="30864"/>
                    <a:pt x="13970" y="30966"/>
                  </a:cubicBezTo>
                  <a:cubicBezTo>
                    <a:pt x="13992" y="31012"/>
                    <a:pt x="14015" y="31058"/>
                    <a:pt x="14015" y="31103"/>
                  </a:cubicBezTo>
                  <a:cubicBezTo>
                    <a:pt x="13947" y="31035"/>
                    <a:pt x="13833" y="30989"/>
                    <a:pt x="13673" y="30921"/>
                  </a:cubicBezTo>
                  <a:cubicBezTo>
                    <a:pt x="13719" y="30864"/>
                    <a:pt x="13764" y="30824"/>
                    <a:pt x="13813" y="30824"/>
                  </a:cubicBezTo>
                  <a:close/>
                  <a:moveTo>
                    <a:pt x="31020" y="31491"/>
                  </a:moveTo>
                  <a:cubicBezTo>
                    <a:pt x="31043" y="31514"/>
                    <a:pt x="31043" y="31560"/>
                    <a:pt x="31066" y="31583"/>
                  </a:cubicBezTo>
                  <a:lnTo>
                    <a:pt x="31020" y="31583"/>
                  </a:lnTo>
                  <a:cubicBezTo>
                    <a:pt x="31020" y="31537"/>
                    <a:pt x="31020" y="31514"/>
                    <a:pt x="31020" y="31491"/>
                  </a:cubicBezTo>
                  <a:close/>
                  <a:moveTo>
                    <a:pt x="20087" y="31948"/>
                  </a:moveTo>
                  <a:cubicBezTo>
                    <a:pt x="20087" y="31948"/>
                    <a:pt x="20064" y="31948"/>
                    <a:pt x="20064" y="31971"/>
                  </a:cubicBezTo>
                  <a:lnTo>
                    <a:pt x="20087" y="31971"/>
                  </a:lnTo>
                  <a:cubicBezTo>
                    <a:pt x="20110" y="31971"/>
                    <a:pt x="20110" y="31993"/>
                    <a:pt x="20110" y="31993"/>
                  </a:cubicBezTo>
                  <a:lnTo>
                    <a:pt x="20087" y="31993"/>
                  </a:lnTo>
                  <a:cubicBezTo>
                    <a:pt x="20087" y="31993"/>
                    <a:pt x="20064" y="31971"/>
                    <a:pt x="20064" y="31971"/>
                  </a:cubicBezTo>
                  <a:cubicBezTo>
                    <a:pt x="20041" y="31948"/>
                    <a:pt x="20064" y="31948"/>
                    <a:pt x="20087" y="31948"/>
                  </a:cubicBezTo>
                  <a:close/>
                  <a:moveTo>
                    <a:pt x="27208" y="33454"/>
                  </a:moveTo>
                  <a:cubicBezTo>
                    <a:pt x="27208" y="33477"/>
                    <a:pt x="27231" y="33477"/>
                    <a:pt x="27231" y="33477"/>
                  </a:cubicBezTo>
                  <a:cubicBezTo>
                    <a:pt x="27231" y="33477"/>
                    <a:pt x="27208" y="33477"/>
                    <a:pt x="27208" y="33500"/>
                  </a:cubicBezTo>
                  <a:cubicBezTo>
                    <a:pt x="27208" y="33477"/>
                    <a:pt x="27208" y="33477"/>
                    <a:pt x="27208" y="33454"/>
                  </a:cubicBezTo>
                  <a:close/>
                  <a:moveTo>
                    <a:pt x="30039" y="33751"/>
                  </a:moveTo>
                  <a:cubicBezTo>
                    <a:pt x="30039" y="33774"/>
                    <a:pt x="30039" y="33774"/>
                    <a:pt x="30039" y="33797"/>
                  </a:cubicBezTo>
                  <a:lnTo>
                    <a:pt x="29993" y="33797"/>
                  </a:lnTo>
                  <a:cubicBezTo>
                    <a:pt x="30016" y="33774"/>
                    <a:pt x="30016" y="33774"/>
                    <a:pt x="30039" y="33751"/>
                  </a:cubicBezTo>
                  <a:close/>
                  <a:moveTo>
                    <a:pt x="7152" y="35313"/>
                  </a:moveTo>
                  <a:cubicBezTo>
                    <a:pt x="7515" y="35313"/>
                    <a:pt x="7937" y="35518"/>
                    <a:pt x="8446" y="35919"/>
                  </a:cubicBezTo>
                  <a:cubicBezTo>
                    <a:pt x="8446" y="35942"/>
                    <a:pt x="8446" y="35942"/>
                    <a:pt x="8446" y="35942"/>
                  </a:cubicBezTo>
                  <a:cubicBezTo>
                    <a:pt x="8332" y="36239"/>
                    <a:pt x="8469" y="36558"/>
                    <a:pt x="8492" y="36855"/>
                  </a:cubicBezTo>
                  <a:cubicBezTo>
                    <a:pt x="8536" y="37915"/>
                    <a:pt x="8260" y="38249"/>
                    <a:pt x="7250" y="38249"/>
                  </a:cubicBezTo>
                  <a:cubicBezTo>
                    <a:pt x="7216" y="38249"/>
                    <a:pt x="7181" y="38248"/>
                    <a:pt x="7145" y="38248"/>
                  </a:cubicBezTo>
                  <a:cubicBezTo>
                    <a:pt x="7067" y="38248"/>
                    <a:pt x="6981" y="38233"/>
                    <a:pt x="6896" y="38233"/>
                  </a:cubicBezTo>
                  <a:cubicBezTo>
                    <a:pt x="6833" y="38233"/>
                    <a:pt x="6770" y="38241"/>
                    <a:pt x="6711" y="38270"/>
                  </a:cubicBezTo>
                  <a:cubicBezTo>
                    <a:pt x="6711" y="38248"/>
                    <a:pt x="6688" y="38225"/>
                    <a:pt x="6688" y="38225"/>
                  </a:cubicBezTo>
                  <a:cubicBezTo>
                    <a:pt x="5958" y="37334"/>
                    <a:pt x="5844" y="36239"/>
                    <a:pt x="6460" y="35623"/>
                  </a:cubicBezTo>
                  <a:cubicBezTo>
                    <a:pt x="6668" y="35415"/>
                    <a:pt x="6895" y="35313"/>
                    <a:pt x="7152" y="35313"/>
                  </a:cubicBezTo>
                  <a:close/>
                  <a:moveTo>
                    <a:pt x="18736" y="35846"/>
                  </a:moveTo>
                  <a:cubicBezTo>
                    <a:pt x="18790" y="35846"/>
                    <a:pt x="18845" y="35848"/>
                    <a:pt x="18900" y="35851"/>
                  </a:cubicBezTo>
                  <a:cubicBezTo>
                    <a:pt x="19859" y="35897"/>
                    <a:pt x="20475" y="36467"/>
                    <a:pt x="20521" y="37357"/>
                  </a:cubicBezTo>
                  <a:cubicBezTo>
                    <a:pt x="20543" y="37768"/>
                    <a:pt x="20269" y="38088"/>
                    <a:pt x="20224" y="38476"/>
                  </a:cubicBezTo>
                  <a:cubicBezTo>
                    <a:pt x="20224" y="38521"/>
                    <a:pt x="20224" y="38544"/>
                    <a:pt x="20201" y="38567"/>
                  </a:cubicBezTo>
                  <a:cubicBezTo>
                    <a:pt x="19743" y="38690"/>
                    <a:pt x="19326" y="39072"/>
                    <a:pt x="18834" y="39072"/>
                  </a:cubicBezTo>
                  <a:cubicBezTo>
                    <a:pt x="18689" y="39072"/>
                    <a:pt x="18537" y="39038"/>
                    <a:pt x="18375" y="38955"/>
                  </a:cubicBezTo>
                  <a:cubicBezTo>
                    <a:pt x="18306" y="38932"/>
                    <a:pt x="18238" y="38887"/>
                    <a:pt x="18170" y="38841"/>
                  </a:cubicBezTo>
                  <a:cubicBezTo>
                    <a:pt x="17348" y="38293"/>
                    <a:pt x="17234" y="37494"/>
                    <a:pt x="17462" y="36604"/>
                  </a:cubicBezTo>
                  <a:cubicBezTo>
                    <a:pt x="17530" y="36399"/>
                    <a:pt x="17667" y="36193"/>
                    <a:pt x="17622" y="35965"/>
                  </a:cubicBezTo>
                  <a:lnTo>
                    <a:pt x="17713" y="35965"/>
                  </a:lnTo>
                  <a:cubicBezTo>
                    <a:pt x="18049" y="35906"/>
                    <a:pt x="18385" y="35846"/>
                    <a:pt x="18736" y="35846"/>
                  </a:cubicBezTo>
                  <a:close/>
                  <a:moveTo>
                    <a:pt x="28806" y="39252"/>
                  </a:moveTo>
                  <a:cubicBezTo>
                    <a:pt x="28829" y="39252"/>
                    <a:pt x="28829" y="39252"/>
                    <a:pt x="28829" y="39275"/>
                  </a:cubicBezTo>
                  <a:cubicBezTo>
                    <a:pt x="28829" y="39275"/>
                    <a:pt x="28829" y="39252"/>
                    <a:pt x="28806" y="39252"/>
                  </a:cubicBezTo>
                  <a:close/>
                  <a:moveTo>
                    <a:pt x="12673" y="36039"/>
                  </a:moveTo>
                  <a:cubicBezTo>
                    <a:pt x="13335" y="36039"/>
                    <a:pt x="13831" y="36425"/>
                    <a:pt x="14221" y="37038"/>
                  </a:cubicBezTo>
                  <a:cubicBezTo>
                    <a:pt x="14244" y="37083"/>
                    <a:pt x="14244" y="37129"/>
                    <a:pt x="14266" y="37152"/>
                  </a:cubicBezTo>
                  <a:cubicBezTo>
                    <a:pt x="14038" y="37700"/>
                    <a:pt x="14175" y="38362"/>
                    <a:pt x="13810" y="38864"/>
                  </a:cubicBezTo>
                  <a:cubicBezTo>
                    <a:pt x="13696" y="39092"/>
                    <a:pt x="13467" y="39161"/>
                    <a:pt x="13239" y="39252"/>
                  </a:cubicBezTo>
                  <a:cubicBezTo>
                    <a:pt x="13034" y="39343"/>
                    <a:pt x="12760" y="39457"/>
                    <a:pt x="12920" y="39754"/>
                  </a:cubicBezTo>
                  <a:cubicBezTo>
                    <a:pt x="12874" y="39731"/>
                    <a:pt x="12828" y="39731"/>
                    <a:pt x="12783" y="39708"/>
                  </a:cubicBezTo>
                  <a:cubicBezTo>
                    <a:pt x="10888" y="39320"/>
                    <a:pt x="10295" y="38111"/>
                    <a:pt x="11185" y="36421"/>
                  </a:cubicBezTo>
                  <a:cubicBezTo>
                    <a:pt x="11185" y="36399"/>
                    <a:pt x="11185" y="36399"/>
                    <a:pt x="11185" y="36399"/>
                  </a:cubicBezTo>
                  <a:cubicBezTo>
                    <a:pt x="11231" y="36399"/>
                    <a:pt x="11276" y="36399"/>
                    <a:pt x="11299" y="36421"/>
                  </a:cubicBezTo>
                  <a:cubicBezTo>
                    <a:pt x="11368" y="36399"/>
                    <a:pt x="11436" y="36353"/>
                    <a:pt x="11482" y="36307"/>
                  </a:cubicBezTo>
                  <a:cubicBezTo>
                    <a:pt x="11505" y="36285"/>
                    <a:pt x="11527" y="36285"/>
                    <a:pt x="11573" y="36262"/>
                  </a:cubicBezTo>
                  <a:cubicBezTo>
                    <a:pt x="11619" y="36216"/>
                    <a:pt x="11664" y="36170"/>
                    <a:pt x="11710" y="36125"/>
                  </a:cubicBezTo>
                  <a:cubicBezTo>
                    <a:pt x="11744" y="36079"/>
                    <a:pt x="11784" y="36062"/>
                    <a:pt x="11827" y="36062"/>
                  </a:cubicBezTo>
                  <a:cubicBezTo>
                    <a:pt x="11870" y="36062"/>
                    <a:pt x="11915" y="36079"/>
                    <a:pt x="11961" y="36102"/>
                  </a:cubicBezTo>
                  <a:lnTo>
                    <a:pt x="12189" y="36102"/>
                  </a:lnTo>
                  <a:cubicBezTo>
                    <a:pt x="12360" y="36059"/>
                    <a:pt x="12521" y="36039"/>
                    <a:pt x="12673" y="36039"/>
                  </a:cubicBezTo>
                  <a:close/>
                  <a:moveTo>
                    <a:pt x="29034" y="40781"/>
                  </a:moveTo>
                  <a:cubicBezTo>
                    <a:pt x="29034" y="40804"/>
                    <a:pt x="29034" y="40827"/>
                    <a:pt x="29034" y="40850"/>
                  </a:cubicBezTo>
                  <a:cubicBezTo>
                    <a:pt x="29012" y="40827"/>
                    <a:pt x="28989" y="40804"/>
                    <a:pt x="28966" y="40781"/>
                  </a:cubicBezTo>
                  <a:close/>
                  <a:moveTo>
                    <a:pt x="24332" y="38818"/>
                  </a:moveTo>
                  <a:cubicBezTo>
                    <a:pt x="24355" y="38818"/>
                    <a:pt x="24378" y="38841"/>
                    <a:pt x="24401" y="38841"/>
                  </a:cubicBezTo>
                  <a:cubicBezTo>
                    <a:pt x="24743" y="38932"/>
                    <a:pt x="25086" y="39024"/>
                    <a:pt x="25382" y="39229"/>
                  </a:cubicBezTo>
                  <a:cubicBezTo>
                    <a:pt x="25588" y="39343"/>
                    <a:pt x="25702" y="39549"/>
                    <a:pt x="25748" y="39754"/>
                  </a:cubicBezTo>
                  <a:cubicBezTo>
                    <a:pt x="25999" y="40393"/>
                    <a:pt x="25496" y="40872"/>
                    <a:pt x="25405" y="41443"/>
                  </a:cubicBezTo>
                  <a:cubicBezTo>
                    <a:pt x="25394" y="41442"/>
                    <a:pt x="25383" y="41442"/>
                    <a:pt x="25373" y="41442"/>
                  </a:cubicBezTo>
                  <a:cubicBezTo>
                    <a:pt x="25095" y="41442"/>
                    <a:pt x="24917" y="41722"/>
                    <a:pt x="24675" y="41854"/>
                  </a:cubicBezTo>
                  <a:cubicBezTo>
                    <a:pt x="24439" y="41987"/>
                    <a:pt x="24207" y="42056"/>
                    <a:pt x="23982" y="42056"/>
                  </a:cubicBezTo>
                  <a:cubicBezTo>
                    <a:pt x="23707" y="42056"/>
                    <a:pt x="23442" y="41953"/>
                    <a:pt x="23191" y="41740"/>
                  </a:cubicBezTo>
                  <a:cubicBezTo>
                    <a:pt x="22438" y="41078"/>
                    <a:pt x="22620" y="39663"/>
                    <a:pt x="23488" y="39183"/>
                  </a:cubicBezTo>
                  <a:cubicBezTo>
                    <a:pt x="23739" y="39024"/>
                    <a:pt x="24104" y="39046"/>
                    <a:pt x="24332" y="38818"/>
                  </a:cubicBezTo>
                  <a:close/>
                  <a:moveTo>
                    <a:pt x="31603" y="39002"/>
                  </a:moveTo>
                  <a:cubicBezTo>
                    <a:pt x="32277" y="39002"/>
                    <a:pt x="33010" y="39488"/>
                    <a:pt x="33234" y="40119"/>
                  </a:cubicBezTo>
                  <a:cubicBezTo>
                    <a:pt x="33485" y="40735"/>
                    <a:pt x="33211" y="41329"/>
                    <a:pt x="32504" y="41763"/>
                  </a:cubicBezTo>
                  <a:cubicBezTo>
                    <a:pt x="32047" y="42059"/>
                    <a:pt x="31477" y="42105"/>
                    <a:pt x="31043" y="42447"/>
                  </a:cubicBezTo>
                  <a:cubicBezTo>
                    <a:pt x="30939" y="42489"/>
                    <a:pt x="30949" y="42682"/>
                    <a:pt x="30865" y="42682"/>
                  </a:cubicBezTo>
                  <a:cubicBezTo>
                    <a:pt x="30857" y="42682"/>
                    <a:pt x="30848" y="42680"/>
                    <a:pt x="30838" y="42676"/>
                  </a:cubicBezTo>
                  <a:cubicBezTo>
                    <a:pt x="30701" y="42607"/>
                    <a:pt x="30792" y="42402"/>
                    <a:pt x="30746" y="42265"/>
                  </a:cubicBezTo>
                  <a:cubicBezTo>
                    <a:pt x="30625" y="42022"/>
                    <a:pt x="30503" y="41797"/>
                    <a:pt x="30223" y="41797"/>
                  </a:cubicBezTo>
                  <a:cubicBezTo>
                    <a:pt x="30189" y="41797"/>
                    <a:pt x="30153" y="41800"/>
                    <a:pt x="30115" y="41807"/>
                  </a:cubicBezTo>
                  <a:lnTo>
                    <a:pt x="30115" y="41807"/>
                  </a:lnTo>
                  <a:cubicBezTo>
                    <a:pt x="30124" y="41802"/>
                    <a:pt x="30111" y="41785"/>
                    <a:pt x="30130" y="41785"/>
                  </a:cubicBezTo>
                  <a:cubicBezTo>
                    <a:pt x="30107" y="40895"/>
                    <a:pt x="30198" y="40028"/>
                    <a:pt x="30495" y="39161"/>
                  </a:cubicBezTo>
                  <a:cubicBezTo>
                    <a:pt x="30495" y="39161"/>
                    <a:pt x="30495" y="39183"/>
                    <a:pt x="30495" y="39183"/>
                  </a:cubicBezTo>
                  <a:cubicBezTo>
                    <a:pt x="30557" y="39201"/>
                    <a:pt x="30617" y="39208"/>
                    <a:pt x="30675" y="39208"/>
                  </a:cubicBezTo>
                  <a:cubicBezTo>
                    <a:pt x="30920" y="39208"/>
                    <a:pt x="31142" y="39079"/>
                    <a:pt x="31363" y="39024"/>
                  </a:cubicBezTo>
                  <a:cubicBezTo>
                    <a:pt x="31441" y="39009"/>
                    <a:pt x="31522" y="39002"/>
                    <a:pt x="31603" y="39002"/>
                  </a:cubicBezTo>
                  <a:close/>
                  <a:moveTo>
                    <a:pt x="30084" y="42767"/>
                  </a:moveTo>
                  <a:cubicBezTo>
                    <a:pt x="30084" y="42813"/>
                    <a:pt x="30084" y="42858"/>
                    <a:pt x="30084" y="42904"/>
                  </a:cubicBezTo>
                  <a:cubicBezTo>
                    <a:pt x="30107" y="42950"/>
                    <a:pt x="30153" y="42972"/>
                    <a:pt x="30130" y="43041"/>
                  </a:cubicBezTo>
                  <a:cubicBezTo>
                    <a:pt x="30061" y="42950"/>
                    <a:pt x="30061" y="42858"/>
                    <a:pt x="30084" y="42767"/>
                  </a:cubicBezTo>
                  <a:close/>
                  <a:moveTo>
                    <a:pt x="13353" y="40393"/>
                  </a:moveTo>
                  <a:cubicBezTo>
                    <a:pt x="13517" y="40456"/>
                    <a:pt x="13685" y="40476"/>
                    <a:pt x="13854" y="40476"/>
                  </a:cubicBezTo>
                  <a:cubicBezTo>
                    <a:pt x="14129" y="40476"/>
                    <a:pt x="14409" y="40425"/>
                    <a:pt x="14687" y="40425"/>
                  </a:cubicBezTo>
                  <a:cubicBezTo>
                    <a:pt x="14860" y="40425"/>
                    <a:pt x="15032" y="40444"/>
                    <a:pt x="15202" y="40507"/>
                  </a:cubicBezTo>
                  <a:cubicBezTo>
                    <a:pt x="16572" y="41101"/>
                    <a:pt x="16732" y="41717"/>
                    <a:pt x="15727" y="42835"/>
                  </a:cubicBezTo>
                  <a:cubicBezTo>
                    <a:pt x="15590" y="42972"/>
                    <a:pt x="15385" y="43064"/>
                    <a:pt x="15316" y="43246"/>
                  </a:cubicBezTo>
                  <a:lnTo>
                    <a:pt x="15248" y="43246"/>
                  </a:lnTo>
                  <a:cubicBezTo>
                    <a:pt x="14883" y="43223"/>
                    <a:pt x="14495" y="43269"/>
                    <a:pt x="14129" y="43155"/>
                  </a:cubicBezTo>
                  <a:cubicBezTo>
                    <a:pt x="13947" y="43086"/>
                    <a:pt x="13764" y="42995"/>
                    <a:pt x="13582" y="42904"/>
                  </a:cubicBezTo>
                  <a:cubicBezTo>
                    <a:pt x="12806" y="42242"/>
                    <a:pt x="12623" y="41466"/>
                    <a:pt x="13034" y="40827"/>
                  </a:cubicBezTo>
                  <a:cubicBezTo>
                    <a:pt x="13102" y="40735"/>
                    <a:pt x="12943" y="40667"/>
                    <a:pt x="12988" y="40576"/>
                  </a:cubicBezTo>
                  <a:lnTo>
                    <a:pt x="12988" y="40576"/>
                  </a:lnTo>
                  <a:cubicBezTo>
                    <a:pt x="13028" y="40602"/>
                    <a:pt x="13068" y="40613"/>
                    <a:pt x="13104" y="40613"/>
                  </a:cubicBezTo>
                  <a:cubicBezTo>
                    <a:pt x="13129" y="40613"/>
                    <a:pt x="13152" y="40608"/>
                    <a:pt x="13171" y="40599"/>
                  </a:cubicBezTo>
                  <a:cubicBezTo>
                    <a:pt x="13194" y="40576"/>
                    <a:pt x="13239" y="40553"/>
                    <a:pt x="13262" y="40530"/>
                  </a:cubicBezTo>
                  <a:cubicBezTo>
                    <a:pt x="13285" y="40484"/>
                    <a:pt x="13331" y="40439"/>
                    <a:pt x="13353" y="40393"/>
                  </a:cubicBezTo>
                  <a:close/>
                  <a:moveTo>
                    <a:pt x="8126" y="39669"/>
                  </a:moveTo>
                  <a:cubicBezTo>
                    <a:pt x="8463" y="39669"/>
                    <a:pt x="8841" y="39834"/>
                    <a:pt x="9427" y="40142"/>
                  </a:cubicBezTo>
                  <a:cubicBezTo>
                    <a:pt x="10592" y="40895"/>
                    <a:pt x="10774" y="41512"/>
                    <a:pt x="10203" y="42881"/>
                  </a:cubicBezTo>
                  <a:cubicBezTo>
                    <a:pt x="9975" y="43429"/>
                    <a:pt x="9450" y="43497"/>
                    <a:pt x="8948" y="43611"/>
                  </a:cubicBezTo>
                  <a:cubicBezTo>
                    <a:pt x="8840" y="43629"/>
                    <a:pt x="8728" y="43633"/>
                    <a:pt x="8616" y="43633"/>
                  </a:cubicBezTo>
                  <a:cubicBezTo>
                    <a:pt x="8504" y="43633"/>
                    <a:pt x="8392" y="43629"/>
                    <a:pt x="8280" y="43629"/>
                  </a:cubicBezTo>
                  <a:cubicBezTo>
                    <a:pt x="8058" y="43629"/>
                    <a:pt x="7841" y="43646"/>
                    <a:pt x="7647" y="43748"/>
                  </a:cubicBezTo>
                  <a:lnTo>
                    <a:pt x="7624" y="43748"/>
                  </a:lnTo>
                  <a:cubicBezTo>
                    <a:pt x="7464" y="43634"/>
                    <a:pt x="7327" y="43497"/>
                    <a:pt x="7191" y="43338"/>
                  </a:cubicBezTo>
                  <a:cubicBezTo>
                    <a:pt x="6939" y="43109"/>
                    <a:pt x="6757" y="42858"/>
                    <a:pt x="6620" y="42561"/>
                  </a:cubicBezTo>
                  <a:cubicBezTo>
                    <a:pt x="6346" y="42014"/>
                    <a:pt x="6437" y="41420"/>
                    <a:pt x="6437" y="40827"/>
                  </a:cubicBezTo>
                  <a:cubicBezTo>
                    <a:pt x="6437" y="40781"/>
                    <a:pt x="6460" y="40758"/>
                    <a:pt x="6460" y="40713"/>
                  </a:cubicBezTo>
                  <a:cubicBezTo>
                    <a:pt x="6529" y="40690"/>
                    <a:pt x="6597" y="40621"/>
                    <a:pt x="6666" y="40553"/>
                  </a:cubicBezTo>
                  <a:cubicBezTo>
                    <a:pt x="7323" y="39947"/>
                    <a:pt x="7689" y="39669"/>
                    <a:pt x="8126" y="39669"/>
                  </a:cubicBezTo>
                  <a:close/>
                  <a:moveTo>
                    <a:pt x="20429" y="40690"/>
                  </a:moveTo>
                  <a:cubicBezTo>
                    <a:pt x="20429" y="40713"/>
                    <a:pt x="20452" y="40713"/>
                    <a:pt x="20475" y="40735"/>
                  </a:cubicBezTo>
                  <a:cubicBezTo>
                    <a:pt x="20612" y="40850"/>
                    <a:pt x="20749" y="40941"/>
                    <a:pt x="20909" y="41055"/>
                  </a:cubicBezTo>
                  <a:cubicBezTo>
                    <a:pt x="21959" y="41900"/>
                    <a:pt x="22050" y="42425"/>
                    <a:pt x="21411" y="43611"/>
                  </a:cubicBezTo>
                  <a:cubicBezTo>
                    <a:pt x="21319" y="43771"/>
                    <a:pt x="21228" y="43908"/>
                    <a:pt x="21182" y="44068"/>
                  </a:cubicBezTo>
                  <a:cubicBezTo>
                    <a:pt x="21137" y="44091"/>
                    <a:pt x="21114" y="44091"/>
                    <a:pt x="21091" y="44091"/>
                  </a:cubicBezTo>
                  <a:cubicBezTo>
                    <a:pt x="20794" y="44136"/>
                    <a:pt x="20521" y="44251"/>
                    <a:pt x="20269" y="44410"/>
                  </a:cubicBezTo>
                  <a:cubicBezTo>
                    <a:pt x="19999" y="44570"/>
                    <a:pt x="19729" y="44657"/>
                    <a:pt x="19459" y="44657"/>
                  </a:cubicBezTo>
                  <a:cubicBezTo>
                    <a:pt x="19227" y="44657"/>
                    <a:pt x="18995" y="44593"/>
                    <a:pt x="18763" y="44456"/>
                  </a:cubicBezTo>
                  <a:cubicBezTo>
                    <a:pt x="18717" y="44433"/>
                    <a:pt x="18694" y="44433"/>
                    <a:pt x="18672" y="44410"/>
                  </a:cubicBezTo>
                  <a:cubicBezTo>
                    <a:pt x="18694" y="44068"/>
                    <a:pt x="18466" y="43748"/>
                    <a:pt x="18398" y="43429"/>
                  </a:cubicBezTo>
                  <a:cubicBezTo>
                    <a:pt x="18033" y="42014"/>
                    <a:pt x="18694" y="40987"/>
                    <a:pt x="20110" y="40781"/>
                  </a:cubicBezTo>
                  <a:cubicBezTo>
                    <a:pt x="20224" y="40758"/>
                    <a:pt x="20315" y="40735"/>
                    <a:pt x="20429" y="40690"/>
                  </a:cubicBezTo>
                  <a:close/>
                  <a:moveTo>
                    <a:pt x="27268" y="41861"/>
                  </a:moveTo>
                  <a:cubicBezTo>
                    <a:pt x="27478" y="41861"/>
                    <a:pt x="27681" y="41908"/>
                    <a:pt x="27870" y="42059"/>
                  </a:cubicBezTo>
                  <a:cubicBezTo>
                    <a:pt x="27939" y="42105"/>
                    <a:pt x="28030" y="42128"/>
                    <a:pt x="28099" y="42173"/>
                  </a:cubicBezTo>
                  <a:cubicBezTo>
                    <a:pt x="29194" y="42653"/>
                    <a:pt x="29445" y="43155"/>
                    <a:pt x="29080" y="44114"/>
                  </a:cubicBezTo>
                  <a:cubicBezTo>
                    <a:pt x="28817" y="44816"/>
                    <a:pt x="28189" y="45235"/>
                    <a:pt x="27497" y="45235"/>
                  </a:cubicBezTo>
                  <a:cubicBezTo>
                    <a:pt x="27290" y="45235"/>
                    <a:pt x="27077" y="45197"/>
                    <a:pt x="26866" y="45118"/>
                  </a:cubicBezTo>
                  <a:cubicBezTo>
                    <a:pt x="26615" y="45027"/>
                    <a:pt x="26432" y="44867"/>
                    <a:pt x="26158" y="44844"/>
                  </a:cubicBezTo>
                  <a:cubicBezTo>
                    <a:pt x="26227" y="44707"/>
                    <a:pt x="26204" y="44547"/>
                    <a:pt x="26158" y="44410"/>
                  </a:cubicBezTo>
                  <a:cubicBezTo>
                    <a:pt x="25839" y="43634"/>
                    <a:pt x="25930" y="42950"/>
                    <a:pt x="26501" y="42356"/>
                  </a:cubicBezTo>
                  <a:cubicBezTo>
                    <a:pt x="26615" y="42242"/>
                    <a:pt x="26683" y="42082"/>
                    <a:pt x="26661" y="41922"/>
                  </a:cubicBezTo>
                  <a:lnTo>
                    <a:pt x="26752" y="41922"/>
                  </a:lnTo>
                  <a:cubicBezTo>
                    <a:pt x="26925" y="41892"/>
                    <a:pt x="27099" y="41861"/>
                    <a:pt x="27268" y="41861"/>
                  </a:cubicBezTo>
                  <a:close/>
                  <a:moveTo>
                    <a:pt x="31594" y="43891"/>
                  </a:moveTo>
                  <a:cubicBezTo>
                    <a:pt x="31900" y="43891"/>
                    <a:pt x="32246" y="44081"/>
                    <a:pt x="32732" y="44433"/>
                  </a:cubicBezTo>
                  <a:cubicBezTo>
                    <a:pt x="32709" y="44730"/>
                    <a:pt x="32915" y="44981"/>
                    <a:pt x="32937" y="45278"/>
                  </a:cubicBezTo>
                  <a:cubicBezTo>
                    <a:pt x="33052" y="46008"/>
                    <a:pt x="32641" y="46716"/>
                    <a:pt x="31956" y="46875"/>
                  </a:cubicBezTo>
                  <a:cubicBezTo>
                    <a:pt x="31835" y="46908"/>
                    <a:pt x="31725" y="46922"/>
                    <a:pt x="31624" y="46922"/>
                  </a:cubicBezTo>
                  <a:cubicBezTo>
                    <a:pt x="31081" y="46922"/>
                    <a:pt x="30814" y="46490"/>
                    <a:pt x="30564" y="46008"/>
                  </a:cubicBezTo>
                  <a:cubicBezTo>
                    <a:pt x="30427" y="45734"/>
                    <a:pt x="30404" y="45415"/>
                    <a:pt x="30267" y="45141"/>
                  </a:cubicBezTo>
                  <a:cubicBezTo>
                    <a:pt x="30267" y="45118"/>
                    <a:pt x="30290" y="45095"/>
                    <a:pt x="30290" y="45072"/>
                  </a:cubicBezTo>
                  <a:cubicBezTo>
                    <a:pt x="30822" y="44261"/>
                    <a:pt x="31168" y="43891"/>
                    <a:pt x="31594" y="43891"/>
                  </a:cubicBezTo>
                  <a:close/>
                  <a:moveTo>
                    <a:pt x="23842" y="44254"/>
                  </a:moveTo>
                  <a:cubicBezTo>
                    <a:pt x="24476" y="44254"/>
                    <a:pt x="25031" y="44684"/>
                    <a:pt x="25337" y="45483"/>
                  </a:cubicBezTo>
                  <a:cubicBezTo>
                    <a:pt x="25382" y="45597"/>
                    <a:pt x="25428" y="45711"/>
                    <a:pt x="25496" y="45780"/>
                  </a:cubicBezTo>
                  <a:cubicBezTo>
                    <a:pt x="25017" y="46465"/>
                    <a:pt x="24241" y="46944"/>
                    <a:pt x="24104" y="47834"/>
                  </a:cubicBezTo>
                  <a:cubicBezTo>
                    <a:pt x="24104" y="47834"/>
                    <a:pt x="24081" y="47857"/>
                    <a:pt x="24081" y="47857"/>
                  </a:cubicBezTo>
                  <a:cubicBezTo>
                    <a:pt x="23831" y="47896"/>
                    <a:pt x="23586" y="47927"/>
                    <a:pt x="23348" y="47927"/>
                  </a:cubicBezTo>
                  <a:cubicBezTo>
                    <a:pt x="22894" y="47927"/>
                    <a:pt x="22470" y="47813"/>
                    <a:pt x="22095" y="47423"/>
                  </a:cubicBezTo>
                  <a:cubicBezTo>
                    <a:pt x="21822" y="46898"/>
                    <a:pt x="21730" y="46328"/>
                    <a:pt x="21730" y="45734"/>
                  </a:cubicBezTo>
                  <a:lnTo>
                    <a:pt x="21753" y="45734"/>
                  </a:lnTo>
                  <a:cubicBezTo>
                    <a:pt x="21936" y="45597"/>
                    <a:pt x="22027" y="45415"/>
                    <a:pt x="21981" y="45186"/>
                  </a:cubicBezTo>
                  <a:cubicBezTo>
                    <a:pt x="21959" y="45164"/>
                    <a:pt x="21959" y="45141"/>
                    <a:pt x="21936" y="45118"/>
                  </a:cubicBezTo>
                  <a:cubicBezTo>
                    <a:pt x="22255" y="45095"/>
                    <a:pt x="22461" y="44844"/>
                    <a:pt x="22712" y="44684"/>
                  </a:cubicBezTo>
                  <a:cubicBezTo>
                    <a:pt x="23093" y="44394"/>
                    <a:pt x="23480" y="44254"/>
                    <a:pt x="23842" y="44254"/>
                  </a:cubicBezTo>
                  <a:close/>
                  <a:moveTo>
                    <a:pt x="12209" y="44650"/>
                  </a:moveTo>
                  <a:cubicBezTo>
                    <a:pt x="12323" y="44650"/>
                    <a:pt x="12438" y="44654"/>
                    <a:pt x="12554" y="44661"/>
                  </a:cubicBezTo>
                  <a:lnTo>
                    <a:pt x="12714" y="44661"/>
                  </a:lnTo>
                  <a:cubicBezTo>
                    <a:pt x="12806" y="44753"/>
                    <a:pt x="12874" y="44821"/>
                    <a:pt x="12965" y="44912"/>
                  </a:cubicBezTo>
                  <a:cubicBezTo>
                    <a:pt x="13194" y="44935"/>
                    <a:pt x="13308" y="45072"/>
                    <a:pt x="13445" y="45255"/>
                  </a:cubicBezTo>
                  <a:cubicBezTo>
                    <a:pt x="13787" y="45757"/>
                    <a:pt x="13901" y="46305"/>
                    <a:pt x="13924" y="46898"/>
                  </a:cubicBezTo>
                  <a:cubicBezTo>
                    <a:pt x="13513" y="47652"/>
                    <a:pt x="13079" y="48336"/>
                    <a:pt x="12212" y="48610"/>
                  </a:cubicBezTo>
                  <a:cubicBezTo>
                    <a:pt x="12030" y="48656"/>
                    <a:pt x="11847" y="48690"/>
                    <a:pt x="11664" y="48690"/>
                  </a:cubicBezTo>
                  <a:cubicBezTo>
                    <a:pt x="11482" y="48690"/>
                    <a:pt x="11299" y="48656"/>
                    <a:pt x="11116" y="48565"/>
                  </a:cubicBezTo>
                  <a:cubicBezTo>
                    <a:pt x="11071" y="48519"/>
                    <a:pt x="11025" y="48496"/>
                    <a:pt x="10957" y="48473"/>
                  </a:cubicBezTo>
                  <a:lnTo>
                    <a:pt x="10797" y="48405"/>
                  </a:lnTo>
                  <a:cubicBezTo>
                    <a:pt x="10774" y="48062"/>
                    <a:pt x="10569" y="47903"/>
                    <a:pt x="10295" y="47811"/>
                  </a:cubicBezTo>
                  <a:cubicBezTo>
                    <a:pt x="10250" y="47823"/>
                    <a:pt x="10222" y="47850"/>
                    <a:pt x="10196" y="47881"/>
                  </a:cubicBezTo>
                  <a:lnTo>
                    <a:pt x="10196" y="47881"/>
                  </a:lnTo>
                  <a:cubicBezTo>
                    <a:pt x="10213" y="47856"/>
                    <a:pt x="10229" y="47831"/>
                    <a:pt x="10249" y="47811"/>
                  </a:cubicBezTo>
                  <a:cubicBezTo>
                    <a:pt x="10295" y="47766"/>
                    <a:pt x="10318" y="47697"/>
                    <a:pt x="10318" y="47652"/>
                  </a:cubicBezTo>
                  <a:cubicBezTo>
                    <a:pt x="9998" y="46875"/>
                    <a:pt x="10455" y="46099"/>
                    <a:pt x="10226" y="45323"/>
                  </a:cubicBezTo>
                  <a:lnTo>
                    <a:pt x="10226" y="45323"/>
                  </a:lnTo>
                  <a:cubicBezTo>
                    <a:pt x="10259" y="45339"/>
                    <a:pt x="10302" y="45356"/>
                    <a:pt x="10341" y="45356"/>
                  </a:cubicBezTo>
                  <a:cubicBezTo>
                    <a:pt x="10357" y="45356"/>
                    <a:pt x="10373" y="45353"/>
                    <a:pt x="10386" y="45346"/>
                  </a:cubicBezTo>
                  <a:cubicBezTo>
                    <a:pt x="10455" y="45323"/>
                    <a:pt x="10523" y="45278"/>
                    <a:pt x="10592" y="45232"/>
                  </a:cubicBezTo>
                  <a:cubicBezTo>
                    <a:pt x="11052" y="44772"/>
                    <a:pt x="11609" y="44650"/>
                    <a:pt x="12209" y="44650"/>
                  </a:cubicBezTo>
                  <a:close/>
                  <a:moveTo>
                    <a:pt x="18101" y="48998"/>
                  </a:moveTo>
                  <a:cubicBezTo>
                    <a:pt x="18147" y="49021"/>
                    <a:pt x="18170" y="49044"/>
                    <a:pt x="18215" y="49067"/>
                  </a:cubicBezTo>
                  <a:cubicBezTo>
                    <a:pt x="18192" y="49090"/>
                    <a:pt x="18170" y="49112"/>
                    <a:pt x="18147" y="49135"/>
                  </a:cubicBezTo>
                  <a:cubicBezTo>
                    <a:pt x="18124" y="49090"/>
                    <a:pt x="18124" y="49044"/>
                    <a:pt x="18101" y="48998"/>
                  </a:cubicBezTo>
                  <a:close/>
                  <a:moveTo>
                    <a:pt x="15864" y="46168"/>
                  </a:moveTo>
                  <a:cubicBezTo>
                    <a:pt x="15981" y="46216"/>
                    <a:pt x="16106" y="46232"/>
                    <a:pt x="16234" y="46232"/>
                  </a:cubicBezTo>
                  <a:cubicBezTo>
                    <a:pt x="16406" y="46232"/>
                    <a:pt x="16584" y="46204"/>
                    <a:pt x="16754" y="46191"/>
                  </a:cubicBezTo>
                  <a:cubicBezTo>
                    <a:pt x="16771" y="46190"/>
                    <a:pt x="16787" y="46190"/>
                    <a:pt x="16803" y="46190"/>
                  </a:cubicBezTo>
                  <a:cubicBezTo>
                    <a:pt x="17755" y="46190"/>
                    <a:pt x="18327" y="46846"/>
                    <a:pt x="18170" y="47811"/>
                  </a:cubicBezTo>
                  <a:cubicBezTo>
                    <a:pt x="18055" y="48450"/>
                    <a:pt x="17690" y="48907"/>
                    <a:pt x="17074" y="49135"/>
                  </a:cubicBezTo>
                  <a:cubicBezTo>
                    <a:pt x="16686" y="49318"/>
                    <a:pt x="16184" y="49249"/>
                    <a:pt x="15864" y="49614"/>
                  </a:cubicBezTo>
                  <a:cubicBezTo>
                    <a:pt x="15864" y="49637"/>
                    <a:pt x="15864" y="49660"/>
                    <a:pt x="15864" y="49683"/>
                  </a:cubicBezTo>
                  <a:cubicBezTo>
                    <a:pt x="15659" y="49181"/>
                    <a:pt x="15316" y="48770"/>
                    <a:pt x="14974" y="48359"/>
                  </a:cubicBezTo>
                  <a:cubicBezTo>
                    <a:pt x="14905" y="48245"/>
                    <a:pt x="14860" y="48154"/>
                    <a:pt x="14791" y="48062"/>
                  </a:cubicBezTo>
                  <a:cubicBezTo>
                    <a:pt x="14814" y="48062"/>
                    <a:pt x="14791" y="48040"/>
                    <a:pt x="14814" y="48040"/>
                  </a:cubicBezTo>
                  <a:cubicBezTo>
                    <a:pt x="14814" y="48040"/>
                    <a:pt x="14814" y="48062"/>
                    <a:pt x="14837" y="48062"/>
                  </a:cubicBezTo>
                  <a:cubicBezTo>
                    <a:pt x="15248" y="47903"/>
                    <a:pt x="15134" y="47515"/>
                    <a:pt x="15179" y="47195"/>
                  </a:cubicBezTo>
                  <a:cubicBezTo>
                    <a:pt x="15202" y="47081"/>
                    <a:pt x="15225" y="46967"/>
                    <a:pt x="15271" y="46853"/>
                  </a:cubicBezTo>
                  <a:cubicBezTo>
                    <a:pt x="15316" y="46739"/>
                    <a:pt x="15385" y="46624"/>
                    <a:pt x="15362" y="46510"/>
                  </a:cubicBezTo>
                  <a:cubicBezTo>
                    <a:pt x="15567" y="46465"/>
                    <a:pt x="15727" y="46328"/>
                    <a:pt x="15864" y="46168"/>
                  </a:cubicBezTo>
                  <a:close/>
                  <a:moveTo>
                    <a:pt x="7862" y="46250"/>
                  </a:moveTo>
                  <a:cubicBezTo>
                    <a:pt x="8053" y="46250"/>
                    <a:pt x="8248" y="46292"/>
                    <a:pt x="8446" y="46373"/>
                  </a:cubicBezTo>
                  <a:cubicBezTo>
                    <a:pt x="8902" y="46579"/>
                    <a:pt x="9039" y="47012"/>
                    <a:pt x="9062" y="47492"/>
                  </a:cubicBezTo>
                  <a:cubicBezTo>
                    <a:pt x="9085" y="48017"/>
                    <a:pt x="8948" y="48496"/>
                    <a:pt x="8697" y="48975"/>
                  </a:cubicBezTo>
                  <a:cubicBezTo>
                    <a:pt x="8560" y="49204"/>
                    <a:pt x="8309" y="49432"/>
                    <a:pt x="8377" y="49751"/>
                  </a:cubicBezTo>
                  <a:lnTo>
                    <a:pt x="8355" y="49751"/>
                  </a:lnTo>
                  <a:cubicBezTo>
                    <a:pt x="8065" y="49827"/>
                    <a:pt x="7817" y="49867"/>
                    <a:pt x="7600" y="49867"/>
                  </a:cubicBezTo>
                  <a:cubicBezTo>
                    <a:pt x="6962" y="49867"/>
                    <a:pt x="6596" y="49519"/>
                    <a:pt x="6255" y="48701"/>
                  </a:cubicBezTo>
                  <a:cubicBezTo>
                    <a:pt x="6095" y="48291"/>
                    <a:pt x="6072" y="47880"/>
                    <a:pt x="6026" y="47469"/>
                  </a:cubicBezTo>
                  <a:cubicBezTo>
                    <a:pt x="6437" y="47286"/>
                    <a:pt x="6643" y="46830"/>
                    <a:pt x="7008" y="46556"/>
                  </a:cubicBezTo>
                  <a:cubicBezTo>
                    <a:pt x="7284" y="46349"/>
                    <a:pt x="7569" y="46250"/>
                    <a:pt x="7862" y="46250"/>
                  </a:cubicBezTo>
                  <a:close/>
                  <a:moveTo>
                    <a:pt x="27774" y="46783"/>
                  </a:moveTo>
                  <a:cubicBezTo>
                    <a:pt x="28291" y="46783"/>
                    <a:pt x="28760" y="46954"/>
                    <a:pt x="29034" y="47537"/>
                  </a:cubicBezTo>
                  <a:cubicBezTo>
                    <a:pt x="29126" y="47629"/>
                    <a:pt x="29217" y="47720"/>
                    <a:pt x="29331" y="47720"/>
                  </a:cubicBezTo>
                  <a:cubicBezTo>
                    <a:pt x="29340" y="47720"/>
                    <a:pt x="29346" y="47716"/>
                    <a:pt x="29349" y="47712"/>
                  </a:cubicBezTo>
                  <a:lnTo>
                    <a:pt x="29349" y="47712"/>
                  </a:lnTo>
                  <a:cubicBezTo>
                    <a:pt x="29195" y="48188"/>
                    <a:pt x="29259" y="48751"/>
                    <a:pt x="28875" y="49135"/>
                  </a:cubicBezTo>
                  <a:cubicBezTo>
                    <a:pt x="28348" y="49688"/>
                    <a:pt x="28038" y="49944"/>
                    <a:pt x="27623" y="49944"/>
                  </a:cubicBezTo>
                  <a:cubicBezTo>
                    <a:pt x="27301" y="49944"/>
                    <a:pt x="26917" y="49790"/>
                    <a:pt x="26318" y="49500"/>
                  </a:cubicBezTo>
                  <a:cubicBezTo>
                    <a:pt x="26341" y="49386"/>
                    <a:pt x="26295" y="49295"/>
                    <a:pt x="26250" y="49204"/>
                  </a:cubicBezTo>
                  <a:cubicBezTo>
                    <a:pt x="26204" y="49090"/>
                    <a:pt x="26158" y="48998"/>
                    <a:pt x="26136" y="48884"/>
                  </a:cubicBezTo>
                  <a:cubicBezTo>
                    <a:pt x="26136" y="48633"/>
                    <a:pt x="26113" y="48382"/>
                    <a:pt x="26181" y="48154"/>
                  </a:cubicBezTo>
                  <a:cubicBezTo>
                    <a:pt x="26364" y="47583"/>
                    <a:pt x="26546" y="46944"/>
                    <a:pt x="27254" y="46830"/>
                  </a:cubicBezTo>
                  <a:cubicBezTo>
                    <a:pt x="27429" y="46802"/>
                    <a:pt x="27604" y="46783"/>
                    <a:pt x="27774" y="46783"/>
                  </a:cubicBezTo>
                  <a:close/>
                  <a:moveTo>
                    <a:pt x="30495" y="48268"/>
                  </a:moveTo>
                  <a:lnTo>
                    <a:pt x="30495" y="48268"/>
                  </a:lnTo>
                  <a:cubicBezTo>
                    <a:pt x="31089" y="48336"/>
                    <a:pt x="31682" y="48313"/>
                    <a:pt x="32253" y="48496"/>
                  </a:cubicBezTo>
                  <a:cubicBezTo>
                    <a:pt x="32230" y="48610"/>
                    <a:pt x="32298" y="48701"/>
                    <a:pt x="32344" y="48793"/>
                  </a:cubicBezTo>
                  <a:cubicBezTo>
                    <a:pt x="32413" y="48907"/>
                    <a:pt x="32458" y="49021"/>
                    <a:pt x="32458" y="49158"/>
                  </a:cubicBezTo>
                  <a:cubicBezTo>
                    <a:pt x="32458" y="49249"/>
                    <a:pt x="32458" y="49341"/>
                    <a:pt x="32413" y="49432"/>
                  </a:cubicBezTo>
                  <a:cubicBezTo>
                    <a:pt x="32367" y="49523"/>
                    <a:pt x="32321" y="49614"/>
                    <a:pt x="32253" y="49683"/>
                  </a:cubicBezTo>
                  <a:cubicBezTo>
                    <a:pt x="31982" y="49980"/>
                    <a:pt x="31724" y="50087"/>
                    <a:pt x="31473" y="50087"/>
                  </a:cubicBezTo>
                  <a:cubicBezTo>
                    <a:pt x="31069" y="50087"/>
                    <a:pt x="30684" y="49812"/>
                    <a:pt x="30290" y="49614"/>
                  </a:cubicBezTo>
                  <a:cubicBezTo>
                    <a:pt x="30655" y="49226"/>
                    <a:pt x="30632" y="48747"/>
                    <a:pt x="30495" y="48268"/>
                  </a:cubicBezTo>
                  <a:close/>
                  <a:moveTo>
                    <a:pt x="21274" y="47652"/>
                  </a:moveTo>
                  <a:lnTo>
                    <a:pt x="21274" y="47652"/>
                  </a:lnTo>
                  <a:cubicBezTo>
                    <a:pt x="21297" y="47674"/>
                    <a:pt x="21319" y="47674"/>
                    <a:pt x="21342" y="47697"/>
                  </a:cubicBezTo>
                  <a:cubicBezTo>
                    <a:pt x="21274" y="47880"/>
                    <a:pt x="21365" y="47994"/>
                    <a:pt x="21525" y="48085"/>
                  </a:cubicBezTo>
                  <a:cubicBezTo>
                    <a:pt x="21532" y="48093"/>
                    <a:pt x="21540" y="48095"/>
                    <a:pt x="21548" y="48095"/>
                  </a:cubicBezTo>
                  <a:cubicBezTo>
                    <a:pt x="21563" y="48095"/>
                    <a:pt x="21578" y="48085"/>
                    <a:pt x="21593" y="48085"/>
                  </a:cubicBezTo>
                  <a:cubicBezTo>
                    <a:pt x="21685" y="48656"/>
                    <a:pt x="21570" y="49226"/>
                    <a:pt x="21502" y="49797"/>
                  </a:cubicBezTo>
                  <a:cubicBezTo>
                    <a:pt x="21297" y="49866"/>
                    <a:pt x="21114" y="50025"/>
                    <a:pt x="20886" y="50094"/>
                  </a:cubicBezTo>
                  <a:cubicBezTo>
                    <a:pt x="20746" y="50139"/>
                    <a:pt x="20624" y="50159"/>
                    <a:pt x="20515" y="50159"/>
                  </a:cubicBezTo>
                  <a:cubicBezTo>
                    <a:pt x="19913" y="50159"/>
                    <a:pt x="19734" y="49534"/>
                    <a:pt x="19425" y="49090"/>
                  </a:cubicBezTo>
                  <a:cubicBezTo>
                    <a:pt x="19402" y="49067"/>
                    <a:pt x="19379" y="49067"/>
                    <a:pt x="19356" y="49044"/>
                  </a:cubicBezTo>
                  <a:cubicBezTo>
                    <a:pt x="19790" y="48291"/>
                    <a:pt x="20429" y="47811"/>
                    <a:pt x="21319" y="47743"/>
                  </a:cubicBezTo>
                  <a:cubicBezTo>
                    <a:pt x="21297" y="47697"/>
                    <a:pt x="21297" y="47674"/>
                    <a:pt x="21274" y="47652"/>
                  </a:cubicBezTo>
                  <a:close/>
                  <a:moveTo>
                    <a:pt x="13730" y="48913"/>
                  </a:moveTo>
                  <a:cubicBezTo>
                    <a:pt x="14003" y="48913"/>
                    <a:pt x="14212" y="49004"/>
                    <a:pt x="14312" y="49204"/>
                  </a:cubicBezTo>
                  <a:cubicBezTo>
                    <a:pt x="14609" y="49706"/>
                    <a:pt x="14381" y="50139"/>
                    <a:pt x="14038" y="50527"/>
                  </a:cubicBezTo>
                  <a:cubicBezTo>
                    <a:pt x="14038" y="50505"/>
                    <a:pt x="14038" y="50505"/>
                    <a:pt x="14015" y="50482"/>
                  </a:cubicBezTo>
                  <a:cubicBezTo>
                    <a:pt x="13787" y="50368"/>
                    <a:pt x="13536" y="50276"/>
                    <a:pt x="13285" y="50254"/>
                  </a:cubicBezTo>
                  <a:lnTo>
                    <a:pt x="13262" y="50254"/>
                  </a:lnTo>
                  <a:cubicBezTo>
                    <a:pt x="13216" y="49888"/>
                    <a:pt x="12897" y="49569"/>
                    <a:pt x="13011" y="49181"/>
                  </a:cubicBezTo>
                  <a:cubicBezTo>
                    <a:pt x="12988" y="49135"/>
                    <a:pt x="12965" y="49112"/>
                    <a:pt x="12943" y="49090"/>
                  </a:cubicBezTo>
                  <a:cubicBezTo>
                    <a:pt x="13232" y="48976"/>
                    <a:pt x="13503" y="48913"/>
                    <a:pt x="13730" y="48913"/>
                  </a:cubicBezTo>
                  <a:close/>
                  <a:moveTo>
                    <a:pt x="28852" y="50893"/>
                  </a:moveTo>
                  <a:cubicBezTo>
                    <a:pt x="28829" y="50916"/>
                    <a:pt x="28783" y="50938"/>
                    <a:pt x="28760" y="50961"/>
                  </a:cubicBezTo>
                  <a:cubicBezTo>
                    <a:pt x="28783" y="50916"/>
                    <a:pt x="28829" y="50893"/>
                    <a:pt x="28852" y="50893"/>
                  </a:cubicBezTo>
                  <a:close/>
                  <a:moveTo>
                    <a:pt x="38069" y="0"/>
                  </a:moveTo>
                  <a:cubicBezTo>
                    <a:pt x="37969" y="0"/>
                    <a:pt x="37871" y="6"/>
                    <a:pt x="37776" y="15"/>
                  </a:cubicBezTo>
                  <a:cubicBezTo>
                    <a:pt x="37662" y="38"/>
                    <a:pt x="37571" y="61"/>
                    <a:pt x="37480" y="106"/>
                  </a:cubicBezTo>
                  <a:cubicBezTo>
                    <a:pt x="36734" y="131"/>
                    <a:pt x="35989" y="138"/>
                    <a:pt x="35243" y="138"/>
                  </a:cubicBezTo>
                  <a:cubicBezTo>
                    <a:pt x="34214" y="138"/>
                    <a:pt x="33185" y="124"/>
                    <a:pt x="32157" y="124"/>
                  </a:cubicBezTo>
                  <a:cubicBezTo>
                    <a:pt x="31831" y="124"/>
                    <a:pt x="31506" y="126"/>
                    <a:pt x="31180" y="129"/>
                  </a:cubicBezTo>
                  <a:cubicBezTo>
                    <a:pt x="30975" y="152"/>
                    <a:pt x="30769" y="152"/>
                    <a:pt x="30586" y="243"/>
                  </a:cubicBezTo>
                  <a:cubicBezTo>
                    <a:pt x="30518" y="266"/>
                    <a:pt x="30495" y="312"/>
                    <a:pt x="30472" y="358"/>
                  </a:cubicBezTo>
                  <a:cubicBezTo>
                    <a:pt x="30410" y="170"/>
                    <a:pt x="30305" y="125"/>
                    <a:pt x="30187" y="125"/>
                  </a:cubicBezTo>
                  <a:cubicBezTo>
                    <a:pt x="30079" y="125"/>
                    <a:pt x="29959" y="164"/>
                    <a:pt x="29853" y="164"/>
                  </a:cubicBezTo>
                  <a:cubicBezTo>
                    <a:pt x="29822" y="164"/>
                    <a:pt x="29793" y="161"/>
                    <a:pt x="29765" y="152"/>
                  </a:cubicBezTo>
                  <a:lnTo>
                    <a:pt x="28852" y="152"/>
                  </a:lnTo>
                  <a:cubicBezTo>
                    <a:pt x="28601" y="152"/>
                    <a:pt x="28372" y="129"/>
                    <a:pt x="28121" y="129"/>
                  </a:cubicBezTo>
                  <a:cubicBezTo>
                    <a:pt x="27870" y="122"/>
                    <a:pt x="27617" y="119"/>
                    <a:pt x="27362" y="119"/>
                  </a:cubicBezTo>
                  <a:cubicBezTo>
                    <a:pt x="26853" y="119"/>
                    <a:pt x="26341" y="129"/>
                    <a:pt x="25839" y="129"/>
                  </a:cubicBezTo>
                  <a:lnTo>
                    <a:pt x="24287" y="129"/>
                  </a:lnTo>
                  <a:cubicBezTo>
                    <a:pt x="24132" y="124"/>
                    <a:pt x="23978" y="123"/>
                    <a:pt x="23824" y="123"/>
                  </a:cubicBezTo>
                  <a:cubicBezTo>
                    <a:pt x="23402" y="123"/>
                    <a:pt x="22980" y="136"/>
                    <a:pt x="22559" y="136"/>
                  </a:cubicBezTo>
                  <a:cubicBezTo>
                    <a:pt x="22404" y="136"/>
                    <a:pt x="22250" y="134"/>
                    <a:pt x="22095" y="129"/>
                  </a:cubicBezTo>
                  <a:cubicBezTo>
                    <a:pt x="22017" y="139"/>
                    <a:pt x="21938" y="142"/>
                    <a:pt x="21858" y="142"/>
                  </a:cubicBezTo>
                  <a:cubicBezTo>
                    <a:pt x="21657" y="142"/>
                    <a:pt x="21453" y="121"/>
                    <a:pt x="21254" y="121"/>
                  </a:cubicBezTo>
                  <a:cubicBezTo>
                    <a:pt x="20960" y="121"/>
                    <a:pt x="20676" y="168"/>
                    <a:pt x="20429" y="403"/>
                  </a:cubicBezTo>
                  <a:cubicBezTo>
                    <a:pt x="20406" y="472"/>
                    <a:pt x="20406" y="517"/>
                    <a:pt x="20406" y="563"/>
                  </a:cubicBezTo>
                  <a:cubicBezTo>
                    <a:pt x="20406" y="563"/>
                    <a:pt x="20406" y="563"/>
                    <a:pt x="20406" y="586"/>
                  </a:cubicBezTo>
                  <a:cubicBezTo>
                    <a:pt x="20338" y="631"/>
                    <a:pt x="20247" y="677"/>
                    <a:pt x="20155" y="700"/>
                  </a:cubicBezTo>
                  <a:cubicBezTo>
                    <a:pt x="20087" y="609"/>
                    <a:pt x="19996" y="517"/>
                    <a:pt x="19927" y="472"/>
                  </a:cubicBezTo>
                  <a:cubicBezTo>
                    <a:pt x="19668" y="228"/>
                    <a:pt x="19379" y="167"/>
                    <a:pt x="19080" y="167"/>
                  </a:cubicBezTo>
                  <a:cubicBezTo>
                    <a:pt x="18930" y="167"/>
                    <a:pt x="18778" y="183"/>
                    <a:pt x="18626" y="198"/>
                  </a:cubicBezTo>
                  <a:cubicBezTo>
                    <a:pt x="18509" y="217"/>
                    <a:pt x="18393" y="225"/>
                    <a:pt x="18278" y="225"/>
                  </a:cubicBezTo>
                  <a:cubicBezTo>
                    <a:pt x="17883" y="225"/>
                    <a:pt x="17493" y="137"/>
                    <a:pt x="17099" y="137"/>
                  </a:cubicBezTo>
                  <a:cubicBezTo>
                    <a:pt x="16932" y="137"/>
                    <a:pt x="16764" y="153"/>
                    <a:pt x="16595" y="198"/>
                  </a:cubicBezTo>
                  <a:cubicBezTo>
                    <a:pt x="16458" y="243"/>
                    <a:pt x="16366" y="289"/>
                    <a:pt x="16252" y="358"/>
                  </a:cubicBezTo>
                  <a:lnTo>
                    <a:pt x="16207" y="358"/>
                  </a:lnTo>
                  <a:cubicBezTo>
                    <a:pt x="16161" y="312"/>
                    <a:pt x="16115" y="243"/>
                    <a:pt x="16047" y="198"/>
                  </a:cubicBezTo>
                  <a:cubicBezTo>
                    <a:pt x="16001" y="266"/>
                    <a:pt x="15933" y="335"/>
                    <a:pt x="15864" y="380"/>
                  </a:cubicBezTo>
                  <a:lnTo>
                    <a:pt x="15887" y="403"/>
                  </a:lnTo>
                  <a:cubicBezTo>
                    <a:pt x="15887" y="403"/>
                    <a:pt x="15887" y="426"/>
                    <a:pt x="15887" y="426"/>
                  </a:cubicBezTo>
                  <a:lnTo>
                    <a:pt x="15864" y="426"/>
                  </a:lnTo>
                  <a:cubicBezTo>
                    <a:pt x="15841" y="380"/>
                    <a:pt x="15819" y="335"/>
                    <a:pt x="15773" y="312"/>
                  </a:cubicBezTo>
                  <a:cubicBezTo>
                    <a:pt x="15649" y="238"/>
                    <a:pt x="15519" y="197"/>
                    <a:pt x="15389" y="197"/>
                  </a:cubicBezTo>
                  <a:cubicBezTo>
                    <a:pt x="15279" y="197"/>
                    <a:pt x="15170" y="226"/>
                    <a:pt x="15065" y="289"/>
                  </a:cubicBezTo>
                  <a:cubicBezTo>
                    <a:pt x="14974" y="266"/>
                    <a:pt x="14905" y="266"/>
                    <a:pt x="14837" y="243"/>
                  </a:cubicBezTo>
                  <a:cubicBezTo>
                    <a:pt x="14723" y="243"/>
                    <a:pt x="14632" y="266"/>
                    <a:pt x="14517" y="289"/>
                  </a:cubicBezTo>
                  <a:cubicBezTo>
                    <a:pt x="13011" y="289"/>
                    <a:pt x="11505" y="335"/>
                    <a:pt x="9998" y="335"/>
                  </a:cubicBezTo>
                  <a:cubicBezTo>
                    <a:pt x="9907" y="221"/>
                    <a:pt x="9793" y="198"/>
                    <a:pt x="9678" y="198"/>
                  </a:cubicBezTo>
                  <a:cubicBezTo>
                    <a:pt x="9701" y="266"/>
                    <a:pt x="9747" y="289"/>
                    <a:pt x="9793" y="312"/>
                  </a:cubicBezTo>
                  <a:cubicBezTo>
                    <a:pt x="8971" y="312"/>
                    <a:pt x="8149" y="289"/>
                    <a:pt x="7327" y="243"/>
                  </a:cubicBezTo>
                  <a:cubicBezTo>
                    <a:pt x="7248" y="221"/>
                    <a:pt x="7168" y="209"/>
                    <a:pt x="7088" y="209"/>
                  </a:cubicBezTo>
                  <a:cubicBezTo>
                    <a:pt x="7008" y="209"/>
                    <a:pt x="6928" y="221"/>
                    <a:pt x="6848" y="243"/>
                  </a:cubicBezTo>
                  <a:cubicBezTo>
                    <a:pt x="6095" y="301"/>
                    <a:pt x="5347" y="312"/>
                    <a:pt x="4603" y="312"/>
                  </a:cubicBezTo>
                  <a:cubicBezTo>
                    <a:pt x="4106" y="312"/>
                    <a:pt x="3611" y="307"/>
                    <a:pt x="3116" y="307"/>
                  </a:cubicBezTo>
                  <a:cubicBezTo>
                    <a:pt x="2869" y="307"/>
                    <a:pt x="2622" y="308"/>
                    <a:pt x="2374" y="312"/>
                  </a:cubicBezTo>
                  <a:cubicBezTo>
                    <a:pt x="2321" y="314"/>
                    <a:pt x="2267" y="314"/>
                    <a:pt x="2214" y="314"/>
                  </a:cubicBezTo>
                  <a:cubicBezTo>
                    <a:pt x="1873" y="314"/>
                    <a:pt x="1529" y="286"/>
                    <a:pt x="1187" y="286"/>
                  </a:cubicBezTo>
                  <a:cubicBezTo>
                    <a:pt x="824" y="286"/>
                    <a:pt x="464" y="318"/>
                    <a:pt x="115" y="449"/>
                  </a:cubicBezTo>
                  <a:cubicBezTo>
                    <a:pt x="69" y="495"/>
                    <a:pt x="23" y="540"/>
                    <a:pt x="1" y="563"/>
                  </a:cubicBezTo>
                  <a:cubicBezTo>
                    <a:pt x="1" y="997"/>
                    <a:pt x="1" y="1430"/>
                    <a:pt x="1" y="1841"/>
                  </a:cubicBezTo>
                  <a:cubicBezTo>
                    <a:pt x="92" y="2754"/>
                    <a:pt x="320" y="3667"/>
                    <a:pt x="343" y="4580"/>
                  </a:cubicBezTo>
                  <a:cubicBezTo>
                    <a:pt x="343" y="5128"/>
                    <a:pt x="389" y="5699"/>
                    <a:pt x="480" y="6246"/>
                  </a:cubicBezTo>
                  <a:cubicBezTo>
                    <a:pt x="594" y="6657"/>
                    <a:pt x="503" y="7114"/>
                    <a:pt x="708" y="7502"/>
                  </a:cubicBezTo>
                  <a:cubicBezTo>
                    <a:pt x="617" y="7913"/>
                    <a:pt x="754" y="8324"/>
                    <a:pt x="731" y="8734"/>
                  </a:cubicBezTo>
                  <a:cubicBezTo>
                    <a:pt x="1005" y="9396"/>
                    <a:pt x="891" y="10127"/>
                    <a:pt x="1073" y="10789"/>
                  </a:cubicBezTo>
                  <a:cubicBezTo>
                    <a:pt x="1073" y="11222"/>
                    <a:pt x="1096" y="11633"/>
                    <a:pt x="1096" y="12067"/>
                  </a:cubicBezTo>
                  <a:cubicBezTo>
                    <a:pt x="1096" y="12318"/>
                    <a:pt x="1005" y="12592"/>
                    <a:pt x="1233" y="12797"/>
                  </a:cubicBezTo>
                  <a:cubicBezTo>
                    <a:pt x="1393" y="13140"/>
                    <a:pt x="1142" y="13573"/>
                    <a:pt x="1439" y="13893"/>
                  </a:cubicBezTo>
                  <a:cubicBezTo>
                    <a:pt x="1439" y="14076"/>
                    <a:pt x="1439" y="14258"/>
                    <a:pt x="1439" y="14441"/>
                  </a:cubicBezTo>
                  <a:cubicBezTo>
                    <a:pt x="1439" y="14441"/>
                    <a:pt x="1416" y="14464"/>
                    <a:pt x="1393" y="14509"/>
                  </a:cubicBezTo>
                  <a:cubicBezTo>
                    <a:pt x="1393" y="14532"/>
                    <a:pt x="1393" y="14578"/>
                    <a:pt x="1439" y="14623"/>
                  </a:cubicBezTo>
                  <a:cubicBezTo>
                    <a:pt x="1439" y="14692"/>
                    <a:pt x="1439" y="14737"/>
                    <a:pt x="1439" y="14806"/>
                  </a:cubicBezTo>
                  <a:cubicBezTo>
                    <a:pt x="1439" y="14806"/>
                    <a:pt x="1416" y="14829"/>
                    <a:pt x="1393" y="14874"/>
                  </a:cubicBezTo>
                  <a:cubicBezTo>
                    <a:pt x="1393" y="14920"/>
                    <a:pt x="1416" y="14943"/>
                    <a:pt x="1461" y="14989"/>
                  </a:cubicBezTo>
                  <a:cubicBezTo>
                    <a:pt x="1461" y="15057"/>
                    <a:pt x="1461" y="15103"/>
                    <a:pt x="1461" y="15171"/>
                  </a:cubicBezTo>
                  <a:cubicBezTo>
                    <a:pt x="1735" y="15879"/>
                    <a:pt x="1804" y="16609"/>
                    <a:pt x="1781" y="17362"/>
                  </a:cubicBezTo>
                  <a:cubicBezTo>
                    <a:pt x="1872" y="17865"/>
                    <a:pt x="1918" y="18390"/>
                    <a:pt x="2032" y="18892"/>
                  </a:cubicBezTo>
                  <a:cubicBezTo>
                    <a:pt x="2237" y="19896"/>
                    <a:pt x="2032" y="20946"/>
                    <a:pt x="2397" y="21927"/>
                  </a:cubicBezTo>
                  <a:cubicBezTo>
                    <a:pt x="2329" y="22430"/>
                    <a:pt x="2534" y="22909"/>
                    <a:pt x="2557" y="23388"/>
                  </a:cubicBezTo>
                  <a:cubicBezTo>
                    <a:pt x="2580" y="23457"/>
                    <a:pt x="2580" y="23502"/>
                    <a:pt x="2580" y="23571"/>
                  </a:cubicBezTo>
                  <a:cubicBezTo>
                    <a:pt x="2625" y="24005"/>
                    <a:pt x="2648" y="24415"/>
                    <a:pt x="2694" y="24849"/>
                  </a:cubicBezTo>
                  <a:cubicBezTo>
                    <a:pt x="2511" y="25169"/>
                    <a:pt x="2489" y="25465"/>
                    <a:pt x="2808" y="25694"/>
                  </a:cubicBezTo>
                  <a:cubicBezTo>
                    <a:pt x="2785" y="25739"/>
                    <a:pt x="2762" y="25785"/>
                    <a:pt x="2762" y="25853"/>
                  </a:cubicBezTo>
                  <a:cubicBezTo>
                    <a:pt x="2740" y="26013"/>
                    <a:pt x="2740" y="26196"/>
                    <a:pt x="2854" y="26333"/>
                  </a:cubicBezTo>
                  <a:cubicBezTo>
                    <a:pt x="2877" y="26356"/>
                    <a:pt x="2899" y="26356"/>
                    <a:pt x="2922" y="26378"/>
                  </a:cubicBezTo>
                  <a:cubicBezTo>
                    <a:pt x="2922" y="26629"/>
                    <a:pt x="2922" y="26903"/>
                    <a:pt x="2945" y="27154"/>
                  </a:cubicBezTo>
                  <a:cubicBezTo>
                    <a:pt x="2877" y="27542"/>
                    <a:pt x="2968" y="27953"/>
                    <a:pt x="2717" y="28319"/>
                  </a:cubicBezTo>
                  <a:lnTo>
                    <a:pt x="3059" y="28319"/>
                  </a:lnTo>
                  <a:lnTo>
                    <a:pt x="3082" y="28684"/>
                  </a:lnTo>
                  <a:cubicBezTo>
                    <a:pt x="3082" y="28684"/>
                    <a:pt x="3082" y="28684"/>
                    <a:pt x="3059" y="28707"/>
                  </a:cubicBezTo>
                  <a:cubicBezTo>
                    <a:pt x="2968" y="28752"/>
                    <a:pt x="2991" y="28821"/>
                    <a:pt x="3105" y="28843"/>
                  </a:cubicBezTo>
                  <a:cubicBezTo>
                    <a:pt x="3128" y="29232"/>
                    <a:pt x="2945" y="29620"/>
                    <a:pt x="3265" y="29962"/>
                  </a:cubicBezTo>
                  <a:cubicBezTo>
                    <a:pt x="3265" y="30076"/>
                    <a:pt x="3265" y="30190"/>
                    <a:pt x="3287" y="30304"/>
                  </a:cubicBezTo>
                  <a:cubicBezTo>
                    <a:pt x="3333" y="30784"/>
                    <a:pt x="3105" y="31309"/>
                    <a:pt x="3447" y="31788"/>
                  </a:cubicBezTo>
                  <a:lnTo>
                    <a:pt x="3470" y="31971"/>
                  </a:lnTo>
                  <a:cubicBezTo>
                    <a:pt x="3265" y="32039"/>
                    <a:pt x="3424" y="32199"/>
                    <a:pt x="3424" y="32313"/>
                  </a:cubicBezTo>
                  <a:cubicBezTo>
                    <a:pt x="3424" y="32313"/>
                    <a:pt x="3493" y="32359"/>
                    <a:pt x="3493" y="32359"/>
                  </a:cubicBezTo>
                  <a:cubicBezTo>
                    <a:pt x="3561" y="32541"/>
                    <a:pt x="3607" y="32701"/>
                    <a:pt x="3653" y="32884"/>
                  </a:cubicBezTo>
                  <a:cubicBezTo>
                    <a:pt x="3653" y="33180"/>
                    <a:pt x="3653" y="33500"/>
                    <a:pt x="3653" y="33797"/>
                  </a:cubicBezTo>
                  <a:cubicBezTo>
                    <a:pt x="3584" y="33797"/>
                    <a:pt x="3516" y="33797"/>
                    <a:pt x="3470" y="33774"/>
                  </a:cubicBezTo>
                  <a:lnTo>
                    <a:pt x="3470" y="33774"/>
                  </a:lnTo>
                  <a:cubicBezTo>
                    <a:pt x="3516" y="33842"/>
                    <a:pt x="3561" y="33911"/>
                    <a:pt x="3607" y="33979"/>
                  </a:cubicBezTo>
                  <a:lnTo>
                    <a:pt x="3675" y="33956"/>
                  </a:lnTo>
                  <a:cubicBezTo>
                    <a:pt x="3790" y="34504"/>
                    <a:pt x="3904" y="35052"/>
                    <a:pt x="4018" y="35623"/>
                  </a:cubicBezTo>
                  <a:cubicBezTo>
                    <a:pt x="4041" y="35600"/>
                    <a:pt x="4063" y="35600"/>
                    <a:pt x="4063" y="35600"/>
                  </a:cubicBezTo>
                  <a:lnTo>
                    <a:pt x="4063" y="35600"/>
                  </a:lnTo>
                  <a:cubicBezTo>
                    <a:pt x="4018" y="35645"/>
                    <a:pt x="3972" y="35714"/>
                    <a:pt x="3904" y="35782"/>
                  </a:cubicBezTo>
                  <a:cubicBezTo>
                    <a:pt x="3607" y="36467"/>
                    <a:pt x="3881" y="37129"/>
                    <a:pt x="4018" y="37814"/>
                  </a:cubicBezTo>
                  <a:cubicBezTo>
                    <a:pt x="4041" y="37905"/>
                    <a:pt x="4200" y="37974"/>
                    <a:pt x="4132" y="38133"/>
                  </a:cubicBezTo>
                  <a:cubicBezTo>
                    <a:pt x="4132" y="38156"/>
                    <a:pt x="4109" y="38202"/>
                    <a:pt x="4109" y="38248"/>
                  </a:cubicBezTo>
                  <a:cubicBezTo>
                    <a:pt x="4132" y="38270"/>
                    <a:pt x="4178" y="38316"/>
                    <a:pt x="4200" y="38339"/>
                  </a:cubicBezTo>
                  <a:cubicBezTo>
                    <a:pt x="4337" y="38499"/>
                    <a:pt x="4223" y="38727"/>
                    <a:pt x="4337" y="38909"/>
                  </a:cubicBezTo>
                  <a:cubicBezTo>
                    <a:pt x="4360" y="39252"/>
                    <a:pt x="4383" y="39617"/>
                    <a:pt x="4406" y="39959"/>
                  </a:cubicBezTo>
                  <a:lnTo>
                    <a:pt x="4543" y="40188"/>
                  </a:lnTo>
                  <a:cubicBezTo>
                    <a:pt x="4543" y="40553"/>
                    <a:pt x="4543" y="40918"/>
                    <a:pt x="4520" y="41283"/>
                  </a:cubicBezTo>
                  <a:cubicBezTo>
                    <a:pt x="4543" y="41443"/>
                    <a:pt x="4566" y="41626"/>
                    <a:pt x="4588" y="41785"/>
                  </a:cubicBezTo>
                  <a:cubicBezTo>
                    <a:pt x="4862" y="42310"/>
                    <a:pt x="4566" y="42950"/>
                    <a:pt x="4908" y="43452"/>
                  </a:cubicBezTo>
                  <a:cubicBezTo>
                    <a:pt x="4885" y="43908"/>
                    <a:pt x="4794" y="44365"/>
                    <a:pt x="5091" y="44753"/>
                  </a:cubicBezTo>
                  <a:cubicBezTo>
                    <a:pt x="4999" y="45734"/>
                    <a:pt x="5365" y="46693"/>
                    <a:pt x="5273" y="47674"/>
                  </a:cubicBezTo>
                  <a:lnTo>
                    <a:pt x="5456" y="48062"/>
                  </a:lnTo>
                  <a:cubicBezTo>
                    <a:pt x="5456" y="48587"/>
                    <a:pt x="5479" y="49090"/>
                    <a:pt x="5501" y="49614"/>
                  </a:cubicBezTo>
                  <a:cubicBezTo>
                    <a:pt x="5524" y="49637"/>
                    <a:pt x="5570" y="49660"/>
                    <a:pt x="5616" y="49683"/>
                  </a:cubicBezTo>
                  <a:cubicBezTo>
                    <a:pt x="5593" y="50048"/>
                    <a:pt x="5593" y="50391"/>
                    <a:pt x="5684" y="50756"/>
                  </a:cubicBezTo>
                  <a:cubicBezTo>
                    <a:pt x="5684" y="50938"/>
                    <a:pt x="5684" y="51121"/>
                    <a:pt x="5684" y="51281"/>
                  </a:cubicBezTo>
                  <a:cubicBezTo>
                    <a:pt x="6095" y="51418"/>
                    <a:pt x="6551" y="51258"/>
                    <a:pt x="6917" y="51486"/>
                  </a:cubicBezTo>
                  <a:cubicBezTo>
                    <a:pt x="7485" y="51731"/>
                    <a:pt x="8065" y="51792"/>
                    <a:pt x="8650" y="51792"/>
                  </a:cubicBezTo>
                  <a:cubicBezTo>
                    <a:pt x="9213" y="51792"/>
                    <a:pt x="9781" y="51736"/>
                    <a:pt x="10349" y="51736"/>
                  </a:cubicBezTo>
                  <a:cubicBezTo>
                    <a:pt x="10400" y="51736"/>
                    <a:pt x="10450" y="51736"/>
                    <a:pt x="10500" y="51737"/>
                  </a:cubicBezTo>
                  <a:cubicBezTo>
                    <a:pt x="10694" y="51705"/>
                    <a:pt x="10888" y="51673"/>
                    <a:pt x="11089" y="51673"/>
                  </a:cubicBezTo>
                  <a:cubicBezTo>
                    <a:pt x="11173" y="51673"/>
                    <a:pt x="11258" y="51678"/>
                    <a:pt x="11345" y="51692"/>
                  </a:cubicBezTo>
                  <a:cubicBezTo>
                    <a:pt x="11562" y="51714"/>
                    <a:pt x="11784" y="51726"/>
                    <a:pt x="12010" y="51726"/>
                  </a:cubicBezTo>
                  <a:cubicBezTo>
                    <a:pt x="12235" y="51726"/>
                    <a:pt x="12463" y="51714"/>
                    <a:pt x="12691" y="51692"/>
                  </a:cubicBezTo>
                  <a:cubicBezTo>
                    <a:pt x="12783" y="51669"/>
                    <a:pt x="12874" y="51646"/>
                    <a:pt x="12943" y="51623"/>
                  </a:cubicBezTo>
                  <a:cubicBezTo>
                    <a:pt x="13057" y="51577"/>
                    <a:pt x="13148" y="51532"/>
                    <a:pt x="13239" y="51486"/>
                  </a:cubicBezTo>
                  <a:lnTo>
                    <a:pt x="13696" y="51486"/>
                  </a:lnTo>
                  <a:cubicBezTo>
                    <a:pt x="13776" y="51559"/>
                    <a:pt x="13859" y="51583"/>
                    <a:pt x="13944" y="51583"/>
                  </a:cubicBezTo>
                  <a:cubicBezTo>
                    <a:pt x="14098" y="51583"/>
                    <a:pt x="14256" y="51501"/>
                    <a:pt x="14403" y="51486"/>
                  </a:cubicBezTo>
                  <a:cubicBezTo>
                    <a:pt x="14540" y="51372"/>
                    <a:pt x="14723" y="51418"/>
                    <a:pt x="14883" y="51349"/>
                  </a:cubicBezTo>
                  <a:cubicBezTo>
                    <a:pt x="14905" y="51349"/>
                    <a:pt x="14951" y="51326"/>
                    <a:pt x="14974" y="51326"/>
                  </a:cubicBezTo>
                  <a:cubicBezTo>
                    <a:pt x="16013" y="51406"/>
                    <a:pt x="17045" y="51441"/>
                    <a:pt x="18075" y="51441"/>
                  </a:cubicBezTo>
                  <a:cubicBezTo>
                    <a:pt x="19105" y="51441"/>
                    <a:pt x="20132" y="51406"/>
                    <a:pt x="21160" y="51349"/>
                  </a:cubicBezTo>
                  <a:lnTo>
                    <a:pt x="21525" y="51349"/>
                  </a:lnTo>
                  <a:cubicBezTo>
                    <a:pt x="21949" y="51309"/>
                    <a:pt x="22374" y="51285"/>
                    <a:pt x="22798" y="51285"/>
                  </a:cubicBezTo>
                  <a:cubicBezTo>
                    <a:pt x="23104" y="51285"/>
                    <a:pt x="23410" y="51298"/>
                    <a:pt x="23716" y="51326"/>
                  </a:cubicBezTo>
                  <a:cubicBezTo>
                    <a:pt x="23743" y="51366"/>
                    <a:pt x="23777" y="51391"/>
                    <a:pt x="23814" y="51391"/>
                  </a:cubicBezTo>
                  <a:cubicBezTo>
                    <a:pt x="23841" y="51391"/>
                    <a:pt x="23870" y="51378"/>
                    <a:pt x="23899" y="51349"/>
                  </a:cubicBezTo>
                  <a:cubicBezTo>
                    <a:pt x="24515" y="51326"/>
                    <a:pt x="25108" y="51326"/>
                    <a:pt x="25725" y="51304"/>
                  </a:cubicBezTo>
                  <a:lnTo>
                    <a:pt x="26455" y="51304"/>
                  </a:lnTo>
                  <a:cubicBezTo>
                    <a:pt x="26569" y="51367"/>
                    <a:pt x="26683" y="51416"/>
                    <a:pt x="26782" y="51416"/>
                  </a:cubicBezTo>
                  <a:cubicBezTo>
                    <a:pt x="26861" y="51416"/>
                    <a:pt x="26929" y="51385"/>
                    <a:pt x="26980" y="51304"/>
                  </a:cubicBezTo>
                  <a:cubicBezTo>
                    <a:pt x="27026" y="51281"/>
                    <a:pt x="27049" y="51281"/>
                    <a:pt x="27094" y="51281"/>
                  </a:cubicBezTo>
                  <a:cubicBezTo>
                    <a:pt x="27117" y="51258"/>
                    <a:pt x="27140" y="51258"/>
                    <a:pt x="27163" y="51235"/>
                  </a:cubicBezTo>
                  <a:cubicBezTo>
                    <a:pt x="27186" y="51258"/>
                    <a:pt x="27186" y="51281"/>
                    <a:pt x="27208" y="51304"/>
                  </a:cubicBezTo>
                  <a:lnTo>
                    <a:pt x="27368" y="51144"/>
                  </a:lnTo>
                  <a:cubicBezTo>
                    <a:pt x="27437" y="51121"/>
                    <a:pt x="27482" y="51121"/>
                    <a:pt x="27551" y="51121"/>
                  </a:cubicBezTo>
                  <a:cubicBezTo>
                    <a:pt x="27733" y="51121"/>
                    <a:pt x="27916" y="51098"/>
                    <a:pt x="28099" y="51098"/>
                  </a:cubicBezTo>
                  <a:cubicBezTo>
                    <a:pt x="28099" y="51098"/>
                    <a:pt x="28099" y="51167"/>
                    <a:pt x="28099" y="51167"/>
                  </a:cubicBezTo>
                  <a:cubicBezTo>
                    <a:pt x="28258" y="51144"/>
                    <a:pt x="28441" y="51121"/>
                    <a:pt x="28624" y="51121"/>
                  </a:cubicBezTo>
                  <a:cubicBezTo>
                    <a:pt x="28669" y="51189"/>
                    <a:pt x="28806" y="51281"/>
                    <a:pt x="28897" y="51326"/>
                  </a:cubicBezTo>
                  <a:cubicBezTo>
                    <a:pt x="29312" y="51397"/>
                    <a:pt x="29739" y="51438"/>
                    <a:pt x="30166" y="51438"/>
                  </a:cubicBezTo>
                  <a:cubicBezTo>
                    <a:pt x="30561" y="51438"/>
                    <a:pt x="30956" y="51403"/>
                    <a:pt x="31340" y="51326"/>
                  </a:cubicBezTo>
                  <a:cubicBezTo>
                    <a:pt x="31478" y="51296"/>
                    <a:pt x="31622" y="51288"/>
                    <a:pt x="31767" y="51288"/>
                  </a:cubicBezTo>
                  <a:cubicBezTo>
                    <a:pt x="31917" y="51288"/>
                    <a:pt x="32069" y="51296"/>
                    <a:pt x="32220" y="51296"/>
                  </a:cubicBezTo>
                  <a:cubicBezTo>
                    <a:pt x="32577" y="51296"/>
                    <a:pt x="32925" y="51250"/>
                    <a:pt x="33211" y="50938"/>
                  </a:cubicBezTo>
                  <a:cubicBezTo>
                    <a:pt x="33211" y="50413"/>
                    <a:pt x="33211" y="49866"/>
                    <a:pt x="33234" y="49341"/>
                  </a:cubicBezTo>
                  <a:cubicBezTo>
                    <a:pt x="33257" y="49318"/>
                    <a:pt x="33303" y="49295"/>
                    <a:pt x="33348" y="49272"/>
                  </a:cubicBezTo>
                  <a:cubicBezTo>
                    <a:pt x="33394" y="48724"/>
                    <a:pt x="33280" y="48154"/>
                    <a:pt x="33554" y="47629"/>
                  </a:cubicBezTo>
                  <a:cubicBezTo>
                    <a:pt x="33531" y="47560"/>
                    <a:pt x="33531" y="47515"/>
                    <a:pt x="33577" y="47469"/>
                  </a:cubicBezTo>
                  <a:cubicBezTo>
                    <a:pt x="33577" y="47355"/>
                    <a:pt x="33577" y="47241"/>
                    <a:pt x="33577" y="47127"/>
                  </a:cubicBezTo>
                  <a:cubicBezTo>
                    <a:pt x="33599" y="47127"/>
                    <a:pt x="33622" y="47104"/>
                    <a:pt x="33645" y="47058"/>
                  </a:cubicBezTo>
                  <a:cubicBezTo>
                    <a:pt x="33668" y="47012"/>
                    <a:pt x="33645" y="46990"/>
                    <a:pt x="33599" y="46944"/>
                  </a:cubicBezTo>
                  <a:lnTo>
                    <a:pt x="33599" y="46396"/>
                  </a:lnTo>
                  <a:cubicBezTo>
                    <a:pt x="33645" y="46328"/>
                    <a:pt x="33645" y="46259"/>
                    <a:pt x="33599" y="46214"/>
                  </a:cubicBezTo>
                  <a:cubicBezTo>
                    <a:pt x="33577" y="46145"/>
                    <a:pt x="33577" y="46077"/>
                    <a:pt x="33599" y="46031"/>
                  </a:cubicBezTo>
                  <a:cubicBezTo>
                    <a:pt x="33531" y="45689"/>
                    <a:pt x="33714" y="45392"/>
                    <a:pt x="33782" y="45095"/>
                  </a:cubicBezTo>
                  <a:cubicBezTo>
                    <a:pt x="33873" y="44981"/>
                    <a:pt x="33873" y="44867"/>
                    <a:pt x="33782" y="44753"/>
                  </a:cubicBezTo>
                  <a:cubicBezTo>
                    <a:pt x="33828" y="44387"/>
                    <a:pt x="33896" y="44022"/>
                    <a:pt x="33942" y="43657"/>
                  </a:cubicBezTo>
                  <a:cubicBezTo>
                    <a:pt x="33987" y="43338"/>
                    <a:pt x="33987" y="43018"/>
                    <a:pt x="34124" y="42744"/>
                  </a:cubicBezTo>
                  <a:cubicBezTo>
                    <a:pt x="34124" y="42242"/>
                    <a:pt x="34124" y="41763"/>
                    <a:pt x="34124" y="41283"/>
                  </a:cubicBezTo>
                  <a:cubicBezTo>
                    <a:pt x="34353" y="40964"/>
                    <a:pt x="34216" y="40576"/>
                    <a:pt x="34284" y="40210"/>
                  </a:cubicBezTo>
                  <a:cubicBezTo>
                    <a:pt x="34375" y="39777"/>
                    <a:pt x="34216" y="39297"/>
                    <a:pt x="34467" y="38887"/>
                  </a:cubicBezTo>
                  <a:cubicBezTo>
                    <a:pt x="34627" y="38111"/>
                    <a:pt x="34969" y="37380"/>
                    <a:pt x="34855" y="36558"/>
                  </a:cubicBezTo>
                  <a:cubicBezTo>
                    <a:pt x="34832" y="36421"/>
                    <a:pt x="34764" y="36285"/>
                    <a:pt x="34672" y="36170"/>
                  </a:cubicBezTo>
                  <a:cubicBezTo>
                    <a:pt x="34809" y="35440"/>
                    <a:pt x="34923" y="34710"/>
                    <a:pt x="35060" y="33979"/>
                  </a:cubicBezTo>
                  <a:cubicBezTo>
                    <a:pt x="35471" y="33660"/>
                    <a:pt x="35471" y="33294"/>
                    <a:pt x="35220" y="32884"/>
                  </a:cubicBezTo>
                  <a:cubicBezTo>
                    <a:pt x="35197" y="32587"/>
                    <a:pt x="35174" y="32290"/>
                    <a:pt x="35152" y="31971"/>
                  </a:cubicBezTo>
                  <a:cubicBezTo>
                    <a:pt x="35220" y="31811"/>
                    <a:pt x="35288" y="31628"/>
                    <a:pt x="35357" y="31446"/>
                  </a:cubicBezTo>
                  <a:lnTo>
                    <a:pt x="35425" y="31400"/>
                  </a:lnTo>
                  <a:cubicBezTo>
                    <a:pt x="35403" y="31331"/>
                    <a:pt x="35380" y="31263"/>
                    <a:pt x="35380" y="31194"/>
                  </a:cubicBezTo>
                  <a:cubicBezTo>
                    <a:pt x="35380" y="31012"/>
                    <a:pt x="35380" y="30852"/>
                    <a:pt x="35403" y="30692"/>
                  </a:cubicBezTo>
                  <a:cubicBezTo>
                    <a:pt x="35448" y="30624"/>
                    <a:pt x="35517" y="30555"/>
                    <a:pt x="35585" y="30510"/>
                  </a:cubicBezTo>
                  <a:cubicBezTo>
                    <a:pt x="35585" y="30190"/>
                    <a:pt x="35562" y="29893"/>
                    <a:pt x="35562" y="29574"/>
                  </a:cubicBezTo>
                  <a:cubicBezTo>
                    <a:pt x="35768" y="29483"/>
                    <a:pt x="35768" y="29346"/>
                    <a:pt x="35585" y="29232"/>
                  </a:cubicBezTo>
                  <a:cubicBezTo>
                    <a:pt x="35585" y="29163"/>
                    <a:pt x="35585" y="29095"/>
                    <a:pt x="35585" y="29049"/>
                  </a:cubicBezTo>
                  <a:cubicBezTo>
                    <a:pt x="35699" y="28843"/>
                    <a:pt x="35745" y="28661"/>
                    <a:pt x="35540" y="28501"/>
                  </a:cubicBezTo>
                  <a:cubicBezTo>
                    <a:pt x="35540" y="28478"/>
                    <a:pt x="35540" y="28478"/>
                    <a:pt x="35540" y="28455"/>
                  </a:cubicBezTo>
                  <a:cubicBezTo>
                    <a:pt x="35562" y="28478"/>
                    <a:pt x="35585" y="28501"/>
                    <a:pt x="35631" y="28501"/>
                  </a:cubicBezTo>
                  <a:cubicBezTo>
                    <a:pt x="35791" y="28273"/>
                    <a:pt x="35677" y="27999"/>
                    <a:pt x="35768" y="27771"/>
                  </a:cubicBezTo>
                  <a:cubicBezTo>
                    <a:pt x="35813" y="27702"/>
                    <a:pt x="35813" y="27657"/>
                    <a:pt x="35791" y="27588"/>
                  </a:cubicBezTo>
                  <a:cubicBezTo>
                    <a:pt x="35768" y="27520"/>
                    <a:pt x="35768" y="27474"/>
                    <a:pt x="35791" y="27406"/>
                  </a:cubicBezTo>
                  <a:cubicBezTo>
                    <a:pt x="35882" y="27040"/>
                    <a:pt x="35905" y="26675"/>
                    <a:pt x="35950" y="26310"/>
                  </a:cubicBezTo>
                  <a:cubicBezTo>
                    <a:pt x="35859" y="25055"/>
                    <a:pt x="36270" y="23868"/>
                    <a:pt x="36338" y="22658"/>
                  </a:cubicBezTo>
                  <a:cubicBezTo>
                    <a:pt x="36567" y="22430"/>
                    <a:pt x="36498" y="22156"/>
                    <a:pt x="36475" y="21882"/>
                  </a:cubicBezTo>
                  <a:cubicBezTo>
                    <a:pt x="36453" y="21836"/>
                    <a:pt x="36453" y="21790"/>
                    <a:pt x="36498" y="21745"/>
                  </a:cubicBezTo>
                  <a:cubicBezTo>
                    <a:pt x="36681" y="21311"/>
                    <a:pt x="36704" y="20900"/>
                    <a:pt x="36498" y="20489"/>
                  </a:cubicBezTo>
                  <a:cubicBezTo>
                    <a:pt x="36681" y="20352"/>
                    <a:pt x="36726" y="20147"/>
                    <a:pt x="36795" y="19964"/>
                  </a:cubicBezTo>
                  <a:cubicBezTo>
                    <a:pt x="36818" y="19873"/>
                    <a:pt x="36841" y="19805"/>
                    <a:pt x="36841" y="19713"/>
                  </a:cubicBezTo>
                  <a:cubicBezTo>
                    <a:pt x="36818" y="19280"/>
                    <a:pt x="36635" y="18869"/>
                    <a:pt x="36841" y="18435"/>
                  </a:cubicBezTo>
                  <a:cubicBezTo>
                    <a:pt x="36841" y="17887"/>
                    <a:pt x="36863" y="17340"/>
                    <a:pt x="37023" y="16815"/>
                  </a:cubicBezTo>
                  <a:lnTo>
                    <a:pt x="37115" y="16815"/>
                  </a:lnTo>
                  <a:cubicBezTo>
                    <a:pt x="37320" y="16792"/>
                    <a:pt x="37548" y="16815"/>
                    <a:pt x="37571" y="16518"/>
                  </a:cubicBezTo>
                  <a:cubicBezTo>
                    <a:pt x="37571" y="16404"/>
                    <a:pt x="37525" y="16267"/>
                    <a:pt x="37411" y="16244"/>
                  </a:cubicBezTo>
                  <a:cubicBezTo>
                    <a:pt x="37395" y="16241"/>
                    <a:pt x="37380" y="16240"/>
                    <a:pt x="37366" y="16240"/>
                  </a:cubicBezTo>
                  <a:cubicBezTo>
                    <a:pt x="37131" y="16240"/>
                    <a:pt x="37262" y="16589"/>
                    <a:pt x="37046" y="16632"/>
                  </a:cubicBezTo>
                  <a:cubicBezTo>
                    <a:pt x="37137" y="15719"/>
                    <a:pt x="37183" y="14783"/>
                    <a:pt x="37434" y="13893"/>
                  </a:cubicBezTo>
                  <a:cubicBezTo>
                    <a:pt x="37913" y="13482"/>
                    <a:pt x="37503" y="13003"/>
                    <a:pt x="37571" y="12569"/>
                  </a:cubicBezTo>
                  <a:cubicBezTo>
                    <a:pt x="37548" y="12523"/>
                    <a:pt x="37548" y="12478"/>
                    <a:pt x="37571" y="12432"/>
                  </a:cubicBezTo>
                  <a:cubicBezTo>
                    <a:pt x="37891" y="12021"/>
                    <a:pt x="37548" y="11519"/>
                    <a:pt x="37754" y="11085"/>
                  </a:cubicBezTo>
                  <a:cubicBezTo>
                    <a:pt x="37731" y="11040"/>
                    <a:pt x="37731" y="11017"/>
                    <a:pt x="37754" y="10971"/>
                  </a:cubicBezTo>
                  <a:cubicBezTo>
                    <a:pt x="37891" y="10857"/>
                    <a:pt x="37868" y="10743"/>
                    <a:pt x="37799" y="10606"/>
                  </a:cubicBezTo>
                  <a:cubicBezTo>
                    <a:pt x="37799" y="10560"/>
                    <a:pt x="37776" y="10492"/>
                    <a:pt x="37776" y="10424"/>
                  </a:cubicBezTo>
                  <a:cubicBezTo>
                    <a:pt x="37776" y="10309"/>
                    <a:pt x="37754" y="10172"/>
                    <a:pt x="37731" y="10058"/>
                  </a:cubicBezTo>
                  <a:cubicBezTo>
                    <a:pt x="37936" y="9396"/>
                    <a:pt x="37845" y="8689"/>
                    <a:pt x="38119" y="8027"/>
                  </a:cubicBezTo>
                  <a:cubicBezTo>
                    <a:pt x="38096" y="7525"/>
                    <a:pt x="38119" y="7023"/>
                    <a:pt x="38301" y="6543"/>
                  </a:cubicBezTo>
                  <a:cubicBezTo>
                    <a:pt x="38393" y="6703"/>
                    <a:pt x="38438" y="6886"/>
                    <a:pt x="38621" y="7000"/>
                  </a:cubicBezTo>
                  <a:cubicBezTo>
                    <a:pt x="38735" y="6612"/>
                    <a:pt x="38644" y="6383"/>
                    <a:pt x="38324" y="6224"/>
                  </a:cubicBezTo>
                  <a:cubicBezTo>
                    <a:pt x="38370" y="5014"/>
                    <a:pt x="38393" y="3781"/>
                    <a:pt x="38689" y="2572"/>
                  </a:cubicBezTo>
                  <a:cubicBezTo>
                    <a:pt x="38621" y="1841"/>
                    <a:pt x="38872" y="1134"/>
                    <a:pt x="38849" y="380"/>
                  </a:cubicBezTo>
                  <a:cubicBezTo>
                    <a:pt x="38918" y="335"/>
                    <a:pt x="38986" y="266"/>
                    <a:pt x="39032" y="198"/>
                  </a:cubicBezTo>
                  <a:lnTo>
                    <a:pt x="39032" y="198"/>
                  </a:lnTo>
                  <a:cubicBezTo>
                    <a:pt x="38963" y="221"/>
                    <a:pt x="38872" y="221"/>
                    <a:pt x="38781" y="221"/>
                  </a:cubicBezTo>
                  <a:cubicBezTo>
                    <a:pt x="38781" y="198"/>
                    <a:pt x="38758" y="175"/>
                    <a:pt x="38735" y="152"/>
                  </a:cubicBezTo>
                  <a:cubicBezTo>
                    <a:pt x="38667" y="84"/>
                    <a:pt x="38575" y="61"/>
                    <a:pt x="38484" y="38"/>
                  </a:cubicBezTo>
                  <a:cubicBezTo>
                    <a:pt x="38350" y="11"/>
                    <a:pt x="38209" y="0"/>
                    <a:pt x="3806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75" name="Google Shape;2875;p52"/>
            <p:cNvSpPr/>
            <p:nvPr/>
          </p:nvSpPr>
          <p:spPr>
            <a:xfrm rot="-799569">
              <a:off x="1348991" y="4019544"/>
              <a:ext cx="4575" cy="9150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76" name="Google Shape;2876;p52"/>
            <p:cNvSpPr/>
            <p:nvPr/>
          </p:nvSpPr>
          <p:spPr>
            <a:xfrm rot="-799569">
              <a:off x="1715400" y="4364127"/>
              <a:ext cx="5725" cy="2175"/>
            </a:xfrm>
            <a:custGeom>
              <a:avLst/>
              <a:gdLst/>
              <a:ahLst/>
              <a:cxnLst/>
              <a:rect l="l" t="t" r="r" b="b"/>
              <a:pathLst>
                <a:path w="229" h="87" extrusionOk="0">
                  <a:moveTo>
                    <a:pt x="0" y="1"/>
                  </a:moveTo>
                  <a:cubicBezTo>
                    <a:pt x="34" y="58"/>
                    <a:pt x="74" y="87"/>
                    <a:pt x="114" y="87"/>
                  </a:cubicBezTo>
                  <a:cubicBezTo>
                    <a:pt x="154" y="87"/>
                    <a:pt x="194" y="58"/>
                    <a:pt x="2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77" name="Google Shape;2877;p52"/>
            <p:cNvSpPr/>
            <p:nvPr/>
          </p:nvSpPr>
          <p:spPr>
            <a:xfrm rot="-799569">
              <a:off x="1724760" y="4361485"/>
              <a:ext cx="4575" cy="2450"/>
            </a:xfrm>
            <a:custGeom>
              <a:avLst/>
              <a:gdLst/>
              <a:ahLst/>
              <a:cxnLst/>
              <a:rect l="l" t="t" r="r" b="b"/>
              <a:pathLst>
                <a:path w="183" h="98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14" y="23"/>
                    <a:pt x="46" y="23"/>
                    <a:pt x="0" y="23"/>
                  </a:cubicBezTo>
                  <a:cubicBezTo>
                    <a:pt x="23" y="69"/>
                    <a:pt x="52" y="97"/>
                    <a:pt x="83" y="97"/>
                  </a:cubicBezTo>
                  <a:cubicBezTo>
                    <a:pt x="114" y="97"/>
                    <a:pt x="149" y="69"/>
                    <a:pt x="1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78" name="Google Shape;2878;p52"/>
            <p:cNvSpPr/>
            <p:nvPr/>
          </p:nvSpPr>
          <p:spPr>
            <a:xfrm rot="-799569">
              <a:off x="1291923" y="3564886"/>
              <a:ext cx="20001" cy="12575"/>
            </a:xfrm>
            <a:custGeom>
              <a:avLst/>
              <a:gdLst/>
              <a:ahLst/>
              <a:cxnLst/>
              <a:rect l="l" t="t" r="r" b="b"/>
              <a:pathLst>
                <a:path w="800" h="503" extrusionOk="0">
                  <a:moveTo>
                    <a:pt x="160" y="0"/>
                  </a:moveTo>
                  <a:cubicBezTo>
                    <a:pt x="114" y="91"/>
                    <a:pt x="46" y="183"/>
                    <a:pt x="0" y="274"/>
                  </a:cubicBezTo>
                  <a:cubicBezTo>
                    <a:pt x="183" y="457"/>
                    <a:pt x="434" y="502"/>
                    <a:pt x="685" y="502"/>
                  </a:cubicBezTo>
                  <a:cubicBezTo>
                    <a:pt x="731" y="457"/>
                    <a:pt x="776" y="411"/>
                    <a:pt x="799" y="342"/>
                  </a:cubicBezTo>
                  <a:cubicBezTo>
                    <a:pt x="799" y="274"/>
                    <a:pt x="776" y="205"/>
                    <a:pt x="753" y="137"/>
                  </a:cubicBezTo>
                  <a:cubicBezTo>
                    <a:pt x="685" y="46"/>
                    <a:pt x="594" y="23"/>
                    <a:pt x="5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79" name="Google Shape;2879;p52"/>
            <p:cNvSpPr/>
            <p:nvPr/>
          </p:nvSpPr>
          <p:spPr>
            <a:xfrm rot="-799569">
              <a:off x="1307686" y="3616298"/>
              <a:ext cx="14850" cy="13725"/>
            </a:xfrm>
            <a:custGeom>
              <a:avLst/>
              <a:gdLst/>
              <a:ahLst/>
              <a:cxnLst/>
              <a:rect l="l" t="t" r="r" b="b"/>
              <a:pathLst>
                <a:path w="594" h="549" extrusionOk="0">
                  <a:moveTo>
                    <a:pt x="343" y="1"/>
                  </a:moveTo>
                  <a:cubicBezTo>
                    <a:pt x="114" y="24"/>
                    <a:pt x="0" y="138"/>
                    <a:pt x="23" y="389"/>
                  </a:cubicBezTo>
                  <a:cubicBezTo>
                    <a:pt x="137" y="434"/>
                    <a:pt x="251" y="503"/>
                    <a:pt x="365" y="549"/>
                  </a:cubicBezTo>
                  <a:cubicBezTo>
                    <a:pt x="343" y="366"/>
                    <a:pt x="594" y="183"/>
                    <a:pt x="3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80" name="Google Shape;2880;p52"/>
            <p:cNvSpPr/>
            <p:nvPr/>
          </p:nvSpPr>
          <p:spPr>
            <a:xfrm rot="-799569">
              <a:off x="1401813" y="3505817"/>
              <a:ext cx="11425" cy="9825"/>
            </a:xfrm>
            <a:custGeom>
              <a:avLst/>
              <a:gdLst/>
              <a:ahLst/>
              <a:cxnLst/>
              <a:rect l="l" t="t" r="r" b="b"/>
              <a:pathLst>
                <a:path w="457" h="393" extrusionOk="0">
                  <a:moveTo>
                    <a:pt x="46" y="0"/>
                  </a:moveTo>
                  <a:cubicBezTo>
                    <a:pt x="23" y="46"/>
                    <a:pt x="23" y="114"/>
                    <a:pt x="0" y="183"/>
                  </a:cubicBezTo>
                  <a:cubicBezTo>
                    <a:pt x="0" y="323"/>
                    <a:pt x="53" y="392"/>
                    <a:pt x="173" y="392"/>
                  </a:cubicBezTo>
                  <a:cubicBezTo>
                    <a:pt x="190" y="392"/>
                    <a:pt x="209" y="391"/>
                    <a:pt x="228" y="388"/>
                  </a:cubicBezTo>
                  <a:cubicBezTo>
                    <a:pt x="457" y="251"/>
                    <a:pt x="251" y="137"/>
                    <a:pt x="228" y="23"/>
                  </a:cubicBezTo>
                  <a:cubicBezTo>
                    <a:pt x="160" y="0"/>
                    <a:pt x="114" y="0"/>
                    <a:pt x="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81" name="Google Shape;2881;p52"/>
            <p:cNvSpPr/>
            <p:nvPr/>
          </p:nvSpPr>
          <p:spPr>
            <a:xfrm rot="-799569">
              <a:off x="1456952" y="3571818"/>
              <a:ext cx="17725" cy="15950"/>
            </a:xfrm>
            <a:custGeom>
              <a:avLst/>
              <a:gdLst/>
              <a:ahLst/>
              <a:cxnLst/>
              <a:rect l="l" t="t" r="r" b="b"/>
              <a:pathLst>
                <a:path w="709" h="638" extrusionOk="0">
                  <a:moveTo>
                    <a:pt x="112" y="1"/>
                  </a:moveTo>
                  <a:cubicBezTo>
                    <a:pt x="75" y="1"/>
                    <a:pt x="38" y="1"/>
                    <a:pt x="1" y="1"/>
                  </a:cubicBezTo>
                  <a:cubicBezTo>
                    <a:pt x="69" y="184"/>
                    <a:pt x="115" y="367"/>
                    <a:pt x="183" y="549"/>
                  </a:cubicBezTo>
                  <a:cubicBezTo>
                    <a:pt x="272" y="579"/>
                    <a:pt x="361" y="637"/>
                    <a:pt x="444" y="637"/>
                  </a:cubicBezTo>
                  <a:cubicBezTo>
                    <a:pt x="488" y="637"/>
                    <a:pt x="531" y="620"/>
                    <a:pt x="571" y="572"/>
                  </a:cubicBezTo>
                  <a:cubicBezTo>
                    <a:pt x="708" y="458"/>
                    <a:pt x="617" y="321"/>
                    <a:pt x="549" y="184"/>
                  </a:cubicBezTo>
                  <a:cubicBezTo>
                    <a:pt x="436" y="16"/>
                    <a:pt x="279" y="1"/>
                    <a:pt x="1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82" name="Google Shape;2882;p52"/>
            <p:cNvSpPr/>
            <p:nvPr/>
          </p:nvSpPr>
          <p:spPr>
            <a:xfrm rot="-799569">
              <a:off x="1445394" y="3546926"/>
              <a:ext cx="13150" cy="13150"/>
            </a:xfrm>
            <a:custGeom>
              <a:avLst/>
              <a:gdLst/>
              <a:ahLst/>
              <a:cxnLst/>
              <a:rect l="l" t="t" r="r" b="b"/>
              <a:pathLst>
                <a:path w="526" h="526" extrusionOk="0">
                  <a:moveTo>
                    <a:pt x="388" y="1"/>
                  </a:moveTo>
                  <a:cubicBezTo>
                    <a:pt x="114" y="1"/>
                    <a:pt x="0" y="115"/>
                    <a:pt x="23" y="366"/>
                  </a:cubicBezTo>
                  <a:cubicBezTo>
                    <a:pt x="46" y="480"/>
                    <a:pt x="137" y="503"/>
                    <a:pt x="229" y="526"/>
                  </a:cubicBezTo>
                  <a:cubicBezTo>
                    <a:pt x="502" y="412"/>
                    <a:pt x="525" y="229"/>
                    <a:pt x="3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83" name="Google Shape;2883;p52"/>
            <p:cNvSpPr/>
            <p:nvPr/>
          </p:nvSpPr>
          <p:spPr>
            <a:xfrm rot="-799569">
              <a:off x="1344881" y="3575736"/>
              <a:ext cx="14275" cy="12850"/>
            </a:xfrm>
            <a:custGeom>
              <a:avLst/>
              <a:gdLst/>
              <a:ahLst/>
              <a:cxnLst/>
              <a:rect l="l" t="t" r="r" b="b"/>
              <a:pathLst>
                <a:path w="571" h="514" extrusionOk="0">
                  <a:moveTo>
                    <a:pt x="278" y="1"/>
                  </a:moveTo>
                  <a:cubicBezTo>
                    <a:pt x="170" y="1"/>
                    <a:pt x="84" y="51"/>
                    <a:pt x="46" y="166"/>
                  </a:cubicBezTo>
                  <a:cubicBezTo>
                    <a:pt x="0" y="349"/>
                    <a:pt x="69" y="463"/>
                    <a:pt x="251" y="508"/>
                  </a:cubicBezTo>
                  <a:cubicBezTo>
                    <a:pt x="273" y="512"/>
                    <a:pt x="294" y="514"/>
                    <a:pt x="313" y="514"/>
                  </a:cubicBezTo>
                  <a:cubicBezTo>
                    <a:pt x="417" y="514"/>
                    <a:pt x="490" y="460"/>
                    <a:pt x="548" y="326"/>
                  </a:cubicBezTo>
                  <a:cubicBezTo>
                    <a:pt x="571" y="166"/>
                    <a:pt x="502" y="52"/>
                    <a:pt x="343" y="6"/>
                  </a:cubicBezTo>
                  <a:cubicBezTo>
                    <a:pt x="320" y="3"/>
                    <a:pt x="299" y="1"/>
                    <a:pt x="2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84" name="Google Shape;2884;p52"/>
            <p:cNvSpPr/>
            <p:nvPr/>
          </p:nvSpPr>
          <p:spPr>
            <a:xfrm rot="-799569">
              <a:off x="1346375" y="3527992"/>
              <a:ext cx="20001" cy="16375"/>
            </a:xfrm>
            <a:custGeom>
              <a:avLst/>
              <a:gdLst/>
              <a:ahLst/>
              <a:cxnLst/>
              <a:rect l="l" t="t" r="r" b="b"/>
              <a:pathLst>
                <a:path w="800" h="655" extrusionOk="0">
                  <a:moveTo>
                    <a:pt x="252" y="0"/>
                  </a:moveTo>
                  <a:cubicBezTo>
                    <a:pt x="206" y="46"/>
                    <a:pt x="138" y="91"/>
                    <a:pt x="69" y="160"/>
                  </a:cubicBezTo>
                  <a:cubicBezTo>
                    <a:pt x="46" y="160"/>
                    <a:pt x="23" y="183"/>
                    <a:pt x="23" y="228"/>
                  </a:cubicBezTo>
                  <a:cubicBezTo>
                    <a:pt x="1" y="274"/>
                    <a:pt x="23" y="297"/>
                    <a:pt x="69" y="343"/>
                  </a:cubicBezTo>
                  <a:cubicBezTo>
                    <a:pt x="221" y="381"/>
                    <a:pt x="262" y="655"/>
                    <a:pt x="442" y="655"/>
                  </a:cubicBezTo>
                  <a:cubicBezTo>
                    <a:pt x="479" y="655"/>
                    <a:pt x="521" y="643"/>
                    <a:pt x="571" y="616"/>
                  </a:cubicBezTo>
                  <a:cubicBezTo>
                    <a:pt x="799" y="502"/>
                    <a:pt x="685" y="320"/>
                    <a:pt x="617" y="160"/>
                  </a:cubicBezTo>
                  <a:cubicBezTo>
                    <a:pt x="571" y="91"/>
                    <a:pt x="503" y="23"/>
                    <a:pt x="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85" name="Google Shape;2885;p52"/>
            <p:cNvSpPr/>
            <p:nvPr/>
          </p:nvSpPr>
          <p:spPr>
            <a:xfrm rot="-799569">
              <a:off x="1393779" y="3558690"/>
              <a:ext cx="14850" cy="9175"/>
            </a:xfrm>
            <a:custGeom>
              <a:avLst/>
              <a:gdLst/>
              <a:ahLst/>
              <a:cxnLst/>
              <a:rect l="l" t="t" r="r" b="b"/>
              <a:pathLst>
                <a:path w="594" h="367" extrusionOk="0">
                  <a:moveTo>
                    <a:pt x="274" y="1"/>
                  </a:moveTo>
                  <a:cubicBezTo>
                    <a:pt x="172" y="1"/>
                    <a:pt x="81" y="34"/>
                    <a:pt x="46" y="123"/>
                  </a:cubicBezTo>
                  <a:cubicBezTo>
                    <a:pt x="0" y="237"/>
                    <a:pt x="92" y="328"/>
                    <a:pt x="229" y="351"/>
                  </a:cubicBezTo>
                  <a:cubicBezTo>
                    <a:pt x="274" y="359"/>
                    <a:pt x="320" y="366"/>
                    <a:pt x="363" y="366"/>
                  </a:cubicBezTo>
                  <a:cubicBezTo>
                    <a:pt x="449" y="366"/>
                    <a:pt x="525" y="336"/>
                    <a:pt x="571" y="214"/>
                  </a:cubicBezTo>
                  <a:cubicBezTo>
                    <a:pt x="594" y="54"/>
                    <a:pt x="457" y="32"/>
                    <a:pt x="366" y="9"/>
                  </a:cubicBezTo>
                  <a:cubicBezTo>
                    <a:pt x="335" y="4"/>
                    <a:pt x="304" y="1"/>
                    <a:pt x="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86" name="Google Shape;2886;p52"/>
            <p:cNvSpPr/>
            <p:nvPr/>
          </p:nvSpPr>
          <p:spPr>
            <a:xfrm rot="-799569">
              <a:off x="1412670" y="3618058"/>
              <a:ext cx="22851" cy="14300"/>
            </a:xfrm>
            <a:custGeom>
              <a:avLst/>
              <a:gdLst/>
              <a:ahLst/>
              <a:cxnLst/>
              <a:rect l="l" t="t" r="r" b="b"/>
              <a:pathLst>
                <a:path w="914" h="572" extrusionOk="0">
                  <a:moveTo>
                    <a:pt x="685" y="1"/>
                  </a:moveTo>
                  <a:cubicBezTo>
                    <a:pt x="0" y="183"/>
                    <a:pt x="571" y="389"/>
                    <a:pt x="685" y="571"/>
                  </a:cubicBezTo>
                  <a:cubicBezTo>
                    <a:pt x="776" y="526"/>
                    <a:pt x="845" y="457"/>
                    <a:pt x="913" y="411"/>
                  </a:cubicBezTo>
                  <a:cubicBezTo>
                    <a:pt x="890" y="252"/>
                    <a:pt x="845" y="92"/>
                    <a:pt x="6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87" name="Google Shape;2887;p52"/>
            <p:cNvSpPr/>
            <p:nvPr/>
          </p:nvSpPr>
          <p:spPr>
            <a:xfrm rot="-799569">
              <a:off x="1377513" y="3629425"/>
              <a:ext cx="11425" cy="8000"/>
            </a:xfrm>
            <a:custGeom>
              <a:avLst/>
              <a:gdLst/>
              <a:ahLst/>
              <a:cxnLst/>
              <a:rect l="l" t="t" r="r" b="b"/>
              <a:pathLst>
                <a:path w="457" h="320" extrusionOk="0">
                  <a:moveTo>
                    <a:pt x="206" y="0"/>
                  </a:moveTo>
                  <a:cubicBezTo>
                    <a:pt x="114" y="0"/>
                    <a:pt x="23" y="46"/>
                    <a:pt x="23" y="160"/>
                  </a:cubicBezTo>
                  <a:cubicBezTo>
                    <a:pt x="0" y="251"/>
                    <a:pt x="69" y="297"/>
                    <a:pt x="206" y="320"/>
                  </a:cubicBezTo>
                  <a:cubicBezTo>
                    <a:pt x="251" y="297"/>
                    <a:pt x="388" y="274"/>
                    <a:pt x="388" y="205"/>
                  </a:cubicBezTo>
                  <a:cubicBezTo>
                    <a:pt x="457" y="69"/>
                    <a:pt x="343" y="0"/>
                    <a:pt x="2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88" name="Google Shape;2888;p52"/>
            <p:cNvSpPr/>
            <p:nvPr/>
          </p:nvSpPr>
          <p:spPr>
            <a:xfrm rot="-799569">
              <a:off x="1180042" y="3538941"/>
              <a:ext cx="2875" cy="4600"/>
            </a:xfrm>
            <a:custGeom>
              <a:avLst/>
              <a:gdLst/>
              <a:ahLst/>
              <a:cxnLst/>
              <a:rect l="l" t="t" r="r" b="b"/>
              <a:pathLst>
                <a:path w="115" h="184" extrusionOk="0">
                  <a:moveTo>
                    <a:pt x="115" y="1"/>
                  </a:moveTo>
                  <a:cubicBezTo>
                    <a:pt x="0" y="69"/>
                    <a:pt x="0" y="115"/>
                    <a:pt x="115" y="183"/>
                  </a:cubicBezTo>
                  <a:cubicBezTo>
                    <a:pt x="115" y="115"/>
                    <a:pt x="115" y="69"/>
                    <a:pt x="1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89" name="Google Shape;2889;p52"/>
            <p:cNvSpPr/>
            <p:nvPr/>
          </p:nvSpPr>
          <p:spPr>
            <a:xfrm rot="-799569">
              <a:off x="1291263" y="3355934"/>
              <a:ext cx="113578" cy="126753"/>
            </a:xfrm>
            <a:custGeom>
              <a:avLst/>
              <a:gdLst/>
              <a:ahLst/>
              <a:cxnLst/>
              <a:rect l="l" t="t" r="r" b="b"/>
              <a:pathLst>
                <a:path w="4543" h="5070" extrusionOk="0">
                  <a:moveTo>
                    <a:pt x="3529" y="0"/>
                  </a:moveTo>
                  <a:cubicBezTo>
                    <a:pt x="3352" y="0"/>
                    <a:pt x="3285" y="169"/>
                    <a:pt x="3218" y="556"/>
                  </a:cubicBezTo>
                  <a:cubicBezTo>
                    <a:pt x="3150" y="876"/>
                    <a:pt x="3218" y="1241"/>
                    <a:pt x="3013" y="1515"/>
                  </a:cubicBezTo>
                  <a:cubicBezTo>
                    <a:pt x="2853" y="2245"/>
                    <a:pt x="2442" y="2839"/>
                    <a:pt x="2123" y="3501"/>
                  </a:cubicBezTo>
                  <a:cubicBezTo>
                    <a:pt x="2054" y="3660"/>
                    <a:pt x="1917" y="3820"/>
                    <a:pt x="1712" y="3820"/>
                  </a:cubicBezTo>
                  <a:cubicBezTo>
                    <a:pt x="1461" y="3797"/>
                    <a:pt x="1415" y="3546"/>
                    <a:pt x="1347" y="3364"/>
                  </a:cubicBezTo>
                  <a:cubicBezTo>
                    <a:pt x="1187" y="2816"/>
                    <a:pt x="1141" y="2245"/>
                    <a:pt x="1004" y="1698"/>
                  </a:cubicBezTo>
                  <a:cubicBezTo>
                    <a:pt x="959" y="1652"/>
                    <a:pt x="959" y="1583"/>
                    <a:pt x="982" y="1515"/>
                  </a:cubicBezTo>
                  <a:cubicBezTo>
                    <a:pt x="1004" y="1401"/>
                    <a:pt x="1004" y="1264"/>
                    <a:pt x="982" y="1150"/>
                  </a:cubicBezTo>
                  <a:lnTo>
                    <a:pt x="1027" y="967"/>
                  </a:lnTo>
                  <a:cubicBezTo>
                    <a:pt x="1119" y="853"/>
                    <a:pt x="1119" y="716"/>
                    <a:pt x="1004" y="602"/>
                  </a:cubicBezTo>
                  <a:cubicBezTo>
                    <a:pt x="859" y="359"/>
                    <a:pt x="724" y="70"/>
                    <a:pt x="470" y="70"/>
                  </a:cubicBezTo>
                  <a:cubicBezTo>
                    <a:pt x="367" y="70"/>
                    <a:pt x="244" y="118"/>
                    <a:pt x="91" y="237"/>
                  </a:cubicBezTo>
                  <a:cubicBezTo>
                    <a:pt x="0" y="1561"/>
                    <a:pt x="69" y="2862"/>
                    <a:pt x="548" y="4140"/>
                  </a:cubicBezTo>
                  <a:cubicBezTo>
                    <a:pt x="756" y="4717"/>
                    <a:pt x="1303" y="5069"/>
                    <a:pt x="1871" y="5069"/>
                  </a:cubicBezTo>
                  <a:cubicBezTo>
                    <a:pt x="2111" y="5069"/>
                    <a:pt x="2355" y="5006"/>
                    <a:pt x="2579" y="4870"/>
                  </a:cubicBezTo>
                  <a:cubicBezTo>
                    <a:pt x="3059" y="4573"/>
                    <a:pt x="3218" y="4071"/>
                    <a:pt x="3561" y="3706"/>
                  </a:cubicBezTo>
                  <a:cubicBezTo>
                    <a:pt x="3584" y="3044"/>
                    <a:pt x="3880" y="2451"/>
                    <a:pt x="4086" y="1834"/>
                  </a:cubicBezTo>
                  <a:cubicBezTo>
                    <a:pt x="4542" y="1309"/>
                    <a:pt x="4154" y="762"/>
                    <a:pt x="4109" y="237"/>
                  </a:cubicBezTo>
                  <a:cubicBezTo>
                    <a:pt x="3834" y="85"/>
                    <a:pt x="3654" y="0"/>
                    <a:pt x="35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90" name="Google Shape;2890;p52"/>
            <p:cNvSpPr/>
            <p:nvPr/>
          </p:nvSpPr>
          <p:spPr>
            <a:xfrm rot="-799569">
              <a:off x="1797241" y="3236655"/>
              <a:ext cx="105603" cy="127753"/>
            </a:xfrm>
            <a:custGeom>
              <a:avLst/>
              <a:gdLst/>
              <a:ahLst/>
              <a:cxnLst/>
              <a:rect l="l" t="t" r="r" b="b"/>
              <a:pathLst>
                <a:path w="4224" h="5110" extrusionOk="0">
                  <a:moveTo>
                    <a:pt x="3607" y="1"/>
                  </a:moveTo>
                  <a:cubicBezTo>
                    <a:pt x="3288" y="23"/>
                    <a:pt x="3265" y="297"/>
                    <a:pt x="3242" y="548"/>
                  </a:cubicBezTo>
                  <a:cubicBezTo>
                    <a:pt x="3219" y="731"/>
                    <a:pt x="3197" y="914"/>
                    <a:pt x="3174" y="1073"/>
                  </a:cubicBezTo>
                  <a:cubicBezTo>
                    <a:pt x="2991" y="2009"/>
                    <a:pt x="2854" y="2945"/>
                    <a:pt x="2284" y="3721"/>
                  </a:cubicBezTo>
                  <a:cubicBezTo>
                    <a:pt x="2238" y="3790"/>
                    <a:pt x="2169" y="3858"/>
                    <a:pt x="2124" y="3904"/>
                  </a:cubicBezTo>
                  <a:cubicBezTo>
                    <a:pt x="2032" y="3949"/>
                    <a:pt x="1987" y="4018"/>
                    <a:pt x="1964" y="4109"/>
                  </a:cubicBezTo>
                  <a:cubicBezTo>
                    <a:pt x="1759" y="4041"/>
                    <a:pt x="1576" y="3972"/>
                    <a:pt x="1371" y="3904"/>
                  </a:cubicBezTo>
                  <a:cubicBezTo>
                    <a:pt x="1302" y="3242"/>
                    <a:pt x="1325" y="2534"/>
                    <a:pt x="1028" y="1895"/>
                  </a:cubicBezTo>
                  <a:cubicBezTo>
                    <a:pt x="960" y="1598"/>
                    <a:pt x="846" y="1279"/>
                    <a:pt x="1051" y="982"/>
                  </a:cubicBezTo>
                  <a:cubicBezTo>
                    <a:pt x="1028" y="868"/>
                    <a:pt x="1005" y="731"/>
                    <a:pt x="982" y="640"/>
                  </a:cubicBezTo>
                  <a:cubicBezTo>
                    <a:pt x="876" y="405"/>
                    <a:pt x="809" y="110"/>
                    <a:pt x="521" y="110"/>
                  </a:cubicBezTo>
                  <a:cubicBezTo>
                    <a:pt x="501" y="110"/>
                    <a:pt x="480" y="112"/>
                    <a:pt x="457" y="115"/>
                  </a:cubicBezTo>
                  <a:cubicBezTo>
                    <a:pt x="92" y="160"/>
                    <a:pt x="92" y="480"/>
                    <a:pt x="92" y="754"/>
                  </a:cubicBezTo>
                  <a:cubicBezTo>
                    <a:pt x="69" y="1439"/>
                    <a:pt x="1" y="2146"/>
                    <a:pt x="184" y="2808"/>
                  </a:cubicBezTo>
                  <a:cubicBezTo>
                    <a:pt x="389" y="3493"/>
                    <a:pt x="435" y="4269"/>
                    <a:pt x="1028" y="4817"/>
                  </a:cubicBezTo>
                  <a:cubicBezTo>
                    <a:pt x="1420" y="5009"/>
                    <a:pt x="1742" y="5109"/>
                    <a:pt x="2023" y="5109"/>
                  </a:cubicBezTo>
                  <a:cubicBezTo>
                    <a:pt x="2511" y="5109"/>
                    <a:pt x="2874" y="4807"/>
                    <a:pt x="3265" y="4155"/>
                  </a:cubicBezTo>
                  <a:cubicBezTo>
                    <a:pt x="3425" y="3904"/>
                    <a:pt x="3562" y="3630"/>
                    <a:pt x="3607" y="3333"/>
                  </a:cubicBezTo>
                  <a:cubicBezTo>
                    <a:pt x="3653" y="3059"/>
                    <a:pt x="3699" y="2785"/>
                    <a:pt x="3927" y="2603"/>
                  </a:cubicBezTo>
                  <a:cubicBezTo>
                    <a:pt x="3995" y="2169"/>
                    <a:pt x="4041" y="1758"/>
                    <a:pt x="4087" y="1347"/>
                  </a:cubicBezTo>
                  <a:cubicBezTo>
                    <a:pt x="4110" y="1073"/>
                    <a:pt x="4224" y="799"/>
                    <a:pt x="4155" y="526"/>
                  </a:cubicBezTo>
                  <a:cubicBezTo>
                    <a:pt x="4087" y="252"/>
                    <a:pt x="3927" y="1"/>
                    <a:pt x="36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91" name="Google Shape;2891;p52"/>
            <p:cNvSpPr/>
            <p:nvPr/>
          </p:nvSpPr>
          <p:spPr>
            <a:xfrm rot="-799569">
              <a:off x="1543785" y="3297370"/>
              <a:ext cx="126128" cy="161204"/>
            </a:xfrm>
            <a:custGeom>
              <a:avLst/>
              <a:gdLst/>
              <a:ahLst/>
              <a:cxnLst/>
              <a:rect l="l" t="t" r="r" b="b"/>
              <a:pathLst>
                <a:path w="5045" h="6448" extrusionOk="0">
                  <a:moveTo>
                    <a:pt x="3926" y="4531"/>
                  </a:moveTo>
                  <a:cubicBezTo>
                    <a:pt x="3926" y="4531"/>
                    <a:pt x="3926" y="4531"/>
                    <a:pt x="3949" y="4554"/>
                  </a:cubicBezTo>
                  <a:lnTo>
                    <a:pt x="3926" y="4554"/>
                  </a:lnTo>
                  <a:cubicBezTo>
                    <a:pt x="3926" y="4554"/>
                    <a:pt x="3926" y="4531"/>
                    <a:pt x="3926" y="4531"/>
                  </a:cubicBezTo>
                  <a:close/>
                  <a:moveTo>
                    <a:pt x="4503" y="1"/>
                  </a:moveTo>
                  <a:cubicBezTo>
                    <a:pt x="4394" y="1"/>
                    <a:pt x="4286" y="45"/>
                    <a:pt x="4177" y="172"/>
                  </a:cubicBezTo>
                  <a:cubicBezTo>
                    <a:pt x="3903" y="696"/>
                    <a:pt x="3858" y="1244"/>
                    <a:pt x="4040" y="1815"/>
                  </a:cubicBezTo>
                  <a:cubicBezTo>
                    <a:pt x="4040" y="1883"/>
                    <a:pt x="4017" y="1952"/>
                    <a:pt x="4017" y="2020"/>
                  </a:cubicBezTo>
                  <a:cubicBezTo>
                    <a:pt x="4017" y="2066"/>
                    <a:pt x="4017" y="2089"/>
                    <a:pt x="4017" y="2112"/>
                  </a:cubicBezTo>
                  <a:cubicBezTo>
                    <a:pt x="3949" y="2294"/>
                    <a:pt x="3949" y="2477"/>
                    <a:pt x="3926" y="2659"/>
                  </a:cubicBezTo>
                  <a:cubicBezTo>
                    <a:pt x="3903" y="2705"/>
                    <a:pt x="3903" y="2751"/>
                    <a:pt x="3880" y="2819"/>
                  </a:cubicBezTo>
                  <a:cubicBezTo>
                    <a:pt x="3835" y="2888"/>
                    <a:pt x="3812" y="2956"/>
                    <a:pt x="3812" y="3025"/>
                  </a:cubicBezTo>
                  <a:cubicBezTo>
                    <a:pt x="3812" y="3070"/>
                    <a:pt x="3812" y="3116"/>
                    <a:pt x="3812" y="3162"/>
                  </a:cubicBezTo>
                  <a:cubicBezTo>
                    <a:pt x="3721" y="3390"/>
                    <a:pt x="3675" y="3595"/>
                    <a:pt x="3629" y="3846"/>
                  </a:cubicBezTo>
                  <a:cubicBezTo>
                    <a:pt x="3606" y="3892"/>
                    <a:pt x="3561" y="3961"/>
                    <a:pt x="3538" y="4006"/>
                  </a:cubicBezTo>
                  <a:cubicBezTo>
                    <a:pt x="3515" y="4075"/>
                    <a:pt x="3469" y="4143"/>
                    <a:pt x="3447" y="4212"/>
                  </a:cubicBezTo>
                  <a:cubicBezTo>
                    <a:pt x="3401" y="4349"/>
                    <a:pt x="3378" y="4485"/>
                    <a:pt x="3287" y="4600"/>
                  </a:cubicBezTo>
                  <a:cubicBezTo>
                    <a:pt x="3287" y="4622"/>
                    <a:pt x="3264" y="4668"/>
                    <a:pt x="3241" y="4691"/>
                  </a:cubicBezTo>
                  <a:cubicBezTo>
                    <a:pt x="3196" y="4737"/>
                    <a:pt x="3150" y="4805"/>
                    <a:pt x="3127" y="4874"/>
                  </a:cubicBezTo>
                  <a:cubicBezTo>
                    <a:pt x="3081" y="4919"/>
                    <a:pt x="3059" y="4988"/>
                    <a:pt x="3013" y="5033"/>
                  </a:cubicBezTo>
                  <a:cubicBezTo>
                    <a:pt x="2922" y="5216"/>
                    <a:pt x="2739" y="5262"/>
                    <a:pt x="2556" y="5284"/>
                  </a:cubicBezTo>
                  <a:cubicBezTo>
                    <a:pt x="1712" y="5079"/>
                    <a:pt x="1141" y="4280"/>
                    <a:pt x="1118" y="3070"/>
                  </a:cubicBezTo>
                  <a:cubicBezTo>
                    <a:pt x="1096" y="2157"/>
                    <a:pt x="845" y="1290"/>
                    <a:pt x="753" y="400"/>
                  </a:cubicBezTo>
                  <a:cubicBezTo>
                    <a:pt x="702" y="92"/>
                    <a:pt x="676" y="15"/>
                    <a:pt x="445" y="15"/>
                  </a:cubicBezTo>
                  <a:cubicBezTo>
                    <a:pt x="368" y="15"/>
                    <a:pt x="268" y="23"/>
                    <a:pt x="137" y="35"/>
                  </a:cubicBezTo>
                  <a:cubicBezTo>
                    <a:pt x="23" y="879"/>
                    <a:pt x="0" y="1701"/>
                    <a:pt x="114" y="2545"/>
                  </a:cubicBezTo>
                  <a:cubicBezTo>
                    <a:pt x="160" y="2819"/>
                    <a:pt x="114" y="3139"/>
                    <a:pt x="114" y="3436"/>
                  </a:cubicBezTo>
                  <a:cubicBezTo>
                    <a:pt x="205" y="3687"/>
                    <a:pt x="274" y="3938"/>
                    <a:pt x="388" y="4189"/>
                  </a:cubicBezTo>
                  <a:cubicBezTo>
                    <a:pt x="616" y="4805"/>
                    <a:pt x="845" y="5421"/>
                    <a:pt x="1324" y="5923"/>
                  </a:cubicBezTo>
                  <a:cubicBezTo>
                    <a:pt x="1656" y="6270"/>
                    <a:pt x="2022" y="6448"/>
                    <a:pt x="2422" y="6448"/>
                  </a:cubicBezTo>
                  <a:cubicBezTo>
                    <a:pt x="2681" y="6448"/>
                    <a:pt x="2954" y="6373"/>
                    <a:pt x="3241" y="6220"/>
                  </a:cubicBezTo>
                  <a:cubicBezTo>
                    <a:pt x="4063" y="5718"/>
                    <a:pt x="4405" y="4919"/>
                    <a:pt x="4519" y="3983"/>
                  </a:cubicBezTo>
                  <a:cubicBezTo>
                    <a:pt x="4930" y="2933"/>
                    <a:pt x="5044" y="1815"/>
                    <a:pt x="5044" y="696"/>
                  </a:cubicBezTo>
                  <a:cubicBezTo>
                    <a:pt x="5044" y="628"/>
                    <a:pt x="5044" y="582"/>
                    <a:pt x="5044" y="514"/>
                  </a:cubicBezTo>
                  <a:cubicBezTo>
                    <a:pt x="5044" y="400"/>
                    <a:pt x="5022" y="286"/>
                    <a:pt x="4999" y="172"/>
                  </a:cubicBezTo>
                  <a:cubicBezTo>
                    <a:pt x="4834" y="103"/>
                    <a:pt x="4668" y="1"/>
                    <a:pt x="45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92" name="Google Shape;2892;p52"/>
            <p:cNvSpPr/>
            <p:nvPr/>
          </p:nvSpPr>
          <p:spPr>
            <a:xfrm rot="-799569">
              <a:off x="1547929" y="3334371"/>
              <a:ext cx="4600" cy="9150"/>
            </a:xfrm>
            <a:custGeom>
              <a:avLst/>
              <a:gdLst/>
              <a:ahLst/>
              <a:cxnLst/>
              <a:rect l="l" t="t" r="r" b="b"/>
              <a:pathLst>
                <a:path w="184" h="366" extrusionOk="0">
                  <a:moveTo>
                    <a:pt x="183" y="1"/>
                  </a:moveTo>
                  <a:cubicBezTo>
                    <a:pt x="1" y="115"/>
                    <a:pt x="1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93" name="Google Shape;2893;p52"/>
            <p:cNvSpPr/>
            <p:nvPr/>
          </p:nvSpPr>
          <p:spPr>
            <a:xfrm rot="-799569">
              <a:off x="927426" y="1662184"/>
              <a:ext cx="1197807" cy="2777850"/>
            </a:xfrm>
            <a:custGeom>
              <a:avLst/>
              <a:gdLst/>
              <a:ahLst/>
              <a:cxnLst/>
              <a:rect l="l" t="t" r="r" b="b"/>
              <a:pathLst>
                <a:path w="47911" h="111111" extrusionOk="0">
                  <a:moveTo>
                    <a:pt x="40743" y="1037"/>
                  </a:moveTo>
                  <a:lnTo>
                    <a:pt x="40743" y="1037"/>
                  </a:lnTo>
                  <a:cubicBezTo>
                    <a:pt x="40766" y="1060"/>
                    <a:pt x="40766" y="1083"/>
                    <a:pt x="40766" y="1106"/>
                  </a:cubicBezTo>
                  <a:lnTo>
                    <a:pt x="40743" y="1037"/>
                  </a:lnTo>
                  <a:close/>
                  <a:moveTo>
                    <a:pt x="38369" y="2544"/>
                  </a:moveTo>
                  <a:cubicBezTo>
                    <a:pt x="38392" y="2544"/>
                    <a:pt x="38415" y="2566"/>
                    <a:pt x="38415" y="2566"/>
                  </a:cubicBezTo>
                  <a:cubicBezTo>
                    <a:pt x="38415" y="2566"/>
                    <a:pt x="38369" y="2544"/>
                    <a:pt x="38369" y="2544"/>
                  </a:cubicBezTo>
                  <a:close/>
                  <a:moveTo>
                    <a:pt x="35790" y="4689"/>
                  </a:moveTo>
                  <a:lnTo>
                    <a:pt x="35813" y="4712"/>
                  </a:lnTo>
                  <a:cubicBezTo>
                    <a:pt x="35790" y="4712"/>
                    <a:pt x="35790" y="4712"/>
                    <a:pt x="35767" y="4689"/>
                  </a:cubicBezTo>
                  <a:close/>
                  <a:moveTo>
                    <a:pt x="37730" y="5397"/>
                  </a:moveTo>
                  <a:lnTo>
                    <a:pt x="37730" y="5397"/>
                  </a:lnTo>
                  <a:cubicBezTo>
                    <a:pt x="37707" y="5420"/>
                    <a:pt x="37685" y="5443"/>
                    <a:pt x="37685" y="5465"/>
                  </a:cubicBezTo>
                  <a:lnTo>
                    <a:pt x="37662" y="5465"/>
                  </a:lnTo>
                  <a:cubicBezTo>
                    <a:pt x="37684" y="5443"/>
                    <a:pt x="37707" y="5420"/>
                    <a:pt x="37730" y="5397"/>
                  </a:cubicBezTo>
                  <a:close/>
                  <a:moveTo>
                    <a:pt x="33667" y="8044"/>
                  </a:moveTo>
                  <a:lnTo>
                    <a:pt x="33462" y="8204"/>
                  </a:lnTo>
                  <a:cubicBezTo>
                    <a:pt x="33576" y="8204"/>
                    <a:pt x="33645" y="8136"/>
                    <a:pt x="33667" y="8044"/>
                  </a:cubicBezTo>
                  <a:close/>
                  <a:moveTo>
                    <a:pt x="42158" y="649"/>
                  </a:moveTo>
                  <a:cubicBezTo>
                    <a:pt x="42181" y="740"/>
                    <a:pt x="42227" y="809"/>
                    <a:pt x="42272" y="877"/>
                  </a:cubicBezTo>
                  <a:cubicBezTo>
                    <a:pt x="42364" y="1083"/>
                    <a:pt x="42478" y="1288"/>
                    <a:pt x="42592" y="1494"/>
                  </a:cubicBezTo>
                  <a:cubicBezTo>
                    <a:pt x="42387" y="1562"/>
                    <a:pt x="42227" y="1699"/>
                    <a:pt x="42158" y="1927"/>
                  </a:cubicBezTo>
                  <a:cubicBezTo>
                    <a:pt x="42158" y="1950"/>
                    <a:pt x="42158" y="1950"/>
                    <a:pt x="42158" y="1950"/>
                  </a:cubicBezTo>
                  <a:cubicBezTo>
                    <a:pt x="42136" y="1950"/>
                    <a:pt x="42113" y="1973"/>
                    <a:pt x="42090" y="1973"/>
                  </a:cubicBezTo>
                  <a:cubicBezTo>
                    <a:pt x="42067" y="1973"/>
                    <a:pt x="42044" y="1950"/>
                    <a:pt x="42021" y="1927"/>
                  </a:cubicBezTo>
                  <a:cubicBezTo>
                    <a:pt x="41839" y="1927"/>
                    <a:pt x="41725" y="1996"/>
                    <a:pt x="41611" y="2133"/>
                  </a:cubicBezTo>
                  <a:cubicBezTo>
                    <a:pt x="41588" y="2156"/>
                    <a:pt x="41565" y="2201"/>
                    <a:pt x="41542" y="2247"/>
                  </a:cubicBezTo>
                  <a:cubicBezTo>
                    <a:pt x="41268" y="2361"/>
                    <a:pt x="40994" y="2498"/>
                    <a:pt x="40743" y="2703"/>
                  </a:cubicBezTo>
                  <a:cubicBezTo>
                    <a:pt x="40652" y="2726"/>
                    <a:pt x="40583" y="2772"/>
                    <a:pt x="40561" y="2863"/>
                  </a:cubicBezTo>
                  <a:cubicBezTo>
                    <a:pt x="40492" y="2932"/>
                    <a:pt x="40446" y="3000"/>
                    <a:pt x="40378" y="3069"/>
                  </a:cubicBezTo>
                  <a:cubicBezTo>
                    <a:pt x="40378" y="3069"/>
                    <a:pt x="40378" y="3069"/>
                    <a:pt x="40378" y="3091"/>
                  </a:cubicBezTo>
                  <a:cubicBezTo>
                    <a:pt x="40359" y="3082"/>
                    <a:pt x="40340" y="3076"/>
                    <a:pt x="40320" y="3076"/>
                  </a:cubicBezTo>
                  <a:cubicBezTo>
                    <a:pt x="40291" y="3076"/>
                    <a:pt x="40258" y="3087"/>
                    <a:pt x="40218" y="3114"/>
                  </a:cubicBezTo>
                  <a:cubicBezTo>
                    <a:pt x="40076" y="3054"/>
                    <a:pt x="39951" y="3027"/>
                    <a:pt x="39840" y="3027"/>
                  </a:cubicBezTo>
                  <a:cubicBezTo>
                    <a:pt x="39488" y="3027"/>
                    <a:pt x="39279" y="3303"/>
                    <a:pt x="39123" y="3685"/>
                  </a:cubicBezTo>
                  <a:cubicBezTo>
                    <a:pt x="38826" y="3708"/>
                    <a:pt x="38575" y="3753"/>
                    <a:pt x="38575" y="4119"/>
                  </a:cubicBezTo>
                  <a:cubicBezTo>
                    <a:pt x="38490" y="4092"/>
                    <a:pt x="38411" y="4080"/>
                    <a:pt x="38337" y="4080"/>
                  </a:cubicBezTo>
                  <a:cubicBezTo>
                    <a:pt x="38034" y="4080"/>
                    <a:pt x="37814" y="4282"/>
                    <a:pt x="37593" y="4484"/>
                  </a:cubicBezTo>
                  <a:cubicBezTo>
                    <a:pt x="37502" y="4575"/>
                    <a:pt x="37411" y="4644"/>
                    <a:pt x="37319" y="4712"/>
                  </a:cubicBezTo>
                  <a:cubicBezTo>
                    <a:pt x="37205" y="4803"/>
                    <a:pt x="37068" y="4895"/>
                    <a:pt x="37091" y="5077"/>
                  </a:cubicBezTo>
                  <a:cubicBezTo>
                    <a:pt x="37091" y="5077"/>
                    <a:pt x="37091" y="5077"/>
                    <a:pt x="37114" y="5100"/>
                  </a:cubicBezTo>
                  <a:cubicBezTo>
                    <a:pt x="37091" y="5100"/>
                    <a:pt x="37068" y="5077"/>
                    <a:pt x="37046" y="5054"/>
                  </a:cubicBezTo>
                  <a:cubicBezTo>
                    <a:pt x="37023" y="5054"/>
                    <a:pt x="36977" y="5054"/>
                    <a:pt x="36954" y="5032"/>
                  </a:cubicBezTo>
                  <a:cubicBezTo>
                    <a:pt x="35744" y="5351"/>
                    <a:pt x="34877" y="6264"/>
                    <a:pt x="33850" y="6880"/>
                  </a:cubicBezTo>
                  <a:cubicBezTo>
                    <a:pt x="33759" y="6972"/>
                    <a:pt x="33667" y="7040"/>
                    <a:pt x="33553" y="7109"/>
                  </a:cubicBezTo>
                  <a:cubicBezTo>
                    <a:pt x="33416" y="7200"/>
                    <a:pt x="33302" y="7291"/>
                    <a:pt x="33165" y="7383"/>
                  </a:cubicBezTo>
                  <a:cubicBezTo>
                    <a:pt x="33074" y="7451"/>
                    <a:pt x="32960" y="7542"/>
                    <a:pt x="32891" y="7634"/>
                  </a:cubicBezTo>
                  <a:cubicBezTo>
                    <a:pt x="32846" y="7679"/>
                    <a:pt x="32823" y="7725"/>
                    <a:pt x="32823" y="7793"/>
                  </a:cubicBezTo>
                  <a:cubicBezTo>
                    <a:pt x="32800" y="7791"/>
                    <a:pt x="32778" y="7790"/>
                    <a:pt x="32756" y="7790"/>
                  </a:cubicBezTo>
                  <a:cubicBezTo>
                    <a:pt x="32560" y="7790"/>
                    <a:pt x="32405" y="7884"/>
                    <a:pt x="32343" y="8090"/>
                  </a:cubicBezTo>
                  <a:cubicBezTo>
                    <a:pt x="32314" y="8088"/>
                    <a:pt x="32285" y="8087"/>
                    <a:pt x="32257" y="8087"/>
                  </a:cubicBezTo>
                  <a:cubicBezTo>
                    <a:pt x="31987" y="8087"/>
                    <a:pt x="31814" y="8193"/>
                    <a:pt x="31773" y="8524"/>
                  </a:cubicBezTo>
                  <a:cubicBezTo>
                    <a:pt x="31736" y="8517"/>
                    <a:pt x="31700" y="8514"/>
                    <a:pt x="31666" y="8514"/>
                  </a:cubicBezTo>
                  <a:cubicBezTo>
                    <a:pt x="31468" y="8514"/>
                    <a:pt x="31316" y="8623"/>
                    <a:pt x="31179" y="8798"/>
                  </a:cubicBezTo>
                  <a:cubicBezTo>
                    <a:pt x="31157" y="8843"/>
                    <a:pt x="31134" y="8889"/>
                    <a:pt x="31111" y="8912"/>
                  </a:cubicBezTo>
                  <a:cubicBezTo>
                    <a:pt x="30814" y="8866"/>
                    <a:pt x="30517" y="8889"/>
                    <a:pt x="30221" y="8775"/>
                  </a:cubicBezTo>
                  <a:cubicBezTo>
                    <a:pt x="31020" y="8067"/>
                    <a:pt x="32115" y="7702"/>
                    <a:pt x="32777" y="6835"/>
                  </a:cubicBezTo>
                  <a:cubicBezTo>
                    <a:pt x="32754" y="6812"/>
                    <a:pt x="32732" y="6766"/>
                    <a:pt x="32732" y="6743"/>
                  </a:cubicBezTo>
                  <a:lnTo>
                    <a:pt x="32732" y="6743"/>
                  </a:lnTo>
                  <a:cubicBezTo>
                    <a:pt x="32732" y="6743"/>
                    <a:pt x="32754" y="6743"/>
                    <a:pt x="32754" y="6766"/>
                  </a:cubicBezTo>
                  <a:cubicBezTo>
                    <a:pt x="33257" y="6766"/>
                    <a:pt x="33645" y="6606"/>
                    <a:pt x="33827" y="6104"/>
                  </a:cubicBezTo>
                  <a:cubicBezTo>
                    <a:pt x="34649" y="6013"/>
                    <a:pt x="35151" y="5397"/>
                    <a:pt x="35813" y="4986"/>
                  </a:cubicBezTo>
                  <a:cubicBezTo>
                    <a:pt x="35859" y="4940"/>
                    <a:pt x="35881" y="4872"/>
                    <a:pt x="35881" y="4780"/>
                  </a:cubicBezTo>
                  <a:cubicBezTo>
                    <a:pt x="35927" y="4758"/>
                    <a:pt x="35881" y="4735"/>
                    <a:pt x="35836" y="4712"/>
                  </a:cubicBezTo>
                  <a:cubicBezTo>
                    <a:pt x="35950" y="4666"/>
                    <a:pt x="36064" y="4598"/>
                    <a:pt x="36132" y="4484"/>
                  </a:cubicBezTo>
                  <a:cubicBezTo>
                    <a:pt x="36155" y="4461"/>
                    <a:pt x="36178" y="4461"/>
                    <a:pt x="36224" y="4438"/>
                  </a:cubicBezTo>
                  <a:cubicBezTo>
                    <a:pt x="36224" y="4415"/>
                    <a:pt x="36247" y="4392"/>
                    <a:pt x="36269" y="4370"/>
                  </a:cubicBezTo>
                  <a:cubicBezTo>
                    <a:pt x="36298" y="4384"/>
                    <a:pt x="36324" y="4390"/>
                    <a:pt x="36347" y="4390"/>
                  </a:cubicBezTo>
                  <a:cubicBezTo>
                    <a:pt x="36435" y="4390"/>
                    <a:pt x="36489" y="4300"/>
                    <a:pt x="36543" y="4210"/>
                  </a:cubicBezTo>
                  <a:cubicBezTo>
                    <a:pt x="36566" y="4210"/>
                    <a:pt x="36566" y="4233"/>
                    <a:pt x="36589" y="4233"/>
                  </a:cubicBezTo>
                  <a:cubicBezTo>
                    <a:pt x="37319" y="4141"/>
                    <a:pt x="37936" y="3845"/>
                    <a:pt x="38278" y="3160"/>
                  </a:cubicBezTo>
                  <a:cubicBezTo>
                    <a:pt x="38255" y="3137"/>
                    <a:pt x="38255" y="3114"/>
                    <a:pt x="38255" y="3114"/>
                  </a:cubicBezTo>
                  <a:cubicBezTo>
                    <a:pt x="38392" y="3091"/>
                    <a:pt x="38506" y="3023"/>
                    <a:pt x="38598" y="2932"/>
                  </a:cubicBezTo>
                  <a:cubicBezTo>
                    <a:pt x="38803" y="2840"/>
                    <a:pt x="38986" y="2726"/>
                    <a:pt x="39123" y="2544"/>
                  </a:cubicBezTo>
                  <a:cubicBezTo>
                    <a:pt x="39328" y="2452"/>
                    <a:pt x="39533" y="2361"/>
                    <a:pt x="39670" y="2178"/>
                  </a:cubicBezTo>
                  <a:cubicBezTo>
                    <a:pt x="40173" y="1950"/>
                    <a:pt x="40629" y="1676"/>
                    <a:pt x="41040" y="1311"/>
                  </a:cubicBezTo>
                  <a:cubicBezTo>
                    <a:pt x="41108" y="1334"/>
                    <a:pt x="41177" y="1334"/>
                    <a:pt x="41268" y="1334"/>
                  </a:cubicBezTo>
                  <a:cubicBezTo>
                    <a:pt x="41633" y="1174"/>
                    <a:pt x="41976" y="1037"/>
                    <a:pt x="42158" y="649"/>
                  </a:cubicBezTo>
                  <a:close/>
                  <a:moveTo>
                    <a:pt x="29856" y="9049"/>
                  </a:moveTo>
                  <a:cubicBezTo>
                    <a:pt x="29924" y="9163"/>
                    <a:pt x="30015" y="9277"/>
                    <a:pt x="30152" y="9346"/>
                  </a:cubicBezTo>
                  <a:cubicBezTo>
                    <a:pt x="30175" y="9414"/>
                    <a:pt x="30198" y="9505"/>
                    <a:pt x="30198" y="9597"/>
                  </a:cubicBezTo>
                  <a:cubicBezTo>
                    <a:pt x="30175" y="9597"/>
                    <a:pt x="30129" y="9574"/>
                    <a:pt x="30107" y="9574"/>
                  </a:cubicBezTo>
                  <a:cubicBezTo>
                    <a:pt x="29970" y="9597"/>
                    <a:pt x="29810" y="9642"/>
                    <a:pt x="29719" y="9734"/>
                  </a:cubicBezTo>
                  <a:cubicBezTo>
                    <a:pt x="29559" y="9528"/>
                    <a:pt x="29353" y="9323"/>
                    <a:pt x="29787" y="9094"/>
                  </a:cubicBezTo>
                  <a:cubicBezTo>
                    <a:pt x="29810" y="9072"/>
                    <a:pt x="29833" y="9072"/>
                    <a:pt x="29856" y="9049"/>
                  </a:cubicBezTo>
                  <a:close/>
                  <a:moveTo>
                    <a:pt x="28828" y="10030"/>
                  </a:moveTo>
                  <a:lnTo>
                    <a:pt x="28828" y="10030"/>
                  </a:lnTo>
                  <a:cubicBezTo>
                    <a:pt x="28965" y="10099"/>
                    <a:pt x="29034" y="10190"/>
                    <a:pt x="29148" y="10281"/>
                  </a:cubicBezTo>
                  <a:cubicBezTo>
                    <a:pt x="29102" y="10304"/>
                    <a:pt x="29079" y="10350"/>
                    <a:pt x="29079" y="10373"/>
                  </a:cubicBezTo>
                  <a:cubicBezTo>
                    <a:pt x="28943" y="10304"/>
                    <a:pt x="28828" y="10236"/>
                    <a:pt x="28828" y="10030"/>
                  </a:cubicBezTo>
                  <a:close/>
                  <a:moveTo>
                    <a:pt x="27915" y="13386"/>
                  </a:moveTo>
                  <a:cubicBezTo>
                    <a:pt x="28007" y="13408"/>
                    <a:pt x="28075" y="13431"/>
                    <a:pt x="28166" y="13477"/>
                  </a:cubicBezTo>
                  <a:cubicBezTo>
                    <a:pt x="28189" y="13500"/>
                    <a:pt x="28212" y="13523"/>
                    <a:pt x="28212" y="13545"/>
                  </a:cubicBezTo>
                  <a:cubicBezTo>
                    <a:pt x="28258" y="13591"/>
                    <a:pt x="28303" y="13614"/>
                    <a:pt x="28349" y="13637"/>
                  </a:cubicBezTo>
                  <a:cubicBezTo>
                    <a:pt x="28326" y="13637"/>
                    <a:pt x="28326" y="13637"/>
                    <a:pt x="28303" y="13659"/>
                  </a:cubicBezTo>
                  <a:cubicBezTo>
                    <a:pt x="28007" y="14025"/>
                    <a:pt x="27915" y="14436"/>
                    <a:pt x="28052" y="14892"/>
                  </a:cubicBezTo>
                  <a:cubicBezTo>
                    <a:pt x="28075" y="14938"/>
                    <a:pt x="28098" y="14983"/>
                    <a:pt x="28121" y="15029"/>
                  </a:cubicBezTo>
                  <a:cubicBezTo>
                    <a:pt x="28121" y="15052"/>
                    <a:pt x="28121" y="15075"/>
                    <a:pt x="28144" y="15120"/>
                  </a:cubicBezTo>
                  <a:lnTo>
                    <a:pt x="28007" y="15120"/>
                  </a:lnTo>
                  <a:cubicBezTo>
                    <a:pt x="27641" y="15486"/>
                    <a:pt x="27733" y="15919"/>
                    <a:pt x="27870" y="16353"/>
                  </a:cubicBezTo>
                  <a:cubicBezTo>
                    <a:pt x="27893" y="16376"/>
                    <a:pt x="27915" y="16421"/>
                    <a:pt x="27938" y="16444"/>
                  </a:cubicBezTo>
                  <a:cubicBezTo>
                    <a:pt x="27915" y="16467"/>
                    <a:pt x="27915" y="16467"/>
                    <a:pt x="27893" y="16490"/>
                  </a:cubicBezTo>
                  <a:cubicBezTo>
                    <a:pt x="27824" y="16604"/>
                    <a:pt x="27801" y="16718"/>
                    <a:pt x="27778" y="16855"/>
                  </a:cubicBezTo>
                  <a:cubicBezTo>
                    <a:pt x="27778" y="16924"/>
                    <a:pt x="27778" y="17015"/>
                    <a:pt x="27778" y="17083"/>
                  </a:cubicBezTo>
                  <a:cubicBezTo>
                    <a:pt x="27756" y="17220"/>
                    <a:pt x="27756" y="17357"/>
                    <a:pt x="27756" y="17471"/>
                  </a:cubicBezTo>
                  <a:cubicBezTo>
                    <a:pt x="27756" y="17585"/>
                    <a:pt x="27778" y="17677"/>
                    <a:pt x="27778" y="17791"/>
                  </a:cubicBezTo>
                  <a:cubicBezTo>
                    <a:pt x="27733" y="18065"/>
                    <a:pt x="27710" y="18339"/>
                    <a:pt x="27664" y="18613"/>
                  </a:cubicBezTo>
                  <a:cubicBezTo>
                    <a:pt x="27664" y="18795"/>
                    <a:pt x="27641" y="18955"/>
                    <a:pt x="27641" y="19138"/>
                  </a:cubicBezTo>
                  <a:cubicBezTo>
                    <a:pt x="27596" y="19138"/>
                    <a:pt x="27573" y="19160"/>
                    <a:pt x="27550" y="19183"/>
                  </a:cubicBezTo>
                  <a:cubicBezTo>
                    <a:pt x="27459" y="19343"/>
                    <a:pt x="27459" y="19503"/>
                    <a:pt x="27573" y="19663"/>
                  </a:cubicBezTo>
                  <a:lnTo>
                    <a:pt x="27482" y="19663"/>
                  </a:lnTo>
                  <a:cubicBezTo>
                    <a:pt x="27094" y="20210"/>
                    <a:pt x="27116" y="20827"/>
                    <a:pt x="27185" y="21443"/>
                  </a:cubicBezTo>
                  <a:cubicBezTo>
                    <a:pt x="26751" y="21443"/>
                    <a:pt x="26957" y="20918"/>
                    <a:pt x="26706" y="20758"/>
                  </a:cubicBezTo>
                  <a:cubicBezTo>
                    <a:pt x="26797" y="20667"/>
                    <a:pt x="26797" y="20576"/>
                    <a:pt x="26728" y="20461"/>
                  </a:cubicBezTo>
                  <a:cubicBezTo>
                    <a:pt x="26728" y="20439"/>
                    <a:pt x="26728" y="20439"/>
                    <a:pt x="26728" y="20439"/>
                  </a:cubicBezTo>
                  <a:cubicBezTo>
                    <a:pt x="26751" y="20439"/>
                    <a:pt x="26797" y="20461"/>
                    <a:pt x="26843" y="20461"/>
                  </a:cubicBezTo>
                  <a:cubicBezTo>
                    <a:pt x="27276" y="19959"/>
                    <a:pt x="27185" y="19343"/>
                    <a:pt x="27208" y="18750"/>
                  </a:cubicBezTo>
                  <a:cubicBezTo>
                    <a:pt x="27116" y="18704"/>
                    <a:pt x="27048" y="18658"/>
                    <a:pt x="27002" y="18635"/>
                  </a:cubicBezTo>
                  <a:cubicBezTo>
                    <a:pt x="27025" y="18613"/>
                    <a:pt x="27025" y="18613"/>
                    <a:pt x="27048" y="18613"/>
                  </a:cubicBezTo>
                  <a:cubicBezTo>
                    <a:pt x="27048" y="18498"/>
                    <a:pt x="27048" y="18407"/>
                    <a:pt x="27048" y="18316"/>
                  </a:cubicBezTo>
                  <a:cubicBezTo>
                    <a:pt x="27116" y="18225"/>
                    <a:pt x="27208" y="18156"/>
                    <a:pt x="27253" y="18065"/>
                  </a:cubicBezTo>
                  <a:cubicBezTo>
                    <a:pt x="27482" y="17426"/>
                    <a:pt x="27596" y="16787"/>
                    <a:pt x="27390" y="16102"/>
                  </a:cubicBezTo>
                  <a:cubicBezTo>
                    <a:pt x="27368" y="16056"/>
                    <a:pt x="27322" y="16010"/>
                    <a:pt x="27299" y="15965"/>
                  </a:cubicBezTo>
                  <a:cubicBezTo>
                    <a:pt x="27345" y="15896"/>
                    <a:pt x="27345" y="15805"/>
                    <a:pt x="27299" y="15714"/>
                  </a:cubicBezTo>
                  <a:cubicBezTo>
                    <a:pt x="27299" y="15714"/>
                    <a:pt x="27276" y="15714"/>
                    <a:pt x="27276" y="15691"/>
                  </a:cubicBezTo>
                  <a:lnTo>
                    <a:pt x="27276" y="15691"/>
                  </a:lnTo>
                  <a:cubicBezTo>
                    <a:pt x="27322" y="15714"/>
                    <a:pt x="27345" y="15714"/>
                    <a:pt x="27390" y="15714"/>
                  </a:cubicBezTo>
                  <a:cubicBezTo>
                    <a:pt x="27824" y="15212"/>
                    <a:pt x="27733" y="14595"/>
                    <a:pt x="27756" y="14002"/>
                  </a:cubicBezTo>
                  <a:cubicBezTo>
                    <a:pt x="27687" y="13956"/>
                    <a:pt x="27664" y="13911"/>
                    <a:pt x="27619" y="13842"/>
                  </a:cubicBezTo>
                  <a:cubicBezTo>
                    <a:pt x="27664" y="13819"/>
                    <a:pt x="27710" y="13751"/>
                    <a:pt x="27710" y="13705"/>
                  </a:cubicBezTo>
                  <a:cubicBezTo>
                    <a:pt x="27733" y="13637"/>
                    <a:pt x="27756" y="13591"/>
                    <a:pt x="27778" y="13523"/>
                  </a:cubicBezTo>
                  <a:cubicBezTo>
                    <a:pt x="27824" y="13477"/>
                    <a:pt x="27870" y="13431"/>
                    <a:pt x="27915" y="13386"/>
                  </a:cubicBezTo>
                  <a:close/>
                  <a:moveTo>
                    <a:pt x="27345" y="23018"/>
                  </a:moveTo>
                  <a:lnTo>
                    <a:pt x="27345" y="23018"/>
                  </a:lnTo>
                  <a:cubicBezTo>
                    <a:pt x="27368" y="23041"/>
                    <a:pt x="27391" y="23041"/>
                    <a:pt x="27436" y="23064"/>
                  </a:cubicBezTo>
                  <a:lnTo>
                    <a:pt x="27413" y="23064"/>
                  </a:lnTo>
                  <a:cubicBezTo>
                    <a:pt x="27391" y="23041"/>
                    <a:pt x="27368" y="23041"/>
                    <a:pt x="27345" y="23018"/>
                  </a:cubicBezTo>
                  <a:close/>
                  <a:moveTo>
                    <a:pt x="25610" y="27195"/>
                  </a:moveTo>
                  <a:cubicBezTo>
                    <a:pt x="25610" y="27195"/>
                    <a:pt x="25610" y="27195"/>
                    <a:pt x="25587" y="27218"/>
                  </a:cubicBezTo>
                  <a:cubicBezTo>
                    <a:pt x="25587" y="27195"/>
                    <a:pt x="25610" y="27195"/>
                    <a:pt x="25610" y="27195"/>
                  </a:cubicBezTo>
                  <a:close/>
                  <a:moveTo>
                    <a:pt x="7464" y="30801"/>
                  </a:moveTo>
                  <a:cubicBezTo>
                    <a:pt x="7464" y="30824"/>
                    <a:pt x="7464" y="30824"/>
                    <a:pt x="7487" y="30824"/>
                  </a:cubicBezTo>
                  <a:lnTo>
                    <a:pt x="7464" y="30824"/>
                  </a:lnTo>
                  <a:cubicBezTo>
                    <a:pt x="7464" y="30824"/>
                    <a:pt x="7464" y="30824"/>
                    <a:pt x="7464" y="30801"/>
                  </a:cubicBezTo>
                  <a:close/>
                  <a:moveTo>
                    <a:pt x="24446" y="34008"/>
                  </a:moveTo>
                  <a:cubicBezTo>
                    <a:pt x="24440" y="34020"/>
                    <a:pt x="24435" y="34031"/>
                    <a:pt x="24423" y="34042"/>
                  </a:cubicBezTo>
                  <a:lnTo>
                    <a:pt x="24446" y="34008"/>
                  </a:lnTo>
                  <a:close/>
                  <a:moveTo>
                    <a:pt x="24149" y="38402"/>
                  </a:moveTo>
                  <a:cubicBezTo>
                    <a:pt x="24149" y="38425"/>
                    <a:pt x="24149" y="38425"/>
                    <a:pt x="24149" y="38425"/>
                  </a:cubicBezTo>
                  <a:lnTo>
                    <a:pt x="24104" y="38425"/>
                  </a:lnTo>
                  <a:cubicBezTo>
                    <a:pt x="24126" y="38425"/>
                    <a:pt x="24126" y="38425"/>
                    <a:pt x="24149" y="38402"/>
                  </a:cubicBezTo>
                  <a:close/>
                  <a:moveTo>
                    <a:pt x="2442" y="43949"/>
                  </a:moveTo>
                  <a:cubicBezTo>
                    <a:pt x="2442" y="43971"/>
                    <a:pt x="2465" y="43971"/>
                    <a:pt x="2465" y="43971"/>
                  </a:cubicBezTo>
                  <a:cubicBezTo>
                    <a:pt x="2465" y="43971"/>
                    <a:pt x="2442" y="43994"/>
                    <a:pt x="2420" y="43994"/>
                  </a:cubicBezTo>
                  <a:cubicBezTo>
                    <a:pt x="2442" y="43971"/>
                    <a:pt x="2442" y="43971"/>
                    <a:pt x="2442" y="43949"/>
                  </a:cubicBezTo>
                  <a:close/>
                  <a:moveTo>
                    <a:pt x="2237" y="46710"/>
                  </a:moveTo>
                  <a:cubicBezTo>
                    <a:pt x="2237" y="46710"/>
                    <a:pt x="2214" y="46733"/>
                    <a:pt x="2214" y="46733"/>
                  </a:cubicBezTo>
                  <a:cubicBezTo>
                    <a:pt x="2214" y="46733"/>
                    <a:pt x="2214" y="46710"/>
                    <a:pt x="2214" y="46710"/>
                  </a:cubicBezTo>
                  <a:close/>
                  <a:moveTo>
                    <a:pt x="28075" y="22539"/>
                  </a:moveTo>
                  <a:cubicBezTo>
                    <a:pt x="28121" y="22561"/>
                    <a:pt x="28166" y="22584"/>
                    <a:pt x="28235" y="22607"/>
                  </a:cubicBezTo>
                  <a:cubicBezTo>
                    <a:pt x="28793" y="22651"/>
                    <a:pt x="29361" y="22761"/>
                    <a:pt x="29926" y="22761"/>
                  </a:cubicBezTo>
                  <a:cubicBezTo>
                    <a:pt x="30239" y="22761"/>
                    <a:pt x="30551" y="22727"/>
                    <a:pt x="30860" y="22630"/>
                  </a:cubicBezTo>
                  <a:cubicBezTo>
                    <a:pt x="30883" y="22630"/>
                    <a:pt x="30883" y="22653"/>
                    <a:pt x="30883" y="22653"/>
                  </a:cubicBezTo>
                  <a:cubicBezTo>
                    <a:pt x="31042" y="22790"/>
                    <a:pt x="31248" y="22812"/>
                    <a:pt x="31430" y="22858"/>
                  </a:cubicBezTo>
                  <a:cubicBezTo>
                    <a:pt x="31453" y="22881"/>
                    <a:pt x="31499" y="22904"/>
                    <a:pt x="31522" y="22904"/>
                  </a:cubicBezTo>
                  <a:cubicBezTo>
                    <a:pt x="31590" y="22949"/>
                    <a:pt x="31659" y="22995"/>
                    <a:pt x="31704" y="23018"/>
                  </a:cubicBezTo>
                  <a:cubicBezTo>
                    <a:pt x="31773" y="23064"/>
                    <a:pt x="31819" y="23109"/>
                    <a:pt x="31887" y="23155"/>
                  </a:cubicBezTo>
                  <a:cubicBezTo>
                    <a:pt x="32001" y="23246"/>
                    <a:pt x="32092" y="23360"/>
                    <a:pt x="32207" y="23452"/>
                  </a:cubicBezTo>
                  <a:cubicBezTo>
                    <a:pt x="32709" y="23771"/>
                    <a:pt x="33257" y="23999"/>
                    <a:pt x="33736" y="24342"/>
                  </a:cubicBezTo>
                  <a:cubicBezTo>
                    <a:pt x="33892" y="24446"/>
                    <a:pt x="34062" y="24563"/>
                    <a:pt x="34254" y="24563"/>
                  </a:cubicBezTo>
                  <a:cubicBezTo>
                    <a:pt x="34315" y="24563"/>
                    <a:pt x="34378" y="24552"/>
                    <a:pt x="34443" y="24524"/>
                  </a:cubicBezTo>
                  <a:cubicBezTo>
                    <a:pt x="34626" y="24844"/>
                    <a:pt x="34946" y="25026"/>
                    <a:pt x="35197" y="25300"/>
                  </a:cubicBezTo>
                  <a:cubicBezTo>
                    <a:pt x="35562" y="25666"/>
                    <a:pt x="35973" y="25962"/>
                    <a:pt x="36384" y="26282"/>
                  </a:cubicBezTo>
                  <a:cubicBezTo>
                    <a:pt x="37662" y="27263"/>
                    <a:pt x="38552" y="28610"/>
                    <a:pt x="39739" y="29706"/>
                  </a:cubicBezTo>
                  <a:cubicBezTo>
                    <a:pt x="39785" y="29728"/>
                    <a:pt x="39830" y="29751"/>
                    <a:pt x="39876" y="29797"/>
                  </a:cubicBezTo>
                  <a:cubicBezTo>
                    <a:pt x="40036" y="30094"/>
                    <a:pt x="40218" y="30390"/>
                    <a:pt x="40424" y="30664"/>
                  </a:cubicBezTo>
                  <a:cubicBezTo>
                    <a:pt x="40469" y="30733"/>
                    <a:pt x="40515" y="30801"/>
                    <a:pt x="40561" y="30870"/>
                  </a:cubicBezTo>
                  <a:cubicBezTo>
                    <a:pt x="40606" y="30938"/>
                    <a:pt x="40629" y="31007"/>
                    <a:pt x="40698" y="31052"/>
                  </a:cubicBezTo>
                  <a:cubicBezTo>
                    <a:pt x="40720" y="31075"/>
                    <a:pt x="40743" y="31098"/>
                    <a:pt x="40766" y="31121"/>
                  </a:cubicBezTo>
                  <a:cubicBezTo>
                    <a:pt x="40812" y="31258"/>
                    <a:pt x="40880" y="31349"/>
                    <a:pt x="40994" y="31395"/>
                  </a:cubicBezTo>
                  <a:cubicBezTo>
                    <a:pt x="41017" y="31440"/>
                    <a:pt x="41040" y="31486"/>
                    <a:pt x="41063" y="31532"/>
                  </a:cubicBezTo>
                  <a:cubicBezTo>
                    <a:pt x="41108" y="31600"/>
                    <a:pt x="41131" y="31691"/>
                    <a:pt x="41154" y="31783"/>
                  </a:cubicBezTo>
                  <a:cubicBezTo>
                    <a:pt x="41177" y="31851"/>
                    <a:pt x="41200" y="31920"/>
                    <a:pt x="41245" y="31965"/>
                  </a:cubicBezTo>
                  <a:cubicBezTo>
                    <a:pt x="41268" y="32011"/>
                    <a:pt x="41314" y="32079"/>
                    <a:pt x="41359" y="32125"/>
                  </a:cubicBezTo>
                  <a:cubicBezTo>
                    <a:pt x="41382" y="32171"/>
                    <a:pt x="41428" y="32239"/>
                    <a:pt x="41451" y="32285"/>
                  </a:cubicBezTo>
                  <a:cubicBezTo>
                    <a:pt x="41496" y="32331"/>
                    <a:pt x="41519" y="32399"/>
                    <a:pt x="41542" y="32445"/>
                  </a:cubicBezTo>
                  <a:cubicBezTo>
                    <a:pt x="41588" y="32513"/>
                    <a:pt x="41611" y="32559"/>
                    <a:pt x="41633" y="32604"/>
                  </a:cubicBezTo>
                  <a:cubicBezTo>
                    <a:pt x="41679" y="32696"/>
                    <a:pt x="41725" y="32787"/>
                    <a:pt x="41770" y="32878"/>
                  </a:cubicBezTo>
                  <a:cubicBezTo>
                    <a:pt x="41793" y="32924"/>
                    <a:pt x="41816" y="32970"/>
                    <a:pt x="41862" y="33015"/>
                  </a:cubicBezTo>
                  <a:cubicBezTo>
                    <a:pt x="41884" y="33175"/>
                    <a:pt x="41930" y="33335"/>
                    <a:pt x="42044" y="33449"/>
                  </a:cubicBezTo>
                  <a:cubicBezTo>
                    <a:pt x="42067" y="33472"/>
                    <a:pt x="42067" y="33495"/>
                    <a:pt x="42067" y="33517"/>
                  </a:cubicBezTo>
                  <a:cubicBezTo>
                    <a:pt x="42090" y="33586"/>
                    <a:pt x="42113" y="33654"/>
                    <a:pt x="42158" y="33723"/>
                  </a:cubicBezTo>
                  <a:cubicBezTo>
                    <a:pt x="42204" y="33906"/>
                    <a:pt x="42227" y="34111"/>
                    <a:pt x="42364" y="34294"/>
                  </a:cubicBezTo>
                  <a:cubicBezTo>
                    <a:pt x="42409" y="34339"/>
                    <a:pt x="42478" y="34385"/>
                    <a:pt x="42546" y="34408"/>
                  </a:cubicBezTo>
                  <a:cubicBezTo>
                    <a:pt x="42364" y="35161"/>
                    <a:pt x="42843" y="35732"/>
                    <a:pt x="43094" y="36348"/>
                  </a:cubicBezTo>
                  <a:cubicBezTo>
                    <a:pt x="43186" y="36371"/>
                    <a:pt x="43277" y="36439"/>
                    <a:pt x="43322" y="36485"/>
                  </a:cubicBezTo>
                  <a:lnTo>
                    <a:pt x="43710" y="37809"/>
                  </a:lnTo>
                  <a:cubicBezTo>
                    <a:pt x="43665" y="38014"/>
                    <a:pt x="43665" y="38219"/>
                    <a:pt x="43642" y="38402"/>
                  </a:cubicBezTo>
                  <a:cubicBezTo>
                    <a:pt x="43665" y="38881"/>
                    <a:pt x="43733" y="39315"/>
                    <a:pt x="44053" y="39680"/>
                  </a:cubicBezTo>
                  <a:cubicBezTo>
                    <a:pt x="44099" y="39726"/>
                    <a:pt x="44167" y="39772"/>
                    <a:pt x="44235" y="39817"/>
                  </a:cubicBezTo>
                  <a:cubicBezTo>
                    <a:pt x="44258" y="40045"/>
                    <a:pt x="44258" y="40274"/>
                    <a:pt x="44281" y="40502"/>
                  </a:cubicBezTo>
                  <a:cubicBezTo>
                    <a:pt x="44441" y="40707"/>
                    <a:pt x="44418" y="40959"/>
                    <a:pt x="44418" y="41187"/>
                  </a:cubicBezTo>
                  <a:cubicBezTo>
                    <a:pt x="44350" y="41392"/>
                    <a:pt x="44372" y="41620"/>
                    <a:pt x="44350" y="41849"/>
                  </a:cubicBezTo>
                  <a:cubicBezTo>
                    <a:pt x="44372" y="42214"/>
                    <a:pt x="44304" y="42602"/>
                    <a:pt x="44601" y="42899"/>
                  </a:cubicBezTo>
                  <a:cubicBezTo>
                    <a:pt x="44646" y="42921"/>
                    <a:pt x="44692" y="42944"/>
                    <a:pt x="44738" y="42944"/>
                  </a:cubicBezTo>
                  <a:cubicBezTo>
                    <a:pt x="44646" y="43081"/>
                    <a:pt x="44646" y="43241"/>
                    <a:pt x="44738" y="43355"/>
                  </a:cubicBezTo>
                  <a:cubicBezTo>
                    <a:pt x="44715" y="43401"/>
                    <a:pt x="44692" y="43424"/>
                    <a:pt x="44669" y="43469"/>
                  </a:cubicBezTo>
                  <a:cubicBezTo>
                    <a:pt x="44555" y="43812"/>
                    <a:pt x="44692" y="44108"/>
                    <a:pt x="44829" y="44428"/>
                  </a:cubicBezTo>
                  <a:cubicBezTo>
                    <a:pt x="44852" y="44474"/>
                    <a:pt x="44897" y="44519"/>
                    <a:pt x="44943" y="44565"/>
                  </a:cubicBezTo>
                  <a:cubicBezTo>
                    <a:pt x="44875" y="44725"/>
                    <a:pt x="44875" y="44884"/>
                    <a:pt x="44966" y="45067"/>
                  </a:cubicBezTo>
                  <a:cubicBezTo>
                    <a:pt x="44875" y="45090"/>
                    <a:pt x="44829" y="45136"/>
                    <a:pt x="44783" y="45250"/>
                  </a:cubicBezTo>
                  <a:cubicBezTo>
                    <a:pt x="44669" y="45592"/>
                    <a:pt x="44532" y="45934"/>
                    <a:pt x="44601" y="46300"/>
                  </a:cubicBezTo>
                  <a:cubicBezTo>
                    <a:pt x="44738" y="47304"/>
                    <a:pt x="44715" y="48308"/>
                    <a:pt x="44669" y="49335"/>
                  </a:cubicBezTo>
                  <a:cubicBezTo>
                    <a:pt x="44715" y="49381"/>
                    <a:pt x="44783" y="49404"/>
                    <a:pt x="44829" y="49450"/>
                  </a:cubicBezTo>
                  <a:lnTo>
                    <a:pt x="44806" y="49450"/>
                  </a:lnTo>
                  <a:cubicBezTo>
                    <a:pt x="44715" y="50454"/>
                    <a:pt x="44715" y="50454"/>
                    <a:pt x="43688" y="50568"/>
                  </a:cubicBezTo>
                  <a:cubicBezTo>
                    <a:pt x="43505" y="50538"/>
                    <a:pt x="43322" y="50527"/>
                    <a:pt x="43140" y="50527"/>
                  </a:cubicBezTo>
                  <a:cubicBezTo>
                    <a:pt x="42775" y="50527"/>
                    <a:pt x="42409" y="50568"/>
                    <a:pt x="42044" y="50568"/>
                  </a:cubicBezTo>
                  <a:cubicBezTo>
                    <a:pt x="41924" y="50517"/>
                    <a:pt x="41805" y="50500"/>
                    <a:pt x="41688" y="50500"/>
                  </a:cubicBezTo>
                  <a:cubicBezTo>
                    <a:pt x="41434" y="50500"/>
                    <a:pt x="41185" y="50580"/>
                    <a:pt x="40929" y="50580"/>
                  </a:cubicBezTo>
                  <a:cubicBezTo>
                    <a:pt x="40875" y="50580"/>
                    <a:pt x="40821" y="50577"/>
                    <a:pt x="40766" y="50568"/>
                  </a:cubicBezTo>
                  <a:cubicBezTo>
                    <a:pt x="40184" y="50522"/>
                    <a:pt x="39608" y="50505"/>
                    <a:pt x="39031" y="50505"/>
                  </a:cubicBezTo>
                  <a:cubicBezTo>
                    <a:pt x="38455" y="50505"/>
                    <a:pt x="37879" y="50522"/>
                    <a:pt x="37297" y="50545"/>
                  </a:cubicBezTo>
                  <a:lnTo>
                    <a:pt x="36201" y="50545"/>
                  </a:lnTo>
                  <a:cubicBezTo>
                    <a:pt x="36015" y="50501"/>
                    <a:pt x="35826" y="50484"/>
                    <a:pt x="35636" y="50484"/>
                  </a:cubicBezTo>
                  <a:cubicBezTo>
                    <a:pt x="35336" y="50484"/>
                    <a:pt x="35034" y="50526"/>
                    <a:pt x="34740" y="50568"/>
                  </a:cubicBezTo>
                  <a:cubicBezTo>
                    <a:pt x="34672" y="50568"/>
                    <a:pt x="34626" y="50545"/>
                    <a:pt x="34558" y="50545"/>
                  </a:cubicBezTo>
                  <a:cubicBezTo>
                    <a:pt x="34481" y="50516"/>
                    <a:pt x="34405" y="50504"/>
                    <a:pt x="34328" y="50504"/>
                  </a:cubicBezTo>
                  <a:cubicBezTo>
                    <a:pt x="34222" y="50504"/>
                    <a:pt x="34116" y="50528"/>
                    <a:pt x="34010" y="50568"/>
                  </a:cubicBezTo>
                  <a:cubicBezTo>
                    <a:pt x="33211" y="50568"/>
                    <a:pt x="32435" y="50545"/>
                    <a:pt x="31636" y="50545"/>
                  </a:cubicBezTo>
                  <a:lnTo>
                    <a:pt x="29445" y="50545"/>
                  </a:lnTo>
                  <a:cubicBezTo>
                    <a:pt x="28052" y="50545"/>
                    <a:pt x="26637" y="50568"/>
                    <a:pt x="25245" y="50568"/>
                  </a:cubicBezTo>
                  <a:cubicBezTo>
                    <a:pt x="25096" y="50522"/>
                    <a:pt x="24942" y="50505"/>
                    <a:pt x="24788" y="50505"/>
                  </a:cubicBezTo>
                  <a:cubicBezTo>
                    <a:pt x="24634" y="50505"/>
                    <a:pt x="24480" y="50522"/>
                    <a:pt x="24332" y="50545"/>
                  </a:cubicBezTo>
                  <a:cubicBezTo>
                    <a:pt x="24309" y="49883"/>
                    <a:pt x="24332" y="49221"/>
                    <a:pt x="24469" y="48559"/>
                  </a:cubicBezTo>
                  <a:cubicBezTo>
                    <a:pt x="24606" y="47760"/>
                    <a:pt x="24674" y="46916"/>
                    <a:pt x="24765" y="46094"/>
                  </a:cubicBezTo>
                  <a:cubicBezTo>
                    <a:pt x="24834" y="46049"/>
                    <a:pt x="24857" y="45980"/>
                    <a:pt x="24811" y="45889"/>
                  </a:cubicBezTo>
                  <a:lnTo>
                    <a:pt x="24948" y="44565"/>
                  </a:lnTo>
                  <a:cubicBezTo>
                    <a:pt x="25268" y="43355"/>
                    <a:pt x="25336" y="42123"/>
                    <a:pt x="25427" y="40867"/>
                  </a:cubicBezTo>
                  <a:cubicBezTo>
                    <a:pt x="25587" y="40411"/>
                    <a:pt x="25656" y="39931"/>
                    <a:pt x="25633" y="39452"/>
                  </a:cubicBezTo>
                  <a:cubicBezTo>
                    <a:pt x="25838" y="39041"/>
                    <a:pt x="25793" y="38585"/>
                    <a:pt x="25770" y="38128"/>
                  </a:cubicBezTo>
                  <a:cubicBezTo>
                    <a:pt x="25793" y="38014"/>
                    <a:pt x="25793" y="37900"/>
                    <a:pt x="25815" y="37786"/>
                  </a:cubicBezTo>
                  <a:cubicBezTo>
                    <a:pt x="25952" y="37649"/>
                    <a:pt x="25952" y="37535"/>
                    <a:pt x="25815" y="37398"/>
                  </a:cubicBezTo>
                  <a:cubicBezTo>
                    <a:pt x="25838" y="37352"/>
                    <a:pt x="25838" y="37284"/>
                    <a:pt x="25815" y="37238"/>
                  </a:cubicBezTo>
                  <a:cubicBezTo>
                    <a:pt x="26112" y="36530"/>
                    <a:pt x="26158" y="35800"/>
                    <a:pt x="26181" y="35047"/>
                  </a:cubicBezTo>
                  <a:cubicBezTo>
                    <a:pt x="26272" y="34933"/>
                    <a:pt x="26226" y="34841"/>
                    <a:pt x="26181" y="34727"/>
                  </a:cubicBezTo>
                  <a:cubicBezTo>
                    <a:pt x="26409" y="34362"/>
                    <a:pt x="26318" y="33974"/>
                    <a:pt x="26340" y="33563"/>
                  </a:cubicBezTo>
                  <a:cubicBezTo>
                    <a:pt x="26363" y="33540"/>
                    <a:pt x="26386" y="33495"/>
                    <a:pt x="26363" y="33449"/>
                  </a:cubicBezTo>
                  <a:cubicBezTo>
                    <a:pt x="26569" y="33129"/>
                    <a:pt x="26409" y="32787"/>
                    <a:pt x="26500" y="32468"/>
                  </a:cubicBezTo>
                  <a:cubicBezTo>
                    <a:pt x="26751" y="30596"/>
                    <a:pt x="27002" y="28724"/>
                    <a:pt x="27231" y="26830"/>
                  </a:cubicBezTo>
                  <a:cubicBezTo>
                    <a:pt x="27368" y="25620"/>
                    <a:pt x="27482" y="24387"/>
                    <a:pt x="27619" y="23178"/>
                  </a:cubicBezTo>
                  <a:cubicBezTo>
                    <a:pt x="27619" y="23109"/>
                    <a:pt x="27619" y="23041"/>
                    <a:pt x="27619" y="22972"/>
                  </a:cubicBezTo>
                  <a:cubicBezTo>
                    <a:pt x="27641" y="22949"/>
                    <a:pt x="27664" y="22927"/>
                    <a:pt x="27664" y="22881"/>
                  </a:cubicBezTo>
                  <a:lnTo>
                    <a:pt x="27710" y="22881"/>
                  </a:lnTo>
                  <a:cubicBezTo>
                    <a:pt x="27870" y="22812"/>
                    <a:pt x="27961" y="22653"/>
                    <a:pt x="28075" y="22539"/>
                  </a:cubicBezTo>
                  <a:close/>
                  <a:moveTo>
                    <a:pt x="26963" y="22534"/>
                  </a:moveTo>
                  <a:cubicBezTo>
                    <a:pt x="26984" y="22534"/>
                    <a:pt x="27004" y="22536"/>
                    <a:pt x="27025" y="22539"/>
                  </a:cubicBezTo>
                  <a:cubicBezTo>
                    <a:pt x="27025" y="22539"/>
                    <a:pt x="27048" y="22561"/>
                    <a:pt x="27048" y="22561"/>
                  </a:cubicBezTo>
                  <a:cubicBezTo>
                    <a:pt x="27048" y="22881"/>
                    <a:pt x="27071" y="23200"/>
                    <a:pt x="27071" y="23543"/>
                  </a:cubicBezTo>
                  <a:cubicBezTo>
                    <a:pt x="27048" y="23588"/>
                    <a:pt x="27025" y="23634"/>
                    <a:pt x="27048" y="23680"/>
                  </a:cubicBezTo>
                  <a:cubicBezTo>
                    <a:pt x="26843" y="24159"/>
                    <a:pt x="26888" y="24684"/>
                    <a:pt x="26820" y="25186"/>
                  </a:cubicBezTo>
                  <a:cubicBezTo>
                    <a:pt x="26683" y="26419"/>
                    <a:pt x="26318" y="27606"/>
                    <a:pt x="26363" y="28838"/>
                  </a:cubicBezTo>
                  <a:cubicBezTo>
                    <a:pt x="26340" y="28884"/>
                    <a:pt x="26318" y="28930"/>
                    <a:pt x="26318" y="28975"/>
                  </a:cubicBezTo>
                  <a:cubicBezTo>
                    <a:pt x="26067" y="29272"/>
                    <a:pt x="26226" y="29614"/>
                    <a:pt x="26181" y="29934"/>
                  </a:cubicBezTo>
                  <a:cubicBezTo>
                    <a:pt x="26158" y="29980"/>
                    <a:pt x="26158" y="30048"/>
                    <a:pt x="26181" y="30117"/>
                  </a:cubicBezTo>
                  <a:cubicBezTo>
                    <a:pt x="25952" y="30687"/>
                    <a:pt x="26021" y="31326"/>
                    <a:pt x="25952" y="31920"/>
                  </a:cubicBezTo>
                  <a:cubicBezTo>
                    <a:pt x="25793" y="32079"/>
                    <a:pt x="25793" y="32285"/>
                    <a:pt x="25815" y="32490"/>
                  </a:cubicBezTo>
                  <a:lnTo>
                    <a:pt x="25815" y="32833"/>
                  </a:lnTo>
                  <a:lnTo>
                    <a:pt x="25838" y="33038"/>
                  </a:lnTo>
                  <a:cubicBezTo>
                    <a:pt x="25793" y="33335"/>
                    <a:pt x="25770" y="33609"/>
                    <a:pt x="25747" y="33906"/>
                  </a:cubicBezTo>
                  <a:cubicBezTo>
                    <a:pt x="25542" y="34636"/>
                    <a:pt x="25382" y="35366"/>
                    <a:pt x="25427" y="36142"/>
                  </a:cubicBezTo>
                  <a:cubicBezTo>
                    <a:pt x="25313" y="36348"/>
                    <a:pt x="25222" y="36576"/>
                    <a:pt x="25290" y="36850"/>
                  </a:cubicBezTo>
                  <a:cubicBezTo>
                    <a:pt x="25085" y="37512"/>
                    <a:pt x="25062" y="38174"/>
                    <a:pt x="25085" y="38859"/>
                  </a:cubicBezTo>
                  <a:cubicBezTo>
                    <a:pt x="24834" y="39384"/>
                    <a:pt x="24902" y="39954"/>
                    <a:pt x="24857" y="40502"/>
                  </a:cubicBezTo>
                  <a:cubicBezTo>
                    <a:pt x="24606" y="41278"/>
                    <a:pt x="24651" y="42077"/>
                    <a:pt x="24560" y="42876"/>
                  </a:cubicBezTo>
                  <a:lnTo>
                    <a:pt x="24492" y="43424"/>
                  </a:lnTo>
                  <a:cubicBezTo>
                    <a:pt x="24355" y="43583"/>
                    <a:pt x="24332" y="43766"/>
                    <a:pt x="24355" y="43971"/>
                  </a:cubicBezTo>
                  <a:cubicBezTo>
                    <a:pt x="24355" y="44154"/>
                    <a:pt x="24332" y="44359"/>
                    <a:pt x="24332" y="44542"/>
                  </a:cubicBezTo>
                  <a:cubicBezTo>
                    <a:pt x="24172" y="45638"/>
                    <a:pt x="23989" y="46710"/>
                    <a:pt x="23875" y="47829"/>
                  </a:cubicBezTo>
                  <a:cubicBezTo>
                    <a:pt x="23784" y="48719"/>
                    <a:pt x="23487" y="49586"/>
                    <a:pt x="23693" y="50499"/>
                  </a:cubicBezTo>
                  <a:cubicBezTo>
                    <a:pt x="23693" y="50499"/>
                    <a:pt x="23670" y="50499"/>
                    <a:pt x="23670" y="50522"/>
                  </a:cubicBezTo>
                  <a:lnTo>
                    <a:pt x="23624" y="50545"/>
                  </a:lnTo>
                  <a:lnTo>
                    <a:pt x="23601" y="50545"/>
                  </a:lnTo>
                  <a:cubicBezTo>
                    <a:pt x="23535" y="50537"/>
                    <a:pt x="23468" y="50531"/>
                    <a:pt x="23401" y="50531"/>
                  </a:cubicBezTo>
                  <a:cubicBezTo>
                    <a:pt x="23285" y="50531"/>
                    <a:pt x="23169" y="50547"/>
                    <a:pt x="23054" y="50591"/>
                  </a:cubicBezTo>
                  <a:lnTo>
                    <a:pt x="22871" y="50545"/>
                  </a:lnTo>
                  <a:lnTo>
                    <a:pt x="22894" y="50545"/>
                  </a:lnTo>
                  <a:cubicBezTo>
                    <a:pt x="22825" y="49906"/>
                    <a:pt x="22917" y="49290"/>
                    <a:pt x="22985" y="48651"/>
                  </a:cubicBezTo>
                  <a:cubicBezTo>
                    <a:pt x="23168" y="47532"/>
                    <a:pt x="23442" y="46437"/>
                    <a:pt x="23373" y="45272"/>
                  </a:cubicBezTo>
                  <a:cubicBezTo>
                    <a:pt x="23419" y="45204"/>
                    <a:pt x="23510" y="45136"/>
                    <a:pt x="23510" y="45044"/>
                  </a:cubicBezTo>
                  <a:cubicBezTo>
                    <a:pt x="23738" y="43469"/>
                    <a:pt x="24012" y="41917"/>
                    <a:pt x="24126" y="40319"/>
                  </a:cubicBezTo>
                  <a:cubicBezTo>
                    <a:pt x="24195" y="39726"/>
                    <a:pt x="24263" y="39110"/>
                    <a:pt x="24332" y="38493"/>
                  </a:cubicBezTo>
                  <a:cubicBezTo>
                    <a:pt x="24355" y="38448"/>
                    <a:pt x="24355" y="38379"/>
                    <a:pt x="24332" y="38334"/>
                  </a:cubicBezTo>
                  <a:cubicBezTo>
                    <a:pt x="24469" y="38242"/>
                    <a:pt x="24514" y="38105"/>
                    <a:pt x="24492" y="37968"/>
                  </a:cubicBezTo>
                  <a:cubicBezTo>
                    <a:pt x="24514" y="37717"/>
                    <a:pt x="24560" y="37466"/>
                    <a:pt x="24492" y="37238"/>
                  </a:cubicBezTo>
                  <a:cubicBezTo>
                    <a:pt x="24697" y="36393"/>
                    <a:pt x="24857" y="35549"/>
                    <a:pt x="24880" y="34682"/>
                  </a:cubicBezTo>
                  <a:cubicBezTo>
                    <a:pt x="24902" y="34636"/>
                    <a:pt x="24902" y="34567"/>
                    <a:pt x="24902" y="34522"/>
                  </a:cubicBezTo>
                  <a:cubicBezTo>
                    <a:pt x="25108" y="33723"/>
                    <a:pt x="25154" y="32924"/>
                    <a:pt x="25199" y="32102"/>
                  </a:cubicBezTo>
                  <a:cubicBezTo>
                    <a:pt x="25290" y="31691"/>
                    <a:pt x="25473" y="31303"/>
                    <a:pt x="25382" y="30847"/>
                  </a:cubicBezTo>
                  <a:cubicBezTo>
                    <a:pt x="25519" y="29706"/>
                    <a:pt x="25815" y="28564"/>
                    <a:pt x="25793" y="27377"/>
                  </a:cubicBezTo>
                  <a:cubicBezTo>
                    <a:pt x="25838" y="27309"/>
                    <a:pt x="25930" y="27241"/>
                    <a:pt x="25930" y="27149"/>
                  </a:cubicBezTo>
                  <a:cubicBezTo>
                    <a:pt x="26021" y="25666"/>
                    <a:pt x="26318" y="24205"/>
                    <a:pt x="26500" y="22744"/>
                  </a:cubicBezTo>
                  <a:cubicBezTo>
                    <a:pt x="26523" y="22721"/>
                    <a:pt x="26569" y="22698"/>
                    <a:pt x="26592" y="22675"/>
                  </a:cubicBezTo>
                  <a:cubicBezTo>
                    <a:pt x="26710" y="22596"/>
                    <a:pt x="26829" y="22534"/>
                    <a:pt x="26963" y="22534"/>
                  </a:cubicBezTo>
                  <a:close/>
                  <a:moveTo>
                    <a:pt x="23624" y="22424"/>
                  </a:moveTo>
                  <a:cubicBezTo>
                    <a:pt x="23786" y="22497"/>
                    <a:pt x="23960" y="22518"/>
                    <a:pt x="24139" y="22518"/>
                  </a:cubicBezTo>
                  <a:cubicBezTo>
                    <a:pt x="24386" y="22518"/>
                    <a:pt x="24643" y="22478"/>
                    <a:pt x="24894" y="22478"/>
                  </a:cubicBezTo>
                  <a:cubicBezTo>
                    <a:pt x="24974" y="22478"/>
                    <a:pt x="25053" y="22482"/>
                    <a:pt x="25131" y="22493"/>
                  </a:cubicBezTo>
                  <a:lnTo>
                    <a:pt x="25405" y="22493"/>
                  </a:lnTo>
                  <a:cubicBezTo>
                    <a:pt x="25542" y="22493"/>
                    <a:pt x="25701" y="22493"/>
                    <a:pt x="25815" y="22607"/>
                  </a:cubicBezTo>
                  <a:cubicBezTo>
                    <a:pt x="25701" y="23634"/>
                    <a:pt x="25564" y="24684"/>
                    <a:pt x="25450" y="25711"/>
                  </a:cubicBezTo>
                  <a:cubicBezTo>
                    <a:pt x="25290" y="26191"/>
                    <a:pt x="25290" y="26693"/>
                    <a:pt x="25245" y="27172"/>
                  </a:cubicBezTo>
                  <a:cubicBezTo>
                    <a:pt x="25062" y="28199"/>
                    <a:pt x="24902" y="29203"/>
                    <a:pt x="24857" y="30231"/>
                  </a:cubicBezTo>
                  <a:cubicBezTo>
                    <a:pt x="24514" y="31440"/>
                    <a:pt x="24492" y="32696"/>
                    <a:pt x="24309" y="33928"/>
                  </a:cubicBezTo>
                  <a:cubicBezTo>
                    <a:pt x="24012" y="34978"/>
                    <a:pt x="23967" y="36074"/>
                    <a:pt x="23944" y="37170"/>
                  </a:cubicBezTo>
                  <a:cubicBezTo>
                    <a:pt x="23761" y="37466"/>
                    <a:pt x="23807" y="37809"/>
                    <a:pt x="23761" y="38128"/>
                  </a:cubicBezTo>
                  <a:cubicBezTo>
                    <a:pt x="23556" y="38402"/>
                    <a:pt x="23624" y="38744"/>
                    <a:pt x="23624" y="39041"/>
                  </a:cubicBezTo>
                  <a:cubicBezTo>
                    <a:pt x="23579" y="39178"/>
                    <a:pt x="23556" y="39292"/>
                    <a:pt x="23624" y="39406"/>
                  </a:cubicBezTo>
                  <a:cubicBezTo>
                    <a:pt x="23282" y="40068"/>
                    <a:pt x="23419" y="40776"/>
                    <a:pt x="23305" y="41438"/>
                  </a:cubicBezTo>
                  <a:cubicBezTo>
                    <a:pt x="23054" y="42944"/>
                    <a:pt x="22917" y="44474"/>
                    <a:pt x="22711" y="45980"/>
                  </a:cubicBezTo>
                  <a:cubicBezTo>
                    <a:pt x="22711" y="46049"/>
                    <a:pt x="22711" y="46117"/>
                    <a:pt x="22711" y="46163"/>
                  </a:cubicBezTo>
                  <a:cubicBezTo>
                    <a:pt x="22574" y="47144"/>
                    <a:pt x="22437" y="48103"/>
                    <a:pt x="22300" y="49084"/>
                  </a:cubicBezTo>
                  <a:cubicBezTo>
                    <a:pt x="22072" y="49427"/>
                    <a:pt x="22163" y="49815"/>
                    <a:pt x="22163" y="50180"/>
                  </a:cubicBezTo>
                  <a:cubicBezTo>
                    <a:pt x="22104" y="50439"/>
                    <a:pt x="21974" y="50577"/>
                    <a:pt x="21714" y="50577"/>
                  </a:cubicBezTo>
                  <a:cubicBezTo>
                    <a:pt x="21676" y="50577"/>
                    <a:pt x="21636" y="50574"/>
                    <a:pt x="21593" y="50568"/>
                  </a:cubicBezTo>
                  <a:cubicBezTo>
                    <a:pt x="21387" y="50545"/>
                    <a:pt x="21182" y="50539"/>
                    <a:pt x="20974" y="50539"/>
                  </a:cubicBezTo>
                  <a:cubicBezTo>
                    <a:pt x="20765" y="50539"/>
                    <a:pt x="20554" y="50545"/>
                    <a:pt x="20337" y="50545"/>
                  </a:cubicBezTo>
                  <a:cubicBezTo>
                    <a:pt x="20269" y="50431"/>
                    <a:pt x="20200" y="50340"/>
                    <a:pt x="20132" y="50226"/>
                  </a:cubicBezTo>
                  <a:cubicBezTo>
                    <a:pt x="19698" y="50568"/>
                    <a:pt x="19219" y="50591"/>
                    <a:pt x="18694" y="50591"/>
                  </a:cubicBezTo>
                  <a:cubicBezTo>
                    <a:pt x="18146" y="50576"/>
                    <a:pt x="17598" y="50570"/>
                    <a:pt x="17051" y="50570"/>
                  </a:cubicBezTo>
                  <a:cubicBezTo>
                    <a:pt x="15955" y="50570"/>
                    <a:pt x="14859" y="50591"/>
                    <a:pt x="13764" y="50591"/>
                  </a:cubicBezTo>
                  <a:cubicBezTo>
                    <a:pt x="13695" y="50591"/>
                    <a:pt x="13627" y="50568"/>
                    <a:pt x="13558" y="50568"/>
                  </a:cubicBezTo>
                  <a:lnTo>
                    <a:pt x="11184" y="50568"/>
                  </a:lnTo>
                  <a:cubicBezTo>
                    <a:pt x="10911" y="50568"/>
                    <a:pt x="10626" y="50548"/>
                    <a:pt x="10346" y="50548"/>
                  </a:cubicBezTo>
                  <a:cubicBezTo>
                    <a:pt x="10205" y="50548"/>
                    <a:pt x="10066" y="50553"/>
                    <a:pt x="9929" y="50568"/>
                  </a:cubicBezTo>
                  <a:cubicBezTo>
                    <a:pt x="9719" y="50583"/>
                    <a:pt x="9507" y="50587"/>
                    <a:pt x="9296" y="50587"/>
                  </a:cubicBezTo>
                  <a:cubicBezTo>
                    <a:pt x="9013" y="50587"/>
                    <a:pt x="8730" y="50579"/>
                    <a:pt x="8448" y="50579"/>
                  </a:cubicBezTo>
                  <a:cubicBezTo>
                    <a:pt x="7955" y="50579"/>
                    <a:pt x="7464" y="50602"/>
                    <a:pt x="6985" y="50728"/>
                  </a:cubicBezTo>
                  <a:lnTo>
                    <a:pt x="6619" y="50728"/>
                  </a:lnTo>
                  <a:cubicBezTo>
                    <a:pt x="6513" y="50606"/>
                    <a:pt x="6386" y="50576"/>
                    <a:pt x="6252" y="50576"/>
                  </a:cubicBezTo>
                  <a:cubicBezTo>
                    <a:pt x="6186" y="50576"/>
                    <a:pt x="6117" y="50583"/>
                    <a:pt x="6049" y="50591"/>
                  </a:cubicBezTo>
                  <a:cubicBezTo>
                    <a:pt x="5273" y="50636"/>
                    <a:pt x="4497" y="50659"/>
                    <a:pt x="3721" y="50705"/>
                  </a:cubicBezTo>
                  <a:cubicBezTo>
                    <a:pt x="3401" y="50248"/>
                    <a:pt x="2922" y="49952"/>
                    <a:pt x="2534" y="49541"/>
                  </a:cubicBezTo>
                  <a:cubicBezTo>
                    <a:pt x="2556" y="49495"/>
                    <a:pt x="2579" y="49472"/>
                    <a:pt x="2579" y="49450"/>
                  </a:cubicBezTo>
                  <a:cubicBezTo>
                    <a:pt x="2739" y="48559"/>
                    <a:pt x="2762" y="47692"/>
                    <a:pt x="2556" y="46825"/>
                  </a:cubicBezTo>
                  <a:cubicBezTo>
                    <a:pt x="2534" y="46756"/>
                    <a:pt x="2488" y="46733"/>
                    <a:pt x="2442" y="46688"/>
                  </a:cubicBezTo>
                  <a:cubicBezTo>
                    <a:pt x="2465" y="46665"/>
                    <a:pt x="2488" y="46619"/>
                    <a:pt x="2442" y="46551"/>
                  </a:cubicBezTo>
                  <a:lnTo>
                    <a:pt x="2442" y="46528"/>
                  </a:lnTo>
                  <a:cubicBezTo>
                    <a:pt x="2488" y="46551"/>
                    <a:pt x="2534" y="46551"/>
                    <a:pt x="2579" y="46551"/>
                  </a:cubicBezTo>
                  <a:cubicBezTo>
                    <a:pt x="3036" y="45729"/>
                    <a:pt x="2944" y="44884"/>
                    <a:pt x="2762" y="44040"/>
                  </a:cubicBezTo>
                  <a:cubicBezTo>
                    <a:pt x="2808" y="44017"/>
                    <a:pt x="2853" y="43994"/>
                    <a:pt x="2876" y="43949"/>
                  </a:cubicBezTo>
                  <a:cubicBezTo>
                    <a:pt x="3081" y="43561"/>
                    <a:pt x="2990" y="43127"/>
                    <a:pt x="3104" y="42739"/>
                  </a:cubicBezTo>
                  <a:cubicBezTo>
                    <a:pt x="3081" y="42100"/>
                    <a:pt x="3515" y="41506"/>
                    <a:pt x="3241" y="40844"/>
                  </a:cubicBezTo>
                  <a:cubicBezTo>
                    <a:pt x="3241" y="40844"/>
                    <a:pt x="3218" y="40844"/>
                    <a:pt x="3218" y="40822"/>
                  </a:cubicBezTo>
                  <a:cubicBezTo>
                    <a:pt x="3652" y="40548"/>
                    <a:pt x="3629" y="40068"/>
                    <a:pt x="3652" y="39612"/>
                  </a:cubicBezTo>
                  <a:cubicBezTo>
                    <a:pt x="3629" y="39589"/>
                    <a:pt x="3629" y="39566"/>
                    <a:pt x="3629" y="39543"/>
                  </a:cubicBezTo>
                  <a:cubicBezTo>
                    <a:pt x="3880" y="39384"/>
                    <a:pt x="3926" y="39087"/>
                    <a:pt x="3949" y="38790"/>
                  </a:cubicBezTo>
                  <a:cubicBezTo>
                    <a:pt x="3926" y="38767"/>
                    <a:pt x="3926" y="38744"/>
                    <a:pt x="3926" y="38722"/>
                  </a:cubicBezTo>
                  <a:cubicBezTo>
                    <a:pt x="4291" y="38425"/>
                    <a:pt x="4337" y="38014"/>
                    <a:pt x="4246" y="37535"/>
                  </a:cubicBezTo>
                  <a:cubicBezTo>
                    <a:pt x="4291" y="37489"/>
                    <a:pt x="4337" y="37443"/>
                    <a:pt x="4382" y="37398"/>
                  </a:cubicBezTo>
                  <a:cubicBezTo>
                    <a:pt x="5113" y="35960"/>
                    <a:pt x="5684" y="34476"/>
                    <a:pt x="6391" y="33038"/>
                  </a:cubicBezTo>
                  <a:cubicBezTo>
                    <a:pt x="6414" y="32924"/>
                    <a:pt x="6437" y="32787"/>
                    <a:pt x="6482" y="32673"/>
                  </a:cubicBezTo>
                  <a:cubicBezTo>
                    <a:pt x="6505" y="32559"/>
                    <a:pt x="6574" y="32468"/>
                    <a:pt x="6642" y="32376"/>
                  </a:cubicBezTo>
                  <a:cubicBezTo>
                    <a:pt x="6665" y="32308"/>
                    <a:pt x="6688" y="32239"/>
                    <a:pt x="6688" y="32148"/>
                  </a:cubicBezTo>
                  <a:cubicBezTo>
                    <a:pt x="6665" y="32148"/>
                    <a:pt x="6665" y="32125"/>
                    <a:pt x="6665" y="32125"/>
                  </a:cubicBezTo>
                  <a:cubicBezTo>
                    <a:pt x="6756" y="32125"/>
                    <a:pt x="6825" y="32102"/>
                    <a:pt x="6825" y="32034"/>
                  </a:cubicBezTo>
                  <a:cubicBezTo>
                    <a:pt x="7190" y="31874"/>
                    <a:pt x="7350" y="31646"/>
                    <a:pt x="7213" y="31281"/>
                  </a:cubicBezTo>
                  <a:cubicBezTo>
                    <a:pt x="7281" y="31258"/>
                    <a:pt x="7327" y="31258"/>
                    <a:pt x="7395" y="31212"/>
                  </a:cubicBezTo>
                  <a:cubicBezTo>
                    <a:pt x="7510" y="31121"/>
                    <a:pt x="7624" y="31030"/>
                    <a:pt x="7532" y="30870"/>
                  </a:cubicBezTo>
                  <a:cubicBezTo>
                    <a:pt x="7601" y="30870"/>
                    <a:pt x="7669" y="30870"/>
                    <a:pt x="7738" y="30847"/>
                  </a:cubicBezTo>
                  <a:cubicBezTo>
                    <a:pt x="8377" y="30139"/>
                    <a:pt x="9062" y="29455"/>
                    <a:pt x="9381" y="28519"/>
                  </a:cubicBezTo>
                  <a:cubicBezTo>
                    <a:pt x="9381" y="28496"/>
                    <a:pt x="9381" y="28496"/>
                    <a:pt x="9358" y="28496"/>
                  </a:cubicBezTo>
                  <a:lnTo>
                    <a:pt x="9381" y="28496"/>
                  </a:lnTo>
                  <a:cubicBezTo>
                    <a:pt x="9495" y="28473"/>
                    <a:pt x="9541" y="28382"/>
                    <a:pt x="9541" y="28290"/>
                  </a:cubicBezTo>
                  <a:cubicBezTo>
                    <a:pt x="9655" y="28268"/>
                    <a:pt x="9701" y="28199"/>
                    <a:pt x="9724" y="28085"/>
                  </a:cubicBezTo>
                  <a:cubicBezTo>
                    <a:pt x="9815" y="28085"/>
                    <a:pt x="9861" y="28017"/>
                    <a:pt x="9883" y="27948"/>
                  </a:cubicBezTo>
                  <a:cubicBezTo>
                    <a:pt x="9952" y="27948"/>
                    <a:pt x="9998" y="27925"/>
                    <a:pt x="10043" y="27902"/>
                  </a:cubicBezTo>
                  <a:cubicBezTo>
                    <a:pt x="10157" y="27788"/>
                    <a:pt x="10271" y="27697"/>
                    <a:pt x="10386" y="27606"/>
                  </a:cubicBezTo>
                  <a:cubicBezTo>
                    <a:pt x="10591" y="27446"/>
                    <a:pt x="10819" y="27309"/>
                    <a:pt x="10956" y="27058"/>
                  </a:cubicBezTo>
                  <a:cubicBezTo>
                    <a:pt x="11002" y="26989"/>
                    <a:pt x="11025" y="26921"/>
                    <a:pt x="11070" y="26830"/>
                  </a:cubicBezTo>
                  <a:cubicBezTo>
                    <a:pt x="11184" y="26738"/>
                    <a:pt x="11299" y="26624"/>
                    <a:pt x="11390" y="26464"/>
                  </a:cubicBezTo>
                  <a:cubicBezTo>
                    <a:pt x="11390" y="26464"/>
                    <a:pt x="11390" y="26464"/>
                    <a:pt x="11367" y="26442"/>
                  </a:cubicBezTo>
                  <a:cubicBezTo>
                    <a:pt x="12280" y="26350"/>
                    <a:pt x="12691" y="25551"/>
                    <a:pt x="13330" y="25072"/>
                  </a:cubicBezTo>
                  <a:cubicBezTo>
                    <a:pt x="13353" y="25026"/>
                    <a:pt x="13376" y="24958"/>
                    <a:pt x="13398" y="24890"/>
                  </a:cubicBezTo>
                  <a:cubicBezTo>
                    <a:pt x="13741" y="24684"/>
                    <a:pt x="14060" y="24479"/>
                    <a:pt x="14380" y="24250"/>
                  </a:cubicBezTo>
                  <a:lnTo>
                    <a:pt x="14608" y="24250"/>
                  </a:lnTo>
                  <a:cubicBezTo>
                    <a:pt x="14928" y="24205"/>
                    <a:pt x="15179" y="24045"/>
                    <a:pt x="15384" y="23794"/>
                  </a:cubicBezTo>
                  <a:cubicBezTo>
                    <a:pt x="15384" y="23771"/>
                    <a:pt x="15384" y="23771"/>
                    <a:pt x="15384" y="23748"/>
                  </a:cubicBezTo>
                  <a:cubicBezTo>
                    <a:pt x="15431" y="23754"/>
                    <a:pt x="15477" y="23757"/>
                    <a:pt x="15520" y="23757"/>
                  </a:cubicBezTo>
                  <a:cubicBezTo>
                    <a:pt x="15837" y="23757"/>
                    <a:pt x="16063" y="23607"/>
                    <a:pt x="16183" y="23246"/>
                  </a:cubicBezTo>
                  <a:lnTo>
                    <a:pt x="16252" y="23246"/>
                  </a:lnTo>
                  <a:cubicBezTo>
                    <a:pt x="16297" y="23223"/>
                    <a:pt x="16343" y="23200"/>
                    <a:pt x="16389" y="23155"/>
                  </a:cubicBezTo>
                  <a:cubicBezTo>
                    <a:pt x="16480" y="23155"/>
                    <a:pt x="16571" y="23132"/>
                    <a:pt x="16617" y="23064"/>
                  </a:cubicBezTo>
                  <a:cubicBezTo>
                    <a:pt x="16651" y="23075"/>
                    <a:pt x="16685" y="23081"/>
                    <a:pt x="16717" y="23081"/>
                  </a:cubicBezTo>
                  <a:cubicBezTo>
                    <a:pt x="16748" y="23081"/>
                    <a:pt x="16777" y="23075"/>
                    <a:pt x="16799" y="23064"/>
                  </a:cubicBezTo>
                  <a:cubicBezTo>
                    <a:pt x="16914" y="23041"/>
                    <a:pt x="17005" y="23018"/>
                    <a:pt x="17096" y="22972"/>
                  </a:cubicBezTo>
                  <a:cubicBezTo>
                    <a:pt x="17165" y="22949"/>
                    <a:pt x="17233" y="22927"/>
                    <a:pt x="17279" y="22904"/>
                  </a:cubicBezTo>
                  <a:cubicBezTo>
                    <a:pt x="17416" y="22835"/>
                    <a:pt x="17553" y="22812"/>
                    <a:pt x="17690" y="22790"/>
                  </a:cubicBezTo>
                  <a:cubicBezTo>
                    <a:pt x="17781" y="22767"/>
                    <a:pt x="17872" y="22721"/>
                    <a:pt x="17918" y="22630"/>
                  </a:cubicBezTo>
                  <a:cubicBezTo>
                    <a:pt x="17941" y="22675"/>
                    <a:pt x="17986" y="22721"/>
                    <a:pt x="18055" y="22744"/>
                  </a:cubicBezTo>
                  <a:cubicBezTo>
                    <a:pt x="18418" y="22771"/>
                    <a:pt x="18777" y="22802"/>
                    <a:pt x="19133" y="22802"/>
                  </a:cubicBezTo>
                  <a:cubicBezTo>
                    <a:pt x="19672" y="22802"/>
                    <a:pt x="20203" y="22731"/>
                    <a:pt x="20725" y="22470"/>
                  </a:cubicBezTo>
                  <a:cubicBezTo>
                    <a:pt x="20725" y="22470"/>
                    <a:pt x="20725" y="22447"/>
                    <a:pt x="20725" y="22447"/>
                  </a:cubicBezTo>
                  <a:cubicBezTo>
                    <a:pt x="21684" y="22447"/>
                    <a:pt x="22643" y="22424"/>
                    <a:pt x="23624" y="22424"/>
                  </a:cubicBezTo>
                  <a:close/>
                  <a:moveTo>
                    <a:pt x="30175" y="51253"/>
                  </a:moveTo>
                  <a:cubicBezTo>
                    <a:pt x="30746" y="51253"/>
                    <a:pt x="31316" y="51276"/>
                    <a:pt x="31887" y="51276"/>
                  </a:cubicBezTo>
                  <a:cubicBezTo>
                    <a:pt x="32115" y="51298"/>
                    <a:pt x="32343" y="51321"/>
                    <a:pt x="32572" y="51412"/>
                  </a:cubicBezTo>
                  <a:cubicBezTo>
                    <a:pt x="32754" y="51481"/>
                    <a:pt x="32960" y="51504"/>
                    <a:pt x="33165" y="51527"/>
                  </a:cubicBezTo>
                  <a:lnTo>
                    <a:pt x="33279" y="51527"/>
                  </a:lnTo>
                  <a:cubicBezTo>
                    <a:pt x="33393" y="52052"/>
                    <a:pt x="33371" y="52577"/>
                    <a:pt x="33462" y="53102"/>
                  </a:cubicBezTo>
                  <a:cubicBezTo>
                    <a:pt x="33462" y="53238"/>
                    <a:pt x="33462" y="53353"/>
                    <a:pt x="33462" y="53467"/>
                  </a:cubicBezTo>
                  <a:cubicBezTo>
                    <a:pt x="33462" y="54106"/>
                    <a:pt x="33348" y="54745"/>
                    <a:pt x="33622" y="55361"/>
                  </a:cubicBezTo>
                  <a:cubicBezTo>
                    <a:pt x="33553" y="55521"/>
                    <a:pt x="33485" y="55681"/>
                    <a:pt x="33576" y="55863"/>
                  </a:cubicBezTo>
                  <a:cubicBezTo>
                    <a:pt x="33736" y="56206"/>
                    <a:pt x="33508" y="56388"/>
                    <a:pt x="33257" y="56571"/>
                  </a:cubicBezTo>
                  <a:cubicBezTo>
                    <a:pt x="33234" y="56560"/>
                    <a:pt x="33205" y="56554"/>
                    <a:pt x="33177" y="56554"/>
                  </a:cubicBezTo>
                  <a:cubicBezTo>
                    <a:pt x="33148" y="56554"/>
                    <a:pt x="33120" y="56560"/>
                    <a:pt x="33097" y="56571"/>
                  </a:cubicBezTo>
                  <a:cubicBezTo>
                    <a:pt x="33040" y="56543"/>
                    <a:pt x="32984" y="56523"/>
                    <a:pt x="32927" y="56523"/>
                  </a:cubicBezTo>
                  <a:cubicBezTo>
                    <a:pt x="32893" y="56523"/>
                    <a:pt x="32858" y="56531"/>
                    <a:pt x="32823" y="56548"/>
                  </a:cubicBezTo>
                  <a:cubicBezTo>
                    <a:pt x="32762" y="56512"/>
                    <a:pt x="32701" y="56488"/>
                    <a:pt x="32636" y="56488"/>
                  </a:cubicBezTo>
                  <a:cubicBezTo>
                    <a:pt x="32580" y="56488"/>
                    <a:pt x="32521" y="56506"/>
                    <a:pt x="32458" y="56548"/>
                  </a:cubicBezTo>
                  <a:lnTo>
                    <a:pt x="29833" y="56548"/>
                  </a:lnTo>
                  <a:cubicBezTo>
                    <a:pt x="29764" y="56137"/>
                    <a:pt x="29696" y="55726"/>
                    <a:pt x="29627" y="55293"/>
                  </a:cubicBezTo>
                  <a:cubicBezTo>
                    <a:pt x="29673" y="54676"/>
                    <a:pt x="29604" y="54037"/>
                    <a:pt x="29536" y="53421"/>
                  </a:cubicBezTo>
                  <a:cubicBezTo>
                    <a:pt x="29468" y="52714"/>
                    <a:pt x="29239" y="52052"/>
                    <a:pt x="29262" y="51321"/>
                  </a:cubicBezTo>
                  <a:lnTo>
                    <a:pt x="29262" y="51321"/>
                  </a:lnTo>
                  <a:cubicBezTo>
                    <a:pt x="29352" y="51385"/>
                    <a:pt x="29442" y="51414"/>
                    <a:pt x="29532" y="51414"/>
                  </a:cubicBezTo>
                  <a:cubicBezTo>
                    <a:pt x="29602" y="51414"/>
                    <a:pt x="29672" y="51397"/>
                    <a:pt x="29741" y="51367"/>
                  </a:cubicBezTo>
                  <a:cubicBezTo>
                    <a:pt x="29787" y="51344"/>
                    <a:pt x="29810" y="51298"/>
                    <a:pt x="29833" y="51276"/>
                  </a:cubicBezTo>
                  <a:lnTo>
                    <a:pt x="29992" y="51276"/>
                  </a:lnTo>
                  <a:lnTo>
                    <a:pt x="30084" y="51298"/>
                  </a:lnTo>
                  <a:lnTo>
                    <a:pt x="30175" y="51253"/>
                  </a:lnTo>
                  <a:close/>
                  <a:moveTo>
                    <a:pt x="34649" y="51321"/>
                  </a:moveTo>
                  <a:cubicBezTo>
                    <a:pt x="35090" y="51518"/>
                    <a:pt x="35536" y="51609"/>
                    <a:pt x="35983" y="51609"/>
                  </a:cubicBezTo>
                  <a:cubicBezTo>
                    <a:pt x="36415" y="51609"/>
                    <a:pt x="36847" y="51524"/>
                    <a:pt x="37274" y="51367"/>
                  </a:cubicBezTo>
                  <a:cubicBezTo>
                    <a:pt x="37319" y="51412"/>
                    <a:pt x="37342" y="51481"/>
                    <a:pt x="37388" y="51527"/>
                  </a:cubicBezTo>
                  <a:cubicBezTo>
                    <a:pt x="37411" y="51549"/>
                    <a:pt x="37456" y="51572"/>
                    <a:pt x="37479" y="51595"/>
                  </a:cubicBezTo>
                  <a:cubicBezTo>
                    <a:pt x="37502" y="52074"/>
                    <a:pt x="37570" y="52531"/>
                    <a:pt x="37890" y="52919"/>
                  </a:cubicBezTo>
                  <a:cubicBezTo>
                    <a:pt x="38164" y="53307"/>
                    <a:pt x="37936" y="53832"/>
                    <a:pt x="38187" y="54243"/>
                  </a:cubicBezTo>
                  <a:cubicBezTo>
                    <a:pt x="38232" y="54562"/>
                    <a:pt x="38095" y="54905"/>
                    <a:pt x="38347" y="55179"/>
                  </a:cubicBezTo>
                  <a:cubicBezTo>
                    <a:pt x="38438" y="55453"/>
                    <a:pt x="38232" y="55818"/>
                    <a:pt x="38529" y="56046"/>
                  </a:cubicBezTo>
                  <a:cubicBezTo>
                    <a:pt x="38575" y="56274"/>
                    <a:pt x="38643" y="56525"/>
                    <a:pt x="38255" y="56525"/>
                  </a:cubicBezTo>
                  <a:cubicBezTo>
                    <a:pt x="37799" y="56525"/>
                    <a:pt x="37319" y="56548"/>
                    <a:pt x="36863" y="56571"/>
                  </a:cubicBezTo>
                  <a:cubicBezTo>
                    <a:pt x="36840" y="56548"/>
                    <a:pt x="36817" y="56548"/>
                    <a:pt x="36794" y="56503"/>
                  </a:cubicBezTo>
                  <a:cubicBezTo>
                    <a:pt x="36666" y="56431"/>
                    <a:pt x="36538" y="56396"/>
                    <a:pt x="36404" y="56396"/>
                  </a:cubicBezTo>
                  <a:cubicBezTo>
                    <a:pt x="36323" y="56396"/>
                    <a:pt x="36241" y="56408"/>
                    <a:pt x="36155" y="56434"/>
                  </a:cubicBezTo>
                  <a:cubicBezTo>
                    <a:pt x="36087" y="56457"/>
                    <a:pt x="36041" y="56503"/>
                    <a:pt x="35996" y="56571"/>
                  </a:cubicBezTo>
                  <a:cubicBezTo>
                    <a:pt x="35899" y="56511"/>
                    <a:pt x="35809" y="56482"/>
                    <a:pt x="35722" y="56482"/>
                  </a:cubicBezTo>
                  <a:cubicBezTo>
                    <a:pt x="35644" y="56482"/>
                    <a:pt x="35569" y="56505"/>
                    <a:pt x="35493" y="56548"/>
                  </a:cubicBezTo>
                  <a:cubicBezTo>
                    <a:pt x="35448" y="56525"/>
                    <a:pt x="35425" y="56480"/>
                    <a:pt x="35379" y="56457"/>
                  </a:cubicBezTo>
                  <a:cubicBezTo>
                    <a:pt x="35231" y="56400"/>
                    <a:pt x="35083" y="56371"/>
                    <a:pt x="34934" y="56371"/>
                  </a:cubicBezTo>
                  <a:cubicBezTo>
                    <a:pt x="34786" y="56371"/>
                    <a:pt x="34637" y="56400"/>
                    <a:pt x="34489" y="56457"/>
                  </a:cubicBezTo>
                  <a:cubicBezTo>
                    <a:pt x="34443" y="56480"/>
                    <a:pt x="34421" y="56503"/>
                    <a:pt x="34398" y="56525"/>
                  </a:cubicBezTo>
                  <a:cubicBezTo>
                    <a:pt x="34329" y="56480"/>
                    <a:pt x="34284" y="56434"/>
                    <a:pt x="34215" y="56388"/>
                  </a:cubicBezTo>
                  <a:cubicBezTo>
                    <a:pt x="34170" y="55909"/>
                    <a:pt x="34215" y="55430"/>
                    <a:pt x="34033" y="54996"/>
                  </a:cubicBezTo>
                  <a:cubicBezTo>
                    <a:pt x="34147" y="54813"/>
                    <a:pt x="34147" y="54631"/>
                    <a:pt x="34033" y="54471"/>
                  </a:cubicBezTo>
                  <a:cubicBezTo>
                    <a:pt x="34010" y="54380"/>
                    <a:pt x="34010" y="54288"/>
                    <a:pt x="34010" y="54197"/>
                  </a:cubicBezTo>
                  <a:cubicBezTo>
                    <a:pt x="34010" y="54015"/>
                    <a:pt x="33987" y="53832"/>
                    <a:pt x="33987" y="53649"/>
                  </a:cubicBezTo>
                  <a:cubicBezTo>
                    <a:pt x="33987" y="53604"/>
                    <a:pt x="33987" y="53535"/>
                    <a:pt x="33964" y="53467"/>
                  </a:cubicBezTo>
                  <a:cubicBezTo>
                    <a:pt x="33987" y="53307"/>
                    <a:pt x="33941" y="53170"/>
                    <a:pt x="33850" y="53033"/>
                  </a:cubicBezTo>
                  <a:cubicBezTo>
                    <a:pt x="33896" y="52987"/>
                    <a:pt x="33896" y="52965"/>
                    <a:pt x="33850" y="52919"/>
                  </a:cubicBezTo>
                  <a:cubicBezTo>
                    <a:pt x="33873" y="52531"/>
                    <a:pt x="33850" y="52143"/>
                    <a:pt x="33667" y="51778"/>
                  </a:cubicBezTo>
                  <a:cubicBezTo>
                    <a:pt x="33690" y="51732"/>
                    <a:pt x="33690" y="51686"/>
                    <a:pt x="33667" y="51664"/>
                  </a:cubicBezTo>
                  <a:cubicBezTo>
                    <a:pt x="33690" y="51618"/>
                    <a:pt x="33690" y="51572"/>
                    <a:pt x="33713" y="51527"/>
                  </a:cubicBezTo>
                  <a:lnTo>
                    <a:pt x="33896" y="51527"/>
                  </a:lnTo>
                  <a:cubicBezTo>
                    <a:pt x="34101" y="51481"/>
                    <a:pt x="34306" y="51481"/>
                    <a:pt x="34512" y="51412"/>
                  </a:cubicBezTo>
                  <a:cubicBezTo>
                    <a:pt x="34558" y="51390"/>
                    <a:pt x="34603" y="51344"/>
                    <a:pt x="34649" y="51321"/>
                  </a:cubicBezTo>
                  <a:close/>
                  <a:moveTo>
                    <a:pt x="41017" y="51321"/>
                  </a:moveTo>
                  <a:cubicBezTo>
                    <a:pt x="41086" y="51390"/>
                    <a:pt x="41177" y="51412"/>
                    <a:pt x="41268" y="51435"/>
                  </a:cubicBezTo>
                  <a:cubicBezTo>
                    <a:pt x="41337" y="52234"/>
                    <a:pt x="41428" y="53033"/>
                    <a:pt x="41679" y="53809"/>
                  </a:cubicBezTo>
                  <a:cubicBezTo>
                    <a:pt x="41679" y="53900"/>
                    <a:pt x="41679" y="53992"/>
                    <a:pt x="41656" y="54083"/>
                  </a:cubicBezTo>
                  <a:cubicBezTo>
                    <a:pt x="41679" y="54174"/>
                    <a:pt x="41702" y="54243"/>
                    <a:pt x="41725" y="54334"/>
                  </a:cubicBezTo>
                  <a:cubicBezTo>
                    <a:pt x="41770" y="54471"/>
                    <a:pt x="41839" y="54585"/>
                    <a:pt x="41907" y="54676"/>
                  </a:cubicBezTo>
                  <a:cubicBezTo>
                    <a:pt x="41953" y="54722"/>
                    <a:pt x="41999" y="54745"/>
                    <a:pt x="42021" y="54768"/>
                  </a:cubicBezTo>
                  <a:cubicBezTo>
                    <a:pt x="41839" y="55087"/>
                    <a:pt x="42044" y="55316"/>
                    <a:pt x="42181" y="55544"/>
                  </a:cubicBezTo>
                  <a:cubicBezTo>
                    <a:pt x="42318" y="55704"/>
                    <a:pt x="42387" y="55863"/>
                    <a:pt x="42432" y="56046"/>
                  </a:cubicBezTo>
                  <a:cubicBezTo>
                    <a:pt x="42432" y="56114"/>
                    <a:pt x="42455" y="56183"/>
                    <a:pt x="42478" y="56251"/>
                  </a:cubicBezTo>
                  <a:cubicBezTo>
                    <a:pt x="42501" y="56343"/>
                    <a:pt x="42501" y="56434"/>
                    <a:pt x="42501" y="56525"/>
                  </a:cubicBezTo>
                  <a:cubicBezTo>
                    <a:pt x="42095" y="56341"/>
                    <a:pt x="41683" y="56256"/>
                    <a:pt x="41267" y="56256"/>
                  </a:cubicBezTo>
                  <a:cubicBezTo>
                    <a:pt x="40911" y="56256"/>
                    <a:pt x="40553" y="56318"/>
                    <a:pt x="40195" y="56434"/>
                  </a:cubicBezTo>
                  <a:cubicBezTo>
                    <a:pt x="40150" y="56480"/>
                    <a:pt x="40104" y="56525"/>
                    <a:pt x="40081" y="56571"/>
                  </a:cubicBezTo>
                  <a:cubicBezTo>
                    <a:pt x="40058" y="56571"/>
                    <a:pt x="40058" y="56548"/>
                    <a:pt x="40058" y="56548"/>
                  </a:cubicBezTo>
                  <a:cubicBezTo>
                    <a:pt x="39973" y="56445"/>
                    <a:pt x="39874" y="56433"/>
                    <a:pt x="39773" y="56433"/>
                  </a:cubicBezTo>
                  <a:cubicBezTo>
                    <a:pt x="39739" y="56433"/>
                    <a:pt x="39705" y="56434"/>
                    <a:pt x="39670" y="56434"/>
                  </a:cubicBezTo>
                  <a:cubicBezTo>
                    <a:pt x="39442" y="56434"/>
                    <a:pt x="39237" y="56434"/>
                    <a:pt x="39008" y="56411"/>
                  </a:cubicBezTo>
                  <a:cubicBezTo>
                    <a:pt x="38986" y="56297"/>
                    <a:pt x="38963" y="56160"/>
                    <a:pt x="38940" y="56023"/>
                  </a:cubicBezTo>
                  <a:cubicBezTo>
                    <a:pt x="39054" y="55589"/>
                    <a:pt x="38894" y="55156"/>
                    <a:pt x="38757" y="54745"/>
                  </a:cubicBezTo>
                  <a:cubicBezTo>
                    <a:pt x="38780" y="54311"/>
                    <a:pt x="38803" y="53878"/>
                    <a:pt x="38575" y="53467"/>
                  </a:cubicBezTo>
                  <a:cubicBezTo>
                    <a:pt x="38506" y="52828"/>
                    <a:pt x="38415" y="52189"/>
                    <a:pt x="38095" y="51595"/>
                  </a:cubicBezTo>
                  <a:cubicBezTo>
                    <a:pt x="38118" y="51595"/>
                    <a:pt x="38141" y="51595"/>
                    <a:pt x="38164" y="51572"/>
                  </a:cubicBezTo>
                  <a:cubicBezTo>
                    <a:pt x="38347" y="51504"/>
                    <a:pt x="38529" y="51458"/>
                    <a:pt x="38735" y="51390"/>
                  </a:cubicBezTo>
                  <a:cubicBezTo>
                    <a:pt x="39032" y="51347"/>
                    <a:pt x="39329" y="51329"/>
                    <a:pt x="39626" y="51329"/>
                  </a:cubicBezTo>
                  <a:cubicBezTo>
                    <a:pt x="39968" y="51329"/>
                    <a:pt x="40310" y="51353"/>
                    <a:pt x="40652" y="51390"/>
                  </a:cubicBezTo>
                  <a:lnTo>
                    <a:pt x="40926" y="51390"/>
                  </a:lnTo>
                  <a:cubicBezTo>
                    <a:pt x="40949" y="51367"/>
                    <a:pt x="40971" y="51344"/>
                    <a:pt x="41017" y="51321"/>
                  </a:cubicBezTo>
                  <a:close/>
                  <a:moveTo>
                    <a:pt x="3173" y="51116"/>
                  </a:moveTo>
                  <a:cubicBezTo>
                    <a:pt x="3949" y="51116"/>
                    <a:pt x="4725" y="51139"/>
                    <a:pt x="5501" y="51161"/>
                  </a:cubicBezTo>
                  <a:cubicBezTo>
                    <a:pt x="5638" y="51549"/>
                    <a:pt x="5478" y="51960"/>
                    <a:pt x="5524" y="52371"/>
                  </a:cubicBezTo>
                  <a:cubicBezTo>
                    <a:pt x="5296" y="52577"/>
                    <a:pt x="5364" y="52850"/>
                    <a:pt x="5364" y="53102"/>
                  </a:cubicBezTo>
                  <a:cubicBezTo>
                    <a:pt x="5341" y="53216"/>
                    <a:pt x="5341" y="53330"/>
                    <a:pt x="5318" y="53444"/>
                  </a:cubicBezTo>
                  <a:cubicBezTo>
                    <a:pt x="5227" y="53558"/>
                    <a:pt x="5159" y="53672"/>
                    <a:pt x="5181" y="53832"/>
                  </a:cubicBezTo>
                  <a:lnTo>
                    <a:pt x="5136" y="54015"/>
                  </a:lnTo>
                  <a:cubicBezTo>
                    <a:pt x="4907" y="54220"/>
                    <a:pt x="4999" y="54494"/>
                    <a:pt x="4976" y="54745"/>
                  </a:cubicBezTo>
                  <a:cubicBezTo>
                    <a:pt x="4816" y="55042"/>
                    <a:pt x="4702" y="55338"/>
                    <a:pt x="4816" y="55658"/>
                  </a:cubicBezTo>
                  <a:cubicBezTo>
                    <a:pt x="4771" y="55726"/>
                    <a:pt x="4771" y="55772"/>
                    <a:pt x="4793" y="55841"/>
                  </a:cubicBezTo>
                  <a:cubicBezTo>
                    <a:pt x="4611" y="55978"/>
                    <a:pt x="4565" y="56160"/>
                    <a:pt x="4588" y="56366"/>
                  </a:cubicBezTo>
                  <a:cubicBezTo>
                    <a:pt x="4372" y="56551"/>
                    <a:pt x="4132" y="56592"/>
                    <a:pt x="3886" y="56592"/>
                  </a:cubicBezTo>
                  <a:cubicBezTo>
                    <a:pt x="3688" y="56592"/>
                    <a:pt x="3486" y="56566"/>
                    <a:pt x="3289" y="56566"/>
                  </a:cubicBezTo>
                  <a:cubicBezTo>
                    <a:pt x="3188" y="56566"/>
                    <a:pt x="3088" y="56573"/>
                    <a:pt x="2990" y="56594"/>
                  </a:cubicBezTo>
                  <a:lnTo>
                    <a:pt x="2830" y="56594"/>
                  </a:lnTo>
                  <a:cubicBezTo>
                    <a:pt x="2808" y="56548"/>
                    <a:pt x="2762" y="56503"/>
                    <a:pt x="2693" y="56480"/>
                  </a:cubicBezTo>
                  <a:cubicBezTo>
                    <a:pt x="2627" y="56453"/>
                    <a:pt x="2560" y="56442"/>
                    <a:pt x="2493" y="56442"/>
                  </a:cubicBezTo>
                  <a:cubicBezTo>
                    <a:pt x="2446" y="56442"/>
                    <a:pt x="2398" y="56447"/>
                    <a:pt x="2351" y="56457"/>
                  </a:cubicBezTo>
                  <a:cubicBezTo>
                    <a:pt x="2192" y="56501"/>
                    <a:pt x="2037" y="56535"/>
                    <a:pt x="1893" y="56535"/>
                  </a:cubicBezTo>
                  <a:cubicBezTo>
                    <a:pt x="1664" y="56535"/>
                    <a:pt x="1464" y="56449"/>
                    <a:pt x="1324" y="56183"/>
                  </a:cubicBezTo>
                  <a:cubicBezTo>
                    <a:pt x="1415" y="56092"/>
                    <a:pt x="1415" y="56000"/>
                    <a:pt x="1370" y="55886"/>
                  </a:cubicBezTo>
                  <a:cubicBezTo>
                    <a:pt x="1507" y="55841"/>
                    <a:pt x="1598" y="55749"/>
                    <a:pt x="1666" y="55635"/>
                  </a:cubicBezTo>
                  <a:cubicBezTo>
                    <a:pt x="1963" y="55065"/>
                    <a:pt x="2305" y="54517"/>
                    <a:pt x="2100" y="53832"/>
                  </a:cubicBezTo>
                  <a:cubicBezTo>
                    <a:pt x="2100" y="53809"/>
                    <a:pt x="2077" y="53809"/>
                    <a:pt x="2077" y="53809"/>
                  </a:cubicBezTo>
                  <a:lnTo>
                    <a:pt x="2123" y="53786"/>
                  </a:lnTo>
                  <a:lnTo>
                    <a:pt x="2100" y="53718"/>
                  </a:lnTo>
                  <a:lnTo>
                    <a:pt x="2168" y="53718"/>
                  </a:lnTo>
                  <a:cubicBezTo>
                    <a:pt x="2420" y="53604"/>
                    <a:pt x="2511" y="53375"/>
                    <a:pt x="2579" y="53147"/>
                  </a:cubicBezTo>
                  <a:cubicBezTo>
                    <a:pt x="2648" y="52919"/>
                    <a:pt x="2693" y="52691"/>
                    <a:pt x="2716" y="52462"/>
                  </a:cubicBezTo>
                  <a:cubicBezTo>
                    <a:pt x="2716" y="52371"/>
                    <a:pt x="2716" y="52303"/>
                    <a:pt x="2671" y="52257"/>
                  </a:cubicBezTo>
                  <a:cubicBezTo>
                    <a:pt x="2648" y="52234"/>
                    <a:pt x="2625" y="52234"/>
                    <a:pt x="2602" y="52234"/>
                  </a:cubicBezTo>
                  <a:cubicBezTo>
                    <a:pt x="2602" y="52234"/>
                    <a:pt x="2602" y="52234"/>
                    <a:pt x="2602" y="52211"/>
                  </a:cubicBezTo>
                  <a:cubicBezTo>
                    <a:pt x="2625" y="52211"/>
                    <a:pt x="2625" y="52234"/>
                    <a:pt x="2648" y="52234"/>
                  </a:cubicBezTo>
                  <a:cubicBezTo>
                    <a:pt x="2625" y="52211"/>
                    <a:pt x="2625" y="52189"/>
                    <a:pt x="2625" y="52189"/>
                  </a:cubicBezTo>
                  <a:cubicBezTo>
                    <a:pt x="2625" y="52166"/>
                    <a:pt x="2625" y="52166"/>
                    <a:pt x="2648" y="52143"/>
                  </a:cubicBezTo>
                  <a:cubicBezTo>
                    <a:pt x="2648" y="52211"/>
                    <a:pt x="2693" y="52257"/>
                    <a:pt x="2762" y="52257"/>
                  </a:cubicBezTo>
                  <a:cubicBezTo>
                    <a:pt x="2830" y="52234"/>
                    <a:pt x="2876" y="52166"/>
                    <a:pt x="2899" y="52120"/>
                  </a:cubicBezTo>
                  <a:cubicBezTo>
                    <a:pt x="2922" y="52006"/>
                    <a:pt x="2899" y="51892"/>
                    <a:pt x="2853" y="51801"/>
                  </a:cubicBezTo>
                  <a:cubicBezTo>
                    <a:pt x="2853" y="51755"/>
                    <a:pt x="2830" y="51732"/>
                    <a:pt x="2808" y="51686"/>
                  </a:cubicBezTo>
                  <a:cubicBezTo>
                    <a:pt x="2876" y="51458"/>
                    <a:pt x="2967" y="51253"/>
                    <a:pt x="3173" y="51116"/>
                  </a:cubicBezTo>
                  <a:close/>
                  <a:moveTo>
                    <a:pt x="19904" y="51298"/>
                  </a:moveTo>
                  <a:cubicBezTo>
                    <a:pt x="19904" y="51298"/>
                    <a:pt x="19904" y="51298"/>
                    <a:pt x="19904" y="51321"/>
                  </a:cubicBezTo>
                  <a:cubicBezTo>
                    <a:pt x="19904" y="51321"/>
                    <a:pt x="19904" y="51321"/>
                    <a:pt x="19904" y="51344"/>
                  </a:cubicBezTo>
                  <a:cubicBezTo>
                    <a:pt x="19904" y="51367"/>
                    <a:pt x="19904" y="51390"/>
                    <a:pt x="19904" y="51412"/>
                  </a:cubicBezTo>
                  <a:cubicBezTo>
                    <a:pt x="19858" y="51572"/>
                    <a:pt x="19858" y="51709"/>
                    <a:pt x="19927" y="51846"/>
                  </a:cubicBezTo>
                  <a:cubicBezTo>
                    <a:pt x="19927" y="51846"/>
                    <a:pt x="19927" y="51846"/>
                    <a:pt x="19949" y="51869"/>
                  </a:cubicBezTo>
                  <a:cubicBezTo>
                    <a:pt x="19835" y="52143"/>
                    <a:pt x="19904" y="52440"/>
                    <a:pt x="19927" y="52714"/>
                  </a:cubicBezTo>
                  <a:cubicBezTo>
                    <a:pt x="19972" y="53992"/>
                    <a:pt x="20018" y="55293"/>
                    <a:pt x="19927" y="56571"/>
                  </a:cubicBezTo>
                  <a:cubicBezTo>
                    <a:pt x="19906" y="56564"/>
                    <a:pt x="19888" y="56562"/>
                    <a:pt x="19872" y="56562"/>
                  </a:cubicBezTo>
                  <a:cubicBezTo>
                    <a:pt x="19831" y="56562"/>
                    <a:pt x="19799" y="56578"/>
                    <a:pt x="19767" y="56594"/>
                  </a:cubicBezTo>
                  <a:cubicBezTo>
                    <a:pt x="19744" y="56582"/>
                    <a:pt x="19727" y="56577"/>
                    <a:pt x="19710" y="56577"/>
                  </a:cubicBezTo>
                  <a:cubicBezTo>
                    <a:pt x="19693" y="56577"/>
                    <a:pt x="19675" y="56582"/>
                    <a:pt x="19653" y="56594"/>
                  </a:cubicBezTo>
                  <a:cubicBezTo>
                    <a:pt x="19630" y="56548"/>
                    <a:pt x="19584" y="56503"/>
                    <a:pt x="19516" y="56457"/>
                  </a:cubicBezTo>
                  <a:cubicBezTo>
                    <a:pt x="19302" y="56374"/>
                    <a:pt x="19089" y="56334"/>
                    <a:pt x="18872" y="56334"/>
                  </a:cubicBezTo>
                  <a:cubicBezTo>
                    <a:pt x="18672" y="56334"/>
                    <a:pt x="18469" y="56368"/>
                    <a:pt x="18260" y="56434"/>
                  </a:cubicBezTo>
                  <a:cubicBezTo>
                    <a:pt x="18192" y="56480"/>
                    <a:pt x="18123" y="56525"/>
                    <a:pt x="18078" y="56594"/>
                  </a:cubicBezTo>
                  <a:lnTo>
                    <a:pt x="15202" y="56594"/>
                  </a:lnTo>
                  <a:lnTo>
                    <a:pt x="15202" y="56571"/>
                  </a:lnTo>
                  <a:cubicBezTo>
                    <a:pt x="15179" y="56525"/>
                    <a:pt x="15179" y="56457"/>
                    <a:pt x="15179" y="56411"/>
                  </a:cubicBezTo>
                  <a:cubicBezTo>
                    <a:pt x="15225" y="56274"/>
                    <a:pt x="15225" y="56137"/>
                    <a:pt x="15133" y="56023"/>
                  </a:cubicBezTo>
                  <a:cubicBezTo>
                    <a:pt x="15316" y="55544"/>
                    <a:pt x="15156" y="55042"/>
                    <a:pt x="15202" y="54562"/>
                  </a:cubicBezTo>
                  <a:cubicBezTo>
                    <a:pt x="15202" y="54448"/>
                    <a:pt x="15202" y="54334"/>
                    <a:pt x="15202" y="54197"/>
                  </a:cubicBezTo>
                  <a:cubicBezTo>
                    <a:pt x="15202" y="53900"/>
                    <a:pt x="15202" y="53581"/>
                    <a:pt x="15179" y="53284"/>
                  </a:cubicBezTo>
                  <a:cubicBezTo>
                    <a:pt x="15247" y="53102"/>
                    <a:pt x="15270" y="52919"/>
                    <a:pt x="15202" y="52736"/>
                  </a:cubicBezTo>
                  <a:cubicBezTo>
                    <a:pt x="15202" y="52417"/>
                    <a:pt x="15293" y="52097"/>
                    <a:pt x="15042" y="51801"/>
                  </a:cubicBezTo>
                  <a:lnTo>
                    <a:pt x="15065" y="51801"/>
                  </a:lnTo>
                  <a:cubicBezTo>
                    <a:pt x="15065" y="51709"/>
                    <a:pt x="15065" y="51618"/>
                    <a:pt x="15065" y="51527"/>
                  </a:cubicBezTo>
                  <a:cubicBezTo>
                    <a:pt x="16617" y="51527"/>
                    <a:pt x="18169" y="51527"/>
                    <a:pt x="19721" y="51435"/>
                  </a:cubicBezTo>
                  <a:cubicBezTo>
                    <a:pt x="19790" y="51412"/>
                    <a:pt x="19858" y="51367"/>
                    <a:pt x="19904" y="51298"/>
                  </a:cubicBezTo>
                  <a:close/>
                  <a:moveTo>
                    <a:pt x="24469" y="51344"/>
                  </a:moveTo>
                  <a:cubicBezTo>
                    <a:pt x="24172" y="51778"/>
                    <a:pt x="24286" y="52211"/>
                    <a:pt x="24332" y="52668"/>
                  </a:cubicBezTo>
                  <a:cubicBezTo>
                    <a:pt x="24286" y="52805"/>
                    <a:pt x="24514" y="52873"/>
                    <a:pt x="24537" y="52987"/>
                  </a:cubicBezTo>
                  <a:cubicBezTo>
                    <a:pt x="24537" y="52987"/>
                    <a:pt x="24537" y="53010"/>
                    <a:pt x="24537" y="53010"/>
                  </a:cubicBezTo>
                  <a:cubicBezTo>
                    <a:pt x="24537" y="53056"/>
                    <a:pt x="24514" y="53102"/>
                    <a:pt x="24423" y="53147"/>
                  </a:cubicBezTo>
                  <a:cubicBezTo>
                    <a:pt x="24400" y="53261"/>
                    <a:pt x="24400" y="53375"/>
                    <a:pt x="24469" y="53467"/>
                  </a:cubicBezTo>
                  <a:cubicBezTo>
                    <a:pt x="24537" y="53421"/>
                    <a:pt x="24583" y="53421"/>
                    <a:pt x="24629" y="53421"/>
                  </a:cubicBezTo>
                  <a:cubicBezTo>
                    <a:pt x="24606" y="53444"/>
                    <a:pt x="24583" y="53444"/>
                    <a:pt x="24560" y="53467"/>
                  </a:cubicBezTo>
                  <a:cubicBezTo>
                    <a:pt x="24446" y="54015"/>
                    <a:pt x="24514" y="54562"/>
                    <a:pt x="24514" y="55110"/>
                  </a:cubicBezTo>
                  <a:cubicBezTo>
                    <a:pt x="24560" y="55065"/>
                    <a:pt x="24606" y="55065"/>
                    <a:pt x="24629" y="55065"/>
                  </a:cubicBezTo>
                  <a:cubicBezTo>
                    <a:pt x="24606" y="55065"/>
                    <a:pt x="24560" y="55087"/>
                    <a:pt x="24514" y="55110"/>
                  </a:cubicBezTo>
                  <a:cubicBezTo>
                    <a:pt x="24492" y="55589"/>
                    <a:pt x="24469" y="56069"/>
                    <a:pt x="24446" y="56525"/>
                  </a:cubicBezTo>
                  <a:cubicBezTo>
                    <a:pt x="24400" y="56525"/>
                    <a:pt x="24377" y="56548"/>
                    <a:pt x="24332" y="56571"/>
                  </a:cubicBezTo>
                  <a:cubicBezTo>
                    <a:pt x="23305" y="56594"/>
                    <a:pt x="22255" y="56594"/>
                    <a:pt x="21228" y="56594"/>
                  </a:cubicBezTo>
                  <a:cubicBezTo>
                    <a:pt x="21159" y="56617"/>
                    <a:pt x="21113" y="56617"/>
                    <a:pt x="21045" y="56617"/>
                  </a:cubicBezTo>
                  <a:cubicBezTo>
                    <a:pt x="20976" y="56594"/>
                    <a:pt x="20908" y="56594"/>
                    <a:pt x="20840" y="56571"/>
                  </a:cubicBezTo>
                  <a:cubicBezTo>
                    <a:pt x="20862" y="56525"/>
                    <a:pt x="20885" y="56457"/>
                    <a:pt x="20908" y="56388"/>
                  </a:cubicBezTo>
                  <a:cubicBezTo>
                    <a:pt x="20976" y="55544"/>
                    <a:pt x="20976" y="54699"/>
                    <a:pt x="20840" y="53878"/>
                  </a:cubicBezTo>
                  <a:cubicBezTo>
                    <a:pt x="20748" y="53102"/>
                    <a:pt x="20908" y="52280"/>
                    <a:pt x="20634" y="51549"/>
                  </a:cubicBezTo>
                  <a:cubicBezTo>
                    <a:pt x="20657" y="51504"/>
                    <a:pt x="20703" y="51481"/>
                    <a:pt x="20748" y="51458"/>
                  </a:cubicBezTo>
                  <a:cubicBezTo>
                    <a:pt x="21381" y="51517"/>
                    <a:pt x="22007" y="51575"/>
                    <a:pt x="22633" y="51575"/>
                  </a:cubicBezTo>
                  <a:cubicBezTo>
                    <a:pt x="23228" y="51575"/>
                    <a:pt x="23823" y="51522"/>
                    <a:pt x="24423" y="51367"/>
                  </a:cubicBezTo>
                  <a:cubicBezTo>
                    <a:pt x="24423" y="51367"/>
                    <a:pt x="24446" y="51344"/>
                    <a:pt x="24446" y="51344"/>
                  </a:cubicBezTo>
                  <a:close/>
                  <a:moveTo>
                    <a:pt x="27915" y="51116"/>
                  </a:moveTo>
                  <a:cubicBezTo>
                    <a:pt x="28024" y="51224"/>
                    <a:pt x="28140" y="51252"/>
                    <a:pt x="28260" y="51252"/>
                  </a:cubicBezTo>
                  <a:cubicBezTo>
                    <a:pt x="28342" y="51252"/>
                    <a:pt x="28425" y="51239"/>
                    <a:pt x="28509" y="51230"/>
                  </a:cubicBezTo>
                  <a:cubicBezTo>
                    <a:pt x="28577" y="51253"/>
                    <a:pt x="28623" y="51276"/>
                    <a:pt x="28691" y="51298"/>
                  </a:cubicBezTo>
                  <a:cubicBezTo>
                    <a:pt x="28806" y="51435"/>
                    <a:pt x="28874" y="51595"/>
                    <a:pt x="28897" y="51778"/>
                  </a:cubicBezTo>
                  <a:cubicBezTo>
                    <a:pt x="29057" y="53330"/>
                    <a:pt x="29125" y="54859"/>
                    <a:pt x="29034" y="56411"/>
                  </a:cubicBezTo>
                  <a:cubicBezTo>
                    <a:pt x="29001" y="56405"/>
                    <a:pt x="28968" y="56400"/>
                    <a:pt x="28936" y="56400"/>
                  </a:cubicBezTo>
                  <a:cubicBezTo>
                    <a:pt x="28857" y="56400"/>
                    <a:pt x="28786" y="56428"/>
                    <a:pt x="28737" y="56525"/>
                  </a:cubicBezTo>
                  <a:cubicBezTo>
                    <a:pt x="28539" y="56586"/>
                    <a:pt x="28331" y="56586"/>
                    <a:pt x="28120" y="56586"/>
                  </a:cubicBezTo>
                  <a:cubicBezTo>
                    <a:pt x="28014" y="56586"/>
                    <a:pt x="27908" y="56586"/>
                    <a:pt x="27801" y="56594"/>
                  </a:cubicBezTo>
                  <a:cubicBezTo>
                    <a:pt x="27299" y="56571"/>
                    <a:pt x="26797" y="56548"/>
                    <a:pt x="26295" y="56525"/>
                  </a:cubicBezTo>
                  <a:cubicBezTo>
                    <a:pt x="26195" y="56437"/>
                    <a:pt x="26090" y="56391"/>
                    <a:pt x="25982" y="56391"/>
                  </a:cubicBezTo>
                  <a:cubicBezTo>
                    <a:pt x="25868" y="56391"/>
                    <a:pt x="25750" y="56442"/>
                    <a:pt x="25633" y="56548"/>
                  </a:cubicBezTo>
                  <a:lnTo>
                    <a:pt x="25633" y="56617"/>
                  </a:lnTo>
                  <a:cubicBezTo>
                    <a:pt x="25496" y="56571"/>
                    <a:pt x="25359" y="56548"/>
                    <a:pt x="25222" y="56525"/>
                  </a:cubicBezTo>
                  <a:cubicBezTo>
                    <a:pt x="25199" y="56457"/>
                    <a:pt x="25154" y="56434"/>
                    <a:pt x="25085" y="56411"/>
                  </a:cubicBezTo>
                  <a:cubicBezTo>
                    <a:pt x="24994" y="56046"/>
                    <a:pt x="24994" y="55681"/>
                    <a:pt x="25062" y="55293"/>
                  </a:cubicBezTo>
                  <a:cubicBezTo>
                    <a:pt x="25062" y="54745"/>
                    <a:pt x="25039" y="54197"/>
                    <a:pt x="25039" y="53649"/>
                  </a:cubicBezTo>
                  <a:cubicBezTo>
                    <a:pt x="25108" y="52942"/>
                    <a:pt x="24994" y="52211"/>
                    <a:pt x="24948" y="51504"/>
                  </a:cubicBezTo>
                  <a:lnTo>
                    <a:pt x="25017" y="51504"/>
                  </a:lnTo>
                  <a:cubicBezTo>
                    <a:pt x="25125" y="51504"/>
                    <a:pt x="25233" y="51511"/>
                    <a:pt x="25339" y="51511"/>
                  </a:cubicBezTo>
                  <a:cubicBezTo>
                    <a:pt x="25568" y="51511"/>
                    <a:pt x="25788" y="51479"/>
                    <a:pt x="25975" y="51276"/>
                  </a:cubicBezTo>
                  <a:cubicBezTo>
                    <a:pt x="25998" y="51253"/>
                    <a:pt x="25998" y="51253"/>
                    <a:pt x="25998" y="51230"/>
                  </a:cubicBezTo>
                  <a:cubicBezTo>
                    <a:pt x="26067" y="51298"/>
                    <a:pt x="26112" y="51344"/>
                    <a:pt x="26158" y="51435"/>
                  </a:cubicBezTo>
                  <a:cubicBezTo>
                    <a:pt x="26425" y="51491"/>
                    <a:pt x="26698" y="51547"/>
                    <a:pt x="26968" y="51547"/>
                  </a:cubicBezTo>
                  <a:cubicBezTo>
                    <a:pt x="27252" y="51547"/>
                    <a:pt x="27532" y="51485"/>
                    <a:pt x="27801" y="51298"/>
                  </a:cubicBezTo>
                  <a:cubicBezTo>
                    <a:pt x="27824" y="51230"/>
                    <a:pt x="27824" y="51184"/>
                    <a:pt x="27801" y="51116"/>
                  </a:cubicBezTo>
                  <a:lnTo>
                    <a:pt x="27801" y="51116"/>
                  </a:lnTo>
                  <a:lnTo>
                    <a:pt x="27847" y="51139"/>
                  </a:lnTo>
                  <a:lnTo>
                    <a:pt x="27915" y="51116"/>
                  </a:lnTo>
                  <a:close/>
                  <a:moveTo>
                    <a:pt x="13170" y="51116"/>
                  </a:moveTo>
                  <a:cubicBezTo>
                    <a:pt x="13170" y="51184"/>
                    <a:pt x="13170" y="51230"/>
                    <a:pt x="13216" y="51321"/>
                  </a:cubicBezTo>
                  <a:cubicBezTo>
                    <a:pt x="13453" y="51496"/>
                    <a:pt x="13711" y="51527"/>
                    <a:pt x="13974" y="51527"/>
                  </a:cubicBezTo>
                  <a:cubicBezTo>
                    <a:pt x="14121" y="51527"/>
                    <a:pt x="14270" y="51518"/>
                    <a:pt x="14418" y="51518"/>
                  </a:cubicBezTo>
                  <a:cubicBezTo>
                    <a:pt x="14489" y="51518"/>
                    <a:pt x="14560" y="51520"/>
                    <a:pt x="14631" y="51527"/>
                  </a:cubicBezTo>
                  <a:cubicBezTo>
                    <a:pt x="14631" y="51869"/>
                    <a:pt x="14631" y="52234"/>
                    <a:pt x="14677" y="52554"/>
                  </a:cubicBezTo>
                  <a:cubicBezTo>
                    <a:pt x="14814" y="53307"/>
                    <a:pt x="14448" y="54060"/>
                    <a:pt x="14791" y="54791"/>
                  </a:cubicBezTo>
                  <a:cubicBezTo>
                    <a:pt x="14608" y="55361"/>
                    <a:pt x="14700" y="55978"/>
                    <a:pt x="14654" y="56571"/>
                  </a:cubicBezTo>
                  <a:cubicBezTo>
                    <a:pt x="13513" y="56594"/>
                    <a:pt x="12371" y="56617"/>
                    <a:pt x="11230" y="56639"/>
                  </a:cubicBezTo>
                  <a:lnTo>
                    <a:pt x="11093" y="56639"/>
                  </a:lnTo>
                  <a:cubicBezTo>
                    <a:pt x="11005" y="56602"/>
                    <a:pt x="10917" y="56585"/>
                    <a:pt x="10833" y="56585"/>
                  </a:cubicBezTo>
                  <a:cubicBezTo>
                    <a:pt x="10764" y="56585"/>
                    <a:pt x="10698" y="56596"/>
                    <a:pt x="10637" y="56617"/>
                  </a:cubicBezTo>
                  <a:cubicBezTo>
                    <a:pt x="10294" y="56548"/>
                    <a:pt x="10294" y="56343"/>
                    <a:pt x="10271" y="55658"/>
                  </a:cubicBezTo>
                  <a:cubicBezTo>
                    <a:pt x="10271" y="55544"/>
                    <a:pt x="10271" y="55430"/>
                    <a:pt x="10294" y="55293"/>
                  </a:cubicBezTo>
                  <a:cubicBezTo>
                    <a:pt x="10363" y="55065"/>
                    <a:pt x="10363" y="54813"/>
                    <a:pt x="10271" y="54562"/>
                  </a:cubicBezTo>
                  <a:cubicBezTo>
                    <a:pt x="10340" y="54494"/>
                    <a:pt x="10386" y="54425"/>
                    <a:pt x="10431" y="54334"/>
                  </a:cubicBezTo>
                  <a:cubicBezTo>
                    <a:pt x="10522" y="54288"/>
                    <a:pt x="10568" y="54220"/>
                    <a:pt x="10591" y="54152"/>
                  </a:cubicBezTo>
                  <a:cubicBezTo>
                    <a:pt x="10591" y="53535"/>
                    <a:pt x="10659" y="52919"/>
                    <a:pt x="10522" y="52303"/>
                  </a:cubicBezTo>
                  <a:cubicBezTo>
                    <a:pt x="10500" y="52280"/>
                    <a:pt x="10477" y="52234"/>
                    <a:pt x="10431" y="52211"/>
                  </a:cubicBezTo>
                  <a:cubicBezTo>
                    <a:pt x="10386" y="52143"/>
                    <a:pt x="10317" y="52074"/>
                    <a:pt x="10271" y="52006"/>
                  </a:cubicBezTo>
                  <a:cubicBezTo>
                    <a:pt x="10249" y="52006"/>
                    <a:pt x="10226" y="51983"/>
                    <a:pt x="10226" y="51960"/>
                  </a:cubicBezTo>
                  <a:cubicBezTo>
                    <a:pt x="10226" y="51937"/>
                    <a:pt x="10226" y="51937"/>
                    <a:pt x="10226" y="51937"/>
                  </a:cubicBezTo>
                  <a:cubicBezTo>
                    <a:pt x="10226" y="51960"/>
                    <a:pt x="10249" y="51983"/>
                    <a:pt x="10271" y="52006"/>
                  </a:cubicBezTo>
                  <a:cubicBezTo>
                    <a:pt x="10271" y="51960"/>
                    <a:pt x="10271" y="51892"/>
                    <a:pt x="10249" y="51823"/>
                  </a:cubicBezTo>
                  <a:cubicBezTo>
                    <a:pt x="10249" y="51709"/>
                    <a:pt x="10249" y="51595"/>
                    <a:pt x="10249" y="51458"/>
                  </a:cubicBezTo>
                  <a:cubicBezTo>
                    <a:pt x="10271" y="51435"/>
                    <a:pt x="10294" y="51412"/>
                    <a:pt x="10294" y="51390"/>
                  </a:cubicBezTo>
                  <a:lnTo>
                    <a:pt x="10340" y="51390"/>
                  </a:lnTo>
                  <a:cubicBezTo>
                    <a:pt x="10659" y="51321"/>
                    <a:pt x="11002" y="51321"/>
                    <a:pt x="11344" y="51321"/>
                  </a:cubicBezTo>
                  <a:lnTo>
                    <a:pt x="11595" y="51321"/>
                  </a:lnTo>
                  <a:cubicBezTo>
                    <a:pt x="11732" y="51298"/>
                    <a:pt x="11892" y="51276"/>
                    <a:pt x="12052" y="51253"/>
                  </a:cubicBezTo>
                  <a:cubicBezTo>
                    <a:pt x="12189" y="51253"/>
                    <a:pt x="12303" y="51253"/>
                    <a:pt x="12417" y="51230"/>
                  </a:cubicBezTo>
                  <a:cubicBezTo>
                    <a:pt x="12508" y="51230"/>
                    <a:pt x="12600" y="51253"/>
                    <a:pt x="12668" y="51276"/>
                  </a:cubicBezTo>
                  <a:cubicBezTo>
                    <a:pt x="12851" y="51276"/>
                    <a:pt x="13010" y="51253"/>
                    <a:pt x="13147" y="51116"/>
                  </a:cubicBezTo>
                  <a:close/>
                  <a:moveTo>
                    <a:pt x="43117" y="51276"/>
                  </a:moveTo>
                  <a:cubicBezTo>
                    <a:pt x="43140" y="51276"/>
                    <a:pt x="43163" y="51298"/>
                    <a:pt x="43186" y="51321"/>
                  </a:cubicBezTo>
                  <a:cubicBezTo>
                    <a:pt x="43254" y="51344"/>
                    <a:pt x="43345" y="51367"/>
                    <a:pt x="43437" y="51390"/>
                  </a:cubicBezTo>
                  <a:cubicBezTo>
                    <a:pt x="43642" y="51390"/>
                    <a:pt x="43870" y="51435"/>
                    <a:pt x="44076" y="51481"/>
                  </a:cubicBezTo>
                  <a:cubicBezTo>
                    <a:pt x="44175" y="51489"/>
                    <a:pt x="44271" y="51496"/>
                    <a:pt x="44365" y="51496"/>
                  </a:cubicBezTo>
                  <a:cubicBezTo>
                    <a:pt x="44552" y="51496"/>
                    <a:pt x="44730" y="51466"/>
                    <a:pt x="44897" y="51344"/>
                  </a:cubicBezTo>
                  <a:lnTo>
                    <a:pt x="44897" y="51344"/>
                  </a:lnTo>
                  <a:cubicBezTo>
                    <a:pt x="44875" y="51390"/>
                    <a:pt x="44875" y="51435"/>
                    <a:pt x="44875" y="51481"/>
                  </a:cubicBezTo>
                  <a:cubicBezTo>
                    <a:pt x="45012" y="52052"/>
                    <a:pt x="45194" y="52599"/>
                    <a:pt x="45514" y="53124"/>
                  </a:cubicBezTo>
                  <a:cubicBezTo>
                    <a:pt x="45559" y="53147"/>
                    <a:pt x="45605" y="53147"/>
                    <a:pt x="45651" y="53147"/>
                  </a:cubicBezTo>
                  <a:cubicBezTo>
                    <a:pt x="45377" y="53558"/>
                    <a:pt x="45582" y="53900"/>
                    <a:pt x="45902" y="54197"/>
                  </a:cubicBezTo>
                  <a:cubicBezTo>
                    <a:pt x="45947" y="54220"/>
                    <a:pt x="46016" y="54266"/>
                    <a:pt x="46084" y="54266"/>
                  </a:cubicBezTo>
                  <a:cubicBezTo>
                    <a:pt x="46084" y="54334"/>
                    <a:pt x="46107" y="54403"/>
                    <a:pt x="46130" y="54471"/>
                  </a:cubicBezTo>
                  <a:cubicBezTo>
                    <a:pt x="46130" y="54471"/>
                    <a:pt x="46130" y="54471"/>
                    <a:pt x="46130" y="54494"/>
                  </a:cubicBezTo>
                  <a:cubicBezTo>
                    <a:pt x="46153" y="54540"/>
                    <a:pt x="46198" y="54608"/>
                    <a:pt x="46221" y="54676"/>
                  </a:cubicBezTo>
                  <a:cubicBezTo>
                    <a:pt x="46221" y="54745"/>
                    <a:pt x="46244" y="54836"/>
                    <a:pt x="46244" y="54905"/>
                  </a:cubicBezTo>
                  <a:cubicBezTo>
                    <a:pt x="46244" y="55019"/>
                    <a:pt x="46221" y="55133"/>
                    <a:pt x="46221" y="55247"/>
                  </a:cubicBezTo>
                  <a:cubicBezTo>
                    <a:pt x="46290" y="55612"/>
                    <a:pt x="46267" y="56046"/>
                    <a:pt x="46723" y="56229"/>
                  </a:cubicBezTo>
                  <a:cubicBezTo>
                    <a:pt x="46746" y="56229"/>
                    <a:pt x="46769" y="56206"/>
                    <a:pt x="46792" y="56206"/>
                  </a:cubicBezTo>
                  <a:cubicBezTo>
                    <a:pt x="46792" y="56206"/>
                    <a:pt x="46792" y="56229"/>
                    <a:pt x="46792" y="56229"/>
                  </a:cubicBezTo>
                  <a:cubicBezTo>
                    <a:pt x="46769" y="56251"/>
                    <a:pt x="46769" y="56297"/>
                    <a:pt x="46769" y="56320"/>
                  </a:cubicBezTo>
                  <a:cubicBezTo>
                    <a:pt x="46769" y="56434"/>
                    <a:pt x="46769" y="56525"/>
                    <a:pt x="46792" y="56639"/>
                  </a:cubicBezTo>
                  <a:cubicBezTo>
                    <a:pt x="46792" y="56662"/>
                    <a:pt x="46769" y="56662"/>
                    <a:pt x="46769" y="56685"/>
                  </a:cubicBezTo>
                  <a:cubicBezTo>
                    <a:pt x="46723" y="56685"/>
                    <a:pt x="46678" y="56662"/>
                    <a:pt x="46632" y="56639"/>
                  </a:cubicBezTo>
                  <a:cubicBezTo>
                    <a:pt x="46564" y="56617"/>
                    <a:pt x="46472" y="56617"/>
                    <a:pt x="46404" y="56594"/>
                  </a:cubicBezTo>
                  <a:cubicBezTo>
                    <a:pt x="46290" y="56594"/>
                    <a:pt x="46198" y="56594"/>
                    <a:pt x="46084" y="56617"/>
                  </a:cubicBezTo>
                  <a:cubicBezTo>
                    <a:pt x="45941" y="56590"/>
                    <a:pt x="45798" y="56580"/>
                    <a:pt x="45653" y="56580"/>
                  </a:cubicBezTo>
                  <a:cubicBezTo>
                    <a:pt x="45429" y="56580"/>
                    <a:pt x="45202" y="56603"/>
                    <a:pt x="44966" y="56617"/>
                  </a:cubicBezTo>
                  <a:cubicBezTo>
                    <a:pt x="44966" y="56594"/>
                    <a:pt x="44966" y="56594"/>
                    <a:pt x="44943" y="56571"/>
                  </a:cubicBezTo>
                  <a:cubicBezTo>
                    <a:pt x="44875" y="56525"/>
                    <a:pt x="44806" y="56480"/>
                    <a:pt x="44738" y="56457"/>
                  </a:cubicBezTo>
                  <a:cubicBezTo>
                    <a:pt x="44591" y="56408"/>
                    <a:pt x="44451" y="56385"/>
                    <a:pt x="44310" y="56385"/>
                  </a:cubicBezTo>
                  <a:cubicBezTo>
                    <a:pt x="44188" y="56385"/>
                    <a:pt x="44066" y="56402"/>
                    <a:pt x="43939" y="56434"/>
                  </a:cubicBezTo>
                  <a:cubicBezTo>
                    <a:pt x="43870" y="56480"/>
                    <a:pt x="43802" y="56525"/>
                    <a:pt x="43733" y="56571"/>
                  </a:cubicBezTo>
                  <a:lnTo>
                    <a:pt x="43505" y="56571"/>
                  </a:lnTo>
                  <a:cubicBezTo>
                    <a:pt x="43414" y="56571"/>
                    <a:pt x="43300" y="56571"/>
                    <a:pt x="43208" y="56548"/>
                  </a:cubicBezTo>
                  <a:cubicBezTo>
                    <a:pt x="43094" y="56366"/>
                    <a:pt x="43163" y="56114"/>
                    <a:pt x="42980" y="55932"/>
                  </a:cubicBezTo>
                  <a:cubicBezTo>
                    <a:pt x="43003" y="55886"/>
                    <a:pt x="42980" y="55863"/>
                    <a:pt x="42934" y="55841"/>
                  </a:cubicBezTo>
                  <a:cubicBezTo>
                    <a:pt x="42912" y="55681"/>
                    <a:pt x="42912" y="55521"/>
                    <a:pt x="42797" y="55407"/>
                  </a:cubicBezTo>
                  <a:cubicBezTo>
                    <a:pt x="42820" y="55201"/>
                    <a:pt x="42752" y="55065"/>
                    <a:pt x="42592" y="54928"/>
                  </a:cubicBezTo>
                  <a:cubicBezTo>
                    <a:pt x="42592" y="54882"/>
                    <a:pt x="42569" y="54813"/>
                    <a:pt x="42569" y="54745"/>
                  </a:cubicBezTo>
                  <a:cubicBezTo>
                    <a:pt x="42569" y="54654"/>
                    <a:pt x="42546" y="54562"/>
                    <a:pt x="42455" y="54540"/>
                  </a:cubicBezTo>
                  <a:cubicBezTo>
                    <a:pt x="42455" y="54562"/>
                    <a:pt x="42455" y="54585"/>
                    <a:pt x="42455" y="54608"/>
                  </a:cubicBezTo>
                  <a:cubicBezTo>
                    <a:pt x="42455" y="54585"/>
                    <a:pt x="42432" y="54562"/>
                    <a:pt x="42455" y="54540"/>
                  </a:cubicBezTo>
                  <a:cubicBezTo>
                    <a:pt x="42387" y="54403"/>
                    <a:pt x="42318" y="54266"/>
                    <a:pt x="42250" y="54152"/>
                  </a:cubicBezTo>
                  <a:cubicBezTo>
                    <a:pt x="42272" y="54106"/>
                    <a:pt x="42250" y="54060"/>
                    <a:pt x="42227" y="54015"/>
                  </a:cubicBezTo>
                  <a:lnTo>
                    <a:pt x="42204" y="53535"/>
                  </a:lnTo>
                  <a:cubicBezTo>
                    <a:pt x="42136" y="53512"/>
                    <a:pt x="42090" y="53490"/>
                    <a:pt x="42044" y="53467"/>
                  </a:cubicBezTo>
                  <a:cubicBezTo>
                    <a:pt x="41999" y="53330"/>
                    <a:pt x="41930" y="53193"/>
                    <a:pt x="41930" y="53056"/>
                  </a:cubicBezTo>
                  <a:cubicBezTo>
                    <a:pt x="41884" y="52462"/>
                    <a:pt x="41474" y="51937"/>
                    <a:pt x="41725" y="51321"/>
                  </a:cubicBezTo>
                  <a:cubicBezTo>
                    <a:pt x="41884" y="51298"/>
                    <a:pt x="42067" y="51276"/>
                    <a:pt x="42227" y="51276"/>
                  </a:cubicBezTo>
                  <a:close/>
                  <a:moveTo>
                    <a:pt x="7464" y="51230"/>
                  </a:moveTo>
                  <a:cubicBezTo>
                    <a:pt x="7532" y="51276"/>
                    <a:pt x="7601" y="51298"/>
                    <a:pt x="7692" y="51298"/>
                  </a:cubicBezTo>
                  <a:cubicBezTo>
                    <a:pt x="7852" y="51321"/>
                    <a:pt x="8035" y="51344"/>
                    <a:pt x="8194" y="51344"/>
                  </a:cubicBezTo>
                  <a:cubicBezTo>
                    <a:pt x="8507" y="51344"/>
                    <a:pt x="8820" y="51329"/>
                    <a:pt x="9133" y="51329"/>
                  </a:cubicBezTo>
                  <a:cubicBezTo>
                    <a:pt x="9368" y="51329"/>
                    <a:pt x="9603" y="51337"/>
                    <a:pt x="9838" y="51367"/>
                  </a:cubicBezTo>
                  <a:cubicBezTo>
                    <a:pt x="9906" y="51458"/>
                    <a:pt x="9929" y="51595"/>
                    <a:pt x="9952" y="51869"/>
                  </a:cubicBezTo>
                  <a:cubicBezTo>
                    <a:pt x="10066" y="52645"/>
                    <a:pt x="9746" y="53421"/>
                    <a:pt x="9929" y="54197"/>
                  </a:cubicBezTo>
                  <a:cubicBezTo>
                    <a:pt x="9883" y="54243"/>
                    <a:pt x="9883" y="54311"/>
                    <a:pt x="9906" y="54357"/>
                  </a:cubicBezTo>
                  <a:cubicBezTo>
                    <a:pt x="9609" y="55065"/>
                    <a:pt x="9815" y="55841"/>
                    <a:pt x="9724" y="56571"/>
                  </a:cubicBezTo>
                  <a:cubicBezTo>
                    <a:pt x="9655" y="56617"/>
                    <a:pt x="9564" y="56639"/>
                    <a:pt x="9495" y="56662"/>
                  </a:cubicBezTo>
                  <a:cubicBezTo>
                    <a:pt x="9404" y="56617"/>
                    <a:pt x="9336" y="56594"/>
                    <a:pt x="9244" y="56594"/>
                  </a:cubicBezTo>
                  <a:cubicBezTo>
                    <a:pt x="9214" y="56590"/>
                    <a:pt x="9184" y="56588"/>
                    <a:pt x="9155" y="56588"/>
                  </a:cubicBezTo>
                  <a:cubicBezTo>
                    <a:pt x="9009" y="56588"/>
                    <a:pt x="8879" y="56636"/>
                    <a:pt x="8765" y="56731"/>
                  </a:cubicBezTo>
                  <a:cubicBezTo>
                    <a:pt x="8480" y="56697"/>
                    <a:pt x="8189" y="56679"/>
                    <a:pt x="7898" y="56679"/>
                  </a:cubicBezTo>
                  <a:cubicBezTo>
                    <a:pt x="7607" y="56679"/>
                    <a:pt x="7316" y="56697"/>
                    <a:pt x="7030" y="56731"/>
                  </a:cubicBezTo>
                  <a:cubicBezTo>
                    <a:pt x="6784" y="56507"/>
                    <a:pt x="6522" y="56437"/>
                    <a:pt x="6251" y="56437"/>
                  </a:cubicBezTo>
                  <a:cubicBezTo>
                    <a:pt x="5969" y="56437"/>
                    <a:pt x="5678" y="56513"/>
                    <a:pt x="5387" y="56571"/>
                  </a:cubicBezTo>
                  <a:cubicBezTo>
                    <a:pt x="5410" y="56411"/>
                    <a:pt x="5364" y="56274"/>
                    <a:pt x="5273" y="56137"/>
                  </a:cubicBezTo>
                  <a:cubicBezTo>
                    <a:pt x="5273" y="56092"/>
                    <a:pt x="5296" y="56046"/>
                    <a:pt x="5318" y="55978"/>
                  </a:cubicBezTo>
                  <a:cubicBezTo>
                    <a:pt x="5387" y="55841"/>
                    <a:pt x="5455" y="55726"/>
                    <a:pt x="5478" y="55567"/>
                  </a:cubicBezTo>
                  <a:cubicBezTo>
                    <a:pt x="5524" y="55384"/>
                    <a:pt x="5547" y="55224"/>
                    <a:pt x="5547" y="55042"/>
                  </a:cubicBezTo>
                  <a:cubicBezTo>
                    <a:pt x="5547" y="54928"/>
                    <a:pt x="5547" y="54813"/>
                    <a:pt x="5547" y="54722"/>
                  </a:cubicBezTo>
                  <a:cubicBezTo>
                    <a:pt x="5547" y="54608"/>
                    <a:pt x="5592" y="54517"/>
                    <a:pt x="5615" y="54403"/>
                  </a:cubicBezTo>
                  <a:cubicBezTo>
                    <a:pt x="5638" y="54357"/>
                    <a:pt x="5638" y="54288"/>
                    <a:pt x="5638" y="54243"/>
                  </a:cubicBezTo>
                  <a:cubicBezTo>
                    <a:pt x="5684" y="54129"/>
                    <a:pt x="5706" y="54015"/>
                    <a:pt x="5706" y="53878"/>
                  </a:cubicBezTo>
                  <a:cubicBezTo>
                    <a:pt x="5775" y="53809"/>
                    <a:pt x="5820" y="53741"/>
                    <a:pt x="5866" y="53649"/>
                  </a:cubicBezTo>
                  <a:cubicBezTo>
                    <a:pt x="6026" y="53353"/>
                    <a:pt x="6117" y="53010"/>
                    <a:pt x="6072" y="52645"/>
                  </a:cubicBezTo>
                  <a:cubicBezTo>
                    <a:pt x="6049" y="52577"/>
                    <a:pt x="6026" y="52508"/>
                    <a:pt x="6003" y="52440"/>
                  </a:cubicBezTo>
                  <a:cubicBezTo>
                    <a:pt x="6391" y="51937"/>
                    <a:pt x="6848" y="51481"/>
                    <a:pt x="7464" y="51230"/>
                  </a:cubicBezTo>
                  <a:close/>
                  <a:moveTo>
                    <a:pt x="18123" y="56731"/>
                  </a:moveTo>
                  <a:cubicBezTo>
                    <a:pt x="18123" y="56731"/>
                    <a:pt x="18146" y="56754"/>
                    <a:pt x="18146" y="56754"/>
                  </a:cubicBezTo>
                  <a:lnTo>
                    <a:pt x="18123" y="56754"/>
                  </a:lnTo>
                  <a:lnTo>
                    <a:pt x="18123" y="56731"/>
                  </a:lnTo>
                  <a:close/>
                  <a:moveTo>
                    <a:pt x="4268" y="57849"/>
                  </a:moveTo>
                  <a:cubicBezTo>
                    <a:pt x="4268" y="57849"/>
                    <a:pt x="4246" y="57872"/>
                    <a:pt x="4246" y="57872"/>
                  </a:cubicBezTo>
                  <a:cubicBezTo>
                    <a:pt x="4246" y="57872"/>
                    <a:pt x="4246" y="57872"/>
                    <a:pt x="4246" y="57849"/>
                  </a:cubicBezTo>
                  <a:close/>
                  <a:moveTo>
                    <a:pt x="40698" y="84007"/>
                  </a:moveTo>
                  <a:cubicBezTo>
                    <a:pt x="40652" y="84053"/>
                    <a:pt x="40629" y="84075"/>
                    <a:pt x="40583" y="84144"/>
                  </a:cubicBezTo>
                  <a:cubicBezTo>
                    <a:pt x="40583" y="84121"/>
                    <a:pt x="40583" y="84098"/>
                    <a:pt x="40561" y="84075"/>
                  </a:cubicBezTo>
                  <a:cubicBezTo>
                    <a:pt x="40606" y="84030"/>
                    <a:pt x="40652" y="84007"/>
                    <a:pt x="40698" y="84007"/>
                  </a:cubicBezTo>
                  <a:close/>
                  <a:moveTo>
                    <a:pt x="42592" y="57119"/>
                  </a:moveTo>
                  <a:lnTo>
                    <a:pt x="43322" y="57142"/>
                  </a:lnTo>
                  <a:cubicBezTo>
                    <a:pt x="43345" y="57164"/>
                    <a:pt x="43368" y="57187"/>
                    <a:pt x="43414" y="57187"/>
                  </a:cubicBezTo>
                  <a:cubicBezTo>
                    <a:pt x="43368" y="57301"/>
                    <a:pt x="43322" y="57416"/>
                    <a:pt x="43300" y="57552"/>
                  </a:cubicBezTo>
                  <a:cubicBezTo>
                    <a:pt x="43277" y="58146"/>
                    <a:pt x="42934" y="58739"/>
                    <a:pt x="43208" y="59310"/>
                  </a:cubicBezTo>
                  <a:cubicBezTo>
                    <a:pt x="43186" y="59401"/>
                    <a:pt x="43163" y="59493"/>
                    <a:pt x="43117" y="59584"/>
                  </a:cubicBezTo>
                  <a:cubicBezTo>
                    <a:pt x="42706" y="60702"/>
                    <a:pt x="42775" y="61866"/>
                    <a:pt x="42797" y="63008"/>
                  </a:cubicBezTo>
                  <a:cubicBezTo>
                    <a:pt x="42820" y="63282"/>
                    <a:pt x="43163" y="63396"/>
                    <a:pt x="43163" y="63692"/>
                  </a:cubicBezTo>
                  <a:cubicBezTo>
                    <a:pt x="43084" y="63566"/>
                    <a:pt x="43005" y="63472"/>
                    <a:pt x="42903" y="63472"/>
                  </a:cubicBezTo>
                  <a:cubicBezTo>
                    <a:pt x="42857" y="63472"/>
                    <a:pt x="42808" y="63491"/>
                    <a:pt x="42752" y="63533"/>
                  </a:cubicBezTo>
                  <a:cubicBezTo>
                    <a:pt x="42432" y="63944"/>
                    <a:pt x="42546" y="64423"/>
                    <a:pt x="42546" y="64879"/>
                  </a:cubicBezTo>
                  <a:cubicBezTo>
                    <a:pt x="42546" y="64948"/>
                    <a:pt x="42569" y="65039"/>
                    <a:pt x="42592" y="65108"/>
                  </a:cubicBezTo>
                  <a:cubicBezTo>
                    <a:pt x="42113" y="65610"/>
                    <a:pt x="42295" y="66317"/>
                    <a:pt x="42204" y="66934"/>
                  </a:cubicBezTo>
                  <a:cubicBezTo>
                    <a:pt x="42204" y="67048"/>
                    <a:pt x="42250" y="67139"/>
                    <a:pt x="42318" y="67230"/>
                  </a:cubicBezTo>
                  <a:cubicBezTo>
                    <a:pt x="42295" y="67276"/>
                    <a:pt x="42295" y="67299"/>
                    <a:pt x="42295" y="67345"/>
                  </a:cubicBezTo>
                  <a:cubicBezTo>
                    <a:pt x="42295" y="67550"/>
                    <a:pt x="42318" y="67755"/>
                    <a:pt x="42272" y="67961"/>
                  </a:cubicBezTo>
                  <a:cubicBezTo>
                    <a:pt x="42250" y="68029"/>
                    <a:pt x="42227" y="68098"/>
                    <a:pt x="42227" y="68189"/>
                  </a:cubicBezTo>
                  <a:cubicBezTo>
                    <a:pt x="42227" y="68280"/>
                    <a:pt x="42250" y="68372"/>
                    <a:pt x="42250" y="68440"/>
                  </a:cubicBezTo>
                  <a:cubicBezTo>
                    <a:pt x="42227" y="68646"/>
                    <a:pt x="42227" y="68828"/>
                    <a:pt x="42227" y="69011"/>
                  </a:cubicBezTo>
                  <a:cubicBezTo>
                    <a:pt x="42204" y="69125"/>
                    <a:pt x="42158" y="69239"/>
                    <a:pt x="42090" y="69353"/>
                  </a:cubicBezTo>
                  <a:cubicBezTo>
                    <a:pt x="42067" y="69444"/>
                    <a:pt x="42044" y="69513"/>
                    <a:pt x="42044" y="69604"/>
                  </a:cubicBezTo>
                  <a:cubicBezTo>
                    <a:pt x="42044" y="70061"/>
                    <a:pt x="42136" y="70517"/>
                    <a:pt x="41793" y="70905"/>
                  </a:cubicBezTo>
                  <a:cubicBezTo>
                    <a:pt x="41565" y="71727"/>
                    <a:pt x="41474" y="72571"/>
                    <a:pt x="41542" y="73416"/>
                  </a:cubicBezTo>
                  <a:cubicBezTo>
                    <a:pt x="41595" y="73522"/>
                    <a:pt x="41656" y="73597"/>
                    <a:pt x="41728" y="73597"/>
                  </a:cubicBezTo>
                  <a:cubicBezTo>
                    <a:pt x="41781" y="73597"/>
                    <a:pt x="41840" y="73558"/>
                    <a:pt x="41907" y="73462"/>
                  </a:cubicBezTo>
                  <a:lnTo>
                    <a:pt x="41907" y="73462"/>
                  </a:lnTo>
                  <a:cubicBezTo>
                    <a:pt x="41907" y="73713"/>
                    <a:pt x="41679" y="73599"/>
                    <a:pt x="41565" y="73667"/>
                  </a:cubicBezTo>
                  <a:cubicBezTo>
                    <a:pt x="41200" y="74215"/>
                    <a:pt x="41131" y="74786"/>
                    <a:pt x="41474" y="75356"/>
                  </a:cubicBezTo>
                  <a:cubicBezTo>
                    <a:pt x="41451" y="75402"/>
                    <a:pt x="41405" y="75447"/>
                    <a:pt x="41382" y="75470"/>
                  </a:cubicBezTo>
                  <a:cubicBezTo>
                    <a:pt x="41314" y="75653"/>
                    <a:pt x="41291" y="75836"/>
                    <a:pt x="41314" y="75995"/>
                  </a:cubicBezTo>
                  <a:cubicBezTo>
                    <a:pt x="41314" y="76269"/>
                    <a:pt x="41337" y="76566"/>
                    <a:pt x="41314" y="76840"/>
                  </a:cubicBezTo>
                  <a:cubicBezTo>
                    <a:pt x="41131" y="76977"/>
                    <a:pt x="41200" y="77205"/>
                    <a:pt x="41131" y="77388"/>
                  </a:cubicBezTo>
                  <a:cubicBezTo>
                    <a:pt x="41177" y="77662"/>
                    <a:pt x="41154" y="77958"/>
                    <a:pt x="41131" y="78232"/>
                  </a:cubicBezTo>
                  <a:cubicBezTo>
                    <a:pt x="41086" y="78369"/>
                    <a:pt x="41040" y="78506"/>
                    <a:pt x="40994" y="78666"/>
                  </a:cubicBezTo>
                  <a:cubicBezTo>
                    <a:pt x="40971" y="78734"/>
                    <a:pt x="40949" y="78826"/>
                    <a:pt x="40926" y="78917"/>
                  </a:cubicBezTo>
                  <a:cubicBezTo>
                    <a:pt x="40903" y="79191"/>
                    <a:pt x="40812" y="79465"/>
                    <a:pt x="40743" y="79739"/>
                  </a:cubicBezTo>
                  <a:cubicBezTo>
                    <a:pt x="40561" y="80834"/>
                    <a:pt x="40218" y="81930"/>
                    <a:pt x="40378" y="83071"/>
                  </a:cubicBezTo>
                  <a:cubicBezTo>
                    <a:pt x="40446" y="83277"/>
                    <a:pt x="40424" y="83505"/>
                    <a:pt x="40424" y="83733"/>
                  </a:cubicBezTo>
                  <a:cubicBezTo>
                    <a:pt x="40401" y="83893"/>
                    <a:pt x="40401" y="84053"/>
                    <a:pt x="40401" y="84235"/>
                  </a:cubicBezTo>
                  <a:cubicBezTo>
                    <a:pt x="40378" y="84258"/>
                    <a:pt x="40355" y="84281"/>
                    <a:pt x="40332" y="84304"/>
                  </a:cubicBezTo>
                  <a:cubicBezTo>
                    <a:pt x="40332" y="84372"/>
                    <a:pt x="40310" y="84441"/>
                    <a:pt x="40332" y="84509"/>
                  </a:cubicBezTo>
                  <a:cubicBezTo>
                    <a:pt x="40355" y="84578"/>
                    <a:pt x="40355" y="84669"/>
                    <a:pt x="40355" y="84760"/>
                  </a:cubicBezTo>
                  <a:cubicBezTo>
                    <a:pt x="40218" y="84943"/>
                    <a:pt x="40287" y="85217"/>
                    <a:pt x="40173" y="85422"/>
                  </a:cubicBezTo>
                  <a:cubicBezTo>
                    <a:pt x="40173" y="85468"/>
                    <a:pt x="40195" y="85536"/>
                    <a:pt x="40195" y="85582"/>
                  </a:cubicBezTo>
                  <a:cubicBezTo>
                    <a:pt x="40173" y="85650"/>
                    <a:pt x="40150" y="85742"/>
                    <a:pt x="40127" y="85833"/>
                  </a:cubicBezTo>
                  <a:cubicBezTo>
                    <a:pt x="40127" y="85901"/>
                    <a:pt x="40104" y="85970"/>
                    <a:pt x="40104" y="86061"/>
                  </a:cubicBezTo>
                  <a:cubicBezTo>
                    <a:pt x="40127" y="86198"/>
                    <a:pt x="40127" y="86335"/>
                    <a:pt x="40104" y="86495"/>
                  </a:cubicBezTo>
                  <a:cubicBezTo>
                    <a:pt x="40081" y="86563"/>
                    <a:pt x="40058" y="86632"/>
                    <a:pt x="40058" y="86700"/>
                  </a:cubicBezTo>
                  <a:cubicBezTo>
                    <a:pt x="40013" y="86906"/>
                    <a:pt x="40036" y="87134"/>
                    <a:pt x="39990" y="87339"/>
                  </a:cubicBezTo>
                  <a:cubicBezTo>
                    <a:pt x="39967" y="87454"/>
                    <a:pt x="39921" y="87545"/>
                    <a:pt x="39899" y="87659"/>
                  </a:cubicBezTo>
                  <a:cubicBezTo>
                    <a:pt x="39853" y="87819"/>
                    <a:pt x="39853" y="87956"/>
                    <a:pt x="39876" y="88115"/>
                  </a:cubicBezTo>
                  <a:cubicBezTo>
                    <a:pt x="39876" y="88184"/>
                    <a:pt x="39899" y="88275"/>
                    <a:pt x="39921" y="88344"/>
                  </a:cubicBezTo>
                  <a:cubicBezTo>
                    <a:pt x="39921" y="88367"/>
                    <a:pt x="39921" y="88367"/>
                    <a:pt x="39921" y="88389"/>
                  </a:cubicBezTo>
                  <a:cubicBezTo>
                    <a:pt x="39739" y="88549"/>
                    <a:pt x="39648" y="88755"/>
                    <a:pt x="39625" y="89006"/>
                  </a:cubicBezTo>
                  <a:cubicBezTo>
                    <a:pt x="39625" y="89257"/>
                    <a:pt x="39625" y="89508"/>
                    <a:pt x="39762" y="89713"/>
                  </a:cubicBezTo>
                  <a:cubicBezTo>
                    <a:pt x="39739" y="89782"/>
                    <a:pt x="39739" y="89873"/>
                    <a:pt x="39739" y="89942"/>
                  </a:cubicBezTo>
                  <a:cubicBezTo>
                    <a:pt x="39876" y="90375"/>
                    <a:pt x="39602" y="90718"/>
                    <a:pt x="39465" y="91083"/>
                  </a:cubicBezTo>
                  <a:cubicBezTo>
                    <a:pt x="39305" y="91790"/>
                    <a:pt x="39054" y="92498"/>
                    <a:pt x="39282" y="93251"/>
                  </a:cubicBezTo>
                  <a:cubicBezTo>
                    <a:pt x="39442" y="94119"/>
                    <a:pt x="39008" y="94940"/>
                    <a:pt x="39100" y="95808"/>
                  </a:cubicBezTo>
                  <a:lnTo>
                    <a:pt x="39100" y="95853"/>
                  </a:lnTo>
                  <a:cubicBezTo>
                    <a:pt x="39054" y="95853"/>
                    <a:pt x="38986" y="95853"/>
                    <a:pt x="38872" y="95876"/>
                  </a:cubicBezTo>
                  <a:cubicBezTo>
                    <a:pt x="38483" y="96606"/>
                    <a:pt x="38803" y="97451"/>
                    <a:pt x="38575" y="98204"/>
                  </a:cubicBezTo>
                  <a:cubicBezTo>
                    <a:pt x="38506" y="98661"/>
                    <a:pt x="38438" y="99140"/>
                    <a:pt x="38643" y="99574"/>
                  </a:cubicBezTo>
                  <a:cubicBezTo>
                    <a:pt x="38689" y="99619"/>
                    <a:pt x="38712" y="99642"/>
                    <a:pt x="38757" y="99665"/>
                  </a:cubicBezTo>
                  <a:cubicBezTo>
                    <a:pt x="38392" y="99893"/>
                    <a:pt x="38392" y="100213"/>
                    <a:pt x="38575" y="100532"/>
                  </a:cubicBezTo>
                  <a:cubicBezTo>
                    <a:pt x="38529" y="100555"/>
                    <a:pt x="38483" y="100578"/>
                    <a:pt x="38461" y="100624"/>
                  </a:cubicBezTo>
                  <a:cubicBezTo>
                    <a:pt x="38301" y="100920"/>
                    <a:pt x="38187" y="101217"/>
                    <a:pt x="38278" y="101560"/>
                  </a:cubicBezTo>
                  <a:cubicBezTo>
                    <a:pt x="38483" y="101765"/>
                    <a:pt x="38392" y="101948"/>
                    <a:pt x="38232" y="102107"/>
                  </a:cubicBezTo>
                  <a:cubicBezTo>
                    <a:pt x="38095" y="102358"/>
                    <a:pt x="37959" y="102610"/>
                    <a:pt x="38141" y="102861"/>
                  </a:cubicBezTo>
                  <a:cubicBezTo>
                    <a:pt x="38141" y="102929"/>
                    <a:pt x="38118" y="102998"/>
                    <a:pt x="38118" y="103066"/>
                  </a:cubicBezTo>
                  <a:cubicBezTo>
                    <a:pt x="38187" y="103203"/>
                    <a:pt x="38164" y="103317"/>
                    <a:pt x="38095" y="103431"/>
                  </a:cubicBezTo>
                  <a:cubicBezTo>
                    <a:pt x="38050" y="103568"/>
                    <a:pt x="38050" y="103705"/>
                    <a:pt x="38118" y="103842"/>
                  </a:cubicBezTo>
                  <a:cubicBezTo>
                    <a:pt x="38324" y="103956"/>
                    <a:pt x="38141" y="104048"/>
                    <a:pt x="38118" y="104139"/>
                  </a:cubicBezTo>
                  <a:cubicBezTo>
                    <a:pt x="38073" y="104253"/>
                    <a:pt x="38095" y="104367"/>
                    <a:pt x="38141" y="104481"/>
                  </a:cubicBezTo>
                  <a:cubicBezTo>
                    <a:pt x="38164" y="104504"/>
                    <a:pt x="38164" y="104527"/>
                    <a:pt x="38187" y="104550"/>
                  </a:cubicBezTo>
                  <a:cubicBezTo>
                    <a:pt x="38141" y="104550"/>
                    <a:pt x="38050" y="104573"/>
                    <a:pt x="37959" y="104641"/>
                  </a:cubicBezTo>
                  <a:cubicBezTo>
                    <a:pt x="37707" y="105166"/>
                    <a:pt x="37685" y="105668"/>
                    <a:pt x="37981" y="106193"/>
                  </a:cubicBezTo>
                  <a:cubicBezTo>
                    <a:pt x="37959" y="106182"/>
                    <a:pt x="37930" y="106176"/>
                    <a:pt x="37901" y="106176"/>
                  </a:cubicBezTo>
                  <a:cubicBezTo>
                    <a:pt x="37873" y="106176"/>
                    <a:pt x="37844" y="106182"/>
                    <a:pt x="37822" y="106193"/>
                  </a:cubicBezTo>
                  <a:cubicBezTo>
                    <a:pt x="37753" y="106262"/>
                    <a:pt x="37707" y="106330"/>
                    <a:pt x="37685" y="106421"/>
                  </a:cubicBezTo>
                  <a:cubicBezTo>
                    <a:pt x="37570" y="106832"/>
                    <a:pt x="37639" y="107266"/>
                    <a:pt x="37570" y="107700"/>
                  </a:cubicBezTo>
                  <a:cubicBezTo>
                    <a:pt x="37570" y="107905"/>
                    <a:pt x="37434" y="107973"/>
                    <a:pt x="37297" y="108065"/>
                  </a:cubicBezTo>
                  <a:cubicBezTo>
                    <a:pt x="36999" y="108050"/>
                    <a:pt x="36703" y="108045"/>
                    <a:pt x="36407" y="108045"/>
                  </a:cubicBezTo>
                  <a:cubicBezTo>
                    <a:pt x="35794" y="108045"/>
                    <a:pt x="35185" y="108067"/>
                    <a:pt x="34577" y="108067"/>
                  </a:cubicBezTo>
                  <a:cubicBezTo>
                    <a:pt x="34152" y="108067"/>
                    <a:pt x="33727" y="108056"/>
                    <a:pt x="33302" y="108019"/>
                  </a:cubicBezTo>
                  <a:cubicBezTo>
                    <a:pt x="33201" y="107932"/>
                    <a:pt x="33081" y="107901"/>
                    <a:pt x="32961" y="107901"/>
                  </a:cubicBezTo>
                  <a:cubicBezTo>
                    <a:pt x="32891" y="107901"/>
                    <a:pt x="32821" y="107911"/>
                    <a:pt x="32754" y="107928"/>
                  </a:cubicBezTo>
                  <a:cubicBezTo>
                    <a:pt x="32709" y="107951"/>
                    <a:pt x="32686" y="107973"/>
                    <a:pt x="32640" y="107996"/>
                  </a:cubicBezTo>
                  <a:cubicBezTo>
                    <a:pt x="32617" y="107973"/>
                    <a:pt x="32595" y="107951"/>
                    <a:pt x="32572" y="107928"/>
                  </a:cubicBezTo>
                  <a:cubicBezTo>
                    <a:pt x="32491" y="107912"/>
                    <a:pt x="32410" y="107896"/>
                    <a:pt x="32330" y="107896"/>
                  </a:cubicBezTo>
                  <a:cubicBezTo>
                    <a:pt x="32296" y="107896"/>
                    <a:pt x="32263" y="107898"/>
                    <a:pt x="32229" y="107905"/>
                  </a:cubicBezTo>
                  <a:cubicBezTo>
                    <a:pt x="32161" y="107905"/>
                    <a:pt x="32070" y="107928"/>
                    <a:pt x="32001" y="107951"/>
                  </a:cubicBezTo>
                  <a:cubicBezTo>
                    <a:pt x="31978" y="107973"/>
                    <a:pt x="31955" y="107996"/>
                    <a:pt x="31910" y="108019"/>
                  </a:cubicBezTo>
                  <a:cubicBezTo>
                    <a:pt x="31887" y="108042"/>
                    <a:pt x="31864" y="108088"/>
                    <a:pt x="31841" y="108110"/>
                  </a:cubicBezTo>
                  <a:cubicBezTo>
                    <a:pt x="31819" y="108110"/>
                    <a:pt x="31796" y="108088"/>
                    <a:pt x="31750" y="108088"/>
                  </a:cubicBezTo>
                  <a:lnTo>
                    <a:pt x="31682" y="108088"/>
                  </a:lnTo>
                  <a:cubicBezTo>
                    <a:pt x="31522" y="108247"/>
                    <a:pt x="31271" y="108133"/>
                    <a:pt x="31088" y="108225"/>
                  </a:cubicBezTo>
                  <a:cubicBezTo>
                    <a:pt x="31088" y="108225"/>
                    <a:pt x="31088" y="108225"/>
                    <a:pt x="31088" y="108247"/>
                  </a:cubicBezTo>
                  <a:cubicBezTo>
                    <a:pt x="31042" y="108202"/>
                    <a:pt x="30997" y="108156"/>
                    <a:pt x="30974" y="108110"/>
                  </a:cubicBezTo>
                  <a:cubicBezTo>
                    <a:pt x="30887" y="108084"/>
                    <a:pt x="30804" y="108068"/>
                    <a:pt x="30724" y="108068"/>
                  </a:cubicBezTo>
                  <a:cubicBezTo>
                    <a:pt x="30593" y="108068"/>
                    <a:pt x="30471" y="108111"/>
                    <a:pt x="30358" y="108225"/>
                  </a:cubicBezTo>
                  <a:cubicBezTo>
                    <a:pt x="30335" y="108202"/>
                    <a:pt x="30312" y="108179"/>
                    <a:pt x="30289" y="108133"/>
                  </a:cubicBezTo>
                  <a:cubicBezTo>
                    <a:pt x="30004" y="108031"/>
                    <a:pt x="29713" y="107973"/>
                    <a:pt x="29422" y="107973"/>
                  </a:cubicBezTo>
                  <a:cubicBezTo>
                    <a:pt x="29131" y="107973"/>
                    <a:pt x="28840" y="108031"/>
                    <a:pt x="28554" y="108156"/>
                  </a:cubicBezTo>
                  <a:cubicBezTo>
                    <a:pt x="28532" y="108202"/>
                    <a:pt x="28509" y="108225"/>
                    <a:pt x="28486" y="108247"/>
                  </a:cubicBezTo>
                  <a:lnTo>
                    <a:pt x="28395" y="108247"/>
                  </a:lnTo>
                  <a:cubicBezTo>
                    <a:pt x="28303" y="108133"/>
                    <a:pt x="28189" y="108065"/>
                    <a:pt x="28052" y="108042"/>
                  </a:cubicBezTo>
                  <a:cubicBezTo>
                    <a:pt x="27783" y="108010"/>
                    <a:pt x="27509" y="107988"/>
                    <a:pt x="27237" y="107988"/>
                  </a:cubicBezTo>
                  <a:cubicBezTo>
                    <a:pt x="26932" y="107988"/>
                    <a:pt x="26630" y="108015"/>
                    <a:pt x="26340" y="108088"/>
                  </a:cubicBezTo>
                  <a:cubicBezTo>
                    <a:pt x="26249" y="108110"/>
                    <a:pt x="26181" y="108179"/>
                    <a:pt x="26135" y="108247"/>
                  </a:cubicBezTo>
                  <a:cubicBezTo>
                    <a:pt x="26065" y="108178"/>
                    <a:pt x="25996" y="108148"/>
                    <a:pt x="25916" y="108148"/>
                  </a:cubicBezTo>
                  <a:cubicBezTo>
                    <a:pt x="25891" y="108148"/>
                    <a:pt x="25865" y="108151"/>
                    <a:pt x="25838" y="108156"/>
                  </a:cubicBezTo>
                  <a:cubicBezTo>
                    <a:pt x="25770" y="108179"/>
                    <a:pt x="25724" y="108202"/>
                    <a:pt x="25679" y="108247"/>
                  </a:cubicBezTo>
                  <a:lnTo>
                    <a:pt x="24880" y="108247"/>
                  </a:lnTo>
                  <a:cubicBezTo>
                    <a:pt x="24638" y="108187"/>
                    <a:pt x="24400" y="108166"/>
                    <a:pt x="24163" y="108166"/>
                  </a:cubicBezTo>
                  <a:cubicBezTo>
                    <a:pt x="23864" y="108166"/>
                    <a:pt x="23565" y="108199"/>
                    <a:pt x="23259" y="108225"/>
                  </a:cubicBezTo>
                  <a:cubicBezTo>
                    <a:pt x="23213" y="108225"/>
                    <a:pt x="23191" y="108247"/>
                    <a:pt x="23168" y="108247"/>
                  </a:cubicBezTo>
                  <a:lnTo>
                    <a:pt x="21981" y="108247"/>
                  </a:lnTo>
                  <a:cubicBezTo>
                    <a:pt x="21752" y="108178"/>
                    <a:pt x="21515" y="108152"/>
                    <a:pt x="21273" y="108152"/>
                  </a:cubicBezTo>
                  <a:cubicBezTo>
                    <a:pt x="20959" y="108152"/>
                    <a:pt x="20637" y="108196"/>
                    <a:pt x="20315" y="108247"/>
                  </a:cubicBezTo>
                  <a:lnTo>
                    <a:pt x="19402" y="108247"/>
                  </a:lnTo>
                  <a:cubicBezTo>
                    <a:pt x="19310" y="108270"/>
                    <a:pt x="19196" y="108270"/>
                    <a:pt x="19105" y="108339"/>
                  </a:cubicBezTo>
                  <a:lnTo>
                    <a:pt x="18968" y="108339"/>
                  </a:lnTo>
                  <a:cubicBezTo>
                    <a:pt x="18945" y="108339"/>
                    <a:pt x="18922" y="108339"/>
                    <a:pt x="18899" y="108362"/>
                  </a:cubicBezTo>
                  <a:cubicBezTo>
                    <a:pt x="18851" y="108342"/>
                    <a:pt x="18799" y="108335"/>
                    <a:pt x="18746" y="108335"/>
                  </a:cubicBezTo>
                  <a:cubicBezTo>
                    <a:pt x="18674" y="108335"/>
                    <a:pt x="18600" y="108348"/>
                    <a:pt x="18534" y="108362"/>
                  </a:cubicBezTo>
                  <a:cubicBezTo>
                    <a:pt x="18489" y="108339"/>
                    <a:pt x="18420" y="108339"/>
                    <a:pt x="18352" y="108316"/>
                  </a:cubicBezTo>
                  <a:cubicBezTo>
                    <a:pt x="18283" y="108293"/>
                    <a:pt x="18215" y="108293"/>
                    <a:pt x="18146" y="108293"/>
                  </a:cubicBezTo>
                  <a:cubicBezTo>
                    <a:pt x="17964" y="108339"/>
                    <a:pt x="17758" y="108293"/>
                    <a:pt x="17576" y="108407"/>
                  </a:cubicBezTo>
                  <a:lnTo>
                    <a:pt x="17576" y="108430"/>
                  </a:lnTo>
                  <a:cubicBezTo>
                    <a:pt x="17028" y="108430"/>
                    <a:pt x="16480" y="108430"/>
                    <a:pt x="15932" y="108407"/>
                  </a:cubicBezTo>
                  <a:cubicBezTo>
                    <a:pt x="15845" y="108353"/>
                    <a:pt x="15758" y="108324"/>
                    <a:pt x="15671" y="108324"/>
                  </a:cubicBezTo>
                  <a:cubicBezTo>
                    <a:pt x="15575" y="108324"/>
                    <a:pt x="15480" y="108358"/>
                    <a:pt x="15384" y="108430"/>
                  </a:cubicBezTo>
                  <a:cubicBezTo>
                    <a:pt x="15026" y="108396"/>
                    <a:pt x="14668" y="108384"/>
                    <a:pt x="14309" y="108384"/>
                  </a:cubicBezTo>
                  <a:cubicBezTo>
                    <a:pt x="13573" y="108384"/>
                    <a:pt x="12835" y="108433"/>
                    <a:pt x="12089" y="108433"/>
                  </a:cubicBezTo>
                  <a:cubicBezTo>
                    <a:pt x="11993" y="108433"/>
                    <a:pt x="11897" y="108432"/>
                    <a:pt x="11801" y="108430"/>
                  </a:cubicBezTo>
                  <a:cubicBezTo>
                    <a:pt x="11755" y="108384"/>
                    <a:pt x="11709" y="108316"/>
                    <a:pt x="11618" y="108270"/>
                  </a:cubicBezTo>
                  <a:cubicBezTo>
                    <a:pt x="11299" y="108019"/>
                    <a:pt x="10888" y="108042"/>
                    <a:pt x="10500" y="107996"/>
                  </a:cubicBezTo>
                  <a:cubicBezTo>
                    <a:pt x="10500" y="107996"/>
                    <a:pt x="10477" y="107973"/>
                    <a:pt x="10454" y="107973"/>
                  </a:cubicBezTo>
                  <a:cubicBezTo>
                    <a:pt x="10477" y="107882"/>
                    <a:pt x="10500" y="107768"/>
                    <a:pt x="10500" y="107654"/>
                  </a:cubicBezTo>
                  <a:cubicBezTo>
                    <a:pt x="10500" y="107312"/>
                    <a:pt x="10545" y="106969"/>
                    <a:pt x="10386" y="106650"/>
                  </a:cubicBezTo>
                  <a:cubicBezTo>
                    <a:pt x="10363" y="106650"/>
                    <a:pt x="10340" y="106627"/>
                    <a:pt x="10340" y="106627"/>
                  </a:cubicBezTo>
                  <a:cubicBezTo>
                    <a:pt x="10340" y="106604"/>
                    <a:pt x="10340" y="106581"/>
                    <a:pt x="10340" y="106558"/>
                  </a:cubicBezTo>
                  <a:cubicBezTo>
                    <a:pt x="10340" y="106056"/>
                    <a:pt x="10386" y="105554"/>
                    <a:pt x="10271" y="105052"/>
                  </a:cubicBezTo>
                  <a:cubicBezTo>
                    <a:pt x="10203" y="104869"/>
                    <a:pt x="10112" y="104687"/>
                    <a:pt x="9929" y="104595"/>
                  </a:cubicBezTo>
                  <a:cubicBezTo>
                    <a:pt x="9975" y="104573"/>
                    <a:pt x="9998" y="104527"/>
                    <a:pt x="10043" y="104458"/>
                  </a:cubicBezTo>
                  <a:cubicBezTo>
                    <a:pt x="10340" y="103523"/>
                    <a:pt x="9929" y="102632"/>
                    <a:pt x="9929" y="101719"/>
                  </a:cubicBezTo>
                  <a:cubicBezTo>
                    <a:pt x="9769" y="101286"/>
                    <a:pt x="9838" y="100829"/>
                    <a:pt x="9746" y="100395"/>
                  </a:cubicBezTo>
                  <a:cubicBezTo>
                    <a:pt x="9541" y="99848"/>
                    <a:pt x="9769" y="99231"/>
                    <a:pt x="9358" y="98729"/>
                  </a:cubicBezTo>
                  <a:lnTo>
                    <a:pt x="9199" y="98729"/>
                  </a:lnTo>
                  <a:cubicBezTo>
                    <a:pt x="9221" y="98706"/>
                    <a:pt x="9221" y="98706"/>
                    <a:pt x="9221" y="98706"/>
                  </a:cubicBezTo>
                  <a:cubicBezTo>
                    <a:pt x="9336" y="98524"/>
                    <a:pt x="9336" y="98364"/>
                    <a:pt x="9176" y="98204"/>
                  </a:cubicBezTo>
                  <a:cubicBezTo>
                    <a:pt x="9221" y="98181"/>
                    <a:pt x="9244" y="98136"/>
                    <a:pt x="9290" y="98113"/>
                  </a:cubicBezTo>
                  <a:cubicBezTo>
                    <a:pt x="9427" y="97793"/>
                    <a:pt x="9427" y="97474"/>
                    <a:pt x="9336" y="97154"/>
                  </a:cubicBezTo>
                  <a:cubicBezTo>
                    <a:pt x="9313" y="97086"/>
                    <a:pt x="9267" y="97017"/>
                    <a:pt x="9221" y="96972"/>
                  </a:cubicBezTo>
                  <a:cubicBezTo>
                    <a:pt x="9221" y="96972"/>
                    <a:pt x="9244" y="96949"/>
                    <a:pt x="9244" y="96926"/>
                  </a:cubicBezTo>
                  <a:cubicBezTo>
                    <a:pt x="9244" y="96606"/>
                    <a:pt x="9244" y="96287"/>
                    <a:pt x="9176" y="95967"/>
                  </a:cubicBezTo>
                  <a:cubicBezTo>
                    <a:pt x="9107" y="95762"/>
                    <a:pt x="9039" y="95534"/>
                    <a:pt x="8948" y="95351"/>
                  </a:cubicBezTo>
                  <a:cubicBezTo>
                    <a:pt x="8925" y="95305"/>
                    <a:pt x="8879" y="95260"/>
                    <a:pt x="8833" y="95237"/>
                  </a:cubicBezTo>
                  <a:cubicBezTo>
                    <a:pt x="8856" y="95191"/>
                    <a:pt x="8856" y="95146"/>
                    <a:pt x="8833" y="95123"/>
                  </a:cubicBezTo>
                  <a:lnTo>
                    <a:pt x="8833" y="95100"/>
                  </a:lnTo>
                  <a:cubicBezTo>
                    <a:pt x="8879" y="95032"/>
                    <a:pt x="8879" y="94963"/>
                    <a:pt x="8833" y="94872"/>
                  </a:cubicBezTo>
                  <a:cubicBezTo>
                    <a:pt x="8788" y="94096"/>
                    <a:pt x="8605" y="93320"/>
                    <a:pt x="8651" y="92544"/>
                  </a:cubicBezTo>
                  <a:cubicBezTo>
                    <a:pt x="8925" y="91927"/>
                    <a:pt x="8811" y="91380"/>
                    <a:pt x="8400" y="90877"/>
                  </a:cubicBezTo>
                  <a:lnTo>
                    <a:pt x="8354" y="90877"/>
                  </a:lnTo>
                  <a:cubicBezTo>
                    <a:pt x="8354" y="90832"/>
                    <a:pt x="8331" y="90786"/>
                    <a:pt x="8308" y="90718"/>
                  </a:cubicBezTo>
                  <a:cubicBezTo>
                    <a:pt x="8308" y="90718"/>
                    <a:pt x="8331" y="90718"/>
                    <a:pt x="8331" y="90695"/>
                  </a:cubicBezTo>
                  <a:cubicBezTo>
                    <a:pt x="8491" y="90444"/>
                    <a:pt x="8491" y="90170"/>
                    <a:pt x="8468" y="89873"/>
                  </a:cubicBezTo>
                  <a:cubicBezTo>
                    <a:pt x="8445" y="89645"/>
                    <a:pt x="8400" y="89417"/>
                    <a:pt x="8194" y="89280"/>
                  </a:cubicBezTo>
                  <a:cubicBezTo>
                    <a:pt x="8171" y="89280"/>
                    <a:pt x="8171" y="89280"/>
                    <a:pt x="8171" y="89257"/>
                  </a:cubicBezTo>
                  <a:cubicBezTo>
                    <a:pt x="8126" y="89120"/>
                    <a:pt x="8080" y="88960"/>
                    <a:pt x="8194" y="88800"/>
                  </a:cubicBezTo>
                  <a:cubicBezTo>
                    <a:pt x="8194" y="88732"/>
                    <a:pt x="8194" y="88640"/>
                    <a:pt x="8171" y="88549"/>
                  </a:cubicBezTo>
                  <a:cubicBezTo>
                    <a:pt x="8103" y="88138"/>
                    <a:pt x="8149" y="87705"/>
                    <a:pt x="8126" y="87294"/>
                  </a:cubicBezTo>
                  <a:cubicBezTo>
                    <a:pt x="8103" y="87157"/>
                    <a:pt x="8080" y="87043"/>
                    <a:pt x="8057" y="86929"/>
                  </a:cubicBezTo>
                  <a:cubicBezTo>
                    <a:pt x="7943" y="86609"/>
                    <a:pt x="7943" y="86267"/>
                    <a:pt x="7875" y="85947"/>
                  </a:cubicBezTo>
                  <a:cubicBezTo>
                    <a:pt x="7852" y="85879"/>
                    <a:pt x="7806" y="85810"/>
                    <a:pt x="7761" y="85742"/>
                  </a:cubicBezTo>
                  <a:cubicBezTo>
                    <a:pt x="7578" y="85628"/>
                    <a:pt x="7875" y="85628"/>
                    <a:pt x="7806" y="85536"/>
                  </a:cubicBezTo>
                  <a:cubicBezTo>
                    <a:pt x="7852" y="85422"/>
                    <a:pt x="7829" y="85285"/>
                    <a:pt x="7738" y="85194"/>
                  </a:cubicBezTo>
                  <a:cubicBezTo>
                    <a:pt x="7688" y="85160"/>
                    <a:pt x="7625" y="85139"/>
                    <a:pt x="7569" y="85139"/>
                  </a:cubicBezTo>
                  <a:cubicBezTo>
                    <a:pt x="7548" y="85139"/>
                    <a:pt x="7528" y="85142"/>
                    <a:pt x="7510" y="85148"/>
                  </a:cubicBezTo>
                  <a:cubicBezTo>
                    <a:pt x="7806" y="84874"/>
                    <a:pt x="7761" y="84486"/>
                    <a:pt x="7783" y="84121"/>
                  </a:cubicBezTo>
                  <a:cubicBezTo>
                    <a:pt x="7783" y="83802"/>
                    <a:pt x="7783" y="83482"/>
                    <a:pt x="7555" y="83231"/>
                  </a:cubicBezTo>
                  <a:cubicBezTo>
                    <a:pt x="7555" y="83048"/>
                    <a:pt x="7532" y="82866"/>
                    <a:pt x="7532" y="82683"/>
                  </a:cubicBezTo>
                  <a:cubicBezTo>
                    <a:pt x="7350" y="82409"/>
                    <a:pt x="7441" y="82090"/>
                    <a:pt x="7350" y="81793"/>
                  </a:cubicBezTo>
                  <a:cubicBezTo>
                    <a:pt x="7373" y="81770"/>
                    <a:pt x="7418" y="81724"/>
                    <a:pt x="7464" y="81679"/>
                  </a:cubicBezTo>
                  <a:cubicBezTo>
                    <a:pt x="7601" y="81268"/>
                    <a:pt x="7350" y="80880"/>
                    <a:pt x="7418" y="80469"/>
                  </a:cubicBezTo>
                  <a:cubicBezTo>
                    <a:pt x="7418" y="80378"/>
                    <a:pt x="7418" y="80286"/>
                    <a:pt x="7418" y="80195"/>
                  </a:cubicBezTo>
                  <a:cubicBezTo>
                    <a:pt x="7395" y="79716"/>
                    <a:pt x="7213" y="79259"/>
                    <a:pt x="7213" y="78757"/>
                  </a:cubicBezTo>
                  <a:cubicBezTo>
                    <a:pt x="7122" y="78301"/>
                    <a:pt x="7122" y="77798"/>
                    <a:pt x="7030" y="77319"/>
                  </a:cubicBezTo>
                  <a:cubicBezTo>
                    <a:pt x="6870" y="76269"/>
                    <a:pt x="7099" y="75151"/>
                    <a:pt x="6460" y="74169"/>
                  </a:cubicBezTo>
                  <a:cubicBezTo>
                    <a:pt x="6802" y="73416"/>
                    <a:pt x="6642" y="72754"/>
                    <a:pt x="6117" y="72115"/>
                  </a:cubicBezTo>
                  <a:cubicBezTo>
                    <a:pt x="6140" y="72092"/>
                    <a:pt x="6140" y="72047"/>
                    <a:pt x="6140" y="72024"/>
                  </a:cubicBezTo>
                  <a:cubicBezTo>
                    <a:pt x="6094" y="71932"/>
                    <a:pt x="6003" y="71841"/>
                    <a:pt x="6140" y="71727"/>
                  </a:cubicBezTo>
                  <a:cubicBezTo>
                    <a:pt x="6163" y="71681"/>
                    <a:pt x="6163" y="71613"/>
                    <a:pt x="6163" y="71544"/>
                  </a:cubicBezTo>
                  <a:cubicBezTo>
                    <a:pt x="6117" y="71407"/>
                    <a:pt x="6186" y="71293"/>
                    <a:pt x="6231" y="71179"/>
                  </a:cubicBezTo>
                  <a:cubicBezTo>
                    <a:pt x="6254" y="71019"/>
                    <a:pt x="6231" y="70882"/>
                    <a:pt x="6209" y="70723"/>
                  </a:cubicBezTo>
                  <a:cubicBezTo>
                    <a:pt x="6117" y="70426"/>
                    <a:pt x="6117" y="70084"/>
                    <a:pt x="6049" y="69787"/>
                  </a:cubicBezTo>
                  <a:cubicBezTo>
                    <a:pt x="5957" y="69536"/>
                    <a:pt x="5935" y="69285"/>
                    <a:pt x="5820" y="69079"/>
                  </a:cubicBezTo>
                  <a:cubicBezTo>
                    <a:pt x="5798" y="69056"/>
                    <a:pt x="5775" y="69034"/>
                    <a:pt x="5752" y="69011"/>
                  </a:cubicBezTo>
                  <a:cubicBezTo>
                    <a:pt x="5775" y="68988"/>
                    <a:pt x="5798" y="68965"/>
                    <a:pt x="5820" y="68942"/>
                  </a:cubicBezTo>
                  <a:cubicBezTo>
                    <a:pt x="5980" y="68577"/>
                    <a:pt x="5935" y="68189"/>
                    <a:pt x="5889" y="67801"/>
                  </a:cubicBezTo>
                  <a:cubicBezTo>
                    <a:pt x="5752" y="67093"/>
                    <a:pt x="5957" y="66340"/>
                    <a:pt x="5501" y="65678"/>
                  </a:cubicBezTo>
                  <a:cubicBezTo>
                    <a:pt x="5469" y="65694"/>
                    <a:pt x="5425" y="65711"/>
                    <a:pt x="5386" y="65711"/>
                  </a:cubicBezTo>
                  <a:cubicBezTo>
                    <a:pt x="5370" y="65711"/>
                    <a:pt x="5355" y="65708"/>
                    <a:pt x="5341" y="65701"/>
                  </a:cubicBezTo>
                  <a:cubicBezTo>
                    <a:pt x="5364" y="65701"/>
                    <a:pt x="5364" y="65678"/>
                    <a:pt x="5364" y="65655"/>
                  </a:cubicBezTo>
                  <a:cubicBezTo>
                    <a:pt x="5684" y="65290"/>
                    <a:pt x="5592" y="64857"/>
                    <a:pt x="5569" y="64423"/>
                  </a:cubicBezTo>
                  <a:cubicBezTo>
                    <a:pt x="5432" y="63989"/>
                    <a:pt x="5501" y="63464"/>
                    <a:pt x="5159" y="63076"/>
                  </a:cubicBezTo>
                  <a:cubicBezTo>
                    <a:pt x="5318" y="62597"/>
                    <a:pt x="5318" y="62118"/>
                    <a:pt x="5090" y="61684"/>
                  </a:cubicBezTo>
                  <a:cubicBezTo>
                    <a:pt x="5090" y="61615"/>
                    <a:pt x="5113" y="61547"/>
                    <a:pt x="5136" y="61501"/>
                  </a:cubicBezTo>
                  <a:cubicBezTo>
                    <a:pt x="5227" y="60794"/>
                    <a:pt x="5067" y="60109"/>
                    <a:pt x="4976" y="59447"/>
                  </a:cubicBezTo>
                  <a:cubicBezTo>
                    <a:pt x="4930" y="59196"/>
                    <a:pt x="4885" y="58899"/>
                    <a:pt x="4634" y="58762"/>
                  </a:cubicBezTo>
                  <a:cubicBezTo>
                    <a:pt x="4930" y="58397"/>
                    <a:pt x="4885" y="58032"/>
                    <a:pt x="4748" y="57644"/>
                  </a:cubicBezTo>
                  <a:cubicBezTo>
                    <a:pt x="4679" y="57575"/>
                    <a:pt x="4634" y="57530"/>
                    <a:pt x="4611" y="57507"/>
                  </a:cubicBezTo>
                  <a:cubicBezTo>
                    <a:pt x="6642" y="57484"/>
                    <a:pt x="8674" y="57461"/>
                    <a:pt x="10682" y="57461"/>
                  </a:cubicBezTo>
                  <a:cubicBezTo>
                    <a:pt x="10789" y="57461"/>
                    <a:pt x="10893" y="57466"/>
                    <a:pt x="10994" y="57466"/>
                  </a:cubicBezTo>
                  <a:cubicBezTo>
                    <a:pt x="11197" y="57466"/>
                    <a:pt x="11390" y="57446"/>
                    <a:pt x="11572" y="57324"/>
                  </a:cubicBezTo>
                  <a:cubicBezTo>
                    <a:pt x="11687" y="57347"/>
                    <a:pt x="11801" y="57347"/>
                    <a:pt x="11915" y="57347"/>
                  </a:cubicBezTo>
                  <a:cubicBezTo>
                    <a:pt x="11915" y="57324"/>
                    <a:pt x="11915" y="57279"/>
                    <a:pt x="11915" y="57233"/>
                  </a:cubicBezTo>
                  <a:cubicBezTo>
                    <a:pt x="11938" y="57256"/>
                    <a:pt x="11938" y="57256"/>
                    <a:pt x="11960" y="57256"/>
                  </a:cubicBezTo>
                  <a:cubicBezTo>
                    <a:pt x="11938" y="57279"/>
                    <a:pt x="11938" y="57324"/>
                    <a:pt x="11915" y="57347"/>
                  </a:cubicBezTo>
                  <a:cubicBezTo>
                    <a:pt x="12118" y="57474"/>
                    <a:pt x="12328" y="57502"/>
                    <a:pt x="12541" y="57502"/>
                  </a:cubicBezTo>
                  <a:cubicBezTo>
                    <a:pt x="12711" y="57502"/>
                    <a:pt x="12884" y="57484"/>
                    <a:pt x="13056" y="57484"/>
                  </a:cubicBezTo>
                  <a:cubicBezTo>
                    <a:pt x="14631" y="57484"/>
                    <a:pt x="16183" y="57484"/>
                    <a:pt x="17758" y="57461"/>
                  </a:cubicBezTo>
                  <a:cubicBezTo>
                    <a:pt x="18056" y="57461"/>
                    <a:pt x="18354" y="57498"/>
                    <a:pt x="18648" y="57498"/>
                  </a:cubicBezTo>
                  <a:cubicBezTo>
                    <a:pt x="18918" y="57498"/>
                    <a:pt x="19185" y="57467"/>
                    <a:pt x="19447" y="57347"/>
                  </a:cubicBezTo>
                  <a:lnTo>
                    <a:pt x="19584" y="57347"/>
                  </a:lnTo>
                  <a:cubicBezTo>
                    <a:pt x="19607" y="57324"/>
                    <a:pt x="19653" y="57301"/>
                    <a:pt x="19675" y="57256"/>
                  </a:cubicBezTo>
                  <a:cubicBezTo>
                    <a:pt x="19949" y="57279"/>
                    <a:pt x="20246" y="57301"/>
                    <a:pt x="20520" y="57324"/>
                  </a:cubicBezTo>
                  <a:lnTo>
                    <a:pt x="20497" y="57301"/>
                  </a:lnTo>
                  <a:cubicBezTo>
                    <a:pt x="20543" y="57256"/>
                    <a:pt x="20634" y="57233"/>
                    <a:pt x="20657" y="57164"/>
                  </a:cubicBezTo>
                  <a:cubicBezTo>
                    <a:pt x="20725" y="57233"/>
                    <a:pt x="20794" y="57301"/>
                    <a:pt x="20862" y="57347"/>
                  </a:cubicBezTo>
                  <a:cubicBezTo>
                    <a:pt x="20891" y="57356"/>
                    <a:pt x="20919" y="57362"/>
                    <a:pt x="20947" y="57362"/>
                  </a:cubicBezTo>
                  <a:cubicBezTo>
                    <a:pt x="20988" y="57362"/>
                    <a:pt x="21028" y="57351"/>
                    <a:pt x="21068" y="57324"/>
                  </a:cubicBezTo>
                  <a:cubicBezTo>
                    <a:pt x="21182" y="57308"/>
                    <a:pt x="21296" y="57302"/>
                    <a:pt x="21411" y="57302"/>
                  </a:cubicBezTo>
                  <a:cubicBezTo>
                    <a:pt x="21843" y="57302"/>
                    <a:pt x="22275" y="57392"/>
                    <a:pt x="22698" y="57392"/>
                  </a:cubicBezTo>
                  <a:cubicBezTo>
                    <a:pt x="22809" y="57392"/>
                    <a:pt x="22920" y="57386"/>
                    <a:pt x="23031" y="57370"/>
                  </a:cubicBezTo>
                  <a:cubicBezTo>
                    <a:pt x="23122" y="57370"/>
                    <a:pt x="23213" y="57370"/>
                    <a:pt x="23305" y="57324"/>
                  </a:cubicBezTo>
                  <a:cubicBezTo>
                    <a:pt x="23356" y="57336"/>
                    <a:pt x="23408" y="57340"/>
                    <a:pt x="23462" y="57340"/>
                  </a:cubicBezTo>
                  <a:cubicBezTo>
                    <a:pt x="23634" y="57340"/>
                    <a:pt x="23817" y="57295"/>
                    <a:pt x="23989" y="57295"/>
                  </a:cubicBezTo>
                  <a:cubicBezTo>
                    <a:pt x="24195" y="57295"/>
                    <a:pt x="24383" y="57360"/>
                    <a:pt x="24514" y="57644"/>
                  </a:cubicBezTo>
                  <a:cubicBezTo>
                    <a:pt x="24608" y="57722"/>
                    <a:pt x="24686" y="57755"/>
                    <a:pt x="24753" y="57755"/>
                  </a:cubicBezTo>
                  <a:cubicBezTo>
                    <a:pt x="24882" y="57755"/>
                    <a:pt x="24972" y="57634"/>
                    <a:pt x="25062" y="57484"/>
                  </a:cubicBezTo>
                  <a:cubicBezTo>
                    <a:pt x="25162" y="57322"/>
                    <a:pt x="25303" y="57289"/>
                    <a:pt x="25451" y="57289"/>
                  </a:cubicBezTo>
                  <a:cubicBezTo>
                    <a:pt x="25551" y="57289"/>
                    <a:pt x="25654" y="57304"/>
                    <a:pt x="25750" y="57304"/>
                  </a:cubicBezTo>
                  <a:cubicBezTo>
                    <a:pt x="25772" y="57304"/>
                    <a:pt x="25794" y="57303"/>
                    <a:pt x="25815" y="57301"/>
                  </a:cubicBezTo>
                  <a:cubicBezTo>
                    <a:pt x="25998" y="57301"/>
                    <a:pt x="26181" y="57336"/>
                    <a:pt x="26363" y="57336"/>
                  </a:cubicBezTo>
                  <a:cubicBezTo>
                    <a:pt x="26477" y="57336"/>
                    <a:pt x="26592" y="57322"/>
                    <a:pt x="26706" y="57279"/>
                  </a:cubicBezTo>
                  <a:cubicBezTo>
                    <a:pt x="27051" y="57328"/>
                    <a:pt x="27396" y="57352"/>
                    <a:pt x="27740" y="57352"/>
                  </a:cubicBezTo>
                  <a:cubicBezTo>
                    <a:pt x="28191" y="57352"/>
                    <a:pt x="28639" y="57311"/>
                    <a:pt x="29079" y="57233"/>
                  </a:cubicBezTo>
                  <a:cubicBezTo>
                    <a:pt x="29148" y="57256"/>
                    <a:pt x="29216" y="57256"/>
                    <a:pt x="29262" y="57279"/>
                  </a:cubicBezTo>
                  <a:cubicBezTo>
                    <a:pt x="29388" y="57233"/>
                    <a:pt x="29513" y="57204"/>
                    <a:pt x="29636" y="57204"/>
                  </a:cubicBezTo>
                  <a:cubicBezTo>
                    <a:pt x="29759" y="57204"/>
                    <a:pt x="29878" y="57233"/>
                    <a:pt x="29992" y="57301"/>
                  </a:cubicBezTo>
                  <a:lnTo>
                    <a:pt x="30358" y="57301"/>
                  </a:lnTo>
                  <a:cubicBezTo>
                    <a:pt x="30457" y="57299"/>
                    <a:pt x="30558" y="57298"/>
                    <a:pt x="30658" y="57298"/>
                  </a:cubicBezTo>
                  <a:cubicBezTo>
                    <a:pt x="31111" y="57298"/>
                    <a:pt x="31568" y="57320"/>
                    <a:pt x="32024" y="57320"/>
                  </a:cubicBezTo>
                  <a:cubicBezTo>
                    <a:pt x="32322" y="57320"/>
                    <a:pt x="32619" y="57310"/>
                    <a:pt x="32914" y="57279"/>
                  </a:cubicBezTo>
                  <a:cubicBezTo>
                    <a:pt x="33040" y="57233"/>
                    <a:pt x="33159" y="57210"/>
                    <a:pt x="33279" y="57210"/>
                  </a:cubicBezTo>
                  <a:cubicBezTo>
                    <a:pt x="33399" y="57210"/>
                    <a:pt x="33519" y="57233"/>
                    <a:pt x="33645" y="57279"/>
                  </a:cubicBezTo>
                  <a:lnTo>
                    <a:pt x="33827" y="57279"/>
                  </a:lnTo>
                  <a:cubicBezTo>
                    <a:pt x="33900" y="57242"/>
                    <a:pt x="33967" y="57218"/>
                    <a:pt x="34031" y="57218"/>
                  </a:cubicBezTo>
                  <a:cubicBezTo>
                    <a:pt x="34086" y="57218"/>
                    <a:pt x="34139" y="57236"/>
                    <a:pt x="34192" y="57279"/>
                  </a:cubicBezTo>
                  <a:cubicBezTo>
                    <a:pt x="34261" y="57279"/>
                    <a:pt x="34306" y="57279"/>
                    <a:pt x="34375" y="57256"/>
                  </a:cubicBezTo>
                  <a:cubicBezTo>
                    <a:pt x="34425" y="57279"/>
                    <a:pt x="34475" y="57287"/>
                    <a:pt x="34525" y="57287"/>
                  </a:cubicBezTo>
                  <a:cubicBezTo>
                    <a:pt x="34654" y="57287"/>
                    <a:pt x="34782" y="57232"/>
                    <a:pt x="34905" y="57232"/>
                  </a:cubicBezTo>
                  <a:cubicBezTo>
                    <a:pt x="34973" y="57232"/>
                    <a:pt x="35040" y="57249"/>
                    <a:pt x="35105" y="57301"/>
                  </a:cubicBezTo>
                  <a:cubicBezTo>
                    <a:pt x="35288" y="57301"/>
                    <a:pt x="35471" y="57279"/>
                    <a:pt x="35653" y="57279"/>
                  </a:cubicBezTo>
                  <a:cubicBezTo>
                    <a:pt x="36361" y="57305"/>
                    <a:pt x="37072" y="57315"/>
                    <a:pt x="37785" y="57315"/>
                  </a:cubicBezTo>
                  <a:cubicBezTo>
                    <a:pt x="38889" y="57315"/>
                    <a:pt x="39999" y="57292"/>
                    <a:pt x="41108" y="57279"/>
                  </a:cubicBezTo>
                  <a:cubicBezTo>
                    <a:pt x="41139" y="57277"/>
                    <a:pt x="41170" y="57276"/>
                    <a:pt x="41201" y="57276"/>
                  </a:cubicBezTo>
                  <a:cubicBezTo>
                    <a:pt x="41398" y="57276"/>
                    <a:pt x="41599" y="57304"/>
                    <a:pt x="41799" y="57304"/>
                  </a:cubicBezTo>
                  <a:cubicBezTo>
                    <a:pt x="42012" y="57304"/>
                    <a:pt x="42225" y="57273"/>
                    <a:pt x="42432" y="57142"/>
                  </a:cubicBezTo>
                  <a:cubicBezTo>
                    <a:pt x="42446" y="57148"/>
                    <a:pt x="42461" y="57151"/>
                    <a:pt x="42477" y="57151"/>
                  </a:cubicBezTo>
                  <a:cubicBezTo>
                    <a:pt x="42516" y="57151"/>
                    <a:pt x="42560" y="57135"/>
                    <a:pt x="42592" y="57119"/>
                  </a:cubicBezTo>
                  <a:close/>
                  <a:moveTo>
                    <a:pt x="34740" y="108750"/>
                  </a:moveTo>
                  <a:cubicBezTo>
                    <a:pt x="34803" y="108787"/>
                    <a:pt x="34873" y="108804"/>
                    <a:pt x="34942" y="108804"/>
                  </a:cubicBezTo>
                  <a:cubicBezTo>
                    <a:pt x="34998" y="108804"/>
                    <a:pt x="35054" y="108793"/>
                    <a:pt x="35105" y="108772"/>
                  </a:cubicBezTo>
                  <a:cubicBezTo>
                    <a:pt x="35425" y="108772"/>
                    <a:pt x="35767" y="108795"/>
                    <a:pt x="36087" y="108795"/>
                  </a:cubicBezTo>
                  <a:cubicBezTo>
                    <a:pt x="36087" y="108818"/>
                    <a:pt x="36110" y="108841"/>
                    <a:pt x="36110" y="108864"/>
                  </a:cubicBezTo>
                  <a:cubicBezTo>
                    <a:pt x="36132" y="108955"/>
                    <a:pt x="36155" y="109023"/>
                    <a:pt x="36178" y="109115"/>
                  </a:cubicBezTo>
                  <a:cubicBezTo>
                    <a:pt x="36178" y="109320"/>
                    <a:pt x="36155" y="109526"/>
                    <a:pt x="36155" y="109731"/>
                  </a:cubicBezTo>
                  <a:cubicBezTo>
                    <a:pt x="36155" y="109731"/>
                    <a:pt x="36155" y="109754"/>
                    <a:pt x="36155" y="109754"/>
                  </a:cubicBezTo>
                  <a:cubicBezTo>
                    <a:pt x="36132" y="109777"/>
                    <a:pt x="36132" y="109799"/>
                    <a:pt x="36132" y="109845"/>
                  </a:cubicBezTo>
                  <a:cubicBezTo>
                    <a:pt x="36087" y="109845"/>
                    <a:pt x="36064" y="109845"/>
                    <a:pt x="36041" y="109868"/>
                  </a:cubicBezTo>
                  <a:cubicBezTo>
                    <a:pt x="36041" y="109868"/>
                    <a:pt x="36041" y="109845"/>
                    <a:pt x="36041" y="109845"/>
                  </a:cubicBezTo>
                  <a:cubicBezTo>
                    <a:pt x="35973" y="109799"/>
                    <a:pt x="35904" y="109754"/>
                    <a:pt x="35836" y="109708"/>
                  </a:cubicBezTo>
                  <a:cubicBezTo>
                    <a:pt x="35286" y="109688"/>
                    <a:pt x="34740" y="109658"/>
                    <a:pt x="34197" y="109658"/>
                  </a:cubicBezTo>
                  <a:cubicBezTo>
                    <a:pt x="33523" y="109658"/>
                    <a:pt x="32853" y="109704"/>
                    <a:pt x="32184" y="109868"/>
                  </a:cubicBezTo>
                  <a:cubicBezTo>
                    <a:pt x="32184" y="109959"/>
                    <a:pt x="32138" y="110028"/>
                    <a:pt x="32115" y="110028"/>
                  </a:cubicBezTo>
                  <a:lnTo>
                    <a:pt x="32092" y="110028"/>
                  </a:lnTo>
                  <a:cubicBezTo>
                    <a:pt x="32088" y="110032"/>
                    <a:pt x="32084" y="110034"/>
                    <a:pt x="32079" y="110034"/>
                  </a:cubicBezTo>
                  <a:cubicBezTo>
                    <a:pt x="32053" y="110034"/>
                    <a:pt x="32012" y="109989"/>
                    <a:pt x="31955" y="109914"/>
                  </a:cubicBezTo>
                  <a:cubicBezTo>
                    <a:pt x="31780" y="109826"/>
                    <a:pt x="31606" y="109732"/>
                    <a:pt x="31438" y="109732"/>
                  </a:cubicBezTo>
                  <a:cubicBezTo>
                    <a:pt x="31300" y="109732"/>
                    <a:pt x="31166" y="109796"/>
                    <a:pt x="31042" y="109982"/>
                  </a:cubicBezTo>
                  <a:cubicBezTo>
                    <a:pt x="31042" y="110005"/>
                    <a:pt x="31065" y="110028"/>
                    <a:pt x="31065" y="110051"/>
                  </a:cubicBezTo>
                  <a:lnTo>
                    <a:pt x="31042" y="110051"/>
                  </a:lnTo>
                  <a:cubicBezTo>
                    <a:pt x="30808" y="109890"/>
                    <a:pt x="30573" y="109809"/>
                    <a:pt x="30338" y="109809"/>
                  </a:cubicBezTo>
                  <a:cubicBezTo>
                    <a:pt x="30139" y="109809"/>
                    <a:pt x="29940" y="109867"/>
                    <a:pt x="29741" y="109982"/>
                  </a:cubicBezTo>
                  <a:cubicBezTo>
                    <a:pt x="29673" y="109959"/>
                    <a:pt x="29604" y="109936"/>
                    <a:pt x="29559" y="109891"/>
                  </a:cubicBezTo>
                  <a:cubicBezTo>
                    <a:pt x="28981" y="109804"/>
                    <a:pt x="28403" y="109774"/>
                    <a:pt x="27825" y="109774"/>
                  </a:cubicBezTo>
                  <a:cubicBezTo>
                    <a:pt x="27193" y="109774"/>
                    <a:pt x="26561" y="109809"/>
                    <a:pt x="25930" y="109845"/>
                  </a:cubicBezTo>
                  <a:cubicBezTo>
                    <a:pt x="25838" y="109868"/>
                    <a:pt x="25747" y="109914"/>
                    <a:pt x="25656" y="109959"/>
                  </a:cubicBezTo>
                  <a:cubicBezTo>
                    <a:pt x="25633" y="110005"/>
                    <a:pt x="25610" y="110051"/>
                    <a:pt x="25587" y="110096"/>
                  </a:cubicBezTo>
                  <a:cubicBezTo>
                    <a:pt x="25374" y="110096"/>
                    <a:pt x="25161" y="110076"/>
                    <a:pt x="24948" y="110076"/>
                  </a:cubicBezTo>
                  <a:cubicBezTo>
                    <a:pt x="24842" y="110076"/>
                    <a:pt x="24735" y="110081"/>
                    <a:pt x="24629" y="110096"/>
                  </a:cubicBezTo>
                  <a:cubicBezTo>
                    <a:pt x="24510" y="110106"/>
                    <a:pt x="24391" y="110110"/>
                    <a:pt x="24272" y="110110"/>
                  </a:cubicBezTo>
                  <a:cubicBezTo>
                    <a:pt x="23913" y="110110"/>
                    <a:pt x="23551" y="110076"/>
                    <a:pt x="23189" y="110076"/>
                  </a:cubicBezTo>
                  <a:cubicBezTo>
                    <a:pt x="22838" y="110076"/>
                    <a:pt x="22487" y="110108"/>
                    <a:pt x="22141" y="110233"/>
                  </a:cubicBezTo>
                  <a:cubicBezTo>
                    <a:pt x="22118" y="110210"/>
                    <a:pt x="22095" y="110210"/>
                    <a:pt x="22072" y="110210"/>
                  </a:cubicBezTo>
                  <a:cubicBezTo>
                    <a:pt x="22004" y="110165"/>
                    <a:pt x="21912" y="110119"/>
                    <a:pt x="21844" y="110073"/>
                  </a:cubicBezTo>
                  <a:cubicBezTo>
                    <a:pt x="21524" y="110007"/>
                    <a:pt x="21204" y="109968"/>
                    <a:pt x="20884" y="109968"/>
                  </a:cubicBezTo>
                  <a:cubicBezTo>
                    <a:pt x="20542" y="109968"/>
                    <a:pt x="20200" y="110013"/>
                    <a:pt x="19858" y="110119"/>
                  </a:cubicBezTo>
                  <a:cubicBezTo>
                    <a:pt x="19790" y="110165"/>
                    <a:pt x="19744" y="110210"/>
                    <a:pt x="19721" y="110279"/>
                  </a:cubicBezTo>
                  <a:lnTo>
                    <a:pt x="18123" y="110279"/>
                  </a:lnTo>
                  <a:cubicBezTo>
                    <a:pt x="18041" y="110248"/>
                    <a:pt x="17958" y="110236"/>
                    <a:pt x="17876" y="110236"/>
                  </a:cubicBezTo>
                  <a:cubicBezTo>
                    <a:pt x="17776" y="110236"/>
                    <a:pt x="17676" y="110254"/>
                    <a:pt x="17576" y="110279"/>
                  </a:cubicBezTo>
                  <a:cubicBezTo>
                    <a:pt x="17553" y="110233"/>
                    <a:pt x="17530" y="110188"/>
                    <a:pt x="17461" y="110119"/>
                  </a:cubicBezTo>
                  <a:cubicBezTo>
                    <a:pt x="17120" y="110034"/>
                    <a:pt x="16779" y="110013"/>
                    <a:pt x="16435" y="110013"/>
                  </a:cubicBezTo>
                  <a:cubicBezTo>
                    <a:pt x="16116" y="110013"/>
                    <a:pt x="15795" y="110031"/>
                    <a:pt x="15470" y="110031"/>
                  </a:cubicBezTo>
                  <a:cubicBezTo>
                    <a:pt x="15396" y="110031"/>
                    <a:pt x="15322" y="110030"/>
                    <a:pt x="15247" y="110028"/>
                  </a:cubicBezTo>
                  <a:cubicBezTo>
                    <a:pt x="15215" y="110025"/>
                    <a:pt x="15182" y="110023"/>
                    <a:pt x="15149" y="110023"/>
                  </a:cubicBezTo>
                  <a:cubicBezTo>
                    <a:pt x="14946" y="110023"/>
                    <a:pt x="14732" y="110092"/>
                    <a:pt x="14654" y="110347"/>
                  </a:cubicBezTo>
                  <a:cubicBezTo>
                    <a:pt x="14631" y="110302"/>
                    <a:pt x="14585" y="110279"/>
                    <a:pt x="14540" y="110233"/>
                  </a:cubicBezTo>
                  <a:cubicBezTo>
                    <a:pt x="14061" y="110220"/>
                    <a:pt x="13575" y="110152"/>
                    <a:pt x="13090" y="110152"/>
                  </a:cubicBezTo>
                  <a:cubicBezTo>
                    <a:pt x="12742" y="110152"/>
                    <a:pt x="12395" y="110187"/>
                    <a:pt x="12052" y="110302"/>
                  </a:cubicBezTo>
                  <a:cubicBezTo>
                    <a:pt x="12032" y="110341"/>
                    <a:pt x="11996" y="110363"/>
                    <a:pt x="11957" y="110397"/>
                  </a:cubicBezTo>
                  <a:lnTo>
                    <a:pt x="11957" y="110397"/>
                  </a:lnTo>
                  <a:cubicBezTo>
                    <a:pt x="11913" y="110130"/>
                    <a:pt x="11869" y="109862"/>
                    <a:pt x="11869" y="109594"/>
                  </a:cubicBezTo>
                  <a:cubicBezTo>
                    <a:pt x="11869" y="109480"/>
                    <a:pt x="11869" y="109366"/>
                    <a:pt x="11869" y="109275"/>
                  </a:cubicBezTo>
                  <a:cubicBezTo>
                    <a:pt x="11892" y="109229"/>
                    <a:pt x="11915" y="109160"/>
                    <a:pt x="11938" y="109092"/>
                  </a:cubicBezTo>
                  <a:cubicBezTo>
                    <a:pt x="12017" y="109013"/>
                    <a:pt x="12131" y="108951"/>
                    <a:pt x="12339" y="108951"/>
                  </a:cubicBezTo>
                  <a:cubicBezTo>
                    <a:pt x="12370" y="108951"/>
                    <a:pt x="12404" y="108952"/>
                    <a:pt x="12440" y="108955"/>
                  </a:cubicBezTo>
                  <a:cubicBezTo>
                    <a:pt x="13233" y="108984"/>
                    <a:pt x="14027" y="108996"/>
                    <a:pt x="14820" y="108996"/>
                  </a:cubicBezTo>
                  <a:cubicBezTo>
                    <a:pt x="15921" y="108996"/>
                    <a:pt x="17022" y="108972"/>
                    <a:pt x="18123" y="108932"/>
                  </a:cubicBezTo>
                  <a:lnTo>
                    <a:pt x="18671" y="108932"/>
                  </a:lnTo>
                  <a:cubicBezTo>
                    <a:pt x="18740" y="108932"/>
                    <a:pt x="18785" y="108932"/>
                    <a:pt x="18854" y="108955"/>
                  </a:cubicBezTo>
                  <a:cubicBezTo>
                    <a:pt x="19219" y="108955"/>
                    <a:pt x="19584" y="108932"/>
                    <a:pt x="19949" y="108932"/>
                  </a:cubicBezTo>
                  <a:cubicBezTo>
                    <a:pt x="19992" y="108934"/>
                    <a:pt x="20034" y="108934"/>
                    <a:pt x="20077" y="108934"/>
                  </a:cubicBezTo>
                  <a:cubicBezTo>
                    <a:pt x="20440" y="108934"/>
                    <a:pt x="20803" y="108883"/>
                    <a:pt x="21160" y="108883"/>
                  </a:cubicBezTo>
                  <a:cubicBezTo>
                    <a:pt x="21367" y="108883"/>
                    <a:pt x="21573" y="108900"/>
                    <a:pt x="21775" y="108955"/>
                  </a:cubicBezTo>
                  <a:cubicBezTo>
                    <a:pt x="22506" y="108932"/>
                    <a:pt x="23213" y="108909"/>
                    <a:pt x="23944" y="108909"/>
                  </a:cubicBezTo>
                  <a:cubicBezTo>
                    <a:pt x="24012" y="108932"/>
                    <a:pt x="24081" y="108944"/>
                    <a:pt x="24149" y="108944"/>
                  </a:cubicBezTo>
                  <a:cubicBezTo>
                    <a:pt x="24218" y="108944"/>
                    <a:pt x="24286" y="108932"/>
                    <a:pt x="24355" y="108909"/>
                  </a:cubicBezTo>
                  <a:cubicBezTo>
                    <a:pt x="24394" y="108907"/>
                    <a:pt x="24433" y="108907"/>
                    <a:pt x="24473" y="108907"/>
                  </a:cubicBezTo>
                  <a:cubicBezTo>
                    <a:pt x="24701" y="108907"/>
                    <a:pt x="24933" y="108933"/>
                    <a:pt x="25165" y="108933"/>
                  </a:cubicBezTo>
                  <a:cubicBezTo>
                    <a:pt x="25384" y="108933"/>
                    <a:pt x="25602" y="108910"/>
                    <a:pt x="25815" y="108818"/>
                  </a:cubicBezTo>
                  <a:lnTo>
                    <a:pt x="25952" y="108818"/>
                  </a:lnTo>
                  <a:cubicBezTo>
                    <a:pt x="26311" y="108899"/>
                    <a:pt x="26672" y="108927"/>
                    <a:pt x="27036" y="108927"/>
                  </a:cubicBezTo>
                  <a:cubicBezTo>
                    <a:pt x="27600" y="108927"/>
                    <a:pt x="28168" y="108860"/>
                    <a:pt x="28737" y="108818"/>
                  </a:cubicBezTo>
                  <a:cubicBezTo>
                    <a:pt x="29148" y="108795"/>
                    <a:pt x="29559" y="108795"/>
                    <a:pt x="29992" y="108795"/>
                  </a:cubicBezTo>
                  <a:cubicBezTo>
                    <a:pt x="30161" y="108845"/>
                    <a:pt x="30328" y="108863"/>
                    <a:pt x="30494" y="108863"/>
                  </a:cubicBezTo>
                  <a:cubicBezTo>
                    <a:pt x="30883" y="108863"/>
                    <a:pt x="31268" y="108767"/>
                    <a:pt x="31660" y="108767"/>
                  </a:cubicBezTo>
                  <a:cubicBezTo>
                    <a:pt x="31713" y="108767"/>
                    <a:pt x="31765" y="108768"/>
                    <a:pt x="31819" y="108772"/>
                  </a:cubicBezTo>
                  <a:cubicBezTo>
                    <a:pt x="32047" y="108772"/>
                    <a:pt x="32298" y="108795"/>
                    <a:pt x="32549" y="108795"/>
                  </a:cubicBezTo>
                  <a:cubicBezTo>
                    <a:pt x="33028" y="108795"/>
                    <a:pt x="33530" y="108772"/>
                    <a:pt x="34010" y="108772"/>
                  </a:cubicBezTo>
                  <a:cubicBezTo>
                    <a:pt x="34078" y="108772"/>
                    <a:pt x="34124" y="108772"/>
                    <a:pt x="34192" y="108750"/>
                  </a:cubicBezTo>
                  <a:close/>
                  <a:moveTo>
                    <a:pt x="42372" y="1"/>
                  </a:moveTo>
                  <a:cubicBezTo>
                    <a:pt x="42301" y="1"/>
                    <a:pt x="42222" y="25"/>
                    <a:pt x="42136" y="78"/>
                  </a:cubicBezTo>
                  <a:cubicBezTo>
                    <a:pt x="41656" y="375"/>
                    <a:pt x="41086" y="558"/>
                    <a:pt x="40743" y="1037"/>
                  </a:cubicBezTo>
                  <a:cubicBezTo>
                    <a:pt x="39853" y="1357"/>
                    <a:pt x="39077" y="1882"/>
                    <a:pt x="38369" y="2521"/>
                  </a:cubicBezTo>
                  <a:cubicBezTo>
                    <a:pt x="38232" y="2544"/>
                    <a:pt x="38095" y="2589"/>
                    <a:pt x="38004" y="2703"/>
                  </a:cubicBezTo>
                  <a:cubicBezTo>
                    <a:pt x="37388" y="2977"/>
                    <a:pt x="36863" y="3365"/>
                    <a:pt x="36361" y="3799"/>
                  </a:cubicBezTo>
                  <a:cubicBezTo>
                    <a:pt x="36269" y="3822"/>
                    <a:pt x="36201" y="3867"/>
                    <a:pt x="36132" y="3890"/>
                  </a:cubicBezTo>
                  <a:cubicBezTo>
                    <a:pt x="36132" y="3890"/>
                    <a:pt x="36087" y="3936"/>
                    <a:pt x="36087" y="3936"/>
                  </a:cubicBezTo>
                  <a:lnTo>
                    <a:pt x="35950" y="4073"/>
                  </a:lnTo>
                  <a:lnTo>
                    <a:pt x="35904" y="4073"/>
                  </a:lnTo>
                  <a:cubicBezTo>
                    <a:pt x="35904" y="4073"/>
                    <a:pt x="35904" y="4119"/>
                    <a:pt x="35904" y="4119"/>
                  </a:cubicBezTo>
                  <a:cubicBezTo>
                    <a:pt x="35014" y="4507"/>
                    <a:pt x="34215" y="5054"/>
                    <a:pt x="33462" y="5648"/>
                  </a:cubicBezTo>
                  <a:cubicBezTo>
                    <a:pt x="33348" y="5648"/>
                    <a:pt x="33279" y="5716"/>
                    <a:pt x="33257" y="5808"/>
                  </a:cubicBezTo>
                  <a:cubicBezTo>
                    <a:pt x="33051" y="5830"/>
                    <a:pt x="32868" y="5922"/>
                    <a:pt x="32732" y="6059"/>
                  </a:cubicBezTo>
                  <a:cubicBezTo>
                    <a:pt x="31636" y="6789"/>
                    <a:pt x="30540" y="7497"/>
                    <a:pt x="29445" y="8204"/>
                  </a:cubicBezTo>
                  <a:cubicBezTo>
                    <a:pt x="28965" y="8501"/>
                    <a:pt x="28509" y="8821"/>
                    <a:pt x="28007" y="9094"/>
                  </a:cubicBezTo>
                  <a:cubicBezTo>
                    <a:pt x="27824" y="9209"/>
                    <a:pt x="27664" y="9323"/>
                    <a:pt x="27664" y="9574"/>
                  </a:cubicBezTo>
                  <a:cubicBezTo>
                    <a:pt x="27664" y="10144"/>
                    <a:pt x="27368" y="10669"/>
                    <a:pt x="27413" y="11263"/>
                  </a:cubicBezTo>
                  <a:cubicBezTo>
                    <a:pt x="27231" y="11697"/>
                    <a:pt x="27299" y="12153"/>
                    <a:pt x="27276" y="12587"/>
                  </a:cubicBezTo>
                  <a:cubicBezTo>
                    <a:pt x="27231" y="12632"/>
                    <a:pt x="27231" y="12678"/>
                    <a:pt x="27253" y="12746"/>
                  </a:cubicBezTo>
                  <a:cubicBezTo>
                    <a:pt x="26980" y="13637"/>
                    <a:pt x="26843" y="14573"/>
                    <a:pt x="26888" y="15508"/>
                  </a:cubicBezTo>
                  <a:cubicBezTo>
                    <a:pt x="26843" y="15531"/>
                    <a:pt x="26843" y="15577"/>
                    <a:pt x="26865" y="15645"/>
                  </a:cubicBezTo>
                  <a:cubicBezTo>
                    <a:pt x="26569" y="16809"/>
                    <a:pt x="26432" y="18019"/>
                    <a:pt x="26318" y="19229"/>
                  </a:cubicBezTo>
                  <a:cubicBezTo>
                    <a:pt x="26135" y="19343"/>
                    <a:pt x="26158" y="19480"/>
                    <a:pt x="26203" y="19663"/>
                  </a:cubicBezTo>
                  <a:cubicBezTo>
                    <a:pt x="26135" y="20096"/>
                    <a:pt x="26089" y="20530"/>
                    <a:pt x="26135" y="20964"/>
                  </a:cubicBezTo>
                  <a:cubicBezTo>
                    <a:pt x="25930" y="21169"/>
                    <a:pt x="25975" y="21443"/>
                    <a:pt x="25975" y="21671"/>
                  </a:cubicBezTo>
                  <a:cubicBezTo>
                    <a:pt x="25176" y="21694"/>
                    <a:pt x="24400" y="21694"/>
                    <a:pt x="23601" y="21717"/>
                  </a:cubicBezTo>
                  <a:cubicBezTo>
                    <a:pt x="22597" y="21785"/>
                    <a:pt x="21570" y="21694"/>
                    <a:pt x="20566" y="21854"/>
                  </a:cubicBezTo>
                  <a:cubicBezTo>
                    <a:pt x="20185" y="21915"/>
                    <a:pt x="19795" y="21986"/>
                    <a:pt x="19394" y="21986"/>
                  </a:cubicBezTo>
                  <a:cubicBezTo>
                    <a:pt x="19194" y="21986"/>
                    <a:pt x="18991" y="21968"/>
                    <a:pt x="18785" y="21922"/>
                  </a:cubicBezTo>
                  <a:cubicBezTo>
                    <a:pt x="18725" y="21909"/>
                    <a:pt x="18660" y="21901"/>
                    <a:pt x="18592" y="21901"/>
                  </a:cubicBezTo>
                  <a:cubicBezTo>
                    <a:pt x="18426" y="21901"/>
                    <a:pt x="18246" y="21946"/>
                    <a:pt x="18100" y="22059"/>
                  </a:cubicBezTo>
                  <a:cubicBezTo>
                    <a:pt x="17986" y="22059"/>
                    <a:pt x="17872" y="22082"/>
                    <a:pt x="17758" y="22082"/>
                  </a:cubicBezTo>
                  <a:lnTo>
                    <a:pt x="17576" y="22105"/>
                  </a:lnTo>
                  <a:cubicBezTo>
                    <a:pt x="17549" y="22107"/>
                    <a:pt x="17522" y="22108"/>
                    <a:pt x="17495" y="22108"/>
                  </a:cubicBezTo>
                  <a:cubicBezTo>
                    <a:pt x="17370" y="22108"/>
                    <a:pt x="17245" y="22090"/>
                    <a:pt x="17124" y="22090"/>
                  </a:cubicBezTo>
                  <a:cubicBezTo>
                    <a:pt x="16962" y="22090"/>
                    <a:pt x="16806" y="22121"/>
                    <a:pt x="16663" y="22265"/>
                  </a:cubicBezTo>
                  <a:cubicBezTo>
                    <a:pt x="16503" y="22265"/>
                    <a:pt x="16343" y="22265"/>
                    <a:pt x="16252" y="22424"/>
                  </a:cubicBezTo>
                  <a:cubicBezTo>
                    <a:pt x="16235" y="22419"/>
                    <a:pt x="16219" y="22416"/>
                    <a:pt x="16205" y="22416"/>
                  </a:cubicBezTo>
                  <a:cubicBezTo>
                    <a:pt x="16162" y="22416"/>
                    <a:pt x="16132" y="22442"/>
                    <a:pt x="16115" y="22493"/>
                  </a:cubicBezTo>
                  <a:cubicBezTo>
                    <a:pt x="15635" y="22607"/>
                    <a:pt x="15225" y="22881"/>
                    <a:pt x="14836" y="23178"/>
                  </a:cubicBezTo>
                  <a:cubicBezTo>
                    <a:pt x="14471" y="23360"/>
                    <a:pt x="14060" y="23452"/>
                    <a:pt x="13764" y="23771"/>
                  </a:cubicBezTo>
                  <a:cubicBezTo>
                    <a:pt x="13718" y="23771"/>
                    <a:pt x="13695" y="23794"/>
                    <a:pt x="13672" y="23817"/>
                  </a:cubicBezTo>
                  <a:cubicBezTo>
                    <a:pt x="13650" y="23840"/>
                    <a:pt x="13604" y="23885"/>
                    <a:pt x="13558" y="23908"/>
                  </a:cubicBezTo>
                  <a:cubicBezTo>
                    <a:pt x="13467" y="23908"/>
                    <a:pt x="13398" y="23954"/>
                    <a:pt x="13353" y="24045"/>
                  </a:cubicBezTo>
                  <a:cubicBezTo>
                    <a:pt x="13307" y="24068"/>
                    <a:pt x="13262" y="24113"/>
                    <a:pt x="13193" y="24136"/>
                  </a:cubicBezTo>
                  <a:cubicBezTo>
                    <a:pt x="13147" y="24182"/>
                    <a:pt x="13079" y="24228"/>
                    <a:pt x="13033" y="24273"/>
                  </a:cubicBezTo>
                  <a:cubicBezTo>
                    <a:pt x="12326" y="24638"/>
                    <a:pt x="11732" y="25141"/>
                    <a:pt x="11184" y="25711"/>
                  </a:cubicBezTo>
                  <a:cubicBezTo>
                    <a:pt x="11047" y="25825"/>
                    <a:pt x="10888" y="25939"/>
                    <a:pt x="10751" y="26054"/>
                  </a:cubicBezTo>
                  <a:cubicBezTo>
                    <a:pt x="10271" y="26373"/>
                    <a:pt x="9975" y="26852"/>
                    <a:pt x="9564" y="27218"/>
                  </a:cubicBezTo>
                  <a:cubicBezTo>
                    <a:pt x="9358" y="27332"/>
                    <a:pt x="9267" y="27537"/>
                    <a:pt x="9153" y="27720"/>
                  </a:cubicBezTo>
                  <a:cubicBezTo>
                    <a:pt x="8377" y="28313"/>
                    <a:pt x="7920" y="29158"/>
                    <a:pt x="7327" y="29911"/>
                  </a:cubicBezTo>
                  <a:cubicBezTo>
                    <a:pt x="7076" y="30276"/>
                    <a:pt x="6825" y="30641"/>
                    <a:pt x="6574" y="31007"/>
                  </a:cubicBezTo>
                  <a:cubicBezTo>
                    <a:pt x="6482" y="31189"/>
                    <a:pt x="6368" y="31372"/>
                    <a:pt x="6254" y="31577"/>
                  </a:cubicBezTo>
                  <a:cubicBezTo>
                    <a:pt x="6072" y="31874"/>
                    <a:pt x="5729" y="32079"/>
                    <a:pt x="5729" y="32490"/>
                  </a:cubicBezTo>
                  <a:cubicBezTo>
                    <a:pt x="5615" y="32513"/>
                    <a:pt x="5569" y="32582"/>
                    <a:pt x="5569" y="32673"/>
                  </a:cubicBezTo>
                  <a:cubicBezTo>
                    <a:pt x="5524" y="32719"/>
                    <a:pt x="5501" y="32764"/>
                    <a:pt x="5524" y="32810"/>
                  </a:cubicBezTo>
                  <a:lnTo>
                    <a:pt x="4976" y="33769"/>
                  </a:lnTo>
                  <a:cubicBezTo>
                    <a:pt x="4451" y="34727"/>
                    <a:pt x="4063" y="35777"/>
                    <a:pt x="3675" y="36827"/>
                  </a:cubicBezTo>
                  <a:cubicBezTo>
                    <a:pt x="3584" y="36941"/>
                    <a:pt x="3538" y="37078"/>
                    <a:pt x="3561" y="37238"/>
                  </a:cubicBezTo>
                  <a:cubicBezTo>
                    <a:pt x="3538" y="37284"/>
                    <a:pt x="3538" y="37352"/>
                    <a:pt x="3515" y="37398"/>
                  </a:cubicBezTo>
                  <a:cubicBezTo>
                    <a:pt x="3287" y="37603"/>
                    <a:pt x="3264" y="37877"/>
                    <a:pt x="3196" y="38151"/>
                  </a:cubicBezTo>
                  <a:cubicBezTo>
                    <a:pt x="3104" y="38311"/>
                    <a:pt x="3104" y="38471"/>
                    <a:pt x="3127" y="38630"/>
                  </a:cubicBezTo>
                  <a:cubicBezTo>
                    <a:pt x="2876" y="39292"/>
                    <a:pt x="2716" y="40000"/>
                    <a:pt x="2625" y="40707"/>
                  </a:cubicBezTo>
                  <a:cubicBezTo>
                    <a:pt x="2260" y="41187"/>
                    <a:pt x="2442" y="41803"/>
                    <a:pt x="2260" y="42328"/>
                  </a:cubicBezTo>
                  <a:cubicBezTo>
                    <a:pt x="2260" y="42579"/>
                    <a:pt x="2077" y="42830"/>
                    <a:pt x="2260" y="43058"/>
                  </a:cubicBezTo>
                  <a:cubicBezTo>
                    <a:pt x="2260" y="43127"/>
                    <a:pt x="2237" y="43173"/>
                    <a:pt x="2237" y="43241"/>
                  </a:cubicBezTo>
                  <a:cubicBezTo>
                    <a:pt x="1917" y="43561"/>
                    <a:pt x="2077" y="43971"/>
                    <a:pt x="2054" y="44337"/>
                  </a:cubicBezTo>
                  <a:cubicBezTo>
                    <a:pt x="2031" y="44382"/>
                    <a:pt x="2031" y="44451"/>
                    <a:pt x="2031" y="44496"/>
                  </a:cubicBezTo>
                  <a:cubicBezTo>
                    <a:pt x="1872" y="44679"/>
                    <a:pt x="1917" y="44884"/>
                    <a:pt x="1917" y="45090"/>
                  </a:cubicBezTo>
                  <a:cubicBezTo>
                    <a:pt x="1895" y="45136"/>
                    <a:pt x="1895" y="45204"/>
                    <a:pt x="1917" y="45250"/>
                  </a:cubicBezTo>
                  <a:cubicBezTo>
                    <a:pt x="1895" y="45661"/>
                    <a:pt x="1826" y="46071"/>
                    <a:pt x="1872" y="46482"/>
                  </a:cubicBezTo>
                  <a:cubicBezTo>
                    <a:pt x="1917" y="47053"/>
                    <a:pt x="1689" y="47669"/>
                    <a:pt x="2031" y="48217"/>
                  </a:cubicBezTo>
                  <a:cubicBezTo>
                    <a:pt x="1895" y="48696"/>
                    <a:pt x="2100" y="49176"/>
                    <a:pt x="2054" y="49655"/>
                  </a:cubicBezTo>
                  <a:cubicBezTo>
                    <a:pt x="2054" y="50020"/>
                    <a:pt x="2146" y="50385"/>
                    <a:pt x="2237" y="50728"/>
                  </a:cubicBezTo>
                  <a:cubicBezTo>
                    <a:pt x="2305" y="51412"/>
                    <a:pt x="2191" y="52029"/>
                    <a:pt x="1826" y="52622"/>
                  </a:cubicBezTo>
                  <a:cubicBezTo>
                    <a:pt x="1643" y="52919"/>
                    <a:pt x="1598" y="53284"/>
                    <a:pt x="1484" y="53627"/>
                  </a:cubicBezTo>
                  <a:cubicBezTo>
                    <a:pt x="1392" y="53649"/>
                    <a:pt x="1324" y="53718"/>
                    <a:pt x="1347" y="53832"/>
                  </a:cubicBezTo>
                  <a:lnTo>
                    <a:pt x="1347" y="54015"/>
                  </a:lnTo>
                  <a:cubicBezTo>
                    <a:pt x="1096" y="54425"/>
                    <a:pt x="890" y="54836"/>
                    <a:pt x="799" y="55293"/>
                  </a:cubicBezTo>
                  <a:cubicBezTo>
                    <a:pt x="639" y="55704"/>
                    <a:pt x="479" y="56114"/>
                    <a:pt x="342" y="56548"/>
                  </a:cubicBezTo>
                  <a:cubicBezTo>
                    <a:pt x="274" y="56799"/>
                    <a:pt x="0" y="57096"/>
                    <a:pt x="388" y="57324"/>
                  </a:cubicBezTo>
                  <a:cubicBezTo>
                    <a:pt x="457" y="57370"/>
                    <a:pt x="548" y="57416"/>
                    <a:pt x="616" y="57461"/>
                  </a:cubicBezTo>
                  <a:lnTo>
                    <a:pt x="959" y="57461"/>
                  </a:lnTo>
                  <a:cubicBezTo>
                    <a:pt x="1026" y="57463"/>
                    <a:pt x="1094" y="57463"/>
                    <a:pt x="1162" y="57463"/>
                  </a:cubicBezTo>
                  <a:cubicBezTo>
                    <a:pt x="1738" y="57463"/>
                    <a:pt x="2308" y="57412"/>
                    <a:pt x="2880" y="57412"/>
                  </a:cubicBezTo>
                  <a:cubicBezTo>
                    <a:pt x="3212" y="57412"/>
                    <a:pt x="3545" y="57429"/>
                    <a:pt x="3880" y="57484"/>
                  </a:cubicBezTo>
                  <a:cubicBezTo>
                    <a:pt x="3880" y="57484"/>
                    <a:pt x="3903" y="57461"/>
                    <a:pt x="3903" y="57438"/>
                  </a:cubicBezTo>
                  <a:cubicBezTo>
                    <a:pt x="3903" y="57461"/>
                    <a:pt x="3926" y="57461"/>
                    <a:pt x="3949" y="57484"/>
                  </a:cubicBezTo>
                  <a:lnTo>
                    <a:pt x="3880" y="57484"/>
                  </a:lnTo>
                  <a:cubicBezTo>
                    <a:pt x="3903" y="58214"/>
                    <a:pt x="4040" y="58922"/>
                    <a:pt x="4040" y="59652"/>
                  </a:cubicBezTo>
                  <a:cubicBezTo>
                    <a:pt x="4040" y="60086"/>
                    <a:pt x="3972" y="60588"/>
                    <a:pt x="4246" y="60976"/>
                  </a:cubicBezTo>
                  <a:cubicBezTo>
                    <a:pt x="4177" y="61433"/>
                    <a:pt x="4223" y="61844"/>
                    <a:pt x="4451" y="62232"/>
                  </a:cubicBezTo>
                  <a:cubicBezTo>
                    <a:pt x="4428" y="62620"/>
                    <a:pt x="4474" y="63008"/>
                    <a:pt x="4588" y="63373"/>
                  </a:cubicBezTo>
                  <a:cubicBezTo>
                    <a:pt x="4542" y="64103"/>
                    <a:pt x="4611" y="64811"/>
                    <a:pt x="4793" y="65518"/>
                  </a:cubicBezTo>
                  <a:cubicBezTo>
                    <a:pt x="4793" y="66751"/>
                    <a:pt x="5044" y="67961"/>
                    <a:pt x="5181" y="69171"/>
                  </a:cubicBezTo>
                  <a:cubicBezTo>
                    <a:pt x="5181" y="69673"/>
                    <a:pt x="5113" y="70175"/>
                    <a:pt x="5364" y="70631"/>
                  </a:cubicBezTo>
                  <a:cubicBezTo>
                    <a:pt x="5410" y="71065"/>
                    <a:pt x="5296" y="71499"/>
                    <a:pt x="5501" y="71910"/>
                  </a:cubicBezTo>
                  <a:cubicBezTo>
                    <a:pt x="5501" y="71978"/>
                    <a:pt x="5524" y="72024"/>
                    <a:pt x="5524" y="72092"/>
                  </a:cubicBezTo>
                  <a:cubicBezTo>
                    <a:pt x="5547" y="73096"/>
                    <a:pt x="5706" y="74101"/>
                    <a:pt x="5866" y="75082"/>
                  </a:cubicBezTo>
                  <a:lnTo>
                    <a:pt x="5866" y="75105"/>
                  </a:lnTo>
                  <a:cubicBezTo>
                    <a:pt x="5820" y="76155"/>
                    <a:pt x="6072" y="77182"/>
                    <a:pt x="6186" y="78232"/>
                  </a:cubicBezTo>
                  <a:cubicBezTo>
                    <a:pt x="6231" y="78757"/>
                    <a:pt x="6140" y="79305"/>
                    <a:pt x="6414" y="79830"/>
                  </a:cubicBezTo>
                  <a:cubicBezTo>
                    <a:pt x="6437" y="80560"/>
                    <a:pt x="6345" y="81291"/>
                    <a:pt x="6619" y="81998"/>
                  </a:cubicBezTo>
                  <a:cubicBezTo>
                    <a:pt x="6802" y="83003"/>
                    <a:pt x="6688" y="84053"/>
                    <a:pt x="6985" y="85057"/>
                  </a:cubicBezTo>
                  <a:cubicBezTo>
                    <a:pt x="6985" y="85491"/>
                    <a:pt x="6939" y="85947"/>
                    <a:pt x="7167" y="86358"/>
                  </a:cubicBezTo>
                  <a:cubicBezTo>
                    <a:pt x="7167" y="86837"/>
                    <a:pt x="7144" y="87339"/>
                    <a:pt x="7327" y="87796"/>
                  </a:cubicBezTo>
                  <a:cubicBezTo>
                    <a:pt x="7373" y="88298"/>
                    <a:pt x="7258" y="88823"/>
                    <a:pt x="7510" y="89302"/>
                  </a:cubicBezTo>
                  <a:cubicBezTo>
                    <a:pt x="7532" y="89417"/>
                    <a:pt x="7532" y="89508"/>
                    <a:pt x="7532" y="89622"/>
                  </a:cubicBezTo>
                  <a:cubicBezTo>
                    <a:pt x="7532" y="90056"/>
                    <a:pt x="7373" y="90512"/>
                    <a:pt x="7715" y="90900"/>
                  </a:cubicBezTo>
                  <a:cubicBezTo>
                    <a:pt x="7738" y="91014"/>
                    <a:pt x="7738" y="91128"/>
                    <a:pt x="7761" y="91243"/>
                  </a:cubicBezTo>
                  <a:cubicBezTo>
                    <a:pt x="7761" y="91311"/>
                    <a:pt x="7738" y="91380"/>
                    <a:pt x="7738" y="91448"/>
                  </a:cubicBezTo>
                  <a:cubicBezTo>
                    <a:pt x="7715" y="91516"/>
                    <a:pt x="7715" y="91562"/>
                    <a:pt x="7761" y="91631"/>
                  </a:cubicBezTo>
                  <a:cubicBezTo>
                    <a:pt x="7761" y="91699"/>
                    <a:pt x="7783" y="91768"/>
                    <a:pt x="7783" y="91836"/>
                  </a:cubicBezTo>
                  <a:cubicBezTo>
                    <a:pt x="7761" y="91950"/>
                    <a:pt x="7738" y="92087"/>
                    <a:pt x="7875" y="92201"/>
                  </a:cubicBezTo>
                  <a:cubicBezTo>
                    <a:pt x="7920" y="92863"/>
                    <a:pt x="7783" y="93571"/>
                    <a:pt x="8080" y="94210"/>
                  </a:cubicBezTo>
                  <a:cubicBezTo>
                    <a:pt x="8080" y="94758"/>
                    <a:pt x="8035" y="95328"/>
                    <a:pt x="8263" y="95853"/>
                  </a:cubicBezTo>
                  <a:cubicBezTo>
                    <a:pt x="8217" y="96082"/>
                    <a:pt x="8194" y="96333"/>
                    <a:pt x="8308" y="96561"/>
                  </a:cubicBezTo>
                  <a:cubicBezTo>
                    <a:pt x="8400" y="97291"/>
                    <a:pt x="8377" y="98044"/>
                    <a:pt x="8605" y="98752"/>
                  </a:cubicBezTo>
                  <a:cubicBezTo>
                    <a:pt x="8582" y="98821"/>
                    <a:pt x="8605" y="98866"/>
                    <a:pt x="8651" y="98935"/>
                  </a:cubicBezTo>
                  <a:cubicBezTo>
                    <a:pt x="8628" y="98957"/>
                    <a:pt x="8628" y="98980"/>
                    <a:pt x="8628" y="98980"/>
                  </a:cubicBezTo>
                  <a:cubicBezTo>
                    <a:pt x="8651" y="99026"/>
                    <a:pt x="8651" y="99072"/>
                    <a:pt x="8674" y="99117"/>
                  </a:cubicBezTo>
                  <a:cubicBezTo>
                    <a:pt x="8605" y="99597"/>
                    <a:pt x="8628" y="100099"/>
                    <a:pt x="8811" y="100555"/>
                  </a:cubicBezTo>
                  <a:cubicBezTo>
                    <a:pt x="8742" y="100761"/>
                    <a:pt x="8719" y="100943"/>
                    <a:pt x="8856" y="101126"/>
                  </a:cubicBezTo>
                  <a:cubicBezTo>
                    <a:pt x="9130" y="102016"/>
                    <a:pt x="8925" y="102975"/>
                    <a:pt x="9199" y="103865"/>
                  </a:cubicBezTo>
                  <a:lnTo>
                    <a:pt x="9221" y="104230"/>
                  </a:lnTo>
                  <a:cubicBezTo>
                    <a:pt x="9221" y="104481"/>
                    <a:pt x="9153" y="104755"/>
                    <a:pt x="9336" y="104983"/>
                  </a:cubicBezTo>
                  <a:cubicBezTo>
                    <a:pt x="9358" y="105531"/>
                    <a:pt x="9381" y="106079"/>
                    <a:pt x="9541" y="106604"/>
                  </a:cubicBezTo>
                  <a:cubicBezTo>
                    <a:pt x="9587" y="107083"/>
                    <a:pt x="9427" y="107608"/>
                    <a:pt x="9724" y="108065"/>
                  </a:cubicBezTo>
                  <a:cubicBezTo>
                    <a:pt x="9701" y="108795"/>
                    <a:pt x="9701" y="108795"/>
                    <a:pt x="10317" y="108795"/>
                  </a:cubicBezTo>
                  <a:cubicBezTo>
                    <a:pt x="11002" y="108795"/>
                    <a:pt x="11093" y="108864"/>
                    <a:pt x="11116" y="109526"/>
                  </a:cubicBezTo>
                  <a:cubicBezTo>
                    <a:pt x="11116" y="109663"/>
                    <a:pt x="11070" y="109822"/>
                    <a:pt x="11070" y="109959"/>
                  </a:cubicBezTo>
                  <a:cubicBezTo>
                    <a:pt x="11047" y="110188"/>
                    <a:pt x="11139" y="110370"/>
                    <a:pt x="11367" y="110461"/>
                  </a:cubicBezTo>
                  <a:cubicBezTo>
                    <a:pt x="11390" y="110621"/>
                    <a:pt x="11481" y="110713"/>
                    <a:pt x="11595" y="110781"/>
                  </a:cubicBezTo>
                  <a:cubicBezTo>
                    <a:pt x="11821" y="110966"/>
                    <a:pt x="12061" y="111017"/>
                    <a:pt x="12304" y="111017"/>
                  </a:cubicBezTo>
                  <a:cubicBezTo>
                    <a:pt x="12602" y="111017"/>
                    <a:pt x="12904" y="110941"/>
                    <a:pt x="13193" y="110941"/>
                  </a:cubicBezTo>
                  <a:lnTo>
                    <a:pt x="13376" y="110941"/>
                  </a:lnTo>
                  <a:lnTo>
                    <a:pt x="13558" y="110964"/>
                  </a:lnTo>
                  <a:lnTo>
                    <a:pt x="15019" y="110964"/>
                  </a:lnTo>
                  <a:cubicBezTo>
                    <a:pt x="15167" y="110986"/>
                    <a:pt x="15322" y="111004"/>
                    <a:pt x="15476" y="111004"/>
                  </a:cubicBezTo>
                  <a:cubicBezTo>
                    <a:pt x="15630" y="111004"/>
                    <a:pt x="15784" y="110986"/>
                    <a:pt x="15932" y="110941"/>
                  </a:cubicBezTo>
                  <a:lnTo>
                    <a:pt x="17210" y="110941"/>
                  </a:lnTo>
                  <a:cubicBezTo>
                    <a:pt x="17918" y="110941"/>
                    <a:pt x="18603" y="110941"/>
                    <a:pt x="19310" y="110918"/>
                  </a:cubicBezTo>
                  <a:cubicBezTo>
                    <a:pt x="19746" y="110918"/>
                    <a:pt x="20182" y="110898"/>
                    <a:pt x="20621" y="110898"/>
                  </a:cubicBezTo>
                  <a:cubicBezTo>
                    <a:pt x="20987" y="110898"/>
                    <a:pt x="21356" y="110912"/>
                    <a:pt x="21730" y="110964"/>
                  </a:cubicBezTo>
                  <a:cubicBezTo>
                    <a:pt x="22045" y="110964"/>
                    <a:pt x="22393" y="110914"/>
                    <a:pt x="22724" y="110914"/>
                  </a:cubicBezTo>
                  <a:cubicBezTo>
                    <a:pt x="22945" y="110914"/>
                    <a:pt x="23159" y="110936"/>
                    <a:pt x="23350" y="111009"/>
                  </a:cubicBezTo>
                  <a:cubicBezTo>
                    <a:pt x="23520" y="111084"/>
                    <a:pt x="23682" y="111110"/>
                    <a:pt x="23839" y="111110"/>
                  </a:cubicBezTo>
                  <a:cubicBezTo>
                    <a:pt x="24212" y="111110"/>
                    <a:pt x="24563" y="110964"/>
                    <a:pt x="24948" y="110964"/>
                  </a:cubicBezTo>
                  <a:cubicBezTo>
                    <a:pt x="25325" y="110975"/>
                    <a:pt x="25701" y="110981"/>
                    <a:pt x="26078" y="110981"/>
                  </a:cubicBezTo>
                  <a:cubicBezTo>
                    <a:pt x="26455" y="110981"/>
                    <a:pt x="26831" y="110975"/>
                    <a:pt x="27208" y="110964"/>
                  </a:cubicBezTo>
                  <a:cubicBezTo>
                    <a:pt x="27330" y="110964"/>
                    <a:pt x="27451" y="110982"/>
                    <a:pt x="27569" y="110982"/>
                  </a:cubicBezTo>
                  <a:cubicBezTo>
                    <a:pt x="27716" y="110982"/>
                    <a:pt x="27857" y="110953"/>
                    <a:pt x="27984" y="110827"/>
                  </a:cubicBezTo>
                  <a:cubicBezTo>
                    <a:pt x="28263" y="110687"/>
                    <a:pt x="28542" y="110628"/>
                    <a:pt x="28831" y="110628"/>
                  </a:cubicBezTo>
                  <a:cubicBezTo>
                    <a:pt x="28920" y="110628"/>
                    <a:pt x="29011" y="110633"/>
                    <a:pt x="29102" y="110644"/>
                  </a:cubicBezTo>
                  <a:cubicBezTo>
                    <a:pt x="29281" y="110658"/>
                    <a:pt x="29460" y="110705"/>
                    <a:pt x="29640" y="110705"/>
                  </a:cubicBezTo>
                  <a:cubicBezTo>
                    <a:pt x="29757" y="110705"/>
                    <a:pt x="29875" y="110685"/>
                    <a:pt x="29992" y="110621"/>
                  </a:cubicBezTo>
                  <a:cubicBezTo>
                    <a:pt x="30175" y="110598"/>
                    <a:pt x="30358" y="110576"/>
                    <a:pt x="30540" y="110576"/>
                  </a:cubicBezTo>
                  <a:cubicBezTo>
                    <a:pt x="30609" y="110576"/>
                    <a:pt x="30654" y="110598"/>
                    <a:pt x="30723" y="110598"/>
                  </a:cubicBezTo>
                  <a:cubicBezTo>
                    <a:pt x="30889" y="110637"/>
                    <a:pt x="31062" y="110668"/>
                    <a:pt x="31235" y="110668"/>
                  </a:cubicBezTo>
                  <a:cubicBezTo>
                    <a:pt x="31370" y="110668"/>
                    <a:pt x="31505" y="110649"/>
                    <a:pt x="31636" y="110598"/>
                  </a:cubicBezTo>
                  <a:cubicBezTo>
                    <a:pt x="31704" y="110621"/>
                    <a:pt x="31750" y="110621"/>
                    <a:pt x="31819" y="110621"/>
                  </a:cubicBezTo>
                  <a:cubicBezTo>
                    <a:pt x="31871" y="110653"/>
                    <a:pt x="31929" y="110670"/>
                    <a:pt x="31988" y="110670"/>
                  </a:cubicBezTo>
                  <a:cubicBezTo>
                    <a:pt x="32055" y="110670"/>
                    <a:pt x="32123" y="110647"/>
                    <a:pt x="32184" y="110598"/>
                  </a:cubicBezTo>
                  <a:cubicBezTo>
                    <a:pt x="32573" y="110559"/>
                    <a:pt x="32959" y="110546"/>
                    <a:pt x="33346" y="110546"/>
                  </a:cubicBezTo>
                  <a:cubicBezTo>
                    <a:pt x="34071" y="110546"/>
                    <a:pt x="34794" y="110592"/>
                    <a:pt x="35521" y="110592"/>
                  </a:cubicBezTo>
                  <a:cubicBezTo>
                    <a:pt x="35747" y="110592"/>
                    <a:pt x="35974" y="110587"/>
                    <a:pt x="36201" y="110576"/>
                  </a:cubicBezTo>
                  <a:cubicBezTo>
                    <a:pt x="36292" y="110599"/>
                    <a:pt x="36374" y="110611"/>
                    <a:pt x="36447" y="110611"/>
                  </a:cubicBezTo>
                  <a:cubicBezTo>
                    <a:pt x="36792" y="110611"/>
                    <a:pt x="36935" y="110355"/>
                    <a:pt x="36954" y="109959"/>
                  </a:cubicBezTo>
                  <a:cubicBezTo>
                    <a:pt x="36954" y="109640"/>
                    <a:pt x="36931" y="109297"/>
                    <a:pt x="36931" y="108978"/>
                  </a:cubicBezTo>
                  <a:cubicBezTo>
                    <a:pt x="37000" y="108909"/>
                    <a:pt x="37046" y="108841"/>
                    <a:pt x="37114" y="108772"/>
                  </a:cubicBezTo>
                  <a:cubicBezTo>
                    <a:pt x="37411" y="108795"/>
                    <a:pt x="37707" y="108818"/>
                    <a:pt x="38027" y="108818"/>
                  </a:cubicBezTo>
                  <a:cubicBezTo>
                    <a:pt x="38187" y="108818"/>
                    <a:pt x="38347" y="108727"/>
                    <a:pt x="38347" y="108567"/>
                  </a:cubicBezTo>
                  <a:cubicBezTo>
                    <a:pt x="38301" y="107973"/>
                    <a:pt x="38643" y="107380"/>
                    <a:pt x="38392" y="106787"/>
                  </a:cubicBezTo>
                  <a:cubicBezTo>
                    <a:pt x="38506" y="106672"/>
                    <a:pt x="38598" y="106558"/>
                    <a:pt x="38483" y="106376"/>
                  </a:cubicBezTo>
                  <a:cubicBezTo>
                    <a:pt x="38575" y="106147"/>
                    <a:pt x="38575" y="105919"/>
                    <a:pt x="38529" y="105668"/>
                  </a:cubicBezTo>
                  <a:cubicBezTo>
                    <a:pt x="38575" y="105645"/>
                    <a:pt x="38598" y="105600"/>
                    <a:pt x="38598" y="105531"/>
                  </a:cubicBezTo>
                  <a:cubicBezTo>
                    <a:pt x="38917" y="104504"/>
                    <a:pt x="38940" y="103454"/>
                    <a:pt x="38940" y="102381"/>
                  </a:cubicBezTo>
                  <a:cubicBezTo>
                    <a:pt x="39054" y="101970"/>
                    <a:pt x="39145" y="101537"/>
                    <a:pt x="39237" y="101103"/>
                  </a:cubicBezTo>
                  <a:cubicBezTo>
                    <a:pt x="39282" y="100555"/>
                    <a:pt x="39465" y="100030"/>
                    <a:pt x="39305" y="99482"/>
                  </a:cubicBezTo>
                  <a:cubicBezTo>
                    <a:pt x="39579" y="98524"/>
                    <a:pt x="39556" y="97542"/>
                    <a:pt x="39670" y="96561"/>
                  </a:cubicBezTo>
                  <a:cubicBezTo>
                    <a:pt x="39716" y="96515"/>
                    <a:pt x="39785" y="96470"/>
                    <a:pt x="39785" y="96424"/>
                  </a:cubicBezTo>
                  <a:cubicBezTo>
                    <a:pt x="39944" y="94895"/>
                    <a:pt x="40081" y="93365"/>
                    <a:pt x="40241" y="91836"/>
                  </a:cubicBezTo>
                  <a:cubicBezTo>
                    <a:pt x="40264" y="91813"/>
                    <a:pt x="40264" y="91790"/>
                    <a:pt x="40264" y="91768"/>
                  </a:cubicBezTo>
                  <a:cubicBezTo>
                    <a:pt x="40446" y="91425"/>
                    <a:pt x="40287" y="91060"/>
                    <a:pt x="40424" y="90718"/>
                  </a:cubicBezTo>
                  <a:cubicBezTo>
                    <a:pt x="40652" y="90193"/>
                    <a:pt x="40538" y="89622"/>
                    <a:pt x="40561" y="89074"/>
                  </a:cubicBezTo>
                  <a:cubicBezTo>
                    <a:pt x="40629" y="88960"/>
                    <a:pt x="40629" y="88823"/>
                    <a:pt x="40606" y="88709"/>
                  </a:cubicBezTo>
                  <a:cubicBezTo>
                    <a:pt x="40743" y="88184"/>
                    <a:pt x="40835" y="87636"/>
                    <a:pt x="40789" y="87066"/>
                  </a:cubicBezTo>
                  <a:cubicBezTo>
                    <a:pt x="40971" y="86792"/>
                    <a:pt x="40903" y="86472"/>
                    <a:pt x="40926" y="86153"/>
                  </a:cubicBezTo>
                  <a:cubicBezTo>
                    <a:pt x="40926" y="86084"/>
                    <a:pt x="40926" y="86038"/>
                    <a:pt x="40949" y="85970"/>
                  </a:cubicBezTo>
                  <a:cubicBezTo>
                    <a:pt x="41017" y="85536"/>
                    <a:pt x="41154" y="85125"/>
                    <a:pt x="41108" y="84692"/>
                  </a:cubicBezTo>
                  <a:cubicBezTo>
                    <a:pt x="41200" y="84509"/>
                    <a:pt x="41223" y="84327"/>
                    <a:pt x="41131" y="84144"/>
                  </a:cubicBezTo>
                  <a:cubicBezTo>
                    <a:pt x="41359" y="82569"/>
                    <a:pt x="41656" y="81017"/>
                    <a:pt x="41702" y="79442"/>
                  </a:cubicBezTo>
                  <a:cubicBezTo>
                    <a:pt x="41839" y="78711"/>
                    <a:pt x="42021" y="78004"/>
                    <a:pt x="41884" y="77251"/>
                  </a:cubicBezTo>
                  <a:cubicBezTo>
                    <a:pt x="41862" y="77228"/>
                    <a:pt x="41839" y="77205"/>
                    <a:pt x="41816" y="77182"/>
                  </a:cubicBezTo>
                  <a:cubicBezTo>
                    <a:pt x="41816" y="77182"/>
                    <a:pt x="41816" y="77159"/>
                    <a:pt x="41839" y="77159"/>
                  </a:cubicBezTo>
                  <a:cubicBezTo>
                    <a:pt x="41862" y="77182"/>
                    <a:pt x="41862" y="77205"/>
                    <a:pt x="41884" y="77251"/>
                  </a:cubicBezTo>
                  <a:cubicBezTo>
                    <a:pt x="42181" y="76840"/>
                    <a:pt x="42044" y="76383"/>
                    <a:pt x="42067" y="75927"/>
                  </a:cubicBezTo>
                  <a:cubicBezTo>
                    <a:pt x="42295" y="75333"/>
                    <a:pt x="42204" y="74717"/>
                    <a:pt x="42250" y="74101"/>
                  </a:cubicBezTo>
                  <a:cubicBezTo>
                    <a:pt x="42569" y="72731"/>
                    <a:pt x="42638" y="71316"/>
                    <a:pt x="42775" y="69924"/>
                  </a:cubicBezTo>
                  <a:cubicBezTo>
                    <a:pt x="43003" y="69513"/>
                    <a:pt x="42912" y="69056"/>
                    <a:pt x="42934" y="68623"/>
                  </a:cubicBezTo>
                  <a:cubicBezTo>
                    <a:pt x="42957" y="68600"/>
                    <a:pt x="42957" y="68577"/>
                    <a:pt x="42957" y="68554"/>
                  </a:cubicBezTo>
                  <a:cubicBezTo>
                    <a:pt x="42957" y="68531"/>
                    <a:pt x="42934" y="68486"/>
                    <a:pt x="42912" y="68440"/>
                  </a:cubicBezTo>
                  <a:cubicBezTo>
                    <a:pt x="42934" y="68143"/>
                    <a:pt x="42957" y="67847"/>
                    <a:pt x="42980" y="67527"/>
                  </a:cubicBezTo>
                  <a:cubicBezTo>
                    <a:pt x="42980" y="67550"/>
                    <a:pt x="42980" y="67550"/>
                    <a:pt x="42980" y="67550"/>
                  </a:cubicBezTo>
                  <a:cubicBezTo>
                    <a:pt x="43300" y="67276"/>
                    <a:pt x="43026" y="66865"/>
                    <a:pt x="43208" y="66568"/>
                  </a:cubicBezTo>
                  <a:cubicBezTo>
                    <a:pt x="43414" y="66295"/>
                    <a:pt x="43322" y="65998"/>
                    <a:pt x="43277" y="65701"/>
                  </a:cubicBezTo>
                  <a:cubicBezTo>
                    <a:pt x="43300" y="65473"/>
                    <a:pt x="43300" y="65222"/>
                    <a:pt x="43322" y="64971"/>
                  </a:cubicBezTo>
                  <a:cubicBezTo>
                    <a:pt x="43528" y="63761"/>
                    <a:pt x="43505" y="62528"/>
                    <a:pt x="43802" y="61319"/>
                  </a:cubicBezTo>
                  <a:cubicBezTo>
                    <a:pt x="43962" y="60702"/>
                    <a:pt x="44076" y="60040"/>
                    <a:pt x="43893" y="59378"/>
                  </a:cubicBezTo>
                  <a:cubicBezTo>
                    <a:pt x="44144" y="58762"/>
                    <a:pt x="44099" y="58146"/>
                    <a:pt x="44053" y="57507"/>
                  </a:cubicBezTo>
                  <a:cubicBezTo>
                    <a:pt x="44099" y="57438"/>
                    <a:pt x="44167" y="57370"/>
                    <a:pt x="44235" y="57324"/>
                  </a:cubicBezTo>
                  <a:cubicBezTo>
                    <a:pt x="44519" y="57390"/>
                    <a:pt x="44802" y="57419"/>
                    <a:pt x="45085" y="57419"/>
                  </a:cubicBezTo>
                  <a:cubicBezTo>
                    <a:pt x="45396" y="57419"/>
                    <a:pt x="45706" y="57384"/>
                    <a:pt x="46016" y="57324"/>
                  </a:cubicBezTo>
                  <a:cubicBezTo>
                    <a:pt x="46074" y="57337"/>
                    <a:pt x="46132" y="57341"/>
                    <a:pt x="46191" y="57341"/>
                  </a:cubicBezTo>
                  <a:cubicBezTo>
                    <a:pt x="46312" y="57341"/>
                    <a:pt x="46434" y="57323"/>
                    <a:pt x="46555" y="57323"/>
                  </a:cubicBezTo>
                  <a:cubicBezTo>
                    <a:pt x="46700" y="57323"/>
                    <a:pt x="46842" y="57349"/>
                    <a:pt x="46975" y="57461"/>
                  </a:cubicBezTo>
                  <a:cubicBezTo>
                    <a:pt x="47089" y="57461"/>
                    <a:pt x="47226" y="57461"/>
                    <a:pt x="47340" y="57484"/>
                  </a:cubicBezTo>
                  <a:cubicBezTo>
                    <a:pt x="47431" y="57370"/>
                    <a:pt x="47591" y="57416"/>
                    <a:pt x="47682" y="57301"/>
                  </a:cubicBezTo>
                  <a:lnTo>
                    <a:pt x="47682" y="57279"/>
                  </a:lnTo>
                  <a:cubicBezTo>
                    <a:pt x="47865" y="57187"/>
                    <a:pt x="47910" y="57050"/>
                    <a:pt x="47728" y="56913"/>
                  </a:cubicBezTo>
                  <a:cubicBezTo>
                    <a:pt x="47728" y="56708"/>
                    <a:pt x="47751" y="56503"/>
                    <a:pt x="47545" y="56366"/>
                  </a:cubicBezTo>
                  <a:cubicBezTo>
                    <a:pt x="47545" y="56229"/>
                    <a:pt x="47499" y="56092"/>
                    <a:pt x="47363" y="56000"/>
                  </a:cubicBezTo>
                  <a:cubicBezTo>
                    <a:pt x="47363" y="55726"/>
                    <a:pt x="47363" y="55453"/>
                    <a:pt x="47180" y="55224"/>
                  </a:cubicBezTo>
                  <a:cubicBezTo>
                    <a:pt x="47203" y="55179"/>
                    <a:pt x="47180" y="55133"/>
                    <a:pt x="47157" y="55110"/>
                  </a:cubicBezTo>
                  <a:cubicBezTo>
                    <a:pt x="47134" y="54973"/>
                    <a:pt x="47111" y="54836"/>
                    <a:pt x="46997" y="54745"/>
                  </a:cubicBezTo>
                  <a:cubicBezTo>
                    <a:pt x="46975" y="54585"/>
                    <a:pt x="46952" y="54425"/>
                    <a:pt x="46815" y="54334"/>
                  </a:cubicBezTo>
                  <a:cubicBezTo>
                    <a:pt x="46815" y="54288"/>
                    <a:pt x="46792" y="54243"/>
                    <a:pt x="46769" y="54197"/>
                  </a:cubicBezTo>
                  <a:cubicBezTo>
                    <a:pt x="46769" y="54037"/>
                    <a:pt x="46746" y="53878"/>
                    <a:pt x="46632" y="53741"/>
                  </a:cubicBezTo>
                  <a:cubicBezTo>
                    <a:pt x="46518" y="53467"/>
                    <a:pt x="46381" y="53170"/>
                    <a:pt x="46267" y="52896"/>
                  </a:cubicBezTo>
                  <a:cubicBezTo>
                    <a:pt x="46267" y="52736"/>
                    <a:pt x="46267" y="52599"/>
                    <a:pt x="46107" y="52508"/>
                  </a:cubicBezTo>
                  <a:cubicBezTo>
                    <a:pt x="45925" y="51915"/>
                    <a:pt x="45742" y="51321"/>
                    <a:pt x="45559" y="50728"/>
                  </a:cubicBezTo>
                  <a:cubicBezTo>
                    <a:pt x="45879" y="49541"/>
                    <a:pt x="45879" y="48308"/>
                    <a:pt x="45947" y="47076"/>
                  </a:cubicBezTo>
                  <a:cubicBezTo>
                    <a:pt x="45993" y="45866"/>
                    <a:pt x="45879" y="44656"/>
                    <a:pt x="45719" y="43446"/>
                  </a:cubicBezTo>
                  <a:cubicBezTo>
                    <a:pt x="45879" y="43310"/>
                    <a:pt x="45719" y="43195"/>
                    <a:pt x="45696" y="43058"/>
                  </a:cubicBezTo>
                  <a:cubicBezTo>
                    <a:pt x="45788" y="42876"/>
                    <a:pt x="45696" y="42693"/>
                    <a:pt x="45651" y="42511"/>
                  </a:cubicBezTo>
                  <a:cubicBezTo>
                    <a:pt x="45765" y="42305"/>
                    <a:pt x="45742" y="42100"/>
                    <a:pt x="45537" y="41963"/>
                  </a:cubicBezTo>
                  <a:cubicBezTo>
                    <a:pt x="45605" y="41141"/>
                    <a:pt x="45422" y="40365"/>
                    <a:pt x="45148" y="39589"/>
                  </a:cubicBezTo>
                  <a:cubicBezTo>
                    <a:pt x="45080" y="38881"/>
                    <a:pt x="44897" y="38219"/>
                    <a:pt x="44555" y="37603"/>
                  </a:cubicBezTo>
                  <a:cubicBezTo>
                    <a:pt x="44372" y="37306"/>
                    <a:pt x="44578" y="36896"/>
                    <a:pt x="44258" y="36645"/>
                  </a:cubicBezTo>
                  <a:cubicBezTo>
                    <a:pt x="44258" y="36576"/>
                    <a:pt x="44258" y="36530"/>
                    <a:pt x="44213" y="36508"/>
                  </a:cubicBezTo>
                  <a:cubicBezTo>
                    <a:pt x="44258" y="36348"/>
                    <a:pt x="44258" y="36188"/>
                    <a:pt x="44076" y="36097"/>
                  </a:cubicBezTo>
                  <a:cubicBezTo>
                    <a:pt x="44099" y="36051"/>
                    <a:pt x="44099" y="35983"/>
                    <a:pt x="44053" y="35937"/>
                  </a:cubicBezTo>
                  <a:cubicBezTo>
                    <a:pt x="43825" y="35138"/>
                    <a:pt x="43414" y="34430"/>
                    <a:pt x="42980" y="33746"/>
                  </a:cubicBezTo>
                  <a:cubicBezTo>
                    <a:pt x="43003" y="33517"/>
                    <a:pt x="42980" y="33335"/>
                    <a:pt x="42797" y="33198"/>
                  </a:cubicBezTo>
                  <a:cubicBezTo>
                    <a:pt x="42729" y="32924"/>
                    <a:pt x="42592" y="32673"/>
                    <a:pt x="42409" y="32490"/>
                  </a:cubicBezTo>
                  <a:cubicBezTo>
                    <a:pt x="42364" y="32102"/>
                    <a:pt x="42158" y="31806"/>
                    <a:pt x="41884" y="31532"/>
                  </a:cubicBezTo>
                  <a:cubicBezTo>
                    <a:pt x="41702" y="30984"/>
                    <a:pt x="41291" y="30573"/>
                    <a:pt x="40971" y="30094"/>
                  </a:cubicBezTo>
                  <a:cubicBezTo>
                    <a:pt x="40971" y="29980"/>
                    <a:pt x="40903" y="29911"/>
                    <a:pt x="40789" y="29888"/>
                  </a:cubicBezTo>
                  <a:cubicBezTo>
                    <a:pt x="40766" y="29774"/>
                    <a:pt x="40720" y="29706"/>
                    <a:pt x="40606" y="29660"/>
                  </a:cubicBezTo>
                  <a:cubicBezTo>
                    <a:pt x="39168" y="27355"/>
                    <a:pt x="37182" y="25574"/>
                    <a:pt x="34968" y="24068"/>
                  </a:cubicBezTo>
                  <a:cubicBezTo>
                    <a:pt x="34329" y="23474"/>
                    <a:pt x="33553" y="23109"/>
                    <a:pt x="32777" y="22790"/>
                  </a:cubicBezTo>
                  <a:cubicBezTo>
                    <a:pt x="32700" y="22655"/>
                    <a:pt x="32575" y="22601"/>
                    <a:pt x="32442" y="22601"/>
                  </a:cubicBezTo>
                  <a:cubicBezTo>
                    <a:pt x="32417" y="22601"/>
                    <a:pt x="32392" y="22603"/>
                    <a:pt x="32366" y="22607"/>
                  </a:cubicBezTo>
                  <a:cubicBezTo>
                    <a:pt x="32353" y="22580"/>
                    <a:pt x="32332" y="22569"/>
                    <a:pt x="32312" y="22569"/>
                  </a:cubicBezTo>
                  <a:cubicBezTo>
                    <a:pt x="32298" y="22569"/>
                    <a:pt x="32284" y="22575"/>
                    <a:pt x="32275" y="22584"/>
                  </a:cubicBezTo>
                  <a:cubicBezTo>
                    <a:pt x="32161" y="22470"/>
                    <a:pt x="32001" y="22402"/>
                    <a:pt x="31841" y="22402"/>
                  </a:cubicBezTo>
                  <a:cubicBezTo>
                    <a:pt x="31770" y="22294"/>
                    <a:pt x="31670" y="22257"/>
                    <a:pt x="31553" y="22257"/>
                  </a:cubicBezTo>
                  <a:cubicBezTo>
                    <a:pt x="31521" y="22257"/>
                    <a:pt x="31488" y="22260"/>
                    <a:pt x="31453" y="22265"/>
                  </a:cubicBezTo>
                  <a:cubicBezTo>
                    <a:pt x="31020" y="21784"/>
                    <a:pt x="30509" y="21686"/>
                    <a:pt x="29966" y="21686"/>
                  </a:cubicBezTo>
                  <a:cubicBezTo>
                    <a:pt x="29736" y="21686"/>
                    <a:pt x="29500" y="21703"/>
                    <a:pt x="29262" y="21717"/>
                  </a:cubicBezTo>
                  <a:cubicBezTo>
                    <a:pt x="29126" y="21638"/>
                    <a:pt x="28979" y="21618"/>
                    <a:pt x="28827" y="21618"/>
                  </a:cubicBezTo>
                  <a:cubicBezTo>
                    <a:pt x="28665" y="21618"/>
                    <a:pt x="28499" y="21641"/>
                    <a:pt x="28336" y="21641"/>
                  </a:cubicBezTo>
                  <a:cubicBezTo>
                    <a:pt x="28165" y="21641"/>
                    <a:pt x="27999" y="21615"/>
                    <a:pt x="27847" y="21511"/>
                  </a:cubicBezTo>
                  <a:cubicBezTo>
                    <a:pt x="27893" y="20964"/>
                    <a:pt x="27938" y="20416"/>
                    <a:pt x="28007" y="19891"/>
                  </a:cubicBezTo>
                  <a:cubicBezTo>
                    <a:pt x="28030" y="19845"/>
                    <a:pt x="28052" y="19822"/>
                    <a:pt x="28030" y="19777"/>
                  </a:cubicBezTo>
                  <a:cubicBezTo>
                    <a:pt x="28212" y="19275"/>
                    <a:pt x="28166" y="18772"/>
                    <a:pt x="28189" y="18247"/>
                  </a:cubicBezTo>
                  <a:cubicBezTo>
                    <a:pt x="28212" y="18202"/>
                    <a:pt x="28235" y="18156"/>
                    <a:pt x="28235" y="18088"/>
                  </a:cubicBezTo>
                  <a:cubicBezTo>
                    <a:pt x="28349" y="17722"/>
                    <a:pt x="28326" y="17334"/>
                    <a:pt x="28349" y="16969"/>
                  </a:cubicBezTo>
                  <a:cubicBezTo>
                    <a:pt x="28349" y="16832"/>
                    <a:pt x="28349" y="16718"/>
                    <a:pt x="28349" y="16604"/>
                  </a:cubicBezTo>
                  <a:lnTo>
                    <a:pt x="28509" y="15691"/>
                  </a:lnTo>
                  <a:lnTo>
                    <a:pt x="28554" y="15349"/>
                  </a:lnTo>
                  <a:cubicBezTo>
                    <a:pt x="28828" y="14824"/>
                    <a:pt x="28509" y="14230"/>
                    <a:pt x="28714" y="13682"/>
                  </a:cubicBezTo>
                  <a:cubicBezTo>
                    <a:pt x="28851" y="13500"/>
                    <a:pt x="28851" y="13317"/>
                    <a:pt x="28737" y="13135"/>
                  </a:cubicBezTo>
                  <a:cubicBezTo>
                    <a:pt x="28965" y="12701"/>
                    <a:pt x="28920" y="12267"/>
                    <a:pt x="28874" y="11811"/>
                  </a:cubicBezTo>
                  <a:cubicBezTo>
                    <a:pt x="28828" y="11811"/>
                    <a:pt x="28783" y="11811"/>
                    <a:pt x="28760" y="11833"/>
                  </a:cubicBezTo>
                  <a:cubicBezTo>
                    <a:pt x="28646" y="11582"/>
                    <a:pt x="28281" y="11514"/>
                    <a:pt x="28326" y="11149"/>
                  </a:cubicBezTo>
                  <a:lnTo>
                    <a:pt x="28326" y="11149"/>
                  </a:lnTo>
                  <a:cubicBezTo>
                    <a:pt x="28556" y="11190"/>
                    <a:pt x="28575" y="11500"/>
                    <a:pt x="28804" y="11500"/>
                  </a:cubicBezTo>
                  <a:cubicBezTo>
                    <a:pt x="28826" y="11500"/>
                    <a:pt x="28849" y="11497"/>
                    <a:pt x="28874" y="11491"/>
                  </a:cubicBezTo>
                  <a:cubicBezTo>
                    <a:pt x="28943" y="11423"/>
                    <a:pt x="29011" y="11354"/>
                    <a:pt x="29079" y="11286"/>
                  </a:cubicBezTo>
                  <a:cubicBezTo>
                    <a:pt x="29627" y="10875"/>
                    <a:pt x="30129" y="10418"/>
                    <a:pt x="30723" y="10053"/>
                  </a:cubicBezTo>
                  <a:cubicBezTo>
                    <a:pt x="31179" y="9779"/>
                    <a:pt x="31659" y="9528"/>
                    <a:pt x="32047" y="9140"/>
                  </a:cubicBezTo>
                  <a:cubicBezTo>
                    <a:pt x="32092" y="9094"/>
                    <a:pt x="32161" y="9026"/>
                    <a:pt x="32207" y="8980"/>
                  </a:cubicBezTo>
                  <a:cubicBezTo>
                    <a:pt x="32617" y="8729"/>
                    <a:pt x="33051" y="8455"/>
                    <a:pt x="33462" y="8204"/>
                  </a:cubicBezTo>
                  <a:cubicBezTo>
                    <a:pt x="33530" y="8136"/>
                    <a:pt x="33576" y="8067"/>
                    <a:pt x="33667" y="8044"/>
                  </a:cubicBezTo>
                  <a:cubicBezTo>
                    <a:pt x="33804" y="8022"/>
                    <a:pt x="33941" y="7976"/>
                    <a:pt x="33987" y="7839"/>
                  </a:cubicBezTo>
                  <a:cubicBezTo>
                    <a:pt x="35014" y="7223"/>
                    <a:pt x="36018" y="6606"/>
                    <a:pt x="36931" y="5876"/>
                  </a:cubicBezTo>
                  <a:cubicBezTo>
                    <a:pt x="37091" y="5853"/>
                    <a:pt x="37251" y="5853"/>
                    <a:pt x="37319" y="5693"/>
                  </a:cubicBezTo>
                  <a:cubicBezTo>
                    <a:pt x="37479" y="5671"/>
                    <a:pt x="37593" y="5602"/>
                    <a:pt x="37685" y="5488"/>
                  </a:cubicBezTo>
                  <a:cubicBezTo>
                    <a:pt x="37776" y="5465"/>
                    <a:pt x="37844" y="5420"/>
                    <a:pt x="37890" y="5328"/>
                  </a:cubicBezTo>
                  <a:cubicBezTo>
                    <a:pt x="37981" y="5305"/>
                    <a:pt x="38050" y="5237"/>
                    <a:pt x="38073" y="5146"/>
                  </a:cubicBezTo>
                  <a:cubicBezTo>
                    <a:pt x="38780" y="4872"/>
                    <a:pt x="39374" y="4370"/>
                    <a:pt x="40036" y="4004"/>
                  </a:cubicBezTo>
                  <a:cubicBezTo>
                    <a:pt x="40127" y="4004"/>
                    <a:pt x="40195" y="3959"/>
                    <a:pt x="40218" y="3845"/>
                  </a:cubicBezTo>
                  <a:cubicBezTo>
                    <a:pt x="40424" y="3708"/>
                    <a:pt x="40698" y="3731"/>
                    <a:pt x="40835" y="3502"/>
                  </a:cubicBezTo>
                  <a:cubicBezTo>
                    <a:pt x="41405" y="3183"/>
                    <a:pt x="41999" y="2863"/>
                    <a:pt x="42592" y="2566"/>
                  </a:cubicBezTo>
                  <a:cubicBezTo>
                    <a:pt x="42843" y="2429"/>
                    <a:pt x="43094" y="2315"/>
                    <a:pt x="43322" y="2178"/>
                  </a:cubicBezTo>
                  <a:cubicBezTo>
                    <a:pt x="43341" y="2185"/>
                    <a:pt x="43359" y="2187"/>
                    <a:pt x="43377" y="2187"/>
                  </a:cubicBezTo>
                  <a:cubicBezTo>
                    <a:pt x="43426" y="2187"/>
                    <a:pt x="43472" y="2166"/>
                    <a:pt x="43505" y="2133"/>
                  </a:cubicBezTo>
                  <a:cubicBezTo>
                    <a:pt x="43596" y="2133"/>
                    <a:pt x="43665" y="2087"/>
                    <a:pt x="43688" y="1996"/>
                  </a:cubicBezTo>
                  <a:cubicBezTo>
                    <a:pt x="43984" y="1790"/>
                    <a:pt x="43984" y="1402"/>
                    <a:pt x="43733" y="1334"/>
                  </a:cubicBezTo>
                  <a:cubicBezTo>
                    <a:pt x="43117" y="1220"/>
                    <a:pt x="43071" y="672"/>
                    <a:pt x="42752" y="352"/>
                  </a:cubicBezTo>
                  <a:cubicBezTo>
                    <a:pt x="42671" y="142"/>
                    <a:pt x="42545" y="1"/>
                    <a:pt x="423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94" name="Google Shape;2894;p52"/>
            <p:cNvSpPr/>
            <p:nvPr/>
          </p:nvSpPr>
          <p:spPr>
            <a:xfrm rot="-799569">
              <a:off x="988810" y="3093092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95" name="Google Shape;2895;p52"/>
            <p:cNvSpPr/>
            <p:nvPr/>
          </p:nvSpPr>
          <p:spPr>
            <a:xfrm rot="-799569">
              <a:off x="1017057" y="2367602"/>
              <a:ext cx="231706" cy="211606"/>
            </a:xfrm>
            <a:custGeom>
              <a:avLst/>
              <a:gdLst/>
              <a:ahLst/>
              <a:cxnLst/>
              <a:rect l="l" t="t" r="r" b="b"/>
              <a:pathLst>
                <a:path w="9268" h="8464" extrusionOk="0">
                  <a:moveTo>
                    <a:pt x="8648" y="1"/>
                  </a:moveTo>
                  <a:cubicBezTo>
                    <a:pt x="8571" y="1"/>
                    <a:pt x="8494" y="41"/>
                    <a:pt x="8423" y="112"/>
                  </a:cubicBezTo>
                  <a:cubicBezTo>
                    <a:pt x="8355" y="135"/>
                    <a:pt x="8309" y="158"/>
                    <a:pt x="8241" y="158"/>
                  </a:cubicBezTo>
                  <a:cubicBezTo>
                    <a:pt x="8126" y="158"/>
                    <a:pt x="8035" y="204"/>
                    <a:pt x="7967" y="295"/>
                  </a:cubicBezTo>
                  <a:cubicBezTo>
                    <a:pt x="8012" y="295"/>
                    <a:pt x="8035" y="295"/>
                    <a:pt x="8081" y="272"/>
                  </a:cubicBezTo>
                  <a:lnTo>
                    <a:pt x="8081" y="272"/>
                  </a:lnTo>
                  <a:cubicBezTo>
                    <a:pt x="8058" y="295"/>
                    <a:pt x="8012" y="295"/>
                    <a:pt x="7967" y="295"/>
                  </a:cubicBezTo>
                  <a:cubicBezTo>
                    <a:pt x="7921" y="295"/>
                    <a:pt x="7875" y="340"/>
                    <a:pt x="7875" y="386"/>
                  </a:cubicBezTo>
                  <a:cubicBezTo>
                    <a:pt x="7807" y="409"/>
                    <a:pt x="7738" y="455"/>
                    <a:pt x="7693" y="523"/>
                  </a:cubicBezTo>
                  <a:cubicBezTo>
                    <a:pt x="7533" y="523"/>
                    <a:pt x="7396" y="523"/>
                    <a:pt x="7305" y="683"/>
                  </a:cubicBezTo>
                  <a:cubicBezTo>
                    <a:pt x="7054" y="706"/>
                    <a:pt x="6939" y="911"/>
                    <a:pt x="6780" y="1071"/>
                  </a:cubicBezTo>
                  <a:cubicBezTo>
                    <a:pt x="6688" y="1071"/>
                    <a:pt x="6597" y="1117"/>
                    <a:pt x="6574" y="1208"/>
                  </a:cubicBezTo>
                  <a:cubicBezTo>
                    <a:pt x="6460" y="1231"/>
                    <a:pt x="6392" y="1276"/>
                    <a:pt x="6392" y="1390"/>
                  </a:cubicBezTo>
                  <a:cubicBezTo>
                    <a:pt x="6232" y="1390"/>
                    <a:pt x="6095" y="1459"/>
                    <a:pt x="6004" y="1573"/>
                  </a:cubicBezTo>
                  <a:cubicBezTo>
                    <a:pt x="5935" y="1573"/>
                    <a:pt x="5912" y="1596"/>
                    <a:pt x="5867" y="1641"/>
                  </a:cubicBezTo>
                  <a:cubicBezTo>
                    <a:pt x="5753" y="1641"/>
                    <a:pt x="5707" y="1687"/>
                    <a:pt x="5707" y="1801"/>
                  </a:cubicBezTo>
                  <a:cubicBezTo>
                    <a:pt x="5524" y="1870"/>
                    <a:pt x="5387" y="1984"/>
                    <a:pt x="5319" y="2144"/>
                  </a:cubicBezTo>
                  <a:cubicBezTo>
                    <a:pt x="5182" y="2166"/>
                    <a:pt x="5045" y="2212"/>
                    <a:pt x="4976" y="2349"/>
                  </a:cubicBezTo>
                  <a:cubicBezTo>
                    <a:pt x="4178" y="2965"/>
                    <a:pt x="3447" y="3627"/>
                    <a:pt x="2785" y="4381"/>
                  </a:cubicBezTo>
                  <a:cubicBezTo>
                    <a:pt x="2694" y="4403"/>
                    <a:pt x="2625" y="4449"/>
                    <a:pt x="2625" y="4540"/>
                  </a:cubicBezTo>
                  <a:cubicBezTo>
                    <a:pt x="2580" y="4563"/>
                    <a:pt x="2557" y="4632"/>
                    <a:pt x="2557" y="4677"/>
                  </a:cubicBezTo>
                  <a:cubicBezTo>
                    <a:pt x="2260" y="4883"/>
                    <a:pt x="2055" y="5157"/>
                    <a:pt x="1872" y="5453"/>
                  </a:cubicBezTo>
                  <a:cubicBezTo>
                    <a:pt x="1735" y="5522"/>
                    <a:pt x="1667" y="5636"/>
                    <a:pt x="1644" y="5796"/>
                  </a:cubicBezTo>
                  <a:cubicBezTo>
                    <a:pt x="1530" y="5796"/>
                    <a:pt x="1484" y="5864"/>
                    <a:pt x="1484" y="5978"/>
                  </a:cubicBezTo>
                  <a:cubicBezTo>
                    <a:pt x="1370" y="6115"/>
                    <a:pt x="1233" y="6229"/>
                    <a:pt x="1119" y="6366"/>
                  </a:cubicBezTo>
                  <a:lnTo>
                    <a:pt x="1210" y="6366"/>
                  </a:lnTo>
                  <a:cubicBezTo>
                    <a:pt x="1210" y="6366"/>
                    <a:pt x="1210" y="6366"/>
                    <a:pt x="1210" y="6389"/>
                  </a:cubicBezTo>
                  <a:cubicBezTo>
                    <a:pt x="1165" y="6366"/>
                    <a:pt x="1142" y="6366"/>
                    <a:pt x="1119" y="6366"/>
                  </a:cubicBezTo>
                  <a:cubicBezTo>
                    <a:pt x="777" y="6732"/>
                    <a:pt x="617" y="7188"/>
                    <a:pt x="389" y="7622"/>
                  </a:cubicBezTo>
                  <a:cubicBezTo>
                    <a:pt x="206" y="7896"/>
                    <a:pt x="1" y="8306"/>
                    <a:pt x="343" y="8443"/>
                  </a:cubicBezTo>
                  <a:cubicBezTo>
                    <a:pt x="380" y="8457"/>
                    <a:pt x="412" y="8464"/>
                    <a:pt x="439" y="8464"/>
                  </a:cubicBezTo>
                  <a:cubicBezTo>
                    <a:pt x="679" y="8464"/>
                    <a:pt x="569" y="7968"/>
                    <a:pt x="754" y="7804"/>
                  </a:cubicBezTo>
                  <a:cubicBezTo>
                    <a:pt x="1005" y="7439"/>
                    <a:pt x="1256" y="7097"/>
                    <a:pt x="1507" y="6732"/>
                  </a:cubicBezTo>
                  <a:cubicBezTo>
                    <a:pt x="1553" y="6663"/>
                    <a:pt x="1598" y="6595"/>
                    <a:pt x="1667" y="6503"/>
                  </a:cubicBezTo>
                  <a:cubicBezTo>
                    <a:pt x="1918" y="6344"/>
                    <a:pt x="2078" y="6092"/>
                    <a:pt x="2260" y="5841"/>
                  </a:cubicBezTo>
                  <a:cubicBezTo>
                    <a:pt x="2625" y="5636"/>
                    <a:pt x="2694" y="5179"/>
                    <a:pt x="2968" y="4906"/>
                  </a:cubicBezTo>
                  <a:cubicBezTo>
                    <a:pt x="3812" y="4175"/>
                    <a:pt x="4634" y="3422"/>
                    <a:pt x="5479" y="2691"/>
                  </a:cubicBezTo>
                  <a:lnTo>
                    <a:pt x="5479" y="2669"/>
                  </a:lnTo>
                  <a:cubicBezTo>
                    <a:pt x="5638" y="2623"/>
                    <a:pt x="5707" y="2509"/>
                    <a:pt x="5775" y="2372"/>
                  </a:cubicBezTo>
                  <a:cubicBezTo>
                    <a:pt x="5803" y="2372"/>
                    <a:pt x="5832" y="2372"/>
                    <a:pt x="5861" y="2372"/>
                  </a:cubicBezTo>
                  <a:cubicBezTo>
                    <a:pt x="6018" y="2372"/>
                    <a:pt x="6174" y="2356"/>
                    <a:pt x="6232" y="2144"/>
                  </a:cubicBezTo>
                  <a:cubicBezTo>
                    <a:pt x="6369" y="2030"/>
                    <a:pt x="6483" y="1938"/>
                    <a:pt x="6620" y="1824"/>
                  </a:cubicBezTo>
                  <a:cubicBezTo>
                    <a:pt x="6780" y="1824"/>
                    <a:pt x="6894" y="1756"/>
                    <a:pt x="6985" y="1619"/>
                  </a:cubicBezTo>
                  <a:cubicBezTo>
                    <a:pt x="7145" y="1573"/>
                    <a:pt x="7282" y="1459"/>
                    <a:pt x="7350" y="1299"/>
                  </a:cubicBezTo>
                  <a:cubicBezTo>
                    <a:pt x="7533" y="1231"/>
                    <a:pt x="7738" y="1231"/>
                    <a:pt x="7875" y="1048"/>
                  </a:cubicBezTo>
                  <a:cubicBezTo>
                    <a:pt x="7967" y="1048"/>
                    <a:pt x="8058" y="1002"/>
                    <a:pt x="8104" y="911"/>
                  </a:cubicBezTo>
                  <a:cubicBezTo>
                    <a:pt x="8263" y="911"/>
                    <a:pt x="8400" y="865"/>
                    <a:pt x="8492" y="728"/>
                  </a:cubicBezTo>
                  <a:lnTo>
                    <a:pt x="8560" y="728"/>
                  </a:lnTo>
                  <a:lnTo>
                    <a:pt x="8606" y="683"/>
                  </a:lnTo>
                  <a:cubicBezTo>
                    <a:pt x="8765" y="683"/>
                    <a:pt x="8902" y="660"/>
                    <a:pt x="8971" y="523"/>
                  </a:cubicBezTo>
                  <a:cubicBezTo>
                    <a:pt x="9222" y="386"/>
                    <a:pt x="9268" y="272"/>
                    <a:pt x="8971" y="158"/>
                  </a:cubicBezTo>
                  <a:cubicBezTo>
                    <a:pt x="8954" y="124"/>
                    <a:pt x="8925" y="103"/>
                    <a:pt x="8893" y="103"/>
                  </a:cubicBezTo>
                  <a:cubicBezTo>
                    <a:pt x="8881" y="103"/>
                    <a:pt x="8869" y="106"/>
                    <a:pt x="8857" y="112"/>
                  </a:cubicBezTo>
                  <a:cubicBezTo>
                    <a:pt x="8791" y="35"/>
                    <a:pt x="8720" y="1"/>
                    <a:pt x="86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96" name="Google Shape;2896;p52"/>
            <p:cNvSpPr/>
            <p:nvPr/>
          </p:nvSpPr>
          <p:spPr>
            <a:xfrm rot="-799569">
              <a:off x="1555004" y="174739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97" name="Google Shape;2897;p52"/>
            <p:cNvSpPr/>
            <p:nvPr/>
          </p:nvSpPr>
          <p:spPr>
            <a:xfrm rot="-799569">
              <a:off x="1915953" y="3385853"/>
              <a:ext cx="19426" cy="11225"/>
            </a:xfrm>
            <a:custGeom>
              <a:avLst/>
              <a:gdLst/>
              <a:ahLst/>
              <a:cxnLst/>
              <a:rect l="l" t="t" r="r" b="b"/>
              <a:pathLst>
                <a:path w="777" h="449" extrusionOk="0">
                  <a:moveTo>
                    <a:pt x="454" y="1"/>
                  </a:moveTo>
                  <a:cubicBezTo>
                    <a:pt x="353" y="1"/>
                    <a:pt x="217" y="69"/>
                    <a:pt x="1" y="197"/>
                  </a:cubicBezTo>
                  <a:cubicBezTo>
                    <a:pt x="115" y="448"/>
                    <a:pt x="389" y="403"/>
                    <a:pt x="594" y="448"/>
                  </a:cubicBezTo>
                  <a:cubicBezTo>
                    <a:pt x="640" y="426"/>
                    <a:pt x="708" y="403"/>
                    <a:pt x="777" y="380"/>
                  </a:cubicBezTo>
                  <a:cubicBezTo>
                    <a:pt x="660" y="120"/>
                    <a:pt x="587" y="1"/>
                    <a:pt x="4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98" name="Google Shape;2898;p52"/>
            <p:cNvSpPr/>
            <p:nvPr/>
          </p:nvSpPr>
          <p:spPr>
            <a:xfrm rot="-799569">
              <a:off x="1897660" y="3423639"/>
              <a:ext cx="18876" cy="14025"/>
            </a:xfrm>
            <a:custGeom>
              <a:avLst/>
              <a:gdLst/>
              <a:ahLst/>
              <a:cxnLst/>
              <a:rect l="l" t="t" r="r" b="b"/>
              <a:pathLst>
                <a:path w="755" h="561" extrusionOk="0">
                  <a:moveTo>
                    <a:pt x="415" y="0"/>
                  </a:moveTo>
                  <a:cubicBezTo>
                    <a:pt x="315" y="0"/>
                    <a:pt x="185" y="64"/>
                    <a:pt x="1" y="178"/>
                  </a:cubicBezTo>
                  <a:cubicBezTo>
                    <a:pt x="134" y="424"/>
                    <a:pt x="329" y="560"/>
                    <a:pt x="588" y="560"/>
                  </a:cubicBezTo>
                  <a:cubicBezTo>
                    <a:pt x="640" y="560"/>
                    <a:pt x="696" y="554"/>
                    <a:pt x="754" y="543"/>
                  </a:cubicBezTo>
                  <a:cubicBezTo>
                    <a:pt x="656" y="163"/>
                    <a:pt x="575" y="0"/>
                    <a:pt x="4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99" name="Google Shape;2899;p52"/>
            <p:cNvSpPr/>
            <p:nvPr/>
          </p:nvSpPr>
          <p:spPr>
            <a:xfrm rot="-799569">
              <a:off x="1935212" y="3470662"/>
              <a:ext cx="16225" cy="16300"/>
            </a:xfrm>
            <a:custGeom>
              <a:avLst/>
              <a:gdLst/>
              <a:ahLst/>
              <a:cxnLst/>
              <a:rect l="l" t="t" r="r" b="b"/>
              <a:pathLst>
                <a:path w="649" h="652" extrusionOk="0">
                  <a:moveTo>
                    <a:pt x="210" y="0"/>
                  </a:moveTo>
                  <a:cubicBezTo>
                    <a:pt x="82" y="0"/>
                    <a:pt x="1" y="70"/>
                    <a:pt x="78" y="388"/>
                  </a:cubicBezTo>
                  <a:cubicBezTo>
                    <a:pt x="92" y="573"/>
                    <a:pt x="150" y="652"/>
                    <a:pt x="247" y="652"/>
                  </a:cubicBezTo>
                  <a:cubicBezTo>
                    <a:pt x="306" y="652"/>
                    <a:pt x="379" y="623"/>
                    <a:pt x="466" y="571"/>
                  </a:cubicBezTo>
                  <a:cubicBezTo>
                    <a:pt x="534" y="388"/>
                    <a:pt x="648" y="229"/>
                    <a:pt x="648" y="23"/>
                  </a:cubicBezTo>
                  <a:lnTo>
                    <a:pt x="648" y="23"/>
                  </a:lnTo>
                  <a:cubicBezTo>
                    <a:pt x="620" y="39"/>
                    <a:pt x="586" y="45"/>
                    <a:pt x="548" y="45"/>
                  </a:cubicBezTo>
                  <a:cubicBezTo>
                    <a:pt x="443" y="45"/>
                    <a:pt x="312" y="0"/>
                    <a:pt x="2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00" name="Google Shape;2900;p52"/>
            <p:cNvSpPr/>
            <p:nvPr/>
          </p:nvSpPr>
          <p:spPr>
            <a:xfrm rot="-799569">
              <a:off x="1961254" y="3432487"/>
              <a:ext cx="13725" cy="13900"/>
            </a:xfrm>
            <a:custGeom>
              <a:avLst/>
              <a:gdLst/>
              <a:ahLst/>
              <a:cxnLst/>
              <a:rect l="l" t="t" r="r" b="b"/>
              <a:pathLst>
                <a:path w="549" h="556" extrusionOk="0">
                  <a:moveTo>
                    <a:pt x="366" y="1"/>
                  </a:moveTo>
                  <a:cubicBezTo>
                    <a:pt x="229" y="69"/>
                    <a:pt x="115" y="115"/>
                    <a:pt x="1" y="184"/>
                  </a:cubicBezTo>
                  <a:cubicBezTo>
                    <a:pt x="1" y="298"/>
                    <a:pt x="1" y="412"/>
                    <a:pt x="1" y="549"/>
                  </a:cubicBezTo>
                  <a:cubicBezTo>
                    <a:pt x="49" y="553"/>
                    <a:pt x="96" y="555"/>
                    <a:pt x="140" y="555"/>
                  </a:cubicBezTo>
                  <a:cubicBezTo>
                    <a:pt x="366" y="555"/>
                    <a:pt x="529" y="489"/>
                    <a:pt x="548" y="184"/>
                  </a:cubicBezTo>
                  <a:cubicBezTo>
                    <a:pt x="480" y="115"/>
                    <a:pt x="411" y="69"/>
                    <a:pt x="3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01" name="Google Shape;2901;p52"/>
            <p:cNvSpPr/>
            <p:nvPr/>
          </p:nvSpPr>
          <p:spPr>
            <a:xfrm rot="-799569">
              <a:off x="1867054" y="3421631"/>
              <a:ext cx="10875" cy="8075"/>
            </a:xfrm>
            <a:custGeom>
              <a:avLst/>
              <a:gdLst/>
              <a:ahLst/>
              <a:cxnLst/>
              <a:rect l="l" t="t" r="r" b="b"/>
              <a:pathLst>
                <a:path w="435" h="323" extrusionOk="0">
                  <a:moveTo>
                    <a:pt x="252" y="1"/>
                  </a:moveTo>
                  <a:cubicBezTo>
                    <a:pt x="160" y="24"/>
                    <a:pt x="1" y="1"/>
                    <a:pt x="1" y="161"/>
                  </a:cubicBezTo>
                  <a:cubicBezTo>
                    <a:pt x="23" y="229"/>
                    <a:pt x="115" y="321"/>
                    <a:pt x="183" y="321"/>
                  </a:cubicBezTo>
                  <a:cubicBezTo>
                    <a:pt x="197" y="322"/>
                    <a:pt x="209" y="323"/>
                    <a:pt x="221" y="323"/>
                  </a:cubicBezTo>
                  <a:cubicBezTo>
                    <a:pt x="392" y="323"/>
                    <a:pt x="413" y="173"/>
                    <a:pt x="434" y="24"/>
                  </a:cubicBezTo>
                  <a:cubicBezTo>
                    <a:pt x="366" y="24"/>
                    <a:pt x="320" y="24"/>
                    <a:pt x="2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02" name="Google Shape;2902;p52"/>
            <p:cNvSpPr/>
            <p:nvPr/>
          </p:nvSpPr>
          <p:spPr>
            <a:xfrm rot="-799569">
              <a:off x="1835015" y="3417857"/>
              <a:ext cx="18275" cy="11500"/>
            </a:xfrm>
            <a:custGeom>
              <a:avLst/>
              <a:gdLst/>
              <a:ahLst/>
              <a:cxnLst/>
              <a:rect l="l" t="t" r="r" b="b"/>
              <a:pathLst>
                <a:path w="731" h="460" extrusionOk="0">
                  <a:moveTo>
                    <a:pt x="411" y="0"/>
                  </a:moveTo>
                  <a:cubicBezTo>
                    <a:pt x="251" y="69"/>
                    <a:pt x="91" y="114"/>
                    <a:pt x="0" y="274"/>
                  </a:cubicBezTo>
                  <a:cubicBezTo>
                    <a:pt x="114" y="320"/>
                    <a:pt x="206" y="411"/>
                    <a:pt x="320" y="434"/>
                  </a:cubicBezTo>
                  <a:cubicBezTo>
                    <a:pt x="365" y="449"/>
                    <a:pt x="416" y="459"/>
                    <a:pt x="465" y="459"/>
                  </a:cubicBezTo>
                  <a:cubicBezTo>
                    <a:pt x="563" y="459"/>
                    <a:pt x="654" y="419"/>
                    <a:pt x="685" y="297"/>
                  </a:cubicBezTo>
                  <a:cubicBezTo>
                    <a:pt x="731" y="91"/>
                    <a:pt x="525" y="69"/>
                    <a:pt x="4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03" name="Google Shape;2903;p52"/>
            <p:cNvSpPr/>
            <p:nvPr/>
          </p:nvSpPr>
          <p:spPr>
            <a:xfrm rot="-799569">
              <a:off x="1912376" y="3513049"/>
              <a:ext cx="13150" cy="14575"/>
            </a:xfrm>
            <a:custGeom>
              <a:avLst/>
              <a:gdLst/>
              <a:ahLst/>
              <a:cxnLst/>
              <a:rect l="l" t="t" r="r" b="b"/>
              <a:pathLst>
                <a:path w="526" h="583" extrusionOk="0">
                  <a:moveTo>
                    <a:pt x="307" y="1"/>
                  </a:moveTo>
                  <a:cubicBezTo>
                    <a:pt x="283" y="1"/>
                    <a:pt x="257" y="4"/>
                    <a:pt x="229" y="12"/>
                  </a:cubicBezTo>
                  <a:cubicBezTo>
                    <a:pt x="24" y="58"/>
                    <a:pt x="1" y="218"/>
                    <a:pt x="24" y="400"/>
                  </a:cubicBezTo>
                  <a:cubicBezTo>
                    <a:pt x="46" y="446"/>
                    <a:pt x="92" y="515"/>
                    <a:pt x="115" y="583"/>
                  </a:cubicBezTo>
                  <a:cubicBezTo>
                    <a:pt x="252" y="537"/>
                    <a:pt x="389" y="469"/>
                    <a:pt x="526" y="423"/>
                  </a:cubicBezTo>
                  <a:cubicBezTo>
                    <a:pt x="526" y="355"/>
                    <a:pt x="526" y="286"/>
                    <a:pt x="526" y="218"/>
                  </a:cubicBezTo>
                  <a:cubicBezTo>
                    <a:pt x="488" y="86"/>
                    <a:pt x="419" y="1"/>
                    <a:pt x="30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04" name="Google Shape;2904;p52"/>
            <p:cNvSpPr/>
            <p:nvPr/>
          </p:nvSpPr>
          <p:spPr>
            <a:xfrm rot="-799569">
              <a:off x="1815498" y="3459268"/>
              <a:ext cx="17725" cy="10300"/>
            </a:xfrm>
            <a:custGeom>
              <a:avLst/>
              <a:gdLst/>
              <a:ahLst/>
              <a:cxnLst/>
              <a:rect l="l" t="t" r="r" b="b"/>
              <a:pathLst>
                <a:path w="709" h="412" extrusionOk="0">
                  <a:moveTo>
                    <a:pt x="183" y="1"/>
                  </a:moveTo>
                  <a:cubicBezTo>
                    <a:pt x="24" y="92"/>
                    <a:pt x="1" y="206"/>
                    <a:pt x="161" y="320"/>
                  </a:cubicBezTo>
                  <a:cubicBezTo>
                    <a:pt x="206" y="366"/>
                    <a:pt x="252" y="389"/>
                    <a:pt x="297" y="411"/>
                  </a:cubicBezTo>
                  <a:cubicBezTo>
                    <a:pt x="434" y="389"/>
                    <a:pt x="571" y="366"/>
                    <a:pt x="708" y="343"/>
                  </a:cubicBezTo>
                  <a:cubicBezTo>
                    <a:pt x="686" y="252"/>
                    <a:pt x="686" y="138"/>
                    <a:pt x="663" y="46"/>
                  </a:cubicBezTo>
                  <a:cubicBezTo>
                    <a:pt x="503" y="23"/>
                    <a:pt x="343" y="1"/>
                    <a:pt x="1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05" name="Google Shape;2905;p52"/>
            <p:cNvSpPr/>
            <p:nvPr/>
          </p:nvSpPr>
          <p:spPr>
            <a:xfrm rot="-799569">
              <a:off x="1894944" y="3471521"/>
              <a:ext cx="14125" cy="9775"/>
            </a:xfrm>
            <a:custGeom>
              <a:avLst/>
              <a:gdLst/>
              <a:ahLst/>
              <a:cxnLst/>
              <a:rect l="l" t="t" r="r" b="b"/>
              <a:pathLst>
                <a:path w="565" h="391" extrusionOk="0">
                  <a:moveTo>
                    <a:pt x="305" y="0"/>
                  </a:moveTo>
                  <a:cubicBezTo>
                    <a:pt x="238" y="0"/>
                    <a:pt x="161" y="9"/>
                    <a:pt x="91" y="9"/>
                  </a:cubicBezTo>
                  <a:cubicBezTo>
                    <a:pt x="59" y="9"/>
                    <a:pt x="28" y="7"/>
                    <a:pt x="1" y="2"/>
                  </a:cubicBezTo>
                  <a:lnTo>
                    <a:pt x="1" y="2"/>
                  </a:lnTo>
                  <a:cubicBezTo>
                    <a:pt x="69" y="185"/>
                    <a:pt x="206" y="299"/>
                    <a:pt x="366" y="390"/>
                  </a:cubicBezTo>
                  <a:cubicBezTo>
                    <a:pt x="564" y="51"/>
                    <a:pt x="464" y="0"/>
                    <a:pt x="3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06" name="Google Shape;2906;p52"/>
            <p:cNvSpPr/>
            <p:nvPr/>
          </p:nvSpPr>
          <p:spPr>
            <a:xfrm rot="-799569">
              <a:off x="1855544" y="3464978"/>
              <a:ext cx="8000" cy="7625"/>
            </a:xfrm>
            <a:custGeom>
              <a:avLst/>
              <a:gdLst/>
              <a:ahLst/>
              <a:cxnLst/>
              <a:rect l="l" t="t" r="r" b="b"/>
              <a:pathLst>
                <a:path w="320" h="305" extrusionOk="0">
                  <a:moveTo>
                    <a:pt x="163" y="1"/>
                  </a:moveTo>
                  <a:cubicBezTo>
                    <a:pt x="4" y="1"/>
                    <a:pt x="21" y="159"/>
                    <a:pt x="0" y="282"/>
                  </a:cubicBezTo>
                  <a:cubicBezTo>
                    <a:pt x="137" y="259"/>
                    <a:pt x="320" y="305"/>
                    <a:pt x="297" y="54"/>
                  </a:cubicBezTo>
                  <a:cubicBezTo>
                    <a:pt x="297" y="31"/>
                    <a:pt x="251" y="8"/>
                    <a:pt x="228" y="8"/>
                  </a:cubicBezTo>
                  <a:cubicBezTo>
                    <a:pt x="204" y="3"/>
                    <a:pt x="182" y="1"/>
                    <a:pt x="16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07" name="Google Shape;2907;p52"/>
            <p:cNvSpPr/>
            <p:nvPr/>
          </p:nvSpPr>
          <p:spPr>
            <a:xfrm rot="-799569">
              <a:off x="1872401" y="3512367"/>
              <a:ext cx="6225" cy="5275"/>
            </a:xfrm>
            <a:custGeom>
              <a:avLst/>
              <a:gdLst/>
              <a:ahLst/>
              <a:cxnLst/>
              <a:rect l="l" t="t" r="r" b="b"/>
              <a:pathLst>
                <a:path w="249" h="211" extrusionOk="0">
                  <a:moveTo>
                    <a:pt x="157" y="1"/>
                  </a:moveTo>
                  <a:cubicBezTo>
                    <a:pt x="112" y="1"/>
                    <a:pt x="43" y="24"/>
                    <a:pt x="20" y="69"/>
                  </a:cubicBezTo>
                  <a:cubicBezTo>
                    <a:pt x="0" y="148"/>
                    <a:pt x="32" y="211"/>
                    <a:pt x="101" y="211"/>
                  </a:cubicBezTo>
                  <a:cubicBezTo>
                    <a:pt x="111" y="211"/>
                    <a:pt x="122" y="209"/>
                    <a:pt x="134" y="206"/>
                  </a:cubicBezTo>
                  <a:cubicBezTo>
                    <a:pt x="180" y="206"/>
                    <a:pt x="203" y="160"/>
                    <a:pt x="248" y="115"/>
                  </a:cubicBezTo>
                  <a:cubicBezTo>
                    <a:pt x="203" y="69"/>
                    <a:pt x="180" y="1"/>
                    <a:pt x="1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08" name="Google Shape;2908;p52"/>
            <p:cNvSpPr/>
            <p:nvPr/>
          </p:nvSpPr>
          <p:spPr>
            <a:xfrm rot="-799569">
              <a:off x="2152187" y="4142645"/>
              <a:ext cx="12575" cy="7775"/>
            </a:xfrm>
            <a:custGeom>
              <a:avLst/>
              <a:gdLst/>
              <a:ahLst/>
              <a:cxnLst/>
              <a:rect l="l" t="t" r="r" b="b"/>
              <a:pathLst>
                <a:path w="503" h="311" extrusionOk="0">
                  <a:moveTo>
                    <a:pt x="23" y="1"/>
                  </a:moveTo>
                  <a:cubicBezTo>
                    <a:pt x="23" y="47"/>
                    <a:pt x="23" y="115"/>
                    <a:pt x="1" y="184"/>
                  </a:cubicBezTo>
                  <a:cubicBezTo>
                    <a:pt x="69" y="206"/>
                    <a:pt x="115" y="229"/>
                    <a:pt x="160" y="252"/>
                  </a:cubicBezTo>
                  <a:cubicBezTo>
                    <a:pt x="224" y="277"/>
                    <a:pt x="288" y="310"/>
                    <a:pt x="344" y="310"/>
                  </a:cubicBezTo>
                  <a:cubicBezTo>
                    <a:pt x="388" y="310"/>
                    <a:pt x="427" y="290"/>
                    <a:pt x="457" y="229"/>
                  </a:cubicBezTo>
                  <a:cubicBezTo>
                    <a:pt x="503" y="92"/>
                    <a:pt x="411" y="24"/>
                    <a:pt x="2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09" name="Google Shape;2909;p52"/>
            <p:cNvSpPr/>
            <p:nvPr/>
          </p:nvSpPr>
          <p:spPr>
            <a:xfrm rot="-799569">
              <a:off x="2148327" y="4126110"/>
              <a:ext cx="1175" cy="4600"/>
            </a:xfrm>
            <a:custGeom>
              <a:avLst/>
              <a:gdLst/>
              <a:ahLst/>
              <a:cxnLst/>
              <a:rect l="l" t="t" r="r" b="b"/>
              <a:pathLst>
                <a:path w="47" h="184" extrusionOk="0">
                  <a:moveTo>
                    <a:pt x="0" y="1"/>
                  </a:moveTo>
                  <a:cubicBezTo>
                    <a:pt x="0" y="46"/>
                    <a:pt x="0" y="115"/>
                    <a:pt x="0" y="183"/>
                  </a:cubicBezTo>
                  <a:cubicBezTo>
                    <a:pt x="23" y="160"/>
                    <a:pt x="46" y="137"/>
                    <a:pt x="46" y="115"/>
                  </a:cubicBezTo>
                  <a:cubicBezTo>
                    <a:pt x="46" y="69"/>
                    <a:pt x="23" y="46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10" name="Google Shape;2910;p52"/>
            <p:cNvSpPr/>
            <p:nvPr/>
          </p:nvSpPr>
          <p:spPr>
            <a:xfrm rot="-799569">
              <a:off x="1387688" y="4103616"/>
              <a:ext cx="5175" cy="14300"/>
            </a:xfrm>
            <a:custGeom>
              <a:avLst/>
              <a:gdLst/>
              <a:ahLst/>
              <a:cxnLst/>
              <a:rect l="l" t="t" r="r" b="b"/>
              <a:pathLst>
                <a:path w="207" h="572" extrusionOk="0">
                  <a:moveTo>
                    <a:pt x="46" y="1"/>
                  </a:moveTo>
                  <a:lnTo>
                    <a:pt x="46" y="1"/>
                  </a:lnTo>
                  <a:cubicBezTo>
                    <a:pt x="24" y="206"/>
                    <a:pt x="1" y="412"/>
                    <a:pt x="183" y="571"/>
                  </a:cubicBezTo>
                  <a:cubicBezTo>
                    <a:pt x="206" y="366"/>
                    <a:pt x="206" y="161"/>
                    <a:pt x="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11" name="Google Shape;2911;p52"/>
            <p:cNvSpPr/>
            <p:nvPr/>
          </p:nvSpPr>
          <p:spPr>
            <a:xfrm rot="-799569">
              <a:off x="1453078" y="4103720"/>
              <a:ext cx="121578" cy="111803"/>
            </a:xfrm>
            <a:custGeom>
              <a:avLst/>
              <a:gdLst/>
              <a:ahLst/>
              <a:cxnLst/>
              <a:rect l="l" t="t" r="r" b="b"/>
              <a:pathLst>
                <a:path w="4863" h="4472" extrusionOk="0">
                  <a:moveTo>
                    <a:pt x="2443" y="2813"/>
                  </a:moveTo>
                  <a:lnTo>
                    <a:pt x="2420" y="2836"/>
                  </a:lnTo>
                  <a:cubicBezTo>
                    <a:pt x="2420" y="2836"/>
                    <a:pt x="2420" y="2836"/>
                    <a:pt x="2420" y="2813"/>
                  </a:cubicBezTo>
                  <a:close/>
                  <a:moveTo>
                    <a:pt x="1878" y="0"/>
                  </a:moveTo>
                  <a:cubicBezTo>
                    <a:pt x="1330" y="0"/>
                    <a:pt x="870" y="328"/>
                    <a:pt x="320" y="1010"/>
                  </a:cubicBezTo>
                  <a:cubicBezTo>
                    <a:pt x="228" y="1124"/>
                    <a:pt x="114" y="1215"/>
                    <a:pt x="23" y="1329"/>
                  </a:cubicBezTo>
                  <a:lnTo>
                    <a:pt x="0" y="2425"/>
                  </a:lnTo>
                  <a:cubicBezTo>
                    <a:pt x="0" y="2767"/>
                    <a:pt x="23" y="3087"/>
                    <a:pt x="343" y="3315"/>
                  </a:cubicBezTo>
                  <a:cubicBezTo>
                    <a:pt x="388" y="3657"/>
                    <a:pt x="662" y="3863"/>
                    <a:pt x="890" y="4068"/>
                  </a:cubicBezTo>
                  <a:cubicBezTo>
                    <a:pt x="913" y="4045"/>
                    <a:pt x="913" y="4023"/>
                    <a:pt x="936" y="4000"/>
                  </a:cubicBezTo>
                  <a:lnTo>
                    <a:pt x="959" y="4000"/>
                  </a:lnTo>
                  <a:cubicBezTo>
                    <a:pt x="936" y="4023"/>
                    <a:pt x="913" y="4045"/>
                    <a:pt x="890" y="4068"/>
                  </a:cubicBezTo>
                  <a:cubicBezTo>
                    <a:pt x="1027" y="4205"/>
                    <a:pt x="1164" y="4319"/>
                    <a:pt x="1278" y="4456"/>
                  </a:cubicBezTo>
                  <a:cubicBezTo>
                    <a:pt x="1516" y="4463"/>
                    <a:pt x="1752" y="4472"/>
                    <a:pt x="1986" y="4472"/>
                  </a:cubicBezTo>
                  <a:cubicBezTo>
                    <a:pt x="2537" y="4472"/>
                    <a:pt x="3078" y="4423"/>
                    <a:pt x="3607" y="4182"/>
                  </a:cubicBezTo>
                  <a:cubicBezTo>
                    <a:pt x="3926" y="4045"/>
                    <a:pt x="4177" y="3886"/>
                    <a:pt x="4223" y="3498"/>
                  </a:cubicBezTo>
                  <a:cubicBezTo>
                    <a:pt x="4862" y="2060"/>
                    <a:pt x="4565" y="1124"/>
                    <a:pt x="3310" y="530"/>
                  </a:cubicBezTo>
                  <a:cubicBezTo>
                    <a:pt x="2737" y="181"/>
                    <a:pt x="2283" y="0"/>
                    <a:pt x="18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12" name="Google Shape;2912;p52"/>
            <p:cNvSpPr/>
            <p:nvPr/>
          </p:nvSpPr>
          <p:spPr>
            <a:xfrm rot="-799569">
              <a:off x="1844686" y="4130305"/>
              <a:ext cx="108428" cy="103578"/>
            </a:xfrm>
            <a:custGeom>
              <a:avLst/>
              <a:gdLst/>
              <a:ahLst/>
              <a:cxnLst/>
              <a:rect l="l" t="t" r="r" b="b"/>
              <a:pathLst>
                <a:path w="4337" h="4143" extrusionOk="0">
                  <a:moveTo>
                    <a:pt x="2545" y="1"/>
                  </a:moveTo>
                  <a:cubicBezTo>
                    <a:pt x="2045" y="1"/>
                    <a:pt x="1554" y="198"/>
                    <a:pt x="1141" y="598"/>
                  </a:cubicBezTo>
                  <a:cubicBezTo>
                    <a:pt x="982" y="780"/>
                    <a:pt x="799" y="940"/>
                    <a:pt x="616" y="1100"/>
                  </a:cubicBezTo>
                  <a:cubicBezTo>
                    <a:pt x="662" y="1283"/>
                    <a:pt x="616" y="1465"/>
                    <a:pt x="502" y="1648"/>
                  </a:cubicBezTo>
                  <a:cubicBezTo>
                    <a:pt x="0" y="2332"/>
                    <a:pt x="388" y="2903"/>
                    <a:pt x="708" y="3497"/>
                  </a:cubicBezTo>
                  <a:cubicBezTo>
                    <a:pt x="1241" y="3937"/>
                    <a:pt x="1580" y="4143"/>
                    <a:pt x="1946" y="4143"/>
                  </a:cubicBezTo>
                  <a:cubicBezTo>
                    <a:pt x="2208" y="4143"/>
                    <a:pt x="2483" y="4038"/>
                    <a:pt x="2853" y="3839"/>
                  </a:cubicBezTo>
                  <a:cubicBezTo>
                    <a:pt x="3424" y="3200"/>
                    <a:pt x="3926" y="2538"/>
                    <a:pt x="4337" y="1830"/>
                  </a:cubicBezTo>
                  <a:cubicBezTo>
                    <a:pt x="4337" y="1214"/>
                    <a:pt x="4223" y="643"/>
                    <a:pt x="3607" y="301"/>
                  </a:cubicBezTo>
                  <a:cubicBezTo>
                    <a:pt x="3264" y="101"/>
                    <a:pt x="2902" y="1"/>
                    <a:pt x="25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13" name="Google Shape;2913;p52"/>
            <p:cNvSpPr/>
            <p:nvPr/>
          </p:nvSpPr>
          <p:spPr>
            <a:xfrm rot="-799569">
              <a:off x="2019506" y="3954822"/>
              <a:ext cx="98753" cy="114728"/>
            </a:xfrm>
            <a:custGeom>
              <a:avLst/>
              <a:gdLst/>
              <a:ahLst/>
              <a:cxnLst/>
              <a:rect l="l" t="t" r="r" b="b"/>
              <a:pathLst>
                <a:path w="3950" h="4589" extrusionOk="0">
                  <a:moveTo>
                    <a:pt x="2071" y="0"/>
                  </a:moveTo>
                  <a:cubicBezTo>
                    <a:pt x="1833" y="0"/>
                    <a:pt x="1595" y="50"/>
                    <a:pt x="1371" y="160"/>
                  </a:cubicBezTo>
                  <a:cubicBezTo>
                    <a:pt x="1211" y="252"/>
                    <a:pt x="1051" y="320"/>
                    <a:pt x="891" y="389"/>
                  </a:cubicBezTo>
                  <a:cubicBezTo>
                    <a:pt x="298" y="1165"/>
                    <a:pt x="1" y="2009"/>
                    <a:pt x="503" y="2945"/>
                  </a:cubicBezTo>
                  <a:cubicBezTo>
                    <a:pt x="526" y="2968"/>
                    <a:pt x="526" y="3014"/>
                    <a:pt x="526" y="3036"/>
                  </a:cubicBezTo>
                  <a:cubicBezTo>
                    <a:pt x="709" y="3242"/>
                    <a:pt x="868" y="3424"/>
                    <a:pt x="1051" y="3607"/>
                  </a:cubicBezTo>
                  <a:cubicBezTo>
                    <a:pt x="754" y="4132"/>
                    <a:pt x="1256" y="4201"/>
                    <a:pt x="1576" y="4589"/>
                  </a:cubicBezTo>
                  <a:cubicBezTo>
                    <a:pt x="1507" y="4201"/>
                    <a:pt x="1462" y="3995"/>
                    <a:pt x="1416" y="3812"/>
                  </a:cubicBezTo>
                  <a:cubicBezTo>
                    <a:pt x="1987" y="3698"/>
                    <a:pt x="2535" y="3516"/>
                    <a:pt x="3014" y="3242"/>
                  </a:cubicBezTo>
                  <a:cubicBezTo>
                    <a:pt x="3562" y="2922"/>
                    <a:pt x="3950" y="2489"/>
                    <a:pt x="3950" y="1781"/>
                  </a:cubicBezTo>
                  <a:cubicBezTo>
                    <a:pt x="3950" y="796"/>
                    <a:pt x="3017" y="0"/>
                    <a:pt x="20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14" name="Google Shape;2914;p52"/>
            <p:cNvSpPr/>
            <p:nvPr/>
          </p:nvSpPr>
          <p:spPr>
            <a:xfrm rot="-799569">
              <a:off x="1938769" y="4050114"/>
              <a:ext cx="98153" cy="93978"/>
            </a:xfrm>
            <a:custGeom>
              <a:avLst/>
              <a:gdLst/>
              <a:ahLst/>
              <a:cxnLst/>
              <a:rect l="l" t="t" r="r" b="b"/>
              <a:pathLst>
                <a:path w="3926" h="3759" extrusionOk="0">
                  <a:moveTo>
                    <a:pt x="1554" y="0"/>
                  </a:moveTo>
                  <a:cubicBezTo>
                    <a:pt x="1357" y="0"/>
                    <a:pt x="1160" y="36"/>
                    <a:pt x="959" y="132"/>
                  </a:cubicBezTo>
                  <a:lnTo>
                    <a:pt x="982" y="132"/>
                  </a:lnTo>
                  <a:cubicBezTo>
                    <a:pt x="434" y="611"/>
                    <a:pt x="69" y="1159"/>
                    <a:pt x="23" y="1912"/>
                  </a:cubicBezTo>
                  <a:cubicBezTo>
                    <a:pt x="0" y="2392"/>
                    <a:pt x="342" y="2757"/>
                    <a:pt x="457" y="3190"/>
                  </a:cubicBezTo>
                  <a:cubicBezTo>
                    <a:pt x="502" y="3236"/>
                    <a:pt x="548" y="3259"/>
                    <a:pt x="593" y="3282"/>
                  </a:cubicBezTo>
                  <a:cubicBezTo>
                    <a:pt x="1004" y="3599"/>
                    <a:pt x="1451" y="3759"/>
                    <a:pt x="1891" y="3759"/>
                  </a:cubicBezTo>
                  <a:cubicBezTo>
                    <a:pt x="2306" y="3759"/>
                    <a:pt x="2715" y="3616"/>
                    <a:pt x="3081" y="3327"/>
                  </a:cubicBezTo>
                  <a:cubicBezTo>
                    <a:pt x="3721" y="2825"/>
                    <a:pt x="3926" y="1638"/>
                    <a:pt x="3561" y="954"/>
                  </a:cubicBezTo>
                  <a:cubicBezTo>
                    <a:pt x="3264" y="406"/>
                    <a:pt x="2716" y="337"/>
                    <a:pt x="2237" y="109"/>
                  </a:cubicBezTo>
                  <a:cubicBezTo>
                    <a:pt x="2005" y="48"/>
                    <a:pt x="1780" y="0"/>
                    <a:pt x="15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15" name="Google Shape;2915;p52"/>
            <p:cNvSpPr/>
            <p:nvPr/>
          </p:nvSpPr>
          <p:spPr>
            <a:xfrm rot="-799569">
              <a:off x="1832327" y="3995036"/>
              <a:ext cx="106178" cy="91927"/>
            </a:xfrm>
            <a:custGeom>
              <a:avLst/>
              <a:gdLst/>
              <a:ahLst/>
              <a:cxnLst/>
              <a:rect l="l" t="t" r="r" b="b"/>
              <a:pathLst>
                <a:path w="4247" h="3677" extrusionOk="0">
                  <a:moveTo>
                    <a:pt x="2397" y="1"/>
                  </a:moveTo>
                  <a:cubicBezTo>
                    <a:pt x="2169" y="69"/>
                    <a:pt x="1918" y="115"/>
                    <a:pt x="1690" y="183"/>
                  </a:cubicBezTo>
                  <a:cubicBezTo>
                    <a:pt x="412" y="640"/>
                    <a:pt x="1" y="1986"/>
                    <a:pt x="800" y="3105"/>
                  </a:cubicBezTo>
                  <a:cubicBezTo>
                    <a:pt x="1082" y="3493"/>
                    <a:pt x="1474" y="3677"/>
                    <a:pt x="1911" y="3677"/>
                  </a:cubicBezTo>
                  <a:cubicBezTo>
                    <a:pt x="2039" y="3677"/>
                    <a:pt x="2172" y="3661"/>
                    <a:pt x="2306" y="3630"/>
                  </a:cubicBezTo>
                  <a:cubicBezTo>
                    <a:pt x="2808" y="3493"/>
                    <a:pt x="3128" y="3105"/>
                    <a:pt x="3493" y="2831"/>
                  </a:cubicBezTo>
                  <a:cubicBezTo>
                    <a:pt x="3744" y="2237"/>
                    <a:pt x="4246" y="1712"/>
                    <a:pt x="3858" y="1005"/>
                  </a:cubicBezTo>
                  <a:cubicBezTo>
                    <a:pt x="3721" y="845"/>
                    <a:pt x="3653" y="617"/>
                    <a:pt x="3470" y="480"/>
                  </a:cubicBezTo>
                  <a:cubicBezTo>
                    <a:pt x="3196" y="137"/>
                    <a:pt x="2763" y="160"/>
                    <a:pt x="23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16" name="Google Shape;2916;p52"/>
            <p:cNvSpPr/>
            <p:nvPr/>
          </p:nvSpPr>
          <p:spPr>
            <a:xfrm rot="-799569">
              <a:off x="2057254" y="4073181"/>
              <a:ext cx="87327" cy="88952"/>
            </a:xfrm>
            <a:custGeom>
              <a:avLst/>
              <a:gdLst/>
              <a:ahLst/>
              <a:cxnLst/>
              <a:rect l="l" t="t" r="r" b="b"/>
              <a:pathLst>
                <a:path w="3493" h="3558" extrusionOk="0">
                  <a:moveTo>
                    <a:pt x="1532" y="0"/>
                  </a:moveTo>
                  <a:cubicBezTo>
                    <a:pt x="1006" y="0"/>
                    <a:pt x="527" y="357"/>
                    <a:pt x="206" y="974"/>
                  </a:cubicBezTo>
                  <a:cubicBezTo>
                    <a:pt x="137" y="1065"/>
                    <a:pt x="69" y="1156"/>
                    <a:pt x="0" y="1270"/>
                  </a:cubicBezTo>
                  <a:cubicBezTo>
                    <a:pt x="46" y="1887"/>
                    <a:pt x="137" y="2480"/>
                    <a:pt x="525" y="2982"/>
                  </a:cubicBezTo>
                  <a:cubicBezTo>
                    <a:pt x="738" y="3280"/>
                    <a:pt x="1029" y="3557"/>
                    <a:pt x="1400" y="3557"/>
                  </a:cubicBezTo>
                  <a:cubicBezTo>
                    <a:pt x="1428" y="3557"/>
                    <a:pt x="1455" y="3556"/>
                    <a:pt x="1484" y="3553"/>
                  </a:cubicBezTo>
                  <a:cubicBezTo>
                    <a:pt x="2899" y="3370"/>
                    <a:pt x="3492" y="2046"/>
                    <a:pt x="2990" y="1202"/>
                  </a:cubicBezTo>
                  <a:cubicBezTo>
                    <a:pt x="2876" y="996"/>
                    <a:pt x="2785" y="768"/>
                    <a:pt x="2671" y="563"/>
                  </a:cubicBezTo>
                  <a:cubicBezTo>
                    <a:pt x="2294" y="176"/>
                    <a:pt x="1901" y="0"/>
                    <a:pt x="15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17" name="Google Shape;2917;p52"/>
            <p:cNvSpPr/>
            <p:nvPr/>
          </p:nvSpPr>
          <p:spPr>
            <a:xfrm rot="-799569">
              <a:off x="1967809" y="4167150"/>
              <a:ext cx="96453" cy="90552"/>
            </a:xfrm>
            <a:custGeom>
              <a:avLst/>
              <a:gdLst/>
              <a:ahLst/>
              <a:cxnLst/>
              <a:rect l="l" t="t" r="r" b="b"/>
              <a:pathLst>
                <a:path w="3858" h="3622" extrusionOk="0">
                  <a:moveTo>
                    <a:pt x="503" y="1889"/>
                  </a:moveTo>
                  <a:cubicBezTo>
                    <a:pt x="503" y="1889"/>
                    <a:pt x="503" y="1911"/>
                    <a:pt x="480" y="1911"/>
                  </a:cubicBezTo>
                  <a:cubicBezTo>
                    <a:pt x="480" y="1889"/>
                    <a:pt x="503" y="1889"/>
                    <a:pt x="503" y="1889"/>
                  </a:cubicBezTo>
                  <a:close/>
                  <a:moveTo>
                    <a:pt x="1867" y="1"/>
                  </a:moveTo>
                  <a:cubicBezTo>
                    <a:pt x="1311" y="1"/>
                    <a:pt x="839" y="181"/>
                    <a:pt x="548" y="724"/>
                  </a:cubicBezTo>
                  <a:cubicBezTo>
                    <a:pt x="229" y="1295"/>
                    <a:pt x="1" y="1866"/>
                    <a:pt x="160" y="2551"/>
                  </a:cubicBezTo>
                  <a:cubicBezTo>
                    <a:pt x="206" y="2665"/>
                    <a:pt x="274" y="2733"/>
                    <a:pt x="389" y="2756"/>
                  </a:cubicBezTo>
                  <a:cubicBezTo>
                    <a:pt x="480" y="2779"/>
                    <a:pt x="548" y="2847"/>
                    <a:pt x="548" y="2939"/>
                  </a:cubicBezTo>
                  <a:cubicBezTo>
                    <a:pt x="943" y="3370"/>
                    <a:pt x="1357" y="3622"/>
                    <a:pt x="1770" y="3622"/>
                  </a:cubicBezTo>
                  <a:cubicBezTo>
                    <a:pt x="2122" y="3622"/>
                    <a:pt x="2472" y="3439"/>
                    <a:pt x="2808" y="3030"/>
                  </a:cubicBezTo>
                  <a:cubicBezTo>
                    <a:pt x="2968" y="2939"/>
                    <a:pt x="3105" y="2847"/>
                    <a:pt x="3242" y="2733"/>
                  </a:cubicBezTo>
                  <a:cubicBezTo>
                    <a:pt x="3607" y="2277"/>
                    <a:pt x="3858" y="1774"/>
                    <a:pt x="3607" y="1158"/>
                  </a:cubicBezTo>
                  <a:cubicBezTo>
                    <a:pt x="3561" y="1090"/>
                    <a:pt x="3493" y="1021"/>
                    <a:pt x="3447" y="953"/>
                  </a:cubicBezTo>
                  <a:cubicBezTo>
                    <a:pt x="3287" y="291"/>
                    <a:pt x="2785" y="85"/>
                    <a:pt x="2169" y="17"/>
                  </a:cubicBezTo>
                  <a:cubicBezTo>
                    <a:pt x="2066" y="7"/>
                    <a:pt x="1965" y="1"/>
                    <a:pt x="18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18" name="Google Shape;2918;p52"/>
            <p:cNvSpPr/>
            <p:nvPr/>
          </p:nvSpPr>
          <p:spPr>
            <a:xfrm rot="-799569">
              <a:off x="2036792" y="4061361"/>
              <a:ext cx="17725" cy="17375"/>
            </a:xfrm>
            <a:custGeom>
              <a:avLst/>
              <a:gdLst/>
              <a:ahLst/>
              <a:cxnLst/>
              <a:rect l="l" t="t" r="r" b="b"/>
              <a:pathLst>
                <a:path w="709" h="695" extrusionOk="0">
                  <a:moveTo>
                    <a:pt x="281" y="1"/>
                  </a:moveTo>
                  <a:cubicBezTo>
                    <a:pt x="238" y="1"/>
                    <a:pt x="177" y="17"/>
                    <a:pt x="160" y="33"/>
                  </a:cubicBezTo>
                  <a:cubicBezTo>
                    <a:pt x="1" y="307"/>
                    <a:pt x="320" y="421"/>
                    <a:pt x="389" y="604"/>
                  </a:cubicBezTo>
                  <a:cubicBezTo>
                    <a:pt x="389" y="626"/>
                    <a:pt x="434" y="649"/>
                    <a:pt x="503" y="695"/>
                  </a:cubicBezTo>
                  <a:cubicBezTo>
                    <a:pt x="708" y="352"/>
                    <a:pt x="503" y="193"/>
                    <a:pt x="320" y="10"/>
                  </a:cubicBezTo>
                  <a:cubicBezTo>
                    <a:pt x="313" y="3"/>
                    <a:pt x="299" y="1"/>
                    <a:pt x="2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19" name="Google Shape;2919;p52"/>
            <p:cNvSpPr/>
            <p:nvPr/>
          </p:nvSpPr>
          <p:spPr>
            <a:xfrm rot="-799569">
              <a:off x="1973796" y="4260867"/>
              <a:ext cx="5725" cy="13725"/>
            </a:xfrm>
            <a:custGeom>
              <a:avLst/>
              <a:gdLst/>
              <a:ahLst/>
              <a:cxnLst/>
              <a:rect l="l" t="t" r="r" b="b"/>
              <a:pathLst>
                <a:path w="229" h="549" extrusionOk="0">
                  <a:moveTo>
                    <a:pt x="23" y="1"/>
                  </a:moveTo>
                  <a:cubicBezTo>
                    <a:pt x="23" y="183"/>
                    <a:pt x="0" y="411"/>
                    <a:pt x="206" y="548"/>
                  </a:cubicBezTo>
                  <a:cubicBezTo>
                    <a:pt x="206" y="343"/>
                    <a:pt x="229" y="115"/>
                    <a:pt x="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20" name="Google Shape;2920;p52"/>
            <p:cNvSpPr/>
            <p:nvPr/>
          </p:nvSpPr>
          <p:spPr>
            <a:xfrm rot="-799569">
              <a:off x="2029143" y="4147001"/>
              <a:ext cx="5075" cy="5125"/>
            </a:xfrm>
            <a:custGeom>
              <a:avLst/>
              <a:gdLst/>
              <a:ahLst/>
              <a:cxnLst/>
              <a:rect l="l" t="t" r="r" b="b"/>
              <a:pathLst>
                <a:path w="203" h="205" extrusionOk="0">
                  <a:moveTo>
                    <a:pt x="136" y="0"/>
                  </a:moveTo>
                  <a:cubicBezTo>
                    <a:pt x="116" y="0"/>
                    <a:pt x="93" y="13"/>
                    <a:pt x="66" y="40"/>
                  </a:cubicBezTo>
                  <a:cubicBezTo>
                    <a:pt x="43" y="40"/>
                    <a:pt x="20" y="63"/>
                    <a:pt x="20" y="86"/>
                  </a:cubicBezTo>
                  <a:cubicBezTo>
                    <a:pt x="1" y="145"/>
                    <a:pt x="15" y="205"/>
                    <a:pt x="64" y="205"/>
                  </a:cubicBezTo>
                  <a:cubicBezTo>
                    <a:pt x="71" y="205"/>
                    <a:pt x="80" y="203"/>
                    <a:pt x="89" y="200"/>
                  </a:cubicBezTo>
                  <a:cubicBezTo>
                    <a:pt x="134" y="177"/>
                    <a:pt x="157" y="109"/>
                    <a:pt x="203" y="86"/>
                  </a:cubicBezTo>
                  <a:cubicBezTo>
                    <a:pt x="189" y="31"/>
                    <a:pt x="167" y="0"/>
                    <a:pt x="1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21" name="Google Shape;2921;p52"/>
            <p:cNvSpPr/>
            <p:nvPr/>
          </p:nvSpPr>
          <p:spPr>
            <a:xfrm rot="-799569">
              <a:off x="2081518" y="4182483"/>
              <a:ext cx="61652" cy="58477"/>
            </a:xfrm>
            <a:custGeom>
              <a:avLst/>
              <a:gdLst/>
              <a:ahLst/>
              <a:cxnLst/>
              <a:rect l="l" t="t" r="r" b="b"/>
              <a:pathLst>
                <a:path w="2466" h="2339" extrusionOk="0">
                  <a:moveTo>
                    <a:pt x="1100" y="0"/>
                  </a:moveTo>
                  <a:cubicBezTo>
                    <a:pt x="837" y="0"/>
                    <a:pt x="569" y="76"/>
                    <a:pt x="297" y="227"/>
                  </a:cubicBezTo>
                  <a:cubicBezTo>
                    <a:pt x="0" y="660"/>
                    <a:pt x="69" y="1163"/>
                    <a:pt x="23" y="1642"/>
                  </a:cubicBezTo>
                  <a:cubicBezTo>
                    <a:pt x="531" y="2104"/>
                    <a:pt x="893" y="2338"/>
                    <a:pt x="1238" y="2338"/>
                  </a:cubicBezTo>
                  <a:cubicBezTo>
                    <a:pt x="1590" y="2338"/>
                    <a:pt x="1924" y="2093"/>
                    <a:pt x="2374" y="1596"/>
                  </a:cubicBezTo>
                  <a:cubicBezTo>
                    <a:pt x="2374" y="1528"/>
                    <a:pt x="2397" y="1459"/>
                    <a:pt x="2443" y="1414"/>
                  </a:cubicBezTo>
                  <a:cubicBezTo>
                    <a:pt x="2443" y="1322"/>
                    <a:pt x="2443" y="1231"/>
                    <a:pt x="2443" y="1117"/>
                  </a:cubicBezTo>
                  <a:cubicBezTo>
                    <a:pt x="2466" y="980"/>
                    <a:pt x="2443" y="820"/>
                    <a:pt x="2306" y="729"/>
                  </a:cubicBezTo>
                  <a:cubicBezTo>
                    <a:pt x="2237" y="615"/>
                    <a:pt x="2146" y="478"/>
                    <a:pt x="2078" y="364"/>
                  </a:cubicBezTo>
                  <a:cubicBezTo>
                    <a:pt x="1759" y="121"/>
                    <a:pt x="1433" y="0"/>
                    <a:pt x="1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22" name="Google Shape;2922;p52"/>
            <p:cNvSpPr/>
            <p:nvPr/>
          </p:nvSpPr>
          <p:spPr>
            <a:xfrm rot="-799569">
              <a:off x="1482203" y="4269156"/>
              <a:ext cx="89627" cy="104978"/>
            </a:xfrm>
            <a:custGeom>
              <a:avLst/>
              <a:gdLst/>
              <a:ahLst/>
              <a:cxnLst/>
              <a:rect l="l" t="t" r="r" b="b"/>
              <a:pathLst>
                <a:path w="3585" h="4199" extrusionOk="0">
                  <a:moveTo>
                    <a:pt x="2180" y="1"/>
                  </a:moveTo>
                  <a:cubicBezTo>
                    <a:pt x="1727" y="1"/>
                    <a:pt x="1218" y="184"/>
                    <a:pt x="845" y="494"/>
                  </a:cubicBezTo>
                  <a:cubicBezTo>
                    <a:pt x="503" y="791"/>
                    <a:pt x="252" y="1156"/>
                    <a:pt x="1" y="1544"/>
                  </a:cubicBezTo>
                  <a:cubicBezTo>
                    <a:pt x="24" y="2229"/>
                    <a:pt x="138" y="2891"/>
                    <a:pt x="594" y="3462"/>
                  </a:cubicBezTo>
                  <a:cubicBezTo>
                    <a:pt x="987" y="3962"/>
                    <a:pt x="1275" y="4198"/>
                    <a:pt x="1639" y="4198"/>
                  </a:cubicBezTo>
                  <a:cubicBezTo>
                    <a:pt x="1889" y="4198"/>
                    <a:pt x="2176" y="4086"/>
                    <a:pt x="2557" y="3873"/>
                  </a:cubicBezTo>
                  <a:cubicBezTo>
                    <a:pt x="2968" y="3256"/>
                    <a:pt x="3402" y="2640"/>
                    <a:pt x="3493" y="1841"/>
                  </a:cubicBezTo>
                  <a:cubicBezTo>
                    <a:pt x="3584" y="1111"/>
                    <a:pt x="3288" y="426"/>
                    <a:pt x="2763" y="129"/>
                  </a:cubicBezTo>
                  <a:cubicBezTo>
                    <a:pt x="2594" y="41"/>
                    <a:pt x="2393" y="1"/>
                    <a:pt x="21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23" name="Google Shape;2923;p52"/>
            <p:cNvSpPr/>
            <p:nvPr/>
          </p:nvSpPr>
          <p:spPr>
            <a:xfrm rot="-799569">
              <a:off x="1655278" y="4300441"/>
              <a:ext cx="54801" cy="47001"/>
            </a:xfrm>
            <a:custGeom>
              <a:avLst/>
              <a:gdLst/>
              <a:ahLst/>
              <a:cxnLst/>
              <a:rect l="l" t="t" r="r" b="b"/>
              <a:pathLst>
                <a:path w="2192" h="1880" extrusionOk="0">
                  <a:moveTo>
                    <a:pt x="1139" y="1"/>
                  </a:moveTo>
                  <a:cubicBezTo>
                    <a:pt x="853" y="1"/>
                    <a:pt x="563" y="152"/>
                    <a:pt x="297" y="458"/>
                  </a:cubicBezTo>
                  <a:cubicBezTo>
                    <a:pt x="0" y="1006"/>
                    <a:pt x="274" y="1394"/>
                    <a:pt x="685" y="1736"/>
                  </a:cubicBezTo>
                  <a:cubicBezTo>
                    <a:pt x="875" y="1831"/>
                    <a:pt x="1081" y="1879"/>
                    <a:pt x="1290" y="1879"/>
                  </a:cubicBezTo>
                  <a:cubicBezTo>
                    <a:pt x="1332" y="1879"/>
                    <a:pt x="1374" y="1877"/>
                    <a:pt x="1415" y="1873"/>
                  </a:cubicBezTo>
                  <a:cubicBezTo>
                    <a:pt x="1484" y="1873"/>
                    <a:pt x="1530" y="1873"/>
                    <a:pt x="1575" y="1850"/>
                  </a:cubicBezTo>
                  <a:cubicBezTo>
                    <a:pt x="2123" y="1280"/>
                    <a:pt x="2192" y="641"/>
                    <a:pt x="1735" y="230"/>
                  </a:cubicBezTo>
                  <a:cubicBezTo>
                    <a:pt x="1545" y="78"/>
                    <a:pt x="1343" y="1"/>
                    <a:pt x="11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24" name="Google Shape;2924;p52"/>
            <p:cNvSpPr/>
            <p:nvPr/>
          </p:nvSpPr>
          <p:spPr>
            <a:xfrm rot="-799569">
              <a:off x="1411203" y="4005609"/>
              <a:ext cx="79927" cy="88177"/>
            </a:xfrm>
            <a:custGeom>
              <a:avLst/>
              <a:gdLst/>
              <a:ahLst/>
              <a:cxnLst/>
              <a:rect l="l" t="t" r="r" b="b"/>
              <a:pathLst>
                <a:path w="3197" h="3527" extrusionOk="0">
                  <a:moveTo>
                    <a:pt x="1671" y="1"/>
                  </a:moveTo>
                  <a:cubicBezTo>
                    <a:pt x="1142" y="1"/>
                    <a:pt x="622" y="297"/>
                    <a:pt x="389" y="806"/>
                  </a:cubicBezTo>
                  <a:cubicBezTo>
                    <a:pt x="1" y="1650"/>
                    <a:pt x="252" y="2678"/>
                    <a:pt x="959" y="3317"/>
                  </a:cubicBezTo>
                  <a:cubicBezTo>
                    <a:pt x="1165" y="3385"/>
                    <a:pt x="1370" y="3454"/>
                    <a:pt x="1576" y="3476"/>
                  </a:cubicBezTo>
                  <a:cubicBezTo>
                    <a:pt x="1728" y="3510"/>
                    <a:pt x="1871" y="3526"/>
                    <a:pt x="2002" y="3526"/>
                  </a:cubicBezTo>
                  <a:cubicBezTo>
                    <a:pt x="2678" y="3526"/>
                    <a:pt x="3074" y="3092"/>
                    <a:pt x="3151" y="2289"/>
                  </a:cubicBezTo>
                  <a:cubicBezTo>
                    <a:pt x="3196" y="1742"/>
                    <a:pt x="2968" y="1285"/>
                    <a:pt x="2945" y="760"/>
                  </a:cubicBezTo>
                  <a:cubicBezTo>
                    <a:pt x="2808" y="600"/>
                    <a:pt x="2694" y="418"/>
                    <a:pt x="2534" y="304"/>
                  </a:cubicBezTo>
                  <a:cubicBezTo>
                    <a:pt x="2278" y="97"/>
                    <a:pt x="1973" y="1"/>
                    <a:pt x="16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25" name="Google Shape;2925;p52"/>
            <p:cNvSpPr/>
            <p:nvPr/>
          </p:nvSpPr>
          <p:spPr>
            <a:xfrm rot="-799569">
              <a:off x="1385617" y="4094292"/>
              <a:ext cx="2875" cy="5750"/>
            </a:xfrm>
            <a:custGeom>
              <a:avLst/>
              <a:gdLst/>
              <a:ahLst/>
              <a:cxnLst/>
              <a:rect l="l" t="t" r="r" b="b"/>
              <a:pathLst>
                <a:path w="115" h="230" extrusionOk="0">
                  <a:moveTo>
                    <a:pt x="0" y="1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115" y="161"/>
                    <a:pt x="92" y="92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26" name="Google Shape;2926;p52"/>
            <p:cNvSpPr/>
            <p:nvPr/>
          </p:nvSpPr>
          <p:spPr>
            <a:xfrm rot="-799569">
              <a:off x="1368954" y="4022636"/>
              <a:ext cx="2300" cy="3450"/>
            </a:xfrm>
            <a:custGeom>
              <a:avLst/>
              <a:gdLst/>
              <a:ahLst/>
              <a:cxnLst/>
              <a:rect l="l" t="t" r="r" b="b"/>
              <a:pathLst>
                <a:path w="92" h="138" extrusionOk="0">
                  <a:moveTo>
                    <a:pt x="69" y="0"/>
                  </a:moveTo>
                  <a:cubicBezTo>
                    <a:pt x="46" y="23"/>
                    <a:pt x="0" y="46"/>
                    <a:pt x="0" y="69"/>
                  </a:cubicBezTo>
                  <a:cubicBezTo>
                    <a:pt x="0" y="92"/>
                    <a:pt x="23" y="114"/>
                    <a:pt x="46" y="137"/>
                  </a:cubicBezTo>
                  <a:cubicBezTo>
                    <a:pt x="69" y="114"/>
                    <a:pt x="69" y="92"/>
                    <a:pt x="92" y="69"/>
                  </a:cubicBezTo>
                  <a:cubicBezTo>
                    <a:pt x="92" y="46"/>
                    <a:pt x="69" y="23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27" name="Google Shape;2927;p52"/>
            <p:cNvSpPr/>
            <p:nvPr/>
          </p:nvSpPr>
          <p:spPr>
            <a:xfrm rot="-799569">
              <a:off x="1741953" y="4064945"/>
              <a:ext cx="113003" cy="109128"/>
            </a:xfrm>
            <a:custGeom>
              <a:avLst/>
              <a:gdLst/>
              <a:ahLst/>
              <a:cxnLst/>
              <a:rect l="l" t="t" r="r" b="b"/>
              <a:pathLst>
                <a:path w="4520" h="4365" extrusionOk="0">
                  <a:moveTo>
                    <a:pt x="2237" y="0"/>
                  </a:moveTo>
                  <a:cubicBezTo>
                    <a:pt x="1415" y="0"/>
                    <a:pt x="860" y="391"/>
                    <a:pt x="480" y="1172"/>
                  </a:cubicBezTo>
                  <a:cubicBezTo>
                    <a:pt x="0" y="2222"/>
                    <a:pt x="320" y="3112"/>
                    <a:pt x="845" y="4002"/>
                  </a:cubicBezTo>
                  <a:cubicBezTo>
                    <a:pt x="1094" y="4251"/>
                    <a:pt x="1357" y="4365"/>
                    <a:pt x="1640" y="4365"/>
                  </a:cubicBezTo>
                  <a:cubicBezTo>
                    <a:pt x="1851" y="4365"/>
                    <a:pt x="2072" y="4302"/>
                    <a:pt x="2306" y="4185"/>
                  </a:cubicBezTo>
                  <a:cubicBezTo>
                    <a:pt x="2648" y="4025"/>
                    <a:pt x="2968" y="3774"/>
                    <a:pt x="3356" y="3728"/>
                  </a:cubicBezTo>
                  <a:cubicBezTo>
                    <a:pt x="3538" y="3477"/>
                    <a:pt x="3721" y="3249"/>
                    <a:pt x="3881" y="2998"/>
                  </a:cubicBezTo>
                  <a:cubicBezTo>
                    <a:pt x="4520" y="2039"/>
                    <a:pt x="4291" y="1263"/>
                    <a:pt x="3584" y="601"/>
                  </a:cubicBezTo>
                  <a:cubicBezTo>
                    <a:pt x="3356" y="396"/>
                    <a:pt x="3059" y="236"/>
                    <a:pt x="2785" y="31"/>
                  </a:cubicBezTo>
                  <a:cubicBezTo>
                    <a:pt x="2671" y="31"/>
                    <a:pt x="2557" y="31"/>
                    <a:pt x="2443" y="8"/>
                  </a:cubicBezTo>
                  <a:cubicBezTo>
                    <a:pt x="2372" y="3"/>
                    <a:pt x="2304" y="0"/>
                    <a:pt x="22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28" name="Google Shape;2928;p52"/>
            <p:cNvSpPr/>
            <p:nvPr/>
          </p:nvSpPr>
          <p:spPr>
            <a:xfrm rot="-799569">
              <a:off x="1568447" y="4206815"/>
              <a:ext cx="109028" cy="108903"/>
            </a:xfrm>
            <a:custGeom>
              <a:avLst/>
              <a:gdLst/>
              <a:ahLst/>
              <a:cxnLst/>
              <a:rect l="l" t="t" r="r" b="b"/>
              <a:pathLst>
                <a:path w="4361" h="4356" extrusionOk="0">
                  <a:moveTo>
                    <a:pt x="2185" y="1"/>
                  </a:moveTo>
                  <a:cubicBezTo>
                    <a:pt x="1524" y="1"/>
                    <a:pt x="949" y="261"/>
                    <a:pt x="480" y="852"/>
                  </a:cubicBezTo>
                  <a:cubicBezTo>
                    <a:pt x="229" y="1696"/>
                    <a:pt x="1" y="2541"/>
                    <a:pt x="480" y="3385"/>
                  </a:cubicBezTo>
                  <a:cubicBezTo>
                    <a:pt x="663" y="3568"/>
                    <a:pt x="846" y="3750"/>
                    <a:pt x="1028" y="3933"/>
                  </a:cubicBezTo>
                  <a:cubicBezTo>
                    <a:pt x="1074" y="4001"/>
                    <a:pt x="1119" y="4070"/>
                    <a:pt x="1188" y="4138"/>
                  </a:cubicBezTo>
                  <a:cubicBezTo>
                    <a:pt x="1256" y="4184"/>
                    <a:pt x="1325" y="4230"/>
                    <a:pt x="1393" y="4252"/>
                  </a:cubicBezTo>
                  <a:cubicBezTo>
                    <a:pt x="1485" y="4275"/>
                    <a:pt x="1553" y="4298"/>
                    <a:pt x="1644" y="4321"/>
                  </a:cubicBezTo>
                  <a:cubicBezTo>
                    <a:pt x="1793" y="4344"/>
                    <a:pt x="1947" y="4355"/>
                    <a:pt x="2101" y="4355"/>
                  </a:cubicBezTo>
                  <a:cubicBezTo>
                    <a:pt x="2255" y="4355"/>
                    <a:pt x="2409" y="4344"/>
                    <a:pt x="2557" y="4321"/>
                  </a:cubicBezTo>
                  <a:cubicBezTo>
                    <a:pt x="3493" y="4001"/>
                    <a:pt x="4041" y="3317"/>
                    <a:pt x="4338" y="2426"/>
                  </a:cubicBezTo>
                  <a:cubicBezTo>
                    <a:pt x="4315" y="1582"/>
                    <a:pt x="4361" y="737"/>
                    <a:pt x="3333" y="395"/>
                  </a:cubicBezTo>
                  <a:cubicBezTo>
                    <a:pt x="3288" y="441"/>
                    <a:pt x="3265" y="486"/>
                    <a:pt x="3242" y="532"/>
                  </a:cubicBezTo>
                  <a:cubicBezTo>
                    <a:pt x="3219" y="509"/>
                    <a:pt x="3219" y="486"/>
                    <a:pt x="3219" y="463"/>
                  </a:cubicBezTo>
                  <a:cubicBezTo>
                    <a:pt x="3265" y="190"/>
                    <a:pt x="3105" y="75"/>
                    <a:pt x="2831" y="75"/>
                  </a:cubicBezTo>
                  <a:cubicBezTo>
                    <a:pt x="2608" y="26"/>
                    <a:pt x="2392" y="1"/>
                    <a:pt x="21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29" name="Google Shape;2929;p52"/>
            <p:cNvSpPr/>
            <p:nvPr/>
          </p:nvSpPr>
          <p:spPr>
            <a:xfrm rot="-799569">
              <a:off x="1694171" y="4215650"/>
              <a:ext cx="104203" cy="93628"/>
            </a:xfrm>
            <a:custGeom>
              <a:avLst/>
              <a:gdLst/>
              <a:ahLst/>
              <a:cxnLst/>
              <a:rect l="l" t="t" r="r" b="b"/>
              <a:pathLst>
                <a:path w="4168" h="3745" extrusionOk="0">
                  <a:moveTo>
                    <a:pt x="2220" y="0"/>
                  </a:moveTo>
                  <a:cubicBezTo>
                    <a:pt x="2196" y="0"/>
                    <a:pt x="2171" y="1"/>
                    <a:pt x="2146" y="2"/>
                  </a:cubicBezTo>
                  <a:cubicBezTo>
                    <a:pt x="1781" y="2"/>
                    <a:pt x="1416" y="93"/>
                    <a:pt x="1073" y="139"/>
                  </a:cubicBezTo>
                  <a:cubicBezTo>
                    <a:pt x="982" y="276"/>
                    <a:pt x="868" y="390"/>
                    <a:pt x="685" y="458"/>
                  </a:cubicBezTo>
                  <a:cubicBezTo>
                    <a:pt x="663" y="618"/>
                    <a:pt x="571" y="732"/>
                    <a:pt x="457" y="823"/>
                  </a:cubicBezTo>
                  <a:cubicBezTo>
                    <a:pt x="411" y="892"/>
                    <a:pt x="389" y="983"/>
                    <a:pt x="343" y="1052"/>
                  </a:cubicBezTo>
                  <a:cubicBezTo>
                    <a:pt x="343" y="1417"/>
                    <a:pt x="320" y="1782"/>
                    <a:pt x="160" y="2124"/>
                  </a:cubicBezTo>
                  <a:cubicBezTo>
                    <a:pt x="1" y="2330"/>
                    <a:pt x="69" y="2444"/>
                    <a:pt x="297" y="2512"/>
                  </a:cubicBezTo>
                  <a:cubicBezTo>
                    <a:pt x="320" y="2512"/>
                    <a:pt x="320" y="2490"/>
                    <a:pt x="343" y="2490"/>
                  </a:cubicBezTo>
                  <a:cubicBezTo>
                    <a:pt x="434" y="3060"/>
                    <a:pt x="731" y="3471"/>
                    <a:pt x="1233" y="3745"/>
                  </a:cubicBezTo>
                  <a:cubicBezTo>
                    <a:pt x="1644" y="3562"/>
                    <a:pt x="2146" y="3722"/>
                    <a:pt x="2534" y="3403"/>
                  </a:cubicBezTo>
                  <a:cubicBezTo>
                    <a:pt x="3219" y="3334"/>
                    <a:pt x="3447" y="2763"/>
                    <a:pt x="3675" y="2261"/>
                  </a:cubicBezTo>
                  <a:cubicBezTo>
                    <a:pt x="4168" y="1120"/>
                    <a:pt x="3453" y="0"/>
                    <a:pt x="22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30" name="Google Shape;2930;p52"/>
            <p:cNvSpPr/>
            <p:nvPr/>
          </p:nvSpPr>
          <p:spPr>
            <a:xfrm rot="-799569">
              <a:off x="1528255" y="3995063"/>
              <a:ext cx="107878" cy="104028"/>
            </a:xfrm>
            <a:custGeom>
              <a:avLst/>
              <a:gdLst/>
              <a:ahLst/>
              <a:cxnLst/>
              <a:rect l="l" t="t" r="r" b="b"/>
              <a:pathLst>
                <a:path w="4315" h="4161" extrusionOk="0">
                  <a:moveTo>
                    <a:pt x="2512" y="1"/>
                  </a:moveTo>
                  <a:cubicBezTo>
                    <a:pt x="2253" y="1"/>
                    <a:pt x="1978" y="45"/>
                    <a:pt x="1690" y="131"/>
                  </a:cubicBezTo>
                  <a:lnTo>
                    <a:pt x="1644" y="131"/>
                  </a:lnTo>
                  <a:cubicBezTo>
                    <a:pt x="1624" y="81"/>
                    <a:pt x="1604" y="61"/>
                    <a:pt x="1586" y="61"/>
                  </a:cubicBezTo>
                  <a:cubicBezTo>
                    <a:pt x="1563" y="61"/>
                    <a:pt x="1543" y="93"/>
                    <a:pt x="1530" y="131"/>
                  </a:cubicBezTo>
                  <a:cubicBezTo>
                    <a:pt x="1462" y="199"/>
                    <a:pt x="1393" y="245"/>
                    <a:pt x="1325" y="314"/>
                  </a:cubicBezTo>
                  <a:lnTo>
                    <a:pt x="1325" y="336"/>
                  </a:lnTo>
                  <a:cubicBezTo>
                    <a:pt x="1256" y="336"/>
                    <a:pt x="1211" y="382"/>
                    <a:pt x="1165" y="405"/>
                  </a:cubicBezTo>
                  <a:cubicBezTo>
                    <a:pt x="1119" y="451"/>
                    <a:pt x="1051" y="496"/>
                    <a:pt x="1005" y="542"/>
                  </a:cubicBezTo>
                  <a:lnTo>
                    <a:pt x="959" y="496"/>
                  </a:lnTo>
                  <a:lnTo>
                    <a:pt x="959" y="496"/>
                  </a:lnTo>
                  <a:cubicBezTo>
                    <a:pt x="1" y="1523"/>
                    <a:pt x="252" y="3167"/>
                    <a:pt x="1484" y="3737"/>
                  </a:cubicBezTo>
                  <a:cubicBezTo>
                    <a:pt x="1761" y="3868"/>
                    <a:pt x="2038" y="4160"/>
                    <a:pt x="2364" y="4160"/>
                  </a:cubicBezTo>
                  <a:cubicBezTo>
                    <a:pt x="2496" y="4160"/>
                    <a:pt x="2635" y="4113"/>
                    <a:pt x="2786" y="3988"/>
                  </a:cubicBezTo>
                  <a:cubicBezTo>
                    <a:pt x="2808" y="3783"/>
                    <a:pt x="2900" y="3646"/>
                    <a:pt x="3128" y="3623"/>
                  </a:cubicBezTo>
                  <a:cubicBezTo>
                    <a:pt x="3425" y="3578"/>
                    <a:pt x="3721" y="3532"/>
                    <a:pt x="3858" y="3190"/>
                  </a:cubicBezTo>
                  <a:cubicBezTo>
                    <a:pt x="4224" y="2528"/>
                    <a:pt x="4315" y="1797"/>
                    <a:pt x="4246" y="1067"/>
                  </a:cubicBezTo>
                  <a:cubicBezTo>
                    <a:pt x="3812" y="332"/>
                    <a:pt x="3219" y="1"/>
                    <a:pt x="25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31" name="Google Shape;2931;p52"/>
            <p:cNvSpPr/>
            <p:nvPr/>
          </p:nvSpPr>
          <p:spPr>
            <a:xfrm rot="-799569">
              <a:off x="1600069" y="4087110"/>
              <a:ext cx="115853" cy="84552"/>
            </a:xfrm>
            <a:custGeom>
              <a:avLst/>
              <a:gdLst/>
              <a:ahLst/>
              <a:cxnLst/>
              <a:rect l="l" t="t" r="r" b="b"/>
              <a:pathLst>
                <a:path w="4634" h="3382" extrusionOk="0">
                  <a:moveTo>
                    <a:pt x="2347" y="1"/>
                  </a:moveTo>
                  <a:cubicBezTo>
                    <a:pt x="1945" y="1"/>
                    <a:pt x="1543" y="142"/>
                    <a:pt x="1142" y="267"/>
                  </a:cubicBezTo>
                  <a:lnTo>
                    <a:pt x="1142" y="244"/>
                  </a:lnTo>
                  <a:cubicBezTo>
                    <a:pt x="1050" y="267"/>
                    <a:pt x="982" y="336"/>
                    <a:pt x="959" y="450"/>
                  </a:cubicBezTo>
                  <a:cubicBezTo>
                    <a:pt x="890" y="450"/>
                    <a:pt x="822" y="427"/>
                    <a:pt x="754" y="427"/>
                  </a:cubicBezTo>
                  <a:cubicBezTo>
                    <a:pt x="754" y="564"/>
                    <a:pt x="731" y="792"/>
                    <a:pt x="594" y="815"/>
                  </a:cubicBezTo>
                  <a:cubicBezTo>
                    <a:pt x="23" y="906"/>
                    <a:pt x="0" y="1134"/>
                    <a:pt x="365" y="1500"/>
                  </a:cubicBezTo>
                  <a:cubicBezTo>
                    <a:pt x="548" y="1659"/>
                    <a:pt x="525" y="1865"/>
                    <a:pt x="594" y="2070"/>
                  </a:cubicBezTo>
                  <a:cubicBezTo>
                    <a:pt x="685" y="2481"/>
                    <a:pt x="845" y="2869"/>
                    <a:pt x="1324" y="2960"/>
                  </a:cubicBezTo>
                  <a:cubicBezTo>
                    <a:pt x="1484" y="3029"/>
                    <a:pt x="1644" y="3120"/>
                    <a:pt x="1803" y="3189"/>
                  </a:cubicBezTo>
                  <a:cubicBezTo>
                    <a:pt x="1988" y="3343"/>
                    <a:pt x="2187" y="3381"/>
                    <a:pt x="2389" y="3381"/>
                  </a:cubicBezTo>
                  <a:cubicBezTo>
                    <a:pt x="2592" y="3381"/>
                    <a:pt x="2799" y="3342"/>
                    <a:pt x="2998" y="3342"/>
                  </a:cubicBezTo>
                  <a:cubicBezTo>
                    <a:pt x="3042" y="3342"/>
                    <a:pt x="3085" y="3344"/>
                    <a:pt x="3127" y="3348"/>
                  </a:cubicBezTo>
                  <a:cubicBezTo>
                    <a:pt x="3493" y="3029"/>
                    <a:pt x="3858" y="2709"/>
                    <a:pt x="4132" y="2321"/>
                  </a:cubicBezTo>
                  <a:cubicBezTo>
                    <a:pt x="4634" y="1591"/>
                    <a:pt x="4543" y="975"/>
                    <a:pt x="3789" y="495"/>
                  </a:cubicBezTo>
                  <a:cubicBezTo>
                    <a:pt x="3584" y="381"/>
                    <a:pt x="3401" y="221"/>
                    <a:pt x="3127" y="221"/>
                  </a:cubicBezTo>
                  <a:cubicBezTo>
                    <a:pt x="2867" y="60"/>
                    <a:pt x="2607" y="1"/>
                    <a:pt x="23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32" name="Google Shape;2932;p52"/>
            <p:cNvSpPr/>
            <p:nvPr/>
          </p:nvSpPr>
          <p:spPr>
            <a:xfrm rot="-799569">
              <a:off x="1610721" y="4105573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23" y="1"/>
                  </a:moveTo>
                  <a:lnTo>
                    <a:pt x="0" y="46"/>
                  </a:lnTo>
                  <a:lnTo>
                    <a:pt x="69" y="9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33" name="Google Shape;2933;p52"/>
            <p:cNvSpPr/>
            <p:nvPr/>
          </p:nvSpPr>
          <p:spPr>
            <a:xfrm rot="-799569">
              <a:off x="1568620" y="4237261"/>
              <a:ext cx="4025" cy="2300"/>
            </a:xfrm>
            <a:custGeom>
              <a:avLst/>
              <a:gdLst/>
              <a:ahLst/>
              <a:cxnLst/>
              <a:rect l="l" t="t" r="r" b="b"/>
              <a:pathLst>
                <a:path w="161" h="92" extrusionOk="0">
                  <a:moveTo>
                    <a:pt x="85" y="1"/>
                  </a:moveTo>
                  <a:cubicBezTo>
                    <a:pt x="54" y="1"/>
                    <a:pt x="27" y="39"/>
                    <a:pt x="1" y="92"/>
                  </a:cubicBezTo>
                  <a:cubicBezTo>
                    <a:pt x="69" y="92"/>
                    <a:pt x="115" y="69"/>
                    <a:pt x="161" y="69"/>
                  </a:cubicBezTo>
                  <a:cubicBezTo>
                    <a:pt x="132" y="21"/>
                    <a:pt x="107" y="1"/>
                    <a:pt x="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34" name="Google Shape;2934;p52"/>
            <p:cNvSpPr/>
            <p:nvPr/>
          </p:nvSpPr>
          <p:spPr>
            <a:xfrm rot="-799569">
              <a:off x="1583082" y="4301064"/>
              <a:ext cx="6300" cy="6300"/>
            </a:xfrm>
            <a:custGeom>
              <a:avLst/>
              <a:gdLst/>
              <a:ahLst/>
              <a:cxnLst/>
              <a:rect l="l" t="t" r="r" b="b"/>
              <a:pathLst>
                <a:path w="252" h="252" extrusionOk="0">
                  <a:moveTo>
                    <a:pt x="251" y="0"/>
                  </a:moveTo>
                  <a:lnTo>
                    <a:pt x="251" y="0"/>
                  </a:lnTo>
                  <a:cubicBezTo>
                    <a:pt x="183" y="69"/>
                    <a:pt x="0" y="91"/>
                    <a:pt x="160" y="251"/>
                  </a:cubicBezTo>
                  <a:cubicBezTo>
                    <a:pt x="206" y="160"/>
                    <a:pt x="228" y="91"/>
                    <a:pt x="2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35" name="Google Shape;2935;p52"/>
            <p:cNvSpPr/>
            <p:nvPr/>
          </p:nvSpPr>
          <p:spPr>
            <a:xfrm rot="-799569">
              <a:off x="1688393" y="3951473"/>
              <a:ext cx="104453" cy="92878"/>
            </a:xfrm>
            <a:custGeom>
              <a:avLst/>
              <a:gdLst/>
              <a:ahLst/>
              <a:cxnLst/>
              <a:rect l="l" t="t" r="r" b="b"/>
              <a:pathLst>
                <a:path w="4178" h="3715" extrusionOk="0">
                  <a:moveTo>
                    <a:pt x="1782" y="1"/>
                  </a:moveTo>
                  <a:cubicBezTo>
                    <a:pt x="1418" y="1"/>
                    <a:pt x="1058" y="41"/>
                    <a:pt x="708" y="224"/>
                  </a:cubicBezTo>
                  <a:cubicBezTo>
                    <a:pt x="617" y="429"/>
                    <a:pt x="503" y="658"/>
                    <a:pt x="412" y="863"/>
                  </a:cubicBezTo>
                  <a:cubicBezTo>
                    <a:pt x="1" y="1936"/>
                    <a:pt x="412" y="3100"/>
                    <a:pt x="1370" y="3488"/>
                  </a:cubicBezTo>
                  <a:cubicBezTo>
                    <a:pt x="1532" y="3663"/>
                    <a:pt x="1715" y="3715"/>
                    <a:pt x="1903" y="3715"/>
                  </a:cubicBezTo>
                  <a:cubicBezTo>
                    <a:pt x="2059" y="3715"/>
                    <a:pt x="2219" y="3679"/>
                    <a:pt x="2374" y="3648"/>
                  </a:cubicBezTo>
                  <a:cubicBezTo>
                    <a:pt x="2877" y="3557"/>
                    <a:pt x="3219" y="3214"/>
                    <a:pt x="3584" y="2917"/>
                  </a:cubicBezTo>
                  <a:cubicBezTo>
                    <a:pt x="3676" y="2689"/>
                    <a:pt x="3767" y="2484"/>
                    <a:pt x="3858" y="2255"/>
                  </a:cubicBezTo>
                  <a:cubicBezTo>
                    <a:pt x="4178" y="1251"/>
                    <a:pt x="3356" y="64"/>
                    <a:pt x="2329" y="19"/>
                  </a:cubicBezTo>
                  <a:cubicBezTo>
                    <a:pt x="2146" y="11"/>
                    <a:pt x="1964" y="1"/>
                    <a:pt x="17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36" name="Google Shape;2936;p52"/>
            <p:cNvSpPr/>
            <p:nvPr/>
          </p:nvSpPr>
          <p:spPr>
            <a:xfrm rot="-799569">
              <a:off x="1814915" y="4235084"/>
              <a:ext cx="69652" cy="68252"/>
            </a:xfrm>
            <a:custGeom>
              <a:avLst/>
              <a:gdLst/>
              <a:ahLst/>
              <a:cxnLst/>
              <a:rect l="l" t="t" r="r" b="b"/>
              <a:pathLst>
                <a:path w="2786" h="2730" extrusionOk="0">
                  <a:moveTo>
                    <a:pt x="1471" y="1"/>
                  </a:moveTo>
                  <a:cubicBezTo>
                    <a:pt x="582" y="1"/>
                    <a:pt x="307" y="343"/>
                    <a:pt x="1" y="1473"/>
                  </a:cubicBezTo>
                  <a:cubicBezTo>
                    <a:pt x="92" y="1656"/>
                    <a:pt x="161" y="1861"/>
                    <a:pt x="252" y="2067"/>
                  </a:cubicBezTo>
                  <a:cubicBezTo>
                    <a:pt x="467" y="2527"/>
                    <a:pt x="682" y="2729"/>
                    <a:pt x="1049" y="2729"/>
                  </a:cubicBezTo>
                  <a:cubicBezTo>
                    <a:pt x="1228" y="2729"/>
                    <a:pt x="1444" y="2681"/>
                    <a:pt x="1713" y="2592"/>
                  </a:cubicBezTo>
                  <a:cubicBezTo>
                    <a:pt x="2010" y="2569"/>
                    <a:pt x="2169" y="2295"/>
                    <a:pt x="2398" y="2135"/>
                  </a:cubicBezTo>
                  <a:cubicBezTo>
                    <a:pt x="2512" y="1542"/>
                    <a:pt x="2786" y="948"/>
                    <a:pt x="2420" y="332"/>
                  </a:cubicBezTo>
                  <a:lnTo>
                    <a:pt x="2261" y="332"/>
                  </a:lnTo>
                  <a:cubicBezTo>
                    <a:pt x="2192" y="218"/>
                    <a:pt x="2124" y="126"/>
                    <a:pt x="2055" y="35"/>
                  </a:cubicBezTo>
                  <a:cubicBezTo>
                    <a:pt x="1835" y="13"/>
                    <a:pt x="1642" y="1"/>
                    <a:pt x="14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37" name="Google Shape;2937;p52"/>
            <p:cNvSpPr/>
            <p:nvPr/>
          </p:nvSpPr>
          <p:spPr>
            <a:xfrm rot="-799569">
              <a:off x="1670077" y="4000012"/>
              <a:ext cx="1750" cy="1750"/>
            </a:xfrm>
            <a:custGeom>
              <a:avLst/>
              <a:gdLst/>
              <a:ahLst/>
              <a:cxnLst/>
              <a:rect l="l" t="t" r="r" b="b"/>
              <a:pathLst>
                <a:path w="70" h="70" extrusionOk="0">
                  <a:moveTo>
                    <a:pt x="69" y="1"/>
                  </a:moveTo>
                  <a:lnTo>
                    <a:pt x="1" y="46"/>
                  </a:lnTo>
                  <a:lnTo>
                    <a:pt x="24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38" name="Google Shape;2938;p52"/>
            <p:cNvSpPr/>
            <p:nvPr/>
          </p:nvSpPr>
          <p:spPr>
            <a:xfrm rot="-799569">
              <a:off x="1689861" y="3967127"/>
              <a:ext cx="2300" cy="1725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92" y="0"/>
                  </a:moveTo>
                  <a:lnTo>
                    <a:pt x="92" y="0"/>
                  </a:lnTo>
                  <a:cubicBezTo>
                    <a:pt x="1" y="23"/>
                    <a:pt x="1" y="46"/>
                    <a:pt x="46" y="69"/>
                  </a:cubicBezTo>
                  <a:cubicBezTo>
                    <a:pt x="69" y="69"/>
                    <a:pt x="92" y="23"/>
                    <a:pt x="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39" name="Google Shape;2939;p52"/>
            <p:cNvSpPr/>
            <p:nvPr/>
          </p:nvSpPr>
          <p:spPr>
            <a:xfrm rot="-799569">
              <a:off x="1758861" y="4169014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46" y="0"/>
                  </a:moveTo>
                  <a:lnTo>
                    <a:pt x="0" y="91"/>
                  </a:lnTo>
                  <a:lnTo>
                    <a:pt x="69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40" name="Google Shape;2940;p52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41" name="Google Shape;2941;p52"/>
            <p:cNvSpPr/>
            <p:nvPr/>
          </p:nvSpPr>
          <p:spPr>
            <a:xfrm rot="-799569">
              <a:off x="1647202" y="4315732"/>
              <a:ext cx="6375" cy="3350"/>
            </a:xfrm>
            <a:custGeom>
              <a:avLst/>
              <a:gdLst/>
              <a:ahLst/>
              <a:cxnLst/>
              <a:rect l="l" t="t" r="r" b="b"/>
              <a:pathLst>
                <a:path w="255" h="134" extrusionOk="0">
                  <a:moveTo>
                    <a:pt x="46" y="0"/>
                  </a:moveTo>
                  <a:cubicBezTo>
                    <a:pt x="23" y="0"/>
                    <a:pt x="0" y="46"/>
                    <a:pt x="0" y="69"/>
                  </a:cubicBezTo>
                  <a:cubicBezTo>
                    <a:pt x="46" y="92"/>
                    <a:pt x="91" y="114"/>
                    <a:pt x="137" y="114"/>
                  </a:cubicBezTo>
                  <a:cubicBezTo>
                    <a:pt x="170" y="128"/>
                    <a:pt x="196" y="133"/>
                    <a:pt x="213" y="133"/>
                  </a:cubicBezTo>
                  <a:cubicBezTo>
                    <a:pt x="255" y="133"/>
                    <a:pt x="247" y="101"/>
                    <a:pt x="183" y="69"/>
                  </a:cubicBezTo>
                  <a:cubicBezTo>
                    <a:pt x="137" y="23"/>
                    <a:pt x="91" y="0"/>
                    <a:pt x="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42" name="Google Shape;2942;p52"/>
            <p:cNvSpPr/>
            <p:nvPr/>
          </p:nvSpPr>
          <p:spPr>
            <a:xfrm rot="-799569">
              <a:off x="1364852" y="1932838"/>
              <a:ext cx="26276" cy="30851"/>
            </a:xfrm>
            <a:custGeom>
              <a:avLst/>
              <a:gdLst/>
              <a:ahLst/>
              <a:cxnLst/>
              <a:rect l="l" t="t" r="r" b="b"/>
              <a:pathLst>
                <a:path w="1051" h="1234" extrusionOk="0">
                  <a:moveTo>
                    <a:pt x="432" y="0"/>
                  </a:moveTo>
                  <a:cubicBezTo>
                    <a:pt x="344" y="0"/>
                    <a:pt x="265" y="62"/>
                    <a:pt x="206" y="206"/>
                  </a:cubicBezTo>
                  <a:cubicBezTo>
                    <a:pt x="0" y="662"/>
                    <a:pt x="160" y="868"/>
                    <a:pt x="890" y="1233"/>
                  </a:cubicBezTo>
                  <a:cubicBezTo>
                    <a:pt x="936" y="1210"/>
                    <a:pt x="982" y="1210"/>
                    <a:pt x="1050" y="1165"/>
                  </a:cubicBezTo>
                  <a:cubicBezTo>
                    <a:pt x="1050" y="1073"/>
                    <a:pt x="1050" y="959"/>
                    <a:pt x="1050" y="845"/>
                  </a:cubicBezTo>
                  <a:cubicBezTo>
                    <a:pt x="845" y="662"/>
                    <a:pt x="890" y="343"/>
                    <a:pt x="685" y="138"/>
                  </a:cubicBezTo>
                  <a:cubicBezTo>
                    <a:pt x="598" y="51"/>
                    <a:pt x="511" y="0"/>
                    <a:pt x="4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43" name="Google Shape;2943;p52"/>
            <p:cNvSpPr/>
            <p:nvPr/>
          </p:nvSpPr>
          <p:spPr>
            <a:xfrm rot="-799569">
              <a:off x="1380119" y="2225980"/>
              <a:ext cx="120428" cy="711344"/>
            </a:xfrm>
            <a:custGeom>
              <a:avLst/>
              <a:gdLst/>
              <a:ahLst/>
              <a:cxnLst/>
              <a:rect l="l" t="t" r="r" b="b"/>
              <a:pathLst>
                <a:path w="4817" h="28453" extrusionOk="0">
                  <a:moveTo>
                    <a:pt x="4497" y="1"/>
                  </a:moveTo>
                  <a:cubicBezTo>
                    <a:pt x="4337" y="69"/>
                    <a:pt x="4178" y="115"/>
                    <a:pt x="4018" y="183"/>
                  </a:cubicBezTo>
                  <a:cubicBezTo>
                    <a:pt x="3721" y="708"/>
                    <a:pt x="3607" y="1279"/>
                    <a:pt x="3516" y="1872"/>
                  </a:cubicBezTo>
                  <a:cubicBezTo>
                    <a:pt x="3356" y="2968"/>
                    <a:pt x="3287" y="4086"/>
                    <a:pt x="3082" y="5159"/>
                  </a:cubicBezTo>
                  <a:cubicBezTo>
                    <a:pt x="2945" y="6278"/>
                    <a:pt x="2717" y="7396"/>
                    <a:pt x="2648" y="8514"/>
                  </a:cubicBezTo>
                  <a:cubicBezTo>
                    <a:pt x="2671" y="8971"/>
                    <a:pt x="2489" y="9405"/>
                    <a:pt x="2466" y="9838"/>
                  </a:cubicBezTo>
                  <a:cubicBezTo>
                    <a:pt x="2352" y="10614"/>
                    <a:pt x="2329" y="11390"/>
                    <a:pt x="2192" y="12166"/>
                  </a:cubicBezTo>
                  <a:cubicBezTo>
                    <a:pt x="2169" y="12258"/>
                    <a:pt x="2146" y="12349"/>
                    <a:pt x="2146" y="12440"/>
                  </a:cubicBezTo>
                  <a:cubicBezTo>
                    <a:pt x="2032" y="13239"/>
                    <a:pt x="1918" y="14038"/>
                    <a:pt x="1781" y="14837"/>
                  </a:cubicBezTo>
                  <a:cubicBezTo>
                    <a:pt x="1758" y="15065"/>
                    <a:pt x="1758" y="15271"/>
                    <a:pt x="1781" y="15499"/>
                  </a:cubicBezTo>
                  <a:cubicBezTo>
                    <a:pt x="1781" y="15659"/>
                    <a:pt x="1758" y="15819"/>
                    <a:pt x="1713" y="15978"/>
                  </a:cubicBezTo>
                  <a:cubicBezTo>
                    <a:pt x="1690" y="16047"/>
                    <a:pt x="1644" y="16138"/>
                    <a:pt x="1644" y="16207"/>
                  </a:cubicBezTo>
                  <a:cubicBezTo>
                    <a:pt x="1621" y="16298"/>
                    <a:pt x="1598" y="16366"/>
                    <a:pt x="1598" y="16458"/>
                  </a:cubicBezTo>
                  <a:cubicBezTo>
                    <a:pt x="1507" y="17051"/>
                    <a:pt x="1393" y="17645"/>
                    <a:pt x="1370" y="18261"/>
                  </a:cubicBezTo>
                  <a:cubicBezTo>
                    <a:pt x="1096" y="19813"/>
                    <a:pt x="1005" y="21388"/>
                    <a:pt x="685" y="22940"/>
                  </a:cubicBezTo>
                  <a:cubicBezTo>
                    <a:pt x="617" y="23442"/>
                    <a:pt x="571" y="23967"/>
                    <a:pt x="526" y="24469"/>
                  </a:cubicBezTo>
                  <a:cubicBezTo>
                    <a:pt x="411" y="25656"/>
                    <a:pt x="1" y="26820"/>
                    <a:pt x="160" y="28030"/>
                  </a:cubicBezTo>
                  <a:cubicBezTo>
                    <a:pt x="183" y="28121"/>
                    <a:pt x="229" y="28213"/>
                    <a:pt x="275" y="28304"/>
                  </a:cubicBezTo>
                  <a:cubicBezTo>
                    <a:pt x="343" y="28372"/>
                    <a:pt x="434" y="28418"/>
                    <a:pt x="526" y="28441"/>
                  </a:cubicBezTo>
                  <a:cubicBezTo>
                    <a:pt x="589" y="28448"/>
                    <a:pt x="653" y="28453"/>
                    <a:pt x="715" y="28453"/>
                  </a:cubicBezTo>
                  <a:cubicBezTo>
                    <a:pt x="854" y="28453"/>
                    <a:pt x="986" y="28428"/>
                    <a:pt x="1096" y="28350"/>
                  </a:cubicBezTo>
                  <a:cubicBezTo>
                    <a:pt x="1165" y="28281"/>
                    <a:pt x="1233" y="28190"/>
                    <a:pt x="1256" y="28099"/>
                  </a:cubicBezTo>
                  <a:cubicBezTo>
                    <a:pt x="1279" y="28007"/>
                    <a:pt x="1302" y="27893"/>
                    <a:pt x="1302" y="27802"/>
                  </a:cubicBezTo>
                  <a:cubicBezTo>
                    <a:pt x="1576" y="25999"/>
                    <a:pt x="1735" y="24173"/>
                    <a:pt x="2055" y="22369"/>
                  </a:cubicBezTo>
                  <a:cubicBezTo>
                    <a:pt x="2055" y="22164"/>
                    <a:pt x="2055" y="21981"/>
                    <a:pt x="2055" y="21776"/>
                  </a:cubicBezTo>
                  <a:cubicBezTo>
                    <a:pt x="2032" y="21548"/>
                    <a:pt x="2101" y="21319"/>
                    <a:pt x="2146" y="21114"/>
                  </a:cubicBezTo>
                  <a:cubicBezTo>
                    <a:pt x="2192" y="20909"/>
                    <a:pt x="2237" y="20726"/>
                    <a:pt x="2237" y="20543"/>
                  </a:cubicBezTo>
                  <a:cubicBezTo>
                    <a:pt x="2420" y="19767"/>
                    <a:pt x="2352" y="18991"/>
                    <a:pt x="2534" y="18215"/>
                  </a:cubicBezTo>
                  <a:cubicBezTo>
                    <a:pt x="2603" y="17690"/>
                    <a:pt x="2671" y="17142"/>
                    <a:pt x="2762" y="16595"/>
                  </a:cubicBezTo>
                  <a:cubicBezTo>
                    <a:pt x="2785" y="15955"/>
                    <a:pt x="2831" y="15316"/>
                    <a:pt x="2968" y="14677"/>
                  </a:cubicBezTo>
                  <a:cubicBezTo>
                    <a:pt x="2945" y="14403"/>
                    <a:pt x="3059" y="14107"/>
                    <a:pt x="3105" y="13833"/>
                  </a:cubicBezTo>
                  <a:cubicBezTo>
                    <a:pt x="3151" y="13125"/>
                    <a:pt x="3287" y="12418"/>
                    <a:pt x="3424" y="11733"/>
                  </a:cubicBezTo>
                  <a:cubicBezTo>
                    <a:pt x="3493" y="11459"/>
                    <a:pt x="3493" y="11185"/>
                    <a:pt x="3493" y="10911"/>
                  </a:cubicBezTo>
                  <a:cubicBezTo>
                    <a:pt x="3493" y="10820"/>
                    <a:pt x="3493" y="10728"/>
                    <a:pt x="3493" y="10637"/>
                  </a:cubicBezTo>
                  <a:cubicBezTo>
                    <a:pt x="3493" y="10523"/>
                    <a:pt x="3493" y="10386"/>
                    <a:pt x="3470" y="10272"/>
                  </a:cubicBezTo>
                  <a:cubicBezTo>
                    <a:pt x="3470" y="10044"/>
                    <a:pt x="3516" y="9861"/>
                    <a:pt x="3584" y="9656"/>
                  </a:cubicBezTo>
                  <a:cubicBezTo>
                    <a:pt x="3607" y="9587"/>
                    <a:pt x="3630" y="9496"/>
                    <a:pt x="3653" y="9427"/>
                  </a:cubicBezTo>
                  <a:cubicBezTo>
                    <a:pt x="3675" y="8902"/>
                    <a:pt x="3698" y="8400"/>
                    <a:pt x="3835" y="7898"/>
                  </a:cubicBezTo>
                  <a:cubicBezTo>
                    <a:pt x="3858" y="7807"/>
                    <a:pt x="3858" y="7716"/>
                    <a:pt x="3858" y="7624"/>
                  </a:cubicBezTo>
                  <a:cubicBezTo>
                    <a:pt x="3858" y="7305"/>
                    <a:pt x="3881" y="7008"/>
                    <a:pt x="3995" y="6711"/>
                  </a:cubicBezTo>
                  <a:cubicBezTo>
                    <a:pt x="4018" y="6620"/>
                    <a:pt x="4041" y="6529"/>
                    <a:pt x="4041" y="6437"/>
                  </a:cubicBezTo>
                  <a:cubicBezTo>
                    <a:pt x="4269" y="4771"/>
                    <a:pt x="4497" y="3128"/>
                    <a:pt x="4725" y="1461"/>
                  </a:cubicBezTo>
                  <a:cubicBezTo>
                    <a:pt x="4748" y="1370"/>
                    <a:pt x="4771" y="1279"/>
                    <a:pt x="4771" y="1165"/>
                  </a:cubicBezTo>
                  <a:cubicBezTo>
                    <a:pt x="4771" y="754"/>
                    <a:pt x="4817" y="343"/>
                    <a:pt x="449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44" name="Google Shape;2944;p52"/>
            <p:cNvSpPr/>
            <p:nvPr/>
          </p:nvSpPr>
          <p:spPr>
            <a:xfrm rot="-799569">
              <a:off x="1368310" y="1999629"/>
              <a:ext cx="46701" cy="210431"/>
            </a:xfrm>
            <a:custGeom>
              <a:avLst/>
              <a:gdLst/>
              <a:ahLst/>
              <a:cxnLst/>
              <a:rect l="l" t="t" r="r" b="b"/>
              <a:pathLst>
                <a:path w="1868" h="8417" extrusionOk="0">
                  <a:moveTo>
                    <a:pt x="1431" y="1"/>
                  </a:moveTo>
                  <a:cubicBezTo>
                    <a:pt x="1397" y="1"/>
                    <a:pt x="1360" y="18"/>
                    <a:pt x="1320" y="65"/>
                  </a:cubicBezTo>
                  <a:cubicBezTo>
                    <a:pt x="1206" y="156"/>
                    <a:pt x="1160" y="270"/>
                    <a:pt x="1137" y="407"/>
                  </a:cubicBezTo>
                  <a:cubicBezTo>
                    <a:pt x="1137" y="476"/>
                    <a:pt x="1137" y="521"/>
                    <a:pt x="1115" y="590"/>
                  </a:cubicBezTo>
                  <a:cubicBezTo>
                    <a:pt x="1001" y="1206"/>
                    <a:pt x="886" y="1822"/>
                    <a:pt x="795" y="2439"/>
                  </a:cubicBezTo>
                  <a:cubicBezTo>
                    <a:pt x="772" y="2553"/>
                    <a:pt x="749" y="2667"/>
                    <a:pt x="727" y="2758"/>
                  </a:cubicBezTo>
                  <a:cubicBezTo>
                    <a:pt x="886" y="3512"/>
                    <a:pt x="612" y="4242"/>
                    <a:pt x="544" y="4972"/>
                  </a:cubicBezTo>
                  <a:cubicBezTo>
                    <a:pt x="453" y="5087"/>
                    <a:pt x="453" y="5201"/>
                    <a:pt x="544" y="5338"/>
                  </a:cubicBezTo>
                  <a:cubicBezTo>
                    <a:pt x="430" y="5954"/>
                    <a:pt x="453" y="6593"/>
                    <a:pt x="224" y="7186"/>
                  </a:cubicBezTo>
                  <a:cubicBezTo>
                    <a:pt x="202" y="7301"/>
                    <a:pt x="202" y="7415"/>
                    <a:pt x="179" y="7529"/>
                  </a:cubicBezTo>
                  <a:cubicBezTo>
                    <a:pt x="179" y="7643"/>
                    <a:pt x="202" y="7757"/>
                    <a:pt x="156" y="7871"/>
                  </a:cubicBezTo>
                  <a:cubicBezTo>
                    <a:pt x="0" y="8321"/>
                    <a:pt x="160" y="8417"/>
                    <a:pt x="425" y="8417"/>
                  </a:cubicBezTo>
                  <a:cubicBezTo>
                    <a:pt x="509" y="8417"/>
                    <a:pt x="605" y="8407"/>
                    <a:pt x="704" y="8396"/>
                  </a:cubicBezTo>
                  <a:cubicBezTo>
                    <a:pt x="864" y="8054"/>
                    <a:pt x="932" y="7711"/>
                    <a:pt x="932" y="7346"/>
                  </a:cubicBezTo>
                  <a:cubicBezTo>
                    <a:pt x="932" y="7027"/>
                    <a:pt x="909" y="6684"/>
                    <a:pt x="1092" y="6388"/>
                  </a:cubicBezTo>
                  <a:cubicBezTo>
                    <a:pt x="1092" y="6228"/>
                    <a:pt x="1115" y="6045"/>
                    <a:pt x="1115" y="5885"/>
                  </a:cubicBezTo>
                  <a:cubicBezTo>
                    <a:pt x="1229" y="5726"/>
                    <a:pt x="1274" y="5543"/>
                    <a:pt x="1297" y="5360"/>
                  </a:cubicBezTo>
                  <a:cubicBezTo>
                    <a:pt x="1411" y="4972"/>
                    <a:pt x="1389" y="4584"/>
                    <a:pt x="1389" y="4173"/>
                  </a:cubicBezTo>
                  <a:cubicBezTo>
                    <a:pt x="1389" y="4014"/>
                    <a:pt x="1343" y="3831"/>
                    <a:pt x="1480" y="3671"/>
                  </a:cubicBezTo>
                  <a:cubicBezTo>
                    <a:pt x="1457" y="3626"/>
                    <a:pt x="1457" y="3580"/>
                    <a:pt x="1457" y="3534"/>
                  </a:cubicBezTo>
                  <a:cubicBezTo>
                    <a:pt x="1389" y="3397"/>
                    <a:pt x="1366" y="3260"/>
                    <a:pt x="1480" y="3146"/>
                  </a:cubicBezTo>
                  <a:lnTo>
                    <a:pt x="1480" y="3124"/>
                  </a:lnTo>
                  <a:cubicBezTo>
                    <a:pt x="1526" y="2713"/>
                    <a:pt x="1411" y="2256"/>
                    <a:pt x="1640" y="1845"/>
                  </a:cubicBezTo>
                  <a:cubicBezTo>
                    <a:pt x="1640" y="1777"/>
                    <a:pt x="1640" y="1731"/>
                    <a:pt x="1662" y="1686"/>
                  </a:cubicBezTo>
                  <a:cubicBezTo>
                    <a:pt x="1617" y="1229"/>
                    <a:pt x="1845" y="818"/>
                    <a:pt x="1868" y="384"/>
                  </a:cubicBezTo>
                  <a:cubicBezTo>
                    <a:pt x="1845" y="339"/>
                    <a:pt x="1845" y="293"/>
                    <a:pt x="1822" y="248"/>
                  </a:cubicBezTo>
                  <a:cubicBezTo>
                    <a:pt x="1777" y="179"/>
                    <a:pt x="1731" y="133"/>
                    <a:pt x="1662" y="133"/>
                  </a:cubicBezTo>
                  <a:cubicBezTo>
                    <a:pt x="1582" y="101"/>
                    <a:pt x="1513" y="1"/>
                    <a:pt x="14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45" name="Google Shape;2945;p52"/>
            <p:cNvSpPr/>
            <p:nvPr/>
          </p:nvSpPr>
          <p:spPr>
            <a:xfrm rot="-799569">
              <a:off x="1376540" y="2001316"/>
              <a:ext cx="600" cy="575"/>
            </a:xfrm>
            <a:custGeom>
              <a:avLst/>
              <a:gdLst/>
              <a:ahLst/>
              <a:cxnLst/>
              <a:rect l="l" t="t" r="r" b="b"/>
              <a:pathLst>
                <a:path w="24" h="23" extrusionOk="0">
                  <a:moveTo>
                    <a:pt x="23" y="0"/>
                  </a:moveTo>
                  <a:lnTo>
                    <a:pt x="0" y="23"/>
                  </a:lnTo>
                  <a:lnTo>
                    <a:pt x="23" y="23"/>
                  </a:lnTo>
                  <a:cubicBezTo>
                    <a:pt x="23" y="23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46" name="Google Shape;2946;p52"/>
            <p:cNvSpPr/>
            <p:nvPr/>
          </p:nvSpPr>
          <p:spPr>
            <a:xfrm rot="-799569">
              <a:off x="1383468" y="1883112"/>
              <a:ext cx="32001" cy="24551"/>
            </a:xfrm>
            <a:custGeom>
              <a:avLst/>
              <a:gdLst/>
              <a:ahLst/>
              <a:cxnLst/>
              <a:rect l="l" t="t" r="r" b="b"/>
              <a:pathLst>
                <a:path w="1280" h="982" extrusionOk="0">
                  <a:moveTo>
                    <a:pt x="591" y="1"/>
                  </a:moveTo>
                  <a:cubicBezTo>
                    <a:pt x="370" y="1"/>
                    <a:pt x="182" y="99"/>
                    <a:pt x="92" y="297"/>
                  </a:cubicBezTo>
                  <a:cubicBezTo>
                    <a:pt x="1" y="570"/>
                    <a:pt x="320" y="685"/>
                    <a:pt x="457" y="867"/>
                  </a:cubicBezTo>
                  <a:cubicBezTo>
                    <a:pt x="503" y="913"/>
                    <a:pt x="549" y="936"/>
                    <a:pt x="594" y="981"/>
                  </a:cubicBezTo>
                  <a:cubicBezTo>
                    <a:pt x="777" y="913"/>
                    <a:pt x="959" y="844"/>
                    <a:pt x="1165" y="799"/>
                  </a:cubicBezTo>
                  <a:cubicBezTo>
                    <a:pt x="1188" y="753"/>
                    <a:pt x="1211" y="730"/>
                    <a:pt x="1233" y="707"/>
                  </a:cubicBezTo>
                  <a:cubicBezTo>
                    <a:pt x="1279" y="593"/>
                    <a:pt x="1256" y="479"/>
                    <a:pt x="1211" y="365"/>
                  </a:cubicBezTo>
                  <a:cubicBezTo>
                    <a:pt x="1119" y="182"/>
                    <a:pt x="937" y="114"/>
                    <a:pt x="777" y="23"/>
                  </a:cubicBezTo>
                  <a:cubicBezTo>
                    <a:pt x="713" y="8"/>
                    <a:pt x="651" y="1"/>
                    <a:pt x="59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47" name="Google Shape;2947;p52"/>
            <p:cNvSpPr/>
            <p:nvPr/>
          </p:nvSpPr>
          <p:spPr>
            <a:xfrm rot="-799569">
              <a:off x="1371299" y="1903486"/>
              <a:ext cx="22851" cy="25726"/>
            </a:xfrm>
            <a:custGeom>
              <a:avLst/>
              <a:gdLst/>
              <a:ahLst/>
              <a:cxnLst/>
              <a:rect l="l" t="t" r="r" b="b"/>
              <a:pathLst>
                <a:path w="914" h="1029" extrusionOk="0">
                  <a:moveTo>
                    <a:pt x="1" y="1"/>
                  </a:moveTo>
                  <a:lnTo>
                    <a:pt x="1" y="1"/>
                  </a:lnTo>
                  <a:cubicBezTo>
                    <a:pt x="161" y="480"/>
                    <a:pt x="92" y="960"/>
                    <a:pt x="708" y="1028"/>
                  </a:cubicBezTo>
                  <a:cubicBezTo>
                    <a:pt x="777" y="891"/>
                    <a:pt x="845" y="777"/>
                    <a:pt x="914" y="663"/>
                  </a:cubicBezTo>
                  <a:cubicBezTo>
                    <a:pt x="686" y="412"/>
                    <a:pt x="526" y="92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48" name="Google Shape;2948;p52"/>
            <p:cNvSpPr/>
            <p:nvPr/>
          </p:nvSpPr>
          <p:spPr>
            <a:xfrm rot="-799569">
              <a:off x="1380666" y="1638095"/>
              <a:ext cx="316159" cy="214981"/>
            </a:xfrm>
            <a:custGeom>
              <a:avLst/>
              <a:gdLst/>
              <a:ahLst/>
              <a:cxnLst/>
              <a:rect l="l" t="t" r="r" b="b"/>
              <a:pathLst>
                <a:path w="12646" h="8599" extrusionOk="0">
                  <a:moveTo>
                    <a:pt x="12052" y="1"/>
                  </a:moveTo>
                  <a:cubicBezTo>
                    <a:pt x="11687" y="229"/>
                    <a:pt x="11322" y="457"/>
                    <a:pt x="10979" y="686"/>
                  </a:cubicBezTo>
                  <a:cubicBezTo>
                    <a:pt x="10431" y="845"/>
                    <a:pt x="10021" y="1233"/>
                    <a:pt x="9541" y="1530"/>
                  </a:cubicBezTo>
                  <a:cubicBezTo>
                    <a:pt x="9313" y="1621"/>
                    <a:pt x="9130" y="1758"/>
                    <a:pt x="8948" y="1895"/>
                  </a:cubicBezTo>
                  <a:cubicBezTo>
                    <a:pt x="8788" y="1987"/>
                    <a:pt x="8605" y="2078"/>
                    <a:pt x="8446" y="2169"/>
                  </a:cubicBezTo>
                  <a:cubicBezTo>
                    <a:pt x="8331" y="2260"/>
                    <a:pt x="8217" y="2352"/>
                    <a:pt x="8103" y="2466"/>
                  </a:cubicBezTo>
                  <a:cubicBezTo>
                    <a:pt x="8103" y="2489"/>
                    <a:pt x="8080" y="2534"/>
                    <a:pt x="8080" y="2557"/>
                  </a:cubicBezTo>
                  <a:cubicBezTo>
                    <a:pt x="7601" y="3059"/>
                    <a:pt x="7030" y="3356"/>
                    <a:pt x="6414" y="3607"/>
                  </a:cubicBezTo>
                  <a:cubicBezTo>
                    <a:pt x="6310" y="3670"/>
                    <a:pt x="6206" y="3770"/>
                    <a:pt x="6085" y="3770"/>
                  </a:cubicBezTo>
                  <a:cubicBezTo>
                    <a:pt x="6073" y="3770"/>
                    <a:pt x="6061" y="3769"/>
                    <a:pt x="6049" y="3767"/>
                  </a:cubicBezTo>
                  <a:cubicBezTo>
                    <a:pt x="6049" y="3767"/>
                    <a:pt x="6003" y="3790"/>
                    <a:pt x="6003" y="3790"/>
                  </a:cubicBezTo>
                  <a:cubicBezTo>
                    <a:pt x="5912" y="3927"/>
                    <a:pt x="5752" y="4018"/>
                    <a:pt x="5661" y="4155"/>
                  </a:cubicBezTo>
                  <a:cubicBezTo>
                    <a:pt x="5045" y="4634"/>
                    <a:pt x="4428" y="5159"/>
                    <a:pt x="3698" y="5456"/>
                  </a:cubicBezTo>
                  <a:cubicBezTo>
                    <a:pt x="3378" y="5776"/>
                    <a:pt x="2990" y="5981"/>
                    <a:pt x="2602" y="6209"/>
                  </a:cubicBezTo>
                  <a:cubicBezTo>
                    <a:pt x="1963" y="6643"/>
                    <a:pt x="1301" y="7077"/>
                    <a:pt x="662" y="7510"/>
                  </a:cubicBezTo>
                  <a:cubicBezTo>
                    <a:pt x="388" y="7693"/>
                    <a:pt x="69" y="7830"/>
                    <a:pt x="0" y="8195"/>
                  </a:cubicBezTo>
                  <a:cubicBezTo>
                    <a:pt x="147" y="8489"/>
                    <a:pt x="334" y="8599"/>
                    <a:pt x="542" y="8599"/>
                  </a:cubicBezTo>
                  <a:cubicBezTo>
                    <a:pt x="722" y="8599"/>
                    <a:pt x="918" y="8517"/>
                    <a:pt x="1119" y="8400"/>
                  </a:cubicBezTo>
                  <a:cubicBezTo>
                    <a:pt x="1233" y="8195"/>
                    <a:pt x="1461" y="8104"/>
                    <a:pt x="1621" y="7990"/>
                  </a:cubicBezTo>
                  <a:cubicBezTo>
                    <a:pt x="1758" y="7784"/>
                    <a:pt x="1963" y="7670"/>
                    <a:pt x="2169" y="7602"/>
                  </a:cubicBezTo>
                  <a:cubicBezTo>
                    <a:pt x="2374" y="7487"/>
                    <a:pt x="2557" y="7373"/>
                    <a:pt x="2739" y="7236"/>
                  </a:cubicBezTo>
                  <a:cubicBezTo>
                    <a:pt x="2808" y="7191"/>
                    <a:pt x="2853" y="7145"/>
                    <a:pt x="2922" y="7077"/>
                  </a:cubicBezTo>
                  <a:cubicBezTo>
                    <a:pt x="2990" y="7031"/>
                    <a:pt x="3059" y="6985"/>
                    <a:pt x="3127" y="6940"/>
                  </a:cubicBezTo>
                  <a:lnTo>
                    <a:pt x="3470" y="6734"/>
                  </a:lnTo>
                  <a:cubicBezTo>
                    <a:pt x="3538" y="6666"/>
                    <a:pt x="3584" y="6643"/>
                    <a:pt x="3652" y="6597"/>
                  </a:cubicBezTo>
                  <a:cubicBezTo>
                    <a:pt x="4748" y="5890"/>
                    <a:pt x="5752" y="5068"/>
                    <a:pt x="6939" y="4520"/>
                  </a:cubicBezTo>
                  <a:cubicBezTo>
                    <a:pt x="7008" y="4383"/>
                    <a:pt x="7122" y="4360"/>
                    <a:pt x="7259" y="4338"/>
                  </a:cubicBezTo>
                  <a:cubicBezTo>
                    <a:pt x="7373" y="4315"/>
                    <a:pt x="7441" y="4246"/>
                    <a:pt x="7487" y="4132"/>
                  </a:cubicBezTo>
                  <a:cubicBezTo>
                    <a:pt x="7715" y="3813"/>
                    <a:pt x="8035" y="3653"/>
                    <a:pt x="8423" y="3607"/>
                  </a:cubicBezTo>
                  <a:cubicBezTo>
                    <a:pt x="8537" y="3425"/>
                    <a:pt x="8720" y="3288"/>
                    <a:pt x="8948" y="3219"/>
                  </a:cubicBezTo>
                  <a:cubicBezTo>
                    <a:pt x="9267" y="2922"/>
                    <a:pt x="9610" y="2626"/>
                    <a:pt x="10066" y="2557"/>
                  </a:cubicBezTo>
                  <a:cubicBezTo>
                    <a:pt x="10112" y="2512"/>
                    <a:pt x="10158" y="2512"/>
                    <a:pt x="10226" y="2512"/>
                  </a:cubicBezTo>
                  <a:lnTo>
                    <a:pt x="10340" y="2512"/>
                  </a:lnTo>
                  <a:cubicBezTo>
                    <a:pt x="10409" y="2489"/>
                    <a:pt x="10477" y="2443"/>
                    <a:pt x="10523" y="2397"/>
                  </a:cubicBezTo>
                  <a:cubicBezTo>
                    <a:pt x="10614" y="2329"/>
                    <a:pt x="10705" y="2260"/>
                    <a:pt x="10797" y="2192"/>
                  </a:cubicBezTo>
                  <a:cubicBezTo>
                    <a:pt x="11093" y="2078"/>
                    <a:pt x="11344" y="1918"/>
                    <a:pt x="11527" y="1644"/>
                  </a:cubicBezTo>
                  <a:cubicBezTo>
                    <a:pt x="11641" y="1576"/>
                    <a:pt x="11778" y="1530"/>
                    <a:pt x="11892" y="1462"/>
                  </a:cubicBezTo>
                  <a:cubicBezTo>
                    <a:pt x="11915" y="1477"/>
                    <a:pt x="11935" y="1484"/>
                    <a:pt x="11953" y="1484"/>
                  </a:cubicBezTo>
                  <a:cubicBezTo>
                    <a:pt x="11989" y="1484"/>
                    <a:pt x="12014" y="1454"/>
                    <a:pt x="12029" y="1393"/>
                  </a:cubicBezTo>
                  <a:cubicBezTo>
                    <a:pt x="12235" y="1211"/>
                    <a:pt x="12554" y="1188"/>
                    <a:pt x="12645" y="868"/>
                  </a:cubicBezTo>
                  <a:lnTo>
                    <a:pt x="12257" y="161"/>
                  </a:lnTo>
                  <a:cubicBezTo>
                    <a:pt x="12189" y="92"/>
                    <a:pt x="12120" y="46"/>
                    <a:pt x="120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949" name="Google Shape;2949;p52"/>
          <p:cNvGrpSpPr/>
          <p:nvPr/>
        </p:nvGrpSpPr>
        <p:grpSpPr>
          <a:xfrm>
            <a:off x="9902333" y="1185999"/>
            <a:ext cx="255728" cy="405703"/>
            <a:chOff x="7707175" y="1074324"/>
            <a:chExt cx="191796" cy="304277"/>
          </a:xfrm>
        </p:grpSpPr>
        <p:sp>
          <p:nvSpPr>
            <p:cNvPr id="2950" name="Google Shape;2950;p52"/>
            <p:cNvSpPr/>
            <p:nvPr/>
          </p:nvSpPr>
          <p:spPr>
            <a:xfrm>
              <a:off x="7773074" y="1247243"/>
              <a:ext cx="125898" cy="131358"/>
            </a:xfrm>
            <a:custGeom>
              <a:avLst/>
              <a:gdLst/>
              <a:ahLst/>
              <a:cxnLst/>
              <a:rect l="l" t="t" r="r" b="b"/>
              <a:pathLst>
                <a:path w="3735" h="3897" extrusionOk="0">
                  <a:moveTo>
                    <a:pt x="1765" y="0"/>
                  </a:moveTo>
                  <a:cubicBezTo>
                    <a:pt x="1753" y="0"/>
                    <a:pt x="1741" y="0"/>
                    <a:pt x="1729" y="1"/>
                  </a:cubicBezTo>
                  <a:cubicBezTo>
                    <a:pt x="1579" y="1"/>
                    <a:pt x="1404" y="51"/>
                    <a:pt x="1253" y="126"/>
                  </a:cubicBezTo>
                  <a:cubicBezTo>
                    <a:pt x="451" y="577"/>
                    <a:pt x="0" y="2031"/>
                    <a:pt x="351" y="2908"/>
                  </a:cubicBezTo>
                  <a:cubicBezTo>
                    <a:pt x="501" y="3184"/>
                    <a:pt x="752" y="3334"/>
                    <a:pt x="927" y="3560"/>
                  </a:cubicBezTo>
                  <a:cubicBezTo>
                    <a:pt x="1304" y="3783"/>
                    <a:pt x="1647" y="3896"/>
                    <a:pt x="1971" y="3896"/>
                  </a:cubicBezTo>
                  <a:cubicBezTo>
                    <a:pt x="2336" y="3896"/>
                    <a:pt x="2675" y="3752"/>
                    <a:pt x="3008" y="3460"/>
                  </a:cubicBezTo>
                  <a:cubicBezTo>
                    <a:pt x="3509" y="3034"/>
                    <a:pt x="3734" y="2081"/>
                    <a:pt x="3509" y="1430"/>
                  </a:cubicBezTo>
                  <a:cubicBezTo>
                    <a:pt x="3238" y="667"/>
                    <a:pt x="2412" y="0"/>
                    <a:pt x="1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51" name="Google Shape;2951;p52"/>
            <p:cNvSpPr/>
            <p:nvPr/>
          </p:nvSpPr>
          <p:spPr>
            <a:xfrm>
              <a:off x="7707175" y="1074324"/>
              <a:ext cx="75201" cy="65527"/>
            </a:xfrm>
            <a:custGeom>
              <a:avLst/>
              <a:gdLst/>
              <a:ahLst/>
              <a:cxnLst/>
              <a:rect l="l" t="t" r="r" b="b"/>
              <a:pathLst>
                <a:path w="2231" h="1944" extrusionOk="0">
                  <a:moveTo>
                    <a:pt x="786" y="0"/>
                  </a:moveTo>
                  <a:cubicBezTo>
                    <a:pt x="663" y="0"/>
                    <a:pt x="565" y="70"/>
                    <a:pt x="526" y="244"/>
                  </a:cubicBezTo>
                  <a:cubicBezTo>
                    <a:pt x="351" y="294"/>
                    <a:pt x="276" y="419"/>
                    <a:pt x="276" y="620"/>
                  </a:cubicBezTo>
                  <a:cubicBezTo>
                    <a:pt x="75" y="770"/>
                    <a:pt x="0" y="970"/>
                    <a:pt x="100" y="1221"/>
                  </a:cubicBezTo>
                  <a:cubicBezTo>
                    <a:pt x="123" y="1723"/>
                    <a:pt x="395" y="1851"/>
                    <a:pt x="784" y="1851"/>
                  </a:cubicBezTo>
                  <a:cubicBezTo>
                    <a:pt x="823" y="1851"/>
                    <a:pt x="862" y="1850"/>
                    <a:pt x="902" y="1848"/>
                  </a:cubicBezTo>
                  <a:cubicBezTo>
                    <a:pt x="1106" y="1907"/>
                    <a:pt x="1252" y="1943"/>
                    <a:pt x="1366" y="1943"/>
                  </a:cubicBezTo>
                  <a:cubicBezTo>
                    <a:pt x="1592" y="1943"/>
                    <a:pt x="1697" y="1803"/>
                    <a:pt x="1880" y="1422"/>
                  </a:cubicBezTo>
                  <a:lnTo>
                    <a:pt x="1905" y="1221"/>
                  </a:lnTo>
                  <a:cubicBezTo>
                    <a:pt x="2231" y="569"/>
                    <a:pt x="2231" y="569"/>
                    <a:pt x="1504" y="68"/>
                  </a:cubicBezTo>
                  <a:cubicBezTo>
                    <a:pt x="1454" y="43"/>
                    <a:pt x="1379" y="43"/>
                    <a:pt x="1303" y="43"/>
                  </a:cubicBezTo>
                  <a:cubicBezTo>
                    <a:pt x="1178" y="43"/>
                    <a:pt x="1053" y="18"/>
                    <a:pt x="902" y="18"/>
                  </a:cubicBezTo>
                  <a:cubicBezTo>
                    <a:pt x="862" y="7"/>
                    <a:pt x="823" y="0"/>
                    <a:pt x="7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81" name="Google Shape;3105;p55"/>
          <p:cNvSpPr txBox="1">
            <a:spLocks noGrp="1"/>
          </p:cNvSpPr>
          <p:nvPr>
            <p:ph type="title"/>
          </p:nvPr>
        </p:nvSpPr>
        <p:spPr>
          <a:xfrm>
            <a:off x="3950713" y="2801600"/>
            <a:ext cx="5812118" cy="17384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l"/>
            <a:r>
              <a:rPr lang="en-US" sz="44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4400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Ghi</a:t>
            </a:r>
            <a:r>
              <a:rPr lang="en-US" sz="44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nhớ</a:t>
            </a:r>
            <a:r>
              <a:rPr lang="en-US" sz="44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44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44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44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44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44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vuông</a:t>
            </a:r>
            <a:br>
              <a:rPr lang="en" sz="44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en" sz="44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Chuẩn bị bài sau</a:t>
            </a:r>
            <a:endParaRPr sz="4400" dirty="0">
              <a:solidFill>
                <a:schemeClr val="bg2">
                  <a:lumMod val="2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738878" y="1534222"/>
            <a:ext cx="51445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 err="1">
                <a:solidFill>
                  <a:srgbClr val="333333"/>
                </a:solidFill>
                <a:latin typeface="#9Slide07 SVNDessert Menu Scrip" panose="00000500000000000000" pitchFamily="2" charset="0"/>
              </a:rPr>
              <a:t>Hoạt</a:t>
            </a:r>
            <a:r>
              <a:rPr lang="en-US" sz="4000" dirty="0">
                <a:solidFill>
                  <a:srgbClr val="333333"/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#9Slide07 SVNDessert Menu Scrip" panose="00000500000000000000" pitchFamily="2" charset="0"/>
              </a:rPr>
              <a:t>động</a:t>
            </a:r>
            <a:r>
              <a:rPr lang="en-US" sz="4000" dirty="0">
                <a:solidFill>
                  <a:srgbClr val="333333"/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#9Slide07 SVNDessert Menu Scrip" panose="00000500000000000000" pitchFamily="2" charset="0"/>
              </a:rPr>
              <a:t>tiếp</a:t>
            </a:r>
            <a:r>
              <a:rPr lang="en-US" sz="4000" dirty="0">
                <a:solidFill>
                  <a:srgbClr val="333333"/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#9Slide07 SVNDessert Menu Scrip" panose="00000500000000000000" pitchFamily="2" charset="0"/>
              </a:rPr>
              <a:t>nối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#9Slide07 SVNDessert Menu Scrip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877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1" grpId="0"/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4" name="Picture 78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0403" y="-333514"/>
            <a:ext cx="9456821" cy="743348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0403" y="1362277"/>
            <a:ext cx="8791194" cy="4133446"/>
          </a:xfrm>
          <a:prstGeom prst="rect">
            <a:avLst/>
          </a:prstGeom>
        </p:spPr>
      </p:pic>
      <p:pic>
        <p:nvPicPr>
          <p:cNvPr id="785" name="Picture 784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8067" l="10000" r="96405">
                        <a14:foregroundMark x1="69711" y1="82600" x2="69711" y2="82600"/>
                        <a14:foregroundMark x1="74876" y1="84067" x2="74876" y2="84067"/>
                        <a14:foregroundMark x1="69835" y1="86667" x2="69835" y2="86667"/>
                        <a14:foregroundMark x1="85992" y1="61400" x2="85992" y2="61400"/>
                        <a14:foregroundMark x1="86281" y1="73800" x2="86281" y2="73800"/>
                        <a14:foregroundMark x1="70124" y1="84533" x2="70124" y2="84533"/>
                        <a14:foregroundMark x1="65702" y1="79000" x2="65702" y2="79000"/>
                        <a14:foregroundMark x1="90248" y1="32933" x2="90248" y2="32933"/>
                        <a14:foregroundMark x1="84587" y1="27867" x2="84587" y2="27867"/>
                        <a14:foregroundMark x1="76281" y1="82600" x2="76281" y2="82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412" t="25901" r="6336" b="9267"/>
          <a:stretch/>
        </p:blipFill>
        <p:spPr>
          <a:xfrm>
            <a:off x="8584758" y="3383231"/>
            <a:ext cx="3911600" cy="3475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4679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FF1DC2B-4C73-4C6E-A1CD-DCB5C17F395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5075" y="1400782"/>
            <a:ext cx="6821850" cy="545721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C681497-31AD-483D-9BB8-2692E4A1AB15}"/>
              </a:ext>
            </a:extLst>
          </p:cNvPr>
          <p:cNvSpPr/>
          <p:nvPr/>
        </p:nvSpPr>
        <p:spPr>
          <a:xfrm>
            <a:off x="809136" y="-159709"/>
            <a:ext cx="10573728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1500" b="1" cap="none" spc="0">
                <a:ln w="76200">
                  <a:solidFill>
                    <a:srgbClr val="FF0066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114300" dist="114300" dir="2700000" algn="tl" rotWithShape="0">
                    <a:srgbClr val="FF0066"/>
                  </a:outerShdw>
                </a:effectLst>
                <a:latin typeface="iCiel Cadena" panose="02000503000000020004" pitchFamily="2" charset="0"/>
              </a:rPr>
              <a:t>Bé tập làm bánh</a:t>
            </a:r>
          </a:p>
        </p:txBody>
      </p:sp>
      <p:pic>
        <p:nvPicPr>
          <p:cNvPr id="6" name="Picture 4" descr="Premium Vector | Set of cupcake cartoon illustration">
            <a:extLst>
              <a:ext uri="{FF2B5EF4-FFF2-40B4-BE49-F238E27FC236}">
                <a16:creationId xmlns:a16="http://schemas.microsoft.com/office/drawing/2014/main" id="{B82117AD-0C84-4015-90BE-AD04F01E52E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2833" b="48382"/>
          <a:stretch/>
        </p:blipFill>
        <p:spPr bwMode="auto">
          <a:xfrm rot="20538176">
            <a:off x="-323848" y="3875045"/>
            <a:ext cx="2790061" cy="3048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Premium Vector | Set of cupcake cartoon illustration">
            <a:extLst>
              <a:ext uri="{FF2B5EF4-FFF2-40B4-BE49-F238E27FC236}">
                <a16:creationId xmlns:a16="http://schemas.microsoft.com/office/drawing/2014/main" id="{2DFD83F8-B216-4A17-9B44-88FA49F99B5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244" t="-1360" r="2589" b="49742"/>
          <a:stretch/>
        </p:blipFill>
        <p:spPr bwMode="auto">
          <a:xfrm rot="568457">
            <a:off x="1352807" y="1445430"/>
            <a:ext cx="2854022" cy="3118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Premium Vector | Set of cupcake cartoon illustration">
            <a:extLst>
              <a:ext uri="{FF2B5EF4-FFF2-40B4-BE49-F238E27FC236}">
                <a16:creationId xmlns:a16="http://schemas.microsoft.com/office/drawing/2014/main" id="{BDCD1043-4E77-44D5-BD1B-A7435A1065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695" t="49237" r="4686" b="6056"/>
          <a:stretch/>
        </p:blipFill>
        <p:spPr bwMode="auto">
          <a:xfrm rot="21323900">
            <a:off x="9788120" y="1983682"/>
            <a:ext cx="2454333" cy="2401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Premium Vector | Set of cupcake cartoon illustration">
            <a:extLst>
              <a:ext uri="{FF2B5EF4-FFF2-40B4-BE49-F238E27FC236}">
                <a16:creationId xmlns:a16="http://schemas.microsoft.com/office/drawing/2014/main" id="{E944A605-295A-49F2-9D77-E018473F4F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01" t="51430" r="50280" b="3863"/>
          <a:stretch/>
        </p:blipFill>
        <p:spPr bwMode="auto">
          <a:xfrm rot="1193808">
            <a:off x="7907271" y="3905928"/>
            <a:ext cx="2788108" cy="2728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hlinkClick r:id="rId7" action="ppaction://hlinksldjump"/>
            <a:extLst>
              <a:ext uri="{FF2B5EF4-FFF2-40B4-BE49-F238E27FC236}">
                <a16:creationId xmlns:a16="http://schemas.microsoft.com/office/drawing/2014/main" id="{E79CB5B0-95C6-4B24-8EF7-350A306FBB3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1434" y="6019681"/>
            <a:ext cx="1960807" cy="743187"/>
          </a:xfrm>
          <a:prstGeom prst="rect">
            <a:avLst/>
          </a:prstGeom>
        </p:spPr>
      </p:pic>
      <p:pic>
        <p:nvPicPr>
          <p:cNvPr id="13" name="tiếng trò chơi xuất hiện">
            <a:hlinkClick r:id="" action="ppaction://media"/>
            <a:extLst>
              <a:ext uri="{FF2B5EF4-FFF2-40B4-BE49-F238E27FC236}">
                <a16:creationId xmlns:a16="http://schemas.microsoft.com/office/drawing/2014/main" id="{1C1B2736-534B-442E-83E7-BBFE7D41724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071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923925" y="61880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485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4.07407E-6 L -4.16667E-7 0.02847 " pathEditMode="relative" rAng="0" ptsTypes="AA">
                                      <p:cBhvr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12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7449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 descr="Cute chef girl smiling in uniform mascot gesturing ok sign cartoon art  illustration 2335552 Vector Art at Vecteezy">
            <a:extLst>
              <a:ext uri="{FF2B5EF4-FFF2-40B4-BE49-F238E27FC236}">
                <a16:creationId xmlns:a16="http://schemas.microsoft.com/office/drawing/2014/main" id="{74B64A5D-95C6-495A-AB98-4C5150545B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78" t="-1268"/>
          <a:stretch/>
        </p:blipFill>
        <p:spPr bwMode="auto">
          <a:xfrm>
            <a:off x="0" y="953311"/>
            <a:ext cx="6510236" cy="5904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630DFE44-7051-4AF9-9A9B-B138D6069350}"/>
              </a:ext>
            </a:extLst>
          </p:cNvPr>
          <p:cNvGrpSpPr/>
          <p:nvPr/>
        </p:nvGrpSpPr>
        <p:grpSpPr>
          <a:xfrm>
            <a:off x="5812738" y="585863"/>
            <a:ext cx="5842000" cy="2843137"/>
            <a:chOff x="5036310" y="257023"/>
            <a:chExt cx="5842000" cy="2843137"/>
          </a:xfrm>
        </p:grpSpPr>
        <p:sp>
          <p:nvSpPr>
            <p:cNvPr id="6" name="Speech Bubble: Oval 5">
              <a:extLst>
                <a:ext uri="{FF2B5EF4-FFF2-40B4-BE49-F238E27FC236}">
                  <a16:creationId xmlns:a16="http://schemas.microsoft.com/office/drawing/2014/main" id="{5B1FF689-9819-441C-B3A9-570A54425CE3}"/>
                </a:ext>
              </a:extLst>
            </p:cNvPr>
            <p:cNvSpPr/>
            <p:nvPr/>
          </p:nvSpPr>
          <p:spPr>
            <a:xfrm rot="10989257">
              <a:off x="5036310" y="257023"/>
              <a:ext cx="5842000" cy="2843137"/>
            </a:xfrm>
            <a:prstGeom prst="wedgeEllipseCallout">
              <a:avLst>
                <a:gd name="adj1" fmla="val 65538"/>
                <a:gd name="adj2" fmla="val -21096"/>
              </a:avLst>
            </a:prstGeom>
            <a:solidFill>
              <a:schemeClr val="bg1"/>
            </a:solidFill>
            <a:ln w="76200"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FC2F408-8F2C-42A8-B866-7937F5930BEE}"/>
                </a:ext>
              </a:extLst>
            </p:cNvPr>
            <p:cNvSpPr txBox="1"/>
            <p:nvPr/>
          </p:nvSpPr>
          <p:spPr>
            <a:xfrm>
              <a:off x="5475060" y="432096"/>
              <a:ext cx="4964500" cy="2492990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5400" b="1" dirty="0" err="1">
                  <a:ln w="31750">
                    <a:solidFill>
                      <a:srgbClr val="002060"/>
                    </a:solidFill>
                  </a:ln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iCiel Cadena" panose="02000503000000020004" pitchFamily="50" charset="0"/>
                </a:rPr>
                <a:t>Chúng</a:t>
              </a:r>
              <a:r>
                <a:rPr lang="en-US" sz="5400" b="1" dirty="0">
                  <a:ln w="31750">
                    <a:solidFill>
                      <a:srgbClr val="002060"/>
                    </a:solidFill>
                  </a:ln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iCiel Cadena" panose="02000503000000020004" pitchFamily="50" charset="0"/>
                </a:rPr>
                <a:t> </a:t>
              </a:r>
              <a:r>
                <a:rPr lang="en-US" sz="5400" b="1" dirty="0" err="1">
                  <a:ln w="31750">
                    <a:solidFill>
                      <a:srgbClr val="002060"/>
                    </a:solidFill>
                  </a:ln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iCiel Cadena" panose="02000503000000020004" pitchFamily="50" charset="0"/>
                </a:rPr>
                <a:t>mình</a:t>
              </a:r>
              <a:r>
                <a:rPr lang="en-US" sz="5400" b="1" dirty="0">
                  <a:ln w="31750">
                    <a:solidFill>
                      <a:srgbClr val="002060"/>
                    </a:solidFill>
                  </a:ln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iCiel Cadena" panose="02000503000000020004" pitchFamily="50" charset="0"/>
                </a:rPr>
                <a:t> </a:t>
              </a:r>
              <a:r>
                <a:rPr lang="en-US" sz="5400" b="1" dirty="0" err="1">
                  <a:ln w="31750">
                    <a:solidFill>
                      <a:srgbClr val="002060"/>
                    </a:solidFill>
                  </a:ln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iCiel Cadena" panose="02000503000000020004" pitchFamily="50" charset="0"/>
                </a:rPr>
                <a:t>cùng</a:t>
              </a:r>
              <a:endParaRPr lang="en-US" sz="5400" b="1" dirty="0">
                <a:ln w="31750"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adena" panose="02000503000000020004" pitchFamily="50" charset="0"/>
              </a:endParaRPr>
            </a:p>
            <a:p>
              <a:pPr algn="ctr"/>
              <a:r>
                <a:rPr lang="en-US" sz="5400" b="1" dirty="0" err="1">
                  <a:ln w="31750">
                    <a:solidFill>
                      <a:srgbClr val="002060"/>
                    </a:solidFill>
                  </a:ln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iCiel Cadena" panose="02000503000000020004" pitchFamily="50" charset="0"/>
                </a:rPr>
                <a:t>làm</a:t>
              </a:r>
              <a:r>
                <a:rPr lang="en-US" sz="5400" b="1" dirty="0">
                  <a:ln w="31750">
                    <a:solidFill>
                      <a:srgbClr val="002060"/>
                    </a:solidFill>
                  </a:ln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iCiel Cadena" panose="02000503000000020004" pitchFamily="50" charset="0"/>
                </a:rPr>
                <a:t> bánh</a:t>
              </a:r>
            </a:p>
            <a:p>
              <a:pPr algn="ctr"/>
              <a:r>
                <a:rPr lang="en-US" sz="5400" b="1" dirty="0" err="1">
                  <a:ln w="31750">
                    <a:solidFill>
                      <a:srgbClr val="002060"/>
                    </a:solidFill>
                  </a:ln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iCiel Cadena" panose="02000503000000020004" pitchFamily="50" charset="0"/>
                </a:rPr>
                <a:t>tặng</a:t>
              </a:r>
              <a:r>
                <a:rPr lang="en-US" sz="5400" b="1" dirty="0">
                  <a:ln w="31750">
                    <a:solidFill>
                      <a:srgbClr val="002060"/>
                    </a:solidFill>
                  </a:ln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iCiel Cadena" panose="02000503000000020004" pitchFamily="50" charset="0"/>
                </a:rPr>
                <a:t> </a:t>
              </a:r>
              <a:r>
                <a:rPr lang="en-US" sz="5400" b="1" dirty="0" err="1">
                  <a:ln w="31750">
                    <a:solidFill>
                      <a:srgbClr val="002060"/>
                    </a:solidFill>
                  </a:ln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iCiel Cadena" panose="02000503000000020004" pitchFamily="50" charset="0"/>
                </a:rPr>
                <a:t>mẹ</a:t>
              </a:r>
              <a:r>
                <a:rPr lang="en-US" sz="5400" b="1" dirty="0">
                  <a:ln w="31750">
                    <a:solidFill>
                      <a:srgbClr val="002060"/>
                    </a:solidFill>
                  </a:ln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iCiel Cadena" panose="02000503000000020004" pitchFamily="50" charset="0"/>
                </a:rPr>
                <a:t> </a:t>
              </a:r>
              <a:r>
                <a:rPr lang="en-US" sz="5400" b="1" dirty="0" err="1">
                  <a:ln w="31750">
                    <a:solidFill>
                      <a:srgbClr val="002060"/>
                    </a:solidFill>
                  </a:ln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iCiel Cadena" panose="02000503000000020004" pitchFamily="50" charset="0"/>
                </a:rPr>
                <a:t>nhé</a:t>
              </a:r>
              <a:r>
                <a:rPr lang="en-US" sz="5400" b="1" dirty="0">
                  <a:ln w="31750">
                    <a:solidFill>
                      <a:srgbClr val="002060"/>
                    </a:solidFill>
                  </a:ln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iCiel Cadena" panose="02000503000000020004" pitchFamily="50" charset="0"/>
                </a:rPr>
                <a:t>!</a:t>
              </a:r>
            </a:p>
          </p:txBody>
        </p:sp>
      </p:grpSp>
      <p:pic>
        <p:nvPicPr>
          <p:cNvPr id="1026" name="Picture 2" descr="Bakery Rye bread Baking, bread, food, baking png | PNGEgg">
            <a:extLst>
              <a:ext uri="{FF2B5EF4-FFF2-40B4-BE49-F238E27FC236}">
                <a16:creationId xmlns:a16="http://schemas.microsoft.com/office/drawing/2014/main" id="{41F2BF77-A7E3-46A7-8179-D656119687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52000" y1="41483" x2="64889" y2="48580"/>
                        <a14:foregroundMark x1="46333" y1="47634" x2="86889" y2="51893"/>
                        <a14:foregroundMark x1="43778" y1="50946" x2="59667" y2="61199"/>
                        <a14:foregroundMark x1="10000" y1="62776" x2="15000" y2="62776"/>
                        <a14:foregroundMark x1="56444" y1="34700" x2="61444" y2="41325"/>
                        <a14:foregroundMark x1="27556" y1="40221" x2="35000" y2="45110"/>
                        <a14:foregroundMark x1="56667" y1="55205" x2="72222" y2="58044"/>
                        <a14:foregroundMark x1="56222" y1="53470" x2="68222" y2="55205"/>
                        <a14:foregroundMark x1="8778" y1="66088" x2="11111" y2="66562"/>
                        <a14:backgroundMark x1="61111" y1="33596" x2="64000" y2="35016"/>
                        <a14:backgroundMark x1="62000" y1="32492" x2="64222" y2="33912"/>
                        <a14:backgroundMark x1="8889" y1="69085" x2="10333" y2="69243"/>
                        <a14:backgroundMark x1="12333" y1="67981" x2="12333" y2="67981"/>
                        <a14:backgroundMark x1="12111" y1="67981" x2="12889" y2="679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9587" y="3587573"/>
            <a:ext cx="5039590" cy="3550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hlinkClick r:id="rId7" action="ppaction://hlinksldjump"/>
            <a:extLst>
              <a:ext uri="{FF2B5EF4-FFF2-40B4-BE49-F238E27FC236}">
                <a16:creationId xmlns:a16="http://schemas.microsoft.com/office/drawing/2014/main" id="{51C4527F-226A-4707-A75F-FA5C77647F7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489149" y="87517"/>
            <a:ext cx="627889" cy="627889"/>
          </a:xfrm>
          <a:prstGeom prst="rect">
            <a:avLst/>
          </a:prstGeom>
        </p:spPr>
      </p:pic>
      <p:pic>
        <p:nvPicPr>
          <p:cNvPr id="12" name="tiếng trò chơi xuất hiện">
            <a:hlinkClick r:id="" action="ppaction://media"/>
            <a:extLst>
              <a:ext uri="{FF2B5EF4-FFF2-40B4-BE49-F238E27FC236}">
                <a16:creationId xmlns:a16="http://schemas.microsoft.com/office/drawing/2014/main" id="{FE48E4D3-AF5C-4D5D-B9DF-7099AC3C053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071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923925" y="61880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863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7449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BB1D247-55C8-4FC2-A0AF-8ECF74306018}"/>
              </a:ext>
            </a:extLst>
          </p:cNvPr>
          <p:cNvSpPr/>
          <p:nvPr/>
        </p:nvSpPr>
        <p:spPr>
          <a:xfrm>
            <a:off x="509756" y="353292"/>
            <a:ext cx="9982200" cy="2286000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3F467D3-3613-4797-93F5-7BEE87561738}"/>
              </a:ext>
            </a:extLst>
          </p:cNvPr>
          <p:cNvSpPr txBox="1"/>
          <p:nvPr/>
        </p:nvSpPr>
        <p:spPr>
          <a:xfrm>
            <a:off x="800860" y="442034"/>
            <a:ext cx="8198761" cy="2215991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" sz="4800" dirty="0">
                <a:solidFill>
                  <a:schemeClr val="accent2">
                    <a:lumMod val="75000"/>
                  </a:schemeClr>
                </a:solidFill>
                <a:latin typeface="#9Slide07 SVNDessert Menu Scrip" panose="00000500000000000000" pitchFamily="2" charset="0"/>
              </a:rPr>
              <a:t>Câu 1: Tính diện tích hình chữ nhật có chiều dài 10cm, chiều rộng 5cm</a:t>
            </a:r>
            <a:r>
              <a:rPr lang="vi-VN" sz="4800" dirty="0">
                <a:solidFill>
                  <a:schemeClr val="accent2">
                    <a:lumMod val="75000"/>
                  </a:schemeClr>
                </a:solidFill>
                <a:latin typeface="#9Slide07 SVNDessert Menu Scrip" panose="00000500000000000000" pitchFamily="2" charset="0"/>
              </a:rPr>
              <a:t>.</a:t>
            </a:r>
            <a:endParaRPr lang="en-US" sz="4800" b="1" dirty="0">
              <a:ln w="31750">
                <a:solidFill>
                  <a:srgbClr val="002060"/>
                </a:solidFill>
              </a:ln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iCiel Cadena" panose="02000503000000020004" pitchFamily="50" charset="0"/>
            </a:endParaRPr>
          </a:p>
        </p:txBody>
      </p:sp>
      <p:pic>
        <p:nvPicPr>
          <p:cNvPr id="5" name="Picture 8" descr="Cute Bakery chef girl welcome smiling cartoon art illustration 1936523  Vector Art at Vecteezy">
            <a:extLst>
              <a:ext uri="{FF2B5EF4-FFF2-40B4-BE49-F238E27FC236}">
                <a16:creationId xmlns:a16="http://schemas.microsoft.com/office/drawing/2014/main" id="{A591D19F-7944-44B0-B5C8-4A3CAB6267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DE0DC"/>
              </a:clrFrom>
              <a:clrTo>
                <a:srgbClr val="FDE0D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6629" y="-70321"/>
            <a:ext cx="4011444" cy="3209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74787AE-977C-484F-A4D3-134D488C068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9776" y="4804305"/>
            <a:ext cx="5139373" cy="140220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C0B3826-757F-4822-8375-6E691C2A02A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466" y="2951432"/>
            <a:ext cx="5139373" cy="1402202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9233E4C5-F9D7-4880-82FF-12646D09C42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9776" y="2982745"/>
            <a:ext cx="5139373" cy="1402202"/>
          </a:xfrm>
          <a:prstGeom prst="rect">
            <a:avLst/>
          </a:prstGeom>
        </p:spPr>
      </p:pic>
      <p:pic>
        <p:nvPicPr>
          <p:cNvPr id="14" name="Picture 4" descr="Premium Vector | Set of cupcake cartoon illustration">
            <a:extLst>
              <a:ext uri="{FF2B5EF4-FFF2-40B4-BE49-F238E27FC236}">
                <a16:creationId xmlns:a16="http://schemas.microsoft.com/office/drawing/2014/main" id="{B0BA4015-244D-45D0-BAA1-4908952BA8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01" t="51430" r="50280" b="3863"/>
          <a:stretch/>
        </p:blipFill>
        <p:spPr bwMode="auto">
          <a:xfrm rot="1193808">
            <a:off x="10534301" y="4956787"/>
            <a:ext cx="1620218" cy="1585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BD134283-56F9-4B69-AB8A-21DE4AF931A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483" y="4778972"/>
            <a:ext cx="5139373" cy="1402202"/>
          </a:xfrm>
          <a:prstGeom prst="rect">
            <a:avLst/>
          </a:prstGeom>
        </p:spPr>
      </p:pic>
      <p:pic>
        <p:nvPicPr>
          <p:cNvPr id="11" name="Picture 4" descr="Premium Vector | Set of cupcake cartoon illustration">
            <a:extLst>
              <a:ext uri="{FF2B5EF4-FFF2-40B4-BE49-F238E27FC236}">
                <a16:creationId xmlns:a16="http://schemas.microsoft.com/office/drawing/2014/main" id="{11EE26D2-5BE8-4B6C-B41A-922E5EE12B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2833" b="48382"/>
          <a:stretch/>
        </p:blipFill>
        <p:spPr bwMode="auto">
          <a:xfrm rot="1021458">
            <a:off x="10612996" y="2950766"/>
            <a:ext cx="1549094" cy="1692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Premium Vector | Set of cupcake cartoon illustration">
            <a:extLst>
              <a:ext uri="{FF2B5EF4-FFF2-40B4-BE49-F238E27FC236}">
                <a16:creationId xmlns:a16="http://schemas.microsoft.com/office/drawing/2014/main" id="{89A01C87-476F-4EC6-91C9-6708E28ED7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244" t="-1360" r="2589" b="49742"/>
          <a:stretch/>
        </p:blipFill>
        <p:spPr bwMode="auto">
          <a:xfrm rot="568457">
            <a:off x="4644308" y="2815730"/>
            <a:ext cx="1658522" cy="1812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Premium Vector | Set of cupcake cartoon illustration">
            <a:extLst>
              <a:ext uri="{FF2B5EF4-FFF2-40B4-BE49-F238E27FC236}">
                <a16:creationId xmlns:a16="http://schemas.microsoft.com/office/drawing/2014/main" id="{694158C1-79A2-4BE2-BA2C-3EB5C04D86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695" t="49237" r="4686" b="6056"/>
          <a:stretch/>
        </p:blipFill>
        <p:spPr bwMode="auto">
          <a:xfrm rot="847047">
            <a:off x="4655129" y="4904873"/>
            <a:ext cx="1426256" cy="1395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E421AB93-982B-4089-859C-98A062CB9C2B}"/>
              </a:ext>
            </a:extLst>
          </p:cNvPr>
          <p:cNvSpPr txBox="1"/>
          <p:nvPr/>
        </p:nvSpPr>
        <p:spPr>
          <a:xfrm>
            <a:off x="2487060" y="3308770"/>
            <a:ext cx="2133066" cy="1661993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vi-VN" sz="5400" b="1" dirty="0">
                <a:ln w="28575">
                  <a:solidFill>
                    <a:srgbClr val="002060"/>
                  </a:solidFill>
                </a:ln>
                <a:solidFill>
                  <a:srgbClr val="3C374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ahnschrift SemiBold Condensed" panose="020B0502040204020203" pitchFamily="34" charset="0"/>
              </a:rPr>
              <a:t>50 </a:t>
            </a:r>
            <a:r>
              <a:rPr lang="en-US" sz="5400" b="1" dirty="0">
                <a:solidFill>
                  <a:srgbClr val="3C3740"/>
                </a:solidFill>
                <a:latin typeface="Bahnschrift SemiBold Condensed" panose="020B0502040204020203" pitchFamily="34" charset="0"/>
              </a:rPr>
              <a:t>cm</a:t>
            </a:r>
            <a:r>
              <a:rPr lang="en-US" sz="5400" b="1" baseline="30000" dirty="0">
                <a:solidFill>
                  <a:srgbClr val="3C3740"/>
                </a:solidFill>
                <a:latin typeface="Bahnschrift SemiBold Condensed" panose="020B0502040204020203" pitchFamily="34" charset="0"/>
              </a:rPr>
              <a:t>2</a:t>
            </a:r>
          </a:p>
          <a:p>
            <a:pPr algn="ctr"/>
            <a:endParaRPr lang="en-US" sz="5400" b="1" dirty="0">
              <a:ln w="28575">
                <a:solidFill>
                  <a:srgbClr val="002060"/>
                </a:solidFill>
              </a:ln>
              <a:solidFill>
                <a:srgbClr val="3C374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Bahnschrift SemiBold Condensed" panose="020B0502040204020203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9BDEAAE-089C-4E31-BD81-F8B1855AC1F6}"/>
              </a:ext>
            </a:extLst>
          </p:cNvPr>
          <p:cNvSpPr txBox="1"/>
          <p:nvPr/>
        </p:nvSpPr>
        <p:spPr>
          <a:xfrm>
            <a:off x="2270592" y="5133888"/>
            <a:ext cx="1580561" cy="1661993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vi-VN" sz="5400" b="1" dirty="0">
                <a:ln w="28575">
                  <a:solidFill>
                    <a:srgbClr val="002060"/>
                  </a:solidFill>
                </a:ln>
                <a:solidFill>
                  <a:srgbClr val="3C374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ahnschrift SemiBold Condensed" panose="020B0502040204020203" pitchFamily="34" charset="0"/>
              </a:rPr>
              <a:t>30 </a:t>
            </a:r>
            <a:r>
              <a:rPr lang="en-US" sz="5400" b="1" dirty="0">
                <a:solidFill>
                  <a:srgbClr val="3C3740"/>
                </a:solidFill>
                <a:latin typeface="Bahnschrift SemiBold Condensed" panose="020B0502040204020203" pitchFamily="34" charset="0"/>
              </a:rPr>
              <a:t>cm</a:t>
            </a:r>
            <a:r>
              <a:rPr lang="en-US" sz="5400" b="1" baseline="30000" dirty="0">
                <a:solidFill>
                  <a:srgbClr val="3C3740"/>
                </a:solidFill>
                <a:latin typeface="Bahnschrift SemiBold Condensed" panose="020B0502040204020203" pitchFamily="34" charset="0"/>
              </a:rPr>
              <a:t>2</a:t>
            </a:r>
          </a:p>
          <a:p>
            <a:pPr algn="ctr"/>
            <a:endParaRPr lang="en-US" sz="5400" b="1" dirty="0">
              <a:ln w="28575">
                <a:solidFill>
                  <a:srgbClr val="002060"/>
                </a:solidFill>
              </a:ln>
              <a:solidFill>
                <a:srgbClr val="3C374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Bahnschrift SemiBold Condensed" panose="020B0502040204020203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487F48E-DA84-45DC-BD9F-46E2D7318CEC}"/>
              </a:ext>
            </a:extLst>
          </p:cNvPr>
          <p:cNvSpPr txBox="1"/>
          <p:nvPr/>
        </p:nvSpPr>
        <p:spPr>
          <a:xfrm>
            <a:off x="8345356" y="3284390"/>
            <a:ext cx="1543692" cy="830997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vi-VN" sz="5400" b="1" dirty="0">
                <a:ln w="28575">
                  <a:solidFill>
                    <a:srgbClr val="002060"/>
                  </a:solidFill>
                </a:ln>
                <a:solidFill>
                  <a:srgbClr val="3C374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ahnschrift SemiBold Condensed" panose="020B0502040204020203" pitchFamily="34" charset="0"/>
              </a:rPr>
              <a:t>50 cm </a:t>
            </a:r>
            <a:endParaRPr lang="en-US" sz="5400" b="1" dirty="0">
              <a:ln w="28575">
                <a:solidFill>
                  <a:srgbClr val="002060"/>
                </a:solidFill>
              </a:ln>
              <a:solidFill>
                <a:srgbClr val="3C374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Bahnschrift SemiBold Condensed" panose="020B0502040204020203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40E9AAC-5E65-4464-AEF4-A2113D3E9490}"/>
              </a:ext>
            </a:extLst>
          </p:cNvPr>
          <p:cNvSpPr txBox="1"/>
          <p:nvPr/>
        </p:nvSpPr>
        <p:spPr>
          <a:xfrm>
            <a:off x="8373407" y="5211428"/>
            <a:ext cx="1487588" cy="1661993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vi-VN" sz="5400" b="1" dirty="0">
                <a:ln w="28575">
                  <a:solidFill>
                    <a:srgbClr val="002060"/>
                  </a:solidFill>
                </a:ln>
                <a:solidFill>
                  <a:srgbClr val="3C374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ahnschrift SemiBold Condensed" panose="020B0502040204020203" pitchFamily="34" charset="0"/>
              </a:rPr>
              <a:t>15 </a:t>
            </a:r>
            <a:r>
              <a:rPr lang="en-US" sz="5400" b="1" dirty="0">
                <a:solidFill>
                  <a:srgbClr val="3C3740"/>
                </a:solidFill>
                <a:latin typeface="Bahnschrift SemiBold Condensed" panose="020B0502040204020203" pitchFamily="34" charset="0"/>
              </a:rPr>
              <a:t>cm</a:t>
            </a:r>
            <a:r>
              <a:rPr lang="en-US" sz="5400" b="1" baseline="30000" dirty="0">
                <a:solidFill>
                  <a:srgbClr val="3C3740"/>
                </a:solidFill>
                <a:latin typeface="Bahnschrift SemiBold Condensed" panose="020B0502040204020203" pitchFamily="34" charset="0"/>
              </a:rPr>
              <a:t>2</a:t>
            </a:r>
          </a:p>
          <a:p>
            <a:pPr algn="ctr"/>
            <a:endParaRPr lang="en-US" sz="5400" b="1" dirty="0">
              <a:ln w="28575">
                <a:solidFill>
                  <a:srgbClr val="002060"/>
                </a:solidFill>
              </a:ln>
              <a:solidFill>
                <a:srgbClr val="3C374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Bahnschrift SemiBold Condensed" panose="020B0502040204020203" pitchFamily="34" charset="0"/>
            </a:endParaRPr>
          </a:p>
        </p:txBody>
      </p:sp>
      <p:pic>
        <p:nvPicPr>
          <p:cNvPr id="34" name="AmthanhThua">
            <a:hlinkClick r:id="" action="ppaction://media"/>
            <a:extLst>
              <a:ext uri="{FF2B5EF4-FFF2-40B4-BE49-F238E27FC236}">
                <a16:creationId xmlns:a16="http://schemas.microsoft.com/office/drawing/2014/main" id="{90BF4F3A-CED4-446B-B1E6-D5D0614B9C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245012" y="4407923"/>
            <a:ext cx="487363" cy="487363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7E2DF8A1-59F4-4F66-B687-F79555C50E6E}"/>
              </a:ext>
            </a:extLst>
          </p:cNvPr>
          <p:cNvSpPr txBox="1"/>
          <p:nvPr/>
        </p:nvSpPr>
        <p:spPr>
          <a:xfrm>
            <a:off x="-1759465" y="2036998"/>
            <a:ext cx="15504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err="1"/>
              <a:t>Âm</a:t>
            </a:r>
            <a:r>
              <a:rPr lang="en-US" b="1" dirty="0"/>
              <a:t> </a:t>
            </a:r>
            <a:r>
              <a:rPr lang="en-US" b="1" dirty="0" err="1"/>
              <a:t>thanh</a:t>
            </a:r>
            <a:r>
              <a:rPr lang="en-US" b="1" dirty="0"/>
              <a:t> </a:t>
            </a:r>
          </a:p>
          <a:p>
            <a:pPr algn="ctr"/>
            <a:r>
              <a:rPr lang="en-US" b="1" dirty="0" err="1"/>
              <a:t>khi</a:t>
            </a:r>
            <a:r>
              <a:rPr lang="en-US" b="1" dirty="0"/>
              <a:t> </a:t>
            </a:r>
            <a:r>
              <a:rPr lang="en-US" b="1" dirty="0" err="1"/>
              <a:t>chọn</a:t>
            </a:r>
            <a:r>
              <a:rPr lang="en-US" b="1" dirty="0"/>
              <a:t> </a:t>
            </a:r>
            <a:r>
              <a:rPr lang="en-US" b="1" dirty="0" err="1"/>
              <a:t>Đúng</a:t>
            </a:r>
            <a:endParaRPr lang="en-US" b="1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E392F84-F2F5-4BBC-AD06-1D8DD356EF98}"/>
              </a:ext>
            </a:extLst>
          </p:cNvPr>
          <p:cNvSpPr txBox="1"/>
          <p:nvPr/>
        </p:nvSpPr>
        <p:spPr>
          <a:xfrm>
            <a:off x="-1645107" y="3625082"/>
            <a:ext cx="13260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err="1"/>
              <a:t>Âm</a:t>
            </a:r>
            <a:r>
              <a:rPr lang="en-US" b="1" dirty="0"/>
              <a:t> </a:t>
            </a:r>
            <a:r>
              <a:rPr lang="en-US" b="1" dirty="0" err="1"/>
              <a:t>thanh</a:t>
            </a:r>
            <a:r>
              <a:rPr lang="en-US" b="1" dirty="0"/>
              <a:t> </a:t>
            </a:r>
          </a:p>
          <a:p>
            <a:pPr algn="ctr"/>
            <a:r>
              <a:rPr lang="en-US" b="1" dirty="0" err="1"/>
              <a:t>khi</a:t>
            </a:r>
            <a:r>
              <a:rPr lang="en-US" b="1" dirty="0"/>
              <a:t> </a:t>
            </a:r>
            <a:r>
              <a:rPr lang="en-US" b="1" dirty="0" err="1"/>
              <a:t>chọn</a:t>
            </a:r>
            <a:r>
              <a:rPr lang="en-US" b="1" dirty="0"/>
              <a:t> Sai</a:t>
            </a:r>
          </a:p>
        </p:txBody>
      </p:sp>
      <p:pic>
        <p:nvPicPr>
          <p:cNvPr id="37" name="59c3c5f047238">
            <a:hlinkClick r:id="" action="ppaction://media"/>
            <a:extLst>
              <a:ext uri="{FF2B5EF4-FFF2-40B4-BE49-F238E27FC236}">
                <a16:creationId xmlns:a16="http://schemas.microsoft.com/office/drawing/2014/main" id="{13761E0A-87F5-4495-A58E-66FBEFF4931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245012" y="1348650"/>
            <a:ext cx="487363" cy="487363"/>
          </a:xfrm>
          <a:prstGeom prst="rect">
            <a:avLst/>
          </a:prstGeom>
        </p:spPr>
      </p:pic>
      <p:pic>
        <p:nvPicPr>
          <p:cNvPr id="38" name="AmthanhThua">
            <a:hlinkClick r:id="" action="ppaction://media"/>
            <a:extLst>
              <a:ext uri="{FF2B5EF4-FFF2-40B4-BE49-F238E27FC236}">
                <a16:creationId xmlns:a16="http://schemas.microsoft.com/office/drawing/2014/main" id="{57B5F1A1-40BD-4BF0-8F2C-5670EBD764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252490" y="5031842"/>
            <a:ext cx="487363" cy="487363"/>
          </a:xfrm>
          <a:prstGeom prst="rect">
            <a:avLst/>
          </a:prstGeom>
        </p:spPr>
      </p:pic>
      <p:pic>
        <p:nvPicPr>
          <p:cNvPr id="39" name="AmthanhThua">
            <a:hlinkClick r:id="" action="ppaction://media"/>
            <a:extLst>
              <a:ext uri="{FF2B5EF4-FFF2-40B4-BE49-F238E27FC236}">
                <a16:creationId xmlns:a16="http://schemas.microsoft.com/office/drawing/2014/main" id="{1B41B71D-98CC-47DF-A190-E2EEFB9018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237935" y="5655715"/>
            <a:ext cx="487363" cy="487363"/>
          </a:xfrm>
          <a:prstGeom prst="rect">
            <a:avLst/>
          </a:prstGeom>
        </p:spPr>
      </p:pic>
      <p:pic>
        <p:nvPicPr>
          <p:cNvPr id="40" name="Picture 39">
            <a:hlinkClick r:id="rId14" action="ppaction://hlinksldjump"/>
            <a:extLst>
              <a:ext uri="{FF2B5EF4-FFF2-40B4-BE49-F238E27FC236}">
                <a16:creationId xmlns:a16="http://schemas.microsoft.com/office/drawing/2014/main" id="{67F41AD4-DED0-4CF7-BAF6-826FE6731888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489149" y="87517"/>
            <a:ext cx="627889" cy="627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171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audio>
              <p:cMediaNode vol="80000">
                <p:cTn id="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6" dur="4576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1" dur="4995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6" dur="4995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1" dur="4995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30" grpId="0"/>
      <p:bldP spid="31" grpId="0"/>
      <p:bldP spid="32" grpId="0"/>
      <p:bldP spid="3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BB1D247-55C8-4FC2-A0AF-8ECF74306018}"/>
              </a:ext>
            </a:extLst>
          </p:cNvPr>
          <p:cNvSpPr/>
          <p:nvPr/>
        </p:nvSpPr>
        <p:spPr>
          <a:xfrm>
            <a:off x="509756" y="353292"/>
            <a:ext cx="9982200" cy="2286000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3F467D3-3613-4797-93F5-7BEE87561738}"/>
              </a:ext>
            </a:extLst>
          </p:cNvPr>
          <p:cNvSpPr txBox="1"/>
          <p:nvPr/>
        </p:nvSpPr>
        <p:spPr>
          <a:xfrm>
            <a:off x="192408" y="613947"/>
            <a:ext cx="9032851" cy="520142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vi-VN" sz="5400" b="1" dirty="0">
                <a:latin typeface="Bahnschrift SemiBold Condensed" panose="020B0502040204020203" pitchFamily="34" charset="0"/>
              </a:rPr>
              <a:t>Câu 2 : Tính chiều dài hình chữ nhật biết diện tích 72 </a:t>
            </a:r>
            <a:r>
              <a:rPr lang="en-US" sz="5400" b="1" dirty="0">
                <a:latin typeface="Bahnschrift SemiBold Condensed" panose="020B0502040204020203" pitchFamily="34" charset="0"/>
              </a:rPr>
              <a:t>cm</a:t>
            </a:r>
            <a:r>
              <a:rPr lang="en-US" sz="5400" b="1" baseline="30000" dirty="0">
                <a:latin typeface="Bahnschrift SemiBold Condensed" panose="020B0502040204020203" pitchFamily="34" charset="0"/>
              </a:rPr>
              <a:t>2</a:t>
            </a:r>
            <a:r>
              <a:rPr lang="vi-VN" sz="5400" b="1" dirty="0">
                <a:latin typeface="Bahnschrift SemiBold Condensed" panose="020B0502040204020203" pitchFamily="34" charset="0"/>
              </a:rPr>
              <a:t>, chiều rộng 8cm</a:t>
            </a:r>
            <a:endParaRPr lang="en-US" sz="5400" b="1" dirty="0">
              <a:latin typeface="Bahnschrift SemiBold Condensed" panose="020B0502040204020203" pitchFamily="34" charset="0"/>
            </a:endParaRPr>
          </a:p>
          <a:p>
            <a:pPr algn="ctr"/>
            <a:endParaRPr lang="en-US" sz="13800" b="1" baseline="30000" dirty="0">
              <a:solidFill>
                <a:schemeClr val="accent2">
                  <a:lumMod val="75000"/>
                </a:schemeClr>
              </a:solidFill>
              <a:latin typeface="Bahnschrift SemiBold Condensed" panose="020B0502040204020203" pitchFamily="34" charset="0"/>
            </a:endParaRPr>
          </a:p>
          <a:p>
            <a:pPr algn="ctr"/>
            <a:endParaRPr lang="en-US" sz="13800" b="1" dirty="0">
              <a:ln w="31750">
                <a:solidFill>
                  <a:srgbClr val="002060"/>
                </a:solidFill>
              </a:ln>
              <a:solidFill>
                <a:schemeClr val="accent2">
                  <a:lumMod val="75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Bahnschrift SemiBold Condensed" panose="020B0502040204020203" pitchFamily="34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074787AE-977C-484F-A4D3-134D488C068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9776" y="4804305"/>
            <a:ext cx="5139373" cy="140220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C0B3826-757F-4822-8375-6E691C2A02A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466" y="2951432"/>
            <a:ext cx="5139373" cy="1402202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9233E4C5-F9D7-4880-82FF-12646D09C42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9776" y="2982745"/>
            <a:ext cx="5139373" cy="1402202"/>
          </a:xfrm>
          <a:prstGeom prst="rect">
            <a:avLst/>
          </a:prstGeom>
        </p:spPr>
      </p:pic>
      <p:pic>
        <p:nvPicPr>
          <p:cNvPr id="14" name="Picture 4" descr="Premium Vector | Set of cupcake cartoon illustration">
            <a:extLst>
              <a:ext uri="{FF2B5EF4-FFF2-40B4-BE49-F238E27FC236}">
                <a16:creationId xmlns:a16="http://schemas.microsoft.com/office/drawing/2014/main" id="{B0BA4015-244D-45D0-BAA1-4908952BA8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01" t="51430" r="50280" b="3863"/>
          <a:stretch/>
        </p:blipFill>
        <p:spPr bwMode="auto">
          <a:xfrm rot="1193808">
            <a:off x="10534301" y="4956787"/>
            <a:ext cx="1620218" cy="1585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BD134283-56F9-4B69-AB8A-21DE4AF931A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483" y="4778972"/>
            <a:ext cx="5139373" cy="1402202"/>
          </a:xfrm>
          <a:prstGeom prst="rect">
            <a:avLst/>
          </a:prstGeom>
        </p:spPr>
      </p:pic>
      <p:pic>
        <p:nvPicPr>
          <p:cNvPr id="11" name="Picture 4" descr="Premium Vector | Set of cupcake cartoon illustration">
            <a:extLst>
              <a:ext uri="{FF2B5EF4-FFF2-40B4-BE49-F238E27FC236}">
                <a16:creationId xmlns:a16="http://schemas.microsoft.com/office/drawing/2014/main" id="{11EE26D2-5BE8-4B6C-B41A-922E5EE12B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2833" b="48382"/>
          <a:stretch/>
        </p:blipFill>
        <p:spPr bwMode="auto">
          <a:xfrm rot="1021458">
            <a:off x="10612996" y="2950766"/>
            <a:ext cx="1549094" cy="1692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Premium Vector | Set of cupcake cartoon illustration">
            <a:extLst>
              <a:ext uri="{FF2B5EF4-FFF2-40B4-BE49-F238E27FC236}">
                <a16:creationId xmlns:a16="http://schemas.microsoft.com/office/drawing/2014/main" id="{89A01C87-476F-4EC6-91C9-6708E28ED7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244" t="-1360" r="2589" b="49742"/>
          <a:stretch/>
        </p:blipFill>
        <p:spPr bwMode="auto">
          <a:xfrm rot="568457">
            <a:off x="4644308" y="2815730"/>
            <a:ext cx="1658522" cy="1812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Premium Vector | Set of cupcake cartoon illustration">
            <a:extLst>
              <a:ext uri="{FF2B5EF4-FFF2-40B4-BE49-F238E27FC236}">
                <a16:creationId xmlns:a16="http://schemas.microsoft.com/office/drawing/2014/main" id="{694158C1-79A2-4BE2-BA2C-3EB5C04D86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695" t="49237" r="4686" b="6056"/>
          <a:stretch/>
        </p:blipFill>
        <p:spPr bwMode="auto">
          <a:xfrm rot="847047">
            <a:off x="4655129" y="4904873"/>
            <a:ext cx="1426256" cy="1395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E421AB93-982B-4089-859C-98A062CB9C2B}"/>
              </a:ext>
            </a:extLst>
          </p:cNvPr>
          <p:cNvSpPr txBox="1"/>
          <p:nvPr/>
        </p:nvSpPr>
        <p:spPr>
          <a:xfrm>
            <a:off x="2577631" y="3308770"/>
            <a:ext cx="1407437" cy="830997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vi-VN" sz="5400" b="1" dirty="0">
                <a:ln w="28575"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ahnschrift Condensed" panose="020B0502040204020203" pitchFamily="34" charset="0"/>
              </a:rPr>
              <a:t>80cm </a:t>
            </a:r>
            <a:endParaRPr lang="en-US" sz="5400" b="1" dirty="0">
              <a:ln w="28575">
                <a:solidFill>
                  <a:srgbClr val="002060"/>
                </a:solidFill>
              </a:ln>
              <a:solidFill>
                <a:srgbClr val="00206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Bahnschrift Condensed" panose="020B0502040204020203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9BDEAAE-089C-4E31-BD81-F8B1855AC1F6}"/>
              </a:ext>
            </a:extLst>
          </p:cNvPr>
          <p:cNvSpPr txBox="1"/>
          <p:nvPr/>
        </p:nvSpPr>
        <p:spPr>
          <a:xfrm>
            <a:off x="2553522" y="5133888"/>
            <a:ext cx="1615373" cy="830997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vi-VN" sz="5400" b="1" dirty="0">
                <a:ln w="28575"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ahnschrift Condensed" panose="020B0502040204020203" pitchFamily="34" charset="0"/>
              </a:rPr>
              <a:t>9</a:t>
            </a:r>
            <a:r>
              <a:rPr lang="en-US" sz="5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cm</a:t>
            </a:r>
            <a:r>
              <a:rPr lang="en-US" sz="5400" b="1" baseline="300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2</a:t>
            </a:r>
            <a:endParaRPr lang="en-US" sz="5400" b="1" dirty="0">
              <a:ln w="28575">
                <a:solidFill>
                  <a:srgbClr val="002060"/>
                </a:solidFill>
              </a:ln>
              <a:solidFill>
                <a:srgbClr val="00206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Bahnschrift Condensed" panose="020B0502040204020203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487F48E-DA84-45DC-BD9F-46E2D7318CEC}"/>
              </a:ext>
            </a:extLst>
          </p:cNvPr>
          <p:cNvSpPr txBox="1"/>
          <p:nvPr/>
        </p:nvSpPr>
        <p:spPr>
          <a:xfrm>
            <a:off x="8635501" y="3284390"/>
            <a:ext cx="963405" cy="830997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vi-VN" sz="5400" b="1" dirty="0">
                <a:ln w="28575"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ahnschrift Condensed" panose="020B0502040204020203" pitchFamily="34" charset="0"/>
              </a:rPr>
              <a:t>9cm</a:t>
            </a:r>
            <a:endParaRPr lang="en-US" sz="5400" b="1" dirty="0">
              <a:ln w="28575">
                <a:solidFill>
                  <a:srgbClr val="002060"/>
                </a:solidFill>
              </a:ln>
              <a:solidFill>
                <a:srgbClr val="00206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Bahnschrift Condensed" panose="020B0502040204020203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40E9AAC-5E65-4464-AEF4-A2113D3E9490}"/>
              </a:ext>
            </a:extLst>
          </p:cNvPr>
          <p:cNvSpPr txBox="1"/>
          <p:nvPr/>
        </p:nvSpPr>
        <p:spPr>
          <a:xfrm>
            <a:off x="8485619" y="5211428"/>
            <a:ext cx="1263167" cy="830997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vi-VN" sz="5400" b="1" dirty="0">
                <a:ln w="28575"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ahnschrift Condensed" panose="020B0502040204020203" pitchFamily="34" charset="0"/>
              </a:rPr>
              <a:t>64cm</a:t>
            </a:r>
            <a:endParaRPr lang="en-US" sz="5400" b="1" dirty="0">
              <a:ln w="28575">
                <a:solidFill>
                  <a:srgbClr val="002060"/>
                </a:solidFill>
              </a:ln>
              <a:solidFill>
                <a:srgbClr val="00206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Bahnschrift Condensed" panose="020B0502040204020203" pitchFamily="34" charset="0"/>
            </a:endParaRPr>
          </a:p>
        </p:txBody>
      </p:sp>
      <p:pic>
        <p:nvPicPr>
          <p:cNvPr id="34" name="AmthanhThua">
            <a:hlinkClick r:id="" action="ppaction://media"/>
            <a:extLst>
              <a:ext uri="{FF2B5EF4-FFF2-40B4-BE49-F238E27FC236}">
                <a16:creationId xmlns:a16="http://schemas.microsoft.com/office/drawing/2014/main" id="{90BF4F3A-CED4-446B-B1E6-D5D0614B9C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245012" y="4407923"/>
            <a:ext cx="487363" cy="487363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7E2DF8A1-59F4-4F66-B687-F79555C50E6E}"/>
              </a:ext>
            </a:extLst>
          </p:cNvPr>
          <p:cNvSpPr txBox="1"/>
          <p:nvPr/>
        </p:nvSpPr>
        <p:spPr>
          <a:xfrm>
            <a:off x="-1759465" y="2036998"/>
            <a:ext cx="15504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err="1"/>
              <a:t>Âm</a:t>
            </a:r>
            <a:r>
              <a:rPr lang="en-US" b="1" dirty="0"/>
              <a:t> </a:t>
            </a:r>
            <a:r>
              <a:rPr lang="en-US" b="1" dirty="0" err="1"/>
              <a:t>thanh</a:t>
            </a:r>
            <a:r>
              <a:rPr lang="en-US" b="1" dirty="0"/>
              <a:t> </a:t>
            </a:r>
          </a:p>
          <a:p>
            <a:pPr algn="ctr"/>
            <a:r>
              <a:rPr lang="en-US" b="1" dirty="0" err="1"/>
              <a:t>khi</a:t>
            </a:r>
            <a:r>
              <a:rPr lang="en-US" b="1" dirty="0"/>
              <a:t> </a:t>
            </a:r>
            <a:r>
              <a:rPr lang="en-US" b="1" dirty="0" err="1"/>
              <a:t>chọn</a:t>
            </a:r>
            <a:r>
              <a:rPr lang="en-US" b="1" dirty="0"/>
              <a:t> </a:t>
            </a:r>
            <a:r>
              <a:rPr lang="en-US" b="1" dirty="0" err="1"/>
              <a:t>Đúng</a:t>
            </a:r>
            <a:endParaRPr lang="en-US" b="1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E392F84-F2F5-4BBC-AD06-1D8DD356EF98}"/>
              </a:ext>
            </a:extLst>
          </p:cNvPr>
          <p:cNvSpPr txBox="1"/>
          <p:nvPr/>
        </p:nvSpPr>
        <p:spPr>
          <a:xfrm>
            <a:off x="-1645107" y="3625082"/>
            <a:ext cx="13260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err="1"/>
              <a:t>Âm</a:t>
            </a:r>
            <a:r>
              <a:rPr lang="en-US" b="1" dirty="0"/>
              <a:t> </a:t>
            </a:r>
            <a:r>
              <a:rPr lang="en-US" b="1" dirty="0" err="1"/>
              <a:t>thanh</a:t>
            </a:r>
            <a:r>
              <a:rPr lang="en-US" b="1" dirty="0"/>
              <a:t> </a:t>
            </a:r>
          </a:p>
          <a:p>
            <a:pPr algn="ctr"/>
            <a:r>
              <a:rPr lang="en-US" b="1" dirty="0" err="1"/>
              <a:t>khi</a:t>
            </a:r>
            <a:r>
              <a:rPr lang="en-US" b="1" dirty="0"/>
              <a:t> </a:t>
            </a:r>
            <a:r>
              <a:rPr lang="en-US" b="1" dirty="0" err="1"/>
              <a:t>chọn</a:t>
            </a:r>
            <a:r>
              <a:rPr lang="en-US" b="1" dirty="0"/>
              <a:t> Sai</a:t>
            </a:r>
          </a:p>
        </p:txBody>
      </p:sp>
      <p:pic>
        <p:nvPicPr>
          <p:cNvPr id="37" name="59c3c5f047238">
            <a:hlinkClick r:id="" action="ppaction://media"/>
            <a:extLst>
              <a:ext uri="{FF2B5EF4-FFF2-40B4-BE49-F238E27FC236}">
                <a16:creationId xmlns:a16="http://schemas.microsoft.com/office/drawing/2014/main" id="{13761E0A-87F5-4495-A58E-66FBEFF4931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245012" y="1348650"/>
            <a:ext cx="487363" cy="487363"/>
          </a:xfrm>
          <a:prstGeom prst="rect">
            <a:avLst/>
          </a:prstGeom>
        </p:spPr>
      </p:pic>
      <p:pic>
        <p:nvPicPr>
          <p:cNvPr id="38" name="AmthanhThua">
            <a:hlinkClick r:id="" action="ppaction://media"/>
            <a:extLst>
              <a:ext uri="{FF2B5EF4-FFF2-40B4-BE49-F238E27FC236}">
                <a16:creationId xmlns:a16="http://schemas.microsoft.com/office/drawing/2014/main" id="{57B5F1A1-40BD-4BF0-8F2C-5670EBD764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252490" y="5031842"/>
            <a:ext cx="487363" cy="487363"/>
          </a:xfrm>
          <a:prstGeom prst="rect">
            <a:avLst/>
          </a:prstGeom>
        </p:spPr>
      </p:pic>
      <p:pic>
        <p:nvPicPr>
          <p:cNvPr id="39" name="AmthanhThua">
            <a:hlinkClick r:id="" action="ppaction://media"/>
            <a:extLst>
              <a:ext uri="{FF2B5EF4-FFF2-40B4-BE49-F238E27FC236}">
                <a16:creationId xmlns:a16="http://schemas.microsoft.com/office/drawing/2014/main" id="{1B41B71D-98CC-47DF-A190-E2EEFB9018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237935" y="5655715"/>
            <a:ext cx="487363" cy="487363"/>
          </a:xfrm>
          <a:prstGeom prst="rect">
            <a:avLst/>
          </a:prstGeom>
        </p:spPr>
      </p:pic>
      <p:pic>
        <p:nvPicPr>
          <p:cNvPr id="40" name="Picture 39">
            <a:hlinkClick r:id="rId13" action="ppaction://hlinksldjump"/>
            <a:extLst>
              <a:ext uri="{FF2B5EF4-FFF2-40B4-BE49-F238E27FC236}">
                <a16:creationId xmlns:a16="http://schemas.microsoft.com/office/drawing/2014/main" id="{67F41AD4-DED0-4CF7-BAF6-826FE6731888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489149" y="87517"/>
            <a:ext cx="627889" cy="627889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17A7BA1B-9AA0-4A15-828A-DDE29D2BE3FC}"/>
              </a:ext>
            </a:extLst>
          </p:cNvPr>
          <p:cNvGrpSpPr/>
          <p:nvPr/>
        </p:nvGrpSpPr>
        <p:grpSpPr>
          <a:xfrm>
            <a:off x="9107599" y="0"/>
            <a:ext cx="2103154" cy="3083986"/>
            <a:chOff x="8919462" y="-318975"/>
            <a:chExt cx="2313736" cy="3392776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E68F70AE-23C7-4920-B0D0-475F2A717EB6}"/>
                </a:ext>
              </a:extLst>
            </p:cNvPr>
            <p:cNvSpPr/>
            <p:nvPr/>
          </p:nvSpPr>
          <p:spPr>
            <a:xfrm>
              <a:off x="8919462" y="401461"/>
              <a:ext cx="2313736" cy="2313736"/>
            </a:xfrm>
            <a:prstGeom prst="ellipse">
              <a:avLst/>
            </a:prstGeom>
            <a:solidFill>
              <a:srgbClr val="FFBDC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DEA970E6-6709-416B-AB42-917AF412C05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10000" b="90000" l="10000" r="90000">
                          <a14:foregroundMark x1="45699" y1="85934" x2="53364" y2="8577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778" t="11116" r="26294"/>
            <a:stretch/>
          </p:blipFill>
          <p:spPr>
            <a:xfrm>
              <a:off x="9114766" y="-318975"/>
              <a:ext cx="2095987" cy="339277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21157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audio>
              <p:cMediaNode vol="80000">
                <p:cTn id="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6" dur="4576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1" dur="4995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6" dur="4995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1" dur="4995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30" grpId="0"/>
      <p:bldP spid="31" grpId="0"/>
      <p:bldP spid="32" grpId="0"/>
      <p:bldP spid="3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图片 184">
            <a:extLst>
              <a:ext uri="{FF2B5EF4-FFF2-40B4-BE49-F238E27FC236}">
                <a16:creationId xmlns:a16="http://schemas.microsoft.com/office/drawing/2014/main" id="{2A226BA4-1CA0-44A0-842B-51166DECF17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925" b="746"/>
          <a:stretch/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5428A1E4-9C84-41CD-A57F-6EF421D20755}"/>
              </a:ext>
            </a:extLst>
          </p:cNvPr>
          <p:cNvSpPr/>
          <p:nvPr/>
        </p:nvSpPr>
        <p:spPr>
          <a:xfrm>
            <a:off x="0" y="0"/>
            <a:ext cx="12192000" cy="937549"/>
          </a:xfrm>
          <a:prstGeom prst="rect">
            <a:avLst/>
          </a:prstGeom>
          <a:solidFill>
            <a:srgbClr val="F5D9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35号-经典雅黑" panose="02000000000000000000" pitchFamily="2" charset="-122"/>
              <a:ea typeface="字魂35号-经典雅黑" panose="02000000000000000000" pitchFamily="2" charset="-122"/>
              <a:cs typeface="+mn-cs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75086142-2FB5-4088-9CA1-420A83CF921E}"/>
              </a:ext>
            </a:extLst>
          </p:cNvPr>
          <p:cNvSpPr/>
          <p:nvPr/>
        </p:nvSpPr>
        <p:spPr>
          <a:xfrm>
            <a:off x="905827" y="650602"/>
            <a:ext cx="10408920" cy="5449265"/>
          </a:xfrm>
          <a:prstGeom prst="rect">
            <a:avLst/>
          </a:prstGeom>
          <a:pattFill prst="lgGrid">
            <a:fgClr>
              <a:schemeClr val="bg1">
                <a:lumMod val="9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35号-经典雅黑" panose="02000000000000000000" pitchFamily="2" charset="-122"/>
              <a:ea typeface="字魂35号-经典雅黑" panose="02000000000000000000" pitchFamily="2" charset="-122"/>
              <a:cs typeface="+mn-cs"/>
            </a:endParaRPr>
          </a:p>
        </p:txBody>
      </p:sp>
      <p:grpSp>
        <p:nvGrpSpPr>
          <p:cNvPr id="25" name="组合 24">
            <a:extLst>
              <a:ext uri="{FF2B5EF4-FFF2-40B4-BE49-F238E27FC236}">
                <a16:creationId xmlns:a16="http://schemas.microsoft.com/office/drawing/2014/main" id="{D57976CF-7835-4F55-AE72-3C2144D17911}"/>
              </a:ext>
            </a:extLst>
          </p:cNvPr>
          <p:cNvGrpSpPr/>
          <p:nvPr/>
        </p:nvGrpSpPr>
        <p:grpSpPr>
          <a:xfrm>
            <a:off x="1879425" y="1042608"/>
            <a:ext cx="8433151" cy="277792"/>
            <a:chOff x="1879425" y="1042608"/>
            <a:chExt cx="8433151" cy="277792"/>
          </a:xfrm>
        </p:grpSpPr>
        <p:sp>
          <p:nvSpPr>
            <p:cNvPr id="13" name="椭圆 12">
              <a:extLst>
                <a:ext uri="{FF2B5EF4-FFF2-40B4-BE49-F238E27FC236}">
                  <a16:creationId xmlns:a16="http://schemas.microsoft.com/office/drawing/2014/main" id="{1C48B106-3194-4B4D-96B9-E2D9CA647731}"/>
                </a:ext>
              </a:extLst>
            </p:cNvPr>
            <p:cNvSpPr/>
            <p:nvPr/>
          </p:nvSpPr>
          <p:spPr>
            <a:xfrm>
              <a:off x="1879425" y="1042608"/>
              <a:ext cx="277792" cy="277792"/>
            </a:xfrm>
            <a:prstGeom prst="ellipse">
              <a:avLst/>
            </a:prstGeom>
            <a:solidFill>
              <a:srgbClr val="F5D9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5号-经典雅黑" panose="02000000000000000000" pitchFamily="2" charset="-122"/>
                <a:ea typeface="字魂35号-经典雅黑" panose="02000000000000000000" pitchFamily="2" charset="-122"/>
                <a:cs typeface="+mn-cs"/>
              </a:endParaRPr>
            </a:p>
          </p:txBody>
        </p:sp>
        <p:sp>
          <p:nvSpPr>
            <p:cNvPr id="195" name="椭圆 194">
              <a:extLst>
                <a:ext uri="{FF2B5EF4-FFF2-40B4-BE49-F238E27FC236}">
                  <a16:creationId xmlns:a16="http://schemas.microsoft.com/office/drawing/2014/main" id="{E57965CE-19AA-436B-A369-FE98B0523549}"/>
                </a:ext>
              </a:extLst>
            </p:cNvPr>
            <p:cNvSpPr/>
            <p:nvPr/>
          </p:nvSpPr>
          <p:spPr>
            <a:xfrm>
              <a:off x="2559038" y="1042608"/>
              <a:ext cx="277792" cy="277792"/>
            </a:xfrm>
            <a:prstGeom prst="ellipse">
              <a:avLst/>
            </a:prstGeom>
            <a:solidFill>
              <a:srgbClr val="F5D9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5号-经典雅黑" panose="02000000000000000000" pitchFamily="2" charset="-122"/>
                <a:ea typeface="字魂35号-经典雅黑" panose="02000000000000000000" pitchFamily="2" charset="-122"/>
                <a:cs typeface="+mn-cs"/>
              </a:endParaRPr>
            </a:p>
          </p:txBody>
        </p:sp>
        <p:sp>
          <p:nvSpPr>
            <p:cNvPr id="196" name="椭圆 195">
              <a:extLst>
                <a:ext uri="{FF2B5EF4-FFF2-40B4-BE49-F238E27FC236}">
                  <a16:creationId xmlns:a16="http://schemas.microsoft.com/office/drawing/2014/main" id="{C9C97E4B-0B9C-4426-A06E-DF9170CFC6CB}"/>
                </a:ext>
              </a:extLst>
            </p:cNvPr>
            <p:cNvSpPr/>
            <p:nvPr/>
          </p:nvSpPr>
          <p:spPr>
            <a:xfrm>
              <a:off x="3238651" y="1042608"/>
              <a:ext cx="277792" cy="277792"/>
            </a:xfrm>
            <a:prstGeom prst="ellipse">
              <a:avLst/>
            </a:prstGeom>
            <a:solidFill>
              <a:srgbClr val="F5D9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5号-经典雅黑" panose="02000000000000000000" pitchFamily="2" charset="-122"/>
                <a:ea typeface="字魂35号-经典雅黑" panose="02000000000000000000" pitchFamily="2" charset="-122"/>
                <a:cs typeface="+mn-cs"/>
              </a:endParaRPr>
            </a:p>
          </p:txBody>
        </p:sp>
        <p:sp>
          <p:nvSpPr>
            <p:cNvPr id="197" name="椭圆 196">
              <a:extLst>
                <a:ext uri="{FF2B5EF4-FFF2-40B4-BE49-F238E27FC236}">
                  <a16:creationId xmlns:a16="http://schemas.microsoft.com/office/drawing/2014/main" id="{275AD6AF-09B9-4C31-A524-BE6CE86BB23C}"/>
                </a:ext>
              </a:extLst>
            </p:cNvPr>
            <p:cNvSpPr/>
            <p:nvPr/>
          </p:nvSpPr>
          <p:spPr>
            <a:xfrm>
              <a:off x="3918264" y="1042608"/>
              <a:ext cx="277792" cy="277792"/>
            </a:xfrm>
            <a:prstGeom prst="ellipse">
              <a:avLst/>
            </a:prstGeom>
            <a:solidFill>
              <a:srgbClr val="F5D9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5号-经典雅黑" panose="02000000000000000000" pitchFamily="2" charset="-122"/>
                <a:ea typeface="字魂35号-经典雅黑" panose="02000000000000000000" pitchFamily="2" charset="-122"/>
                <a:cs typeface="+mn-cs"/>
              </a:endParaRPr>
            </a:p>
          </p:txBody>
        </p:sp>
        <p:sp>
          <p:nvSpPr>
            <p:cNvPr id="198" name="椭圆 197">
              <a:extLst>
                <a:ext uri="{FF2B5EF4-FFF2-40B4-BE49-F238E27FC236}">
                  <a16:creationId xmlns:a16="http://schemas.microsoft.com/office/drawing/2014/main" id="{24DD9028-1B58-49F5-844A-DBA0C1FA6E3A}"/>
                </a:ext>
              </a:extLst>
            </p:cNvPr>
            <p:cNvSpPr/>
            <p:nvPr/>
          </p:nvSpPr>
          <p:spPr>
            <a:xfrm>
              <a:off x="4597877" y="1042608"/>
              <a:ext cx="277792" cy="277792"/>
            </a:xfrm>
            <a:prstGeom prst="ellipse">
              <a:avLst/>
            </a:prstGeom>
            <a:solidFill>
              <a:srgbClr val="F5D9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5号-经典雅黑" panose="02000000000000000000" pitchFamily="2" charset="-122"/>
                <a:ea typeface="字魂35号-经典雅黑" panose="02000000000000000000" pitchFamily="2" charset="-122"/>
                <a:cs typeface="+mn-cs"/>
              </a:endParaRPr>
            </a:p>
          </p:txBody>
        </p:sp>
        <p:sp>
          <p:nvSpPr>
            <p:cNvPr id="199" name="椭圆 198">
              <a:extLst>
                <a:ext uri="{FF2B5EF4-FFF2-40B4-BE49-F238E27FC236}">
                  <a16:creationId xmlns:a16="http://schemas.microsoft.com/office/drawing/2014/main" id="{F38AA153-3A25-4639-976C-9FAF7ADEA4F0}"/>
                </a:ext>
              </a:extLst>
            </p:cNvPr>
            <p:cNvSpPr/>
            <p:nvPr/>
          </p:nvSpPr>
          <p:spPr>
            <a:xfrm>
              <a:off x="5277490" y="1042608"/>
              <a:ext cx="277792" cy="277792"/>
            </a:xfrm>
            <a:prstGeom prst="ellipse">
              <a:avLst/>
            </a:prstGeom>
            <a:solidFill>
              <a:srgbClr val="F5D9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5号-经典雅黑" panose="02000000000000000000" pitchFamily="2" charset="-122"/>
                <a:ea typeface="字魂35号-经典雅黑" panose="02000000000000000000" pitchFamily="2" charset="-122"/>
                <a:cs typeface="+mn-cs"/>
              </a:endParaRPr>
            </a:p>
          </p:txBody>
        </p:sp>
        <p:sp>
          <p:nvSpPr>
            <p:cNvPr id="200" name="椭圆 199">
              <a:extLst>
                <a:ext uri="{FF2B5EF4-FFF2-40B4-BE49-F238E27FC236}">
                  <a16:creationId xmlns:a16="http://schemas.microsoft.com/office/drawing/2014/main" id="{524F0276-4952-47DF-80D1-DF70588D149A}"/>
                </a:ext>
              </a:extLst>
            </p:cNvPr>
            <p:cNvSpPr/>
            <p:nvPr/>
          </p:nvSpPr>
          <p:spPr>
            <a:xfrm>
              <a:off x="5957103" y="1042608"/>
              <a:ext cx="277792" cy="277792"/>
            </a:xfrm>
            <a:prstGeom prst="ellipse">
              <a:avLst/>
            </a:prstGeom>
            <a:solidFill>
              <a:srgbClr val="F5D9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5号-经典雅黑" panose="02000000000000000000" pitchFamily="2" charset="-122"/>
                <a:ea typeface="字魂35号-经典雅黑" panose="02000000000000000000" pitchFamily="2" charset="-122"/>
                <a:cs typeface="+mn-cs"/>
              </a:endParaRPr>
            </a:p>
          </p:txBody>
        </p:sp>
        <p:sp>
          <p:nvSpPr>
            <p:cNvPr id="201" name="椭圆 200">
              <a:extLst>
                <a:ext uri="{FF2B5EF4-FFF2-40B4-BE49-F238E27FC236}">
                  <a16:creationId xmlns:a16="http://schemas.microsoft.com/office/drawing/2014/main" id="{E9B4BDA7-D1B4-4760-9CAA-62622A7A43E7}"/>
                </a:ext>
              </a:extLst>
            </p:cNvPr>
            <p:cNvSpPr/>
            <p:nvPr/>
          </p:nvSpPr>
          <p:spPr>
            <a:xfrm>
              <a:off x="6636716" y="1042608"/>
              <a:ext cx="277792" cy="277792"/>
            </a:xfrm>
            <a:prstGeom prst="ellipse">
              <a:avLst/>
            </a:prstGeom>
            <a:solidFill>
              <a:srgbClr val="F5D9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5号-经典雅黑" panose="02000000000000000000" pitchFamily="2" charset="-122"/>
                <a:ea typeface="字魂35号-经典雅黑" panose="02000000000000000000" pitchFamily="2" charset="-122"/>
                <a:cs typeface="+mn-cs"/>
              </a:endParaRPr>
            </a:p>
          </p:txBody>
        </p:sp>
        <p:sp>
          <p:nvSpPr>
            <p:cNvPr id="202" name="椭圆 201">
              <a:extLst>
                <a:ext uri="{FF2B5EF4-FFF2-40B4-BE49-F238E27FC236}">
                  <a16:creationId xmlns:a16="http://schemas.microsoft.com/office/drawing/2014/main" id="{4E76B92E-5215-46E1-B799-E8C53AB7B509}"/>
                </a:ext>
              </a:extLst>
            </p:cNvPr>
            <p:cNvSpPr/>
            <p:nvPr/>
          </p:nvSpPr>
          <p:spPr>
            <a:xfrm>
              <a:off x="7316329" y="1042608"/>
              <a:ext cx="277792" cy="277792"/>
            </a:xfrm>
            <a:prstGeom prst="ellipse">
              <a:avLst/>
            </a:prstGeom>
            <a:solidFill>
              <a:srgbClr val="F5D9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5号-经典雅黑" panose="02000000000000000000" pitchFamily="2" charset="-122"/>
                <a:ea typeface="字魂35号-经典雅黑" panose="02000000000000000000" pitchFamily="2" charset="-122"/>
                <a:cs typeface="+mn-cs"/>
              </a:endParaRPr>
            </a:p>
          </p:txBody>
        </p:sp>
        <p:sp>
          <p:nvSpPr>
            <p:cNvPr id="203" name="椭圆 202">
              <a:extLst>
                <a:ext uri="{FF2B5EF4-FFF2-40B4-BE49-F238E27FC236}">
                  <a16:creationId xmlns:a16="http://schemas.microsoft.com/office/drawing/2014/main" id="{0A8C0F18-1C6B-4EBA-9334-BFFB2299177A}"/>
                </a:ext>
              </a:extLst>
            </p:cNvPr>
            <p:cNvSpPr/>
            <p:nvPr/>
          </p:nvSpPr>
          <p:spPr>
            <a:xfrm>
              <a:off x="7995942" y="1042608"/>
              <a:ext cx="277792" cy="277792"/>
            </a:xfrm>
            <a:prstGeom prst="ellipse">
              <a:avLst/>
            </a:prstGeom>
            <a:solidFill>
              <a:srgbClr val="F5D9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5号-经典雅黑" panose="02000000000000000000" pitchFamily="2" charset="-122"/>
                <a:ea typeface="字魂35号-经典雅黑" panose="02000000000000000000" pitchFamily="2" charset="-122"/>
                <a:cs typeface="+mn-cs"/>
              </a:endParaRPr>
            </a:p>
          </p:txBody>
        </p:sp>
        <p:sp>
          <p:nvSpPr>
            <p:cNvPr id="204" name="椭圆 203">
              <a:extLst>
                <a:ext uri="{FF2B5EF4-FFF2-40B4-BE49-F238E27FC236}">
                  <a16:creationId xmlns:a16="http://schemas.microsoft.com/office/drawing/2014/main" id="{38798051-B1F8-40E8-969C-1B09A576959A}"/>
                </a:ext>
              </a:extLst>
            </p:cNvPr>
            <p:cNvSpPr/>
            <p:nvPr/>
          </p:nvSpPr>
          <p:spPr>
            <a:xfrm>
              <a:off x="8675555" y="1042608"/>
              <a:ext cx="277792" cy="277792"/>
            </a:xfrm>
            <a:prstGeom prst="ellipse">
              <a:avLst/>
            </a:prstGeom>
            <a:solidFill>
              <a:srgbClr val="F5D9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5号-经典雅黑" panose="02000000000000000000" pitchFamily="2" charset="-122"/>
                <a:ea typeface="字魂35号-经典雅黑" panose="02000000000000000000" pitchFamily="2" charset="-122"/>
                <a:cs typeface="+mn-cs"/>
              </a:endParaRPr>
            </a:p>
          </p:txBody>
        </p:sp>
        <p:sp>
          <p:nvSpPr>
            <p:cNvPr id="205" name="椭圆 204">
              <a:extLst>
                <a:ext uri="{FF2B5EF4-FFF2-40B4-BE49-F238E27FC236}">
                  <a16:creationId xmlns:a16="http://schemas.microsoft.com/office/drawing/2014/main" id="{E6999160-8418-4B51-B154-9BA5ED50E294}"/>
                </a:ext>
              </a:extLst>
            </p:cNvPr>
            <p:cNvSpPr/>
            <p:nvPr/>
          </p:nvSpPr>
          <p:spPr>
            <a:xfrm>
              <a:off x="9355168" y="1042608"/>
              <a:ext cx="277792" cy="277792"/>
            </a:xfrm>
            <a:prstGeom prst="ellipse">
              <a:avLst/>
            </a:prstGeom>
            <a:solidFill>
              <a:srgbClr val="F5D9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5号-经典雅黑" panose="02000000000000000000" pitchFamily="2" charset="-122"/>
                <a:ea typeface="字魂35号-经典雅黑" panose="02000000000000000000" pitchFamily="2" charset="-122"/>
                <a:cs typeface="+mn-cs"/>
              </a:endParaRPr>
            </a:p>
          </p:txBody>
        </p:sp>
        <p:sp>
          <p:nvSpPr>
            <p:cNvPr id="206" name="椭圆 205">
              <a:extLst>
                <a:ext uri="{FF2B5EF4-FFF2-40B4-BE49-F238E27FC236}">
                  <a16:creationId xmlns:a16="http://schemas.microsoft.com/office/drawing/2014/main" id="{AEDE5E04-3FE8-427C-BBA2-4D384E2E6BF2}"/>
                </a:ext>
              </a:extLst>
            </p:cNvPr>
            <p:cNvSpPr/>
            <p:nvPr/>
          </p:nvSpPr>
          <p:spPr>
            <a:xfrm>
              <a:off x="10034784" y="1042608"/>
              <a:ext cx="277792" cy="277792"/>
            </a:xfrm>
            <a:prstGeom prst="ellipse">
              <a:avLst/>
            </a:prstGeom>
            <a:solidFill>
              <a:srgbClr val="F5D9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5号-经典雅黑" panose="02000000000000000000" pitchFamily="2" charset="-122"/>
                <a:ea typeface="字魂35号-经典雅黑" panose="02000000000000000000" pitchFamily="2" charset="-122"/>
                <a:cs typeface="+mn-cs"/>
              </a:endParaRPr>
            </a:p>
          </p:txBody>
        </p:sp>
      </p:grpSp>
      <p:pic>
        <p:nvPicPr>
          <p:cNvPr id="36" name="图片 192">
            <a:extLst>
              <a:ext uri="{FF2B5EF4-FFF2-40B4-BE49-F238E27FC236}">
                <a16:creationId xmlns:a16="http://schemas.microsoft.com/office/drawing/2014/main" id="{138C4F35-305F-4F4D-905E-D03059E682A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" t="77931" r="78620" b="1537"/>
          <a:stretch/>
        </p:blipFill>
        <p:spPr>
          <a:xfrm>
            <a:off x="897425" y="997855"/>
            <a:ext cx="2439029" cy="3046988"/>
          </a:xfrm>
          <a:custGeom>
            <a:avLst/>
            <a:gdLst>
              <a:gd name="connsiteX0" fmla="*/ 0 w 11300460"/>
              <a:gd name="connsiteY0" fmla="*/ 0 h 6858000"/>
              <a:gd name="connsiteX1" fmla="*/ 11300460 w 11300460"/>
              <a:gd name="connsiteY1" fmla="*/ 0 h 6858000"/>
              <a:gd name="connsiteX2" fmla="*/ 11300460 w 11300460"/>
              <a:gd name="connsiteY2" fmla="*/ 6858000 h 6858000"/>
              <a:gd name="connsiteX3" fmla="*/ 0 w 1130046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300460" h="6858000">
                <a:moveTo>
                  <a:pt x="0" y="0"/>
                </a:moveTo>
                <a:lnTo>
                  <a:pt x="11300460" y="0"/>
                </a:lnTo>
                <a:lnTo>
                  <a:pt x="1130046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B9E2C37E-2C57-46FF-830F-B43EEAA1EA88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78"/>
          <a:stretch/>
        </p:blipFill>
        <p:spPr>
          <a:xfrm>
            <a:off x="9946430" y="3900611"/>
            <a:ext cx="3657607" cy="3351194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D740985E-66D8-4E2F-91CE-B6D5181E5AD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4" t="-1287" r="-681" b="83445"/>
          <a:stretch/>
        </p:blipFill>
        <p:spPr>
          <a:xfrm rot="20408546">
            <a:off x="263132" y="95011"/>
            <a:ext cx="1924048" cy="134330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2531431-B2D2-F2FE-5D91-C0DE70EBAD00}"/>
              </a:ext>
            </a:extLst>
          </p:cNvPr>
          <p:cNvSpPr txBox="1"/>
          <p:nvPr/>
        </p:nvSpPr>
        <p:spPr>
          <a:xfrm>
            <a:off x="4534633" y="1469903"/>
            <a:ext cx="7200410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33275D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Hình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33275D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33275D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gi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33275D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̀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33275D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bốn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33275D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33275D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cạnh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33275D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33275D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Dài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33275D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33275D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dài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33275D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33275D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bằng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33275D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33275D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nhau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33275D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33275D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Xinh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33275D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33275D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xắn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33275D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33275D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đáng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33275D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33275D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yêu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33275D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33275D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Đô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33275D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́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33275D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bạn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33275D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33275D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hình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33275D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33275D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gi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33275D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̀?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F109097-7D4D-1BA2-EE69-CFA19F06263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5503" y="425479"/>
            <a:ext cx="4616843" cy="246285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C3208B7-B31F-6C24-7A48-1F8D4CDD8C2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50616" y="4283462"/>
            <a:ext cx="13995557" cy="2439943"/>
          </a:xfrm>
          <a:prstGeom prst="rect">
            <a:avLst/>
          </a:prstGeom>
        </p:spPr>
      </p:pic>
      <p:pic>
        <p:nvPicPr>
          <p:cNvPr id="24" name="Picture 23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26A1D37F-8170-F68C-C347-AB7AE97FBD28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3111" b="29010" l="2313" r="20844">
                        <a14:foregroundMark x1="10563" y1="13818" x2="14281" y2="13535"/>
                        <a14:foregroundMark x1="11813" y1="11798" x2="11719" y2="18747"/>
                        <a14:foregroundMark x1="13969" y1="11556" x2="13969" y2="16081"/>
                        <a14:foregroundMark x1="11906" y1="16323" x2="14281" y2="15677"/>
                        <a14:foregroundMark x1="13781" y1="10747" x2="13063" y2="15273"/>
                        <a14:foregroundMark x1="11094" y1="29010" x2="11094" y2="29010"/>
                        <a14:foregroundMark x1="12031" y1="11919" x2="12937" y2="13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6839" b="68510"/>
          <a:stretch/>
        </p:blipFill>
        <p:spPr>
          <a:xfrm>
            <a:off x="157568" y="1712217"/>
            <a:ext cx="4850744" cy="5101187"/>
          </a:xfrm>
          <a:prstGeom prst="rect">
            <a:avLst/>
          </a:prstGeom>
        </p:spPr>
      </p:pic>
      <p:pic>
        <p:nvPicPr>
          <p:cNvPr id="26" name="10 Second Countdown - After Effects (1)">
            <a:hlinkClick r:id="" action="ppaction://media"/>
            <a:extLst>
              <a:ext uri="{FF2B5EF4-FFF2-40B4-BE49-F238E27FC236}">
                <a16:creationId xmlns:a16="http://schemas.microsoft.com/office/drawing/2014/main" id="{32F5EA1F-E3AA-719F-075E-97F15646A23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497042" y="104058"/>
            <a:ext cx="2597996" cy="146030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Picture 1" descr="Shape&#10;&#10;Description automatically generated">
            <a:extLst>
              <a:ext uri="{FF2B5EF4-FFF2-40B4-BE49-F238E27FC236}">
                <a16:creationId xmlns:a16="http://schemas.microsoft.com/office/drawing/2014/main" id="{B66D47ED-7B9A-2D58-7D1D-A116B8112EC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4955" y="1832058"/>
            <a:ext cx="4437565" cy="4437565"/>
          </a:xfrm>
          <a:prstGeom prst="rect">
            <a:avLst/>
          </a:prstGeom>
        </p:spPr>
      </p:pic>
      <p:pic>
        <p:nvPicPr>
          <p:cNvPr id="7" name="Correct sound effect and wrong sound effect (3)">
            <a:hlinkClick r:id="" action="ppaction://media"/>
            <a:extLst>
              <a:ext uri="{FF2B5EF4-FFF2-40B4-BE49-F238E27FC236}">
                <a16:creationId xmlns:a16="http://schemas.microsoft.com/office/drawing/2014/main" id="{E29C8F43-5284-216B-862E-D2E980CBC8B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2862" end="6135.562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 flipH="1">
            <a:off x="18530190" y="2236617"/>
            <a:ext cx="7726500" cy="772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7089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0449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74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9" fill="hold" display="0">
                  <p:stCondLst>
                    <p:cond delay="indefinite"/>
                  </p:stCondLst>
                </p:cTn>
                <p:tgtEl>
                  <p:spTgt spid="26"/>
                </p:tgtEl>
              </p:cMediaNode>
            </p:vide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4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2" descr="Cute Chef girl smiling cartoon art holding label illustration logo. Premium  Vector Stock Vector | Adobe Stock">
            <a:extLst>
              <a:ext uri="{FF2B5EF4-FFF2-40B4-BE49-F238E27FC236}">
                <a16:creationId xmlns:a16="http://schemas.microsoft.com/office/drawing/2014/main" id="{7A5ACB37-27E5-4471-838B-1F43A379A8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056" b="97222" l="5111" r="92222"/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0176" y="97275"/>
            <a:ext cx="9237831" cy="7390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4B08EFC5-B057-4387-8694-800B9985BB9B}"/>
              </a:ext>
            </a:extLst>
          </p:cNvPr>
          <p:cNvGrpSpPr/>
          <p:nvPr/>
        </p:nvGrpSpPr>
        <p:grpSpPr>
          <a:xfrm>
            <a:off x="162871" y="222700"/>
            <a:ext cx="5610733" cy="2843137"/>
            <a:chOff x="5539527" y="-288430"/>
            <a:chExt cx="5610733" cy="2843137"/>
          </a:xfrm>
        </p:grpSpPr>
        <p:sp>
          <p:nvSpPr>
            <p:cNvPr id="8" name="Speech Bubble: Oval 7">
              <a:extLst>
                <a:ext uri="{FF2B5EF4-FFF2-40B4-BE49-F238E27FC236}">
                  <a16:creationId xmlns:a16="http://schemas.microsoft.com/office/drawing/2014/main" id="{7A7C5CDC-326B-489F-9D81-59FB47876ABC}"/>
                </a:ext>
              </a:extLst>
            </p:cNvPr>
            <p:cNvSpPr/>
            <p:nvPr/>
          </p:nvSpPr>
          <p:spPr>
            <a:xfrm rot="10989257">
              <a:off x="5539527" y="-288430"/>
              <a:ext cx="5610733" cy="2843137"/>
            </a:xfrm>
            <a:prstGeom prst="wedgeEllipseCallout">
              <a:avLst>
                <a:gd name="adj1" fmla="val -24952"/>
                <a:gd name="adj2" fmla="val -77089"/>
              </a:avLst>
            </a:prstGeom>
            <a:solidFill>
              <a:schemeClr val="bg1"/>
            </a:solidFill>
            <a:ln w="76200"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50E73AF-DA31-4980-8944-8C7C1A877759}"/>
                </a:ext>
              </a:extLst>
            </p:cNvPr>
            <p:cNvSpPr txBox="1"/>
            <p:nvPr/>
          </p:nvSpPr>
          <p:spPr>
            <a:xfrm>
              <a:off x="5729549" y="420305"/>
              <a:ext cx="5374868" cy="1661993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5400" b="1">
                  <a:ln w="31750">
                    <a:solidFill>
                      <a:srgbClr val="002060"/>
                    </a:solidFill>
                  </a:ln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iCiel Cadena" panose="02000503000000020004" pitchFamily="50" charset="0"/>
                </a:rPr>
                <a:t>Những chiếc bánh</a:t>
              </a:r>
            </a:p>
            <a:p>
              <a:pPr algn="ctr"/>
              <a:r>
                <a:rPr lang="en-US" sz="5400" b="1">
                  <a:ln w="31750">
                    <a:solidFill>
                      <a:srgbClr val="002060"/>
                    </a:solidFill>
                  </a:ln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iCiel Cadena" panose="02000503000000020004" pitchFamily="50" charset="0"/>
                </a:rPr>
                <a:t>thật là ngon !</a:t>
              </a:r>
            </a:p>
          </p:txBody>
        </p:sp>
      </p:grpSp>
      <p:pic>
        <p:nvPicPr>
          <p:cNvPr id="12" name="Picture 12" descr="Cute Chef girl smiling cartoon art holding label illustration logo. Premium  Vector Stock Vector | Adobe Stock">
            <a:extLst>
              <a:ext uri="{FF2B5EF4-FFF2-40B4-BE49-F238E27FC236}">
                <a16:creationId xmlns:a16="http://schemas.microsoft.com/office/drawing/2014/main" id="{D5A6B07A-C7E8-471C-9612-CAF952A4AC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056" b="97222" l="5111" r="92222"/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658" t="67271" r="16184"/>
          <a:stretch/>
        </p:blipFill>
        <p:spPr bwMode="auto">
          <a:xfrm>
            <a:off x="-1" y="5068781"/>
            <a:ext cx="12192001" cy="2418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Premium Vector | Set of cupcake cartoon illustration">
            <a:extLst>
              <a:ext uri="{FF2B5EF4-FFF2-40B4-BE49-F238E27FC236}">
                <a16:creationId xmlns:a16="http://schemas.microsoft.com/office/drawing/2014/main" id="{47D67241-0058-4E6F-89F2-2E1095322A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2833" b="48382"/>
          <a:stretch/>
        </p:blipFill>
        <p:spPr bwMode="auto">
          <a:xfrm rot="20538176">
            <a:off x="-497213" y="3840576"/>
            <a:ext cx="2790061" cy="3048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Premium Vector | Set of cupcake cartoon illustration">
            <a:extLst>
              <a:ext uri="{FF2B5EF4-FFF2-40B4-BE49-F238E27FC236}">
                <a16:creationId xmlns:a16="http://schemas.microsoft.com/office/drawing/2014/main" id="{11752D3F-563A-473A-9697-31AB0816E5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244" t="-1360" r="2589" b="49742"/>
          <a:stretch/>
        </p:blipFill>
        <p:spPr bwMode="auto">
          <a:xfrm rot="568457">
            <a:off x="1690313" y="3526010"/>
            <a:ext cx="2854022" cy="3118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Premium Vector | Set of cupcake cartoon illustration">
            <a:extLst>
              <a:ext uri="{FF2B5EF4-FFF2-40B4-BE49-F238E27FC236}">
                <a16:creationId xmlns:a16="http://schemas.microsoft.com/office/drawing/2014/main" id="{472112B2-53B7-4305-AE70-130AD49AA0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695" t="49237" r="4686" b="6056"/>
          <a:stretch/>
        </p:blipFill>
        <p:spPr bwMode="auto">
          <a:xfrm rot="21323900">
            <a:off x="8394247" y="4264689"/>
            <a:ext cx="2454333" cy="2401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Premium Vector | Set of cupcake cartoon illustration">
            <a:extLst>
              <a:ext uri="{FF2B5EF4-FFF2-40B4-BE49-F238E27FC236}">
                <a16:creationId xmlns:a16="http://schemas.microsoft.com/office/drawing/2014/main" id="{300B3E55-DAFE-47D8-A879-840B856698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01" t="51430" r="50280" b="3863"/>
          <a:stretch/>
        </p:blipFill>
        <p:spPr bwMode="auto">
          <a:xfrm rot="1193808">
            <a:off x="9744071" y="4154414"/>
            <a:ext cx="2788108" cy="2728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Tieng-yeah-tre-con-www_nhacchuongvui_com (1)">
            <a:hlinkClick r:id="" action="ppaction://media"/>
            <a:extLst>
              <a:ext uri="{FF2B5EF4-FFF2-40B4-BE49-F238E27FC236}">
                <a16:creationId xmlns:a16="http://schemas.microsoft.com/office/drawing/2014/main" id="{EB8F4836-37DA-42E4-87EF-DFADF0A1B2E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273175" y="5927420"/>
            <a:ext cx="1025525" cy="1025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774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41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8">
            <a:extLst>
              <a:ext uri="{FF2B5EF4-FFF2-40B4-BE49-F238E27FC236}">
                <a16:creationId xmlns:a16="http://schemas.microsoft.com/office/drawing/2014/main" id="{C0655C95-CFF3-0A07-2280-4267A472E54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8" b="13608"/>
          <a:stretch/>
        </p:blipFill>
        <p:spPr>
          <a:xfrm rot="5195870">
            <a:off x="2314520" y="-2144833"/>
            <a:ext cx="6459756" cy="11147665"/>
          </a:xfrm>
          <a:prstGeom prst="rect">
            <a:avLst/>
          </a:prstGeom>
        </p:spPr>
      </p:pic>
      <p:pic>
        <p:nvPicPr>
          <p:cNvPr id="13" name="图片 14">
            <a:extLst>
              <a:ext uri="{FF2B5EF4-FFF2-40B4-BE49-F238E27FC236}">
                <a16:creationId xmlns:a16="http://schemas.microsoft.com/office/drawing/2014/main" id="{568124B6-69AB-B92A-C691-CEBBD0B584C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24" r="166" b="80395"/>
          <a:stretch/>
        </p:blipFill>
        <p:spPr>
          <a:xfrm>
            <a:off x="7366784" y="-14999"/>
            <a:ext cx="4825218" cy="2825026"/>
          </a:xfrm>
          <a:prstGeom prst="rect">
            <a:avLst/>
          </a:prstGeom>
        </p:spPr>
      </p:pic>
      <p:pic>
        <p:nvPicPr>
          <p:cNvPr id="9" name="Picture 8" descr="A picture containing room, bedroom&#10;&#10;Description automatically generated">
            <a:extLst>
              <a:ext uri="{FF2B5EF4-FFF2-40B4-BE49-F238E27FC236}">
                <a16:creationId xmlns:a16="http://schemas.microsoft.com/office/drawing/2014/main" id="{16BBA071-B869-34D7-7CBA-4AFD048EB36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592" b="48908" l="14347" r="35975">
                        <a14:foregroundMark x1="19623" y1="35784" x2="19623" y2="35784"/>
                        <a14:foregroundMark x1="22753" y1="20921" x2="22753" y2="20921"/>
                        <a14:foregroundMark x1="24066" y1="17286" x2="24066" y2="17286"/>
                        <a14:foregroundMark x1="23494" y1="17044" x2="23494" y2="17044"/>
                        <a14:foregroundMark x1="22147" y1="23061" x2="22821" y2="27342"/>
                        <a14:foregroundMark x1="18681" y1="34976" x2="18580" y2="39620"/>
                        <a14:foregroundMark x1="20162" y1="35178" x2="19926" y2="39055"/>
                        <a14:foregroundMark x1="22518" y1="20153" x2="22518" y2="21729"/>
                        <a14:foregroundMark x1="23325" y1="16842" x2="24302" y2="180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643" t="3552" r="61321" b="46052"/>
          <a:stretch/>
        </p:blipFill>
        <p:spPr>
          <a:xfrm>
            <a:off x="9174480" y="442200"/>
            <a:ext cx="4391873" cy="682198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BCA4D89-9626-D001-684C-D089914F67A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1235" y="1776176"/>
            <a:ext cx="10911233" cy="190723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8BEF73E-A5F6-8EDA-B575-CCCD2CCE0A8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43066" y="782385"/>
            <a:ext cx="4558001" cy="1230257"/>
          </a:xfrm>
          <a:prstGeom prst="rect">
            <a:avLst/>
          </a:prstGeom>
        </p:spPr>
      </p:pic>
      <p:pic>
        <p:nvPicPr>
          <p:cNvPr id="14" name="图片 14">
            <a:extLst>
              <a:ext uri="{FF2B5EF4-FFF2-40B4-BE49-F238E27FC236}">
                <a16:creationId xmlns:a16="http://schemas.microsoft.com/office/drawing/2014/main" id="{78E0A0BB-4992-575A-1128-D33F69FC424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24" r="166" b="80395"/>
          <a:stretch/>
        </p:blipFill>
        <p:spPr>
          <a:xfrm rot="1058058">
            <a:off x="7968022" y="363663"/>
            <a:ext cx="4825218" cy="2825026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F03DDE65-C074-746E-3D8F-23C3674122A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24" r="166" b="80395"/>
          <a:stretch/>
        </p:blipFill>
        <p:spPr>
          <a:xfrm flipH="1">
            <a:off x="-36287" y="61441"/>
            <a:ext cx="4825218" cy="2825026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67E4ADC5-22C1-4F9B-1D76-8A4076238AD0}"/>
              </a:ext>
            </a:extLst>
          </p:cNvPr>
          <p:cNvGrpSpPr/>
          <p:nvPr/>
        </p:nvGrpSpPr>
        <p:grpSpPr>
          <a:xfrm>
            <a:off x="3510395" y="3675837"/>
            <a:ext cx="5454294" cy="2466915"/>
            <a:chOff x="4705566" y="-193349"/>
            <a:chExt cx="2906901" cy="2466915"/>
          </a:xfrm>
        </p:grpSpPr>
        <p:sp>
          <p:nvSpPr>
            <p:cNvPr id="17" name="文本框 53">
              <a:extLst>
                <a:ext uri="{FF2B5EF4-FFF2-40B4-BE49-F238E27FC236}">
                  <a16:creationId xmlns:a16="http://schemas.microsoft.com/office/drawing/2014/main" id="{44667820-8658-CE74-EFB5-3D5B40E9A726}"/>
                </a:ext>
              </a:extLst>
            </p:cNvPr>
            <p:cNvSpPr txBox="1"/>
            <p:nvPr/>
          </p:nvSpPr>
          <p:spPr>
            <a:xfrm>
              <a:off x="4705566" y="-193349"/>
              <a:ext cx="2906901" cy="2466915"/>
            </a:xfrm>
            <a:prstGeom prst="roundRect">
              <a:avLst>
                <a:gd name="adj" fmla="val 50000"/>
              </a:avLst>
            </a:prstGeom>
            <a:noFill/>
            <a:effectLst>
              <a:outerShdw blurRad="50800" dist="38100" dir="2700000" algn="tl" rotWithShape="0">
                <a:prstClr val="black">
                  <a:alpha val="2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5400" dirty="0">
                  <a:solidFill>
                    <a:srgbClr val="F96B89"/>
                  </a:solidFill>
                  <a:latin typeface="#9Slide07 Cadena" panose="02000503000000020004" pitchFamily="2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Trang 32-33</a:t>
              </a:r>
              <a:endParaRPr kumimoji="0" lang="zh-CN" alt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96B89"/>
                </a:solidFill>
                <a:effectLst/>
                <a:uLnTx/>
                <a:uFillTx/>
                <a:latin typeface="#9Slide07 Cadena" panose="02000503000000020004" pitchFamily="2" charset="0"/>
                <a:ea typeface="字魂131号-酷乐潮玩体" panose="00000500000000000000" pitchFamily="2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A4D9FDE1-2DF0-1E91-879B-244308BBA3BF}"/>
                </a:ext>
              </a:extLst>
            </p:cNvPr>
            <p:cNvSpPr/>
            <p:nvPr/>
          </p:nvSpPr>
          <p:spPr>
            <a:xfrm>
              <a:off x="4902532" y="139525"/>
              <a:ext cx="2514865" cy="968180"/>
            </a:xfrm>
            <a:prstGeom prst="roundRect">
              <a:avLst>
                <a:gd name="adj" fmla="val 43047"/>
              </a:avLst>
            </a:prstGeom>
            <a:noFill/>
            <a:ln w="38100">
              <a:solidFill>
                <a:srgbClr val="F96B89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微软雅黑"/>
                <a:cs typeface="+mn-cs"/>
              </a:endParaRPr>
            </a:p>
          </p:txBody>
        </p:sp>
      </p:grpSp>
      <p:pic>
        <p:nvPicPr>
          <p:cNvPr id="19" name="Picture 18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A5C132E5-3003-A6C5-43F3-000646EDA0F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111" b="29010" l="2313" r="20844">
                        <a14:foregroundMark x1="10563" y1="13818" x2="14281" y2="13535"/>
                        <a14:foregroundMark x1="11813" y1="11798" x2="11719" y2="18747"/>
                        <a14:foregroundMark x1="13969" y1="11556" x2="13969" y2="16081"/>
                        <a14:foregroundMark x1="11906" y1="16323" x2="14281" y2="15677"/>
                        <a14:foregroundMark x1="13781" y1="10747" x2="13063" y2="15273"/>
                        <a14:foregroundMark x1="11094" y1="29010" x2="11094" y2="29010"/>
                        <a14:foregroundMark x1="12031" y1="11919" x2="12937" y2="13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6839" b="68510"/>
          <a:stretch/>
        </p:blipFill>
        <p:spPr>
          <a:xfrm>
            <a:off x="-371389" y="2084269"/>
            <a:ext cx="4850744" cy="5101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077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Kawaii Bubble Tea Bran MK Plan by Slidesgo">
  <a:themeElements>
    <a:clrScheme name="Simple Light">
      <a:dk1>
        <a:srgbClr val="333333"/>
      </a:dk1>
      <a:lt1>
        <a:srgbClr val="F5EAD8"/>
      </a:lt1>
      <a:dk2>
        <a:srgbClr val="DEC1E3"/>
      </a:dk2>
      <a:lt2>
        <a:srgbClr val="95739C"/>
      </a:lt2>
      <a:accent1>
        <a:srgbClr val="E64F1C"/>
      </a:accent1>
      <a:accent2>
        <a:srgbClr val="F5A6A2"/>
      </a:accent2>
      <a:accent3>
        <a:srgbClr val="F48717"/>
      </a:accent3>
      <a:accent4>
        <a:srgbClr val="C9D221"/>
      </a:accent4>
      <a:accent5>
        <a:srgbClr val="21B0CD"/>
      </a:accent5>
      <a:accent6>
        <a:srgbClr val="FFFFFF"/>
      </a:accent6>
      <a:hlink>
        <a:srgbClr val="33333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卡通童趣模板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CB6C5"/>
      </a:accent1>
      <a:accent2>
        <a:srgbClr val="FFCE45"/>
      </a:accent2>
      <a:accent3>
        <a:srgbClr val="E2CABA"/>
      </a:accent3>
      <a:accent4>
        <a:srgbClr val="C69763"/>
      </a:accent4>
      <a:accent5>
        <a:srgbClr val="EB95B5"/>
      </a:accent5>
      <a:accent6>
        <a:srgbClr val="C4BFB4"/>
      </a:accent6>
      <a:hlink>
        <a:srgbClr val="E60044"/>
      </a:hlink>
      <a:folHlink>
        <a:srgbClr val="954F72"/>
      </a:folHlink>
    </a:clrScheme>
    <a:fontScheme name="华康海报体W12">
      <a:majorFont>
        <a:latin typeface="Arial"/>
        <a:ea typeface="华康海报体W12"/>
        <a:cs typeface=""/>
      </a:majorFont>
      <a:minorFont>
        <a:latin typeface="Calibri Light"/>
        <a:ea typeface="微软雅黑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348</TotalTime>
  <Words>825</Words>
  <Application>Microsoft Office PowerPoint</Application>
  <PresentationFormat>Widescreen</PresentationFormat>
  <Paragraphs>136</Paragraphs>
  <Slides>24</Slides>
  <Notes>16</Notes>
  <HiddenSlides>0</HiddenSlides>
  <MMClips>13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44" baseType="lpstr">
      <vt:lpstr>SVN-Newton</vt:lpstr>
      <vt:lpstr>Calibri Light</vt:lpstr>
      <vt:lpstr>Arial</vt:lpstr>
      <vt:lpstr>Bahnschrift Condensed</vt:lpstr>
      <vt:lpstr>#9Slide07 HoneyCream</vt:lpstr>
      <vt:lpstr>Caveat Brush</vt:lpstr>
      <vt:lpstr>Baloo 2</vt:lpstr>
      <vt:lpstr>Cambria</vt:lpstr>
      <vt:lpstr>#9Slide05 Garris</vt:lpstr>
      <vt:lpstr>Times New Roman</vt:lpstr>
      <vt:lpstr>iCiel Cadena</vt:lpstr>
      <vt:lpstr>字魂35号-经典雅黑</vt:lpstr>
      <vt:lpstr>Calibri</vt:lpstr>
      <vt:lpstr>SVN-SAF</vt:lpstr>
      <vt:lpstr>#9Slide07 Cadena</vt:lpstr>
      <vt:lpstr>Bahnschrift SemiBold Condensed</vt:lpstr>
      <vt:lpstr>#9Slide07 SVNDessert Menu Scrip</vt:lpstr>
      <vt:lpstr>Tahoma</vt:lpstr>
      <vt:lpstr>Kawaii Bubble Tea Bran MK Plan by Slidesgo</vt:lpstr>
      <vt:lpstr>Office 主题</vt:lpstr>
      <vt:lpstr>CHÀO MỪNG CÁC EM ĐẾN VỚI TIẾT HỌC  MÔN : TOÁN  </vt:lpstr>
      <vt:lpstr>KHỞI ĐỘNG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YÊU CẦU CẦN ĐẠT </vt:lpstr>
      <vt:lpstr>KHÁM PHÁ</vt:lpstr>
      <vt:lpstr>PowerPoint Presentation</vt:lpstr>
      <vt:lpstr>PowerPoint Presentation</vt:lpstr>
      <vt:lpstr>PowerPoint Presentation</vt:lpstr>
      <vt:lpstr>HOẠT  ĐỘNG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- Ghi nhớ cách tính diện tích hình vuông - Chuẩn bị bài sau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MANG NON</dc:creator>
  <cp:keywords>MANG NON</cp:keywords>
  <cp:lastModifiedBy>Admin</cp:lastModifiedBy>
  <cp:revision>7</cp:revision>
  <dcterms:created xsi:type="dcterms:W3CDTF">2023-02-02T15:05:46Z</dcterms:created>
  <dcterms:modified xsi:type="dcterms:W3CDTF">2023-02-14T13:37:13Z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defa4170-0d19-0005-0004-bc88714345d2_Enabled">
    <vt:lpwstr>true</vt:lpwstr>
  </property>
  <property fmtid="{D5CDD505-2E9C-101B-9397-08002B2CF9AE}" pid="3" name="MSIP_Label_defa4170-0d19-0005-0004-bc88714345d2_SetDate">
    <vt:lpwstr>2023-02-02T16:08:37Z</vt:lpwstr>
  </property>
  <property fmtid="{D5CDD505-2E9C-101B-9397-08002B2CF9AE}" pid="4" name="MSIP_Label_defa4170-0d19-0005-0004-bc88714345d2_Method">
    <vt:lpwstr>Standard</vt:lpwstr>
  </property>
  <property fmtid="{D5CDD505-2E9C-101B-9397-08002B2CF9AE}" pid="5" name="MSIP_Label_defa4170-0d19-0005-0004-bc88714345d2_Name">
    <vt:lpwstr>defa4170-0d19-0005-0004-bc88714345d2</vt:lpwstr>
  </property>
  <property fmtid="{D5CDD505-2E9C-101B-9397-08002B2CF9AE}" pid="6" name="MSIP_Label_defa4170-0d19-0005-0004-bc88714345d2_SiteId">
    <vt:lpwstr>cd62c021-a23c-4851-ac71-bde1e817ed29</vt:lpwstr>
  </property>
  <property fmtid="{D5CDD505-2E9C-101B-9397-08002B2CF9AE}" pid="7" name="MSIP_Label_defa4170-0d19-0005-0004-bc88714345d2_ActionId">
    <vt:lpwstr>ead04edb-98af-43fe-a814-329b6d134719</vt:lpwstr>
  </property>
  <property fmtid="{D5CDD505-2E9C-101B-9397-08002B2CF9AE}" pid="8" name="MSIP_Label_defa4170-0d19-0005-0004-bc88714345d2_ContentBits">
    <vt:lpwstr>0</vt:lpwstr>
  </property>
</Properties>
</file>